
<file path=[Content_Types].xml><?xml version="1.0" encoding="utf-8"?>
<Types xmlns="http://schemas.openxmlformats.org/package/2006/content-types">
  <Default Extension="bin" ContentType="application/vnd.openxmlformats-officedocument.oleObject"/>
  <Default Extension="docx" ContentType="application/vnd.openxmlformats-officedocument.wordprocessingml.document"/>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vml" ContentType="application/vnd.openxmlformats-officedocument.vmlDrawing"/>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2.xml" ContentType="application/vnd.openxmlformats-officedocument.theme+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3.xml" ContentType="application/vnd.openxmlformats-officedocument.theme+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heme/theme4.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2.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drawings/drawing2.xml" ContentType="application/vnd.openxmlformats-officedocument.drawingml.chartshapes+xml"/>
  <Override PartName="/ppt/notesSlides/notesSlide3.xml" ContentType="application/vnd.openxmlformats-officedocument.presentationml.notesSlide+xml"/>
  <Override PartName="/ppt/tags/tag14.xml" ContentType="application/vnd.openxmlformats-officedocument.presentationml.tags+xml"/>
  <Override PartName="/ppt/tags/tag15.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6.xml" ContentType="application/vnd.openxmlformats-officedocument.presentationml.notesSlide+xml"/>
  <Override PartName="/ppt/tags/tag16.xml" ContentType="application/vnd.openxmlformats-officedocument.presentationml.tags+xml"/>
  <Override PartName="/ppt/tags/tag17.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4" r:id="rId1"/>
    <p:sldMasterId id="2147483714" r:id="rId2"/>
    <p:sldMasterId id="2147483744" r:id="rId3"/>
  </p:sldMasterIdLst>
  <p:notesMasterIdLst>
    <p:notesMasterId r:id="rId39"/>
  </p:notesMasterIdLst>
  <p:sldIdLst>
    <p:sldId id="256" r:id="rId4"/>
    <p:sldId id="288" r:id="rId5"/>
    <p:sldId id="2147471394" r:id="rId6"/>
    <p:sldId id="2147471396" r:id="rId7"/>
    <p:sldId id="2147471399" r:id="rId8"/>
    <p:sldId id="259" r:id="rId9"/>
    <p:sldId id="260" r:id="rId10"/>
    <p:sldId id="2147471152" r:id="rId11"/>
    <p:sldId id="2147471395" r:id="rId12"/>
    <p:sldId id="2147471397" r:id="rId13"/>
    <p:sldId id="2147471215" r:id="rId14"/>
    <p:sldId id="2147471398" r:id="rId15"/>
    <p:sldId id="263" r:id="rId16"/>
    <p:sldId id="2147470800" r:id="rId17"/>
    <p:sldId id="2140919015" r:id="rId18"/>
    <p:sldId id="2147471343" r:id="rId19"/>
    <p:sldId id="2147471372" r:id="rId20"/>
    <p:sldId id="2147471383" r:id="rId21"/>
    <p:sldId id="2147471377" r:id="rId22"/>
    <p:sldId id="2147471365" r:id="rId23"/>
    <p:sldId id="2147471247" r:id="rId24"/>
    <p:sldId id="2147471371" r:id="rId25"/>
    <p:sldId id="2147471335" r:id="rId26"/>
    <p:sldId id="268" r:id="rId27"/>
    <p:sldId id="2147471384" r:id="rId28"/>
    <p:sldId id="2147471387" r:id="rId29"/>
    <p:sldId id="2147471386" r:id="rId30"/>
    <p:sldId id="310" r:id="rId31"/>
    <p:sldId id="2147471322" r:id="rId32"/>
    <p:sldId id="2147471157" r:id="rId33"/>
    <p:sldId id="2147471342" r:id="rId34"/>
    <p:sldId id="2147471392" r:id="rId35"/>
    <p:sldId id="2147471319" r:id="rId36"/>
    <p:sldId id="283" r:id="rId37"/>
    <p:sldId id="262" r:id="rId3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5A350"/>
    <a:srgbClr val="105C69"/>
    <a:srgbClr val="FFF7D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AC32334-6716-4A23-867B-DB519C4F5F88}" v="14" dt="2022-05-12T14:17:46.913"/>
    <p1510:client id="{30B0B56D-68E0-44E0-B1AC-45F0CA7B8684}" v="5" dt="2022-06-22T20:05:56.019"/>
    <p1510:client id="{39D1ED4D-FBC8-4B8D-9B6F-23F39D91528D}" v="77" dt="2022-07-19T13:52:39.404"/>
    <p1510:client id="{588C2E78-1A03-437A-8855-F5C9D9008D5E}" v="5" dt="2022-07-21T13:40:42.356"/>
    <p1510:client id="{698D3728-7C1A-4B60-AD34-32BF82C4C063}" v="2" dt="2022-06-15T18:29:26.333"/>
    <p1510:client id="{744FB4EA-8FE3-47D1-A5A2-76CC5276A953}" v="4" dt="2022-07-20T16:23:41.328"/>
    <p1510:client id="{CEF0D033-A1C4-4312-9811-1B8F114299DF}" v="51" dt="2022-07-18T19:48:19.33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13" autoAdjust="0"/>
    <p:restoredTop sz="85585" autoAdjust="0"/>
  </p:normalViewPr>
  <p:slideViewPr>
    <p:cSldViewPr snapToGrid="0">
      <p:cViewPr varScale="1">
        <p:scale>
          <a:sx n="89" d="100"/>
          <a:sy n="89" d="100"/>
        </p:scale>
        <p:origin x="360" y="9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notesMaster" Target="notesMasters/notesMaster1.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theme" Target="theme/theme1.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presProps" Target="presProps.xml"/><Relationship Id="rId45" Type="http://schemas.microsoft.com/office/2015/10/relationships/revisionInfo" Target="revisionInfo.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microsoft.com/office/2016/11/relationships/changesInfo" Target="changesInfos/changesInfo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tableStyles" Target="tableStyles.xml"/><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20" Type="http://schemas.openxmlformats.org/officeDocument/2006/relationships/slide" Target="slides/slide17.xml"/><Relationship Id="rId41"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rystal Bruce" userId="14427a4ffe69d2bf" providerId="Windows Live" clId="Web-{CEF0D033-A1C4-4312-9811-1B8F114299DF}"/>
    <pc:docChg chg="modSld">
      <pc:chgData name="Crystal Bruce" userId="14427a4ffe69d2bf" providerId="Windows Live" clId="Web-{CEF0D033-A1C4-4312-9811-1B8F114299DF}" dt="2022-07-18T19:48:19.335" v="57"/>
      <pc:docMkLst>
        <pc:docMk/>
      </pc:docMkLst>
      <pc:sldChg chg="modSp">
        <pc:chgData name="Crystal Bruce" userId="14427a4ffe69d2bf" providerId="Windows Live" clId="Web-{CEF0D033-A1C4-4312-9811-1B8F114299DF}" dt="2022-07-18T19:39:06.870" v="2" actId="14100"/>
        <pc:sldMkLst>
          <pc:docMk/>
          <pc:sldMk cId="0" sldId="259"/>
        </pc:sldMkLst>
        <pc:spChg chg="mod">
          <ac:chgData name="Crystal Bruce" userId="14427a4ffe69d2bf" providerId="Windows Live" clId="Web-{CEF0D033-A1C4-4312-9811-1B8F114299DF}" dt="2022-07-18T19:38:57.276" v="0" actId="1076"/>
          <ac:spMkLst>
            <pc:docMk/>
            <pc:sldMk cId="0" sldId="259"/>
            <ac:spMk id="159" creationId="{00000000-0000-0000-0000-000000000000}"/>
          </ac:spMkLst>
        </pc:spChg>
        <pc:graphicFrameChg chg="mod">
          <ac:chgData name="Crystal Bruce" userId="14427a4ffe69d2bf" providerId="Windows Live" clId="Web-{CEF0D033-A1C4-4312-9811-1B8F114299DF}" dt="2022-07-18T19:39:06.870" v="2" actId="14100"/>
          <ac:graphicFrameMkLst>
            <pc:docMk/>
            <pc:sldMk cId="0" sldId="259"/>
            <ac:graphicFrameMk id="148" creationId="{00000000-0000-0000-0000-000000000000}"/>
          </ac:graphicFrameMkLst>
        </pc:graphicFrameChg>
      </pc:sldChg>
      <pc:sldChg chg="modSp">
        <pc:chgData name="Crystal Bruce" userId="14427a4ffe69d2bf" providerId="Windows Live" clId="Web-{CEF0D033-A1C4-4312-9811-1B8F114299DF}" dt="2022-07-18T19:40:57.778" v="16" actId="14100"/>
        <pc:sldMkLst>
          <pc:docMk/>
          <pc:sldMk cId="0" sldId="260"/>
        </pc:sldMkLst>
        <pc:spChg chg="mod">
          <ac:chgData name="Crystal Bruce" userId="14427a4ffe69d2bf" providerId="Windows Live" clId="Web-{CEF0D033-A1C4-4312-9811-1B8F114299DF}" dt="2022-07-18T19:40:57.778" v="16" actId="14100"/>
          <ac:spMkLst>
            <pc:docMk/>
            <pc:sldMk cId="0" sldId="260"/>
            <ac:spMk id="167" creationId="{00000000-0000-0000-0000-000000000000}"/>
          </ac:spMkLst>
        </pc:spChg>
        <pc:spChg chg="mod">
          <ac:chgData name="Crystal Bruce" userId="14427a4ffe69d2bf" providerId="Windows Live" clId="Web-{CEF0D033-A1C4-4312-9811-1B8F114299DF}" dt="2022-07-18T19:40:49.372" v="15" actId="1076"/>
          <ac:spMkLst>
            <pc:docMk/>
            <pc:sldMk cId="0" sldId="260"/>
            <ac:spMk id="170" creationId="{00000000-0000-0000-0000-000000000000}"/>
          </ac:spMkLst>
        </pc:spChg>
        <pc:picChg chg="mod">
          <ac:chgData name="Crystal Bruce" userId="14427a4ffe69d2bf" providerId="Windows Live" clId="Web-{CEF0D033-A1C4-4312-9811-1B8F114299DF}" dt="2022-07-18T19:40:38.528" v="14" actId="1076"/>
          <ac:picMkLst>
            <pc:docMk/>
            <pc:sldMk cId="0" sldId="260"/>
            <ac:picMk id="178" creationId="{00000000-0000-0000-0000-000000000000}"/>
          </ac:picMkLst>
        </pc:picChg>
      </pc:sldChg>
      <pc:sldChg chg="modSp">
        <pc:chgData name="Crystal Bruce" userId="14427a4ffe69d2bf" providerId="Windows Live" clId="Web-{CEF0D033-A1C4-4312-9811-1B8F114299DF}" dt="2022-07-18T19:47:01.365" v="55" actId="20577"/>
        <pc:sldMkLst>
          <pc:docMk/>
          <pc:sldMk cId="0" sldId="263"/>
        </pc:sldMkLst>
        <pc:spChg chg="mod">
          <ac:chgData name="Crystal Bruce" userId="14427a4ffe69d2bf" providerId="Windows Live" clId="Web-{CEF0D033-A1C4-4312-9811-1B8F114299DF}" dt="2022-07-18T19:47:01.365" v="55" actId="20577"/>
          <ac:spMkLst>
            <pc:docMk/>
            <pc:sldMk cId="0" sldId="263"/>
            <ac:spMk id="211" creationId="{00000000-0000-0000-0000-000000000000}"/>
          </ac:spMkLst>
        </pc:spChg>
        <pc:spChg chg="mod">
          <ac:chgData name="Crystal Bruce" userId="14427a4ffe69d2bf" providerId="Windows Live" clId="Web-{CEF0D033-A1C4-4312-9811-1B8F114299DF}" dt="2022-07-18T19:46:47.505" v="53" actId="20577"/>
          <ac:spMkLst>
            <pc:docMk/>
            <pc:sldMk cId="0" sldId="263"/>
            <ac:spMk id="212" creationId="{00000000-0000-0000-0000-000000000000}"/>
          </ac:spMkLst>
        </pc:spChg>
        <pc:spChg chg="mod">
          <ac:chgData name="Crystal Bruce" userId="14427a4ffe69d2bf" providerId="Windows Live" clId="Web-{CEF0D033-A1C4-4312-9811-1B8F114299DF}" dt="2022-07-18T19:46:33.895" v="51" actId="1076"/>
          <ac:spMkLst>
            <pc:docMk/>
            <pc:sldMk cId="0" sldId="263"/>
            <ac:spMk id="213" creationId="{00000000-0000-0000-0000-000000000000}"/>
          </ac:spMkLst>
        </pc:spChg>
        <pc:spChg chg="mod">
          <ac:chgData name="Crystal Bruce" userId="14427a4ffe69d2bf" providerId="Windows Live" clId="Web-{CEF0D033-A1C4-4312-9811-1B8F114299DF}" dt="2022-07-18T19:44:20.939" v="30" actId="1076"/>
          <ac:spMkLst>
            <pc:docMk/>
            <pc:sldMk cId="0" sldId="263"/>
            <ac:spMk id="214" creationId="{00000000-0000-0000-0000-000000000000}"/>
          </ac:spMkLst>
        </pc:spChg>
        <pc:spChg chg="mod">
          <ac:chgData name="Crystal Bruce" userId="14427a4ffe69d2bf" providerId="Windows Live" clId="Web-{CEF0D033-A1C4-4312-9811-1B8F114299DF}" dt="2022-07-18T19:44:09.095" v="27" actId="14100"/>
          <ac:spMkLst>
            <pc:docMk/>
            <pc:sldMk cId="0" sldId="263"/>
            <ac:spMk id="215" creationId="{00000000-0000-0000-0000-000000000000}"/>
          </ac:spMkLst>
        </pc:spChg>
        <pc:spChg chg="mod">
          <ac:chgData name="Crystal Bruce" userId="14427a4ffe69d2bf" providerId="Windows Live" clId="Web-{CEF0D033-A1C4-4312-9811-1B8F114299DF}" dt="2022-07-18T19:43:39.298" v="22" actId="1076"/>
          <ac:spMkLst>
            <pc:docMk/>
            <pc:sldMk cId="0" sldId="263"/>
            <ac:spMk id="218" creationId="{00000000-0000-0000-0000-000000000000}"/>
          </ac:spMkLst>
        </pc:spChg>
        <pc:spChg chg="mod">
          <ac:chgData name="Crystal Bruce" userId="14427a4ffe69d2bf" providerId="Windows Live" clId="Web-{CEF0D033-A1C4-4312-9811-1B8F114299DF}" dt="2022-07-18T19:46:22.614" v="50" actId="1076"/>
          <ac:spMkLst>
            <pc:docMk/>
            <pc:sldMk cId="0" sldId="263"/>
            <ac:spMk id="223" creationId="{00000000-0000-0000-0000-000000000000}"/>
          </ac:spMkLst>
        </pc:spChg>
        <pc:graphicFrameChg chg="mod">
          <ac:chgData name="Crystal Bruce" userId="14427a4ffe69d2bf" providerId="Windows Live" clId="Web-{CEF0D033-A1C4-4312-9811-1B8F114299DF}" dt="2022-07-18T19:45:26.019" v="46" actId="1076"/>
          <ac:graphicFrameMkLst>
            <pc:docMk/>
            <pc:sldMk cId="0" sldId="263"/>
            <ac:graphicFrameMk id="210" creationId="{00000000-0000-0000-0000-000000000000}"/>
          </ac:graphicFrameMkLst>
        </pc:graphicFrameChg>
        <pc:cxnChg chg="mod">
          <ac:chgData name="Crystal Bruce" userId="14427a4ffe69d2bf" providerId="Windows Live" clId="Web-{CEF0D033-A1C4-4312-9811-1B8F114299DF}" dt="2022-07-18T19:45:59.317" v="47" actId="14100"/>
          <ac:cxnSpMkLst>
            <pc:docMk/>
            <pc:sldMk cId="0" sldId="263"/>
            <ac:cxnSpMk id="219" creationId="{00000000-0000-0000-0000-000000000000}"/>
          </ac:cxnSpMkLst>
        </pc:cxnChg>
      </pc:sldChg>
      <pc:sldChg chg="modSp">
        <pc:chgData name="Crystal Bruce" userId="14427a4ffe69d2bf" providerId="Windows Live" clId="Web-{CEF0D033-A1C4-4312-9811-1B8F114299DF}" dt="2022-07-18T19:48:19.335" v="57"/>
        <pc:sldMkLst>
          <pc:docMk/>
          <pc:sldMk cId="225170959" sldId="2147471365"/>
        </pc:sldMkLst>
        <pc:graphicFrameChg chg="mod modGraphic">
          <ac:chgData name="Crystal Bruce" userId="14427a4ffe69d2bf" providerId="Windows Live" clId="Web-{CEF0D033-A1C4-4312-9811-1B8F114299DF}" dt="2022-07-18T19:48:19.335" v="57"/>
          <ac:graphicFrameMkLst>
            <pc:docMk/>
            <pc:sldMk cId="225170959" sldId="2147471365"/>
            <ac:graphicFrameMk id="3" creationId="{C5653FD9-4951-448D-9E47-685AEEF6613A}"/>
          </ac:graphicFrameMkLst>
        </pc:graphicFrameChg>
      </pc:sldChg>
      <pc:sldChg chg="modSp">
        <pc:chgData name="Crystal Bruce" userId="14427a4ffe69d2bf" providerId="Windows Live" clId="Web-{CEF0D033-A1C4-4312-9811-1B8F114299DF}" dt="2022-07-18T19:42:03.295" v="17" actId="20577"/>
        <pc:sldMkLst>
          <pc:docMk/>
          <pc:sldMk cId="2079095756" sldId="2147471395"/>
        </pc:sldMkLst>
        <pc:spChg chg="mod">
          <ac:chgData name="Crystal Bruce" userId="14427a4ffe69d2bf" providerId="Windows Live" clId="Web-{CEF0D033-A1C4-4312-9811-1B8F114299DF}" dt="2022-07-18T19:42:03.295" v="17" actId="20577"/>
          <ac:spMkLst>
            <pc:docMk/>
            <pc:sldMk cId="2079095756" sldId="2147471395"/>
            <ac:spMk id="3" creationId="{8CDB16AB-1A72-43E8-A872-2B8ABB2C895F}"/>
          </ac:spMkLst>
        </pc:spChg>
      </pc:sldChg>
      <pc:sldChg chg="modSp">
        <pc:chgData name="Crystal Bruce" userId="14427a4ffe69d2bf" providerId="Windows Live" clId="Web-{CEF0D033-A1C4-4312-9811-1B8F114299DF}" dt="2022-07-18T19:42:53.469" v="19" actId="20577"/>
        <pc:sldMkLst>
          <pc:docMk/>
          <pc:sldMk cId="3445504855" sldId="2147471398"/>
        </pc:sldMkLst>
        <pc:spChg chg="mod">
          <ac:chgData name="Crystal Bruce" userId="14427a4ffe69d2bf" providerId="Windows Live" clId="Web-{CEF0D033-A1C4-4312-9811-1B8F114299DF}" dt="2022-07-18T19:42:53.469" v="19" actId="20577"/>
          <ac:spMkLst>
            <pc:docMk/>
            <pc:sldMk cId="3445504855" sldId="2147471398"/>
            <ac:spMk id="6" creationId="{DAB49290-8F17-4AA5-958D-EEEB3A079E04}"/>
          </ac:spMkLst>
        </pc:spChg>
      </pc:sldChg>
    </pc:docChg>
  </pc:docChgLst>
  <pc:docChgLst>
    <pc:chgData name="Aaron Wallace" userId="a92dcb36-c8db-4ba8-945f-6cb4ebe973b1" providerId="ADAL" clId="{1AC32334-6716-4A23-867B-DB519C4F5F88}"/>
    <pc:docChg chg="undo custSel addSld delSld modSld sldOrd">
      <pc:chgData name="Aaron Wallace" userId="a92dcb36-c8db-4ba8-945f-6cb4ebe973b1" providerId="ADAL" clId="{1AC32334-6716-4A23-867B-DB519C4F5F88}" dt="2022-05-11T12:40:06.505" v="5829" actId="1035"/>
      <pc:docMkLst>
        <pc:docMk/>
      </pc:docMkLst>
      <pc:sldChg chg="modSp mod">
        <pc:chgData name="Aaron Wallace" userId="a92dcb36-c8db-4ba8-945f-6cb4ebe973b1" providerId="ADAL" clId="{1AC32334-6716-4A23-867B-DB519C4F5F88}" dt="2022-05-10T18:54:03.322" v="1854" actId="20577"/>
        <pc:sldMkLst>
          <pc:docMk/>
          <pc:sldMk cId="0" sldId="259"/>
        </pc:sldMkLst>
        <pc:spChg chg="mod">
          <ac:chgData name="Aaron Wallace" userId="a92dcb36-c8db-4ba8-945f-6cb4ebe973b1" providerId="ADAL" clId="{1AC32334-6716-4A23-867B-DB519C4F5F88}" dt="2022-05-10T18:54:03.322" v="1854" actId="20577"/>
          <ac:spMkLst>
            <pc:docMk/>
            <pc:sldMk cId="0" sldId="259"/>
            <ac:spMk id="144" creationId="{00000000-0000-0000-0000-000000000000}"/>
          </ac:spMkLst>
        </pc:spChg>
      </pc:sldChg>
      <pc:sldChg chg="modSp mod">
        <pc:chgData name="Aaron Wallace" userId="a92dcb36-c8db-4ba8-945f-6cb4ebe973b1" providerId="ADAL" clId="{1AC32334-6716-4A23-867B-DB519C4F5F88}" dt="2022-05-11T00:26:11.630" v="4472" actId="6549"/>
        <pc:sldMkLst>
          <pc:docMk/>
          <pc:sldMk cId="0" sldId="263"/>
        </pc:sldMkLst>
        <pc:spChg chg="mod">
          <ac:chgData name="Aaron Wallace" userId="a92dcb36-c8db-4ba8-945f-6cb4ebe973b1" providerId="ADAL" clId="{1AC32334-6716-4A23-867B-DB519C4F5F88}" dt="2022-05-11T00:26:11.630" v="4472" actId="6549"/>
          <ac:spMkLst>
            <pc:docMk/>
            <pc:sldMk cId="0" sldId="263"/>
            <ac:spMk id="217" creationId="{00000000-0000-0000-0000-000000000000}"/>
          </ac:spMkLst>
        </pc:spChg>
      </pc:sldChg>
      <pc:sldChg chg="modSp mod">
        <pc:chgData name="Aaron Wallace" userId="a92dcb36-c8db-4ba8-945f-6cb4ebe973b1" providerId="ADAL" clId="{1AC32334-6716-4A23-867B-DB519C4F5F88}" dt="2022-05-10T18:37:15.464" v="736" actId="14100"/>
        <pc:sldMkLst>
          <pc:docMk/>
          <pc:sldMk cId="4244707392" sldId="2140919015"/>
        </pc:sldMkLst>
        <pc:spChg chg="mod">
          <ac:chgData name="Aaron Wallace" userId="a92dcb36-c8db-4ba8-945f-6cb4ebe973b1" providerId="ADAL" clId="{1AC32334-6716-4A23-867B-DB519C4F5F88}" dt="2022-05-10T18:37:15.464" v="736" actId="14100"/>
          <ac:spMkLst>
            <pc:docMk/>
            <pc:sldMk cId="4244707392" sldId="2140919015"/>
            <ac:spMk id="91" creationId="{146780F2-F9DB-4333-B96E-13066E3834E0}"/>
          </ac:spMkLst>
        </pc:spChg>
      </pc:sldChg>
      <pc:sldChg chg="del">
        <pc:chgData name="Aaron Wallace" userId="a92dcb36-c8db-4ba8-945f-6cb4ebe973b1" providerId="ADAL" clId="{1AC32334-6716-4A23-867B-DB519C4F5F88}" dt="2022-05-10T18:33:46.608" v="598" actId="2696"/>
        <pc:sldMkLst>
          <pc:docMk/>
          <pc:sldMk cId="595086866" sldId="2147471157"/>
        </pc:sldMkLst>
      </pc:sldChg>
      <pc:sldChg chg="add mod modShow">
        <pc:chgData name="Aaron Wallace" userId="a92dcb36-c8db-4ba8-945f-6cb4ebe973b1" providerId="ADAL" clId="{1AC32334-6716-4A23-867B-DB519C4F5F88}" dt="2022-05-10T18:33:55.238" v="600" actId="729"/>
        <pc:sldMkLst>
          <pc:docMk/>
          <pc:sldMk cId="2973925180" sldId="2147471157"/>
        </pc:sldMkLst>
      </pc:sldChg>
      <pc:sldChg chg="modSp mod">
        <pc:chgData name="Aaron Wallace" userId="a92dcb36-c8db-4ba8-945f-6cb4ebe973b1" providerId="ADAL" clId="{1AC32334-6716-4A23-867B-DB519C4F5F88}" dt="2022-05-11T00:17:09.937" v="3226" actId="6549"/>
        <pc:sldMkLst>
          <pc:docMk/>
          <pc:sldMk cId="1157519439" sldId="2147471215"/>
        </pc:sldMkLst>
        <pc:spChg chg="mod">
          <ac:chgData name="Aaron Wallace" userId="a92dcb36-c8db-4ba8-945f-6cb4ebe973b1" providerId="ADAL" clId="{1AC32334-6716-4A23-867B-DB519C4F5F88}" dt="2022-05-11T00:17:09.937" v="3226" actId="6549"/>
          <ac:spMkLst>
            <pc:docMk/>
            <pc:sldMk cId="1157519439" sldId="2147471215"/>
            <ac:spMk id="3" creationId="{FD47824C-60D3-4632-92C6-CDD4711E0397}"/>
          </ac:spMkLst>
        </pc:spChg>
        <pc:spChg chg="mod">
          <ac:chgData name="Aaron Wallace" userId="a92dcb36-c8db-4ba8-945f-6cb4ebe973b1" providerId="ADAL" clId="{1AC32334-6716-4A23-867B-DB519C4F5F88}" dt="2022-05-10T18:34:57.253" v="626" actId="1076"/>
          <ac:spMkLst>
            <pc:docMk/>
            <pc:sldMk cId="1157519439" sldId="2147471215"/>
            <ac:spMk id="7" creationId="{8C3C3B09-7E6F-4CB5-AD1D-B54AB601ABEF}"/>
          </ac:spMkLst>
        </pc:spChg>
      </pc:sldChg>
      <pc:sldChg chg="modSp mod">
        <pc:chgData name="Aaron Wallace" userId="a92dcb36-c8db-4ba8-945f-6cb4ebe973b1" providerId="ADAL" clId="{1AC32334-6716-4A23-867B-DB519C4F5F88}" dt="2022-05-11T00:33:09.082" v="5085" actId="20577"/>
        <pc:sldMkLst>
          <pc:docMk/>
          <pc:sldMk cId="706273716" sldId="2147471247"/>
        </pc:sldMkLst>
        <pc:spChg chg="mod">
          <ac:chgData name="Aaron Wallace" userId="a92dcb36-c8db-4ba8-945f-6cb4ebe973b1" providerId="ADAL" clId="{1AC32334-6716-4A23-867B-DB519C4F5F88}" dt="2022-05-11T00:33:09.082" v="5085" actId="20577"/>
          <ac:spMkLst>
            <pc:docMk/>
            <pc:sldMk cId="706273716" sldId="2147471247"/>
            <ac:spMk id="4" creationId="{0D48DB54-E043-4E21-A953-1A55306F3B08}"/>
          </ac:spMkLst>
        </pc:spChg>
      </pc:sldChg>
      <pc:sldChg chg="add del">
        <pc:chgData name="Aaron Wallace" userId="a92dcb36-c8db-4ba8-945f-6cb4ebe973b1" providerId="ADAL" clId="{1AC32334-6716-4A23-867B-DB519C4F5F88}" dt="2022-05-11T00:32:20.037" v="5039" actId="2696"/>
        <pc:sldMkLst>
          <pc:docMk/>
          <pc:sldMk cId="2355442408" sldId="2147471322"/>
        </pc:sldMkLst>
      </pc:sldChg>
      <pc:sldChg chg="del">
        <pc:chgData name="Aaron Wallace" userId="a92dcb36-c8db-4ba8-945f-6cb4ebe973b1" providerId="ADAL" clId="{1AC32334-6716-4A23-867B-DB519C4F5F88}" dt="2022-05-11T00:31:58.087" v="5037" actId="2696"/>
        <pc:sldMkLst>
          <pc:docMk/>
          <pc:sldMk cId="3647590620" sldId="2147471322"/>
        </pc:sldMkLst>
      </pc:sldChg>
      <pc:sldChg chg="add">
        <pc:chgData name="Aaron Wallace" userId="a92dcb36-c8db-4ba8-945f-6cb4ebe973b1" providerId="ADAL" clId="{1AC32334-6716-4A23-867B-DB519C4F5F88}" dt="2022-05-11T00:32:23.128" v="5040"/>
        <pc:sldMkLst>
          <pc:docMk/>
          <pc:sldMk cId="3946440518" sldId="2147471322"/>
        </pc:sldMkLst>
      </pc:sldChg>
      <pc:sldChg chg="addSp modSp mod">
        <pc:chgData name="Aaron Wallace" userId="a92dcb36-c8db-4ba8-945f-6cb4ebe973b1" providerId="ADAL" clId="{1AC32334-6716-4A23-867B-DB519C4F5F88}" dt="2022-05-11T12:40:06.505" v="5829" actId="1035"/>
        <pc:sldMkLst>
          <pc:docMk/>
          <pc:sldMk cId="3567711944" sldId="2147471371"/>
        </pc:sldMkLst>
        <pc:spChg chg="mod">
          <ac:chgData name="Aaron Wallace" userId="a92dcb36-c8db-4ba8-945f-6cb4ebe973b1" providerId="ADAL" clId="{1AC32334-6716-4A23-867B-DB519C4F5F88}" dt="2022-05-11T12:39:36.697" v="5793" actId="404"/>
          <ac:spMkLst>
            <pc:docMk/>
            <pc:sldMk cId="3567711944" sldId="2147471371"/>
            <ac:spMk id="3" creationId="{24F13AB1-9686-463A-8E1D-033E26F3FA7E}"/>
          </ac:spMkLst>
        </pc:spChg>
        <pc:picChg chg="add mod">
          <ac:chgData name="Aaron Wallace" userId="a92dcb36-c8db-4ba8-945f-6cb4ebe973b1" providerId="ADAL" clId="{1AC32334-6716-4A23-867B-DB519C4F5F88}" dt="2022-05-11T12:40:06.505" v="5829" actId="1035"/>
          <ac:picMkLst>
            <pc:docMk/>
            <pc:sldMk cId="3567711944" sldId="2147471371"/>
            <ac:picMk id="5" creationId="{8250ABDF-E40B-4EFF-AF85-AD99FFAE1CB8}"/>
          </ac:picMkLst>
        </pc:picChg>
      </pc:sldChg>
      <pc:sldChg chg="modSp mod">
        <pc:chgData name="Aaron Wallace" userId="a92dcb36-c8db-4ba8-945f-6cb4ebe973b1" providerId="ADAL" clId="{1AC32334-6716-4A23-867B-DB519C4F5F88}" dt="2022-05-10T18:38:55.393" v="992" actId="20577"/>
        <pc:sldMkLst>
          <pc:docMk/>
          <pc:sldMk cId="337949028" sldId="2147471383"/>
        </pc:sldMkLst>
        <pc:spChg chg="mod">
          <ac:chgData name="Aaron Wallace" userId="a92dcb36-c8db-4ba8-945f-6cb4ebe973b1" providerId="ADAL" clId="{1AC32334-6716-4A23-867B-DB519C4F5F88}" dt="2022-05-10T18:37:47.719" v="754" actId="20577"/>
          <ac:spMkLst>
            <pc:docMk/>
            <pc:sldMk cId="337949028" sldId="2147471383"/>
            <ac:spMk id="8" creationId="{00000000-0000-0000-0000-000000000000}"/>
          </ac:spMkLst>
        </pc:spChg>
        <pc:spChg chg="mod">
          <ac:chgData name="Aaron Wallace" userId="a92dcb36-c8db-4ba8-945f-6cb4ebe973b1" providerId="ADAL" clId="{1AC32334-6716-4A23-867B-DB519C4F5F88}" dt="2022-05-10T18:38:55.393" v="992" actId="20577"/>
          <ac:spMkLst>
            <pc:docMk/>
            <pc:sldMk cId="337949028" sldId="2147471383"/>
            <ac:spMk id="11" creationId="{2F339E93-1C0F-4A4A-8589-93F5628B3BBC}"/>
          </ac:spMkLst>
        </pc:spChg>
      </pc:sldChg>
      <pc:sldChg chg="addSp delSp modSp new mod ord setBg">
        <pc:chgData name="Aaron Wallace" userId="a92dcb36-c8db-4ba8-945f-6cb4ebe973b1" providerId="ADAL" clId="{1AC32334-6716-4A23-867B-DB519C4F5F88}" dt="2022-05-10T18:33:03.166" v="560" actId="1037"/>
        <pc:sldMkLst>
          <pc:docMk/>
          <pc:sldMk cId="2847980241" sldId="2147471394"/>
        </pc:sldMkLst>
        <pc:spChg chg="add mod">
          <ac:chgData name="Aaron Wallace" userId="a92dcb36-c8db-4ba8-945f-6cb4ebe973b1" providerId="ADAL" clId="{1AC32334-6716-4A23-867B-DB519C4F5F88}" dt="2022-05-10T18:32:39.017" v="541" actId="20577"/>
          <ac:spMkLst>
            <pc:docMk/>
            <pc:sldMk cId="2847980241" sldId="2147471394"/>
            <ac:spMk id="5" creationId="{DCB2F47F-0055-4C43-AD67-38B9FBE1E575}"/>
          </ac:spMkLst>
        </pc:spChg>
        <pc:spChg chg="add del">
          <ac:chgData name="Aaron Wallace" userId="a92dcb36-c8db-4ba8-945f-6cb4ebe973b1" providerId="ADAL" clId="{1AC32334-6716-4A23-867B-DB519C4F5F88}" dt="2022-05-10T18:25:49.377" v="15" actId="26606"/>
          <ac:spMkLst>
            <pc:docMk/>
            <pc:sldMk cId="2847980241" sldId="2147471394"/>
            <ac:spMk id="6" creationId="{F3060C83-F051-4F0E-ABAD-AA0DFC48B218}"/>
          </ac:spMkLst>
        </pc:spChg>
        <pc:spChg chg="add mod">
          <ac:chgData name="Aaron Wallace" userId="a92dcb36-c8db-4ba8-945f-6cb4ebe973b1" providerId="ADAL" clId="{1AC32334-6716-4A23-867B-DB519C4F5F88}" dt="2022-05-10T18:32:50.565" v="551" actId="20577"/>
          <ac:spMkLst>
            <pc:docMk/>
            <pc:sldMk cId="2847980241" sldId="2147471394"/>
            <ac:spMk id="7" creationId="{8B195B45-56CF-4489-9D3C-25F1E664FEA8}"/>
          </ac:spMkLst>
        </pc:spChg>
        <pc:spChg chg="add del">
          <ac:chgData name="Aaron Wallace" userId="a92dcb36-c8db-4ba8-945f-6cb4ebe973b1" providerId="ADAL" clId="{1AC32334-6716-4A23-867B-DB519C4F5F88}" dt="2022-05-10T18:25:38.864" v="11" actId="26606"/>
          <ac:spMkLst>
            <pc:docMk/>
            <pc:sldMk cId="2847980241" sldId="2147471394"/>
            <ac:spMk id="9" creationId="{B670DBD5-770C-4383-9F54-5B86E86BD5BB}"/>
          </ac:spMkLst>
        </pc:spChg>
        <pc:spChg chg="add del">
          <ac:chgData name="Aaron Wallace" userId="a92dcb36-c8db-4ba8-945f-6cb4ebe973b1" providerId="ADAL" clId="{1AC32334-6716-4A23-867B-DB519C4F5F88}" dt="2022-05-10T18:25:49.377" v="15" actId="26606"/>
          <ac:spMkLst>
            <pc:docMk/>
            <pc:sldMk cId="2847980241" sldId="2147471394"/>
            <ac:spMk id="11" creationId="{83C98ABE-055B-441F-B07E-44F97F083C39}"/>
          </ac:spMkLst>
        </pc:spChg>
        <pc:spChg chg="add del">
          <ac:chgData name="Aaron Wallace" userId="a92dcb36-c8db-4ba8-945f-6cb4ebe973b1" providerId="ADAL" clId="{1AC32334-6716-4A23-867B-DB519C4F5F88}" dt="2022-05-10T18:25:49.377" v="15" actId="26606"/>
          <ac:spMkLst>
            <pc:docMk/>
            <pc:sldMk cId="2847980241" sldId="2147471394"/>
            <ac:spMk id="13" creationId="{29FDB030-9B49-4CED-8CCD-4D99382388AC}"/>
          </ac:spMkLst>
        </pc:spChg>
        <pc:spChg chg="add del">
          <ac:chgData name="Aaron Wallace" userId="a92dcb36-c8db-4ba8-945f-6cb4ebe973b1" providerId="ADAL" clId="{1AC32334-6716-4A23-867B-DB519C4F5F88}" dt="2022-05-10T18:25:49.377" v="15" actId="26606"/>
          <ac:spMkLst>
            <pc:docMk/>
            <pc:sldMk cId="2847980241" sldId="2147471394"/>
            <ac:spMk id="15" creationId="{3783CA14-24A1-485C-8B30-D6A5D87987AD}"/>
          </ac:spMkLst>
        </pc:spChg>
        <pc:spChg chg="add del">
          <ac:chgData name="Aaron Wallace" userId="a92dcb36-c8db-4ba8-945f-6cb4ebe973b1" providerId="ADAL" clId="{1AC32334-6716-4A23-867B-DB519C4F5F88}" dt="2022-05-10T18:25:49.377" v="15" actId="26606"/>
          <ac:spMkLst>
            <pc:docMk/>
            <pc:sldMk cId="2847980241" sldId="2147471394"/>
            <ac:spMk id="17" creationId="{9A97C86A-04D6-40F7-AE84-31AB43E6A846}"/>
          </ac:spMkLst>
        </pc:spChg>
        <pc:spChg chg="add del">
          <ac:chgData name="Aaron Wallace" userId="a92dcb36-c8db-4ba8-945f-6cb4ebe973b1" providerId="ADAL" clId="{1AC32334-6716-4A23-867B-DB519C4F5F88}" dt="2022-05-10T18:25:49.377" v="15" actId="26606"/>
          <ac:spMkLst>
            <pc:docMk/>
            <pc:sldMk cId="2847980241" sldId="2147471394"/>
            <ac:spMk id="19" creationId="{FF9F2414-84E8-453E-B1F3-389FDE8192D9}"/>
          </ac:spMkLst>
        </pc:spChg>
        <pc:spChg chg="add del">
          <ac:chgData name="Aaron Wallace" userId="a92dcb36-c8db-4ba8-945f-6cb4ebe973b1" providerId="ADAL" clId="{1AC32334-6716-4A23-867B-DB519C4F5F88}" dt="2022-05-10T18:25:49.377" v="15" actId="26606"/>
          <ac:spMkLst>
            <pc:docMk/>
            <pc:sldMk cId="2847980241" sldId="2147471394"/>
            <ac:spMk id="21" creationId="{3ECA69A1-7536-43AC-85EF-C7106179F5ED}"/>
          </ac:spMkLst>
        </pc:spChg>
        <pc:picChg chg="add del mod">
          <ac:chgData name="Aaron Wallace" userId="a92dcb36-c8db-4ba8-945f-6cb4ebe973b1" providerId="ADAL" clId="{1AC32334-6716-4A23-867B-DB519C4F5F88}" dt="2022-05-10T18:25:04.625" v="5" actId="478"/>
          <ac:picMkLst>
            <pc:docMk/>
            <pc:sldMk cId="2847980241" sldId="2147471394"/>
            <ac:picMk id="2" creationId="{F8421487-0F91-47B9-A52C-10A863B28112}"/>
          </ac:picMkLst>
        </pc:picChg>
        <pc:picChg chg="add mod">
          <ac:chgData name="Aaron Wallace" userId="a92dcb36-c8db-4ba8-945f-6cb4ebe973b1" providerId="ADAL" clId="{1AC32334-6716-4A23-867B-DB519C4F5F88}" dt="2022-05-10T18:33:03.166" v="560" actId="1037"/>
          <ac:picMkLst>
            <pc:docMk/>
            <pc:sldMk cId="2847980241" sldId="2147471394"/>
            <ac:picMk id="4" creationId="{56EA4D02-9B3B-4DC2-AFC1-8E70533E5762}"/>
          </ac:picMkLst>
        </pc:picChg>
      </pc:sldChg>
      <pc:sldChg chg="addSp delSp modSp new mod ord modClrScheme chgLayout">
        <pc:chgData name="Aaron Wallace" userId="a92dcb36-c8db-4ba8-945f-6cb4ebe973b1" providerId="ADAL" clId="{1AC32334-6716-4A23-867B-DB519C4F5F88}" dt="2022-05-11T12:34:20.085" v="5773" actId="20577"/>
        <pc:sldMkLst>
          <pc:docMk/>
          <pc:sldMk cId="2079095756" sldId="2147471395"/>
        </pc:sldMkLst>
        <pc:spChg chg="add del mod">
          <ac:chgData name="Aaron Wallace" userId="a92dcb36-c8db-4ba8-945f-6cb4ebe973b1" providerId="ADAL" clId="{1AC32334-6716-4A23-867B-DB519C4F5F88}" dt="2022-05-10T18:39:41.835" v="998" actId="478"/>
          <ac:spMkLst>
            <pc:docMk/>
            <pc:sldMk cId="2079095756" sldId="2147471395"/>
            <ac:spMk id="2" creationId="{B2EA3BAB-AF6A-45FD-BBA4-A4102501ECF5}"/>
          </ac:spMkLst>
        </pc:spChg>
        <pc:spChg chg="add mod">
          <ac:chgData name="Aaron Wallace" userId="a92dcb36-c8db-4ba8-945f-6cb4ebe973b1" providerId="ADAL" clId="{1AC32334-6716-4A23-867B-DB519C4F5F88}" dt="2022-05-11T12:34:20.085" v="5773" actId="20577"/>
          <ac:spMkLst>
            <pc:docMk/>
            <pc:sldMk cId="2079095756" sldId="2147471395"/>
            <ac:spMk id="3" creationId="{8CDB16AB-1A72-43E8-A872-2B8ABB2C895F}"/>
          </ac:spMkLst>
        </pc:spChg>
        <pc:spChg chg="add mod">
          <ac:chgData name="Aaron Wallace" userId="a92dcb36-c8db-4ba8-945f-6cb4ebe973b1" providerId="ADAL" clId="{1AC32334-6716-4A23-867B-DB519C4F5F88}" dt="2022-05-11T00:12:07.460" v="2694" actId="20577"/>
          <ac:spMkLst>
            <pc:docMk/>
            <pc:sldMk cId="2079095756" sldId="2147471395"/>
            <ac:spMk id="4" creationId="{35C9E4B9-F121-40AA-8EA5-A3B9FAF181B6}"/>
          </ac:spMkLst>
        </pc:spChg>
        <pc:picChg chg="add mod">
          <ac:chgData name="Aaron Wallace" userId="a92dcb36-c8db-4ba8-945f-6cb4ebe973b1" providerId="ADAL" clId="{1AC32334-6716-4A23-867B-DB519C4F5F88}" dt="2022-05-10T19:13:13.624" v="2564" actId="1036"/>
          <ac:picMkLst>
            <pc:docMk/>
            <pc:sldMk cId="2079095756" sldId="2147471395"/>
            <ac:picMk id="6" creationId="{EA1192B1-10CE-4F5D-9D7B-8E0058AC9462}"/>
          </ac:picMkLst>
        </pc:picChg>
      </pc:sldChg>
      <pc:sldChg chg="add del">
        <pc:chgData name="Aaron Wallace" userId="a92dcb36-c8db-4ba8-945f-6cb4ebe973b1" providerId="ADAL" clId="{1AC32334-6716-4A23-867B-DB519C4F5F88}" dt="2022-05-10T18:39:31.578" v="996"/>
        <pc:sldMkLst>
          <pc:docMk/>
          <pc:sldMk cId="2527282578" sldId="2147471396"/>
        </pc:sldMkLst>
      </pc:sldChg>
      <pc:sldChg chg="addSp delSp modSp new mod setBg modClrScheme chgLayout">
        <pc:chgData name="Aaron Wallace" userId="a92dcb36-c8db-4ba8-945f-6cb4ebe973b1" providerId="ADAL" clId="{1AC32334-6716-4A23-867B-DB519C4F5F88}" dt="2022-05-11T12:33:27.440" v="5719" actId="20577"/>
        <pc:sldMkLst>
          <pc:docMk/>
          <pc:sldMk cId="4207843531" sldId="2147471396"/>
        </pc:sldMkLst>
        <pc:spChg chg="add mod ord">
          <ac:chgData name="Aaron Wallace" userId="a92dcb36-c8db-4ba8-945f-6cb4ebe973b1" providerId="ADAL" clId="{1AC32334-6716-4A23-867B-DB519C4F5F88}" dt="2022-05-11T12:29:13.712" v="5276" actId="14100"/>
          <ac:spMkLst>
            <pc:docMk/>
            <pc:sldMk cId="4207843531" sldId="2147471396"/>
            <ac:spMk id="2" creationId="{F1E405EA-3299-4633-8F88-F44247650176}"/>
          </ac:spMkLst>
        </pc:spChg>
        <pc:spChg chg="add mod">
          <ac:chgData name="Aaron Wallace" userId="a92dcb36-c8db-4ba8-945f-6cb4ebe973b1" providerId="ADAL" clId="{1AC32334-6716-4A23-867B-DB519C4F5F88}" dt="2022-05-11T12:33:27.440" v="5719" actId="20577"/>
          <ac:spMkLst>
            <pc:docMk/>
            <pc:sldMk cId="4207843531" sldId="2147471396"/>
            <ac:spMk id="7" creationId="{ACFEE346-44B0-4F01-9E7A-6E9DE3CC7944}"/>
          </ac:spMkLst>
        </pc:spChg>
        <pc:spChg chg="add mod">
          <ac:chgData name="Aaron Wallace" userId="a92dcb36-c8db-4ba8-945f-6cb4ebe973b1" providerId="ADAL" clId="{1AC32334-6716-4A23-867B-DB519C4F5F88}" dt="2022-05-11T12:33:14.286" v="5709" actId="1076"/>
          <ac:spMkLst>
            <pc:docMk/>
            <pc:sldMk cId="4207843531" sldId="2147471396"/>
            <ac:spMk id="8" creationId="{3EFDD9DF-F2C3-4EC6-8D5A-DAB10C98DD8A}"/>
          </ac:spMkLst>
        </pc:spChg>
        <pc:spChg chg="add del">
          <ac:chgData name="Aaron Wallace" userId="a92dcb36-c8db-4ba8-945f-6cb4ebe973b1" providerId="ADAL" clId="{1AC32334-6716-4A23-867B-DB519C4F5F88}" dt="2022-05-10T18:44:23.881" v="1131" actId="26606"/>
          <ac:spMkLst>
            <pc:docMk/>
            <pc:sldMk cId="4207843531" sldId="2147471396"/>
            <ac:spMk id="9" creationId="{71CFE9EA-50D8-4028-BE42-DC2D813BEA66}"/>
          </ac:spMkLst>
        </pc:spChg>
        <pc:spChg chg="add del">
          <ac:chgData name="Aaron Wallace" userId="a92dcb36-c8db-4ba8-945f-6cb4ebe973b1" providerId="ADAL" clId="{1AC32334-6716-4A23-867B-DB519C4F5F88}" dt="2022-05-10T18:44:24.683" v="1133" actId="26606"/>
          <ac:spMkLst>
            <pc:docMk/>
            <pc:sldMk cId="4207843531" sldId="2147471396"/>
            <ac:spMk id="13" creationId="{A4AC5506-6312-4701-8D3C-40187889A947}"/>
          </ac:spMkLst>
        </pc:spChg>
        <pc:spChg chg="add del">
          <ac:chgData name="Aaron Wallace" userId="a92dcb36-c8db-4ba8-945f-6cb4ebe973b1" providerId="ADAL" clId="{1AC32334-6716-4A23-867B-DB519C4F5F88}" dt="2022-05-10T18:44:26.949" v="1135" actId="26606"/>
          <ac:spMkLst>
            <pc:docMk/>
            <pc:sldMk cId="4207843531" sldId="2147471396"/>
            <ac:spMk id="15" creationId="{D12DDE76-C203-4047-9998-63900085B5E8}"/>
          </ac:spMkLst>
        </pc:spChg>
        <pc:spChg chg="add del">
          <ac:chgData name="Aaron Wallace" userId="a92dcb36-c8db-4ba8-945f-6cb4ebe973b1" providerId="ADAL" clId="{1AC32334-6716-4A23-867B-DB519C4F5F88}" dt="2022-05-10T18:44:40.493" v="1137" actId="26606"/>
          <ac:spMkLst>
            <pc:docMk/>
            <pc:sldMk cId="4207843531" sldId="2147471396"/>
            <ac:spMk id="17" creationId="{D4771268-CB57-404A-9271-370EB28F6090}"/>
          </ac:spMkLst>
        </pc:spChg>
        <pc:spChg chg="add del">
          <ac:chgData name="Aaron Wallace" userId="a92dcb36-c8db-4ba8-945f-6cb4ebe973b1" providerId="ADAL" clId="{1AC32334-6716-4A23-867B-DB519C4F5F88}" dt="2022-05-10T18:44:45.905" v="1139" actId="26606"/>
          <ac:spMkLst>
            <pc:docMk/>
            <pc:sldMk cId="4207843531" sldId="2147471396"/>
            <ac:spMk id="19" creationId="{B547373F-AF2E-4907-B442-9F902B387FD0}"/>
          </ac:spMkLst>
        </pc:spChg>
        <pc:spChg chg="add del">
          <ac:chgData name="Aaron Wallace" userId="a92dcb36-c8db-4ba8-945f-6cb4ebe973b1" providerId="ADAL" clId="{1AC32334-6716-4A23-867B-DB519C4F5F88}" dt="2022-05-10T18:44:47.392" v="1141" actId="26606"/>
          <ac:spMkLst>
            <pc:docMk/>
            <pc:sldMk cId="4207843531" sldId="2147471396"/>
            <ac:spMk id="21" creationId="{1707FC24-6981-43D9-B525-C7832BA22463}"/>
          </ac:spMkLst>
        </pc:spChg>
        <pc:spChg chg="add del">
          <ac:chgData name="Aaron Wallace" userId="a92dcb36-c8db-4ba8-945f-6cb4ebe973b1" providerId="ADAL" clId="{1AC32334-6716-4A23-867B-DB519C4F5F88}" dt="2022-05-10T18:44:51.331" v="1143" actId="26606"/>
          <ac:spMkLst>
            <pc:docMk/>
            <pc:sldMk cId="4207843531" sldId="2147471396"/>
            <ac:spMk id="23" creationId="{6753252F-4873-4F63-801D-CC719279A7D5}"/>
          </ac:spMkLst>
        </pc:spChg>
        <pc:spChg chg="add del">
          <ac:chgData name="Aaron Wallace" userId="a92dcb36-c8db-4ba8-945f-6cb4ebe973b1" providerId="ADAL" clId="{1AC32334-6716-4A23-867B-DB519C4F5F88}" dt="2022-05-10T18:44:51.331" v="1143" actId="26606"/>
          <ac:spMkLst>
            <pc:docMk/>
            <pc:sldMk cId="4207843531" sldId="2147471396"/>
            <ac:spMk id="24" creationId="{047C8CCB-F95D-4249-92DD-651249D3535A}"/>
          </ac:spMkLst>
        </pc:spChg>
        <pc:spChg chg="add del">
          <ac:chgData name="Aaron Wallace" userId="a92dcb36-c8db-4ba8-945f-6cb4ebe973b1" providerId="ADAL" clId="{1AC32334-6716-4A23-867B-DB519C4F5F88}" dt="2022-05-10T18:44:52.940" v="1145" actId="26606"/>
          <ac:spMkLst>
            <pc:docMk/>
            <pc:sldMk cId="4207843531" sldId="2147471396"/>
            <ac:spMk id="26" creationId="{017517EF-BD4D-4055-BDB4-A322C53568AD}"/>
          </ac:spMkLst>
        </pc:spChg>
        <pc:spChg chg="add del">
          <ac:chgData name="Aaron Wallace" userId="a92dcb36-c8db-4ba8-945f-6cb4ebe973b1" providerId="ADAL" clId="{1AC32334-6716-4A23-867B-DB519C4F5F88}" dt="2022-05-10T18:44:52.940" v="1145" actId="26606"/>
          <ac:spMkLst>
            <pc:docMk/>
            <pc:sldMk cId="4207843531" sldId="2147471396"/>
            <ac:spMk id="27" creationId="{0ADDB668-2CA4-4D2B-9C34-3487CA330BA8}"/>
          </ac:spMkLst>
        </pc:spChg>
        <pc:spChg chg="add del">
          <ac:chgData name="Aaron Wallace" userId="a92dcb36-c8db-4ba8-945f-6cb4ebe973b1" providerId="ADAL" clId="{1AC32334-6716-4A23-867B-DB519C4F5F88}" dt="2022-05-10T18:44:52.940" v="1145" actId="26606"/>
          <ac:spMkLst>
            <pc:docMk/>
            <pc:sldMk cId="4207843531" sldId="2147471396"/>
            <ac:spMk id="28" creationId="{2568BC19-F052-4108-93E1-6A3D1DEC072F}"/>
          </ac:spMkLst>
        </pc:spChg>
        <pc:spChg chg="add del">
          <ac:chgData name="Aaron Wallace" userId="a92dcb36-c8db-4ba8-945f-6cb4ebe973b1" providerId="ADAL" clId="{1AC32334-6716-4A23-867B-DB519C4F5F88}" dt="2022-05-10T18:44:52.940" v="1145" actId="26606"/>
          <ac:spMkLst>
            <pc:docMk/>
            <pc:sldMk cId="4207843531" sldId="2147471396"/>
            <ac:spMk id="29" creationId="{D5FD337D-4D6B-4C8B-B6F5-121097E09881}"/>
          </ac:spMkLst>
        </pc:spChg>
        <pc:spChg chg="add del">
          <ac:chgData name="Aaron Wallace" userId="a92dcb36-c8db-4ba8-945f-6cb4ebe973b1" providerId="ADAL" clId="{1AC32334-6716-4A23-867B-DB519C4F5F88}" dt="2022-05-10T18:44:55.260" v="1147" actId="26606"/>
          <ac:spMkLst>
            <pc:docMk/>
            <pc:sldMk cId="4207843531" sldId="2147471396"/>
            <ac:spMk id="31" creationId="{A4AC5506-6312-4701-8D3C-40187889A947}"/>
          </ac:spMkLst>
        </pc:spChg>
        <pc:spChg chg="add del">
          <ac:chgData name="Aaron Wallace" userId="a92dcb36-c8db-4ba8-945f-6cb4ebe973b1" providerId="ADAL" clId="{1AC32334-6716-4A23-867B-DB519C4F5F88}" dt="2022-05-10T18:46:56.372" v="1344" actId="26606"/>
          <ac:spMkLst>
            <pc:docMk/>
            <pc:sldMk cId="4207843531" sldId="2147471396"/>
            <ac:spMk id="33" creationId="{53F29798-D584-4792-9B62-3F5F5C36D619}"/>
          </ac:spMkLst>
        </pc:spChg>
        <pc:spChg chg="add del">
          <ac:chgData name="Aaron Wallace" userId="a92dcb36-c8db-4ba8-945f-6cb4ebe973b1" providerId="ADAL" clId="{1AC32334-6716-4A23-867B-DB519C4F5F88}" dt="2022-05-10T18:50:27.806" v="1672" actId="26606"/>
          <ac:spMkLst>
            <pc:docMk/>
            <pc:sldMk cId="4207843531" sldId="2147471396"/>
            <ac:spMk id="38" creationId="{BA79A7CF-01AF-4178-9369-94E0C90EB046}"/>
          </ac:spMkLst>
        </pc:spChg>
        <pc:spChg chg="add del">
          <ac:chgData name="Aaron Wallace" userId="a92dcb36-c8db-4ba8-945f-6cb4ebe973b1" providerId="ADAL" clId="{1AC32334-6716-4A23-867B-DB519C4F5F88}" dt="2022-05-10T18:50:27.806" v="1672" actId="26606"/>
          <ac:spMkLst>
            <pc:docMk/>
            <pc:sldMk cId="4207843531" sldId="2147471396"/>
            <ac:spMk id="40" creationId="{99413ED5-9ED4-4772-BCE4-2BCAE6B12E35}"/>
          </ac:spMkLst>
        </pc:spChg>
        <pc:spChg chg="add del">
          <ac:chgData name="Aaron Wallace" userId="a92dcb36-c8db-4ba8-945f-6cb4ebe973b1" providerId="ADAL" clId="{1AC32334-6716-4A23-867B-DB519C4F5F88}" dt="2022-05-10T18:50:27.806" v="1672" actId="26606"/>
          <ac:spMkLst>
            <pc:docMk/>
            <pc:sldMk cId="4207843531" sldId="2147471396"/>
            <ac:spMk id="42" creationId="{04357C93-F0CB-4A1C-8F77-4E9063789819}"/>
          </ac:spMkLst>
        </pc:spChg>
        <pc:spChg chg="add del">
          <ac:chgData name="Aaron Wallace" userId="a92dcb36-c8db-4ba8-945f-6cb4ebe973b1" providerId="ADAL" clId="{1AC32334-6716-4A23-867B-DB519C4F5F88}" dt="2022-05-10T18:50:27.806" v="1672" actId="26606"/>
          <ac:spMkLst>
            <pc:docMk/>
            <pc:sldMk cId="4207843531" sldId="2147471396"/>
            <ac:spMk id="44" creationId="{90F533E9-6690-41A8-A372-4C6C622D028D}"/>
          </ac:spMkLst>
        </pc:spChg>
        <pc:spChg chg="add">
          <ac:chgData name="Aaron Wallace" userId="a92dcb36-c8db-4ba8-945f-6cb4ebe973b1" providerId="ADAL" clId="{1AC32334-6716-4A23-867B-DB519C4F5F88}" dt="2022-05-10T18:50:27.806" v="1672" actId="26606"/>
          <ac:spMkLst>
            <pc:docMk/>
            <pc:sldMk cId="4207843531" sldId="2147471396"/>
            <ac:spMk id="49" creationId="{D12DDE76-C203-4047-9998-63900085B5E8}"/>
          </ac:spMkLst>
        </pc:spChg>
        <pc:picChg chg="add del mod">
          <ac:chgData name="Aaron Wallace" userId="a92dcb36-c8db-4ba8-945f-6cb4ebe973b1" providerId="ADAL" clId="{1AC32334-6716-4A23-867B-DB519C4F5F88}" dt="2022-05-10T18:44:01.572" v="1123" actId="478"/>
          <ac:picMkLst>
            <pc:docMk/>
            <pc:sldMk cId="4207843531" sldId="2147471396"/>
            <ac:picMk id="3" creationId="{5B83E34A-602E-4FC1-B9BB-7BFD143EA798}"/>
          </ac:picMkLst>
        </pc:picChg>
        <pc:picChg chg="add mod modCrop">
          <ac:chgData name="Aaron Wallace" userId="a92dcb36-c8db-4ba8-945f-6cb4ebe973b1" providerId="ADAL" clId="{1AC32334-6716-4A23-867B-DB519C4F5F88}" dt="2022-05-10T18:50:38.022" v="1676" actId="14100"/>
          <ac:picMkLst>
            <pc:docMk/>
            <pc:sldMk cId="4207843531" sldId="2147471396"/>
            <ac:picMk id="4" creationId="{7CCB0AFD-19FA-4F0E-8C16-E12DA8037B1F}"/>
          </ac:picMkLst>
        </pc:picChg>
        <pc:cxnChg chg="add mod">
          <ac:chgData name="Aaron Wallace" userId="a92dcb36-c8db-4ba8-945f-6cb4ebe973b1" providerId="ADAL" clId="{1AC32334-6716-4A23-867B-DB519C4F5F88}" dt="2022-05-11T12:31:34.163" v="5543" actId="14100"/>
          <ac:cxnSpMkLst>
            <pc:docMk/>
            <pc:sldMk cId="4207843531" sldId="2147471396"/>
            <ac:cxnSpMk id="5" creationId="{71107EF5-C51F-4E3A-B745-461422051A4D}"/>
          </ac:cxnSpMkLst>
        </pc:cxnChg>
        <pc:cxnChg chg="add del">
          <ac:chgData name="Aaron Wallace" userId="a92dcb36-c8db-4ba8-945f-6cb4ebe973b1" providerId="ADAL" clId="{1AC32334-6716-4A23-867B-DB519C4F5F88}" dt="2022-05-10T18:44:23.881" v="1131" actId="26606"/>
          <ac:cxnSpMkLst>
            <pc:docMk/>
            <pc:sldMk cId="4207843531" sldId="2147471396"/>
            <ac:cxnSpMk id="11" creationId="{9A218DD6-0CC7-465B-B80F-747F97B4021F}"/>
          </ac:cxnSpMkLst>
        </pc:cxnChg>
      </pc:sldChg>
      <pc:sldChg chg="addSp delSp modSp add mod">
        <pc:chgData name="Aaron Wallace" userId="a92dcb36-c8db-4ba8-945f-6cb4ebe973b1" providerId="ADAL" clId="{1AC32334-6716-4A23-867B-DB519C4F5F88}" dt="2022-05-11T12:34:41.213" v="5785" actId="20577"/>
        <pc:sldMkLst>
          <pc:docMk/>
          <pc:sldMk cId="3220307503" sldId="2147471397"/>
        </pc:sldMkLst>
        <pc:spChg chg="mod">
          <ac:chgData name="Aaron Wallace" userId="a92dcb36-c8db-4ba8-945f-6cb4ebe973b1" providerId="ADAL" clId="{1AC32334-6716-4A23-867B-DB519C4F5F88}" dt="2022-05-11T12:34:41.213" v="5785" actId="20577"/>
          <ac:spMkLst>
            <pc:docMk/>
            <pc:sldMk cId="3220307503" sldId="2147471397"/>
            <ac:spMk id="3" creationId="{8CDB16AB-1A72-43E8-A872-2B8ABB2C895F}"/>
          </ac:spMkLst>
        </pc:spChg>
        <pc:spChg chg="mod">
          <ac:chgData name="Aaron Wallace" userId="a92dcb36-c8db-4ba8-945f-6cb4ebe973b1" providerId="ADAL" clId="{1AC32334-6716-4A23-867B-DB519C4F5F88}" dt="2022-05-11T00:13:09.676" v="2814" actId="20577"/>
          <ac:spMkLst>
            <pc:docMk/>
            <pc:sldMk cId="3220307503" sldId="2147471397"/>
            <ac:spMk id="4" creationId="{35C9E4B9-F121-40AA-8EA5-A3B9FAF181B6}"/>
          </ac:spMkLst>
        </pc:spChg>
        <pc:picChg chg="add mod">
          <ac:chgData name="Aaron Wallace" userId="a92dcb36-c8db-4ba8-945f-6cb4ebe973b1" providerId="ADAL" clId="{1AC32334-6716-4A23-867B-DB519C4F5F88}" dt="2022-05-11T00:18:54.434" v="3321" actId="1076"/>
          <ac:picMkLst>
            <pc:docMk/>
            <pc:sldMk cId="3220307503" sldId="2147471397"/>
            <ac:picMk id="5" creationId="{3723A1DD-5335-43CF-9C2F-B71E0962AFF5}"/>
          </ac:picMkLst>
        </pc:picChg>
        <pc:picChg chg="del">
          <ac:chgData name="Aaron Wallace" userId="a92dcb36-c8db-4ba8-945f-6cb4ebe973b1" providerId="ADAL" clId="{1AC32334-6716-4A23-867B-DB519C4F5F88}" dt="2022-05-11T00:17:54.061" v="3318" actId="478"/>
          <ac:picMkLst>
            <pc:docMk/>
            <pc:sldMk cId="3220307503" sldId="2147471397"/>
            <ac:picMk id="6" creationId="{EA1192B1-10CE-4F5D-9D7B-8E0058AC9462}"/>
          </ac:picMkLst>
        </pc:picChg>
      </pc:sldChg>
      <pc:sldChg chg="addSp delSp modSp new mod setBg modClrScheme chgLayout">
        <pc:chgData name="Aaron Wallace" userId="a92dcb36-c8db-4ba8-945f-6cb4ebe973b1" providerId="ADAL" clId="{1AC32334-6716-4A23-867B-DB519C4F5F88}" dt="2022-05-11T00:31:43.199" v="5036" actId="20577"/>
        <pc:sldMkLst>
          <pc:docMk/>
          <pc:sldMk cId="3445504855" sldId="2147471398"/>
        </pc:sldMkLst>
        <pc:spChg chg="del mod ord">
          <ac:chgData name="Aaron Wallace" userId="a92dcb36-c8db-4ba8-945f-6cb4ebe973b1" providerId="ADAL" clId="{1AC32334-6716-4A23-867B-DB519C4F5F88}" dt="2022-05-11T00:17:19.992" v="3228" actId="700"/>
          <ac:spMkLst>
            <pc:docMk/>
            <pc:sldMk cId="3445504855" sldId="2147471398"/>
            <ac:spMk id="2" creationId="{17CEB9AD-D2A8-4CF4-A38E-038099CF7CAC}"/>
          </ac:spMkLst>
        </pc:spChg>
        <pc:spChg chg="del mod ord">
          <ac:chgData name="Aaron Wallace" userId="a92dcb36-c8db-4ba8-945f-6cb4ebe973b1" providerId="ADAL" clId="{1AC32334-6716-4A23-867B-DB519C4F5F88}" dt="2022-05-11T00:17:19.992" v="3228" actId="700"/>
          <ac:spMkLst>
            <pc:docMk/>
            <pc:sldMk cId="3445504855" sldId="2147471398"/>
            <ac:spMk id="3" creationId="{2F5E69E0-4E14-486A-BED2-C1ECA47C8FF6}"/>
          </ac:spMkLst>
        </pc:spChg>
        <pc:spChg chg="del">
          <ac:chgData name="Aaron Wallace" userId="a92dcb36-c8db-4ba8-945f-6cb4ebe973b1" providerId="ADAL" clId="{1AC32334-6716-4A23-867B-DB519C4F5F88}" dt="2022-05-11T00:17:19.992" v="3228" actId="700"/>
          <ac:spMkLst>
            <pc:docMk/>
            <pc:sldMk cId="3445504855" sldId="2147471398"/>
            <ac:spMk id="4" creationId="{E9E4A384-6C7E-4CFD-BF37-E82BE5230527}"/>
          </ac:spMkLst>
        </pc:spChg>
        <pc:spChg chg="add mod ord">
          <ac:chgData name="Aaron Wallace" userId="a92dcb36-c8db-4ba8-945f-6cb4ebe973b1" providerId="ADAL" clId="{1AC32334-6716-4A23-867B-DB519C4F5F88}" dt="2022-05-11T00:30:00.268" v="4856" actId="20577"/>
          <ac:spMkLst>
            <pc:docMk/>
            <pc:sldMk cId="3445504855" sldId="2147471398"/>
            <ac:spMk id="5" creationId="{43FC7B60-8AE9-4AA8-AD43-32E277FCE426}"/>
          </ac:spMkLst>
        </pc:spChg>
        <pc:spChg chg="add mod ord">
          <ac:chgData name="Aaron Wallace" userId="a92dcb36-c8db-4ba8-945f-6cb4ebe973b1" providerId="ADAL" clId="{1AC32334-6716-4A23-867B-DB519C4F5F88}" dt="2022-05-11T00:31:43.199" v="5036" actId="20577"/>
          <ac:spMkLst>
            <pc:docMk/>
            <pc:sldMk cId="3445504855" sldId="2147471398"/>
            <ac:spMk id="6" creationId="{DAB49290-8F17-4AA5-958D-EEEB3A079E04}"/>
          </ac:spMkLst>
        </pc:spChg>
        <pc:spChg chg="add">
          <ac:chgData name="Aaron Wallace" userId="a92dcb36-c8db-4ba8-945f-6cb4ebe973b1" providerId="ADAL" clId="{1AC32334-6716-4A23-867B-DB519C4F5F88}" dt="2022-05-11T00:23:21.571" v="4108" actId="26606"/>
          <ac:spMkLst>
            <pc:docMk/>
            <pc:sldMk cId="3445504855" sldId="2147471398"/>
            <ac:spMk id="11" creationId="{907EF6B7-1338-4443-8C46-6A318D952DFD}"/>
          </ac:spMkLst>
        </pc:spChg>
        <pc:spChg chg="add">
          <ac:chgData name="Aaron Wallace" userId="a92dcb36-c8db-4ba8-945f-6cb4ebe973b1" providerId="ADAL" clId="{1AC32334-6716-4A23-867B-DB519C4F5F88}" dt="2022-05-11T00:23:21.571" v="4108" actId="26606"/>
          <ac:spMkLst>
            <pc:docMk/>
            <pc:sldMk cId="3445504855" sldId="2147471398"/>
            <ac:spMk id="13" creationId="{DAAE4CDD-124C-4DCF-9584-B6033B545DD5}"/>
          </ac:spMkLst>
        </pc:spChg>
        <pc:spChg chg="add">
          <ac:chgData name="Aaron Wallace" userId="a92dcb36-c8db-4ba8-945f-6cb4ebe973b1" providerId="ADAL" clId="{1AC32334-6716-4A23-867B-DB519C4F5F88}" dt="2022-05-11T00:23:21.571" v="4108" actId="26606"/>
          <ac:spMkLst>
            <pc:docMk/>
            <pc:sldMk cId="3445504855" sldId="2147471398"/>
            <ac:spMk id="15" creationId="{081E4A58-353D-44AE-B2FC-2A74E2E400F7}"/>
          </ac:spMkLst>
        </pc:spChg>
      </pc:sldChg>
      <pc:sldChg chg="addSp delSp modSp new mod modClrScheme chgLayout">
        <pc:chgData name="Aaron Wallace" userId="a92dcb36-c8db-4ba8-945f-6cb4ebe973b1" providerId="ADAL" clId="{1AC32334-6716-4A23-867B-DB519C4F5F88}" dt="2022-05-11T12:31:15.759" v="5541" actId="20577"/>
        <pc:sldMkLst>
          <pc:docMk/>
          <pc:sldMk cId="3399880202" sldId="2147471399"/>
        </pc:sldMkLst>
        <pc:spChg chg="del mod ord">
          <ac:chgData name="Aaron Wallace" userId="a92dcb36-c8db-4ba8-945f-6cb4ebe973b1" providerId="ADAL" clId="{1AC32334-6716-4A23-867B-DB519C4F5F88}" dt="2022-05-11T12:29:34.032" v="5278" actId="700"/>
          <ac:spMkLst>
            <pc:docMk/>
            <pc:sldMk cId="3399880202" sldId="2147471399"/>
            <ac:spMk id="2" creationId="{431E3198-61A1-44A1-BD86-38F9FD46DB3F}"/>
          </ac:spMkLst>
        </pc:spChg>
        <pc:spChg chg="add mod ord">
          <ac:chgData name="Aaron Wallace" userId="a92dcb36-c8db-4ba8-945f-6cb4ebe973b1" providerId="ADAL" clId="{1AC32334-6716-4A23-867B-DB519C4F5F88}" dt="2022-05-11T12:31:15.759" v="5541" actId="20577"/>
          <ac:spMkLst>
            <pc:docMk/>
            <pc:sldMk cId="3399880202" sldId="2147471399"/>
            <ac:spMk id="3" creationId="{D69E2EF4-C969-4622-A732-3B34C6D9B014}"/>
          </ac:spMkLst>
        </pc:spChg>
        <pc:spChg chg="add mod ord">
          <ac:chgData name="Aaron Wallace" userId="a92dcb36-c8db-4ba8-945f-6cb4ebe973b1" providerId="ADAL" clId="{1AC32334-6716-4A23-867B-DB519C4F5F88}" dt="2022-05-11T12:29:34.032" v="5278" actId="700"/>
          <ac:spMkLst>
            <pc:docMk/>
            <pc:sldMk cId="3399880202" sldId="2147471399"/>
            <ac:spMk id="4" creationId="{E3241E63-5A7B-4C89-AC0C-4F94DE2DB4D4}"/>
          </ac:spMkLst>
        </pc:spChg>
      </pc:sldChg>
      <pc:sldMasterChg chg="delSldLayout">
        <pc:chgData name="Aaron Wallace" userId="a92dcb36-c8db-4ba8-945f-6cb4ebe973b1" providerId="ADAL" clId="{1AC32334-6716-4A23-867B-DB519C4F5F88}" dt="2022-05-11T00:32:20.037" v="5039" actId="2696"/>
        <pc:sldMasterMkLst>
          <pc:docMk/>
          <pc:sldMasterMk cId="645195918" sldId="2147483648"/>
        </pc:sldMasterMkLst>
        <pc:sldLayoutChg chg="del">
          <pc:chgData name="Aaron Wallace" userId="a92dcb36-c8db-4ba8-945f-6cb4ebe973b1" providerId="ADAL" clId="{1AC32334-6716-4A23-867B-DB519C4F5F88}" dt="2022-05-11T00:31:58.087" v="5037" actId="2696"/>
          <pc:sldLayoutMkLst>
            <pc:docMk/>
            <pc:sldMasterMk cId="645195918" sldId="2147483648"/>
            <pc:sldLayoutMk cId="1541660856" sldId="2147483663"/>
          </pc:sldLayoutMkLst>
        </pc:sldLayoutChg>
        <pc:sldLayoutChg chg="del">
          <pc:chgData name="Aaron Wallace" userId="a92dcb36-c8db-4ba8-945f-6cb4ebe973b1" providerId="ADAL" clId="{1AC32334-6716-4A23-867B-DB519C4F5F88}" dt="2022-05-11T00:32:20.037" v="5039" actId="2696"/>
          <pc:sldLayoutMkLst>
            <pc:docMk/>
            <pc:sldMasterMk cId="645195918" sldId="2147483648"/>
            <pc:sldLayoutMk cId="1635117562" sldId="2147483672"/>
          </pc:sldLayoutMkLst>
        </pc:sldLayoutChg>
      </pc:sldMasterChg>
    </pc:docChg>
  </pc:docChgLst>
  <pc:docChgLst>
    <pc:chgData name="Crystal Bruce" userId="14427a4ffe69d2bf" providerId="Windows Live" clId="Web-{30B0B56D-68E0-44E0-B1AC-45F0CA7B8684}"/>
    <pc:docChg chg="modSld">
      <pc:chgData name="Crystal Bruce" userId="14427a4ffe69d2bf" providerId="Windows Live" clId="Web-{30B0B56D-68E0-44E0-B1AC-45F0CA7B8684}" dt="2022-06-22T20:05:56.019" v="4"/>
      <pc:docMkLst>
        <pc:docMk/>
      </pc:docMkLst>
      <pc:sldChg chg="modSp">
        <pc:chgData name="Crystal Bruce" userId="14427a4ffe69d2bf" providerId="Windows Live" clId="Web-{30B0B56D-68E0-44E0-B1AC-45F0CA7B8684}" dt="2022-06-22T20:05:08.579" v="3" actId="14100"/>
        <pc:sldMkLst>
          <pc:docMk/>
          <pc:sldMk cId="3567711944" sldId="2147471371"/>
        </pc:sldMkLst>
        <pc:spChg chg="mod">
          <ac:chgData name="Crystal Bruce" userId="14427a4ffe69d2bf" providerId="Windows Live" clId="Web-{30B0B56D-68E0-44E0-B1AC-45F0CA7B8684}" dt="2022-06-22T20:05:08.579" v="3" actId="14100"/>
          <ac:spMkLst>
            <pc:docMk/>
            <pc:sldMk cId="3567711944" sldId="2147471371"/>
            <ac:spMk id="3" creationId="{24F13AB1-9686-463A-8E1D-033E26F3FA7E}"/>
          </ac:spMkLst>
        </pc:spChg>
      </pc:sldChg>
      <pc:sldChg chg="delSp">
        <pc:chgData name="Crystal Bruce" userId="14427a4ffe69d2bf" providerId="Windows Live" clId="Web-{30B0B56D-68E0-44E0-B1AC-45F0CA7B8684}" dt="2022-06-22T20:05:56.019" v="4"/>
        <pc:sldMkLst>
          <pc:docMk/>
          <pc:sldMk cId="3292562028" sldId="2147471387"/>
        </pc:sldMkLst>
        <pc:spChg chg="del">
          <ac:chgData name="Crystal Bruce" userId="14427a4ffe69d2bf" providerId="Windows Live" clId="Web-{30B0B56D-68E0-44E0-B1AC-45F0CA7B8684}" dt="2022-06-22T20:05:56.019" v="4"/>
          <ac:spMkLst>
            <pc:docMk/>
            <pc:sldMk cId="3292562028" sldId="2147471387"/>
            <ac:spMk id="6" creationId="{D38F1E14-2A68-4024-A0DF-3D90DA61B9FC}"/>
          </ac:spMkLst>
        </pc:spChg>
      </pc:sldChg>
    </pc:docChg>
  </pc:docChgLst>
  <pc:docChgLst>
    <pc:chgData name="Elisabeth Wilhelm" userId="2c19259ef0e83927" providerId="Windows Live" clId="Web-{698D3728-7C1A-4B60-AD34-32BF82C4C063}"/>
    <pc:docChg chg="modSld">
      <pc:chgData name="Elisabeth Wilhelm" userId="2c19259ef0e83927" providerId="Windows Live" clId="Web-{698D3728-7C1A-4B60-AD34-32BF82C4C063}" dt="2022-06-15T18:29:23.786" v="0" actId="20577"/>
      <pc:docMkLst>
        <pc:docMk/>
      </pc:docMkLst>
      <pc:sldChg chg="modSp">
        <pc:chgData name="Elisabeth Wilhelm" userId="2c19259ef0e83927" providerId="Windows Live" clId="Web-{698D3728-7C1A-4B60-AD34-32BF82C4C063}" dt="2022-06-15T18:29:23.786" v="0" actId="20577"/>
        <pc:sldMkLst>
          <pc:docMk/>
          <pc:sldMk cId="2269143628" sldId="256"/>
        </pc:sldMkLst>
        <pc:spChg chg="mod">
          <ac:chgData name="Elisabeth Wilhelm" userId="2c19259ef0e83927" providerId="Windows Live" clId="Web-{698D3728-7C1A-4B60-AD34-32BF82C4C063}" dt="2022-06-15T18:29:23.786" v="0" actId="20577"/>
          <ac:spMkLst>
            <pc:docMk/>
            <pc:sldMk cId="2269143628" sldId="256"/>
            <ac:spMk id="2" creationId="{18D3A874-58CA-486F-A313-851AFDB2EEF0}"/>
          </ac:spMkLst>
        </pc:spChg>
      </pc:sldChg>
    </pc:docChg>
  </pc:docChgLst>
  <pc:docChgLst>
    <pc:chgData name="Crystal Bruce" userId="14427a4ffe69d2bf" providerId="Windows Live" clId="Web-{39D1ED4D-FBC8-4B8D-9B6F-23F39D91528D}"/>
    <pc:docChg chg="modSld modMainMaster">
      <pc:chgData name="Crystal Bruce" userId="14427a4ffe69d2bf" providerId="Windows Live" clId="Web-{39D1ED4D-FBC8-4B8D-9B6F-23F39D91528D}" dt="2022-07-19T13:52:39.404" v="71"/>
      <pc:docMkLst>
        <pc:docMk/>
      </pc:docMkLst>
      <pc:sldChg chg="modSp">
        <pc:chgData name="Crystal Bruce" userId="14427a4ffe69d2bf" providerId="Windows Live" clId="Web-{39D1ED4D-FBC8-4B8D-9B6F-23F39D91528D}" dt="2022-07-19T13:26:43.812" v="1" actId="20577"/>
        <pc:sldMkLst>
          <pc:docMk/>
          <pc:sldMk cId="0" sldId="259"/>
        </pc:sldMkLst>
        <pc:spChg chg="mod">
          <ac:chgData name="Crystal Bruce" userId="14427a4ffe69d2bf" providerId="Windows Live" clId="Web-{39D1ED4D-FBC8-4B8D-9B6F-23F39D91528D}" dt="2022-07-19T13:26:43.812" v="1" actId="20577"/>
          <ac:spMkLst>
            <pc:docMk/>
            <pc:sldMk cId="0" sldId="259"/>
            <ac:spMk id="159" creationId="{00000000-0000-0000-0000-000000000000}"/>
          </ac:spMkLst>
        </pc:spChg>
      </pc:sldChg>
      <pc:sldChg chg="delSp modSp">
        <pc:chgData name="Crystal Bruce" userId="14427a4ffe69d2bf" providerId="Windows Live" clId="Web-{39D1ED4D-FBC8-4B8D-9B6F-23F39D91528D}" dt="2022-07-19T13:30:00.581" v="15" actId="1076"/>
        <pc:sldMkLst>
          <pc:docMk/>
          <pc:sldMk cId="0" sldId="260"/>
        </pc:sldMkLst>
        <pc:spChg chg="mod">
          <ac:chgData name="Crystal Bruce" userId="14427a4ffe69d2bf" providerId="Windows Live" clId="Web-{39D1ED4D-FBC8-4B8D-9B6F-23F39D91528D}" dt="2022-07-19T13:27:25.015" v="4" actId="14100"/>
          <ac:spMkLst>
            <pc:docMk/>
            <pc:sldMk cId="0" sldId="260"/>
            <ac:spMk id="167" creationId="{00000000-0000-0000-0000-000000000000}"/>
          </ac:spMkLst>
        </pc:spChg>
        <pc:spChg chg="mod">
          <ac:chgData name="Crystal Bruce" userId="14427a4ffe69d2bf" providerId="Windows Live" clId="Web-{39D1ED4D-FBC8-4B8D-9B6F-23F39D91528D}" dt="2022-07-19T13:30:00.581" v="15" actId="1076"/>
          <ac:spMkLst>
            <pc:docMk/>
            <pc:sldMk cId="0" sldId="260"/>
            <ac:spMk id="169" creationId="{00000000-0000-0000-0000-000000000000}"/>
          </ac:spMkLst>
        </pc:spChg>
        <pc:spChg chg="del mod">
          <ac:chgData name="Crystal Bruce" userId="14427a4ffe69d2bf" providerId="Windows Live" clId="Web-{39D1ED4D-FBC8-4B8D-9B6F-23F39D91528D}" dt="2022-07-19T13:29:00.533" v="10"/>
          <ac:spMkLst>
            <pc:docMk/>
            <pc:sldMk cId="0" sldId="260"/>
            <ac:spMk id="171" creationId="{00000000-0000-0000-0000-000000000000}"/>
          </ac:spMkLst>
        </pc:spChg>
        <pc:grpChg chg="mod">
          <ac:chgData name="Crystal Bruce" userId="14427a4ffe69d2bf" providerId="Windows Live" clId="Web-{39D1ED4D-FBC8-4B8D-9B6F-23F39D91528D}" dt="2022-07-19T13:29:27.518" v="12" actId="1076"/>
          <ac:grpSpMkLst>
            <pc:docMk/>
            <pc:sldMk cId="0" sldId="260"/>
            <ac:grpSpMk id="174" creationId="{00000000-0000-0000-0000-000000000000}"/>
          </ac:grpSpMkLst>
        </pc:grpChg>
      </pc:sldChg>
      <pc:sldChg chg="addSp delSp modSp mod modClrScheme chgLayout">
        <pc:chgData name="Crystal Bruce" userId="14427a4ffe69d2bf" providerId="Windows Live" clId="Web-{39D1ED4D-FBC8-4B8D-9B6F-23F39D91528D}" dt="2022-07-19T13:50:46.855" v="70"/>
        <pc:sldMkLst>
          <pc:docMk/>
          <pc:sldMk cId="2988211601" sldId="262"/>
        </pc:sldMkLst>
        <pc:spChg chg="add mod ord">
          <ac:chgData name="Crystal Bruce" userId="14427a4ffe69d2bf" providerId="Windows Live" clId="Web-{39D1ED4D-FBC8-4B8D-9B6F-23F39D91528D}" dt="2022-07-19T13:50:16.932" v="67"/>
          <ac:spMkLst>
            <pc:docMk/>
            <pc:sldMk cId="2988211601" sldId="262"/>
            <ac:spMk id="2" creationId="{C7475740-2CEB-464F-1747-A7451039939A}"/>
          </ac:spMkLst>
        </pc:spChg>
        <pc:spChg chg="mod ord">
          <ac:chgData name="Crystal Bruce" userId="14427a4ffe69d2bf" providerId="Windows Live" clId="Web-{39D1ED4D-FBC8-4B8D-9B6F-23F39D91528D}" dt="2022-07-19T13:50:16.932" v="67"/>
          <ac:spMkLst>
            <pc:docMk/>
            <pc:sldMk cId="2988211601" sldId="262"/>
            <ac:spMk id="200" creationId="{00000000-0000-0000-0000-000000000000}"/>
          </ac:spMkLst>
        </pc:spChg>
        <pc:spChg chg="del mod ord">
          <ac:chgData name="Crystal Bruce" userId="14427a4ffe69d2bf" providerId="Windows Live" clId="Web-{39D1ED4D-FBC8-4B8D-9B6F-23F39D91528D}" dt="2022-07-19T13:50:46.855" v="70"/>
          <ac:spMkLst>
            <pc:docMk/>
            <pc:sldMk cId="2988211601" sldId="262"/>
            <ac:spMk id="202" creationId="{00000000-0000-0000-0000-000000000000}"/>
          </ac:spMkLst>
        </pc:spChg>
      </pc:sldChg>
      <pc:sldChg chg="modTransition">
        <pc:chgData name="Crystal Bruce" userId="14427a4ffe69d2bf" providerId="Windows Live" clId="Web-{39D1ED4D-FBC8-4B8D-9B6F-23F39D91528D}" dt="2022-07-19T13:52:39.404" v="71"/>
        <pc:sldMkLst>
          <pc:docMk/>
          <pc:sldMk cId="4244707392" sldId="2140919015"/>
        </pc:sldMkLst>
      </pc:sldChg>
      <pc:sldChg chg="delSp">
        <pc:chgData name="Crystal Bruce" userId="14427a4ffe69d2bf" providerId="Windows Live" clId="Web-{39D1ED4D-FBC8-4B8D-9B6F-23F39D91528D}" dt="2022-07-19T13:30:22.519" v="16"/>
        <pc:sldMkLst>
          <pc:docMk/>
          <pc:sldMk cId="4149190349" sldId="2147471152"/>
        </pc:sldMkLst>
        <pc:spChg chg="del">
          <ac:chgData name="Crystal Bruce" userId="14427a4ffe69d2bf" providerId="Windows Live" clId="Web-{39D1ED4D-FBC8-4B8D-9B6F-23F39D91528D}" dt="2022-07-19T13:30:22.519" v="16"/>
          <ac:spMkLst>
            <pc:docMk/>
            <pc:sldMk cId="4149190349" sldId="2147471152"/>
            <ac:spMk id="3" creationId="{73A0F8B3-D89E-4CEB-A596-F800B1F70EE2}"/>
          </ac:spMkLst>
        </pc:spChg>
      </pc:sldChg>
      <pc:sldChg chg="addSp delSp modSp mod modClrScheme chgLayout">
        <pc:chgData name="Crystal Bruce" userId="14427a4ffe69d2bf" providerId="Windows Live" clId="Web-{39D1ED4D-FBC8-4B8D-9B6F-23F39D91528D}" dt="2022-07-19T13:47:00.272" v="52" actId="14100"/>
        <pc:sldMkLst>
          <pc:docMk/>
          <pc:sldMk cId="2973925180" sldId="2147471157"/>
        </pc:sldMkLst>
        <pc:spChg chg="add del mod ord">
          <ac:chgData name="Crystal Bruce" userId="14427a4ffe69d2bf" providerId="Windows Live" clId="Web-{39D1ED4D-FBC8-4B8D-9B6F-23F39D91528D}" dt="2022-07-19T13:46:50.116" v="50"/>
          <ac:spMkLst>
            <pc:docMk/>
            <pc:sldMk cId="2973925180" sldId="2147471157"/>
            <ac:spMk id="2" creationId="{43C37545-255A-3A62-B120-A48520A59855}"/>
          </ac:spMkLst>
        </pc:spChg>
        <pc:spChg chg="del">
          <ac:chgData name="Crystal Bruce" userId="14427a4ffe69d2bf" providerId="Windows Live" clId="Web-{39D1ED4D-FBC8-4B8D-9B6F-23F39D91528D}" dt="2022-07-19T13:46:30.709" v="48"/>
          <ac:spMkLst>
            <pc:docMk/>
            <pc:sldMk cId="2973925180" sldId="2147471157"/>
            <ac:spMk id="3" creationId="{73A0F8B3-D89E-4CEB-A596-F800B1F70EE2}"/>
          </ac:spMkLst>
        </pc:spChg>
        <pc:spChg chg="mod ord">
          <ac:chgData name="Crystal Bruce" userId="14427a4ffe69d2bf" providerId="Windows Live" clId="Web-{39D1ED4D-FBC8-4B8D-9B6F-23F39D91528D}" dt="2022-07-19T13:47:00.272" v="52" actId="14100"/>
          <ac:spMkLst>
            <pc:docMk/>
            <pc:sldMk cId="2973925180" sldId="2147471157"/>
            <ac:spMk id="10" creationId="{65E29023-AEDD-4878-B791-168008E34AF4}"/>
          </ac:spMkLst>
        </pc:spChg>
      </pc:sldChg>
      <pc:sldChg chg="delSp">
        <pc:chgData name="Crystal Bruce" userId="14427a4ffe69d2bf" providerId="Windows Live" clId="Web-{39D1ED4D-FBC8-4B8D-9B6F-23F39D91528D}" dt="2022-07-19T13:32:32.193" v="22"/>
        <pc:sldMkLst>
          <pc:docMk/>
          <pc:sldMk cId="1157519439" sldId="2147471215"/>
        </pc:sldMkLst>
        <pc:spChg chg="del">
          <ac:chgData name="Crystal Bruce" userId="14427a4ffe69d2bf" providerId="Windows Live" clId="Web-{39D1ED4D-FBC8-4B8D-9B6F-23F39D91528D}" dt="2022-07-19T13:32:32.193" v="22"/>
          <ac:spMkLst>
            <pc:docMk/>
            <pc:sldMk cId="1157519439" sldId="2147471215"/>
            <ac:spMk id="2" creationId="{E021CC07-165E-4964-BD5C-43437A5511CC}"/>
          </ac:spMkLst>
        </pc:spChg>
      </pc:sldChg>
      <pc:sldChg chg="delSp">
        <pc:chgData name="Crystal Bruce" userId="14427a4ffe69d2bf" providerId="Windows Live" clId="Web-{39D1ED4D-FBC8-4B8D-9B6F-23F39D91528D}" dt="2022-07-19T13:49:23.166" v="66"/>
        <pc:sldMkLst>
          <pc:docMk/>
          <pc:sldMk cId="3488290440" sldId="2147471319"/>
        </pc:sldMkLst>
        <pc:spChg chg="del">
          <ac:chgData name="Crystal Bruce" userId="14427a4ffe69d2bf" providerId="Windows Live" clId="Web-{39D1ED4D-FBC8-4B8D-9B6F-23F39D91528D}" dt="2022-07-19T13:49:23.166" v="66"/>
          <ac:spMkLst>
            <pc:docMk/>
            <pc:sldMk cId="3488290440" sldId="2147471319"/>
            <ac:spMk id="3" creationId="{73A0F8B3-D89E-4CEB-A596-F800B1F70EE2}"/>
          </ac:spMkLst>
        </pc:spChg>
      </pc:sldChg>
      <pc:sldChg chg="modSp">
        <pc:chgData name="Crystal Bruce" userId="14427a4ffe69d2bf" providerId="Windows Live" clId="Web-{39D1ED4D-FBC8-4B8D-9B6F-23F39D91528D}" dt="2022-07-19T13:46:18.943" v="47" actId="14100"/>
        <pc:sldMkLst>
          <pc:docMk/>
          <pc:sldMk cId="3946440518" sldId="2147471322"/>
        </pc:sldMkLst>
        <pc:spChg chg="mod">
          <ac:chgData name="Crystal Bruce" userId="14427a4ffe69d2bf" providerId="Windows Live" clId="Web-{39D1ED4D-FBC8-4B8D-9B6F-23F39D91528D}" dt="2022-07-19T13:46:18.943" v="47" actId="14100"/>
          <ac:spMkLst>
            <pc:docMk/>
            <pc:sldMk cId="3946440518" sldId="2147471322"/>
            <ac:spMk id="15" creationId="{7ADFED8C-4F3E-482C-970E-77F9BFFFA38E}"/>
          </ac:spMkLst>
        </pc:spChg>
      </pc:sldChg>
      <pc:sldChg chg="addSp delSp modSp delAnim modAnim">
        <pc:chgData name="Crystal Bruce" userId="14427a4ffe69d2bf" providerId="Windows Live" clId="Web-{39D1ED4D-FBC8-4B8D-9B6F-23F39D91528D}" dt="2022-07-19T13:44:16.332" v="41"/>
        <pc:sldMkLst>
          <pc:docMk/>
          <pc:sldMk cId="2443859026" sldId="2147471335"/>
        </pc:sldMkLst>
        <pc:spChg chg="del">
          <ac:chgData name="Crystal Bruce" userId="14427a4ffe69d2bf" providerId="Windows Live" clId="Web-{39D1ED4D-FBC8-4B8D-9B6F-23F39D91528D}" dt="2022-07-19T13:44:16.332" v="41"/>
          <ac:spMkLst>
            <pc:docMk/>
            <pc:sldMk cId="2443859026" sldId="2147471335"/>
            <ac:spMk id="2" creationId="{84327260-3D2D-413F-A360-E8E88AD513D9}"/>
          </ac:spMkLst>
        </pc:spChg>
        <pc:spChg chg="add">
          <ac:chgData name="Crystal Bruce" userId="14427a4ffe69d2bf" providerId="Windows Live" clId="Web-{39D1ED4D-FBC8-4B8D-9B6F-23F39D91528D}" dt="2022-07-19T13:44:07.472" v="40"/>
          <ac:spMkLst>
            <pc:docMk/>
            <pc:sldMk cId="2443859026" sldId="2147471335"/>
            <ac:spMk id="5" creationId="{8928EBE5-82B5-9D34-1459-45AB11CE18E9}"/>
          </ac:spMkLst>
        </pc:spChg>
        <pc:spChg chg="mod">
          <ac:chgData name="Crystal Bruce" userId="14427a4ffe69d2bf" providerId="Windows Live" clId="Web-{39D1ED4D-FBC8-4B8D-9B6F-23F39D91528D}" dt="2022-07-19T13:43:23.940" v="39" actId="1076"/>
          <ac:spMkLst>
            <pc:docMk/>
            <pc:sldMk cId="2443859026" sldId="2147471335"/>
            <ac:spMk id="15" creationId="{2706B664-65F3-49CD-A6A9-31A481026605}"/>
          </ac:spMkLst>
        </pc:spChg>
      </pc:sldChg>
      <pc:sldChg chg="addSp delSp modSp mod modClrScheme chgLayout">
        <pc:chgData name="Crystal Bruce" userId="14427a4ffe69d2bf" providerId="Windows Live" clId="Web-{39D1ED4D-FBC8-4B8D-9B6F-23F39D91528D}" dt="2022-07-19T13:48:51.400" v="64" actId="1076"/>
        <pc:sldMkLst>
          <pc:docMk/>
          <pc:sldMk cId="3230524335" sldId="2147471342"/>
        </pc:sldMkLst>
        <pc:spChg chg="add del mod ord">
          <ac:chgData name="Crystal Bruce" userId="14427a4ffe69d2bf" providerId="Windows Live" clId="Web-{39D1ED4D-FBC8-4B8D-9B6F-23F39D91528D}" dt="2022-07-19T13:47:26.507" v="55"/>
          <ac:spMkLst>
            <pc:docMk/>
            <pc:sldMk cId="3230524335" sldId="2147471342"/>
            <ac:spMk id="2" creationId="{7439320E-E271-C95B-A186-F0D89896A4A6}"/>
          </ac:spMkLst>
        </pc:spChg>
        <pc:spChg chg="add del mod ord">
          <ac:chgData name="Crystal Bruce" userId="14427a4ffe69d2bf" providerId="Windows Live" clId="Web-{39D1ED4D-FBC8-4B8D-9B6F-23F39D91528D}" dt="2022-07-19T13:47:23.085" v="54"/>
          <ac:spMkLst>
            <pc:docMk/>
            <pc:sldMk cId="3230524335" sldId="2147471342"/>
            <ac:spMk id="3" creationId="{789793B7-64CA-88B4-EFDA-80562C0DB8DC}"/>
          </ac:spMkLst>
        </pc:spChg>
        <pc:spChg chg="mod">
          <ac:chgData name="Crystal Bruce" userId="14427a4ffe69d2bf" providerId="Windows Live" clId="Web-{39D1ED4D-FBC8-4B8D-9B6F-23F39D91528D}" dt="2022-07-19T13:47:32.820" v="56" actId="14100"/>
          <ac:spMkLst>
            <pc:docMk/>
            <pc:sldMk cId="3230524335" sldId="2147471342"/>
            <ac:spMk id="9" creationId="{6DCDF5E9-A6BB-4C1A-A486-3DBE8DB31883}"/>
          </ac:spMkLst>
        </pc:spChg>
        <pc:spChg chg="mod">
          <ac:chgData name="Crystal Bruce" userId="14427a4ffe69d2bf" providerId="Windows Live" clId="Web-{39D1ED4D-FBC8-4B8D-9B6F-23F39D91528D}" dt="2022-07-19T13:48:36.555" v="62" actId="1076"/>
          <ac:spMkLst>
            <pc:docMk/>
            <pc:sldMk cId="3230524335" sldId="2147471342"/>
            <ac:spMk id="12" creationId="{46472D60-A147-4B32-BA69-EB996DF7E554}"/>
          </ac:spMkLst>
        </pc:spChg>
        <pc:spChg chg="mod">
          <ac:chgData name="Crystal Bruce" userId="14427a4ffe69d2bf" providerId="Windows Live" clId="Web-{39D1ED4D-FBC8-4B8D-9B6F-23F39D91528D}" dt="2022-07-19T13:48:36.540" v="61" actId="1076"/>
          <ac:spMkLst>
            <pc:docMk/>
            <pc:sldMk cId="3230524335" sldId="2147471342"/>
            <ac:spMk id="18" creationId="{D4F0A869-4229-4550-983F-9DC33C900508}"/>
          </ac:spMkLst>
        </pc:spChg>
        <pc:spChg chg="mod">
          <ac:chgData name="Crystal Bruce" userId="14427a4ffe69d2bf" providerId="Windows Live" clId="Web-{39D1ED4D-FBC8-4B8D-9B6F-23F39D91528D}" dt="2022-07-19T13:48:36.571" v="63" actId="1076"/>
          <ac:spMkLst>
            <pc:docMk/>
            <pc:sldMk cId="3230524335" sldId="2147471342"/>
            <ac:spMk id="20" creationId="{2DC919AE-0653-475E-B5B1-806E2B21E097}"/>
          </ac:spMkLst>
        </pc:spChg>
        <pc:grpChg chg="mod">
          <ac:chgData name="Crystal Bruce" userId="14427a4ffe69d2bf" providerId="Windows Live" clId="Web-{39D1ED4D-FBC8-4B8D-9B6F-23F39D91528D}" dt="2022-07-19T13:48:51.400" v="64" actId="1076"/>
          <ac:grpSpMkLst>
            <pc:docMk/>
            <pc:sldMk cId="3230524335" sldId="2147471342"/>
            <ac:grpSpMk id="13" creationId="{36B83487-B9A0-4A9A-9C63-8E12F4324CDA}"/>
          </ac:grpSpMkLst>
        </pc:grpChg>
        <pc:graphicFrameChg chg="mod">
          <ac:chgData name="Crystal Bruce" userId="14427a4ffe69d2bf" providerId="Windows Live" clId="Web-{39D1ED4D-FBC8-4B8D-9B6F-23F39D91528D}" dt="2022-07-19T13:48:36.524" v="60" actId="1076"/>
          <ac:graphicFrameMkLst>
            <pc:docMk/>
            <pc:sldMk cId="3230524335" sldId="2147471342"/>
            <ac:graphicFrameMk id="11" creationId="{80745BE3-9876-41AF-AE86-50DFBACFD124}"/>
          </ac:graphicFrameMkLst>
        </pc:graphicFrameChg>
        <pc:picChg chg="mod">
          <ac:chgData name="Crystal Bruce" userId="14427a4ffe69d2bf" providerId="Windows Live" clId="Web-{39D1ED4D-FBC8-4B8D-9B6F-23F39D91528D}" dt="2022-07-19T13:48:36.493" v="59" actId="1076"/>
          <ac:picMkLst>
            <pc:docMk/>
            <pc:sldMk cId="3230524335" sldId="2147471342"/>
            <ac:picMk id="19" creationId="{BA29FE10-66AE-40D1-8E9F-89D46382B97E}"/>
          </ac:picMkLst>
        </pc:picChg>
      </pc:sldChg>
      <pc:sldChg chg="delAnim modAnim">
        <pc:chgData name="Crystal Bruce" userId="14427a4ffe69d2bf" providerId="Windows Live" clId="Web-{39D1ED4D-FBC8-4B8D-9B6F-23F39D91528D}" dt="2022-07-19T13:39:27.295" v="32"/>
        <pc:sldMkLst>
          <pc:docMk/>
          <pc:sldMk cId="635664375" sldId="2147471343"/>
        </pc:sldMkLst>
      </pc:sldChg>
      <pc:sldChg chg="delAnim modAnim">
        <pc:chgData name="Crystal Bruce" userId="14427a4ffe69d2bf" providerId="Windows Live" clId="Web-{39D1ED4D-FBC8-4B8D-9B6F-23F39D91528D}" dt="2022-07-19T13:42:47.564" v="35"/>
        <pc:sldMkLst>
          <pc:docMk/>
          <pc:sldMk cId="225170959" sldId="2147471365"/>
        </pc:sldMkLst>
      </pc:sldChg>
      <pc:sldChg chg="delAnim">
        <pc:chgData name="Crystal Bruce" userId="14427a4ffe69d2bf" providerId="Windows Live" clId="Web-{39D1ED4D-FBC8-4B8D-9B6F-23F39D91528D}" dt="2022-07-19T13:42:05.829" v="33"/>
        <pc:sldMkLst>
          <pc:docMk/>
          <pc:sldMk cId="3250811214" sldId="2147471372"/>
        </pc:sldMkLst>
      </pc:sldChg>
      <pc:sldChg chg="delAnim modAnim">
        <pc:chgData name="Crystal Bruce" userId="14427a4ffe69d2bf" providerId="Windows Live" clId="Web-{39D1ED4D-FBC8-4B8D-9B6F-23F39D91528D}" dt="2022-07-19T13:42:25.783" v="34"/>
        <pc:sldMkLst>
          <pc:docMk/>
          <pc:sldMk cId="3243659912" sldId="2147471377"/>
        </pc:sldMkLst>
      </pc:sldChg>
      <pc:sldChg chg="delSp modSp delAnim modAnim">
        <pc:chgData name="Crystal Bruce" userId="14427a4ffe69d2bf" providerId="Windows Live" clId="Web-{39D1ED4D-FBC8-4B8D-9B6F-23F39D91528D}" dt="2022-07-19T13:44:55.332" v="44"/>
        <pc:sldMkLst>
          <pc:docMk/>
          <pc:sldMk cId="454042578" sldId="2147471384"/>
        </pc:sldMkLst>
        <pc:spChg chg="del mod">
          <ac:chgData name="Crystal Bruce" userId="14427a4ffe69d2bf" providerId="Windows Live" clId="Web-{39D1ED4D-FBC8-4B8D-9B6F-23F39D91528D}" dt="2022-07-19T13:44:55.332" v="44"/>
          <ac:spMkLst>
            <pc:docMk/>
            <pc:sldMk cId="454042578" sldId="2147471384"/>
            <ac:spMk id="21" creationId="{5E329095-8135-43BD-A5C8-B3B8034BEB82}"/>
          </ac:spMkLst>
        </pc:spChg>
      </pc:sldChg>
      <pc:sldChg chg="modSp mod modClrScheme chgLayout">
        <pc:chgData name="Crystal Bruce" userId="14427a4ffe69d2bf" providerId="Windows Live" clId="Web-{39D1ED4D-FBC8-4B8D-9B6F-23F39D91528D}" dt="2022-07-19T13:45:57.177" v="46"/>
        <pc:sldMkLst>
          <pc:docMk/>
          <pc:sldMk cId="1943950448" sldId="2147471386"/>
        </pc:sldMkLst>
        <pc:spChg chg="mod ord">
          <ac:chgData name="Crystal Bruce" userId="14427a4ffe69d2bf" providerId="Windows Live" clId="Web-{39D1ED4D-FBC8-4B8D-9B6F-23F39D91528D}" dt="2022-07-19T13:45:57.177" v="46"/>
          <ac:spMkLst>
            <pc:docMk/>
            <pc:sldMk cId="1943950448" sldId="2147471386"/>
            <ac:spMk id="2" creationId="{42A8A645-8735-4C22-B65B-449AAA0E6073}"/>
          </ac:spMkLst>
        </pc:spChg>
        <pc:spChg chg="mod ord">
          <ac:chgData name="Crystal Bruce" userId="14427a4ffe69d2bf" providerId="Windows Live" clId="Web-{39D1ED4D-FBC8-4B8D-9B6F-23F39D91528D}" dt="2022-07-19T13:45:57.177" v="46"/>
          <ac:spMkLst>
            <pc:docMk/>
            <pc:sldMk cId="1943950448" sldId="2147471386"/>
            <ac:spMk id="3" creationId="{0E751FEB-25BE-489C-B180-721C634220E3}"/>
          </ac:spMkLst>
        </pc:spChg>
        <pc:spChg chg="mod ord">
          <ac:chgData name="Crystal Bruce" userId="14427a4ffe69d2bf" providerId="Windows Live" clId="Web-{39D1ED4D-FBC8-4B8D-9B6F-23F39D91528D}" dt="2022-07-19T13:45:57.177" v="46"/>
          <ac:spMkLst>
            <pc:docMk/>
            <pc:sldMk cId="1943950448" sldId="2147471386"/>
            <ac:spMk id="4" creationId="{26B5A8C9-64BC-469E-BF2D-FD4802BFEEE9}"/>
          </ac:spMkLst>
        </pc:spChg>
      </pc:sldChg>
      <pc:sldChg chg="delAnim modAnim">
        <pc:chgData name="Crystal Bruce" userId="14427a4ffe69d2bf" providerId="Windows Live" clId="Web-{39D1ED4D-FBC8-4B8D-9B6F-23F39D91528D}" dt="2022-07-19T13:45:09.833" v="45"/>
        <pc:sldMkLst>
          <pc:docMk/>
          <pc:sldMk cId="3292562028" sldId="2147471387"/>
        </pc:sldMkLst>
      </pc:sldChg>
      <pc:sldChg chg="delSp">
        <pc:chgData name="Crystal Bruce" userId="14427a4ffe69d2bf" providerId="Windows Live" clId="Web-{39D1ED4D-FBC8-4B8D-9B6F-23F39D91528D}" dt="2022-07-19T13:49:15.369" v="65"/>
        <pc:sldMkLst>
          <pc:docMk/>
          <pc:sldMk cId="4043988245" sldId="2147471392"/>
        </pc:sldMkLst>
        <pc:spChg chg="del">
          <ac:chgData name="Crystal Bruce" userId="14427a4ffe69d2bf" providerId="Windows Live" clId="Web-{39D1ED4D-FBC8-4B8D-9B6F-23F39D91528D}" dt="2022-07-19T13:49:15.369" v="65"/>
          <ac:spMkLst>
            <pc:docMk/>
            <pc:sldMk cId="4043988245" sldId="2147471392"/>
            <ac:spMk id="3" creationId="{73A0F8B3-D89E-4CEB-A596-F800B1F70EE2}"/>
          </ac:spMkLst>
        </pc:spChg>
      </pc:sldChg>
      <pc:sldChg chg="addSp delSp modSp mod modClrScheme chgLayout">
        <pc:chgData name="Crystal Bruce" userId="14427a4ffe69d2bf" providerId="Windows Live" clId="Web-{39D1ED4D-FBC8-4B8D-9B6F-23F39D91528D}" dt="2022-07-19T13:32:04.083" v="21" actId="14100"/>
        <pc:sldMkLst>
          <pc:docMk/>
          <pc:sldMk cId="2079095756" sldId="2147471395"/>
        </pc:sldMkLst>
        <pc:spChg chg="del">
          <ac:chgData name="Crystal Bruce" userId="14427a4ffe69d2bf" providerId="Windows Live" clId="Web-{39D1ED4D-FBC8-4B8D-9B6F-23F39D91528D}" dt="2022-07-19T13:31:36.395" v="19"/>
          <ac:spMkLst>
            <pc:docMk/>
            <pc:sldMk cId="2079095756" sldId="2147471395"/>
            <ac:spMk id="2" creationId="{17D109DC-959B-4EB4-828E-BA60ABA4227D}"/>
          </ac:spMkLst>
        </pc:spChg>
        <pc:spChg chg="mod ord">
          <ac:chgData name="Crystal Bruce" userId="14427a4ffe69d2bf" providerId="Windows Live" clId="Web-{39D1ED4D-FBC8-4B8D-9B6F-23F39D91528D}" dt="2022-07-19T13:32:04.083" v="21" actId="14100"/>
          <ac:spMkLst>
            <pc:docMk/>
            <pc:sldMk cId="2079095756" sldId="2147471395"/>
            <ac:spMk id="3" creationId="{8CDB16AB-1A72-43E8-A872-2B8ABB2C895F}"/>
          </ac:spMkLst>
        </pc:spChg>
        <pc:spChg chg="add mod ord">
          <ac:chgData name="Crystal Bruce" userId="14427a4ffe69d2bf" providerId="Windows Live" clId="Web-{39D1ED4D-FBC8-4B8D-9B6F-23F39D91528D}" dt="2022-07-19T13:31:51.942" v="20"/>
          <ac:spMkLst>
            <pc:docMk/>
            <pc:sldMk cId="2079095756" sldId="2147471395"/>
            <ac:spMk id="5" creationId="{40E4CBCB-AC70-7773-2B07-8B4D20B09473}"/>
          </ac:spMkLst>
        </pc:spChg>
      </pc:sldChg>
      <pc:sldChg chg="modSp">
        <pc:chgData name="Crystal Bruce" userId="14427a4ffe69d2bf" providerId="Windows Live" clId="Web-{39D1ED4D-FBC8-4B8D-9B6F-23F39D91528D}" dt="2022-07-19T13:30:56.707" v="18" actId="20577"/>
        <pc:sldMkLst>
          <pc:docMk/>
          <pc:sldMk cId="4207843531" sldId="2147471396"/>
        </pc:sldMkLst>
        <pc:spChg chg="mod">
          <ac:chgData name="Crystal Bruce" userId="14427a4ffe69d2bf" providerId="Windows Live" clId="Web-{39D1ED4D-FBC8-4B8D-9B6F-23F39D91528D}" dt="2022-07-19T13:30:56.707" v="18" actId="20577"/>
          <ac:spMkLst>
            <pc:docMk/>
            <pc:sldMk cId="4207843531" sldId="2147471396"/>
            <ac:spMk id="2" creationId="{F1E405EA-3299-4633-8F88-F44247650176}"/>
          </ac:spMkLst>
        </pc:spChg>
      </pc:sldChg>
      <pc:sldMasterChg chg="modSldLayout">
        <pc:chgData name="Crystal Bruce" userId="14427a4ffe69d2bf" providerId="Windows Live" clId="Web-{39D1ED4D-FBC8-4B8D-9B6F-23F39D91528D}" dt="2022-07-19T13:52:39.404" v="71"/>
        <pc:sldMasterMkLst>
          <pc:docMk/>
          <pc:sldMasterMk cId="2733396275" sldId="2147483674"/>
        </pc:sldMasterMkLst>
        <pc:sldLayoutChg chg="modTransition">
          <pc:chgData name="Crystal Bruce" userId="14427a4ffe69d2bf" providerId="Windows Live" clId="Web-{39D1ED4D-FBC8-4B8D-9B6F-23F39D91528D}" dt="2022-07-19T13:52:39.404" v="71"/>
          <pc:sldLayoutMkLst>
            <pc:docMk/>
            <pc:sldMasterMk cId="2733396275" sldId="2147483674"/>
            <pc:sldLayoutMk cId="731103372" sldId="2147483698"/>
          </pc:sldLayoutMkLst>
        </pc:sldLayoutChg>
        <pc:sldLayoutChg chg="modTransition">
          <pc:chgData name="Crystal Bruce" userId="14427a4ffe69d2bf" providerId="Windows Live" clId="Web-{39D1ED4D-FBC8-4B8D-9B6F-23F39D91528D}" dt="2022-07-19T13:52:39.404" v="71"/>
          <pc:sldLayoutMkLst>
            <pc:docMk/>
            <pc:sldMasterMk cId="2733396275" sldId="2147483674"/>
            <pc:sldLayoutMk cId="3946842214" sldId="2147483705"/>
          </pc:sldLayoutMkLst>
        </pc:sldLayoutChg>
        <pc:sldLayoutChg chg="modTransition">
          <pc:chgData name="Crystal Bruce" userId="14427a4ffe69d2bf" providerId="Windows Live" clId="Web-{39D1ED4D-FBC8-4B8D-9B6F-23F39D91528D}" dt="2022-07-19T13:52:39.404" v="71"/>
          <pc:sldLayoutMkLst>
            <pc:docMk/>
            <pc:sldMasterMk cId="2733396275" sldId="2147483674"/>
            <pc:sldLayoutMk cId="2547041626" sldId="2147483706"/>
          </pc:sldLayoutMkLst>
        </pc:sldLayoutChg>
        <pc:sldLayoutChg chg="modTransition">
          <pc:chgData name="Crystal Bruce" userId="14427a4ffe69d2bf" providerId="Windows Live" clId="Web-{39D1ED4D-FBC8-4B8D-9B6F-23F39D91528D}" dt="2022-07-19T13:52:39.404" v="71"/>
          <pc:sldLayoutMkLst>
            <pc:docMk/>
            <pc:sldMasterMk cId="2733396275" sldId="2147483674"/>
            <pc:sldLayoutMk cId="2912488223" sldId="2147483708"/>
          </pc:sldLayoutMkLst>
        </pc:sldLayoutChg>
        <pc:sldLayoutChg chg="modTransition">
          <pc:chgData name="Crystal Bruce" userId="14427a4ffe69d2bf" providerId="Windows Live" clId="Web-{39D1ED4D-FBC8-4B8D-9B6F-23F39D91528D}" dt="2022-07-19T13:52:39.404" v="71"/>
          <pc:sldLayoutMkLst>
            <pc:docMk/>
            <pc:sldMasterMk cId="2733396275" sldId="2147483674"/>
            <pc:sldLayoutMk cId="3142718289" sldId="2147483709"/>
          </pc:sldLayoutMkLst>
        </pc:sldLayoutChg>
        <pc:sldLayoutChg chg="modTransition">
          <pc:chgData name="Crystal Bruce" userId="14427a4ffe69d2bf" providerId="Windows Live" clId="Web-{39D1ED4D-FBC8-4B8D-9B6F-23F39D91528D}" dt="2022-07-19T13:52:39.404" v="71"/>
          <pc:sldLayoutMkLst>
            <pc:docMk/>
            <pc:sldMasterMk cId="2733396275" sldId="2147483674"/>
            <pc:sldLayoutMk cId="3174524354" sldId="2147483710"/>
          </pc:sldLayoutMkLst>
        </pc:sldLayoutChg>
        <pc:sldLayoutChg chg="modTransition">
          <pc:chgData name="Crystal Bruce" userId="14427a4ffe69d2bf" providerId="Windows Live" clId="Web-{39D1ED4D-FBC8-4B8D-9B6F-23F39D91528D}" dt="2022-07-19T13:52:39.404" v="71"/>
          <pc:sldLayoutMkLst>
            <pc:docMk/>
            <pc:sldMasterMk cId="2733396275" sldId="2147483674"/>
            <pc:sldLayoutMk cId="3304391055" sldId="2147483711"/>
          </pc:sldLayoutMkLst>
        </pc:sldLayoutChg>
        <pc:sldLayoutChg chg="modTransition">
          <pc:chgData name="Crystal Bruce" userId="14427a4ffe69d2bf" providerId="Windows Live" clId="Web-{39D1ED4D-FBC8-4B8D-9B6F-23F39D91528D}" dt="2022-07-19T13:52:39.404" v="71"/>
          <pc:sldLayoutMkLst>
            <pc:docMk/>
            <pc:sldMasterMk cId="2733396275" sldId="2147483674"/>
            <pc:sldLayoutMk cId="1516323389" sldId="2147483713"/>
          </pc:sldLayoutMkLst>
        </pc:sldLayoutChg>
      </pc:sldMasterChg>
      <pc:sldMasterChg chg="modSldLayout">
        <pc:chgData name="Crystal Bruce" userId="14427a4ffe69d2bf" providerId="Windows Live" clId="Web-{39D1ED4D-FBC8-4B8D-9B6F-23F39D91528D}" dt="2022-07-19T13:52:39.404" v="71"/>
        <pc:sldMasterMkLst>
          <pc:docMk/>
          <pc:sldMasterMk cId="17303889" sldId="2147483714"/>
        </pc:sldMasterMkLst>
        <pc:sldLayoutChg chg="modTransition">
          <pc:chgData name="Crystal Bruce" userId="14427a4ffe69d2bf" providerId="Windows Live" clId="Web-{39D1ED4D-FBC8-4B8D-9B6F-23F39D91528D}" dt="2022-07-19T13:52:39.404" v="71"/>
          <pc:sldLayoutMkLst>
            <pc:docMk/>
            <pc:sldMasterMk cId="17303889" sldId="2147483714"/>
            <pc:sldLayoutMk cId="1326936639" sldId="2147483737"/>
          </pc:sldLayoutMkLst>
        </pc:sldLayoutChg>
        <pc:sldLayoutChg chg="modTransition">
          <pc:chgData name="Crystal Bruce" userId="14427a4ffe69d2bf" providerId="Windows Live" clId="Web-{39D1ED4D-FBC8-4B8D-9B6F-23F39D91528D}" dt="2022-07-19T13:52:39.404" v="71"/>
          <pc:sldLayoutMkLst>
            <pc:docMk/>
            <pc:sldMasterMk cId="17303889" sldId="2147483714"/>
            <pc:sldLayoutMk cId="1428395652" sldId="2147483774"/>
          </pc:sldLayoutMkLst>
        </pc:sldLayoutChg>
        <pc:sldLayoutChg chg="modTransition">
          <pc:chgData name="Crystal Bruce" userId="14427a4ffe69d2bf" providerId="Windows Live" clId="Web-{39D1ED4D-FBC8-4B8D-9B6F-23F39D91528D}" dt="2022-07-19T13:52:39.404" v="71"/>
          <pc:sldLayoutMkLst>
            <pc:docMk/>
            <pc:sldMasterMk cId="17303889" sldId="2147483714"/>
            <pc:sldLayoutMk cId="35386302" sldId="2147483775"/>
          </pc:sldLayoutMkLst>
        </pc:sldLayoutChg>
        <pc:sldLayoutChg chg="modTransition">
          <pc:chgData name="Crystal Bruce" userId="14427a4ffe69d2bf" providerId="Windows Live" clId="Web-{39D1ED4D-FBC8-4B8D-9B6F-23F39D91528D}" dt="2022-07-19T13:52:39.404" v="71"/>
          <pc:sldLayoutMkLst>
            <pc:docMk/>
            <pc:sldMasterMk cId="17303889" sldId="2147483714"/>
            <pc:sldLayoutMk cId="3299603325" sldId="2147483777"/>
          </pc:sldLayoutMkLst>
        </pc:sldLayoutChg>
      </pc:sldMasterChg>
      <pc:sldMasterChg chg="modSldLayout">
        <pc:chgData name="Crystal Bruce" userId="14427a4ffe69d2bf" providerId="Windows Live" clId="Web-{39D1ED4D-FBC8-4B8D-9B6F-23F39D91528D}" dt="2022-07-19T13:52:39.404" v="71"/>
        <pc:sldMasterMkLst>
          <pc:docMk/>
          <pc:sldMasterMk cId="1928903911" sldId="2147483744"/>
        </pc:sldMasterMkLst>
        <pc:sldLayoutChg chg="modTransition">
          <pc:chgData name="Crystal Bruce" userId="14427a4ffe69d2bf" providerId="Windows Live" clId="Web-{39D1ED4D-FBC8-4B8D-9B6F-23F39D91528D}" dt="2022-07-19T13:52:39.404" v="71"/>
          <pc:sldLayoutMkLst>
            <pc:docMk/>
            <pc:sldMasterMk cId="1928903911" sldId="2147483744"/>
            <pc:sldLayoutMk cId="1624506949" sldId="2147483767"/>
          </pc:sldLayoutMkLst>
        </pc:sldLayoutChg>
      </pc:sldMasterChg>
    </pc:docChg>
  </pc:docChgLst>
  <pc:docChgLst>
    <pc:chgData name="Crystal Bruce" userId="14427a4ffe69d2bf" providerId="Windows Live" clId="Web-{744FB4EA-8FE3-47D1-A5A2-76CC5276A953}"/>
    <pc:docChg chg="modSld">
      <pc:chgData name="Crystal Bruce" userId="14427a4ffe69d2bf" providerId="Windows Live" clId="Web-{744FB4EA-8FE3-47D1-A5A2-76CC5276A953}" dt="2022-07-20T16:23:41.328" v="3" actId="1076"/>
      <pc:docMkLst>
        <pc:docMk/>
      </pc:docMkLst>
      <pc:sldChg chg="modSp">
        <pc:chgData name="Crystal Bruce" userId="14427a4ffe69d2bf" providerId="Windows Live" clId="Web-{744FB4EA-8FE3-47D1-A5A2-76CC5276A953}" dt="2022-07-20T16:22:19.091" v="1" actId="1076"/>
        <pc:sldMkLst>
          <pc:docMk/>
          <pc:sldMk cId="0" sldId="260"/>
        </pc:sldMkLst>
        <pc:grpChg chg="mod">
          <ac:chgData name="Crystal Bruce" userId="14427a4ffe69d2bf" providerId="Windows Live" clId="Web-{744FB4EA-8FE3-47D1-A5A2-76CC5276A953}" dt="2022-07-20T16:22:19.091" v="1" actId="1076"/>
          <ac:grpSpMkLst>
            <pc:docMk/>
            <pc:sldMk cId="0" sldId="260"/>
            <ac:grpSpMk id="174" creationId="{00000000-0000-0000-0000-000000000000}"/>
          </ac:grpSpMkLst>
        </pc:grpChg>
      </pc:sldChg>
      <pc:sldChg chg="modSp">
        <pc:chgData name="Crystal Bruce" userId="14427a4ffe69d2bf" providerId="Windows Live" clId="Web-{744FB4EA-8FE3-47D1-A5A2-76CC5276A953}" dt="2022-07-20T16:23:41.328" v="3" actId="1076"/>
        <pc:sldMkLst>
          <pc:docMk/>
          <pc:sldMk cId="635664375" sldId="2147471343"/>
        </pc:sldMkLst>
        <pc:spChg chg="mod">
          <ac:chgData name="Crystal Bruce" userId="14427a4ffe69d2bf" providerId="Windows Live" clId="Web-{744FB4EA-8FE3-47D1-A5A2-76CC5276A953}" dt="2022-07-20T16:23:41.328" v="3" actId="1076"/>
          <ac:spMkLst>
            <pc:docMk/>
            <pc:sldMk cId="635664375" sldId="2147471343"/>
            <ac:spMk id="58" creationId="{2AE90CE3-7DFD-D04F-985E-6AFB09CEB0F7}"/>
          </ac:spMkLst>
        </pc:spChg>
      </pc:sldChg>
      <pc:sldChg chg="modSp">
        <pc:chgData name="Crystal Bruce" userId="14427a4ffe69d2bf" providerId="Windows Live" clId="Web-{744FB4EA-8FE3-47D1-A5A2-76CC5276A953}" dt="2022-07-20T16:22:56.936" v="2" actId="1076"/>
        <pc:sldMkLst>
          <pc:docMk/>
          <pc:sldMk cId="3445504855" sldId="2147471398"/>
        </pc:sldMkLst>
        <pc:spChg chg="mod">
          <ac:chgData name="Crystal Bruce" userId="14427a4ffe69d2bf" providerId="Windows Live" clId="Web-{744FB4EA-8FE3-47D1-A5A2-76CC5276A953}" dt="2022-07-20T16:22:56.936" v="2" actId="1076"/>
          <ac:spMkLst>
            <pc:docMk/>
            <pc:sldMk cId="3445504855" sldId="2147471398"/>
            <ac:spMk id="6" creationId="{DAB49290-8F17-4AA5-958D-EEEB3A079E04}"/>
          </ac:spMkLst>
        </pc:spChg>
      </pc:sldChg>
    </pc:docChg>
  </pc:docChgLst>
  <pc:docChgLst>
    <pc:chgData name="Crystal Bruce" userId="14427a4ffe69d2bf" providerId="Windows Live" clId="Web-{588C2E78-1A03-437A-8855-F5C9D9008D5E}"/>
    <pc:docChg chg="modSld">
      <pc:chgData name="Crystal Bruce" userId="14427a4ffe69d2bf" providerId="Windows Live" clId="Web-{588C2E78-1A03-437A-8855-F5C9D9008D5E}" dt="2022-07-21T13:40:42.356" v="3" actId="1076"/>
      <pc:docMkLst>
        <pc:docMk/>
      </pc:docMkLst>
      <pc:sldChg chg="modSp">
        <pc:chgData name="Crystal Bruce" userId="14427a4ffe69d2bf" providerId="Windows Live" clId="Web-{588C2E78-1A03-437A-8855-F5C9D9008D5E}" dt="2022-07-21T13:39:23.682" v="1" actId="20577"/>
        <pc:sldMkLst>
          <pc:docMk/>
          <pc:sldMk cId="0" sldId="260"/>
        </pc:sldMkLst>
        <pc:spChg chg="mod">
          <ac:chgData name="Crystal Bruce" userId="14427a4ffe69d2bf" providerId="Windows Live" clId="Web-{588C2E78-1A03-437A-8855-F5C9D9008D5E}" dt="2022-07-21T13:39:23.682" v="1" actId="20577"/>
          <ac:spMkLst>
            <pc:docMk/>
            <pc:sldMk cId="0" sldId="260"/>
            <ac:spMk id="167" creationId="{00000000-0000-0000-0000-000000000000}"/>
          </ac:spMkLst>
        </pc:spChg>
      </pc:sldChg>
      <pc:sldChg chg="modSp">
        <pc:chgData name="Crystal Bruce" userId="14427a4ffe69d2bf" providerId="Windows Live" clId="Web-{588C2E78-1A03-437A-8855-F5C9D9008D5E}" dt="2022-07-21T13:40:42.356" v="3" actId="1076"/>
        <pc:sldMkLst>
          <pc:docMk/>
          <pc:sldMk cId="635664375" sldId="2147471343"/>
        </pc:sldMkLst>
        <pc:spChg chg="mod">
          <ac:chgData name="Crystal Bruce" userId="14427a4ffe69d2bf" providerId="Windows Live" clId="Web-{588C2E78-1A03-437A-8855-F5C9D9008D5E}" dt="2022-07-21T13:40:42.356" v="3" actId="1076"/>
          <ac:spMkLst>
            <pc:docMk/>
            <pc:sldMk cId="635664375" sldId="2147471343"/>
            <ac:spMk id="58" creationId="{2AE90CE3-7DFD-D04F-985E-6AFB09CEB0F7}"/>
          </ac:spMkLst>
        </pc:spChg>
      </pc:sldChg>
    </pc:docChg>
  </pc:docChgLst>
  <pc:docChgLst>
    <pc:chgData name="Wallace, Aaron S. (CDC/DDPHSIS/CGH/GID)" userId="a92dcb36-c8db-4ba8-945f-6cb4ebe973b1" providerId="ADAL" clId="{1AC32334-6716-4A23-867B-DB519C4F5F88}"/>
    <pc:docChg chg="custSel delSld modSld">
      <pc:chgData name="Wallace, Aaron S. (CDC/DDPHSIS/CGH/GID)" userId="a92dcb36-c8db-4ba8-945f-6cb4ebe973b1" providerId="ADAL" clId="{1AC32334-6716-4A23-867B-DB519C4F5F88}" dt="2022-05-12T18:28:07.511" v="63" actId="6549"/>
      <pc:docMkLst>
        <pc:docMk/>
      </pc:docMkLst>
      <pc:sldChg chg="modSp mod">
        <pc:chgData name="Wallace, Aaron S. (CDC/DDPHSIS/CGH/GID)" userId="a92dcb36-c8db-4ba8-945f-6cb4ebe973b1" providerId="ADAL" clId="{1AC32334-6716-4A23-867B-DB519C4F5F88}" dt="2022-05-12T14:04:38.708" v="0" actId="6549"/>
        <pc:sldMkLst>
          <pc:docMk/>
          <pc:sldMk cId="0" sldId="259"/>
        </pc:sldMkLst>
        <pc:spChg chg="mod">
          <ac:chgData name="Wallace, Aaron S. (CDC/DDPHSIS/CGH/GID)" userId="a92dcb36-c8db-4ba8-945f-6cb4ebe973b1" providerId="ADAL" clId="{1AC32334-6716-4A23-867B-DB519C4F5F88}" dt="2022-05-12T14:04:38.708" v="0" actId="6549"/>
          <ac:spMkLst>
            <pc:docMk/>
            <pc:sldMk cId="0" sldId="259"/>
            <ac:spMk id="144" creationId="{00000000-0000-0000-0000-000000000000}"/>
          </ac:spMkLst>
        </pc:spChg>
      </pc:sldChg>
      <pc:sldChg chg="addSp modSp mod">
        <pc:chgData name="Wallace, Aaron S. (CDC/DDPHSIS/CGH/GID)" userId="a92dcb36-c8db-4ba8-945f-6cb4ebe973b1" providerId="ADAL" clId="{1AC32334-6716-4A23-867B-DB519C4F5F88}" dt="2022-05-12T18:27:33.331" v="62" actId="1076"/>
        <pc:sldMkLst>
          <pc:docMk/>
          <pc:sldMk cId="1233936695" sldId="268"/>
        </pc:sldMkLst>
        <pc:spChg chg="mod">
          <ac:chgData name="Wallace, Aaron S. (CDC/DDPHSIS/CGH/GID)" userId="a92dcb36-c8db-4ba8-945f-6cb4ebe973b1" providerId="ADAL" clId="{1AC32334-6716-4A23-867B-DB519C4F5F88}" dt="2022-05-12T14:10:26.989" v="39" actId="20577"/>
          <ac:spMkLst>
            <pc:docMk/>
            <pc:sldMk cId="1233936695" sldId="268"/>
            <ac:spMk id="2" creationId="{DD988D82-A104-478F-BFDD-9BC6158EBC0E}"/>
          </ac:spMkLst>
        </pc:spChg>
        <pc:spChg chg="mod">
          <ac:chgData name="Wallace, Aaron S. (CDC/DDPHSIS/CGH/GID)" userId="a92dcb36-c8db-4ba8-945f-6cb4ebe973b1" providerId="ADAL" clId="{1AC32334-6716-4A23-867B-DB519C4F5F88}" dt="2022-05-12T18:27:09.071" v="59" actId="1076"/>
          <ac:spMkLst>
            <pc:docMk/>
            <pc:sldMk cId="1233936695" sldId="268"/>
            <ac:spMk id="3" creationId="{8465AC53-9CB3-49B2-AB4E-AD84D48DE160}"/>
          </ac:spMkLst>
        </pc:spChg>
        <pc:spChg chg="mod">
          <ac:chgData name="Wallace, Aaron S. (CDC/DDPHSIS/CGH/GID)" userId="a92dcb36-c8db-4ba8-945f-6cb4ebe973b1" providerId="ADAL" clId="{1AC32334-6716-4A23-867B-DB519C4F5F88}" dt="2022-05-12T18:27:33.331" v="62" actId="1076"/>
          <ac:spMkLst>
            <pc:docMk/>
            <pc:sldMk cId="1233936695" sldId="268"/>
            <ac:spMk id="6" creationId="{8748F38C-41EB-4055-9EFD-AC4B6B80EECB}"/>
          </ac:spMkLst>
        </pc:spChg>
        <pc:picChg chg="mod">
          <ac:chgData name="Wallace, Aaron S. (CDC/DDPHSIS/CGH/GID)" userId="a92dcb36-c8db-4ba8-945f-6cb4ebe973b1" providerId="ADAL" clId="{1AC32334-6716-4A23-867B-DB519C4F5F88}" dt="2022-05-12T18:27:11.221" v="60" actId="14100"/>
          <ac:picMkLst>
            <pc:docMk/>
            <pc:sldMk cId="1233936695" sldId="268"/>
            <ac:picMk id="5" creationId="{4262A772-6949-41DB-8618-4635B1238C44}"/>
          </ac:picMkLst>
        </pc:picChg>
        <pc:picChg chg="add mod">
          <ac:chgData name="Wallace, Aaron S. (CDC/DDPHSIS/CGH/GID)" userId="a92dcb36-c8db-4ba8-945f-6cb4ebe973b1" providerId="ADAL" clId="{1AC32334-6716-4A23-867B-DB519C4F5F88}" dt="2022-05-12T18:27:13.791" v="61" actId="1076"/>
          <ac:picMkLst>
            <pc:docMk/>
            <pc:sldMk cId="1233936695" sldId="268"/>
            <ac:picMk id="7" creationId="{0C728171-BD65-41A4-8E24-A6002E3B3FCA}"/>
          </ac:picMkLst>
        </pc:picChg>
      </pc:sldChg>
      <pc:sldChg chg="delSp mod">
        <pc:chgData name="Wallace, Aaron S. (CDC/DDPHSIS/CGH/GID)" userId="a92dcb36-c8db-4ba8-945f-6cb4ebe973b1" providerId="ADAL" clId="{1AC32334-6716-4A23-867B-DB519C4F5F88}" dt="2022-05-12T14:09:10.193" v="2" actId="478"/>
        <pc:sldMkLst>
          <pc:docMk/>
          <pc:sldMk cId="3524055442" sldId="311"/>
        </pc:sldMkLst>
        <pc:spChg chg="del">
          <ac:chgData name="Wallace, Aaron S. (CDC/DDPHSIS/CGH/GID)" userId="a92dcb36-c8db-4ba8-945f-6cb4ebe973b1" providerId="ADAL" clId="{1AC32334-6716-4A23-867B-DB519C4F5F88}" dt="2022-05-12T14:09:04.301" v="1" actId="478"/>
          <ac:spMkLst>
            <pc:docMk/>
            <pc:sldMk cId="3524055442" sldId="311"/>
            <ac:spMk id="3" creationId="{00000000-0000-0000-0000-000000000000}"/>
          </ac:spMkLst>
        </pc:spChg>
        <pc:spChg chg="del">
          <ac:chgData name="Wallace, Aaron S. (CDC/DDPHSIS/CGH/GID)" userId="a92dcb36-c8db-4ba8-945f-6cb4ebe973b1" providerId="ADAL" clId="{1AC32334-6716-4A23-867B-DB519C4F5F88}" dt="2022-05-12T14:09:10.193" v="2" actId="478"/>
          <ac:spMkLst>
            <pc:docMk/>
            <pc:sldMk cId="3524055442" sldId="311"/>
            <ac:spMk id="17" creationId="{00000000-0000-0000-0000-000000000000}"/>
          </ac:spMkLst>
        </pc:spChg>
      </pc:sldChg>
      <pc:sldChg chg="modSp del mod">
        <pc:chgData name="Wallace, Aaron S. (CDC/DDPHSIS/CGH/GID)" userId="a92dcb36-c8db-4ba8-945f-6cb4ebe973b1" providerId="ADAL" clId="{1AC32334-6716-4A23-867B-DB519C4F5F88}" dt="2022-05-12T14:10:30.400" v="40" actId="47"/>
        <pc:sldMkLst>
          <pc:docMk/>
          <pc:sldMk cId="4054609286" sldId="2145706418"/>
        </pc:sldMkLst>
        <pc:spChg chg="mod">
          <ac:chgData name="Wallace, Aaron S. (CDC/DDPHSIS/CGH/GID)" userId="a92dcb36-c8db-4ba8-945f-6cb4ebe973b1" providerId="ADAL" clId="{1AC32334-6716-4A23-867B-DB519C4F5F88}" dt="2022-05-12T14:09:43.386" v="19" actId="20577"/>
          <ac:spMkLst>
            <pc:docMk/>
            <pc:sldMk cId="4054609286" sldId="2145706418"/>
            <ac:spMk id="2" creationId="{CAC56C5C-D22B-4CC7-9111-168F194ED452}"/>
          </ac:spMkLst>
        </pc:spChg>
      </pc:sldChg>
      <pc:sldChg chg="modSp mod">
        <pc:chgData name="Wallace, Aaron S. (CDC/DDPHSIS/CGH/GID)" userId="a92dcb36-c8db-4ba8-945f-6cb4ebe973b1" providerId="ADAL" clId="{1AC32334-6716-4A23-867B-DB519C4F5F88}" dt="2022-05-12T14:09:22.856" v="7" actId="1036"/>
        <pc:sldMkLst>
          <pc:docMk/>
          <pc:sldMk cId="3567711944" sldId="2147471371"/>
        </pc:sldMkLst>
        <pc:picChg chg="mod">
          <ac:chgData name="Wallace, Aaron S. (CDC/DDPHSIS/CGH/GID)" userId="a92dcb36-c8db-4ba8-945f-6cb4ebe973b1" providerId="ADAL" clId="{1AC32334-6716-4A23-867B-DB519C4F5F88}" dt="2022-05-12T14:09:22.856" v="7" actId="1036"/>
          <ac:picMkLst>
            <pc:docMk/>
            <pc:sldMk cId="3567711944" sldId="2147471371"/>
            <ac:picMk id="5" creationId="{8250ABDF-E40B-4EFF-AF85-AD99FFAE1CB8}"/>
          </ac:picMkLst>
        </pc:picChg>
      </pc:sldChg>
      <pc:sldChg chg="modNotesTx">
        <pc:chgData name="Wallace, Aaron S. (CDC/DDPHSIS/CGH/GID)" userId="a92dcb36-c8db-4ba8-945f-6cb4ebe973b1" providerId="ADAL" clId="{1AC32334-6716-4A23-867B-DB519C4F5F88}" dt="2022-05-12T18:28:07.511" v="63" actId="6549"/>
        <pc:sldMkLst>
          <pc:docMk/>
          <pc:sldMk cId="3292562028" sldId="2147471387"/>
        </pc:sldMkLst>
      </pc:sldChg>
    </pc:docChg>
  </pc:docChgLst>
</pc:chgInfo>
</file>

<file path=ppt/charts/_rels/chart1.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_rels/chart2.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https://cdc-my.sharepoint.com/personal/ccu7_cdc_gov/Documents/Projects/COVID19_Immunization/RI-Monitoring-2022/NSC-graphics-disruption.xlsx" TargetMode="Externa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chartUserShapes" Target="../drawings/drawing2.xml"/></Relationships>
</file>

<file path=ppt/charts/_rels/chart4.xml.rels><?xml version="1.0" encoding="UTF-8" standalone="yes"?>
<Relationships xmlns="http://schemas.openxmlformats.org/package/2006/relationships"><Relationship Id="rId3" Type="http://schemas.openxmlformats.org/officeDocument/2006/relationships/oleObject" Target="https://cdc-my.sharepoint.com/personal/ccu7_cdc_gov/Documents/Projects/COVID19_Immunization/RI-Monitoring-2022/NSC-RI-COVID-AMC92.xlsx" TargetMode="External"/><Relationship Id="rId2" Type="http://schemas.microsoft.com/office/2011/relationships/chartColorStyle" Target="colors4.xml"/><Relationship Id="rId1" Type="http://schemas.microsoft.com/office/2011/relationships/chartStyle" Target="style4.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848851367240811"/>
          <c:y val="0.18998224637153172"/>
          <c:w val="0.85835968225184689"/>
          <c:h val="0.71603927739405215"/>
        </c:manualLayout>
      </c:layout>
      <c:lineChart>
        <c:grouping val="standard"/>
        <c:varyColors val="0"/>
        <c:ser>
          <c:idx val="1"/>
          <c:order val="0"/>
          <c:tx>
            <c:strRef>
              <c:f>coverage!$A$3</c:f>
              <c:strCache>
                <c:ptCount val="1"/>
                <c:pt idx="0">
                  <c:v>Americas</c:v>
                </c:pt>
              </c:strCache>
            </c:strRef>
          </c:tx>
          <c:spPr>
            <a:ln w="28575" cap="rnd">
              <a:solidFill>
                <a:schemeClr val="bg1"/>
              </a:solidFill>
              <a:round/>
            </a:ln>
            <a:effectLst/>
          </c:spPr>
          <c:marker>
            <c:symbol val="none"/>
          </c:marker>
          <c:cat>
            <c:numRef>
              <c:f>coverage!$B$1:$F$1</c:f>
              <c:numCache>
                <c:formatCode>General</c:formatCode>
                <c:ptCount val="5"/>
                <c:pt idx="0">
                  <c:v>2016</c:v>
                </c:pt>
                <c:pt idx="1">
                  <c:v>2017</c:v>
                </c:pt>
                <c:pt idx="2">
                  <c:v>2018</c:v>
                </c:pt>
                <c:pt idx="3">
                  <c:v>2019</c:v>
                </c:pt>
                <c:pt idx="4">
                  <c:v>2020</c:v>
                </c:pt>
              </c:numCache>
            </c:numRef>
          </c:cat>
          <c:val>
            <c:numRef>
              <c:f>coverage!$B$3:$F$3</c:f>
              <c:numCache>
                <c:formatCode>0%</c:formatCode>
                <c:ptCount val="5"/>
                <c:pt idx="0">
                  <c:v>0.91</c:v>
                </c:pt>
                <c:pt idx="1">
                  <c:v>0.88</c:v>
                </c:pt>
                <c:pt idx="2">
                  <c:v>0.88</c:v>
                </c:pt>
                <c:pt idx="3">
                  <c:v>0.84</c:v>
                </c:pt>
                <c:pt idx="4">
                  <c:v>0.81</c:v>
                </c:pt>
              </c:numCache>
            </c:numRef>
          </c:val>
          <c:smooth val="0"/>
          <c:extLst>
            <c:ext xmlns:c16="http://schemas.microsoft.com/office/drawing/2014/chart" uri="{C3380CC4-5D6E-409C-BE32-E72D297353CC}">
              <c16:uniqueId val="{00000005-C7F5-422D-A456-AE8D4645C151}"/>
            </c:ext>
          </c:extLst>
        </c:ser>
        <c:dLbls>
          <c:showLegendKey val="0"/>
          <c:showVal val="0"/>
          <c:showCatName val="0"/>
          <c:showSerName val="0"/>
          <c:showPercent val="0"/>
          <c:showBubbleSize val="0"/>
        </c:dLbls>
        <c:smooth val="0"/>
        <c:axId val="480945407"/>
        <c:axId val="480942911"/>
      </c:lineChart>
      <c:catAx>
        <c:axId val="48094540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480942911"/>
        <c:crosses val="autoZero"/>
        <c:auto val="1"/>
        <c:lblAlgn val="ctr"/>
        <c:lblOffset val="100"/>
        <c:noMultiLvlLbl val="0"/>
      </c:catAx>
      <c:valAx>
        <c:axId val="480942911"/>
        <c:scaling>
          <c:orientation val="minMax"/>
          <c:max val="1"/>
          <c:min val="0"/>
        </c:scaling>
        <c:delete val="0"/>
        <c:axPos val="l"/>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480945407"/>
        <c:crosses val="autoZero"/>
        <c:crossBetween val="between"/>
        <c:majorUnit val="0.5"/>
      </c:valAx>
      <c:spPr>
        <a:noFill/>
        <a:ln>
          <a:noFill/>
        </a:ln>
        <a:effectLst/>
      </c:spPr>
    </c:plotArea>
    <c:plotVisOnly val="1"/>
    <c:dispBlanksAs val="gap"/>
    <c:showDLblsOverMax val="0"/>
  </c:chart>
  <c:spPr>
    <a:noFill/>
    <a:ln>
      <a:noFill/>
    </a:ln>
    <a:effectLst/>
  </c:spPr>
  <c:txPr>
    <a:bodyPr/>
    <a:lstStyle/>
    <a:p>
      <a:pPr>
        <a:defRPr sz="1100"/>
      </a:pPr>
      <a:endParaRPr lang="en-US"/>
    </a:p>
  </c:txPr>
  <c:externalData r:id="rId3">
    <c:autoUpdate val="0"/>
  </c:externalData>
  <c:userShapes r:id="rId4"/>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1848851367240811"/>
          <c:y val="9.1183197148580572E-2"/>
          <c:w val="0.85835968225184689"/>
          <c:h val="0.74278930390214348"/>
        </c:manualLayout>
      </c:layout>
      <c:lineChart>
        <c:grouping val="standard"/>
        <c:varyColors val="0"/>
        <c:ser>
          <c:idx val="0"/>
          <c:order val="0"/>
          <c:tx>
            <c:strRef>
              <c:f>coverage!$A$2</c:f>
              <c:strCache>
                <c:ptCount val="1"/>
                <c:pt idx="0">
                  <c:v>African</c:v>
                </c:pt>
              </c:strCache>
            </c:strRef>
          </c:tx>
          <c:spPr>
            <a:ln w="41275" cap="rnd">
              <a:solidFill>
                <a:srgbClr val="002060"/>
              </a:solidFill>
              <a:round/>
            </a:ln>
            <a:effectLst/>
          </c:spPr>
          <c:marker>
            <c:symbol val="circle"/>
            <c:size val="10"/>
            <c:spPr>
              <a:solidFill>
                <a:srgbClr val="002060"/>
              </a:solidFill>
              <a:ln w="9525">
                <a:solidFill>
                  <a:srgbClr val="002060"/>
                </a:solidFill>
              </a:ln>
              <a:effectLst/>
            </c:spPr>
          </c:marker>
          <c:cat>
            <c:numRef>
              <c:f>coverage!$B$1:$F$1</c:f>
              <c:numCache>
                <c:formatCode>General</c:formatCode>
                <c:ptCount val="5"/>
                <c:pt idx="0">
                  <c:v>2016</c:v>
                </c:pt>
                <c:pt idx="1">
                  <c:v>2017</c:v>
                </c:pt>
                <c:pt idx="2">
                  <c:v>2018</c:v>
                </c:pt>
                <c:pt idx="3">
                  <c:v>2019</c:v>
                </c:pt>
                <c:pt idx="4">
                  <c:v>2020</c:v>
                </c:pt>
              </c:numCache>
            </c:numRef>
          </c:cat>
          <c:val>
            <c:numRef>
              <c:f>coverage!$B$2:$F$2</c:f>
              <c:numCache>
                <c:formatCode>0%</c:formatCode>
                <c:ptCount val="5"/>
                <c:pt idx="0">
                  <c:v>0.73</c:v>
                </c:pt>
                <c:pt idx="1">
                  <c:v>0.73</c:v>
                </c:pt>
                <c:pt idx="2">
                  <c:v>0.73</c:v>
                </c:pt>
                <c:pt idx="3">
                  <c:v>0.74</c:v>
                </c:pt>
                <c:pt idx="4">
                  <c:v>0.72</c:v>
                </c:pt>
              </c:numCache>
            </c:numRef>
          </c:val>
          <c:smooth val="0"/>
          <c:extLst>
            <c:ext xmlns:c16="http://schemas.microsoft.com/office/drawing/2014/chart" uri="{C3380CC4-5D6E-409C-BE32-E72D297353CC}">
              <c16:uniqueId val="{00000000-543D-4B62-BA50-2E855F55CFD5}"/>
            </c:ext>
          </c:extLst>
        </c:ser>
        <c:ser>
          <c:idx val="1"/>
          <c:order val="1"/>
          <c:tx>
            <c:strRef>
              <c:f>coverage!$A$3</c:f>
              <c:strCache>
                <c:ptCount val="1"/>
                <c:pt idx="0">
                  <c:v>Americas</c:v>
                </c:pt>
              </c:strCache>
            </c:strRef>
          </c:tx>
          <c:spPr>
            <a:ln w="41275" cap="rnd">
              <a:solidFill>
                <a:schemeClr val="accent2"/>
              </a:solidFill>
              <a:round/>
            </a:ln>
            <a:effectLst/>
          </c:spPr>
          <c:marker>
            <c:symbol val="circle"/>
            <c:size val="10"/>
            <c:spPr>
              <a:solidFill>
                <a:schemeClr val="accent2"/>
              </a:solidFill>
              <a:ln w="9525">
                <a:solidFill>
                  <a:schemeClr val="accent2"/>
                </a:solidFill>
              </a:ln>
              <a:effectLst/>
            </c:spPr>
          </c:marker>
          <c:cat>
            <c:numRef>
              <c:f>coverage!$B$1:$F$1</c:f>
              <c:numCache>
                <c:formatCode>General</c:formatCode>
                <c:ptCount val="5"/>
                <c:pt idx="0">
                  <c:v>2016</c:v>
                </c:pt>
                <c:pt idx="1">
                  <c:v>2017</c:v>
                </c:pt>
                <c:pt idx="2">
                  <c:v>2018</c:v>
                </c:pt>
                <c:pt idx="3">
                  <c:v>2019</c:v>
                </c:pt>
                <c:pt idx="4">
                  <c:v>2020</c:v>
                </c:pt>
              </c:numCache>
            </c:numRef>
          </c:cat>
          <c:val>
            <c:numRef>
              <c:f>coverage!$B$3:$F$3</c:f>
              <c:numCache>
                <c:formatCode>0%</c:formatCode>
                <c:ptCount val="5"/>
                <c:pt idx="0">
                  <c:v>0.91</c:v>
                </c:pt>
                <c:pt idx="1">
                  <c:v>0.88</c:v>
                </c:pt>
                <c:pt idx="2">
                  <c:v>0.88</c:v>
                </c:pt>
                <c:pt idx="3">
                  <c:v>0.84</c:v>
                </c:pt>
                <c:pt idx="4">
                  <c:v>0.81</c:v>
                </c:pt>
              </c:numCache>
            </c:numRef>
          </c:val>
          <c:smooth val="0"/>
          <c:extLst>
            <c:ext xmlns:c16="http://schemas.microsoft.com/office/drawing/2014/chart" uri="{C3380CC4-5D6E-409C-BE32-E72D297353CC}">
              <c16:uniqueId val="{00000001-543D-4B62-BA50-2E855F55CFD5}"/>
            </c:ext>
          </c:extLst>
        </c:ser>
        <c:ser>
          <c:idx val="2"/>
          <c:order val="2"/>
          <c:tx>
            <c:strRef>
              <c:f>coverage!$A$4</c:f>
              <c:strCache>
                <c:ptCount val="1"/>
                <c:pt idx="0">
                  <c:v>E. Med.</c:v>
                </c:pt>
              </c:strCache>
            </c:strRef>
          </c:tx>
          <c:spPr>
            <a:ln w="41275" cap="rnd">
              <a:solidFill>
                <a:schemeClr val="accent3"/>
              </a:solidFill>
              <a:round/>
            </a:ln>
            <a:effectLst/>
          </c:spPr>
          <c:marker>
            <c:symbol val="circle"/>
            <c:size val="10"/>
            <c:spPr>
              <a:solidFill>
                <a:schemeClr val="accent3"/>
              </a:solidFill>
              <a:ln w="9525">
                <a:solidFill>
                  <a:schemeClr val="accent3"/>
                </a:solidFill>
              </a:ln>
              <a:effectLst/>
            </c:spPr>
          </c:marker>
          <c:val>
            <c:numRef>
              <c:f>coverage!$B$4:$F$4</c:f>
              <c:numCache>
                <c:formatCode>0%</c:formatCode>
                <c:ptCount val="5"/>
                <c:pt idx="0">
                  <c:v>0.81</c:v>
                </c:pt>
                <c:pt idx="1">
                  <c:v>0.82</c:v>
                </c:pt>
                <c:pt idx="2">
                  <c:v>0.84</c:v>
                </c:pt>
                <c:pt idx="3">
                  <c:v>0.85</c:v>
                </c:pt>
                <c:pt idx="4">
                  <c:v>0.81</c:v>
                </c:pt>
              </c:numCache>
            </c:numRef>
          </c:val>
          <c:smooth val="0"/>
          <c:extLst>
            <c:ext xmlns:c16="http://schemas.microsoft.com/office/drawing/2014/chart" uri="{C3380CC4-5D6E-409C-BE32-E72D297353CC}">
              <c16:uniqueId val="{00000002-543D-4B62-BA50-2E855F55CFD5}"/>
            </c:ext>
          </c:extLst>
        </c:ser>
        <c:ser>
          <c:idx val="3"/>
          <c:order val="3"/>
          <c:tx>
            <c:strRef>
              <c:f>coverage!$A$5</c:f>
              <c:strCache>
                <c:ptCount val="1"/>
                <c:pt idx="0">
                  <c:v>European</c:v>
                </c:pt>
              </c:strCache>
            </c:strRef>
          </c:tx>
          <c:spPr>
            <a:ln w="41275" cap="rnd">
              <a:solidFill>
                <a:schemeClr val="accent4"/>
              </a:solidFill>
              <a:round/>
            </a:ln>
            <a:effectLst/>
          </c:spPr>
          <c:marker>
            <c:symbol val="circle"/>
            <c:size val="10"/>
            <c:spPr>
              <a:solidFill>
                <a:schemeClr val="accent4"/>
              </a:solidFill>
              <a:ln w="9525">
                <a:solidFill>
                  <a:schemeClr val="accent4"/>
                </a:solidFill>
              </a:ln>
              <a:effectLst/>
            </c:spPr>
          </c:marker>
          <c:val>
            <c:numRef>
              <c:f>coverage!$B$5:$F$5</c:f>
              <c:numCache>
                <c:formatCode>0%</c:formatCode>
                <c:ptCount val="5"/>
                <c:pt idx="0">
                  <c:v>0.92</c:v>
                </c:pt>
                <c:pt idx="1">
                  <c:v>0.94</c:v>
                </c:pt>
                <c:pt idx="2">
                  <c:v>0.95</c:v>
                </c:pt>
                <c:pt idx="3">
                  <c:v>0.95</c:v>
                </c:pt>
                <c:pt idx="4">
                  <c:v>0.94</c:v>
                </c:pt>
              </c:numCache>
            </c:numRef>
          </c:val>
          <c:smooth val="0"/>
          <c:extLst>
            <c:ext xmlns:c16="http://schemas.microsoft.com/office/drawing/2014/chart" uri="{C3380CC4-5D6E-409C-BE32-E72D297353CC}">
              <c16:uniqueId val="{00000003-543D-4B62-BA50-2E855F55CFD5}"/>
            </c:ext>
          </c:extLst>
        </c:ser>
        <c:ser>
          <c:idx val="4"/>
          <c:order val="4"/>
          <c:tx>
            <c:strRef>
              <c:f>coverage!$A$6</c:f>
              <c:strCache>
                <c:ptCount val="1"/>
                <c:pt idx="0">
                  <c:v>S.E. Asian</c:v>
                </c:pt>
              </c:strCache>
            </c:strRef>
          </c:tx>
          <c:spPr>
            <a:ln w="41275" cap="rnd">
              <a:solidFill>
                <a:schemeClr val="accent5"/>
              </a:solidFill>
              <a:round/>
            </a:ln>
            <a:effectLst/>
          </c:spPr>
          <c:marker>
            <c:symbol val="circle"/>
            <c:size val="10"/>
            <c:spPr>
              <a:solidFill>
                <a:schemeClr val="accent5"/>
              </a:solidFill>
              <a:ln w="9525">
                <a:solidFill>
                  <a:schemeClr val="accent5"/>
                </a:solidFill>
              </a:ln>
              <a:effectLst/>
            </c:spPr>
          </c:marker>
          <c:val>
            <c:numRef>
              <c:f>coverage!$B$6:$F$6</c:f>
              <c:numCache>
                <c:formatCode>0%</c:formatCode>
                <c:ptCount val="5"/>
                <c:pt idx="0">
                  <c:v>0.89</c:v>
                </c:pt>
                <c:pt idx="1">
                  <c:v>0.9</c:v>
                </c:pt>
                <c:pt idx="2">
                  <c:v>0.9</c:v>
                </c:pt>
                <c:pt idx="3">
                  <c:v>0.91</c:v>
                </c:pt>
                <c:pt idx="4">
                  <c:v>0.85</c:v>
                </c:pt>
              </c:numCache>
            </c:numRef>
          </c:val>
          <c:smooth val="0"/>
          <c:extLst>
            <c:ext xmlns:c16="http://schemas.microsoft.com/office/drawing/2014/chart" uri="{C3380CC4-5D6E-409C-BE32-E72D297353CC}">
              <c16:uniqueId val="{00000004-543D-4B62-BA50-2E855F55CFD5}"/>
            </c:ext>
          </c:extLst>
        </c:ser>
        <c:ser>
          <c:idx val="5"/>
          <c:order val="5"/>
          <c:tx>
            <c:strRef>
              <c:f>coverage!$A$7</c:f>
              <c:strCache>
                <c:ptCount val="1"/>
                <c:pt idx="0">
                  <c:v>W. Pacific</c:v>
                </c:pt>
              </c:strCache>
            </c:strRef>
          </c:tx>
          <c:spPr>
            <a:ln w="41275" cap="rnd">
              <a:solidFill>
                <a:schemeClr val="accent6"/>
              </a:solidFill>
              <a:round/>
            </a:ln>
            <a:effectLst/>
          </c:spPr>
          <c:marker>
            <c:symbol val="circle"/>
            <c:size val="10"/>
            <c:spPr>
              <a:solidFill>
                <a:schemeClr val="accent6"/>
              </a:solidFill>
              <a:ln w="9525">
                <a:solidFill>
                  <a:schemeClr val="accent6"/>
                </a:solidFill>
              </a:ln>
              <a:effectLst/>
            </c:spPr>
          </c:marker>
          <c:val>
            <c:numRef>
              <c:f>coverage!$B$7:$F$7</c:f>
              <c:numCache>
                <c:formatCode>0%</c:formatCode>
                <c:ptCount val="5"/>
                <c:pt idx="0">
                  <c:v>0.97</c:v>
                </c:pt>
                <c:pt idx="1">
                  <c:v>0.96</c:v>
                </c:pt>
                <c:pt idx="2">
                  <c:v>0.95</c:v>
                </c:pt>
                <c:pt idx="3">
                  <c:v>0.95</c:v>
                </c:pt>
                <c:pt idx="4">
                  <c:v>0.95</c:v>
                </c:pt>
              </c:numCache>
            </c:numRef>
          </c:val>
          <c:smooth val="0"/>
          <c:extLst>
            <c:ext xmlns:c16="http://schemas.microsoft.com/office/drawing/2014/chart" uri="{C3380CC4-5D6E-409C-BE32-E72D297353CC}">
              <c16:uniqueId val="{00000005-543D-4B62-BA50-2E855F55CFD5}"/>
            </c:ext>
          </c:extLst>
        </c:ser>
        <c:ser>
          <c:idx val="6"/>
          <c:order val="6"/>
          <c:tx>
            <c:strRef>
              <c:f>coverage!$A$8</c:f>
              <c:strCache>
                <c:ptCount val="1"/>
                <c:pt idx="0">
                  <c:v>Global</c:v>
                </c:pt>
              </c:strCache>
            </c:strRef>
          </c:tx>
          <c:spPr>
            <a:ln w="101600" cap="rnd">
              <a:solidFill>
                <a:schemeClr val="tx1">
                  <a:lumMod val="50000"/>
                  <a:lumOff val="50000"/>
                </a:schemeClr>
              </a:solidFill>
              <a:round/>
            </a:ln>
            <a:effectLst/>
          </c:spPr>
          <c:marker>
            <c:symbol val="circle"/>
            <c:size val="8"/>
            <c:spPr>
              <a:solidFill>
                <a:schemeClr val="bg1"/>
              </a:solidFill>
              <a:ln w="9525">
                <a:solidFill>
                  <a:schemeClr val="tx1"/>
                </a:solidFill>
              </a:ln>
              <a:effectLst/>
            </c:spPr>
          </c:marker>
          <c:val>
            <c:numRef>
              <c:f>coverage!$B$8:$F$8</c:f>
              <c:numCache>
                <c:formatCode>0%</c:formatCode>
                <c:ptCount val="5"/>
                <c:pt idx="0">
                  <c:v>0.86</c:v>
                </c:pt>
                <c:pt idx="1">
                  <c:v>0.86</c:v>
                </c:pt>
                <c:pt idx="2">
                  <c:v>0.86</c:v>
                </c:pt>
                <c:pt idx="3">
                  <c:v>0.86</c:v>
                </c:pt>
                <c:pt idx="4">
                  <c:v>0.83</c:v>
                </c:pt>
              </c:numCache>
            </c:numRef>
          </c:val>
          <c:smooth val="0"/>
          <c:extLst>
            <c:ext xmlns:c16="http://schemas.microsoft.com/office/drawing/2014/chart" uri="{C3380CC4-5D6E-409C-BE32-E72D297353CC}">
              <c16:uniqueId val="{00000006-543D-4B62-BA50-2E855F55CFD5}"/>
            </c:ext>
          </c:extLst>
        </c:ser>
        <c:dLbls>
          <c:showLegendKey val="0"/>
          <c:showVal val="0"/>
          <c:showCatName val="0"/>
          <c:showSerName val="0"/>
          <c:showPercent val="0"/>
          <c:showBubbleSize val="0"/>
        </c:dLbls>
        <c:marker val="1"/>
        <c:smooth val="0"/>
        <c:axId val="480945407"/>
        <c:axId val="480942911"/>
      </c:lineChart>
      <c:catAx>
        <c:axId val="480945407"/>
        <c:scaling>
          <c:orientation val="minMax"/>
        </c:scaling>
        <c:delete val="0"/>
        <c:axPos val="b"/>
        <c:numFmt formatCode="General" sourceLinked="1"/>
        <c:majorTickMark val="none"/>
        <c:minorTickMark val="none"/>
        <c:tickLblPos val="nextTo"/>
        <c:spPr>
          <a:noFill/>
          <a:ln w="9525" cap="flat" cmpd="sng" algn="ctr">
            <a:noFill/>
            <a:round/>
          </a:ln>
          <a:effectLst/>
        </c:spPr>
        <c:txPr>
          <a:bodyPr rot="-60000000" spcFirstLastPara="1" vertOverflow="ellipsis" vert="horz" wrap="square" anchor="ctr" anchorCtr="1"/>
          <a:lstStyle/>
          <a:p>
            <a:pPr>
              <a:defRPr sz="1400" b="0" i="0" u="none" strike="noStrike" kern="1200" baseline="0">
                <a:solidFill>
                  <a:schemeClr val="bg1"/>
                </a:solidFill>
                <a:latin typeface="+mn-lt"/>
                <a:ea typeface="+mn-ea"/>
                <a:cs typeface="+mn-cs"/>
              </a:defRPr>
            </a:pPr>
            <a:endParaRPr lang="en-US"/>
          </a:p>
        </c:txPr>
        <c:crossAx val="480942911"/>
        <c:crosses val="autoZero"/>
        <c:auto val="1"/>
        <c:lblAlgn val="ctr"/>
        <c:lblOffset val="100"/>
        <c:noMultiLvlLbl val="0"/>
      </c:catAx>
      <c:valAx>
        <c:axId val="480942911"/>
        <c:scaling>
          <c:orientation val="minMax"/>
          <c:max val="1"/>
          <c:min val="0.60000000000000009"/>
        </c:scaling>
        <c:delete val="0"/>
        <c:axPos val="l"/>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480945407"/>
        <c:crosses val="autoZero"/>
        <c:crossBetween val="between"/>
        <c:majorUnit val="0.2"/>
      </c:valAx>
      <c:spPr>
        <a:noFill/>
        <a:ln>
          <a:noFill/>
        </a:ln>
        <a:effectLst/>
      </c:spPr>
    </c:plotArea>
    <c:plotVisOnly val="1"/>
    <c:dispBlanksAs val="gap"/>
    <c:showDLblsOverMax val="0"/>
  </c:chart>
  <c:spPr>
    <a:noFill/>
    <a:ln>
      <a:noFill/>
    </a:ln>
    <a:effectLst/>
  </c:spPr>
  <c:txPr>
    <a:bodyPr/>
    <a:lstStyle/>
    <a:p>
      <a:pPr>
        <a:defRPr sz="1100"/>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925097013023523"/>
          <c:y val="0.11075138283876435"/>
          <c:w val="0.84780942359682521"/>
          <c:h val="0.81390144822601818"/>
        </c:manualLayout>
      </c:layout>
      <c:barChart>
        <c:barDir val="col"/>
        <c:grouping val="clustered"/>
        <c:varyColors val="0"/>
        <c:ser>
          <c:idx val="0"/>
          <c:order val="0"/>
          <c:tx>
            <c:strRef>
              <c:f>vaxintro!$A$32</c:f>
              <c:strCache>
                <c:ptCount val="1"/>
                <c:pt idx="0">
                  <c:v>Planned introductions</c:v>
                </c:pt>
              </c:strCache>
            </c:strRef>
          </c:tx>
          <c:spPr>
            <a:solidFill>
              <a:schemeClr val="accent2">
                <a:alpha val="20000"/>
              </a:schemeClr>
            </a:solidFill>
            <a:ln>
              <a:solidFill>
                <a:schemeClr val="tx1"/>
              </a:solidFill>
              <a:prstDash val="sysDash"/>
            </a:ln>
            <a:effectLst/>
          </c:spPr>
          <c:invertIfNegative val="0"/>
          <c:cat>
            <c:numRef>
              <c:f>vaxintro!$B$30:$M$30</c:f>
              <c:numCache>
                <c:formatCode>General</c:formatCode>
                <c:ptCount val="12"/>
                <c:pt idx="0">
                  <c:v>2010</c:v>
                </c:pt>
                <c:pt idx="1">
                  <c:v>2011</c:v>
                </c:pt>
                <c:pt idx="2">
                  <c:v>2012</c:v>
                </c:pt>
                <c:pt idx="3">
                  <c:v>2013</c:v>
                </c:pt>
                <c:pt idx="4">
                  <c:v>2014</c:v>
                </c:pt>
                <c:pt idx="5">
                  <c:v>2015</c:v>
                </c:pt>
                <c:pt idx="6">
                  <c:v>2016</c:v>
                </c:pt>
                <c:pt idx="7">
                  <c:v>2017</c:v>
                </c:pt>
                <c:pt idx="8">
                  <c:v>2018</c:v>
                </c:pt>
                <c:pt idx="9">
                  <c:v>2019</c:v>
                </c:pt>
                <c:pt idx="10">
                  <c:v>2020</c:v>
                </c:pt>
                <c:pt idx="11">
                  <c:v>2021</c:v>
                </c:pt>
              </c:numCache>
            </c:numRef>
          </c:cat>
          <c:val>
            <c:numRef>
              <c:f>vaxintro!$B$32:$M$32</c:f>
              <c:numCache>
                <c:formatCode>General</c:formatCode>
                <c:ptCount val="12"/>
                <c:pt idx="10">
                  <c:v>44</c:v>
                </c:pt>
                <c:pt idx="11">
                  <c:v>34</c:v>
                </c:pt>
              </c:numCache>
            </c:numRef>
          </c:val>
          <c:extLst>
            <c:ext xmlns:c16="http://schemas.microsoft.com/office/drawing/2014/chart" uri="{C3380CC4-5D6E-409C-BE32-E72D297353CC}">
              <c16:uniqueId val="{00000000-6B55-44CE-A377-2B61DE2B6FEF}"/>
            </c:ext>
          </c:extLst>
        </c:ser>
        <c:ser>
          <c:idx val="1"/>
          <c:order val="1"/>
          <c:tx>
            <c:strRef>
              <c:f>vaxintro!$A$31</c:f>
              <c:strCache>
                <c:ptCount val="1"/>
                <c:pt idx="0">
                  <c:v>Completed vaccine introductions</c:v>
                </c:pt>
              </c:strCache>
            </c:strRef>
          </c:tx>
          <c:spPr>
            <a:solidFill>
              <a:srgbClr val="002060"/>
            </a:solidFill>
            <a:ln>
              <a:noFill/>
            </a:ln>
            <a:effectLst/>
          </c:spPr>
          <c:invertIfNegative val="0"/>
          <c:cat>
            <c:numRef>
              <c:f>vaxintro!$B$30:$M$30</c:f>
              <c:numCache>
                <c:formatCode>General</c:formatCode>
                <c:ptCount val="12"/>
                <c:pt idx="0">
                  <c:v>2010</c:v>
                </c:pt>
                <c:pt idx="1">
                  <c:v>2011</c:v>
                </c:pt>
                <c:pt idx="2">
                  <c:v>2012</c:v>
                </c:pt>
                <c:pt idx="3">
                  <c:v>2013</c:v>
                </c:pt>
                <c:pt idx="4">
                  <c:v>2014</c:v>
                </c:pt>
                <c:pt idx="5">
                  <c:v>2015</c:v>
                </c:pt>
                <c:pt idx="6">
                  <c:v>2016</c:v>
                </c:pt>
                <c:pt idx="7">
                  <c:v>2017</c:v>
                </c:pt>
                <c:pt idx="8">
                  <c:v>2018</c:v>
                </c:pt>
                <c:pt idx="9">
                  <c:v>2019</c:v>
                </c:pt>
                <c:pt idx="10">
                  <c:v>2020</c:v>
                </c:pt>
                <c:pt idx="11">
                  <c:v>2021</c:v>
                </c:pt>
              </c:numCache>
            </c:numRef>
          </c:cat>
          <c:val>
            <c:numRef>
              <c:f>vaxintro!$B$31:$M$31</c:f>
              <c:numCache>
                <c:formatCode>General</c:formatCode>
                <c:ptCount val="12"/>
                <c:pt idx="0">
                  <c:v>57</c:v>
                </c:pt>
                <c:pt idx="1">
                  <c:v>47</c:v>
                </c:pt>
                <c:pt idx="2">
                  <c:v>49</c:v>
                </c:pt>
                <c:pt idx="3">
                  <c:v>59</c:v>
                </c:pt>
                <c:pt idx="4">
                  <c:v>70</c:v>
                </c:pt>
                <c:pt idx="5">
                  <c:v>123</c:v>
                </c:pt>
                <c:pt idx="6">
                  <c:v>59</c:v>
                </c:pt>
                <c:pt idx="7">
                  <c:v>50</c:v>
                </c:pt>
                <c:pt idx="8">
                  <c:v>59</c:v>
                </c:pt>
                <c:pt idx="9">
                  <c:v>50</c:v>
                </c:pt>
                <c:pt idx="10">
                  <c:v>19</c:v>
                </c:pt>
                <c:pt idx="11">
                  <c:v>10</c:v>
                </c:pt>
              </c:numCache>
            </c:numRef>
          </c:val>
          <c:extLst>
            <c:ext xmlns:c16="http://schemas.microsoft.com/office/drawing/2014/chart" uri="{C3380CC4-5D6E-409C-BE32-E72D297353CC}">
              <c16:uniqueId val="{00000001-6B55-44CE-A377-2B61DE2B6FEF}"/>
            </c:ext>
          </c:extLst>
        </c:ser>
        <c:dLbls>
          <c:showLegendKey val="0"/>
          <c:showVal val="0"/>
          <c:showCatName val="0"/>
          <c:showSerName val="0"/>
          <c:showPercent val="0"/>
          <c:showBubbleSize val="0"/>
        </c:dLbls>
        <c:gapWidth val="77"/>
        <c:overlap val="100"/>
        <c:axId val="7826928"/>
        <c:axId val="7814032"/>
      </c:barChart>
      <c:catAx>
        <c:axId val="782692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7814032"/>
        <c:crosses val="autoZero"/>
        <c:auto val="1"/>
        <c:lblAlgn val="ctr"/>
        <c:lblOffset val="100"/>
        <c:noMultiLvlLbl val="0"/>
      </c:catAx>
      <c:valAx>
        <c:axId val="7814032"/>
        <c:scaling>
          <c:orientation val="minMax"/>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782692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userShapes r:id="rId4"/>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9263044009426104E-2"/>
          <c:y val="4.2553700549518056E-2"/>
          <c:w val="0.90252258021952692"/>
          <c:h val="0.75612468847926151"/>
        </c:manualLayout>
      </c:layout>
      <c:barChart>
        <c:barDir val="col"/>
        <c:grouping val="stacked"/>
        <c:varyColors val="0"/>
        <c:ser>
          <c:idx val="0"/>
          <c:order val="0"/>
          <c:tx>
            <c:strRef>
              <c:f>'Sheet1 (3)'!$D$3</c:f>
              <c:strCache>
                <c:ptCount val="1"/>
                <c:pt idx="0">
                  <c:v>Number (in millions)</c:v>
                </c:pt>
              </c:strCache>
            </c:strRef>
          </c:tx>
          <c:spPr>
            <a:solidFill>
              <a:schemeClr val="accent1"/>
            </a:solidFill>
            <a:ln>
              <a:noFill/>
            </a:ln>
            <a:effectLst/>
          </c:spPr>
          <c:invertIfNegative val="0"/>
          <c:dPt>
            <c:idx val="1"/>
            <c:invertIfNegative val="0"/>
            <c:bubble3D val="0"/>
            <c:spPr>
              <a:solidFill>
                <a:schemeClr val="tx2">
                  <a:lumMod val="75000"/>
                </a:schemeClr>
              </a:solidFill>
              <a:ln>
                <a:noFill/>
              </a:ln>
              <a:effectLst/>
            </c:spPr>
            <c:extLst>
              <c:ext xmlns:c16="http://schemas.microsoft.com/office/drawing/2014/chart" uri="{C3380CC4-5D6E-409C-BE32-E72D297353CC}">
                <c16:uniqueId val="{00000001-5AFF-44BB-815D-A7831FEF24B6}"/>
              </c:ext>
            </c:extLst>
          </c:dPt>
          <c:dPt>
            <c:idx val="2"/>
            <c:invertIfNegative val="0"/>
            <c:bubble3D val="0"/>
            <c:spPr>
              <a:solidFill>
                <a:schemeClr val="tx2">
                  <a:lumMod val="75000"/>
                </a:schemeClr>
              </a:solidFill>
              <a:ln>
                <a:noFill/>
              </a:ln>
              <a:effectLst/>
            </c:spPr>
            <c:extLst>
              <c:ext xmlns:c16="http://schemas.microsoft.com/office/drawing/2014/chart" uri="{C3380CC4-5D6E-409C-BE32-E72D297353CC}">
                <c16:uniqueId val="{00000003-5AFF-44BB-815D-A7831FEF24B6}"/>
              </c:ext>
            </c:extLst>
          </c:dPt>
          <c:dPt>
            <c:idx val="3"/>
            <c:invertIfNegative val="0"/>
            <c:bubble3D val="0"/>
            <c:spPr>
              <a:solidFill>
                <a:schemeClr val="tx2">
                  <a:lumMod val="75000"/>
                </a:schemeClr>
              </a:solidFill>
              <a:ln>
                <a:noFill/>
              </a:ln>
              <a:effectLst/>
            </c:spPr>
            <c:extLst>
              <c:ext xmlns:c16="http://schemas.microsoft.com/office/drawing/2014/chart" uri="{C3380CC4-5D6E-409C-BE32-E72D297353CC}">
                <c16:uniqueId val="{00000005-5AFF-44BB-815D-A7831FEF24B6}"/>
              </c:ext>
            </c:extLst>
          </c:dPt>
          <c:dLbls>
            <c:dLbl>
              <c:idx val="3"/>
              <c:delete val="1"/>
              <c:extLst>
                <c:ext xmlns:c15="http://schemas.microsoft.com/office/drawing/2012/chart" uri="{CE6537A1-D6FC-4f65-9D91-7224C49458BB}"/>
                <c:ext xmlns:c16="http://schemas.microsoft.com/office/drawing/2014/chart" uri="{C3380CC4-5D6E-409C-BE32-E72D297353CC}">
                  <c16:uniqueId val="{00000005-5AFF-44BB-815D-A7831FEF24B6}"/>
                </c:ext>
              </c:extLst>
            </c:dLbl>
            <c:spPr>
              <a:noFill/>
              <a:ln>
                <a:noFill/>
              </a:ln>
              <a:effectLst/>
            </c:spPr>
            <c:txPr>
              <a:bodyPr rot="0" spcFirstLastPara="1" vertOverflow="ellipsis" vert="horz" wrap="square" anchor="ctr" anchorCtr="1"/>
              <a:lstStyle/>
              <a:p>
                <a:pPr>
                  <a:defRPr sz="1400" b="0" i="0" u="none" strike="noStrike" kern="1200" baseline="0">
                    <a:solidFill>
                      <a:schemeClr val="bg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multiLvlStrRef>
              <c:f>'Sheet1 (3)'!$B$4:$C$8</c:f>
              <c:multiLvlStrCache>
                <c:ptCount val="5"/>
                <c:lvl>
                  <c:pt idx="0">
                    <c:v>Routine immunization </c:v>
                  </c:pt>
                  <c:pt idx="1">
                    <c:v>COVID-19 vaccination</c:v>
                  </c:pt>
                  <c:pt idx="2">
                    <c:v>COVID-19 vaccination</c:v>
                  </c:pt>
                  <c:pt idx="3">
                    <c:v>COVID-19 vaccination</c:v>
                  </c:pt>
                  <c:pt idx="4">
                    <c:v>Routine immunization </c:v>
                  </c:pt>
                </c:lvl>
                <c:lvl>
                  <c:pt idx="0">
                    <c:v>Q4 2019</c:v>
                  </c:pt>
                  <c:pt idx="1">
                    <c:v>Q2 2021</c:v>
                  </c:pt>
                  <c:pt idx="2">
                    <c:v>Q4 2021</c:v>
                  </c:pt>
                  <c:pt idx="3">
                    <c:v>Q1 2022</c:v>
                  </c:pt>
                </c:lvl>
              </c:multiLvlStrCache>
            </c:multiLvlStrRef>
          </c:cat>
          <c:val>
            <c:numRef>
              <c:f>'Sheet1 (3)'!$D$4:$D$8</c:f>
              <c:numCache>
                <c:formatCode>General</c:formatCode>
                <c:ptCount val="5"/>
                <c:pt idx="0">
                  <c:v>238</c:v>
                </c:pt>
                <c:pt idx="1">
                  <c:v>401</c:v>
                </c:pt>
                <c:pt idx="2">
                  <c:v>1282</c:v>
                </c:pt>
                <c:pt idx="3">
                  <c:v>439</c:v>
                </c:pt>
                <c:pt idx="4">
                  <c:v>280</c:v>
                </c:pt>
              </c:numCache>
            </c:numRef>
          </c:val>
          <c:extLst>
            <c:ext xmlns:c16="http://schemas.microsoft.com/office/drawing/2014/chart" uri="{C3380CC4-5D6E-409C-BE32-E72D297353CC}">
              <c16:uniqueId val="{00000006-5AFF-44BB-815D-A7831FEF24B6}"/>
            </c:ext>
          </c:extLst>
        </c:ser>
        <c:ser>
          <c:idx val="1"/>
          <c:order val="1"/>
          <c:tx>
            <c:strRef>
              <c:f>'Sheet1 (3)'!$E$3</c:f>
              <c:strCache>
                <c:ptCount val="1"/>
              </c:strCache>
            </c:strRef>
          </c:tx>
          <c:spPr>
            <a:solidFill>
              <a:schemeClr val="bg2">
                <a:lumMod val="50000"/>
              </a:schemeClr>
            </a:solidFill>
            <a:ln>
              <a:noFill/>
            </a:ln>
            <a:effectLst/>
          </c:spPr>
          <c:invertIfNegative val="0"/>
          <c:dPt>
            <c:idx val="3"/>
            <c:invertIfNegative val="0"/>
            <c:bubble3D val="0"/>
            <c:spPr>
              <a:solidFill>
                <a:schemeClr val="bg2">
                  <a:lumMod val="50000"/>
                </a:schemeClr>
              </a:solidFill>
              <a:ln w="38100">
                <a:noFill/>
                <a:prstDash val="dash"/>
              </a:ln>
              <a:effectLst/>
            </c:spPr>
            <c:extLst>
              <c:ext xmlns:c16="http://schemas.microsoft.com/office/drawing/2014/chart" uri="{C3380CC4-5D6E-409C-BE32-E72D297353CC}">
                <c16:uniqueId val="{00000008-5AFF-44BB-815D-A7831FEF24B6}"/>
              </c:ext>
            </c:extLst>
          </c:dPt>
          <c:dLbls>
            <c:dLbl>
              <c:idx val="3"/>
              <c:tx>
                <c:rich>
                  <a:bodyPr/>
                  <a:lstStyle/>
                  <a:p>
                    <a:fld id="{7D1C2912-D6BD-4C57-9378-DD458727F576}" type="CELLREF">
                      <a:rPr lang="en-US"/>
                      <a:pPr/>
                      <a:t>[CELLREF]</a:t>
                    </a:fld>
                    <a:endParaRPr lang="en-US"/>
                  </a:p>
                </c:rich>
              </c:tx>
              <c:dLblPos val="inEnd"/>
              <c:showLegendKey val="0"/>
              <c:showVal val="1"/>
              <c:showCatName val="0"/>
              <c:showSerName val="0"/>
              <c:showPercent val="0"/>
              <c:showBubbleSize val="0"/>
              <c:extLst>
                <c:ext xmlns:c15="http://schemas.microsoft.com/office/drawing/2012/chart" uri="{CE6537A1-D6FC-4f65-9D91-7224C49458BB}">
                  <c15:dlblFieldTable>
                    <c15:dlblFTEntry>
                      <c15:txfldGUID>{7D1C2912-D6BD-4C57-9378-DD458727F576}</c15:txfldGUID>
                      <c15:f>'Sheet1 (3)'!$F$7</c15:f>
                      <c15:dlblFieldTableCache>
                        <c:ptCount val="1"/>
                        <c:pt idx="0">
                          <c:v>1549</c:v>
                        </c:pt>
                      </c15:dlblFieldTableCache>
                    </c15:dlblFTEntry>
                  </c15:dlblFieldTable>
                  <c15:showDataLabelsRange val="0"/>
                </c:ext>
                <c:ext xmlns:c16="http://schemas.microsoft.com/office/drawing/2014/chart" uri="{C3380CC4-5D6E-409C-BE32-E72D297353CC}">
                  <c16:uniqueId val="{00000008-5AFF-44BB-815D-A7831FEF24B6}"/>
                </c:ext>
              </c:extLst>
            </c:dLbl>
            <c:spPr>
              <a:noFill/>
              <a:ln>
                <a:noFill/>
              </a:ln>
              <a:effectLst/>
            </c:spPr>
            <c:txPr>
              <a:bodyPr rot="0" spcFirstLastPara="1" vertOverflow="ellipsis" vert="horz" wrap="square" anchor="ctr" anchorCtr="1"/>
              <a:lstStyle/>
              <a:p>
                <a:pPr>
                  <a:defRPr sz="1400" b="0" i="0" u="none" strike="noStrike" kern="1200" baseline="0">
                    <a:solidFill>
                      <a:schemeClr val="bg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multiLvlStrRef>
              <c:f>'Sheet1 (3)'!$B$4:$C$8</c:f>
              <c:multiLvlStrCache>
                <c:ptCount val="5"/>
                <c:lvl>
                  <c:pt idx="0">
                    <c:v>Routine immunization </c:v>
                  </c:pt>
                  <c:pt idx="1">
                    <c:v>COVID-19 vaccination</c:v>
                  </c:pt>
                  <c:pt idx="2">
                    <c:v>COVID-19 vaccination</c:v>
                  </c:pt>
                  <c:pt idx="3">
                    <c:v>COVID-19 vaccination</c:v>
                  </c:pt>
                  <c:pt idx="4">
                    <c:v>Routine immunization </c:v>
                  </c:pt>
                </c:lvl>
                <c:lvl>
                  <c:pt idx="0">
                    <c:v>Q4 2019</c:v>
                  </c:pt>
                  <c:pt idx="1">
                    <c:v>Q2 2021</c:v>
                  </c:pt>
                  <c:pt idx="2">
                    <c:v>Q4 2021</c:v>
                  </c:pt>
                  <c:pt idx="3">
                    <c:v>Q1 2022</c:v>
                  </c:pt>
                </c:lvl>
              </c:multiLvlStrCache>
            </c:multiLvlStrRef>
          </c:cat>
          <c:val>
            <c:numRef>
              <c:f>'Sheet1 (3)'!$E$4:$E$7</c:f>
              <c:numCache>
                <c:formatCode>General</c:formatCode>
                <c:ptCount val="4"/>
                <c:pt idx="3">
                  <c:v>1110</c:v>
                </c:pt>
              </c:numCache>
            </c:numRef>
          </c:val>
          <c:extLst>
            <c:ext xmlns:c16="http://schemas.microsoft.com/office/drawing/2014/chart" uri="{C3380CC4-5D6E-409C-BE32-E72D297353CC}">
              <c16:uniqueId val="{00000009-5AFF-44BB-815D-A7831FEF24B6}"/>
            </c:ext>
          </c:extLst>
        </c:ser>
        <c:dLbls>
          <c:showLegendKey val="0"/>
          <c:showVal val="0"/>
          <c:showCatName val="0"/>
          <c:showSerName val="0"/>
          <c:showPercent val="0"/>
          <c:showBubbleSize val="0"/>
        </c:dLbls>
        <c:gapWidth val="57"/>
        <c:overlap val="100"/>
        <c:axId val="2072203071"/>
        <c:axId val="2072203903"/>
      </c:barChart>
      <c:catAx>
        <c:axId val="207220307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2072203903"/>
        <c:crosses val="autoZero"/>
        <c:auto val="1"/>
        <c:lblAlgn val="ctr"/>
        <c:lblOffset val="100"/>
        <c:noMultiLvlLbl val="0"/>
      </c:catAx>
      <c:valAx>
        <c:axId val="2072203903"/>
        <c:scaling>
          <c:orientation val="minMax"/>
          <c:max val="1600"/>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2072203071"/>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sz="1400"/>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_rels/vmlDrawing1.vml.rels><?xml version="1.0" encoding="UTF-8" standalone="yes"?>
<Relationships xmlns="http://schemas.openxmlformats.org/package/2006/relationships"><Relationship Id="rId1" Type="http://schemas.openxmlformats.org/officeDocument/2006/relationships/image" Target="../media/image22.e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64.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2.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22.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22.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26.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22.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22.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26.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22.emf"/></Relationships>
</file>

<file path=ppt/drawings/drawing1.xml><?xml version="1.0" encoding="utf-8"?>
<c:userShapes xmlns:c="http://schemas.openxmlformats.org/drawingml/2006/chart">
  <cdr:relSizeAnchor xmlns:cdr="http://schemas.openxmlformats.org/drawingml/2006/chartDrawing">
    <cdr:from>
      <cdr:x>0.01876</cdr:x>
      <cdr:y>0.12193</cdr:y>
    </cdr:from>
    <cdr:to>
      <cdr:x>0.10901</cdr:x>
      <cdr:y>0.60208</cdr:y>
    </cdr:to>
    <cdr:sp macro="" textlink="">
      <cdr:nvSpPr>
        <cdr:cNvPr id="2" name="Rectangle 1">
          <a:extLst xmlns:a="http://schemas.openxmlformats.org/drawingml/2006/main">
            <a:ext uri="{FF2B5EF4-FFF2-40B4-BE49-F238E27FC236}">
              <a16:creationId xmlns:a16="http://schemas.microsoft.com/office/drawing/2014/main" id="{40E25283-FB89-4104-8A94-7527C42AEFC0}"/>
            </a:ext>
          </a:extLst>
        </cdr:cNvPr>
        <cdr:cNvSpPr/>
      </cdr:nvSpPr>
      <cdr:spPr>
        <a:xfrm xmlns:a="http://schemas.openxmlformats.org/drawingml/2006/main">
          <a:off x="118486" y="408364"/>
          <a:ext cx="569924" cy="1608083"/>
        </a:xfrm>
        <a:prstGeom xmlns:a="http://schemas.openxmlformats.org/drawingml/2006/main" prst="rect">
          <a:avLst/>
        </a:prstGeom>
        <a:solidFill xmlns:a="http://schemas.openxmlformats.org/drawingml/2006/main">
          <a:schemeClr val="bg1"/>
        </a:solidFill>
        <a:ln xmlns:a="http://schemas.openxmlformats.org/drawingml/2006/main">
          <a:solidFill>
            <a:schemeClr val="bg1"/>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en-US"/>
        </a:p>
      </cdr:txBody>
    </cdr:sp>
  </cdr:relSizeAnchor>
</c:userShapes>
</file>

<file path=ppt/drawings/drawing2.xml><?xml version="1.0" encoding="utf-8"?>
<c:userShapes xmlns:c="http://schemas.openxmlformats.org/drawingml/2006/chart">
  <cdr:relSizeAnchor xmlns:cdr="http://schemas.openxmlformats.org/drawingml/2006/chartDrawing">
    <cdr:from>
      <cdr:x>0.1997</cdr:x>
      <cdr:y>0.94153</cdr:y>
    </cdr:from>
    <cdr:to>
      <cdr:x>0.48198</cdr:x>
      <cdr:y>0.98651</cdr:y>
    </cdr:to>
    <cdr:sp macro="" textlink="">
      <cdr:nvSpPr>
        <cdr:cNvPr id="2" name="Rectangle 1">
          <a:extLst xmlns:a="http://schemas.openxmlformats.org/drawingml/2006/main">
            <a:ext uri="{FF2B5EF4-FFF2-40B4-BE49-F238E27FC236}">
              <a16:creationId xmlns:a16="http://schemas.microsoft.com/office/drawing/2014/main" id="{30D7E1DB-4B38-4BBA-BC6A-6317558CB062}"/>
            </a:ext>
          </a:extLst>
        </cdr:cNvPr>
        <cdr:cNvSpPr/>
      </cdr:nvSpPr>
      <cdr:spPr>
        <a:xfrm xmlns:a="http://schemas.openxmlformats.org/drawingml/2006/main">
          <a:off x="1216151" y="5742431"/>
          <a:ext cx="1719072" cy="274319"/>
        </a:xfrm>
        <a:prstGeom xmlns:a="http://schemas.openxmlformats.org/drawingml/2006/main" prst="rect">
          <a:avLst/>
        </a:prstGeom>
        <a:solidFill xmlns:a="http://schemas.openxmlformats.org/drawingml/2006/main">
          <a:schemeClr val="bg1"/>
        </a:solidFill>
        <a:ln xmlns:a="http://schemas.openxmlformats.org/drawingml/2006/main">
          <a:solidFill>
            <a:schemeClr val="bg1"/>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en-US"/>
        </a:p>
      </cdr:txBody>
    </cdr:sp>
  </cdr:relSizeAnchor>
  <cdr:relSizeAnchor xmlns:cdr="http://schemas.openxmlformats.org/drawingml/2006/chartDrawing">
    <cdr:from>
      <cdr:x>0.55299</cdr:x>
      <cdr:y>0.94153</cdr:y>
    </cdr:from>
    <cdr:to>
      <cdr:x>0.83527</cdr:x>
      <cdr:y>0.98651</cdr:y>
    </cdr:to>
    <cdr:sp macro="" textlink="">
      <cdr:nvSpPr>
        <cdr:cNvPr id="3" name="Rectangle 2">
          <a:extLst xmlns:a="http://schemas.openxmlformats.org/drawingml/2006/main">
            <a:ext uri="{FF2B5EF4-FFF2-40B4-BE49-F238E27FC236}">
              <a16:creationId xmlns:a16="http://schemas.microsoft.com/office/drawing/2014/main" id="{C0ECB060-F4DD-4782-A6CC-51BA986EDC38}"/>
            </a:ext>
          </a:extLst>
        </cdr:cNvPr>
        <cdr:cNvSpPr/>
      </cdr:nvSpPr>
      <cdr:spPr>
        <a:xfrm xmlns:a="http://schemas.openxmlformats.org/drawingml/2006/main">
          <a:off x="3367657" y="5742431"/>
          <a:ext cx="1719072" cy="274319"/>
        </a:xfrm>
        <a:prstGeom xmlns:a="http://schemas.openxmlformats.org/drawingml/2006/main" prst="rect">
          <a:avLst/>
        </a:prstGeom>
        <a:solidFill xmlns:a="http://schemas.openxmlformats.org/drawingml/2006/main">
          <a:schemeClr val="bg1"/>
        </a:solidFill>
        <a:ln xmlns:a="http://schemas.openxmlformats.org/drawingml/2006/main">
          <a:solidFill>
            <a:schemeClr val="bg1"/>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endParaRPr lang="en-US"/>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EDEB79A-345F-4C7C-A97F-FE3921467857}" type="datetimeFigureOut">
              <a:rPr lang="en-US" smtClean="0"/>
              <a:t>7/21/2022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FEEA51E-A3D9-4F74-92D2-73DA2BB1DA4C}" type="slidenum">
              <a:rPr lang="en-US" smtClean="0"/>
              <a:t>‹#›</a:t>
            </a:fld>
            <a:endParaRPr lang="en-US"/>
          </a:p>
        </p:txBody>
      </p:sp>
    </p:spTree>
    <p:extLst>
      <p:ext uri="{BB962C8B-B14F-4D97-AF65-F5344CB8AC3E}">
        <p14:creationId xmlns:p14="http://schemas.microsoft.com/office/powerpoint/2010/main" val="41943657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Google Shape;138;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9" name="Google Shape;139;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71450" marR="0" lvl="0" indent="-171450" algn="l" rtl="0">
              <a:lnSpc>
                <a:spcPct val="100000"/>
              </a:lnSpc>
              <a:spcBef>
                <a:spcPts val="0"/>
              </a:spcBef>
              <a:spcAft>
                <a:spcPts val="0"/>
              </a:spcAft>
              <a:buClr>
                <a:schemeClr val="dk1"/>
              </a:buClr>
              <a:buSzPts val="1200"/>
              <a:buFont typeface="Arial"/>
              <a:buChar char="•"/>
            </a:pPr>
            <a:r>
              <a:rPr lang="en-US" sz="1200"/>
              <a:t>Childhood immunization programs routinely deliver vaccines against measles, polio, pertussis, tetanus, rotavirus and many other diseases.</a:t>
            </a:r>
            <a:endParaRPr/>
          </a:p>
          <a:p>
            <a:pPr marL="171450" marR="0" lvl="0" indent="-95250" algn="l" rtl="0">
              <a:lnSpc>
                <a:spcPct val="100000"/>
              </a:lnSpc>
              <a:spcBef>
                <a:spcPts val="0"/>
              </a:spcBef>
              <a:spcAft>
                <a:spcPts val="0"/>
              </a:spcAft>
              <a:buClr>
                <a:schemeClr val="dk1"/>
              </a:buClr>
              <a:buSzPts val="1200"/>
              <a:buFont typeface="Arial"/>
              <a:buNone/>
            </a:pPr>
            <a:endParaRPr sz="1200"/>
          </a:p>
          <a:p>
            <a:pPr marL="171450" marR="0" lvl="0" indent="-171450" algn="l" rtl="0">
              <a:lnSpc>
                <a:spcPct val="100000"/>
              </a:lnSpc>
              <a:spcBef>
                <a:spcPts val="0"/>
              </a:spcBef>
              <a:spcAft>
                <a:spcPts val="0"/>
              </a:spcAft>
              <a:buClr>
                <a:schemeClr val="dk1"/>
              </a:buClr>
              <a:buSzPts val="1200"/>
              <a:buFont typeface="Arial"/>
              <a:buChar char="•"/>
            </a:pPr>
            <a:r>
              <a:rPr lang="en-US" sz="1200"/>
              <a:t>For many years, global coverage had been steady at about 86% (as measured by the third dose of DTP containing vaccine).  However, the 3% drop in 2020 set the program back to levels unseen since 2009.  Coverage impacts were widespread, with 5 of 6 WHO regions showing decreased coverage, particularly for SE Asia and the region of the Americas.  </a:t>
            </a:r>
            <a:endParaRPr/>
          </a:p>
          <a:p>
            <a:pPr marL="171450" marR="0" lvl="0" indent="-171450" algn="l" rtl="0">
              <a:lnSpc>
                <a:spcPct val="100000"/>
              </a:lnSpc>
              <a:spcBef>
                <a:spcPts val="0"/>
              </a:spcBef>
              <a:spcAft>
                <a:spcPts val="0"/>
              </a:spcAft>
              <a:buClr>
                <a:schemeClr val="dk1"/>
              </a:buClr>
              <a:buSzPts val="1200"/>
              <a:buFont typeface="Arial"/>
              <a:buChar char="•"/>
            </a:pPr>
            <a:r>
              <a:rPr lang="en-US" sz="1200"/>
              <a:t>51% of countries had decreased dtp3 coverage in 2020 (in 2019, this figure was 30%). All resulting in a 26% increase in the numbers un-protected against VPDs, or 3.7million more children in 2020 versus 2019, increasing the total number unprotected to nearly 23 million.  </a:t>
            </a:r>
            <a:endParaRPr/>
          </a:p>
          <a:p>
            <a:pPr marL="171450" marR="0" lvl="0" indent="-95250" algn="l" rtl="0">
              <a:lnSpc>
                <a:spcPct val="100000"/>
              </a:lnSpc>
              <a:spcBef>
                <a:spcPts val="0"/>
              </a:spcBef>
              <a:spcAft>
                <a:spcPts val="0"/>
              </a:spcAft>
              <a:buClr>
                <a:schemeClr val="dk1"/>
              </a:buClr>
              <a:buSzPts val="1200"/>
              <a:buFont typeface="Arial"/>
              <a:buNone/>
            </a:pPr>
            <a:endParaRPr sz="1200"/>
          </a:p>
          <a:p>
            <a:pPr marL="171450" marR="0" lvl="0" indent="-171450" algn="l" rtl="0">
              <a:lnSpc>
                <a:spcPct val="100000"/>
              </a:lnSpc>
              <a:spcBef>
                <a:spcPts val="0"/>
              </a:spcBef>
              <a:spcAft>
                <a:spcPts val="0"/>
              </a:spcAft>
              <a:buClr>
                <a:schemeClr val="dk1"/>
              </a:buClr>
              <a:buSzPts val="1200"/>
              <a:buFont typeface="Arial"/>
              <a:buChar char="•"/>
            </a:pPr>
            <a:r>
              <a:rPr lang="en-US" sz="1200"/>
              <a:t>That was a year ago, so how does 2021 look?  We won’t know for another few months based on the official WHO/UNICEF estimates, however, repeated pulse surveys of countries to gauge level of disruptions to essential health services indicate persistent disruptions, even with a spike upwards in the latest pulse poll conducted in Q4, 2021.  </a:t>
            </a:r>
            <a:endParaRPr/>
          </a:p>
          <a:p>
            <a:pPr marL="171450" marR="0" lvl="0" indent="-171450" algn="l" rtl="0">
              <a:lnSpc>
                <a:spcPct val="100000"/>
              </a:lnSpc>
              <a:spcBef>
                <a:spcPts val="0"/>
              </a:spcBef>
              <a:spcAft>
                <a:spcPts val="0"/>
              </a:spcAft>
              <a:buClr>
                <a:schemeClr val="dk1"/>
              </a:buClr>
              <a:buSzPts val="1200"/>
              <a:buFont typeface="Arial"/>
              <a:buChar char="•"/>
            </a:pPr>
            <a:r>
              <a:rPr lang="en-US" sz="1200"/>
              <a:t>These results could be a forerunner to what we’ll see with the official estimates and if 2021 figures do not increase from 2020 coverage levels, then the we’ll be seeing nearly 7 million more un-protected children accumulated over a two year time period, leading to a much higher risk of VPD outbreaks than predicted two years ago.  </a:t>
            </a:r>
            <a:endParaRPr/>
          </a:p>
          <a:p>
            <a:pPr marL="0" lvl="0" indent="0" algn="l" rtl="0">
              <a:spcBef>
                <a:spcPts val="0"/>
              </a:spcBef>
              <a:spcAft>
                <a:spcPts val="0"/>
              </a:spcAft>
              <a:buNone/>
            </a:pPr>
            <a:endParaRPr/>
          </a:p>
        </p:txBody>
      </p:sp>
      <p:sp>
        <p:nvSpPr>
          <p:cNvPr id="140" name="Google Shape;140;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foundation of the guiding principles draft being discussed today is rooted in this catch up vaccination guidance that was published in August 2020.  The strategies laid out here include both intensified strategies to close immunity gaps and strategies to continuously implement catch up vaccination through routine immunization and primary health care. Next slide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A24260-0F0C-48F7-88EF-AFECA8F3C80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2652491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Regarding strategies to close immunity gaps, we frequently got feedback about the importance of integrating campaigns and using them as an opportunity to facilitate catch up vaccination.  We already heard earlier today about how Mexico used the MR campaign to catch up children on routine vaccinations. Nepal this week is about to launch a typhoid conjugate vaccine campaign as an opportunity to identify and reach children who have missed routine vaccinations. And last summer, Togo used a campaign of </a:t>
            </a:r>
            <a:r>
              <a:rPr lang="en-US" dirty="0" err="1"/>
              <a:t>MenAfricVac</a:t>
            </a:r>
            <a:r>
              <a:rPr lang="en-US" dirty="0"/>
              <a:t> vaccine to also provide </a:t>
            </a:r>
            <a:r>
              <a:rPr lang="en-US" dirty="0" err="1"/>
              <a:t>Vitmain</a:t>
            </a:r>
            <a:r>
              <a:rPr lang="en-US" dirty="0"/>
              <a:t> A for nutrition and albendazole for deworming. But they also decided to use this as an opportunity to catch up children on routine immunization vaccines. And they actually reached a high proportion of children that were incompletely vaccinated. Next.</a:t>
            </a:r>
          </a:p>
          <a:p>
            <a:endParaRPr lang="en-US" dirty="0"/>
          </a:p>
          <a:p>
            <a:r>
              <a:rPr lang="en-US" dirty="0"/>
              <a:t>With all of these experiences in mind, we’ve included the recommendation in the guiding principles to plan integrated campaigns to the extent possible.  Every vaccination campaign should be considered for opportunity to deliver multiple antigens and other health interventions. Next slide</a:t>
            </a:r>
          </a:p>
        </p:txBody>
      </p:sp>
      <p:sp>
        <p:nvSpPr>
          <p:cNvPr id="4" name="Slide Number Placeholder 3"/>
          <p:cNvSpPr>
            <a:spLocks noGrp="1"/>
          </p:cNvSpPr>
          <p:nvPr>
            <p:ph type="sldNum" sz="quarter" idx="5"/>
          </p:nvPr>
        </p:nvSpPr>
        <p:spPr/>
        <p:txBody>
          <a:bodyPr/>
          <a:lstStyle/>
          <a:p>
            <a:fld id="{2AC0DCD4-1C5C-49B5-9FC8-45DD1A8E51A2}" type="slidenum">
              <a:rPr lang="en-GB" smtClean="0"/>
              <a:t>19</a:t>
            </a:fld>
            <a:endParaRPr lang="en-GB"/>
          </a:p>
        </p:txBody>
      </p:sp>
    </p:spTree>
    <p:extLst>
      <p:ext uri="{BB962C8B-B14F-4D97-AF65-F5344CB8AC3E}">
        <p14:creationId xmlns:p14="http://schemas.microsoft.com/office/powerpoint/2010/main" val="230766170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a total of 35 postponed campaigns in those 31 countries.  This includes 12 with measles and 7 with IPV.  Among those with dates available, 87% were originally planned for 2020 but still have not been reinstated.  Next.</a:t>
            </a:r>
          </a:p>
          <a:p>
            <a:endParaRPr lang="en-US" dirty="0"/>
          </a:p>
          <a:p>
            <a:r>
              <a:rPr lang="en-US" dirty="0"/>
              <a:t>Given the likelihood of changing epidemiology, we recommend to revive postponed or cancelled immunization campaigns with readjustment of planned target areas and target age groups. Next slide.</a:t>
            </a:r>
          </a:p>
        </p:txBody>
      </p:sp>
      <p:sp>
        <p:nvSpPr>
          <p:cNvPr id="4" name="Slide Number Placeholder 3"/>
          <p:cNvSpPr>
            <a:spLocks noGrp="1"/>
          </p:cNvSpPr>
          <p:nvPr>
            <p:ph type="sldNum" sz="quarter" idx="5"/>
          </p:nvPr>
        </p:nvSpPr>
        <p:spPr/>
        <p:txBody>
          <a:bodyPr/>
          <a:lstStyle/>
          <a:p>
            <a:fld id="{2AC0DCD4-1C5C-49B5-9FC8-45DD1A8E51A2}" type="slidenum">
              <a:rPr lang="en-GB" smtClean="0"/>
              <a:t>20</a:t>
            </a:fld>
            <a:endParaRPr lang="en-GB"/>
          </a:p>
        </p:txBody>
      </p:sp>
    </p:spTree>
    <p:extLst>
      <p:ext uri="{BB962C8B-B14F-4D97-AF65-F5344CB8AC3E}">
        <p14:creationId xmlns:p14="http://schemas.microsoft.com/office/powerpoint/2010/main" val="57276581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When it comes to strategies to recover immunization programmes, there was a lot of feedback about trying to address restrictive polices and practices against vaccination.  This really is an issue related to missed opportunities for vaccination or MOV.</a:t>
            </a:r>
          </a:p>
          <a:p>
            <a:endParaRPr lang="en-GB" dirty="0"/>
          </a:p>
          <a:p>
            <a:r>
              <a:rPr lang="en-GB" dirty="0"/>
              <a:t>There’s a high prevalence of MOV in low and middle income countries:  with </a:t>
            </a:r>
            <a:r>
              <a:rPr lang="en-GB" b="1" dirty="0"/>
              <a:t>one in three children </a:t>
            </a:r>
            <a:r>
              <a:rPr lang="en-GB" dirty="0"/>
              <a:t>and </a:t>
            </a:r>
            <a:r>
              <a:rPr lang="en-GB" b="1" dirty="0"/>
              <a:t>one in two women </a:t>
            </a:r>
            <a:r>
              <a:rPr lang="en-GB" dirty="0"/>
              <a:t>experiencing an MOV. There are multiple reasons for MOV that have been identified:  There are those related to health workers, caregivers, and the health system.  All of these are significant and worthy of extensive discussion but the two highlighted here received a lot of feedback.  First, on the right, there’s the concern or uncertainty among health workers about eligibility.  And then under health systems, there’s the restrictive policies on age limits, which is common in low and middle income countries. But the proportion of MOV that I mentioned earlier can be even higher in children greater than 12 months of age. Next slide</a:t>
            </a:r>
          </a:p>
        </p:txBody>
      </p:sp>
      <p:sp>
        <p:nvSpPr>
          <p:cNvPr id="4" name="Slide Number Placeholder 3"/>
          <p:cNvSpPr>
            <a:spLocks noGrp="1"/>
          </p:cNvSpPr>
          <p:nvPr>
            <p:ph type="sldNum" sz="quarter" idx="5"/>
          </p:nvPr>
        </p:nvSpPr>
        <p:spPr/>
        <p:txBody>
          <a:bodyPr/>
          <a:lstStyle/>
          <a:p>
            <a:fld id="{2AC0DCD4-1C5C-49B5-9FC8-45DD1A8E51A2}" type="slidenum">
              <a:rPr lang="en-GB" smtClean="0"/>
              <a:t>21</a:t>
            </a:fld>
            <a:endParaRPr lang="en-GB"/>
          </a:p>
        </p:txBody>
      </p:sp>
    </p:spTree>
    <p:extLst>
      <p:ext uri="{BB962C8B-B14F-4D97-AF65-F5344CB8AC3E}">
        <p14:creationId xmlns:p14="http://schemas.microsoft.com/office/powerpoint/2010/main" val="120374415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second major part of the guiding principles document on Strengthening Routine Immunization and Building Resiliency was broken down into multiple health system sub categories:  governance, financing, supply chains, service delivery, demand generation, and health information systems. Next slide.</a:t>
            </a:r>
          </a:p>
        </p:txBody>
      </p:sp>
      <p:sp>
        <p:nvSpPr>
          <p:cNvPr id="4" name="Slide Number Placeholder 3"/>
          <p:cNvSpPr>
            <a:spLocks noGrp="1"/>
          </p:cNvSpPr>
          <p:nvPr>
            <p:ph type="sldNum" sz="quarter" idx="5"/>
          </p:nvPr>
        </p:nvSpPr>
        <p:spPr/>
        <p:txBody>
          <a:bodyPr/>
          <a:lstStyle/>
          <a:p>
            <a:fld id="{2AC0DCD4-1C5C-49B5-9FC8-45DD1A8E51A2}" type="slidenum">
              <a:rPr lang="en-GB" smtClean="0"/>
              <a:t>22</a:t>
            </a:fld>
            <a:endParaRPr lang="en-GB"/>
          </a:p>
        </p:txBody>
      </p:sp>
    </p:spTree>
    <p:extLst>
      <p:ext uri="{BB962C8B-B14F-4D97-AF65-F5344CB8AC3E}">
        <p14:creationId xmlns:p14="http://schemas.microsoft.com/office/powerpoint/2010/main" val="232198489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The topic that generated the most interest when we received feedback was about leveraging COVID-19 vaccine roll out to strengthen immunization and primary health care.  A recent survey amongst WHO-UNICEF regional and country offices identified some of the main challenges and key opportunities to this. </a:t>
            </a:r>
          </a:p>
          <a:p>
            <a:endParaRPr lang="en-US" dirty="0">
              <a:cs typeface="Calibri"/>
            </a:endParaRPr>
          </a:p>
          <a:p>
            <a:r>
              <a:rPr lang="en-US" dirty="0">
                <a:cs typeface="Calibri"/>
              </a:rPr>
              <a:t>Among challenges, there were concerns about human resources being overstretched, and the risk of covid-19 vaccine hesitancy spilling over to routine immunization.  There’s also the pressure that countries feel toward prioritizing COVID-19 vaccine over routine immunization and financial concerns because there are increased costs of integrating service delivery.  And given the imbalances of funding sources and constraints of that funding, it’s unclear for some if they’re allowed to leverage those funds for integrated delivery.  Next.</a:t>
            </a:r>
          </a:p>
          <a:p>
            <a:endParaRPr lang="en-US" dirty="0">
              <a:cs typeface="Calibri"/>
            </a:endParaRPr>
          </a:p>
          <a:p>
            <a:r>
              <a:rPr lang="en-US" dirty="0">
                <a:cs typeface="Calibri"/>
              </a:rPr>
              <a:t>As for opportunities, there have been covid-19 investments into cold chain and vaccine management, surveillance, social listening and communications, real time monitoring and digital tools, and engagement with private sector. There’s an opportunity to promote the broader immunization agenda toward life course immunization and integrated service delivery.  And there has also been expanded partnerships particularly with CSOs that have been utilized for COVID-19 vaccine that can be leveraged for the future. Next slide.</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DEE73B-624F-41BC-8A5D-C9AE7C54D343}"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541907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terms of country examples, Sri Lanka has already been working toward combined service delivery of both COVID-19 vaccines and routine immunization, partly to help deal with the strained human resources, and in Bolivia, the investments toward AEFI surveillance of COVID-19 vaccine are helping to strengthen overall AEFI surveillance.</a:t>
            </a:r>
          </a:p>
          <a:p>
            <a:endParaRPr lang="en-US" dirty="0"/>
          </a:p>
          <a:p>
            <a:r>
              <a:rPr lang="en-US" dirty="0"/>
              <a:t>It’s important to note that we received feedback expressing concerns about overly promoting combined vaccine delivery because of the potential risk of spill over of COVID-19 vaccine hesitancy. The examples from Sri Lanka and other countries in the </a:t>
            </a:r>
            <a:r>
              <a:rPr lang="en-US" dirty="0" err="1"/>
              <a:t>regiona</a:t>
            </a:r>
            <a:r>
              <a:rPr lang="en-US" dirty="0"/>
              <a:t>; presentations shows that it’s at least feasible in some settings but it probably needs to be carefully considered based on local context.  Next.</a:t>
            </a:r>
          </a:p>
          <a:p>
            <a:endParaRPr lang="en-US" dirty="0"/>
          </a:p>
          <a:p>
            <a:r>
              <a:rPr lang="en-US" dirty="0"/>
              <a:t>We do have the recommendation to seek synergies with COVID-19 vaccine delivery but at end mention “when feasible” . Next slide. </a:t>
            </a:r>
          </a:p>
        </p:txBody>
      </p:sp>
      <p:sp>
        <p:nvSpPr>
          <p:cNvPr id="4" name="Slide Number Placeholder 3"/>
          <p:cNvSpPr>
            <a:spLocks noGrp="1"/>
          </p:cNvSpPr>
          <p:nvPr>
            <p:ph type="sldNum" sz="quarter" idx="5"/>
          </p:nvPr>
        </p:nvSpPr>
        <p:spPr/>
        <p:txBody>
          <a:bodyPr/>
          <a:lstStyle/>
          <a:p>
            <a:fld id="{2AC0DCD4-1C5C-49B5-9FC8-45DD1A8E51A2}" type="slidenum">
              <a:rPr lang="en-GB" smtClean="0"/>
              <a:t>25</a:t>
            </a:fld>
            <a:endParaRPr lang="en-GB"/>
          </a:p>
        </p:txBody>
      </p:sp>
    </p:spTree>
    <p:extLst>
      <p:ext uri="{BB962C8B-B14F-4D97-AF65-F5344CB8AC3E}">
        <p14:creationId xmlns:p14="http://schemas.microsoft.com/office/powerpoint/2010/main" val="295595315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has been a lot of interest in the topic of digital solutions. WHO colleagues with the Department of Maternal, Newborn, Child and </a:t>
            </a:r>
            <a:r>
              <a:rPr lang="en-US" dirty="0" err="1"/>
              <a:t>Adoloscent</a:t>
            </a:r>
            <a:r>
              <a:rPr lang="en-US" dirty="0"/>
              <a:t> Health and Ageing have been supporting 19 countries since the beginning of the pandemic.  In their report published last year, countries were asked about what actions they deemed most likely to be continued after the pandemic. The overwhelming majority reported digital health technologies.  In the short term, there’s likely to be variability as to which digital tools used for COVID-19 vaccine can be applicable to the immunization </a:t>
            </a:r>
            <a:r>
              <a:rPr lang="en-US" dirty="0" err="1"/>
              <a:t>programme</a:t>
            </a:r>
            <a:r>
              <a:rPr lang="en-US" dirty="0"/>
              <a:t> over the long term.  But more importantly over the long term, there’s clearly an increased receptivity and interest to adopt and integrate digital technologies into the health system. Next.</a:t>
            </a:r>
          </a:p>
          <a:p>
            <a:endParaRPr lang="en-US" dirty="0"/>
          </a:p>
          <a:p>
            <a:r>
              <a:rPr lang="en-US" dirty="0"/>
              <a:t>So we have the recommendation to invest in data systems including expansion of digital solutions and electronic information systems.</a:t>
            </a:r>
          </a:p>
        </p:txBody>
      </p:sp>
      <p:sp>
        <p:nvSpPr>
          <p:cNvPr id="4" name="Slide Number Placeholder 3"/>
          <p:cNvSpPr>
            <a:spLocks noGrp="1"/>
          </p:cNvSpPr>
          <p:nvPr>
            <p:ph type="sldNum" sz="quarter" idx="5"/>
          </p:nvPr>
        </p:nvSpPr>
        <p:spPr/>
        <p:txBody>
          <a:bodyPr/>
          <a:lstStyle/>
          <a:p>
            <a:fld id="{2AC0DCD4-1C5C-49B5-9FC8-45DD1A8E51A2}" type="slidenum">
              <a:rPr lang="en-GB" smtClean="0"/>
              <a:t>26</a:t>
            </a:fld>
            <a:endParaRPr lang="en-GB"/>
          </a:p>
        </p:txBody>
      </p:sp>
    </p:spTree>
    <p:extLst>
      <p:ext uri="{BB962C8B-B14F-4D97-AF65-F5344CB8AC3E}">
        <p14:creationId xmlns:p14="http://schemas.microsoft.com/office/powerpoint/2010/main" val="57802368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conclusion, there has now been over two years of health system strain and disruptions in many countries. There’s an urgent need to close immunity gaps, recover immunization </a:t>
            </a:r>
            <a:r>
              <a:rPr lang="en-US" dirty="0" err="1"/>
              <a:t>programmes</a:t>
            </a:r>
            <a:r>
              <a:rPr lang="en-US" dirty="0"/>
              <a:t>, and prevent risk of outbreaks.  But the goal is to build back better and not just return to pre-pandemic levels.  Right now, we have a transformative opportunity to leverage immunization recovery efforts and COVID-19 vaccination toward resiliency and strengthening of primary health care and leave no one behind across the life course.  Next slide</a:t>
            </a:r>
          </a:p>
        </p:txBody>
      </p:sp>
      <p:sp>
        <p:nvSpPr>
          <p:cNvPr id="4" name="Slide Number Placeholder 3"/>
          <p:cNvSpPr>
            <a:spLocks noGrp="1"/>
          </p:cNvSpPr>
          <p:nvPr>
            <p:ph type="sldNum" sz="quarter" idx="5"/>
          </p:nvPr>
        </p:nvSpPr>
        <p:spPr/>
        <p:txBody>
          <a:bodyPr/>
          <a:lstStyle/>
          <a:p>
            <a:fld id="{2AC0DCD4-1C5C-49B5-9FC8-45DD1A8E51A2}" type="slidenum">
              <a:rPr lang="en-GB" smtClean="0"/>
              <a:t>27</a:t>
            </a:fld>
            <a:endParaRPr lang="en-GB"/>
          </a:p>
        </p:txBody>
      </p:sp>
    </p:spTree>
    <p:extLst>
      <p:ext uri="{BB962C8B-B14F-4D97-AF65-F5344CB8AC3E}">
        <p14:creationId xmlns:p14="http://schemas.microsoft.com/office/powerpoint/2010/main" val="43065745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AC0DCD4-1C5C-49B5-9FC8-45DD1A8E51A2}" type="slidenum">
              <a:rPr lang="en-GB" smtClean="0"/>
              <a:t>29</a:t>
            </a:fld>
            <a:endParaRPr lang="en-GB"/>
          </a:p>
        </p:txBody>
      </p:sp>
    </p:spTree>
    <p:extLst>
      <p:ext uri="{BB962C8B-B14F-4D97-AF65-F5344CB8AC3E}">
        <p14:creationId xmlns:p14="http://schemas.microsoft.com/office/powerpoint/2010/main" val="15350561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
        <p:cNvGrpSpPr/>
        <p:nvPr/>
      </p:nvGrpSpPr>
      <p:grpSpPr>
        <a:xfrm>
          <a:off x="0" y="0"/>
          <a:ext cx="0" cy="0"/>
          <a:chOff x="0" y="0"/>
          <a:chExt cx="0" cy="0"/>
        </a:xfrm>
      </p:grpSpPr>
      <p:sp>
        <p:nvSpPr>
          <p:cNvPr id="162" name="Google Shape;162;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3" name="Google Shape;163;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285750" lvl="0" indent="-285750" algn="l" rtl="0">
              <a:spcBef>
                <a:spcPts val="0"/>
              </a:spcBef>
              <a:spcAft>
                <a:spcPts val="0"/>
              </a:spcAft>
              <a:buClr>
                <a:srgbClr val="000000"/>
              </a:buClr>
              <a:buSzPts val="1800"/>
              <a:buFont typeface="Arial"/>
              <a:buChar char="•"/>
            </a:pPr>
            <a:r>
              <a:rPr lang="en-US" sz="1800" b="0" i="0" u="none" strike="noStrike">
                <a:solidFill>
                  <a:srgbClr val="000000"/>
                </a:solidFill>
                <a:latin typeface="Calibri"/>
                <a:ea typeface="Calibri"/>
                <a:cs typeface="Calibri"/>
                <a:sym typeface="Calibri"/>
              </a:rPr>
              <a:t>The COVID-19 pandemic resulted in over 50% of the planned vaccine introductions in 2020 and 2021 not occurring, setting back child mortality reduction efforts substantially.</a:t>
            </a:r>
            <a:endParaRPr/>
          </a:p>
          <a:p>
            <a:pPr marL="285750" lvl="0" indent="-285750" algn="l" rtl="0">
              <a:spcBef>
                <a:spcPts val="0"/>
              </a:spcBef>
              <a:spcAft>
                <a:spcPts val="0"/>
              </a:spcAft>
              <a:buClr>
                <a:srgbClr val="000000"/>
              </a:buClr>
              <a:buSzPts val="1800"/>
              <a:buFont typeface="Arial"/>
              <a:buChar char="•"/>
            </a:pPr>
            <a:r>
              <a:rPr lang="en-US" sz="1800" b="0" i="0" u="none" strike="noStrike">
                <a:solidFill>
                  <a:srgbClr val="000000"/>
                </a:solidFill>
                <a:latin typeface="Calibri"/>
                <a:ea typeface="Calibri"/>
                <a:cs typeface="Calibri"/>
                <a:sym typeface="Calibri"/>
              </a:rPr>
              <a:t>The main vaccines not introduced were pneumococcal, rotavirus, measles 2</a:t>
            </a:r>
            <a:r>
              <a:rPr lang="en-US" sz="1800" b="0" i="0" u="none" strike="noStrike" baseline="30000">
                <a:solidFill>
                  <a:srgbClr val="000000"/>
                </a:solidFill>
                <a:latin typeface="Calibri"/>
                <a:ea typeface="Calibri"/>
                <a:cs typeface="Calibri"/>
                <a:sym typeface="Calibri"/>
              </a:rPr>
              <a:t>nd</a:t>
            </a:r>
            <a:r>
              <a:rPr lang="en-US" sz="1800" b="0" i="0" u="none" strike="noStrike">
                <a:solidFill>
                  <a:srgbClr val="000000"/>
                </a:solidFill>
                <a:latin typeface="Calibri"/>
                <a:ea typeface="Calibri"/>
                <a:cs typeface="Calibri"/>
                <a:sym typeface="Calibri"/>
              </a:rPr>
              <a:t> dose and HPV vaccines.  With Pneumo and diarrhea diseases causing nearly a quarter of all preventable child deaths, such introduction delays cannot be afforded.</a:t>
            </a:r>
            <a:endParaRPr/>
          </a:p>
          <a:p>
            <a:pPr marL="171450" lvl="0" indent="-95250" algn="l" rtl="0">
              <a:spcBef>
                <a:spcPts val="0"/>
              </a:spcBef>
              <a:spcAft>
                <a:spcPts val="0"/>
              </a:spcAft>
              <a:buClr>
                <a:schemeClr val="dk1"/>
              </a:buClr>
              <a:buSzPts val="1200"/>
              <a:buFont typeface="Arial"/>
              <a:buNone/>
            </a:pPr>
            <a:endParaRPr/>
          </a:p>
          <a:p>
            <a:pPr marL="171450" lvl="0" indent="-171450" algn="l" rtl="0">
              <a:spcBef>
                <a:spcPts val="0"/>
              </a:spcBef>
              <a:spcAft>
                <a:spcPts val="0"/>
              </a:spcAft>
              <a:buClr>
                <a:schemeClr val="dk1"/>
              </a:buClr>
              <a:buSzPts val="1200"/>
              <a:buFont typeface="Arial"/>
              <a:buChar char="•"/>
            </a:pPr>
            <a:r>
              <a:rPr lang="en-US"/>
              <a:t>HPV vaccine introductions were most severely impacted, as about 15 were planned in 2020.</a:t>
            </a:r>
            <a:endParaRPr/>
          </a:p>
          <a:p>
            <a:pPr marL="171450" lvl="0" indent="-95250" algn="l" rtl="0">
              <a:spcBef>
                <a:spcPts val="0"/>
              </a:spcBef>
              <a:spcAft>
                <a:spcPts val="0"/>
              </a:spcAft>
              <a:buClr>
                <a:schemeClr val="dk1"/>
              </a:buClr>
              <a:buSzPts val="1200"/>
              <a:buFont typeface="Arial"/>
              <a:buNone/>
            </a:pPr>
            <a:endParaRPr/>
          </a:p>
          <a:p>
            <a:pPr marL="171450" lvl="0" indent="-171450" algn="l" rtl="0">
              <a:spcBef>
                <a:spcPts val="0"/>
              </a:spcBef>
              <a:spcAft>
                <a:spcPts val="0"/>
              </a:spcAft>
              <a:buClr>
                <a:schemeClr val="dk1"/>
              </a:buClr>
              <a:buSzPts val="1200"/>
              <a:buFont typeface="Arial"/>
              <a:buChar char="•"/>
            </a:pPr>
            <a:r>
              <a:rPr lang="en-US"/>
              <a:t>Although 2021 official vaccine introduction figures are not officially available, based on our observations, less than a third of the originally planned vaccine introductions happened in 2021, compared to planned numbers released in late 2019. </a:t>
            </a:r>
            <a:endParaRPr/>
          </a:p>
          <a:p>
            <a:pPr marL="171450" lvl="0" indent="-171450" algn="l" rtl="0">
              <a:spcBef>
                <a:spcPts val="0"/>
              </a:spcBef>
              <a:spcAft>
                <a:spcPts val="0"/>
              </a:spcAft>
              <a:buClr>
                <a:schemeClr val="dk1"/>
              </a:buClr>
              <a:buSzPts val="1200"/>
              <a:buFont typeface="Arial"/>
              <a:buChar char="•"/>
            </a:pPr>
            <a:r>
              <a:rPr lang="en-US"/>
              <a:t>Delay of measles 2</a:t>
            </a:r>
            <a:r>
              <a:rPr lang="en-US" baseline="30000"/>
              <a:t>nd</a:t>
            </a:r>
            <a:r>
              <a:rPr lang="en-US"/>
              <a:t> dose introduction, combined with lower measles 1</a:t>
            </a:r>
            <a:r>
              <a:rPr lang="en-US" baseline="30000"/>
              <a:t>st</a:t>
            </a:r>
            <a:r>
              <a:rPr lang="en-US"/>
              <a:t> dose introduction has a dual effect of quickly leading to major measles outbreaks as measles is highly infectious.  The potential for these outbreaks is even worse given delays in immunization campaigns.</a:t>
            </a:r>
            <a:endParaRPr/>
          </a:p>
        </p:txBody>
      </p:sp>
      <p:sp>
        <p:nvSpPr>
          <p:cNvPr id="164" name="Google Shape;164;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AC0DCD4-1C5C-49B5-9FC8-45DD1A8E51A2}" type="slidenum">
              <a:rPr lang="en-GB" smtClean="0"/>
              <a:t>30</a:t>
            </a:fld>
            <a:endParaRPr lang="en-GB"/>
          </a:p>
        </p:txBody>
      </p:sp>
    </p:spTree>
    <p:extLst>
      <p:ext uri="{BB962C8B-B14F-4D97-AF65-F5344CB8AC3E}">
        <p14:creationId xmlns:p14="http://schemas.microsoft.com/office/powerpoint/2010/main" val="11325310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AC0DCD4-1C5C-49B5-9FC8-45DD1A8E51A2}" type="slidenum">
              <a:rPr lang="en-GB" smtClean="0"/>
              <a:t>31</a:t>
            </a:fld>
            <a:endParaRPr lang="en-GB"/>
          </a:p>
        </p:txBody>
      </p:sp>
    </p:spTree>
    <p:extLst>
      <p:ext uri="{BB962C8B-B14F-4D97-AF65-F5344CB8AC3E}">
        <p14:creationId xmlns:p14="http://schemas.microsoft.com/office/powerpoint/2010/main" val="187927770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AC0DCD4-1C5C-49B5-9FC8-45DD1A8E51A2}" type="slidenum">
              <a:rPr lang="en-GB" smtClean="0"/>
              <a:t>32</a:t>
            </a:fld>
            <a:endParaRPr lang="en-GB"/>
          </a:p>
        </p:txBody>
      </p:sp>
    </p:spTree>
    <p:extLst>
      <p:ext uri="{BB962C8B-B14F-4D97-AF65-F5344CB8AC3E}">
        <p14:creationId xmlns:p14="http://schemas.microsoft.com/office/powerpoint/2010/main" val="335354924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AC0DCD4-1C5C-49B5-9FC8-45DD1A8E51A2}" type="slidenum">
              <a:rPr lang="en-GB" smtClean="0"/>
              <a:t>33</a:t>
            </a:fld>
            <a:endParaRPr lang="en-GB"/>
          </a:p>
        </p:txBody>
      </p:sp>
    </p:spTree>
    <p:extLst>
      <p:ext uri="{BB962C8B-B14F-4D97-AF65-F5344CB8AC3E}">
        <p14:creationId xmlns:p14="http://schemas.microsoft.com/office/powerpoint/2010/main" val="272457697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
        <p:cNvGrpSpPr/>
        <p:nvPr/>
      </p:nvGrpSpPr>
      <p:grpSpPr>
        <a:xfrm>
          <a:off x="0" y="0"/>
          <a:ext cx="0" cy="0"/>
          <a:chOff x="0" y="0"/>
          <a:chExt cx="0" cy="0"/>
        </a:xfrm>
      </p:grpSpPr>
      <p:sp>
        <p:nvSpPr>
          <p:cNvPr id="180" name="Google Shape;180;p4:notes"/>
          <p:cNvSpPr>
            <a:spLocks noGrp="1" noRot="1" noChangeAspect="1"/>
          </p:cNvSpPr>
          <p:nvPr>
            <p:ph type="sldImg" idx="2"/>
          </p:nvPr>
        </p:nvSpPr>
        <p:spPr>
          <a:xfrm>
            <a:off x="735013" y="1173163"/>
            <a:ext cx="5632450" cy="31686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1" name="Google Shape;181;p4:notes"/>
          <p:cNvSpPr txBox="1">
            <a:spLocks noGrp="1"/>
          </p:cNvSpPr>
          <p:nvPr>
            <p:ph type="body" idx="1"/>
          </p:nvPr>
        </p:nvSpPr>
        <p:spPr>
          <a:xfrm>
            <a:off x="710248" y="4518204"/>
            <a:ext cx="5681980" cy="3696712"/>
          </a:xfrm>
          <a:prstGeom prst="rect">
            <a:avLst/>
          </a:prstGeom>
          <a:noFill/>
          <a:ln>
            <a:noFill/>
          </a:ln>
        </p:spPr>
        <p:txBody>
          <a:bodyPr spcFirstLastPara="1" wrap="square" lIns="94213" tIns="47094" rIns="94213" bIns="47094" anchor="t" anchorCtr="0">
            <a:noAutofit/>
          </a:bodyPr>
          <a:lstStyle/>
          <a:p>
            <a:pPr marL="0" indent="0"/>
            <a:r>
              <a:rPr lang="en-US" b="1" dirty="0"/>
              <a:t>CURRENT IMMUNIZATION CAMPAIGN DISRUPTION NUMBERS</a:t>
            </a:r>
            <a:endParaRPr dirty="0"/>
          </a:p>
          <a:p>
            <a:pPr marL="176679" indent="-176679">
              <a:buClr>
                <a:schemeClr val="dk1"/>
              </a:buClr>
              <a:buSzPts val="1200"/>
              <a:buFont typeface="Arial"/>
              <a:buChar char="•"/>
            </a:pPr>
            <a:r>
              <a:rPr lang="en-US" dirty="0"/>
              <a:t>Campaigns are </a:t>
            </a:r>
            <a:r>
              <a:rPr lang="en-US" u="sng" dirty="0"/>
              <a:t>not</a:t>
            </a:r>
            <a:r>
              <a:rPr lang="en-US" dirty="0"/>
              <a:t> to replace RI but as a supplementary activity and provide an opportunity to those who may have otherwise been missed by routine services: </a:t>
            </a:r>
            <a:endParaRPr dirty="0"/>
          </a:p>
          <a:p>
            <a:pPr marL="647824" lvl="1" indent="-176679">
              <a:buClr>
                <a:schemeClr val="dk1"/>
              </a:buClr>
              <a:buSzPts val="1200"/>
              <a:buFont typeface="Arial"/>
              <a:buChar char="•"/>
            </a:pPr>
            <a:r>
              <a:rPr lang="en-US" dirty="0"/>
              <a:t>To respond to outbreaks</a:t>
            </a:r>
            <a:endParaRPr dirty="0"/>
          </a:p>
          <a:p>
            <a:pPr marL="647824" lvl="1" indent="-176679">
              <a:buClr>
                <a:schemeClr val="dk1"/>
              </a:buClr>
              <a:buSzPts val="1200"/>
              <a:buFont typeface="Arial"/>
              <a:buChar char="•"/>
            </a:pPr>
            <a:r>
              <a:rPr lang="en-US" dirty="0"/>
              <a:t>To address population immunity gaps in a specific population/group</a:t>
            </a:r>
            <a:endParaRPr dirty="0"/>
          </a:p>
          <a:p>
            <a:pPr marL="647824" lvl="1" indent="-176679">
              <a:buClr>
                <a:schemeClr val="dk1"/>
              </a:buClr>
              <a:buSzPts val="1200"/>
              <a:buFont typeface="Arial"/>
              <a:buChar char="•"/>
            </a:pPr>
            <a:r>
              <a:rPr lang="en-US" dirty="0"/>
              <a:t>To introduce a new antigen/vaccine </a:t>
            </a:r>
            <a:endParaRPr dirty="0"/>
          </a:p>
          <a:p>
            <a:pPr marL="647824" lvl="1" indent="-98155">
              <a:buClr>
                <a:schemeClr val="dk1"/>
              </a:buClr>
              <a:buSzPts val="1200"/>
            </a:pPr>
            <a:endParaRPr dirty="0"/>
          </a:p>
          <a:p>
            <a:pPr marL="176679" indent="-176679">
              <a:buClr>
                <a:schemeClr val="dk1"/>
              </a:buClr>
              <a:buSzPts val="1200"/>
              <a:buFont typeface="Arial"/>
              <a:buChar char="•"/>
            </a:pPr>
            <a:r>
              <a:rPr lang="en-US" dirty="0"/>
              <a:t>Mass vaccination campaigns pause recommended in March 2020 due to SARS CoV-2 transmission  </a:t>
            </a:r>
            <a:endParaRPr dirty="0"/>
          </a:p>
          <a:p>
            <a:pPr marL="647824" lvl="1" indent="-176679">
              <a:buClr>
                <a:schemeClr val="dk1"/>
              </a:buClr>
              <a:buSzPts val="1200"/>
              <a:buFont typeface="Arial"/>
              <a:buChar char="•"/>
            </a:pPr>
            <a:r>
              <a:rPr lang="en-US" dirty="0"/>
              <a:t>Polio Oversight Board (POB) of the Global Polio Eradication Initiative (GPEI)</a:t>
            </a:r>
            <a:endParaRPr dirty="0"/>
          </a:p>
          <a:p>
            <a:pPr marL="647824" lvl="1" indent="-176679">
              <a:buClr>
                <a:schemeClr val="dk1"/>
              </a:buClr>
              <a:buSzPts val="1200"/>
              <a:buFont typeface="Arial"/>
              <a:buChar char="•"/>
            </a:pPr>
            <a:r>
              <a:rPr lang="en-US" dirty="0"/>
              <a:t>Strategic Advisory Group of Experts on Immunization (SAGE)</a:t>
            </a:r>
            <a:endParaRPr dirty="0"/>
          </a:p>
          <a:p>
            <a:pPr marL="0" indent="0"/>
            <a:endParaRPr dirty="0"/>
          </a:p>
          <a:p>
            <a:pPr marL="176679" indent="-176679">
              <a:buClr>
                <a:schemeClr val="dk1"/>
              </a:buClr>
              <a:buSzPts val="1200"/>
              <a:buFont typeface="Arial"/>
              <a:buChar char="•"/>
            </a:pPr>
            <a:r>
              <a:rPr lang="en-US" dirty="0"/>
              <a:t>May 2020 immunization partners established an online repository – </a:t>
            </a:r>
            <a:r>
              <a:rPr lang="en-US" i="1" dirty="0"/>
              <a:t>Campaign Delay Tracker </a:t>
            </a:r>
            <a:r>
              <a:rPr lang="en-US" dirty="0"/>
              <a:t>using an existing WHO Immunization Repository platform. </a:t>
            </a:r>
            <a:endParaRPr dirty="0"/>
          </a:p>
          <a:p>
            <a:pPr marL="0" indent="0"/>
            <a:endParaRPr dirty="0"/>
          </a:p>
          <a:p>
            <a:pPr marL="176679" indent="-176679">
              <a:buClr>
                <a:schemeClr val="dk1"/>
              </a:buClr>
              <a:buSzPts val="1200"/>
              <a:buFont typeface="Arial"/>
              <a:buChar char="•"/>
            </a:pPr>
            <a:r>
              <a:rPr lang="en-US" dirty="0"/>
              <a:t>Mass vaccination campaigns were heavily disrupted by COVID-19.</a:t>
            </a:r>
            <a:endParaRPr dirty="0"/>
          </a:p>
          <a:p>
            <a:pPr marL="647824" lvl="1" indent="-176679">
              <a:buClr>
                <a:schemeClr val="dk1"/>
              </a:buClr>
              <a:buSzPts val="1200"/>
              <a:buFont typeface="Arial"/>
              <a:buChar char="•"/>
            </a:pPr>
            <a:r>
              <a:rPr lang="en-US" dirty="0"/>
              <a:t>In May 2020, 105 out of 183 (57%) planned campaigns were postponed or cancelled in 57 countries with an estimated </a:t>
            </a:r>
            <a:r>
              <a:rPr lang="en-US" u="sng" dirty="0"/>
              <a:t>796 million</a:t>
            </a:r>
            <a:r>
              <a:rPr lang="en-US" dirty="0"/>
              <a:t> postponed or missed vaccine doses.</a:t>
            </a:r>
            <a:endParaRPr dirty="0"/>
          </a:p>
          <a:p>
            <a:pPr marL="647824" lvl="1" indent="-176679">
              <a:buClr>
                <a:schemeClr val="dk1"/>
              </a:buClr>
              <a:buSzPts val="1200"/>
              <a:buFont typeface="Arial"/>
              <a:buChar char="•"/>
            </a:pPr>
            <a:r>
              <a:rPr lang="en-US" dirty="0"/>
              <a:t>In February 2022, 83 planned campaigns in 60 countries were still postponed that were planned with an estimated </a:t>
            </a:r>
            <a:r>
              <a:rPr lang="en-US" u="sng" dirty="0"/>
              <a:t>330 million </a:t>
            </a:r>
            <a:r>
              <a:rPr lang="en-US" dirty="0"/>
              <a:t>postponed or missed vaccine doses includes 25 measles specific campaign (30%) with an estimated &gt;75 million postponed or missed doses.</a:t>
            </a:r>
            <a:endParaRPr dirty="0"/>
          </a:p>
          <a:p>
            <a:pPr marL="0" indent="0"/>
            <a:endParaRPr dirty="0"/>
          </a:p>
          <a:p>
            <a:pPr marL="176679" indent="-176679">
              <a:buClr>
                <a:schemeClr val="dk1"/>
              </a:buClr>
              <a:buSzPts val="1200"/>
              <a:buFont typeface="Arial"/>
              <a:buChar char="•"/>
            </a:pPr>
            <a:r>
              <a:rPr lang="en-US" dirty="0"/>
              <a:t>The delayed campaigns represent pre-COVID-19 estimates and do not reflect the immunity gaps created by COVID-19 disruptions. </a:t>
            </a:r>
            <a:endParaRPr dirty="0"/>
          </a:p>
          <a:p>
            <a:pPr marL="0" indent="0"/>
            <a:endParaRPr dirty="0"/>
          </a:p>
        </p:txBody>
      </p:sp>
      <p:sp>
        <p:nvSpPr>
          <p:cNvPr id="182" name="Google Shape;182;p4:notes"/>
          <p:cNvSpPr txBox="1">
            <a:spLocks noGrp="1"/>
          </p:cNvSpPr>
          <p:nvPr>
            <p:ph type="sldNum" idx="12"/>
          </p:nvPr>
        </p:nvSpPr>
        <p:spPr>
          <a:xfrm>
            <a:off x="4023092" y="8917422"/>
            <a:ext cx="3077739" cy="471053"/>
          </a:xfrm>
          <a:prstGeom prst="rect">
            <a:avLst/>
          </a:prstGeom>
          <a:noFill/>
          <a:ln>
            <a:noFill/>
          </a:ln>
        </p:spPr>
        <p:txBody>
          <a:bodyPr spcFirstLastPara="1" wrap="square" lIns="94213" tIns="47094" rIns="94213" bIns="47094" anchor="b" anchorCtr="0">
            <a:noAutofit/>
          </a:bodyPr>
          <a:lstStyle/>
          <a:p>
            <a:pPr algn="r"/>
            <a:fld id="{00000000-1234-1234-1234-123412341234}" type="slidenum">
              <a:rPr lang="en-US"/>
              <a:pPr algn="r"/>
              <a:t>34</a:t>
            </a:fld>
            <a:endParaRPr/>
          </a:p>
        </p:txBody>
      </p:sp>
    </p:spTree>
    <p:extLst>
      <p:ext uri="{BB962C8B-B14F-4D97-AF65-F5344CB8AC3E}">
        <p14:creationId xmlns:p14="http://schemas.microsoft.com/office/powerpoint/2010/main" val="221436188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
        <p:cNvGrpSpPr/>
        <p:nvPr/>
      </p:nvGrpSpPr>
      <p:grpSpPr>
        <a:xfrm>
          <a:off x="0" y="0"/>
          <a:ext cx="0" cy="0"/>
          <a:chOff x="0" y="0"/>
          <a:chExt cx="0" cy="0"/>
        </a:xfrm>
      </p:grpSpPr>
      <p:sp>
        <p:nvSpPr>
          <p:cNvPr id="195" name="Google Shape;195;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6" name="Google Shape;196;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b="1"/>
              <a:t>MEASLES – EARLY WARNING</a:t>
            </a:r>
            <a:endParaRPr/>
          </a:p>
          <a:p>
            <a:pPr marL="171450" lvl="0" indent="-171450" algn="l" rtl="0">
              <a:spcBef>
                <a:spcPts val="0"/>
              </a:spcBef>
              <a:spcAft>
                <a:spcPts val="0"/>
              </a:spcAft>
              <a:buClr>
                <a:schemeClr val="dk1"/>
              </a:buClr>
              <a:buSzPts val="1200"/>
              <a:buFont typeface="Arial"/>
              <a:buChar char="•"/>
            </a:pPr>
            <a:r>
              <a:rPr lang="en-US"/>
              <a:t>Measles outbreaks have persisted during COVID pandemic with many categorized as large or disruptive (&gt;20 case per million) and despite:</a:t>
            </a:r>
            <a:endParaRPr/>
          </a:p>
          <a:p>
            <a:pPr marL="628650" lvl="1" indent="-171450" algn="l" rtl="0">
              <a:spcBef>
                <a:spcPts val="0"/>
              </a:spcBef>
              <a:spcAft>
                <a:spcPts val="0"/>
              </a:spcAft>
              <a:buClr>
                <a:schemeClr val="dk1"/>
              </a:buClr>
              <a:buSzPts val="1200"/>
              <a:buFont typeface="Arial"/>
              <a:buChar char="•"/>
            </a:pPr>
            <a:r>
              <a:rPr lang="en-US"/>
              <a:t>Non-pharmaceutical COVID-19 interventions: school closures, reduced domestic and international travel restrictions, physical distancing, mask mandates;</a:t>
            </a:r>
            <a:endParaRPr/>
          </a:p>
          <a:p>
            <a:pPr marL="628650" lvl="1" indent="-171450" algn="l" rtl="0">
              <a:spcBef>
                <a:spcPts val="0"/>
              </a:spcBef>
              <a:spcAft>
                <a:spcPts val="0"/>
              </a:spcAft>
              <a:buClr>
                <a:schemeClr val="dk1"/>
              </a:buClr>
              <a:buSzPts val="1200"/>
              <a:buFont typeface="Arial"/>
              <a:buChar char="•"/>
            </a:pPr>
            <a:r>
              <a:rPr lang="en-US"/>
              <a:t>Disruptions in national vaccine preventable surveillance systems/laboratory networks; and,</a:t>
            </a:r>
            <a:endParaRPr/>
          </a:p>
          <a:p>
            <a:pPr marL="628650" lvl="1" indent="-171450" algn="l" rtl="0">
              <a:spcBef>
                <a:spcPts val="0"/>
              </a:spcBef>
              <a:spcAft>
                <a:spcPts val="0"/>
              </a:spcAft>
              <a:buClr>
                <a:schemeClr val="dk1"/>
              </a:buClr>
              <a:buSzPts val="1200"/>
              <a:buFont typeface="Arial"/>
              <a:buChar char="•"/>
            </a:pPr>
            <a:r>
              <a:rPr lang="en-US"/>
              <a:t>Natural immunity gained from large and disrupted measles outbreak 2017-2019.</a:t>
            </a:r>
            <a:endParaRPr/>
          </a:p>
          <a:p>
            <a:pPr marL="171450" lvl="0" indent="-95250" algn="l" rtl="0">
              <a:spcBef>
                <a:spcPts val="0"/>
              </a:spcBef>
              <a:spcAft>
                <a:spcPts val="0"/>
              </a:spcAft>
              <a:buClr>
                <a:schemeClr val="dk1"/>
              </a:buClr>
              <a:buSzPts val="1200"/>
              <a:buFont typeface="Arial"/>
              <a:buNone/>
            </a:pPr>
            <a:endParaRPr/>
          </a:p>
          <a:p>
            <a:pPr marL="171450" lvl="0" indent="-171450" algn="l" rtl="0">
              <a:spcBef>
                <a:spcPts val="0"/>
              </a:spcBef>
              <a:spcAft>
                <a:spcPts val="0"/>
              </a:spcAft>
              <a:buClr>
                <a:schemeClr val="dk1"/>
              </a:buClr>
              <a:buSzPts val="1200"/>
              <a:buFont typeface="Arial"/>
              <a:buChar char="•"/>
            </a:pPr>
            <a:r>
              <a:rPr lang="en-US"/>
              <a:t>Measles resurgence is likely to occur before an increase in the incidence of less transmissible diseases are noticed and outbreaks in Africa and South Asia pose a global health security threat to the US – </a:t>
            </a:r>
            <a:r>
              <a:rPr lang="en-US" u="sng"/>
              <a:t>measles as tracer or early warning</a:t>
            </a:r>
            <a:r>
              <a:rPr lang="en-US"/>
              <a:t>.</a:t>
            </a:r>
            <a:endParaRPr/>
          </a:p>
          <a:p>
            <a:pPr marL="171450" lvl="0" indent="-95250" algn="l" rtl="0">
              <a:spcBef>
                <a:spcPts val="0"/>
              </a:spcBef>
              <a:spcAft>
                <a:spcPts val="0"/>
              </a:spcAft>
              <a:buClr>
                <a:schemeClr val="dk1"/>
              </a:buClr>
              <a:buSzPts val="1200"/>
              <a:buFont typeface="Arial"/>
              <a:buNone/>
            </a:pPr>
            <a:endParaRPr/>
          </a:p>
          <a:p>
            <a:pPr marL="171450" lvl="0" indent="-171450" algn="l" rtl="0">
              <a:spcBef>
                <a:spcPts val="0"/>
              </a:spcBef>
              <a:spcAft>
                <a:spcPts val="0"/>
              </a:spcAft>
              <a:buClr>
                <a:schemeClr val="dk1"/>
              </a:buClr>
              <a:buSzPts val="1200"/>
              <a:buFont typeface="Arial"/>
              <a:buChar char="•"/>
            </a:pPr>
            <a:r>
              <a:rPr lang="en-US"/>
              <a:t>Measles outbreaks can highlight weaknesses in routine vaccination programs and immunity gaps due to the COVID-19 pandemic.</a:t>
            </a:r>
            <a:endParaRPr/>
          </a:p>
          <a:p>
            <a:pPr marL="0" lvl="0" indent="0" algn="l" rtl="0">
              <a:spcBef>
                <a:spcPts val="0"/>
              </a:spcBef>
              <a:spcAft>
                <a:spcPts val="0"/>
              </a:spcAft>
              <a:buNone/>
            </a:pPr>
            <a:endParaRPr/>
          </a:p>
        </p:txBody>
      </p:sp>
      <p:sp>
        <p:nvSpPr>
          <p:cNvPr id="197" name="Google Shape;197;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35</a:t>
            </a:fld>
            <a:endParaRPr/>
          </a:p>
        </p:txBody>
      </p:sp>
    </p:spTree>
    <p:extLst>
      <p:ext uri="{BB962C8B-B14F-4D97-AF65-F5344CB8AC3E}">
        <p14:creationId xmlns:p14="http://schemas.microsoft.com/office/powerpoint/2010/main" val="13689106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342900" lvl="0" indent="-342900">
              <a:buFont typeface="+mj-lt"/>
              <a:buAutoNum type="arabicPeriod" startAt="3"/>
              <a:tabLst>
                <a:tab pos="457200" algn="l"/>
              </a:tabLst>
            </a:pPr>
            <a:r>
              <a:rPr lang="en-US" sz="1800" b="1">
                <a:solidFill>
                  <a:srgbClr val="201F1E"/>
                </a:solidFill>
                <a:effectLst/>
                <a:latin typeface="Calibri" panose="020F0502020204030204" pitchFamily="34" charset="0"/>
                <a:ea typeface="Times New Roman" panose="02020603050405020304" pitchFamily="18" charset="0"/>
              </a:rPr>
              <a:t>Integration:</a:t>
            </a:r>
            <a:r>
              <a:rPr lang="en-US" sz="1800">
                <a:solidFill>
                  <a:srgbClr val="201F1E"/>
                </a:solidFill>
                <a:effectLst/>
                <a:latin typeface="Calibri" panose="020F0502020204030204" pitchFamily="34" charset="0"/>
                <a:ea typeface="Times New Roman" panose="02020603050405020304" pitchFamily="18" charset="0"/>
              </a:rPr>
              <a:t> Of the reinstated campaigns above,</a:t>
            </a:r>
            <a:r>
              <a:rPr lang="en-US" sz="1800" b="1">
                <a:solidFill>
                  <a:srgbClr val="201F1E"/>
                </a:solidFill>
                <a:effectLst/>
                <a:latin typeface="Calibri" panose="020F0502020204030204" pitchFamily="34" charset="0"/>
                <a:ea typeface="Times New Roman" panose="02020603050405020304" pitchFamily="18" charset="0"/>
              </a:rPr>
              <a:t> 1</a:t>
            </a:r>
            <a:r>
              <a:rPr lang="en-US" sz="1800" b="1">
                <a:solidFill>
                  <a:srgbClr val="000000"/>
                </a:solidFill>
                <a:effectLst/>
                <a:latin typeface="Calibri" panose="020F0502020204030204" pitchFamily="34" charset="0"/>
                <a:ea typeface="Times New Roman" panose="02020603050405020304" pitchFamily="18" charset="0"/>
              </a:rPr>
              <a:t>4</a:t>
            </a:r>
            <a:r>
              <a:rPr lang="en-US" sz="1800" b="1">
                <a:solidFill>
                  <a:srgbClr val="201F1E"/>
                </a:solidFill>
                <a:effectLst/>
                <a:latin typeface="Calibri" panose="020F0502020204030204" pitchFamily="34" charset="0"/>
                <a:ea typeface="Times New Roman" panose="02020603050405020304" pitchFamily="18" charset="0"/>
              </a:rPr>
              <a:t> countries have conducted multi antigen integrated campaigns</a:t>
            </a:r>
            <a:r>
              <a:rPr lang="en-US" sz="1800">
                <a:solidFill>
                  <a:srgbClr val="201F1E"/>
                </a:solidFill>
                <a:effectLst/>
                <a:latin typeface="Calibri" panose="020F0502020204030204" pitchFamily="34" charset="0"/>
                <a:ea typeface="Times New Roman" panose="02020603050405020304" pitchFamily="18" charset="0"/>
              </a:rPr>
              <a:t> (Sept 2020 – </a:t>
            </a:r>
            <a:r>
              <a:rPr lang="en-US" sz="1800">
                <a:solidFill>
                  <a:srgbClr val="000000"/>
                </a:solidFill>
                <a:effectLst/>
                <a:latin typeface="Calibri" panose="020F0502020204030204" pitchFamily="34" charset="0"/>
                <a:ea typeface="Times New Roman" panose="02020603050405020304" pitchFamily="18" charset="0"/>
              </a:rPr>
              <a:t>February 2022</a:t>
            </a:r>
            <a:r>
              <a:rPr lang="en-US" sz="1800">
                <a:solidFill>
                  <a:srgbClr val="201F1E"/>
                </a:solidFill>
                <a:effectLst/>
                <a:latin typeface="Calibri" panose="020F0502020204030204" pitchFamily="34" charset="0"/>
                <a:ea typeface="Times New Roman" panose="02020603050405020304" pitchFamily="18" charset="0"/>
              </a:rPr>
              <a:t>)</a:t>
            </a:r>
            <a:endParaRPr lang="en-GB" sz="1800">
              <a:solidFill>
                <a:srgbClr val="201F1E"/>
              </a:solidFill>
              <a:effectLst/>
              <a:latin typeface="Calibri" panose="020F0502020204030204" pitchFamily="34" charset="0"/>
              <a:ea typeface="Calibri" panose="020F0502020204030204" pitchFamily="34" charset="0"/>
            </a:endParaRPr>
          </a:p>
          <a:p>
            <a:pPr marL="914400" indent="-228600"/>
            <a:r>
              <a:rPr lang="en-US" sz="1800">
                <a:solidFill>
                  <a:srgbClr val="201F1E"/>
                </a:solidFill>
                <a:effectLst/>
                <a:latin typeface="Symbol" panose="05050102010706020507" pitchFamily="18" charset="2"/>
                <a:ea typeface="Calibri" panose="020F0502020204030204" pitchFamily="34" charset="0"/>
              </a:rPr>
              <a:t>·</a:t>
            </a:r>
            <a:r>
              <a:rPr lang="en-US" sz="1800">
                <a:solidFill>
                  <a:srgbClr val="201F1E"/>
                </a:solidFill>
                <a:effectLst/>
                <a:latin typeface="Times New Roman" panose="02020603050405020304" pitchFamily="18" charset="0"/>
                <a:ea typeface="Calibri" panose="020F0502020204030204" pitchFamily="34" charset="0"/>
              </a:rPr>
              <a:t>       </a:t>
            </a:r>
            <a:r>
              <a:rPr lang="en-US" sz="1800">
                <a:solidFill>
                  <a:srgbClr val="201F1E"/>
                </a:solidFill>
                <a:effectLst/>
                <a:latin typeface="Calibri" panose="020F0502020204030204" pitchFamily="34" charset="0"/>
                <a:ea typeface="Calibri" panose="020F0502020204030204" pitchFamily="34" charset="0"/>
              </a:rPr>
              <a:t>Angola (</a:t>
            </a:r>
            <a:r>
              <a:rPr lang="en-US" sz="1800" err="1">
                <a:solidFill>
                  <a:srgbClr val="201F1E"/>
                </a:solidFill>
                <a:effectLst/>
                <a:latin typeface="Calibri" panose="020F0502020204030204" pitchFamily="34" charset="0"/>
                <a:ea typeface="Calibri" panose="020F0502020204030204" pitchFamily="34" charset="0"/>
              </a:rPr>
              <a:t>bOPV</a:t>
            </a:r>
            <a:r>
              <a:rPr lang="en-US" sz="1800">
                <a:solidFill>
                  <a:srgbClr val="201F1E"/>
                </a:solidFill>
                <a:effectLst/>
                <a:latin typeface="Calibri" panose="020F0502020204030204" pitchFamily="34" charset="0"/>
                <a:ea typeface="Calibri" panose="020F0502020204030204" pitchFamily="34" charset="0"/>
              </a:rPr>
              <a:t>, IPV and MCV); </a:t>
            </a:r>
            <a:r>
              <a:rPr lang="en-US" sz="1800">
                <a:solidFill>
                  <a:srgbClr val="000000"/>
                </a:solidFill>
                <a:effectLst/>
                <a:latin typeface="Calibri" panose="020F0502020204030204" pitchFamily="34" charset="0"/>
                <a:ea typeface="Calibri" panose="020F0502020204030204" pitchFamily="34" charset="0"/>
              </a:rPr>
              <a:t>Bolivia (</a:t>
            </a:r>
            <a:r>
              <a:rPr lang="en-US" sz="1800" err="1">
                <a:solidFill>
                  <a:srgbClr val="000000"/>
                </a:solidFill>
                <a:effectLst/>
                <a:latin typeface="Calibri" panose="020F0502020204030204" pitchFamily="34" charset="0"/>
                <a:ea typeface="Calibri" panose="020F0502020204030204" pitchFamily="34" charset="0"/>
              </a:rPr>
              <a:t>bOPV</a:t>
            </a:r>
            <a:r>
              <a:rPr lang="en-US" sz="1800">
                <a:solidFill>
                  <a:srgbClr val="000000"/>
                </a:solidFill>
                <a:effectLst/>
                <a:latin typeface="Calibri" panose="020F0502020204030204" pitchFamily="34" charset="0"/>
                <a:ea typeface="Calibri" panose="020F0502020204030204" pitchFamily="34" charset="0"/>
              </a:rPr>
              <a:t> and MMR); </a:t>
            </a:r>
            <a:r>
              <a:rPr lang="en-US" sz="1800">
                <a:solidFill>
                  <a:srgbClr val="201F1E"/>
                </a:solidFill>
                <a:effectLst/>
                <a:latin typeface="Calibri" panose="020F0502020204030204" pitchFamily="34" charset="0"/>
                <a:ea typeface="Calibri" panose="020F0502020204030204" pitchFamily="34" charset="0"/>
              </a:rPr>
              <a:t>Brazil (Measles and MR); CAR (Measles, MNT, </a:t>
            </a:r>
            <a:r>
              <a:rPr lang="en-US" sz="1800" err="1">
                <a:solidFill>
                  <a:srgbClr val="201F1E"/>
                </a:solidFill>
                <a:effectLst/>
                <a:latin typeface="Calibri" panose="020F0502020204030204" pitchFamily="34" charset="0"/>
                <a:ea typeface="Calibri" panose="020F0502020204030204" pitchFamily="34" charset="0"/>
              </a:rPr>
              <a:t>mOPV</a:t>
            </a:r>
            <a:r>
              <a:rPr lang="en-US" sz="1800">
                <a:solidFill>
                  <a:srgbClr val="201F1E"/>
                </a:solidFill>
                <a:effectLst/>
                <a:latin typeface="Calibri" panose="020F0502020204030204" pitchFamily="34" charset="0"/>
                <a:ea typeface="Calibri" panose="020F0502020204030204" pitchFamily="34" charset="0"/>
              </a:rPr>
              <a:t>, </a:t>
            </a:r>
            <a:r>
              <a:rPr lang="en-US" sz="1800" err="1">
                <a:solidFill>
                  <a:srgbClr val="201F1E"/>
                </a:solidFill>
                <a:effectLst/>
                <a:latin typeface="Calibri" panose="020F0502020204030204" pitchFamily="34" charset="0"/>
                <a:ea typeface="Calibri" panose="020F0502020204030204" pitchFamily="34" charset="0"/>
              </a:rPr>
              <a:t>bOPV</a:t>
            </a:r>
            <a:r>
              <a:rPr lang="en-US" sz="1800">
                <a:solidFill>
                  <a:srgbClr val="201F1E"/>
                </a:solidFill>
                <a:effectLst/>
                <a:latin typeface="Calibri" panose="020F0502020204030204" pitchFamily="34" charset="0"/>
                <a:ea typeface="Calibri" panose="020F0502020204030204" pitchFamily="34" charset="0"/>
              </a:rPr>
              <a:t>); DR Congo (YF and MCV 0-dose); Mexico (MR/MMR, polio and hexavalent); Nigeria (Measles, YF and </a:t>
            </a:r>
            <a:r>
              <a:rPr lang="en-US" sz="1800" err="1">
                <a:solidFill>
                  <a:srgbClr val="201F1E"/>
                </a:solidFill>
                <a:effectLst/>
                <a:latin typeface="Calibri" panose="020F0502020204030204" pitchFamily="34" charset="0"/>
                <a:ea typeface="Calibri" panose="020F0502020204030204" pitchFamily="34" charset="0"/>
              </a:rPr>
              <a:t>MenA</a:t>
            </a:r>
            <a:r>
              <a:rPr lang="en-US" sz="1800">
                <a:solidFill>
                  <a:srgbClr val="201F1E"/>
                </a:solidFill>
                <a:effectLst/>
                <a:latin typeface="Calibri" panose="020F0502020204030204" pitchFamily="34" charset="0"/>
                <a:ea typeface="Calibri" panose="020F0502020204030204" pitchFamily="34" charset="0"/>
              </a:rPr>
              <a:t>); </a:t>
            </a:r>
            <a:r>
              <a:rPr lang="en-US" sz="1800">
                <a:solidFill>
                  <a:srgbClr val="000000"/>
                </a:solidFill>
                <a:effectLst/>
                <a:latin typeface="Calibri" panose="020F0502020204030204" pitchFamily="34" charset="0"/>
                <a:ea typeface="Calibri" panose="020F0502020204030204" pitchFamily="34" charset="0"/>
              </a:rPr>
              <a:t>Paraguay (</a:t>
            </a:r>
            <a:r>
              <a:rPr lang="en-US" sz="1800" err="1">
                <a:solidFill>
                  <a:srgbClr val="000000"/>
                </a:solidFill>
                <a:effectLst/>
                <a:latin typeface="Calibri" panose="020F0502020204030204" pitchFamily="34" charset="0"/>
                <a:ea typeface="Calibri" panose="020F0502020204030204" pitchFamily="34" charset="0"/>
              </a:rPr>
              <a:t>bOPV</a:t>
            </a:r>
            <a:r>
              <a:rPr lang="en-US" sz="1800">
                <a:solidFill>
                  <a:srgbClr val="000000"/>
                </a:solidFill>
                <a:effectLst/>
                <a:latin typeface="Calibri" panose="020F0502020204030204" pitchFamily="34" charset="0"/>
                <a:ea typeface="Calibri" panose="020F0502020204030204" pitchFamily="34" charset="0"/>
              </a:rPr>
              <a:t> and MR/MMR); </a:t>
            </a:r>
            <a:r>
              <a:rPr lang="en-US" sz="1800">
                <a:solidFill>
                  <a:srgbClr val="201F1E"/>
                </a:solidFill>
                <a:effectLst/>
                <a:latin typeface="Calibri" panose="020F0502020204030204" pitchFamily="34" charset="0"/>
                <a:ea typeface="Calibri" panose="020F0502020204030204" pitchFamily="34" charset="0"/>
              </a:rPr>
              <a:t>Philippines (MR and </a:t>
            </a:r>
            <a:r>
              <a:rPr lang="en-US" sz="1800" err="1">
                <a:solidFill>
                  <a:srgbClr val="201F1E"/>
                </a:solidFill>
                <a:effectLst/>
                <a:latin typeface="Calibri" panose="020F0502020204030204" pitchFamily="34" charset="0"/>
                <a:ea typeface="Calibri" panose="020F0502020204030204" pitchFamily="34" charset="0"/>
              </a:rPr>
              <a:t>bOPV</a:t>
            </a:r>
            <a:r>
              <a:rPr lang="en-US" sz="1800">
                <a:solidFill>
                  <a:srgbClr val="201F1E"/>
                </a:solidFill>
                <a:effectLst/>
                <a:latin typeface="Calibri" panose="020F0502020204030204" pitchFamily="34" charset="0"/>
                <a:ea typeface="Calibri" panose="020F0502020204030204" pitchFamily="34" charset="0"/>
              </a:rPr>
              <a:t>); Province of Punjab and Islamabad in Pakistan (Phase 2 TCV with OPV); Somalia (Measles and OPV); Sudan (IPV and YF); Viet Nam (MR and </a:t>
            </a:r>
            <a:r>
              <a:rPr lang="en-US" sz="1800" err="1">
                <a:solidFill>
                  <a:srgbClr val="201F1E"/>
                </a:solidFill>
                <a:effectLst/>
                <a:latin typeface="Calibri" panose="020F0502020204030204" pitchFamily="34" charset="0"/>
                <a:ea typeface="Calibri" panose="020F0502020204030204" pitchFamily="34" charset="0"/>
              </a:rPr>
              <a:t>bOPV</a:t>
            </a:r>
            <a:r>
              <a:rPr lang="en-US" sz="1800">
                <a:solidFill>
                  <a:srgbClr val="201F1E"/>
                </a:solidFill>
                <a:effectLst/>
                <a:latin typeface="Calibri" panose="020F0502020204030204" pitchFamily="34" charset="0"/>
                <a:ea typeface="Calibri" panose="020F0502020204030204" pitchFamily="34" charset="0"/>
              </a:rPr>
              <a:t>) and Zimbabwe (TCV, IPV and HPV) have re-instated campaigns with multi-antigens.</a:t>
            </a:r>
            <a:endParaRPr lang="en-GB" sz="1800">
              <a:effectLst/>
              <a:latin typeface="Calibri" panose="020F0502020204030204" pitchFamily="34" charset="0"/>
              <a:ea typeface="Calibri" panose="020F0502020204030204" pitchFamily="34" charset="0"/>
            </a:endParaRPr>
          </a:p>
          <a:p>
            <a:endParaRPr lang="en-GB"/>
          </a:p>
        </p:txBody>
      </p:sp>
      <p:sp>
        <p:nvSpPr>
          <p:cNvPr id="4" name="Marcador de número de diapositiva 3"/>
          <p:cNvSpPr>
            <a:spLocks noGrp="1"/>
          </p:cNvSpPr>
          <p:nvPr>
            <p:ph type="sldNum" sz="quarter" idx="5"/>
          </p:nvPr>
        </p:nvSpPr>
        <p:spPr/>
        <p:txBody>
          <a:bodyPr/>
          <a:lstStyle/>
          <a:p>
            <a:fld id="{2AC0DCD4-1C5C-49B5-9FC8-45DD1A8E51A2}" type="slidenum">
              <a:rPr lang="en-GB" smtClean="0"/>
              <a:t>8</a:t>
            </a:fld>
            <a:endParaRPr lang="en-GB"/>
          </a:p>
        </p:txBody>
      </p:sp>
    </p:spTree>
    <p:extLst>
      <p:ext uri="{BB962C8B-B14F-4D97-AF65-F5344CB8AC3E}">
        <p14:creationId xmlns:p14="http://schemas.microsoft.com/office/powerpoint/2010/main" val="22930309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a:t>Ann</a:t>
            </a:r>
            <a:endParaRPr lang="en-GB"/>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DEE73B-624F-41BC-8A5D-C9AE7C54D343}"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47944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Google Shape;206;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7" name="Google Shape;207;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71450" lvl="0" indent="-171450" algn="l" rtl="0">
              <a:spcBef>
                <a:spcPts val="0"/>
              </a:spcBef>
              <a:spcAft>
                <a:spcPts val="0"/>
              </a:spcAft>
              <a:buClr>
                <a:schemeClr val="dk1"/>
              </a:buClr>
              <a:buSzPts val="1200"/>
              <a:buFont typeface="Arial"/>
              <a:buChar char="•"/>
            </a:pPr>
            <a:r>
              <a:rPr lang="en-US"/>
              <a:t>The COVID-19 vaccine rollout largely relies on the existing health workforce in countries, and most importantly the health workers who are already trained to provide routine childhood vaccinations across these countries.  However, the massive volume of COVID-19 vaccine that must be administered is approaching nearly 6x the amount of vaccine these health workers typically provide for childhood routine vaccination efforts, drawing concerns about the ability of health systems to cope.</a:t>
            </a:r>
            <a:endParaRPr/>
          </a:p>
          <a:p>
            <a:pPr marL="171450" marR="0" lvl="0" indent="-171450" algn="l" rtl="0">
              <a:lnSpc>
                <a:spcPct val="100000"/>
              </a:lnSpc>
              <a:spcBef>
                <a:spcPts val="0"/>
              </a:spcBef>
              <a:spcAft>
                <a:spcPts val="0"/>
              </a:spcAft>
              <a:buClr>
                <a:schemeClr val="dk1"/>
              </a:buClr>
              <a:buSzPts val="1200"/>
              <a:buFont typeface="Arial"/>
              <a:buChar char="•"/>
            </a:pPr>
            <a:r>
              <a:rPr lang="en-US"/>
              <a:t>As of Feb 16, 2022, 35% COVID-19 vaccination coverage in AMC countries, 1.4bn fully vaccinated of 3.9billion target.  To reach the 70% goal by July 1 for the 3.9 billion target, countries must administer 555 million doses monthly from now through end of June.  </a:t>
            </a:r>
            <a:endParaRPr/>
          </a:p>
          <a:p>
            <a:pPr marL="171450" lvl="0" indent="-171450" algn="l" rtl="0">
              <a:spcBef>
                <a:spcPts val="0"/>
              </a:spcBef>
              <a:spcAft>
                <a:spcPts val="0"/>
              </a:spcAft>
              <a:buClr>
                <a:schemeClr val="dk1"/>
              </a:buClr>
              <a:buSzPts val="1200"/>
              <a:buFont typeface="Arial"/>
              <a:buChar char="•"/>
            </a:pPr>
            <a:r>
              <a:rPr lang="en-US"/>
              <a:t>Many countries already have limited health resources available; covid-19 vaccination relies on these same health workers that already delivering essential health services, so countries face difficult opportunity cost decisions – do they forgo / delay essential immunizations and other health services to focus on covid-19 vaccine rollout? The potential for further essential health service disruption is high</a:t>
            </a:r>
            <a:endParaRPr/>
          </a:p>
          <a:p>
            <a:pPr marL="171450" lvl="0" indent="-171450" algn="l" rtl="0">
              <a:spcBef>
                <a:spcPts val="0"/>
              </a:spcBef>
              <a:spcAft>
                <a:spcPts val="0"/>
              </a:spcAft>
              <a:buClr>
                <a:schemeClr val="dk1"/>
              </a:buClr>
              <a:buSzPts val="1200"/>
              <a:buFont typeface="Arial"/>
              <a:buChar char="•"/>
            </a:pPr>
            <a:r>
              <a:rPr lang="en-US"/>
              <a:t>If essential immunization services are further disrupted, countries increase the risk for vaccine-preventable disease outbreaks such as measles and polio.  Already, we have seen just last week the identification of the first wild poliovirus case in Africa, with a paralyzed young child in Malawi.  Countries could be facing these outbreaks for years to come if they are forced to scale back essential health services over the next several months.  </a:t>
            </a:r>
            <a:endParaRPr/>
          </a:p>
          <a:p>
            <a:pPr marL="171450" lvl="0" indent="-95250" algn="l" rtl="0">
              <a:spcBef>
                <a:spcPts val="0"/>
              </a:spcBef>
              <a:spcAft>
                <a:spcPts val="0"/>
              </a:spcAft>
              <a:buClr>
                <a:schemeClr val="dk1"/>
              </a:buClr>
              <a:buSzPts val="1200"/>
              <a:buFont typeface="Arial"/>
              <a:buNone/>
            </a:pPr>
            <a:endParaRPr/>
          </a:p>
          <a:p>
            <a:pPr marL="171450" lvl="0" indent="-95250" algn="l" rtl="0">
              <a:spcBef>
                <a:spcPts val="0"/>
              </a:spcBef>
              <a:spcAft>
                <a:spcPts val="0"/>
              </a:spcAft>
              <a:buClr>
                <a:schemeClr val="dk1"/>
              </a:buClr>
              <a:buSzPts val="1200"/>
              <a:buFont typeface="Arial"/>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208" name="Google Shape;208;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13</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A24260-0F0C-48F7-88EF-AFECA8F3C80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848414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5575" y="574675"/>
            <a:ext cx="6621463" cy="3724275"/>
          </a:xfrm>
        </p:spPr>
      </p:sp>
      <p:sp>
        <p:nvSpPr>
          <p:cNvPr id="3" name="Notes Placeholder 2"/>
          <p:cNvSpPr>
            <a:spLocks noGrp="1"/>
          </p:cNvSpPr>
          <p:nvPr>
            <p:ph type="body" idx="1"/>
          </p:nvPr>
        </p:nvSpPr>
        <p:spPr/>
        <p:txBody>
          <a:bodyPr/>
          <a:lstStyle/>
          <a:p>
            <a:endParaRPr lang="en-US">
              <a:latin typeface="Calibri" panose="020F0502020204030204"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6E6F73"/>
                </a:solidFill>
                <a:effectLst/>
                <a:uLnTx/>
                <a:uFillTx/>
                <a:latin typeface="Calibri" panose="020F0502020204030204" pitchFamily="34" charset="0"/>
                <a:ea typeface="+mn-ea"/>
                <a:cs typeface="+mn-cs"/>
                <a:sym typeface="+mn-lt"/>
              </a:rPr>
              <a:t>Notes view: </a:t>
            </a:r>
            <a:fld id="{128CEAFE-FA94-43E5-B0FF-D47E1CCDD1B4}" type="slidenum">
              <a:rPr kumimoji="0" lang="en-US" sz="1400" b="0" i="0" u="none" strike="noStrike" kern="1200" cap="none" spc="0" normalizeH="0" baseline="0" noProof="0" smtClean="0">
                <a:ln>
                  <a:noFill/>
                </a:ln>
                <a:solidFill>
                  <a:srgbClr val="6E6F73"/>
                </a:solidFill>
                <a:effectLst/>
                <a:uLnTx/>
                <a:uFillTx/>
                <a:latin typeface="Calibri" panose="020F0502020204030204" pitchFamily="34" charset="0"/>
                <a:ea typeface="+mn-ea"/>
                <a:cs typeface="+mn-cs"/>
                <a:sym typeface="+mn-lt"/>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400" b="0" i="0" u="none" strike="noStrike" kern="1200" cap="none" spc="0" normalizeH="0" baseline="0" noProof="0">
              <a:ln>
                <a:noFill/>
              </a:ln>
              <a:solidFill>
                <a:srgbClr val="6E6F73"/>
              </a:solidFill>
              <a:effectLst/>
              <a:uLnTx/>
              <a:uFillTx/>
              <a:latin typeface="Calibri" panose="020F0502020204030204" pitchFamily="34" charset="0"/>
              <a:ea typeface="+mn-ea"/>
              <a:cs typeface="+mn-cs"/>
              <a:sym typeface="+mn-lt"/>
            </a:endParaRPr>
          </a:p>
        </p:txBody>
      </p:sp>
    </p:spTree>
    <p:extLst>
      <p:ext uri="{BB962C8B-B14F-4D97-AF65-F5344CB8AC3E}">
        <p14:creationId xmlns:p14="http://schemas.microsoft.com/office/powerpoint/2010/main" val="19804543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AC0DCD4-1C5C-49B5-9FC8-45DD1A8E51A2}" type="slidenum">
              <a:rPr lang="en-GB" smtClean="0"/>
              <a:t>16</a:t>
            </a:fld>
            <a:endParaRPr lang="en-GB"/>
          </a:p>
        </p:txBody>
      </p:sp>
    </p:spTree>
    <p:extLst>
      <p:ext uri="{BB962C8B-B14F-4D97-AF65-F5344CB8AC3E}">
        <p14:creationId xmlns:p14="http://schemas.microsoft.com/office/powerpoint/2010/main" val="325491030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two main parts to the document.  The first covers closing immunity gaps and recovering immunization </a:t>
            </a:r>
            <a:r>
              <a:rPr lang="en-US" dirty="0" err="1"/>
              <a:t>programmes</a:t>
            </a:r>
            <a:r>
              <a:rPr lang="en-US" dirty="0"/>
              <a:t> while the second part covers strengthening routine immunization in the context of primary health care and building resiliency. Next.</a:t>
            </a:r>
          </a:p>
          <a:p>
            <a:endParaRPr lang="en-US" dirty="0"/>
          </a:p>
          <a:p>
            <a:r>
              <a:rPr lang="en-US" dirty="0"/>
              <a:t>The first part has three sections: strategies to close immunity gaps which is predominantly about campaigns, strategies to recover immunization </a:t>
            </a:r>
            <a:r>
              <a:rPr lang="en-US" dirty="0" err="1"/>
              <a:t>programmes</a:t>
            </a:r>
            <a:r>
              <a:rPr lang="en-US" dirty="0"/>
              <a:t> which is about routine immunization, and then a section on VPD surveillance. Next slide</a:t>
            </a:r>
          </a:p>
        </p:txBody>
      </p:sp>
      <p:sp>
        <p:nvSpPr>
          <p:cNvPr id="4" name="Slide Number Placeholder 3"/>
          <p:cNvSpPr>
            <a:spLocks noGrp="1"/>
          </p:cNvSpPr>
          <p:nvPr>
            <p:ph type="sldNum" sz="quarter" idx="5"/>
          </p:nvPr>
        </p:nvSpPr>
        <p:spPr/>
        <p:txBody>
          <a:bodyPr/>
          <a:lstStyle/>
          <a:p>
            <a:fld id="{2AC0DCD4-1C5C-49B5-9FC8-45DD1A8E51A2}" type="slidenum">
              <a:rPr lang="en-GB" smtClean="0"/>
              <a:t>17</a:t>
            </a:fld>
            <a:endParaRPr lang="en-GB"/>
          </a:p>
        </p:txBody>
      </p:sp>
    </p:spTree>
    <p:extLst>
      <p:ext uri="{BB962C8B-B14F-4D97-AF65-F5344CB8AC3E}">
        <p14:creationId xmlns:p14="http://schemas.microsoft.com/office/powerpoint/2010/main" val="111323087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xml"/><Relationship Id="rId1" Type="http://schemas.openxmlformats.org/officeDocument/2006/relationships/vmlDrawing" Target="../drawings/vmlDrawing1.vml"/><Relationship Id="rId6" Type="http://schemas.openxmlformats.org/officeDocument/2006/relationships/image" Target="../media/image23.png"/><Relationship Id="rId5" Type="http://schemas.openxmlformats.org/officeDocument/2006/relationships/image" Target="../media/image22.emf"/><Relationship Id="rId4" Type="http://schemas.openxmlformats.org/officeDocument/2006/relationships/oleObject" Target="../embeddings/oleObject1.bin"/></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tags" Target="../tags/tag3.xml"/><Relationship Id="rId2" Type="http://schemas.openxmlformats.org/officeDocument/2006/relationships/tags" Target="../tags/tag2.xml"/><Relationship Id="rId1" Type="http://schemas.openxmlformats.org/officeDocument/2006/relationships/vmlDrawing" Target="../drawings/vmlDrawing2.vml"/><Relationship Id="rId6" Type="http://schemas.openxmlformats.org/officeDocument/2006/relationships/image" Target="../media/image22.emf"/><Relationship Id="rId5" Type="http://schemas.openxmlformats.org/officeDocument/2006/relationships/oleObject" Target="../embeddings/oleObject2.bin"/><Relationship Id="rId4"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24.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42.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Master" Target="../slideMasters/slideMaster2.xml"/><Relationship Id="rId6" Type="http://schemas.openxmlformats.org/officeDocument/2006/relationships/image" Target="../media/image10.png"/><Relationship Id="rId11" Type="http://schemas.openxmlformats.org/officeDocument/2006/relationships/image" Target="../media/image15.png"/><Relationship Id="rId5" Type="http://schemas.openxmlformats.org/officeDocument/2006/relationships/image" Target="../media/image9.png"/><Relationship Id="rId10" Type="http://schemas.openxmlformats.org/officeDocument/2006/relationships/image" Target="../media/image14.png"/><Relationship Id="rId4" Type="http://schemas.openxmlformats.org/officeDocument/2006/relationships/image" Target="../media/image8.png"/><Relationship Id="rId9" Type="http://schemas.openxmlformats.org/officeDocument/2006/relationships/image" Target="../media/image13.png"/></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Master" Target="../slideMasters/slideMaster1.xml"/><Relationship Id="rId6" Type="http://schemas.openxmlformats.org/officeDocument/2006/relationships/image" Target="../media/image10.png"/><Relationship Id="rId11" Type="http://schemas.openxmlformats.org/officeDocument/2006/relationships/image" Target="../media/image15.png"/><Relationship Id="rId5" Type="http://schemas.openxmlformats.org/officeDocument/2006/relationships/image" Target="../media/image9.png"/><Relationship Id="rId10" Type="http://schemas.openxmlformats.org/officeDocument/2006/relationships/image" Target="../media/image14.png"/><Relationship Id="rId4" Type="http://schemas.openxmlformats.org/officeDocument/2006/relationships/image" Target="../media/image8.png"/><Relationship Id="rId9" Type="http://schemas.openxmlformats.org/officeDocument/2006/relationships/image" Target="../media/image13.png"/></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4.xml"/><Relationship Id="rId1" Type="http://schemas.openxmlformats.org/officeDocument/2006/relationships/vmlDrawing" Target="../drawings/vmlDrawing3.vml"/><Relationship Id="rId6" Type="http://schemas.openxmlformats.org/officeDocument/2006/relationships/image" Target="../media/image23.png"/><Relationship Id="rId5" Type="http://schemas.openxmlformats.org/officeDocument/2006/relationships/image" Target="../media/image22.emf"/><Relationship Id="rId4" Type="http://schemas.openxmlformats.org/officeDocument/2006/relationships/oleObject" Target="../embeddings/oleObject3.bin"/></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3" Type="http://schemas.openxmlformats.org/officeDocument/2006/relationships/tags" Target="../tags/tag6.xml"/><Relationship Id="rId2" Type="http://schemas.openxmlformats.org/officeDocument/2006/relationships/tags" Target="../tags/tag5.xml"/><Relationship Id="rId1" Type="http://schemas.openxmlformats.org/officeDocument/2006/relationships/vmlDrawing" Target="../drawings/vmlDrawing4.vml"/><Relationship Id="rId6" Type="http://schemas.openxmlformats.org/officeDocument/2006/relationships/image" Target="../media/image22.emf"/><Relationship Id="rId5" Type="http://schemas.openxmlformats.org/officeDocument/2006/relationships/oleObject" Target="../embeddings/oleObject4.bin"/><Relationship Id="rId4"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8" Type="http://schemas.openxmlformats.org/officeDocument/2006/relationships/image" Target="../media/image28.jpeg"/><Relationship Id="rId3" Type="http://schemas.openxmlformats.org/officeDocument/2006/relationships/tags" Target="../tags/tag8.xml"/><Relationship Id="rId7" Type="http://schemas.openxmlformats.org/officeDocument/2006/relationships/image" Target="../media/image27.png"/><Relationship Id="rId2" Type="http://schemas.openxmlformats.org/officeDocument/2006/relationships/tags" Target="../tags/tag7.xml"/><Relationship Id="rId1" Type="http://schemas.openxmlformats.org/officeDocument/2006/relationships/vmlDrawing" Target="../drawings/vmlDrawing5.vml"/><Relationship Id="rId6" Type="http://schemas.openxmlformats.org/officeDocument/2006/relationships/image" Target="../media/image26.emf"/><Relationship Id="rId5" Type="http://schemas.openxmlformats.org/officeDocument/2006/relationships/oleObject" Target="../embeddings/oleObject5.bin"/><Relationship Id="rId4"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24.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75.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Master" Target="../slideMasters/slideMaster3.xml"/><Relationship Id="rId6" Type="http://schemas.openxmlformats.org/officeDocument/2006/relationships/image" Target="../media/image10.png"/><Relationship Id="rId11" Type="http://schemas.openxmlformats.org/officeDocument/2006/relationships/image" Target="../media/image15.png"/><Relationship Id="rId5" Type="http://schemas.openxmlformats.org/officeDocument/2006/relationships/image" Target="../media/image9.png"/><Relationship Id="rId10" Type="http://schemas.openxmlformats.org/officeDocument/2006/relationships/image" Target="../media/image14.png"/><Relationship Id="rId4" Type="http://schemas.openxmlformats.org/officeDocument/2006/relationships/image" Target="../media/image8.png"/><Relationship Id="rId9" Type="http://schemas.openxmlformats.org/officeDocument/2006/relationships/image" Target="../media/image13.png"/></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3.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3.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9.xml"/><Relationship Id="rId1" Type="http://schemas.openxmlformats.org/officeDocument/2006/relationships/vmlDrawing" Target="../drawings/vmlDrawing6.vml"/><Relationship Id="rId6" Type="http://schemas.openxmlformats.org/officeDocument/2006/relationships/image" Target="../media/image23.png"/><Relationship Id="rId5" Type="http://schemas.openxmlformats.org/officeDocument/2006/relationships/image" Target="../media/image22.emf"/><Relationship Id="rId4" Type="http://schemas.openxmlformats.org/officeDocument/2006/relationships/oleObject" Target="../embeddings/oleObject6.bin"/></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6.xml.rels><?xml version="1.0" encoding="UTF-8" standalone="yes"?>
<Relationships xmlns="http://schemas.openxmlformats.org/package/2006/relationships"><Relationship Id="rId3" Type="http://schemas.openxmlformats.org/officeDocument/2006/relationships/tags" Target="../tags/tag11.xml"/><Relationship Id="rId2" Type="http://schemas.openxmlformats.org/officeDocument/2006/relationships/tags" Target="../tags/tag10.xml"/><Relationship Id="rId1" Type="http://schemas.openxmlformats.org/officeDocument/2006/relationships/vmlDrawing" Target="../drawings/vmlDrawing7.vml"/><Relationship Id="rId6" Type="http://schemas.openxmlformats.org/officeDocument/2006/relationships/image" Target="../media/image22.emf"/><Relationship Id="rId5" Type="http://schemas.openxmlformats.org/officeDocument/2006/relationships/oleObject" Target="../embeddings/oleObject7.bin"/><Relationship Id="rId4" Type="http://schemas.openxmlformats.org/officeDocument/2006/relationships/slideMaster" Target="../slideMasters/slideMaster3.xml"/></Relationships>
</file>

<file path=ppt/slideLayouts/_rels/slideLayout97.xml.rels><?xml version="1.0" encoding="UTF-8" standalone="yes"?>
<Relationships xmlns="http://schemas.openxmlformats.org/package/2006/relationships"><Relationship Id="rId8" Type="http://schemas.openxmlformats.org/officeDocument/2006/relationships/image" Target="../media/image28.jpeg"/><Relationship Id="rId3" Type="http://schemas.openxmlformats.org/officeDocument/2006/relationships/tags" Target="../tags/tag13.xml"/><Relationship Id="rId7" Type="http://schemas.openxmlformats.org/officeDocument/2006/relationships/image" Target="../media/image27.png"/><Relationship Id="rId2" Type="http://schemas.openxmlformats.org/officeDocument/2006/relationships/tags" Target="../tags/tag12.xml"/><Relationship Id="rId1" Type="http://schemas.openxmlformats.org/officeDocument/2006/relationships/vmlDrawing" Target="../drawings/vmlDrawing8.vml"/><Relationship Id="rId6" Type="http://schemas.openxmlformats.org/officeDocument/2006/relationships/image" Target="../media/image26.emf"/><Relationship Id="rId5" Type="http://schemas.openxmlformats.org/officeDocument/2006/relationships/oleObject" Target="../embeddings/oleObject8.bin"/><Relationship Id="rId4" Type="http://schemas.openxmlformats.org/officeDocument/2006/relationships/slideMaster" Target="../slideMasters/slideMaster3.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Slide 1">
    <p:spTree>
      <p:nvGrpSpPr>
        <p:cNvPr id="1" name=""/>
        <p:cNvGrpSpPr/>
        <p:nvPr/>
      </p:nvGrpSpPr>
      <p:grpSpPr>
        <a:xfrm>
          <a:off x="0" y="0"/>
          <a:ext cx="0" cy="0"/>
          <a:chOff x="0" y="0"/>
          <a:chExt cx="0" cy="0"/>
        </a:xfrm>
      </p:grpSpPr>
      <p:sp>
        <p:nvSpPr>
          <p:cNvPr id="5" name="Titre 4">
            <a:extLst>
              <a:ext uri="{FF2B5EF4-FFF2-40B4-BE49-F238E27FC236}">
                <a16:creationId xmlns:a16="http://schemas.microsoft.com/office/drawing/2014/main" id="{4ACD8893-7198-9DC8-ECD0-58A3C295AD0A}"/>
              </a:ext>
            </a:extLst>
          </p:cNvPr>
          <p:cNvSpPr>
            <a:spLocks noGrp="1"/>
          </p:cNvSpPr>
          <p:nvPr>
            <p:ph type="title"/>
          </p:nvPr>
        </p:nvSpPr>
        <p:spPr>
          <a:xfrm>
            <a:off x="457201" y="1105037"/>
            <a:ext cx="8571795" cy="1326091"/>
          </a:xfrm>
          <a:prstGeom prst="rect">
            <a:avLst/>
          </a:prstGeom>
        </p:spPr>
        <p:txBody>
          <a:bodyPr/>
          <a:lstStyle>
            <a:lvl1pPr>
              <a:defRPr b="1" i="0">
                <a:solidFill>
                  <a:srgbClr val="292929"/>
                </a:solidFill>
                <a:latin typeface="Poppins" pitchFamily="2" charset="77"/>
                <a:cs typeface="Poppins" pitchFamily="2" charset="77"/>
              </a:defRPr>
            </a:lvl1pPr>
          </a:lstStyle>
          <a:p>
            <a:r>
              <a:rPr lang="en-US"/>
              <a:t>Click to edit Master title style</a:t>
            </a:r>
            <a:endParaRPr lang="fr-FR" dirty="0"/>
          </a:p>
        </p:txBody>
      </p:sp>
      <p:sp>
        <p:nvSpPr>
          <p:cNvPr id="7" name="Espace réservé du texte 6">
            <a:extLst>
              <a:ext uri="{FF2B5EF4-FFF2-40B4-BE49-F238E27FC236}">
                <a16:creationId xmlns:a16="http://schemas.microsoft.com/office/drawing/2014/main" id="{7C8735EB-6336-D816-4CE2-EF9FE3B411D4}"/>
              </a:ext>
            </a:extLst>
          </p:cNvPr>
          <p:cNvSpPr>
            <a:spLocks noGrp="1"/>
          </p:cNvSpPr>
          <p:nvPr>
            <p:ph type="body" sz="quarter" idx="10"/>
          </p:nvPr>
        </p:nvSpPr>
        <p:spPr>
          <a:xfrm>
            <a:off x="457864" y="3205409"/>
            <a:ext cx="7255013" cy="965200"/>
          </a:xfrm>
          <a:prstGeom prst="rect">
            <a:avLst/>
          </a:prstGeom>
        </p:spPr>
        <p:txBody>
          <a:bodyPr/>
          <a:lstStyle>
            <a:lvl1pPr>
              <a:defRPr sz="2933" b="1" i="0" spc="400">
                <a:solidFill>
                  <a:srgbClr val="292929"/>
                </a:solidFill>
                <a:latin typeface="Poppins" pitchFamily="2" charset="77"/>
                <a:cs typeface="Poppins" pitchFamily="2" charset="77"/>
              </a:defRPr>
            </a:lvl1pPr>
            <a:lvl2pPr>
              <a:defRPr sz="4000">
                <a:latin typeface="Poppins" pitchFamily="2" charset="77"/>
                <a:cs typeface="Poppins" pitchFamily="2" charset="77"/>
              </a:defRPr>
            </a:lvl2pPr>
            <a:lvl3pPr>
              <a:defRPr sz="4000">
                <a:latin typeface="Poppins" pitchFamily="2" charset="77"/>
                <a:cs typeface="Poppins" pitchFamily="2" charset="77"/>
              </a:defRPr>
            </a:lvl3pPr>
            <a:lvl4pPr>
              <a:defRPr sz="4000">
                <a:latin typeface="Poppins" pitchFamily="2" charset="77"/>
                <a:cs typeface="Poppins" pitchFamily="2" charset="77"/>
              </a:defRPr>
            </a:lvl4pPr>
            <a:lvl5pPr>
              <a:defRPr sz="4000">
                <a:latin typeface="Poppins" pitchFamily="2" charset="77"/>
                <a:cs typeface="Poppins" pitchFamily="2" charset="77"/>
              </a:defRPr>
            </a:lvl5pPr>
          </a:lstStyle>
          <a:p>
            <a:pPr lvl="0"/>
            <a:r>
              <a:rPr lang="en-US"/>
              <a:t>Click to edit Master text styles</a:t>
            </a:r>
          </a:p>
        </p:txBody>
      </p:sp>
      <p:sp>
        <p:nvSpPr>
          <p:cNvPr id="9" name="Espace réservé du texte 8">
            <a:extLst>
              <a:ext uri="{FF2B5EF4-FFF2-40B4-BE49-F238E27FC236}">
                <a16:creationId xmlns:a16="http://schemas.microsoft.com/office/drawing/2014/main" id="{44FC6879-36DA-D757-04CF-D3B1AD282E75}"/>
              </a:ext>
            </a:extLst>
          </p:cNvPr>
          <p:cNvSpPr>
            <a:spLocks noGrp="1"/>
          </p:cNvSpPr>
          <p:nvPr>
            <p:ph type="body" sz="quarter" idx="11" hasCustomPrompt="1"/>
          </p:nvPr>
        </p:nvSpPr>
        <p:spPr>
          <a:xfrm>
            <a:off x="460477" y="4944889"/>
            <a:ext cx="5994400" cy="1117600"/>
          </a:xfrm>
          <a:prstGeom prst="rect">
            <a:avLst/>
          </a:prstGeom>
        </p:spPr>
        <p:txBody>
          <a:bodyPr/>
          <a:lstStyle>
            <a:lvl1pPr>
              <a:defRPr sz="2233" b="1" i="0">
                <a:solidFill>
                  <a:srgbClr val="292929"/>
                </a:solidFill>
                <a:latin typeface="Poppins" pitchFamily="2" charset="77"/>
                <a:cs typeface="Poppins" pitchFamily="2" charset="77"/>
              </a:defRPr>
            </a:lvl1pPr>
            <a:lvl2pPr>
              <a:defRPr sz="2233" b="1" i="0">
                <a:solidFill>
                  <a:srgbClr val="292929"/>
                </a:solidFill>
                <a:latin typeface="Poppins" pitchFamily="2" charset="77"/>
                <a:cs typeface="Poppins" pitchFamily="2" charset="77"/>
              </a:defRPr>
            </a:lvl2pPr>
            <a:lvl3pPr>
              <a:defRPr sz="2233" b="1" i="0">
                <a:solidFill>
                  <a:srgbClr val="292929"/>
                </a:solidFill>
                <a:latin typeface="Poppins" pitchFamily="2" charset="77"/>
                <a:cs typeface="Poppins" pitchFamily="2" charset="77"/>
              </a:defRPr>
            </a:lvl3pPr>
            <a:lvl4pPr>
              <a:defRPr sz="2233" b="1" i="0">
                <a:solidFill>
                  <a:srgbClr val="292929"/>
                </a:solidFill>
                <a:latin typeface="Poppins" pitchFamily="2" charset="77"/>
                <a:cs typeface="Poppins" pitchFamily="2" charset="77"/>
              </a:defRPr>
            </a:lvl4pPr>
            <a:lvl5pPr>
              <a:defRPr sz="2233" b="1" i="0">
                <a:solidFill>
                  <a:srgbClr val="292929"/>
                </a:solidFill>
                <a:latin typeface="Poppins" pitchFamily="2" charset="77"/>
                <a:cs typeface="Poppins" pitchFamily="2" charset="77"/>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grpSp>
        <p:nvGrpSpPr>
          <p:cNvPr id="10" name="Group 3">
            <a:extLst>
              <a:ext uri="{FF2B5EF4-FFF2-40B4-BE49-F238E27FC236}">
                <a16:creationId xmlns:a16="http://schemas.microsoft.com/office/drawing/2014/main" id="{18F90C5E-926A-4DD0-C00C-83311F81680B}"/>
              </a:ext>
            </a:extLst>
          </p:cNvPr>
          <p:cNvGrpSpPr>
            <a:grpSpLocks noChangeAspect="1"/>
          </p:cNvGrpSpPr>
          <p:nvPr/>
        </p:nvGrpSpPr>
        <p:grpSpPr>
          <a:xfrm>
            <a:off x="6549803" y="4391408"/>
            <a:ext cx="2868130" cy="2466592"/>
            <a:chOff x="0" y="0"/>
            <a:chExt cx="6350000" cy="5461000"/>
          </a:xfrm>
        </p:grpSpPr>
        <p:sp>
          <p:nvSpPr>
            <p:cNvPr id="11" name="Freeform 4">
              <a:extLst>
                <a:ext uri="{FF2B5EF4-FFF2-40B4-BE49-F238E27FC236}">
                  <a16:creationId xmlns:a16="http://schemas.microsoft.com/office/drawing/2014/main" id="{547DD863-9C53-65BB-0157-2E278C1A45B2}"/>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2" cstate="screen">
                <a:extLst>
                  <a:ext uri="{28A0092B-C50C-407E-A947-70E740481C1C}">
                    <a14:useLocalDpi xmlns:a14="http://schemas.microsoft.com/office/drawing/2010/main"/>
                  </a:ext>
                </a:extLst>
              </a:blip>
              <a:stretch>
                <a:fillRect/>
              </a:stretch>
            </a:blipFill>
          </p:spPr>
        </p:sp>
      </p:grpSp>
      <p:grpSp>
        <p:nvGrpSpPr>
          <p:cNvPr id="12" name="Group 5">
            <a:extLst>
              <a:ext uri="{FF2B5EF4-FFF2-40B4-BE49-F238E27FC236}">
                <a16:creationId xmlns:a16="http://schemas.microsoft.com/office/drawing/2014/main" id="{0C846B09-705C-25BD-E50A-3C5B986D8715}"/>
              </a:ext>
            </a:extLst>
          </p:cNvPr>
          <p:cNvGrpSpPr>
            <a:grpSpLocks noChangeAspect="1"/>
          </p:cNvGrpSpPr>
          <p:nvPr/>
        </p:nvGrpSpPr>
        <p:grpSpPr>
          <a:xfrm>
            <a:off x="8118613" y="1488199"/>
            <a:ext cx="2868130" cy="2466592"/>
            <a:chOff x="0" y="0"/>
            <a:chExt cx="6350000" cy="5461000"/>
          </a:xfrm>
        </p:grpSpPr>
        <p:sp>
          <p:nvSpPr>
            <p:cNvPr id="13" name="Freeform 6">
              <a:extLst>
                <a:ext uri="{FF2B5EF4-FFF2-40B4-BE49-F238E27FC236}">
                  <a16:creationId xmlns:a16="http://schemas.microsoft.com/office/drawing/2014/main" id="{3CDD4F5F-364D-8D04-0AC6-98F393532A89}"/>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3" cstate="screen">
                <a:extLst>
                  <a:ext uri="{28A0092B-C50C-407E-A947-70E740481C1C}">
                    <a14:useLocalDpi xmlns:a14="http://schemas.microsoft.com/office/drawing/2010/main"/>
                  </a:ext>
                </a:extLst>
              </a:blip>
              <a:stretch>
                <a:fillRect/>
              </a:stretch>
            </a:blipFill>
          </p:spPr>
        </p:sp>
      </p:grpSp>
      <p:grpSp>
        <p:nvGrpSpPr>
          <p:cNvPr id="14" name="Group 7">
            <a:extLst>
              <a:ext uri="{FF2B5EF4-FFF2-40B4-BE49-F238E27FC236}">
                <a16:creationId xmlns:a16="http://schemas.microsoft.com/office/drawing/2014/main" id="{51C88F50-F6D7-3566-F6E7-D03848818253}"/>
              </a:ext>
            </a:extLst>
          </p:cNvPr>
          <p:cNvGrpSpPr>
            <a:grpSpLocks noChangeAspect="1"/>
          </p:cNvGrpSpPr>
          <p:nvPr/>
        </p:nvGrpSpPr>
        <p:grpSpPr>
          <a:xfrm>
            <a:off x="9862326" y="-1346928"/>
            <a:ext cx="2868130" cy="2466592"/>
            <a:chOff x="0" y="0"/>
            <a:chExt cx="6350000" cy="5461000"/>
          </a:xfrm>
        </p:grpSpPr>
        <p:sp>
          <p:nvSpPr>
            <p:cNvPr id="15" name="Freeform 8">
              <a:extLst>
                <a:ext uri="{FF2B5EF4-FFF2-40B4-BE49-F238E27FC236}">
                  <a16:creationId xmlns:a16="http://schemas.microsoft.com/office/drawing/2014/main" id="{6928190E-2BFE-B21E-3019-1651EF69AB48}"/>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4" cstate="screen">
                <a:extLst>
                  <a:ext uri="{28A0092B-C50C-407E-A947-70E740481C1C}">
                    <a14:useLocalDpi xmlns:a14="http://schemas.microsoft.com/office/drawing/2010/main"/>
                  </a:ext>
                </a:extLst>
              </a:blip>
              <a:stretch>
                <a:fillRect/>
              </a:stretch>
            </a:blipFill>
          </p:spPr>
        </p:sp>
      </p:grpSp>
      <p:grpSp>
        <p:nvGrpSpPr>
          <p:cNvPr id="16" name="Group 9">
            <a:extLst>
              <a:ext uri="{FF2B5EF4-FFF2-40B4-BE49-F238E27FC236}">
                <a16:creationId xmlns:a16="http://schemas.microsoft.com/office/drawing/2014/main" id="{91D1A565-5ABE-DADC-7C9B-620587F5B8E0}"/>
              </a:ext>
            </a:extLst>
          </p:cNvPr>
          <p:cNvGrpSpPr>
            <a:grpSpLocks noChangeAspect="1"/>
          </p:cNvGrpSpPr>
          <p:nvPr/>
        </p:nvGrpSpPr>
        <p:grpSpPr>
          <a:xfrm>
            <a:off x="8118613" y="4177606"/>
            <a:ext cx="2848259" cy="2466592"/>
            <a:chOff x="0" y="0"/>
            <a:chExt cx="6350000" cy="5499100"/>
          </a:xfrm>
        </p:grpSpPr>
        <p:sp>
          <p:nvSpPr>
            <p:cNvPr id="17" name="Freeform 10">
              <a:extLst>
                <a:ext uri="{FF2B5EF4-FFF2-40B4-BE49-F238E27FC236}">
                  <a16:creationId xmlns:a16="http://schemas.microsoft.com/office/drawing/2014/main" id="{BCB19521-1D71-9BD2-5701-E6ED3667A42A}"/>
                </a:ext>
              </a:extLst>
            </p:cNvPr>
            <p:cNvSpPr/>
            <p:nvPr/>
          </p:nvSpPr>
          <p:spPr>
            <a:xfrm>
              <a:off x="0" y="0"/>
              <a:ext cx="6350000" cy="5499100"/>
            </a:xfrm>
            <a:custGeom>
              <a:avLst/>
              <a:gdLst/>
              <a:ahLst/>
              <a:cxnLst/>
              <a:rect l="l" t="t" r="r" b="b"/>
              <a:pathLst>
                <a:path w="6350000" h="5499100">
                  <a:moveTo>
                    <a:pt x="3175000" y="0"/>
                  </a:moveTo>
                  <a:lnTo>
                    <a:pt x="0" y="0"/>
                  </a:lnTo>
                  <a:lnTo>
                    <a:pt x="1587500" y="2749550"/>
                  </a:lnTo>
                  <a:lnTo>
                    <a:pt x="3175000" y="5499100"/>
                  </a:lnTo>
                  <a:lnTo>
                    <a:pt x="4762500" y="2749550"/>
                  </a:lnTo>
                  <a:lnTo>
                    <a:pt x="6350000" y="0"/>
                  </a:lnTo>
                  <a:close/>
                </a:path>
              </a:pathLst>
            </a:custGeom>
            <a:blipFill>
              <a:blip r:embed="rId5" cstate="screen">
                <a:extLst>
                  <a:ext uri="{28A0092B-C50C-407E-A947-70E740481C1C}">
                    <a14:useLocalDpi xmlns:a14="http://schemas.microsoft.com/office/drawing/2010/main"/>
                  </a:ext>
                </a:extLst>
              </a:blip>
              <a:stretch>
                <a:fillRect/>
              </a:stretch>
            </a:blipFill>
          </p:spPr>
        </p:sp>
      </p:grpSp>
      <p:grpSp>
        <p:nvGrpSpPr>
          <p:cNvPr id="18" name="Group 11">
            <a:extLst>
              <a:ext uri="{FF2B5EF4-FFF2-40B4-BE49-F238E27FC236}">
                <a16:creationId xmlns:a16="http://schemas.microsoft.com/office/drawing/2014/main" id="{9DC1A1A6-7515-AA61-DDAB-F95B07DE895A}"/>
              </a:ext>
            </a:extLst>
          </p:cNvPr>
          <p:cNvGrpSpPr>
            <a:grpSpLocks noChangeAspect="1"/>
          </p:cNvGrpSpPr>
          <p:nvPr/>
        </p:nvGrpSpPr>
        <p:grpSpPr>
          <a:xfrm>
            <a:off x="9727755" y="1341914"/>
            <a:ext cx="2848259" cy="2466592"/>
            <a:chOff x="0" y="0"/>
            <a:chExt cx="6350000" cy="5499100"/>
          </a:xfrm>
        </p:grpSpPr>
        <p:sp>
          <p:nvSpPr>
            <p:cNvPr id="19" name="Freeform 12">
              <a:extLst>
                <a:ext uri="{FF2B5EF4-FFF2-40B4-BE49-F238E27FC236}">
                  <a16:creationId xmlns:a16="http://schemas.microsoft.com/office/drawing/2014/main" id="{E538D081-22A0-FE41-968B-18510B2B40BF}"/>
                </a:ext>
              </a:extLst>
            </p:cNvPr>
            <p:cNvSpPr/>
            <p:nvPr/>
          </p:nvSpPr>
          <p:spPr>
            <a:xfrm>
              <a:off x="0" y="0"/>
              <a:ext cx="6350000" cy="5499100"/>
            </a:xfrm>
            <a:custGeom>
              <a:avLst/>
              <a:gdLst/>
              <a:ahLst/>
              <a:cxnLst/>
              <a:rect l="l" t="t" r="r" b="b"/>
              <a:pathLst>
                <a:path w="6350000" h="5499100">
                  <a:moveTo>
                    <a:pt x="3175000" y="0"/>
                  </a:moveTo>
                  <a:lnTo>
                    <a:pt x="0" y="0"/>
                  </a:lnTo>
                  <a:lnTo>
                    <a:pt x="1587500" y="2749550"/>
                  </a:lnTo>
                  <a:lnTo>
                    <a:pt x="3175000" y="5499100"/>
                  </a:lnTo>
                  <a:lnTo>
                    <a:pt x="4762500" y="2749550"/>
                  </a:lnTo>
                  <a:lnTo>
                    <a:pt x="6350000" y="0"/>
                  </a:lnTo>
                  <a:close/>
                </a:path>
              </a:pathLst>
            </a:custGeom>
            <a:blipFill>
              <a:blip r:embed="rId6" cstate="screen">
                <a:extLst>
                  <a:ext uri="{28A0092B-C50C-407E-A947-70E740481C1C}">
                    <a14:useLocalDpi xmlns:a14="http://schemas.microsoft.com/office/drawing/2010/main"/>
                  </a:ext>
                </a:extLst>
              </a:blip>
              <a:stretch>
                <a:fillRect/>
              </a:stretch>
            </a:blipFill>
          </p:spPr>
        </p:sp>
      </p:grpSp>
    </p:spTree>
    <p:extLst>
      <p:ext uri="{BB962C8B-B14F-4D97-AF65-F5344CB8AC3E}">
        <p14:creationId xmlns:p14="http://schemas.microsoft.com/office/powerpoint/2010/main" val="20580830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p:cSld name="1_Slide 11">
    <p:spTree>
      <p:nvGrpSpPr>
        <p:cNvPr id="1" name=""/>
        <p:cNvGrpSpPr/>
        <p:nvPr/>
      </p:nvGrpSpPr>
      <p:grpSpPr>
        <a:xfrm>
          <a:off x="0" y="0"/>
          <a:ext cx="0" cy="0"/>
          <a:chOff x="0" y="0"/>
          <a:chExt cx="0" cy="0"/>
        </a:xfrm>
      </p:grpSpPr>
      <p:sp>
        <p:nvSpPr>
          <p:cNvPr id="18" name="Espace réservé du texte 4">
            <a:extLst>
              <a:ext uri="{FF2B5EF4-FFF2-40B4-BE49-F238E27FC236}">
                <a16:creationId xmlns:a16="http://schemas.microsoft.com/office/drawing/2014/main" id="{31457F6D-D459-E725-646D-C9AFE4BED8E5}"/>
              </a:ext>
            </a:extLst>
          </p:cNvPr>
          <p:cNvSpPr>
            <a:spLocks noGrp="1"/>
          </p:cNvSpPr>
          <p:nvPr>
            <p:ph type="body" sz="quarter" idx="3"/>
          </p:nvPr>
        </p:nvSpPr>
        <p:spPr>
          <a:xfrm>
            <a:off x="502206" y="1244601"/>
            <a:ext cx="5183717" cy="823383"/>
          </a:xfrm>
          <a:prstGeom prst="rect">
            <a:avLst/>
          </a:prstGeom>
        </p:spPr>
        <p:txBody>
          <a:bodyPr anchor="b"/>
          <a:lstStyle>
            <a:lvl1pPr marL="0" indent="0">
              <a:buNone/>
              <a:defRPr sz="1867" b="1" i="0">
                <a:latin typeface="Poppins" pitchFamily="2" charset="77"/>
                <a:cs typeface="Poppins" pitchFamily="2" charset="77"/>
              </a:defRPr>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19" name="Espace réservé du contenu 5">
            <a:extLst>
              <a:ext uri="{FF2B5EF4-FFF2-40B4-BE49-F238E27FC236}">
                <a16:creationId xmlns:a16="http://schemas.microsoft.com/office/drawing/2014/main" id="{10198595-669E-5CD1-643E-C781B091C648}"/>
              </a:ext>
            </a:extLst>
          </p:cNvPr>
          <p:cNvSpPr>
            <a:spLocks noGrp="1"/>
          </p:cNvSpPr>
          <p:nvPr>
            <p:ph sz="quarter" idx="4"/>
          </p:nvPr>
        </p:nvSpPr>
        <p:spPr>
          <a:xfrm>
            <a:off x="505884" y="2158999"/>
            <a:ext cx="5183717" cy="4031193"/>
          </a:xfrm>
          <a:prstGeom prst="rect">
            <a:avLst/>
          </a:prstGeom>
        </p:spPr>
        <p:txBody>
          <a:bodyPr/>
          <a:lstStyle>
            <a:lvl1pPr>
              <a:defRPr sz="1867" b="0" i="0">
                <a:latin typeface="Poppins Light" pitchFamily="2" charset="77"/>
                <a:cs typeface="Poppins Light" pitchFamily="2" charset="77"/>
              </a:defRPr>
            </a:lvl1pPr>
            <a:lvl2pPr>
              <a:defRPr sz="1867" b="0" i="0">
                <a:latin typeface="Poppins Light" pitchFamily="2" charset="77"/>
                <a:cs typeface="Poppins Light" pitchFamily="2" charset="77"/>
              </a:defRPr>
            </a:lvl2pPr>
            <a:lvl3pPr>
              <a:defRPr sz="1867" b="0" i="0">
                <a:latin typeface="Poppins Light" pitchFamily="2" charset="77"/>
                <a:cs typeface="Poppins Light" pitchFamily="2" charset="77"/>
              </a:defRPr>
            </a:lvl3pPr>
            <a:lvl4pPr>
              <a:defRPr sz="1867" b="0" i="0">
                <a:latin typeface="Poppins Light" pitchFamily="2" charset="77"/>
                <a:cs typeface="Poppins Light" pitchFamily="2" charset="77"/>
              </a:defRPr>
            </a:lvl4pPr>
            <a:lvl5pPr>
              <a:defRPr sz="1867" b="0" i="0">
                <a:latin typeface="Poppins Light" pitchFamily="2" charset="77"/>
                <a:cs typeface="Poppins Light"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dirty="0"/>
          </a:p>
        </p:txBody>
      </p:sp>
      <p:sp>
        <p:nvSpPr>
          <p:cNvPr id="20" name="Titre 1">
            <a:extLst>
              <a:ext uri="{FF2B5EF4-FFF2-40B4-BE49-F238E27FC236}">
                <a16:creationId xmlns:a16="http://schemas.microsoft.com/office/drawing/2014/main" id="{D6AC2CD9-5DFE-0E63-86C2-7DCC72DF8283}"/>
              </a:ext>
            </a:extLst>
          </p:cNvPr>
          <p:cNvSpPr>
            <a:spLocks noGrp="1"/>
          </p:cNvSpPr>
          <p:nvPr>
            <p:ph type="title"/>
          </p:nvPr>
        </p:nvSpPr>
        <p:spPr>
          <a:xfrm>
            <a:off x="508000" y="365126"/>
            <a:ext cx="10515600" cy="777875"/>
          </a:xfrm>
          <a:prstGeom prst="rect">
            <a:avLst/>
          </a:prstGeom>
        </p:spPr>
        <p:txBody>
          <a:bodyPr/>
          <a:lstStyle>
            <a:lvl1pPr>
              <a:defRPr sz="4734" b="1" i="0">
                <a:solidFill>
                  <a:srgbClr val="292929"/>
                </a:solidFill>
                <a:latin typeface="Poppins" pitchFamily="2" charset="77"/>
                <a:cs typeface="Poppins" pitchFamily="2" charset="77"/>
              </a:defRPr>
            </a:lvl1pPr>
          </a:lstStyle>
          <a:p>
            <a:r>
              <a:rPr lang="en-US"/>
              <a:t>Click to edit Master title style</a:t>
            </a:r>
            <a:endParaRPr lang="fr-FR" dirty="0"/>
          </a:p>
        </p:txBody>
      </p:sp>
      <p:grpSp>
        <p:nvGrpSpPr>
          <p:cNvPr id="21" name="Groupe 20">
            <a:extLst>
              <a:ext uri="{FF2B5EF4-FFF2-40B4-BE49-F238E27FC236}">
                <a16:creationId xmlns:a16="http://schemas.microsoft.com/office/drawing/2014/main" id="{CB08C4A3-70DC-084E-18F4-3F50034EA23F}"/>
              </a:ext>
            </a:extLst>
          </p:cNvPr>
          <p:cNvGrpSpPr/>
          <p:nvPr/>
        </p:nvGrpSpPr>
        <p:grpSpPr>
          <a:xfrm rot="3608892">
            <a:off x="8948733" y="6087713"/>
            <a:ext cx="717435" cy="968494"/>
            <a:chOff x="9824704" y="-2020392"/>
            <a:chExt cx="9270979" cy="12307392"/>
          </a:xfrm>
        </p:grpSpPr>
        <p:grpSp>
          <p:nvGrpSpPr>
            <p:cNvPr id="22" name="Group 3">
              <a:extLst>
                <a:ext uri="{FF2B5EF4-FFF2-40B4-BE49-F238E27FC236}">
                  <a16:creationId xmlns:a16="http://schemas.microsoft.com/office/drawing/2014/main" id="{DDFA6BFA-2FE7-99BE-758C-9569FDDD44CD}"/>
                </a:ext>
              </a:extLst>
            </p:cNvPr>
            <p:cNvGrpSpPr>
              <a:grpSpLocks noChangeAspect="1"/>
            </p:cNvGrpSpPr>
            <p:nvPr/>
          </p:nvGrpSpPr>
          <p:grpSpPr>
            <a:xfrm>
              <a:off x="9824704" y="6587112"/>
              <a:ext cx="4302195" cy="3699888"/>
              <a:chOff x="0" y="0"/>
              <a:chExt cx="6350000" cy="5461000"/>
            </a:xfrm>
          </p:grpSpPr>
          <p:sp>
            <p:nvSpPr>
              <p:cNvPr id="31" name="Freeform 4">
                <a:extLst>
                  <a:ext uri="{FF2B5EF4-FFF2-40B4-BE49-F238E27FC236}">
                    <a16:creationId xmlns:a16="http://schemas.microsoft.com/office/drawing/2014/main" id="{CE46B478-2F0D-825F-BF16-2A659AFCFEE5}"/>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2" cstate="screen">
                  <a:extLst>
                    <a:ext uri="{28A0092B-C50C-407E-A947-70E740481C1C}">
                      <a14:useLocalDpi xmlns:a14="http://schemas.microsoft.com/office/drawing/2010/main"/>
                    </a:ext>
                  </a:extLst>
                </a:blip>
                <a:stretch>
                  <a:fillRect/>
                </a:stretch>
              </a:blipFill>
            </p:spPr>
          </p:sp>
        </p:grpSp>
        <p:grpSp>
          <p:nvGrpSpPr>
            <p:cNvPr id="23" name="Group 5">
              <a:extLst>
                <a:ext uri="{FF2B5EF4-FFF2-40B4-BE49-F238E27FC236}">
                  <a16:creationId xmlns:a16="http://schemas.microsoft.com/office/drawing/2014/main" id="{E283E192-00EF-7A8E-7AD8-D22CDB268D02}"/>
                </a:ext>
              </a:extLst>
            </p:cNvPr>
            <p:cNvGrpSpPr>
              <a:grpSpLocks noChangeAspect="1"/>
            </p:cNvGrpSpPr>
            <p:nvPr/>
          </p:nvGrpSpPr>
          <p:grpSpPr>
            <a:xfrm>
              <a:off x="12177919" y="2232299"/>
              <a:ext cx="4302195" cy="3699888"/>
              <a:chOff x="0" y="0"/>
              <a:chExt cx="6350000" cy="5461000"/>
            </a:xfrm>
          </p:grpSpPr>
          <p:sp>
            <p:nvSpPr>
              <p:cNvPr id="30" name="Freeform 6">
                <a:extLst>
                  <a:ext uri="{FF2B5EF4-FFF2-40B4-BE49-F238E27FC236}">
                    <a16:creationId xmlns:a16="http://schemas.microsoft.com/office/drawing/2014/main" id="{90DD8469-F02C-6A43-A19C-5E64A23DEE4C}"/>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3" cstate="screen">
                  <a:extLst>
                    <a:ext uri="{28A0092B-C50C-407E-A947-70E740481C1C}">
                      <a14:useLocalDpi xmlns:a14="http://schemas.microsoft.com/office/drawing/2010/main"/>
                    </a:ext>
                  </a:extLst>
                </a:blip>
                <a:stretch>
                  <a:fillRect/>
                </a:stretch>
              </a:blipFill>
            </p:spPr>
          </p:sp>
        </p:grpSp>
        <p:grpSp>
          <p:nvGrpSpPr>
            <p:cNvPr id="24" name="Group 7">
              <a:extLst>
                <a:ext uri="{FF2B5EF4-FFF2-40B4-BE49-F238E27FC236}">
                  <a16:creationId xmlns:a16="http://schemas.microsoft.com/office/drawing/2014/main" id="{1643DB72-1316-921F-DFE3-1006B726EA58}"/>
                </a:ext>
              </a:extLst>
            </p:cNvPr>
            <p:cNvGrpSpPr>
              <a:grpSpLocks noChangeAspect="1"/>
            </p:cNvGrpSpPr>
            <p:nvPr/>
          </p:nvGrpSpPr>
          <p:grpSpPr>
            <a:xfrm>
              <a:off x="14793488" y="-2020392"/>
              <a:ext cx="4302195" cy="3699888"/>
              <a:chOff x="0" y="0"/>
              <a:chExt cx="6350000" cy="5461000"/>
            </a:xfrm>
          </p:grpSpPr>
          <p:sp>
            <p:nvSpPr>
              <p:cNvPr id="29" name="Freeform 8">
                <a:extLst>
                  <a:ext uri="{FF2B5EF4-FFF2-40B4-BE49-F238E27FC236}">
                    <a16:creationId xmlns:a16="http://schemas.microsoft.com/office/drawing/2014/main" id="{2FE68160-19F0-F1F0-B9C4-3C0FD6E8BC67}"/>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4" cstate="screen">
                  <a:extLst>
                    <a:ext uri="{28A0092B-C50C-407E-A947-70E740481C1C}">
                      <a14:useLocalDpi xmlns:a14="http://schemas.microsoft.com/office/drawing/2010/main"/>
                    </a:ext>
                  </a:extLst>
                </a:blip>
                <a:stretch>
                  <a:fillRect/>
                </a:stretch>
              </a:blipFill>
            </p:spPr>
          </p:sp>
        </p:grpSp>
        <p:grpSp>
          <p:nvGrpSpPr>
            <p:cNvPr id="25" name="Group 9">
              <a:extLst>
                <a:ext uri="{FF2B5EF4-FFF2-40B4-BE49-F238E27FC236}">
                  <a16:creationId xmlns:a16="http://schemas.microsoft.com/office/drawing/2014/main" id="{2EE0AB81-F1DD-0DB6-2D0B-34FFABF60A43}"/>
                </a:ext>
              </a:extLst>
            </p:cNvPr>
            <p:cNvGrpSpPr>
              <a:grpSpLocks noChangeAspect="1"/>
            </p:cNvGrpSpPr>
            <p:nvPr/>
          </p:nvGrpSpPr>
          <p:grpSpPr>
            <a:xfrm>
              <a:off x="12177919" y="6266409"/>
              <a:ext cx="4272388" cy="3699888"/>
              <a:chOff x="0" y="0"/>
              <a:chExt cx="6350000" cy="5499100"/>
            </a:xfrm>
          </p:grpSpPr>
          <p:sp>
            <p:nvSpPr>
              <p:cNvPr id="28" name="Freeform 10">
                <a:extLst>
                  <a:ext uri="{FF2B5EF4-FFF2-40B4-BE49-F238E27FC236}">
                    <a16:creationId xmlns:a16="http://schemas.microsoft.com/office/drawing/2014/main" id="{2B4CB59E-473B-02BD-E5D1-80EEE7B1CF0D}"/>
                  </a:ext>
                </a:extLst>
              </p:cNvPr>
              <p:cNvSpPr/>
              <p:nvPr/>
            </p:nvSpPr>
            <p:spPr>
              <a:xfrm>
                <a:off x="0" y="0"/>
                <a:ext cx="6350000" cy="5499100"/>
              </a:xfrm>
              <a:custGeom>
                <a:avLst/>
                <a:gdLst/>
                <a:ahLst/>
                <a:cxnLst/>
                <a:rect l="l" t="t" r="r" b="b"/>
                <a:pathLst>
                  <a:path w="6350000" h="5499100">
                    <a:moveTo>
                      <a:pt x="3175000" y="0"/>
                    </a:moveTo>
                    <a:lnTo>
                      <a:pt x="0" y="0"/>
                    </a:lnTo>
                    <a:lnTo>
                      <a:pt x="1587500" y="2749550"/>
                    </a:lnTo>
                    <a:lnTo>
                      <a:pt x="3175000" y="5499100"/>
                    </a:lnTo>
                    <a:lnTo>
                      <a:pt x="4762500" y="2749550"/>
                    </a:lnTo>
                    <a:lnTo>
                      <a:pt x="6350000" y="0"/>
                    </a:lnTo>
                    <a:close/>
                  </a:path>
                </a:pathLst>
              </a:custGeom>
              <a:blipFill>
                <a:blip r:embed="rId5" cstate="screen">
                  <a:extLst>
                    <a:ext uri="{28A0092B-C50C-407E-A947-70E740481C1C}">
                      <a14:useLocalDpi xmlns:a14="http://schemas.microsoft.com/office/drawing/2010/main"/>
                    </a:ext>
                  </a:extLst>
                </a:blip>
                <a:stretch>
                  <a:fillRect/>
                </a:stretch>
              </a:blipFill>
            </p:spPr>
          </p:sp>
        </p:grpSp>
        <p:grpSp>
          <p:nvGrpSpPr>
            <p:cNvPr id="26" name="Group 11">
              <a:extLst>
                <a:ext uri="{FF2B5EF4-FFF2-40B4-BE49-F238E27FC236}">
                  <a16:creationId xmlns:a16="http://schemas.microsoft.com/office/drawing/2014/main" id="{3287D850-881C-13A4-F56F-ABD12F4C26F4}"/>
                </a:ext>
              </a:extLst>
            </p:cNvPr>
            <p:cNvGrpSpPr>
              <a:grpSpLocks noChangeAspect="1"/>
            </p:cNvGrpSpPr>
            <p:nvPr/>
          </p:nvGrpSpPr>
          <p:grpSpPr>
            <a:xfrm>
              <a:off x="14591633" y="2012871"/>
              <a:ext cx="4272388" cy="3699888"/>
              <a:chOff x="0" y="0"/>
              <a:chExt cx="6350000" cy="5499100"/>
            </a:xfrm>
          </p:grpSpPr>
          <p:sp>
            <p:nvSpPr>
              <p:cNvPr id="27" name="Freeform 12">
                <a:extLst>
                  <a:ext uri="{FF2B5EF4-FFF2-40B4-BE49-F238E27FC236}">
                    <a16:creationId xmlns:a16="http://schemas.microsoft.com/office/drawing/2014/main" id="{3E417AFC-2CF8-8F7F-1F6D-7F7632F3DDF2}"/>
                  </a:ext>
                </a:extLst>
              </p:cNvPr>
              <p:cNvSpPr/>
              <p:nvPr/>
            </p:nvSpPr>
            <p:spPr>
              <a:xfrm>
                <a:off x="0" y="0"/>
                <a:ext cx="6350000" cy="5499100"/>
              </a:xfrm>
              <a:custGeom>
                <a:avLst/>
                <a:gdLst/>
                <a:ahLst/>
                <a:cxnLst/>
                <a:rect l="l" t="t" r="r" b="b"/>
                <a:pathLst>
                  <a:path w="6350000" h="5499100">
                    <a:moveTo>
                      <a:pt x="3175000" y="0"/>
                    </a:moveTo>
                    <a:lnTo>
                      <a:pt x="0" y="0"/>
                    </a:lnTo>
                    <a:lnTo>
                      <a:pt x="1587500" y="2749550"/>
                    </a:lnTo>
                    <a:lnTo>
                      <a:pt x="3175000" y="5499100"/>
                    </a:lnTo>
                    <a:lnTo>
                      <a:pt x="4762500" y="2749550"/>
                    </a:lnTo>
                    <a:lnTo>
                      <a:pt x="6350000" y="0"/>
                    </a:lnTo>
                    <a:close/>
                  </a:path>
                </a:pathLst>
              </a:custGeom>
              <a:blipFill>
                <a:blip r:embed="rId6" cstate="screen">
                  <a:extLst>
                    <a:ext uri="{28A0092B-C50C-407E-A947-70E740481C1C}">
                      <a14:useLocalDpi xmlns:a14="http://schemas.microsoft.com/office/drawing/2010/main"/>
                    </a:ext>
                  </a:extLst>
                </a:blip>
                <a:stretch>
                  <a:fillRect/>
                </a:stretch>
              </a:blipFill>
            </p:spPr>
          </p:sp>
        </p:grpSp>
      </p:grpSp>
      <p:sp>
        <p:nvSpPr>
          <p:cNvPr id="32" name="ZoneTexte 31">
            <a:extLst>
              <a:ext uri="{FF2B5EF4-FFF2-40B4-BE49-F238E27FC236}">
                <a16:creationId xmlns:a16="http://schemas.microsoft.com/office/drawing/2014/main" id="{6FEC2391-8F45-61C5-416A-6F010BFAB883}"/>
              </a:ext>
            </a:extLst>
          </p:cNvPr>
          <p:cNvSpPr txBox="1"/>
          <p:nvPr/>
        </p:nvSpPr>
        <p:spPr>
          <a:xfrm>
            <a:off x="9804400" y="6535579"/>
            <a:ext cx="2692400" cy="276999"/>
          </a:xfrm>
          <a:prstGeom prst="rect">
            <a:avLst/>
          </a:prstGeom>
          <a:noFill/>
        </p:spPr>
        <p:txBody>
          <a:bodyPr wrap="square" rtlCol="0">
            <a:spAutoFit/>
          </a:bodyPr>
          <a:lstStyle/>
          <a:p>
            <a:pPr algn="l"/>
            <a:r>
              <a:rPr lang="fr-FR" sz="1200" dirty="0">
                <a:latin typeface="Poppins" pitchFamily="2" charset="77"/>
                <a:cs typeface="Poppins" pitchFamily="2" charset="77"/>
              </a:rPr>
              <a:t>Comprehensive Training 2022</a:t>
            </a:r>
          </a:p>
        </p:txBody>
      </p:sp>
      <p:cxnSp>
        <p:nvCxnSpPr>
          <p:cNvPr id="33" name="Connecteur droit 32">
            <a:extLst>
              <a:ext uri="{FF2B5EF4-FFF2-40B4-BE49-F238E27FC236}">
                <a16:creationId xmlns:a16="http://schemas.microsoft.com/office/drawing/2014/main" id="{C7CA92CD-6A87-549B-196E-D39AEE96F3AB}"/>
              </a:ext>
            </a:extLst>
          </p:cNvPr>
          <p:cNvCxnSpPr>
            <a:cxnSpLocks/>
          </p:cNvCxnSpPr>
          <p:nvPr/>
        </p:nvCxnSpPr>
        <p:spPr>
          <a:xfrm>
            <a:off x="8711951" y="6477000"/>
            <a:ext cx="3480049"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4" name="Espace réservé pour une image  3">
            <a:extLst>
              <a:ext uri="{FF2B5EF4-FFF2-40B4-BE49-F238E27FC236}">
                <a16:creationId xmlns:a16="http://schemas.microsoft.com/office/drawing/2014/main" id="{7117B56B-855E-289E-32EB-376310D2D659}"/>
              </a:ext>
            </a:extLst>
          </p:cNvPr>
          <p:cNvSpPr>
            <a:spLocks noGrp="1"/>
          </p:cNvSpPr>
          <p:nvPr>
            <p:ph type="pic" sz="quarter" idx="10"/>
          </p:nvPr>
        </p:nvSpPr>
        <p:spPr>
          <a:xfrm>
            <a:off x="5969000" y="1244600"/>
            <a:ext cx="5511801" cy="4945593"/>
          </a:xfrm>
          <a:prstGeom prst="rect">
            <a:avLst/>
          </a:prstGeom>
        </p:spPr>
        <p:txBody>
          <a:bodyPr/>
          <a:lstStyle/>
          <a:p>
            <a:r>
              <a:rPr lang="en-US"/>
              <a:t>Click icon to add picture</a:t>
            </a:r>
            <a:endParaRPr lang="fr-FR" dirty="0"/>
          </a:p>
        </p:txBody>
      </p:sp>
    </p:spTree>
    <p:extLst>
      <p:ext uri="{BB962C8B-B14F-4D97-AF65-F5344CB8AC3E}">
        <p14:creationId xmlns:p14="http://schemas.microsoft.com/office/powerpoint/2010/main" val="18740032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Slide 2">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E9C2699-AC7A-E9E6-7BA2-B178F4AB02B9}"/>
              </a:ext>
            </a:extLst>
          </p:cNvPr>
          <p:cNvSpPr>
            <a:spLocks noGrp="1"/>
          </p:cNvSpPr>
          <p:nvPr>
            <p:ph type="ctrTitle"/>
          </p:nvPr>
        </p:nvSpPr>
        <p:spPr>
          <a:xfrm>
            <a:off x="863600" y="1122892"/>
            <a:ext cx="9804400" cy="2387600"/>
          </a:xfrm>
          <a:prstGeom prst="rect">
            <a:avLst/>
          </a:prstGeom>
        </p:spPr>
        <p:txBody>
          <a:bodyPr anchor="b"/>
          <a:lstStyle>
            <a:lvl1pPr algn="l">
              <a:defRPr sz="6400" b="1" i="0">
                <a:solidFill>
                  <a:schemeClr val="bg1"/>
                </a:solidFill>
                <a:latin typeface="Poppins" pitchFamily="2" charset="77"/>
                <a:cs typeface="Poppins" pitchFamily="2" charset="77"/>
              </a:defRPr>
            </a:lvl1pPr>
          </a:lstStyle>
          <a:p>
            <a:r>
              <a:rPr lang="en-US"/>
              <a:t>Click to edit Master title style</a:t>
            </a:r>
            <a:endParaRPr lang="fr-FR" dirty="0"/>
          </a:p>
        </p:txBody>
      </p:sp>
      <p:sp>
        <p:nvSpPr>
          <p:cNvPr id="9" name="ZoneTexte 8">
            <a:extLst>
              <a:ext uri="{FF2B5EF4-FFF2-40B4-BE49-F238E27FC236}">
                <a16:creationId xmlns:a16="http://schemas.microsoft.com/office/drawing/2014/main" id="{115A4625-51AA-B632-6852-324A2C3FE561}"/>
              </a:ext>
            </a:extLst>
          </p:cNvPr>
          <p:cNvSpPr txBox="1"/>
          <p:nvPr/>
        </p:nvSpPr>
        <p:spPr>
          <a:xfrm>
            <a:off x="101600" y="6535579"/>
            <a:ext cx="4013200" cy="276999"/>
          </a:xfrm>
          <a:prstGeom prst="rect">
            <a:avLst/>
          </a:prstGeom>
          <a:noFill/>
        </p:spPr>
        <p:txBody>
          <a:bodyPr wrap="square" rtlCol="0">
            <a:spAutoFit/>
          </a:bodyPr>
          <a:lstStyle/>
          <a:p>
            <a:pPr algn="l"/>
            <a:r>
              <a:rPr lang="fr-FR" sz="1200" dirty="0">
                <a:solidFill>
                  <a:schemeClr val="bg1"/>
                </a:solidFill>
                <a:latin typeface="Poppins" pitchFamily="2" charset="77"/>
                <a:cs typeface="Poppins" pitchFamily="2" charset="77"/>
              </a:rPr>
              <a:t>Comprehensive Training 2022</a:t>
            </a:r>
          </a:p>
        </p:txBody>
      </p:sp>
      <p:cxnSp>
        <p:nvCxnSpPr>
          <p:cNvPr id="10" name="Connecteur droit 9">
            <a:extLst>
              <a:ext uri="{FF2B5EF4-FFF2-40B4-BE49-F238E27FC236}">
                <a16:creationId xmlns:a16="http://schemas.microsoft.com/office/drawing/2014/main" id="{A5FF4C7F-E857-B170-8567-5B89E8D8AAAF}"/>
              </a:ext>
            </a:extLst>
          </p:cNvPr>
          <p:cNvCxnSpPr/>
          <p:nvPr/>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684789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Slide 4">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A6B0116-D034-7B82-665D-3BB36B4BCCA1}"/>
              </a:ext>
            </a:extLst>
          </p:cNvPr>
          <p:cNvSpPr>
            <a:spLocks noGrp="1"/>
          </p:cNvSpPr>
          <p:nvPr>
            <p:ph type="title"/>
          </p:nvPr>
        </p:nvSpPr>
        <p:spPr>
          <a:xfrm>
            <a:off x="831850" y="889000"/>
            <a:ext cx="8566150" cy="557741"/>
          </a:xfrm>
          <a:prstGeom prst="rect">
            <a:avLst/>
          </a:prstGeom>
        </p:spPr>
        <p:txBody>
          <a:bodyPr anchor="b"/>
          <a:lstStyle>
            <a:lvl1pPr algn="ctr">
              <a:defRPr sz="2400" b="1" i="0">
                <a:solidFill>
                  <a:schemeClr val="bg1"/>
                </a:solidFill>
                <a:latin typeface="Poppins" pitchFamily="2" charset="77"/>
                <a:cs typeface="Poppins" pitchFamily="2" charset="77"/>
              </a:defRPr>
            </a:lvl1pPr>
          </a:lstStyle>
          <a:p>
            <a:r>
              <a:rPr lang="en-US"/>
              <a:t>Click to edit Master title style</a:t>
            </a:r>
            <a:endParaRPr lang="fr-FR" dirty="0"/>
          </a:p>
        </p:txBody>
      </p:sp>
      <p:sp>
        <p:nvSpPr>
          <p:cNvPr id="3" name="Espace réservé du texte 2">
            <a:extLst>
              <a:ext uri="{FF2B5EF4-FFF2-40B4-BE49-F238E27FC236}">
                <a16:creationId xmlns:a16="http://schemas.microsoft.com/office/drawing/2014/main" id="{8FFCA881-C301-6987-35A4-2D7A1F0D048B}"/>
              </a:ext>
            </a:extLst>
          </p:cNvPr>
          <p:cNvSpPr>
            <a:spLocks noGrp="1"/>
          </p:cNvSpPr>
          <p:nvPr>
            <p:ph type="body" idx="1" hasCustomPrompt="1"/>
          </p:nvPr>
        </p:nvSpPr>
        <p:spPr>
          <a:xfrm>
            <a:off x="1473200" y="1614336"/>
            <a:ext cx="7924801" cy="443065"/>
          </a:xfrm>
          <a:prstGeom prst="rect">
            <a:avLst/>
          </a:prstGeom>
        </p:spPr>
        <p:txBody>
          <a:bodyPr/>
          <a:lstStyle>
            <a:lvl1pPr marL="0" indent="0">
              <a:buNone/>
              <a:defRPr sz="2133" b="0" i="0">
                <a:solidFill>
                  <a:schemeClr val="bg1"/>
                </a:solidFill>
                <a:latin typeface="Poppins Light" pitchFamily="2" charset="77"/>
                <a:cs typeface="Poppins Light" pitchFamily="2" charset="77"/>
              </a:defRPr>
            </a:lvl1pPr>
            <a:lvl2pPr marL="304815" indent="0">
              <a:buNone/>
              <a:defRPr sz="1333">
                <a:solidFill>
                  <a:schemeClr val="tx1">
                    <a:tint val="75000"/>
                  </a:schemeClr>
                </a:solidFill>
              </a:defRPr>
            </a:lvl2pPr>
            <a:lvl3pPr marL="609630" indent="0">
              <a:buNone/>
              <a:defRPr sz="1200">
                <a:solidFill>
                  <a:schemeClr val="tx1">
                    <a:tint val="75000"/>
                  </a:schemeClr>
                </a:solidFill>
              </a:defRPr>
            </a:lvl3pPr>
            <a:lvl4pPr marL="914446" indent="0">
              <a:buNone/>
              <a:defRPr sz="1067">
                <a:solidFill>
                  <a:schemeClr val="tx1">
                    <a:tint val="75000"/>
                  </a:schemeClr>
                </a:solidFill>
              </a:defRPr>
            </a:lvl4pPr>
            <a:lvl5pPr marL="1219261" indent="0">
              <a:buNone/>
              <a:defRPr sz="1067">
                <a:solidFill>
                  <a:schemeClr val="tx1">
                    <a:tint val="75000"/>
                  </a:schemeClr>
                </a:solidFill>
              </a:defRPr>
            </a:lvl5pPr>
            <a:lvl6pPr marL="1524076" indent="0">
              <a:buNone/>
              <a:defRPr sz="1067">
                <a:solidFill>
                  <a:schemeClr val="tx1">
                    <a:tint val="75000"/>
                  </a:schemeClr>
                </a:solidFill>
              </a:defRPr>
            </a:lvl6pPr>
            <a:lvl7pPr marL="1828891" indent="0">
              <a:buNone/>
              <a:defRPr sz="1067">
                <a:solidFill>
                  <a:schemeClr val="tx1">
                    <a:tint val="75000"/>
                  </a:schemeClr>
                </a:solidFill>
              </a:defRPr>
            </a:lvl7pPr>
            <a:lvl8pPr marL="2133707" indent="0">
              <a:buNone/>
              <a:defRPr sz="1067">
                <a:solidFill>
                  <a:schemeClr val="tx1">
                    <a:tint val="75000"/>
                  </a:schemeClr>
                </a:solidFill>
              </a:defRPr>
            </a:lvl8pPr>
            <a:lvl9pPr marL="2438522" indent="0">
              <a:buNone/>
              <a:defRPr sz="1067">
                <a:solidFill>
                  <a:schemeClr val="tx1">
                    <a:tint val="75000"/>
                  </a:schemeClr>
                </a:solidFill>
              </a:defRPr>
            </a:lvl9pPr>
          </a:lstStyle>
          <a:p>
            <a:pPr lvl="0"/>
            <a:r>
              <a:rPr lang="fr-FR" dirty="0"/>
              <a:t>CLIQUEZ POUR MODIFIER LES STYLES DU TEXTE DU MASQUE</a:t>
            </a:r>
          </a:p>
        </p:txBody>
      </p:sp>
      <p:pic>
        <p:nvPicPr>
          <p:cNvPr id="7" name="Picture 6">
            <a:extLst>
              <a:ext uri="{FF2B5EF4-FFF2-40B4-BE49-F238E27FC236}">
                <a16:creationId xmlns:a16="http://schemas.microsoft.com/office/drawing/2014/main" id="{DC220643-49B0-404B-2FFB-A4E3A84C4030}"/>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a:fillRect/>
          </a:stretch>
        </p:blipFill>
        <p:spPr>
          <a:xfrm flipH="1">
            <a:off x="5576444" y="3281588"/>
            <a:ext cx="7853771" cy="3455659"/>
          </a:xfrm>
          <a:prstGeom prst="rect">
            <a:avLst/>
          </a:prstGeom>
        </p:spPr>
      </p:pic>
      <p:sp>
        <p:nvSpPr>
          <p:cNvPr id="9" name="Espace réservé du texte 8">
            <a:extLst>
              <a:ext uri="{FF2B5EF4-FFF2-40B4-BE49-F238E27FC236}">
                <a16:creationId xmlns:a16="http://schemas.microsoft.com/office/drawing/2014/main" id="{BBA06323-73C3-F075-50C6-5AFDD66F3BF1}"/>
              </a:ext>
            </a:extLst>
          </p:cNvPr>
          <p:cNvSpPr>
            <a:spLocks noGrp="1"/>
          </p:cNvSpPr>
          <p:nvPr>
            <p:ph type="body" sz="quarter" idx="10"/>
          </p:nvPr>
        </p:nvSpPr>
        <p:spPr>
          <a:xfrm>
            <a:off x="8636000" y="2921000"/>
            <a:ext cx="3403600" cy="1117600"/>
          </a:xfrm>
          <a:prstGeom prst="rect">
            <a:avLst/>
          </a:prstGeom>
        </p:spPr>
        <p:txBody>
          <a:bodyPr/>
          <a:lstStyle>
            <a:lvl1pPr>
              <a:defRPr sz="2133" b="1" i="0">
                <a:solidFill>
                  <a:schemeClr val="bg1"/>
                </a:solidFill>
                <a:latin typeface="Poppins ExtraBold" pitchFamily="2" charset="77"/>
                <a:cs typeface="Poppins ExtraBold" pitchFamily="2" charset="77"/>
              </a:defRPr>
            </a:lvl1pPr>
            <a:lvl2pPr>
              <a:defRPr sz="2133" b="1" i="0">
                <a:solidFill>
                  <a:schemeClr val="bg1"/>
                </a:solidFill>
                <a:latin typeface="Poppins ExtraBold" pitchFamily="2" charset="77"/>
                <a:cs typeface="Poppins ExtraBold" pitchFamily="2" charset="77"/>
              </a:defRPr>
            </a:lvl2pPr>
            <a:lvl3pPr>
              <a:defRPr sz="2133" b="1" i="0">
                <a:solidFill>
                  <a:schemeClr val="bg1"/>
                </a:solidFill>
                <a:latin typeface="Poppins ExtraBold" pitchFamily="2" charset="77"/>
                <a:cs typeface="Poppins ExtraBold" pitchFamily="2" charset="77"/>
              </a:defRPr>
            </a:lvl3pPr>
            <a:lvl4pPr>
              <a:defRPr sz="2133" b="1" i="0">
                <a:solidFill>
                  <a:schemeClr val="bg1"/>
                </a:solidFill>
                <a:latin typeface="Poppins ExtraBold" pitchFamily="2" charset="77"/>
                <a:cs typeface="Poppins ExtraBold" pitchFamily="2" charset="77"/>
              </a:defRPr>
            </a:lvl4pPr>
            <a:lvl5pPr>
              <a:defRPr sz="2133" b="1" i="0">
                <a:solidFill>
                  <a:schemeClr val="bg1"/>
                </a:solidFill>
                <a:latin typeface="Poppins ExtraBold" pitchFamily="2" charset="77"/>
                <a:cs typeface="Poppins ExtraBold"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dirty="0"/>
          </a:p>
        </p:txBody>
      </p:sp>
      <p:sp>
        <p:nvSpPr>
          <p:cNvPr id="11" name="Espace réservé du texte 10">
            <a:extLst>
              <a:ext uri="{FF2B5EF4-FFF2-40B4-BE49-F238E27FC236}">
                <a16:creationId xmlns:a16="http://schemas.microsoft.com/office/drawing/2014/main" id="{71A552A1-A49E-3667-80E6-812C54F82189}"/>
              </a:ext>
            </a:extLst>
          </p:cNvPr>
          <p:cNvSpPr>
            <a:spLocks noGrp="1"/>
          </p:cNvSpPr>
          <p:nvPr>
            <p:ph type="body" sz="quarter" idx="11"/>
          </p:nvPr>
        </p:nvSpPr>
        <p:spPr>
          <a:xfrm>
            <a:off x="831850" y="2921000"/>
            <a:ext cx="4400550" cy="2844496"/>
          </a:xfrm>
          <a:prstGeom prst="rect">
            <a:avLst/>
          </a:prstGeom>
        </p:spPr>
        <p:txBody>
          <a:bodyPr/>
          <a:lstStyle>
            <a:lvl1pPr>
              <a:defRPr sz="2133" b="1" i="0">
                <a:solidFill>
                  <a:schemeClr val="bg1"/>
                </a:solidFill>
                <a:latin typeface="Poppins" pitchFamily="2" charset="77"/>
                <a:cs typeface="Poppins" pitchFamily="2" charset="77"/>
              </a:defRPr>
            </a:lvl1pPr>
            <a:lvl2pPr>
              <a:defRPr sz="2133" b="0" i="0">
                <a:solidFill>
                  <a:schemeClr val="bg1"/>
                </a:solidFill>
                <a:latin typeface="Poppins Light" pitchFamily="2" charset="77"/>
                <a:cs typeface="Poppins Light" pitchFamily="2" charset="77"/>
              </a:defRPr>
            </a:lvl2pPr>
            <a:lvl3pPr>
              <a:defRPr sz="2133" b="0" i="0">
                <a:solidFill>
                  <a:schemeClr val="bg1"/>
                </a:solidFill>
                <a:latin typeface="Poppins Light" pitchFamily="2" charset="77"/>
                <a:cs typeface="Poppins Light" pitchFamily="2" charset="77"/>
              </a:defRPr>
            </a:lvl3pPr>
            <a:lvl4pPr>
              <a:defRPr sz="2133" b="0" i="0">
                <a:solidFill>
                  <a:schemeClr val="bg1"/>
                </a:solidFill>
                <a:latin typeface="Poppins Light" pitchFamily="2" charset="77"/>
                <a:cs typeface="Poppins Light" pitchFamily="2" charset="77"/>
              </a:defRPr>
            </a:lvl4pPr>
            <a:lvl5pPr>
              <a:defRPr sz="2133" b="0" i="0">
                <a:solidFill>
                  <a:schemeClr val="bg1"/>
                </a:solidFill>
                <a:latin typeface="Poppins Light" pitchFamily="2" charset="77"/>
                <a:cs typeface="Poppins Light"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dirty="0"/>
          </a:p>
        </p:txBody>
      </p:sp>
      <p:sp>
        <p:nvSpPr>
          <p:cNvPr id="12" name="ZoneTexte 11">
            <a:extLst>
              <a:ext uri="{FF2B5EF4-FFF2-40B4-BE49-F238E27FC236}">
                <a16:creationId xmlns:a16="http://schemas.microsoft.com/office/drawing/2014/main" id="{53EAF698-867A-AA72-A3B9-C2FA8904A453}"/>
              </a:ext>
            </a:extLst>
          </p:cNvPr>
          <p:cNvSpPr txBox="1"/>
          <p:nvPr/>
        </p:nvSpPr>
        <p:spPr>
          <a:xfrm>
            <a:off x="101600" y="6535579"/>
            <a:ext cx="4013200" cy="276999"/>
          </a:xfrm>
          <a:prstGeom prst="rect">
            <a:avLst/>
          </a:prstGeom>
          <a:noFill/>
        </p:spPr>
        <p:txBody>
          <a:bodyPr wrap="square" rtlCol="0">
            <a:spAutoFit/>
          </a:bodyPr>
          <a:lstStyle/>
          <a:p>
            <a:pPr algn="l"/>
            <a:r>
              <a:rPr lang="fr-FR" sz="1200" dirty="0">
                <a:solidFill>
                  <a:schemeClr val="bg1"/>
                </a:solidFill>
                <a:latin typeface="Poppins" pitchFamily="2" charset="77"/>
                <a:cs typeface="Poppins" pitchFamily="2" charset="77"/>
              </a:rPr>
              <a:t>Comprehensive Training  2022</a:t>
            </a:r>
          </a:p>
        </p:txBody>
      </p:sp>
      <p:cxnSp>
        <p:nvCxnSpPr>
          <p:cNvPr id="13" name="Connecteur droit 12">
            <a:extLst>
              <a:ext uri="{FF2B5EF4-FFF2-40B4-BE49-F238E27FC236}">
                <a16:creationId xmlns:a16="http://schemas.microsoft.com/office/drawing/2014/main" id="{B980B541-87FF-6818-C5EF-62E1E62893EF}"/>
              </a:ext>
            </a:extLst>
          </p:cNvPr>
          <p:cNvCxnSpPr/>
          <p:nvPr/>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9750446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Only" preserve="1">
  <p:cSld name="Slide 7">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029B772-47FA-A598-5C21-372863AB2985}"/>
              </a:ext>
            </a:extLst>
          </p:cNvPr>
          <p:cNvSpPr>
            <a:spLocks noGrp="1"/>
          </p:cNvSpPr>
          <p:nvPr>
            <p:ph type="title"/>
          </p:nvPr>
        </p:nvSpPr>
        <p:spPr>
          <a:xfrm>
            <a:off x="838200" y="2128763"/>
            <a:ext cx="9271000" cy="1326091"/>
          </a:xfrm>
          <a:prstGeom prst="rect">
            <a:avLst/>
          </a:prstGeom>
        </p:spPr>
        <p:txBody>
          <a:bodyPr/>
          <a:lstStyle>
            <a:lvl1pPr algn="ctr">
              <a:defRPr sz="8000" b="1" i="0">
                <a:solidFill>
                  <a:schemeClr val="bg1"/>
                </a:solidFill>
                <a:latin typeface="Poppins ExtraBold" pitchFamily="2" charset="77"/>
                <a:cs typeface="Poppins ExtraBold" pitchFamily="2" charset="77"/>
              </a:defRPr>
            </a:lvl1pPr>
          </a:lstStyle>
          <a:p>
            <a:r>
              <a:rPr lang="en-US"/>
              <a:t>Click to edit Master title style</a:t>
            </a:r>
            <a:endParaRPr lang="fr-FR" dirty="0"/>
          </a:p>
        </p:txBody>
      </p:sp>
      <p:sp>
        <p:nvSpPr>
          <p:cNvPr id="9" name="ZoneTexte 8">
            <a:extLst>
              <a:ext uri="{FF2B5EF4-FFF2-40B4-BE49-F238E27FC236}">
                <a16:creationId xmlns:a16="http://schemas.microsoft.com/office/drawing/2014/main" id="{9654D700-40AB-67FB-A664-06EABDDA417D}"/>
              </a:ext>
            </a:extLst>
          </p:cNvPr>
          <p:cNvSpPr txBox="1"/>
          <p:nvPr/>
        </p:nvSpPr>
        <p:spPr>
          <a:xfrm>
            <a:off x="101600" y="6535579"/>
            <a:ext cx="4013200" cy="276999"/>
          </a:xfrm>
          <a:prstGeom prst="rect">
            <a:avLst/>
          </a:prstGeom>
          <a:noFill/>
        </p:spPr>
        <p:txBody>
          <a:bodyPr wrap="square" rtlCol="0">
            <a:spAutoFit/>
          </a:bodyPr>
          <a:lstStyle/>
          <a:p>
            <a:pPr algn="l"/>
            <a:r>
              <a:rPr lang="fr-FR" sz="1200" dirty="0">
                <a:solidFill>
                  <a:schemeClr val="bg1"/>
                </a:solidFill>
                <a:latin typeface="Poppins" pitchFamily="2" charset="77"/>
                <a:cs typeface="Poppins" pitchFamily="2" charset="77"/>
              </a:rPr>
              <a:t>Comprehensive Training  2022</a:t>
            </a:r>
          </a:p>
        </p:txBody>
      </p:sp>
      <p:cxnSp>
        <p:nvCxnSpPr>
          <p:cNvPr id="10" name="Connecteur droit 9">
            <a:extLst>
              <a:ext uri="{FF2B5EF4-FFF2-40B4-BE49-F238E27FC236}">
                <a16:creationId xmlns:a16="http://schemas.microsoft.com/office/drawing/2014/main" id="{7070B578-4E2A-E210-3400-AB221B8B7B7D}"/>
              </a:ext>
            </a:extLst>
          </p:cNvPr>
          <p:cNvCxnSpPr/>
          <p:nvPr/>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3911833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p:cSld name="Slide 8">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9B178F2-1499-D8A5-397B-450410B15C39}"/>
              </a:ext>
            </a:extLst>
          </p:cNvPr>
          <p:cNvSpPr>
            <a:spLocks noGrp="1"/>
          </p:cNvSpPr>
          <p:nvPr>
            <p:ph type="title"/>
          </p:nvPr>
        </p:nvSpPr>
        <p:spPr>
          <a:xfrm>
            <a:off x="840317" y="457200"/>
            <a:ext cx="10081683" cy="787400"/>
          </a:xfrm>
          <a:prstGeom prst="rect">
            <a:avLst/>
          </a:prstGeom>
        </p:spPr>
        <p:txBody>
          <a:bodyPr anchor="b"/>
          <a:lstStyle>
            <a:lvl1pPr>
              <a:defRPr sz="4467" b="1" i="0">
                <a:solidFill>
                  <a:schemeClr val="bg1"/>
                </a:solidFill>
                <a:latin typeface="Poppins" pitchFamily="2" charset="77"/>
                <a:cs typeface="Poppins" pitchFamily="2" charset="77"/>
              </a:defRPr>
            </a:lvl1pPr>
          </a:lstStyle>
          <a:p>
            <a:r>
              <a:rPr lang="en-US"/>
              <a:t>Click to edit Master title style</a:t>
            </a:r>
            <a:endParaRPr lang="fr-FR" dirty="0"/>
          </a:p>
        </p:txBody>
      </p:sp>
      <p:sp>
        <p:nvSpPr>
          <p:cNvPr id="3" name="Espace réservé du contenu 2">
            <a:extLst>
              <a:ext uri="{FF2B5EF4-FFF2-40B4-BE49-F238E27FC236}">
                <a16:creationId xmlns:a16="http://schemas.microsoft.com/office/drawing/2014/main" id="{12B305B0-6FF4-8121-C0C8-F8A11F3E94A4}"/>
              </a:ext>
            </a:extLst>
          </p:cNvPr>
          <p:cNvSpPr>
            <a:spLocks noGrp="1"/>
          </p:cNvSpPr>
          <p:nvPr>
            <p:ph idx="1"/>
          </p:nvPr>
        </p:nvSpPr>
        <p:spPr>
          <a:xfrm>
            <a:off x="840317" y="1549400"/>
            <a:ext cx="10515600" cy="4311650"/>
          </a:xfrm>
          <a:prstGeom prst="rect">
            <a:avLst/>
          </a:prstGeom>
        </p:spPr>
        <p:txBody>
          <a:bodyPr/>
          <a:lstStyle>
            <a:lvl1pPr>
              <a:lnSpc>
                <a:spcPct val="100000"/>
              </a:lnSpc>
              <a:defRPr sz="1867" b="0" i="0">
                <a:solidFill>
                  <a:schemeClr val="bg1"/>
                </a:solidFill>
                <a:latin typeface="Poppins Light" pitchFamily="2" charset="77"/>
                <a:cs typeface="Poppins Light" pitchFamily="2" charset="77"/>
              </a:defRPr>
            </a:lvl1pPr>
            <a:lvl2pPr>
              <a:lnSpc>
                <a:spcPct val="100000"/>
              </a:lnSpc>
              <a:defRPr sz="1867" b="0" i="0">
                <a:solidFill>
                  <a:schemeClr val="bg1"/>
                </a:solidFill>
                <a:latin typeface="Poppins Light" pitchFamily="2" charset="77"/>
                <a:cs typeface="Poppins Light" pitchFamily="2" charset="77"/>
              </a:defRPr>
            </a:lvl2pPr>
            <a:lvl3pPr>
              <a:lnSpc>
                <a:spcPct val="100000"/>
              </a:lnSpc>
              <a:defRPr sz="1867" b="0" i="0">
                <a:solidFill>
                  <a:schemeClr val="bg1"/>
                </a:solidFill>
                <a:latin typeface="Poppins Light" pitchFamily="2" charset="77"/>
                <a:cs typeface="Poppins Light" pitchFamily="2" charset="77"/>
              </a:defRPr>
            </a:lvl3pPr>
            <a:lvl4pPr>
              <a:lnSpc>
                <a:spcPct val="100000"/>
              </a:lnSpc>
              <a:defRPr sz="1867" b="0" i="0">
                <a:solidFill>
                  <a:schemeClr val="bg1"/>
                </a:solidFill>
                <a:latin typeface="Poppins Light" pitchFamily="2" charset="77"/>
                <a:cs typeface="Poppins Light" pitchFamily="2" charset="77"/>
              </a:defRPr>
            </a:lvl4pPr>
            <a:lvl5pPr>
              <a:lnSpc>
                <a:spcPct val="100000"/>
              </a:lnSpc>
              <a:defRPr sz="1867" b="0" i="0">
                <a:solidFill>
                  <a:schemeClr val="bg1"/>
                </a:solidFill>
                <a:latin typeface="Poppins Light" pitchFamily="2" charset="77"/>
                <a:cs typeface="Poppins Light" pitchFamily="2" charset="77"/>
              </a:defRPr>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dirty="0"/>
          </a:p>
        </p:txBody>
      </p:sp>
      <p:grpSp>
        <p:nvGrpSpPr>
          <p:cNvPr id="8" name="Group 2">
            <a:extLst>
              <a:ext uri="{FF2B5EF4-FFF2-40B4-BE49-F238E27FC236}">
                <a16:creationId xmlns:a16="http://schemas.microsoft.com/office/drawing/2014/main" id="{240841F2-E156-7087-C5E5-65CFD62F7B23}"/>
              </a:ext>
            </a:extLst>
          </p:cNvPr>
          <p:cNvGrpSpPr/>
          <p:nvPr/>
        </p:nvGrpSpPr>
        <p:grpSpPr>
          <a:xfrm>
            <a:off x="6691079" y="0"/>
            <a:ext cx="5500921" cy="6909709"/>
            <a:chOff x="0" y="0"/>
            <a:chExt cx="11001842" cy="13819417"/>
          </a:xfrm>
        </p:grpSpPr>
        <p:pic>
          <p:nvPicPr>
            <p:cNvPr id="9" name="Picture 3">
              <a:extLst>
                <a:ext uri="{FF2B5EF4-FFF2-40B4-BE49-F238E27FC236}">
                  <a16:creationId xmlns:a16="http://schemas.microsoft.com/office/drawing/2014/main" id="{AE00EE06-6848-ACF3-C5A9-593CF19C0EE6}"/>
                </a:ext>
              </a:extLst>
            </p:cNvPr>
            <p:cNvPicPr>
              <a:picLocks noChangeAspect="1"/>
            </p:cNvPicPr>
            <p:nvPr/>
          </p:nvPicPr>
          <p:blipFill>
            <a:blip r:embed="rId2" cstate="screen">
              <a:alphaModFix amt="5000"/>
              <a:extLst>
                <a:ext uri="{28A0092B-C50C-407E-A947-70E740481C1C}">
                  <a14:useLocalDpi xmlns:a14="http://schemas.microsoft.com/office/drawing/2010/main"/>
                </a:ext>
              </a:extLst>
            </a:blip>
            <a:srcRect l="10194" r="10194"/>
            <a:stretch>
              <a:fillRect/>
            </a:stretch>
          </p:blipFill>
          <p:spPr>
            <a:xfrm>
              <a:off x="0" y="0"/>
              <a:ext cx="11001842" cy="13819417"/>
            </a:xfrm>
            <a:prstGeom prst="rect">
              <a:avLst/>
            </a:prstGeom>
          </p:spPr>
        </p:pic>
      </p:grpSp>
      <p:sp>
        <p:nvSpPr>
          <p:cNvPr id="10" name="ZoneTexte 9">
            <a:extLst>
              <a:ext uri="{FF2B5EF4-FFF2-40B4-BE49-F238E27FC236}">
                <a16:creationId xmlns:a16="http://schemas.microsoft.com/office/drawing/2014/main" id="{D01408C3-EE6B-65AE-8C0F-A04C9FF29190}"/>
              </a:ext>
            </a:extLst>
          </p:cNvPr>
          <p:cNvSpPr txBox="1"/>
          <p:nvPr/>
        </p:nvSpPr>
        <p:spPr>
          <a:xfrm>
            <a:off x="101600" y="6535579"/>
            <a:ext cx="4013200" cy="276999"/>
          </a:xfrm>
          <a:prstGeom prst="rect">
            <a:avLst/>
          </a:prstGeom>
          <a:noFill/>
        </p:spPr>
        <p:txBody>
          <a:bodyPr wrap="square" rtlCol="0">
            <a:spAutoFit/>
          </a:bodyPr>
          <a:lstStyle/>
          <a:p>
            <a:pPr algn="l"/>
            <a:r>
              <a:rPr lang="fr-FR" sz="1200" dirty="0" err="1">
                <a:solidFill>
                  <a:schemeClr val="bg1"/>
                </a:solidFill>
                <a:latin typeface="Poppins" pitchFamily="2" charset="77"/>
                <a:cs typeface="Poppins" pitchFamily="2" charset="77"/>
              </a:rPr>
              <a:t>Comprehensive</a:t>
            </a:r>
            <a:r>
              <a:rPr lang="fr-FR" sz="1200" dirty="0">
                <a:solidFill>
                  <a:schemeClr val="bg1"/>
                </a:solidFill>
                <a:latin typeface="Poppins" pitchFamily="2" charset="77"/>
                <a:cs typeface="Poppins" pitchFamily="2" charset="77"/>
              </a:rPr>
              <a:t> Training 2022</a:t>
            </a:r>
          </a:p>
        </p:txBody>
      </p:sp>
      <p:cxnSp>
        <p:nvCxnSpPr>
          <p:cNvPr id="11" name="Connecteur droit 10">
            <a:extLst>
              <a:ext uri="{FF2B5EF4-FFF2-40B4-BE49-F238E27FC236}">
                <a16:creationId xmlns:a16="http://schemas.microsoft.com/office/drawing/2014/main" id="{F23883E3-AFF2-3F0D-FE24-5D37432AA8B8}"/>
              </a:ext>
            </a:extLst>
          </p:cNvPr>
          <p:cNvCxnSpPr/>
          <p:nvPr/>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5971472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p:cSld name="Slide 10">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AF6950B-7896-288A-ED29-1588D0A3A957}"/>
              </a:ext>
            </a:extLst>
          </p:cNvPr>
          <p:cNvSpPr>
            <a:spLocks noGrp="1"/>
          </p:cNvSpPr>
          <p:nvPr>
            <p:ph type="title"/>
          </p:nvPr>
        </p:nvSpPr>
        <p:spPr>
          <a:xfrm>
            <a:off x="838200" y="365126"/>
            <a:ext cx="10515600" cy="1326091"/>
          </a:xfrm>
          <a:prstGeom prst="rect">
            <a:avLst/>
          </a:prstGeom>
        </p:spPr>
        <p:txBody>
          <a:bodyPr/>
          <a:lstStyle>
            <a:lvl1pPr>
              <a:defRPr sz="3067" b="1" i="0">
                <a:solidFill>
                  <a:schemeClr val="bg1"/>
                </a:solidFill>
                <a:latin typeface="Poppins" pitchFamily="2" charset="77"/>
                <a:cs typeface="Poppins" pitchFamily="2" charset="77"/>
              </a:defRPr>
            </a:lvl1pPr>
          </a:lstStyle>
          <a:p>
            <a:r>
              <a:rPr lang="en-US"/>
              <a:t>Click to edit Master title style</a:t>
            </a:r>
            <a:endParaRPr lang="fr-FR" dirty="0"/>
          </a:p>
        </p:txBody>
      </p:sp>
      <p:graphicFrame>
        <p:nvGraphicFramePr>
          <p:cNvPr id="9" name="Table 4">
            <a:extLst>
              <a:ext uri="{FF2B5EF4-FFF2-40B4-BE49-F238E27FC236}">
                <a16:creationId xmlns:a16="http://schemas.microsoft.com/office/drawing/2014/main" id="{6DFED5E4-06C4-7DE1-A8E8-D6EEA6D6B83A}"/>
              </a:ext>
            </a:extLst>
          </p:cNvPr>
          <p:cNvGraphicFramePr>
            <a:graphicFrameLocks noGrp="1"/>
          </p:cNvGraphicFramePr>
          <p:nvPr>
            <p:extLst>
              <p:ext uri="{D42A27DB-BD31-4B8C-83A1-F6EECF244321}">
                <p14:modId xmlns:p14="http://schemas.microsoft.com/office/powerpoint/2010/main" val="524099338"/>
              </p:ext>
            </p:extLst>
          </p:nvPr>
        </p:nvGraphicFramePr>
        <p:xfrm>
          <a:off x="851747" y="2209799"/>
          <a:ext cx="6311055" cy="3606796"/>
        </p:xfrm>
        <a:graphic>
          <a:graphicData uri="http://schemas.openxmlformats.org/drawingml/2006/table">
            <a:tbl>
              <a:tblPr/>
              <a:tblGrid>
                <a:gridCol w="2103685">
                  <a:extLst>
                    <a:ext uri="{9D8B030D-6E8A-4147-A177-3AD203B41FA5}">
                      <a16:colId xmlns:a16="http://schemas.microsoft.com/office/drawing/2014/main" val="20000"/>
                    </a:ext>
                  </a:extLst>
                </a:gridCol>
                <a:gridCol w="2103685">
                  <a:extLst>
                    <a:ext uri="{9D8B030D-6E8A-4147-A177-3AD203B41FA5}">
                      <a16:colId xmlns:a16="http://schemas.microsoft.com/office/drawing/2014/main" val="20001"/>
                    </a:ext>
                  </a:extLst>
                </a:gridCol>
                <a:gridCol w="2103685">
                  <a:extLst>
                    <a:ext uri="{9D8B030D-6E8A-4147-A177-3AD203B41FA5}">
                      <a16:colId xmlns:a16="http://schemas.microsoft.com/office/drawing/2014/main" val="20002"/>
                    </a:ext>
                  </a:extLst>
                </a:gridCol>
              </a:tblGrid>
              <a:tr h="901699">
                <a:tc>
                  <a:txBody>
                    <a:bodyPr/>
                    <a:lstStyle/>
                    <a:p>
                      <a:pPr algn="ctr">
                        <a:defRPr/>
                      </a:pPr>
                      <a:endParaRPr lang="en-US" sz="700" dirty="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dirty="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dirty="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0"/>
                  </a:ext>
                </a:extLst>
              </a:tr>
              <a:tr h="901699">
                <a:tc>
                  <a:txBody>
                    <a:bodyPr/>
                    <a:lstStyle/>
                    <a:p>
                      <a:pPr algn="ctr">
                        <a:defRPr/>
                      </a:pPr>
                      <a:endParaRPr lang="en-US" sz="700" dirty="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dirty="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1"/>
                  </a:ext>
                </a:extLst>
              </a:tr>
              <a:tr h="901699">
                <a:tc>
                  <a:txBody>
                    <a:bodyPr/>
                    <a:lstStyle/>
                    <a:p>
                      <a:pPr algn="ctr">
                        <a:defRPr/>
                      </a:pPr>
                      <a:endParaRPr lang="en-US" sz="700" dirty="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dirty="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dirty="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2"/>
                  </a:ext>
                </a:extLst>
              </a:tr>
              <a:tr h="901699">
                <a:tc>
                  <a:txBody>
                    <a:bodyPr/>
                    <a:lstStyle/>
                    <a:p>
                      <a:pPr algn="ctr">
                        <a:defRPr/>
                      </a:pPr>
                      <a:endParaRPr lang="en-US" sz="700" dirty="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dirty="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dirty="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10" name="ZoneTexte 9">
            <a:extLst>
              <a:ext uri="{FF2B5EF4-FFF2-40B4-BE49-F238E27FC236}">
                <a16:creationId xmlns:a16="http://schemas.microsoft.com/office/drawing/2014/main" id="{480B95F7-2882-9421-5183-9ACD82FCCF02}"/>
              </a:ext>
            </a:extLst>
          </p:cNvPr>
          <p:cNvSpPr txBox="1"/>
          <p:nvPr/>
        </p:nvSpPr>
        <p:spPr>
          <a:xfrm>
            <a:off x="101600" y="6535579"/>
            <a:ext cx="4013200" cy="276999"/>
          </a:xfrm>
          <a:prstGeom prst="rect">
            <a:avLst/>
          </a:prstGeom>
          <a:noFill/>
        </p:spPr>
        <p:txBody>
          <a:bodyPr wrap="square" rtlCol="0">
            <a:spAutoFit/>
          </a:bodyPr>
          <a:lstStyle/>
          <a:p>
            <a:pPr algn="l"/>
            <a:r>
              <a:rPr lang="fr-FR" sz="1200" dirty="0">
                <a:solidFill>
                  <a:schemeClr val="bg1"/>
                </a:solidFill>
                <a:latin typeface="Poppins" pitchFamily="2" charset="77"/>
                <a:cs typeface="Poppins" pitchFamily="2" charset="77"/>
              </a:rPr>
              <a:t>Comprehensive Training 2022</a:t>
            </a:r>
          </a:p>
        </p:txBody>
      </p:sp>
      <p:cxnSp>
        <p:nvCxnSpPr>
          <p:cNvPr id="12" name="Connecteur droit 11">
            <a:extLst>
              <a:ext uri="{FF2B5EF4-FFF2-40B4-BE49-F238E27FC236}">
                <a16:creationId xmlns:a16="http://schemas.microsoft.com/office/drawing/2014/main" id="{5138751E-9A12-2F27-0AF8-61120BED506E}"/>
              </a:ext>
            </a:extLst>
          </p:cNvPr>
          <p:cNvCxnSpPr/>
          <p:nvPr/>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6340658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p:cSld name="Slide 12">
    <p:spTree>
      <p:nvGrpSpPr>
        <p:cNvPr id="1" name=""/>
        <p:cNvGrpSpPr/>
        <p:nvPr/>
      </p:nvGrpSpPr>
      <p:grpSpPr>
        <a:xfrm>
          <a:off x="0" y="0"/>
          <a:ext cx="0" cy="0"/>
          <a:chOff x="0" y="0"/>
          <a:chExt cx="0" cy="0"/>
        </a:xfrm>
      </p:grpSpPr>
      <p:sp>
        <p:nvSpPr>
          <p:cNvPr id="7" name="Titre 6">
            <a:extLst>
              <a:ext uri="{FF2B5EF4-FFF2-40B4-BE49-F238E27FC236}">
                <a16:creationId xmlns:a16="http://schemas.microsoft.com/office/drawing/2014/main" id="{E78E7117-4A1C-F4A2-EB4A-6283B155A099}"/>
              </a:ext>
            </a:extLst>
          </p:cNvPr>
          <p:cNvSpPr>
            <a:spLocks noGrp="1"/>
          </p:cNvSpPr>
          <p:nvPr>
            <p:ph type="title"/>
          </p:nvPr>
        </p:nvSpPr>
        <p:spPr>
          <a:xfrm>
            <a:off x="838200" y="2311401"/>
            <a:ext cx="10515600" cy="1326091"/>
          </a:xfrm>
          <a:prstGeom prst="rect">
            <a:avLst/>
          </a:prstGeom>
        </p:spPr>
        <p:txBody>
          <a:bodyPr/>
          <a:lstStyle>
            <a:lvl1pPr>
              <a:defRPr sz="8000" b="1" i="0">
                <a:solidFill>
                  <a:schemeClr val="bg1"/>
                </a:solidFill>
                <a:latin typeface="Poppins ExtraBold" pitchFamily="2" charset="77"/>
                <a:cs typeface="Poppins ExtraBold" pitchFamily="2" charset="77"/>
              </a:defRPr>
            </a:lvl1pPr>
          </a:lstStyle>
          <a:p>
            <a:r>
              <a:rPr lang="en-US"/>
              <a:t>Click to edit Master title style</a:t>
            </a:r>
            <a:endParaRPr lang="fr-FR" dirty="0"/>
          </a:p>
        </p:txBody>
      </p:sp>
      <p:sp>
        <p:nvSpPr>
          <p:cNvPr id="10" name="ZoneTexte 9">
            <a:extLst>
              <a:ext uri="{FF2B5EF4-FFF2-40B4-BE49-F238E27FC236}">
                <a16:creationId xmlns:a16="http://schemas.microsoft.com/office/drawing/2014/main" id="{91024A51-4193-8BB3-18C3-A7275B277A5F}"/>
              </a:ext>
            </a:extLst>
          </p:cNvPr>
          <p:cNvSpPr txBox="1"/>
          <p:nvPr/>
        </p:nvSpPr>
        <p:spPr>
          <a:xfrm>
            <a:off x="101600" y="6535579"/>
            <a:ext cx="4013200" cy="276999"/>
          </a:xfrm>
          <a:prstGeom prst="rect">
            <a:avLst/>
          </a:prstGeom>
          <a:noFill/>
        </p:spPr>
        <p:txBody>
          <a:bodyPr wrap="square" rtlCol="0">
            <a:spAutoFit/>
          </a:bodyPr>
          <a:lstStyle/>
          <a:p>
            <a:pPr algn="l"/>
            <a:r>
              <a:rPr lang="fr-FR" sz="1200" dirty="0">
                <a:solidFill>
                  <a:schemeClr val="bg1"/>
                </a:solidFill>
                <a:latin typeface="Poppins" pitchFamily="2" charset="77"/>
                <a:cs typeface="Poppins" pitchFamily="2" charset="77"/>
              </a:rPr>
              <a:t>Comprehensive Training 2022</a:t>
            </a:r>
          </a:p>
        </p:txBody>
      </p:sp>
      <p:cxnSp>
        <p:nvCxnSpPr>
          <p:cNvPr id="11" name="Connecteur droit 10">
            <a:extLst>
              <a:ext uri="{FF2B5EF4-FFF2-40B4-BE49-F238E27FC236}">
                <a16:creationId xmlns:a16="http://schemas.microsoft.com/office/drawing/2014/main" id="{6F7FC030-F010-B63C-5B90-9A3FD0605712}"/>
              </a:ext>
            </a:extLst>
          </p:cNvPr>
          <p:cNvCxnSpPr/>
          <p:nvPr/>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5" name="ZoneTexte 9">
            <a:extLst>
              <a:ext uri="{FF2B5EF4-FFF2-40B4-BE49-F238E27FC236}">
                <a16:creationId xmlns:a16="http://schemas.microsoft.com/office/drawing/2014/main" id="{3800946A-2E26-4858-8952-074E31FE46A3}"/>
              </a:ext>
            </a:extLst>
          </p:cNvPr>
          <p:cNvSpPr txBox="1"/>
          <p:nvPr userDrawn="1"/>
        </p:nvSpPr>
        <p:spPr>
          <a:xfrm>
            <a:off x="101600" y="6535579"/>
            <a:ext cx="4013200" cy="276999"/>
          </a:xfrm>
          <a:prstGeom prst="rect">
            <a:avLst/>
          </a:prstGeom>
          <a:noFill/>
        </p:spPr>
        <p:txBody>
          <a:bodyPr wrap="square" rtlCol="0">
            <a:spAutoFit/>
          </a:bodyPr>
          <a:lstStyle/>
          <a:p>
            <a:pPr algn="l"/>
            <a:r>
              <a:rPr lang="fr-FR" sz="1200" dirty="0">
                <a:solidFill>
                  <a:schemeClr val="bg1"/>
                </a:solidFill>
                <a:latin typeface="Poppins" pitchFamily="2" charset="77"/>
                <a:cs typeface="Poppins" pitchFamily="2" charset="77"/>
              </a:rPr>
              <a:t>Comprehensive Training 2022</a:t>
            </a:r>
          </a:p>
        </p:txBody>
      </p:sp>
      <p:cxnSp>
        <p:nvCxnSpPr>
          <p:cNvPr id="6" name="Connecteur droit 10">
            <a:extLst>
              <a:ext uri="{FF2B5EF4-FFF2-40B4-BE49-F238E27FC236}">
                <a16:creationId xmlns:a16="http://schemas.microsoft.com/office/drawing/2014/main" id="{F69A6437-1AB1-4889-822B-B1EE7BFCD05E}"/>
              </a:ext>
            </a:extLst>
          </p:cNvPr>
          <p:cNvCxnSpPr/>
          <p:nvPr userDrawn="1"/>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5417023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p:cSld name="Slide 13">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62C4CCC0-C8FF-3E89-EB2A-894261FB92FE}"/>
              </a:ext>
            </a:extLst>
          </p:cNvPr>
          <p:cNvSpPr txBox="1"/>
          <p:nvPr/>
        </p:nvSpPr>
        <p:spPr>
          <a:xfrm>
            <a:off x="101600" y="6535579"/>
            <a:ext cx="4013200" cy="276999"/>
          </a:xfrm>
          <a:prstGeom prst="rect">
            <a:avLst/>
          </a:prstGeom>
          <a:noFill/>
        </p:spPr>
        <p:txBody>
          <a:bodyPr wrap="square" rtlCol="0">
            <a:spAutoFit/>
          </a:bodyPr>
          <a:lstStyle/>
          <a:p>
            <a:pPr algn="l"/>
            <a:r>
              <a:rPr lang="fr-FR" sz="1200" dirty="0">
                <a:solidFill>
                  <a:schemeClr val="bg1"/>
                </a:solidFill>
                <a:latin typeface="Poppins" pitchFamily="2" charset="77"/>
                <a:cs typeface="Poppins" pitchFamily="2" charset="77"/>
              </a:rPr>
              <a:t>Comprehensive Training 2022</a:t>
            </a:r>
          </a:p>
        </p:txBody>
      </p:sp>
      <p:cxnSp>
        <p:nvCxnSpPr>
          <p:cNvPr id="5" name="Connecteur droit 4">
            <a:extLst>
              <a:ext uri="{FF2B5EF4-FFF2-40B4-BE49-F238E27FC236}">
                <a16:creationId xmlns:a16="http://schemas.microsoft.com/office/drawing/2014/main" id="{77B3945E-3250-1619-AD6C-D3FA26DE97C6}"/>
              </a:ext>
            </a:extLst>
          </p:cNvPr>
          <p:cNvCxnSpPr/>
          <p:nvPr/>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4097515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p:cSld name="Slide 14">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086DE16B-331B-EF9B-D63D-78B4178B23B4}"/>
              </a:ext>
            </a:extLst>
          </p:cNvPr>
          <p:cNvSpPr txBox="1"/>
          <p:nvPr/>
        </p:nvSpPr>
        <p:spPr>
          <a:xfrm>
            <a:off x="101600" y="6535579"/>
            <a:ext cx="4013200" cy="276999"/>
          </a:xfrm>
          <a:prstGeom prst="rect">
            <a:avLst/>
          </a:prstGeom>
          <a:noFill/>
        </p:spPr>
        <p:txBody>
          <a:bodyPr wrap="square" rtlCol="0">
            <a:spAutoFit/>
          </a:bodyPr>
          <a:lstStyle/>
          <a:p>
            <a:pPr algn="l"/>
            <a:r>
              <a:rPr lang="fr-FR" sz="1200" dirty="0">
                <a:solidFill>
                  <a:schemeClr val="bg1"/>
                </a:solidFill>
                <a:latin typeface="Poppins" pitchFamily="2" charset="77"/>
                <a:cs typeface="Poppins" pitchFamily="2" charset="77"/>
              </a:rPr>
              <a:t>Comprehensive Training 2022</a:t>
            </a:r>
          </a:p>
        </p:txBody>
      </p:sp>
      <p:cxnSp>
        <p:nvCxnSpPr>
          <p:cNvPr id="5" name="Connecteur droit 4">
            <a:extLst>
              <a:ext uri="{FF2B5EF4-FFF2-40B4-BE49-F238E27FC236}">
                <a16:creationId xmlns:a16="http://schemas.microsoft.com/office/drawing/2014/main" id="{F0333726-0B94-FE93-A8C7-FFCD9A29A6EE}"/>
              </a:ext>
            </a:extLst>
          </p:cNvPr>
          <p:cNvCxnSpPr/>
          <p:nvPr/>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3014513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p:cSld name="Slide 15">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F4249773-7829-2639-CAD4-53A89902C226}"/>
              </a:ext>
            </a:extLst>
          </p:cNvPr>
          <p:cNvSpPr txBox="1"/>
          <p:nvPr/>
        </p:nvSpPr>
        <p:spPr>
          <a:xfrm>
            <a:off x="101600" y="6535579"/>
            <a:ext cx="4013200" cy="276999"/>
          </a:xfrm>
          <a:prstGeom prst="rect">
            <a:avLst/>
          </a:prstGeom>
          <a:noFill/>
        </p:spPr>
        <p:txBody>
          <a:bodyPr wrap="square" rtlCol="0">
            <a:spAutoFit/>
          </a:bodyPr>
          <a:lstStyle/>
          <a:p>
            <a:pPr algn="l"/>
            <a:r>
              <a:rPr lang="fr-FR" sz="1200" dirty="0">
                <a:solidFill>
                  <a:schemeClr val="bg1"/>
                </a:solidFill>
                <a:latin typeface="Poppins" pitchFamily="2" charset="77"/>
                <a:cs typeface="Poppins" pitchFamily="2" charset="77"/>
              </a:rPr>
              <a:t>Comprehensive Training 2022</a:t>
            </a:r>
          </a:p>
        </p:txBody>
      </p:sp>
      <p:cxnSp>
        <p:nvCxnSpPr>
          <p:cNvPr id="5" name="Connecteur droit 4">
            <a:extLst>
              <a:ext uri="{FF2B5EF4-FFF2-40B4-BE49-F238E27FC236}">
                <a16:creationId xmlns:a16="http://schemas.microsoft.com/office/drawing/2014/main" id="{EC69D02E-10EE-ED47-32D3-E99071AB4317}"/>
              </a:ext>
            </a:extLst>
          </p:cNvPr>
          <p:cNvCxnSpPr/>
          <p:nvPr/>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931380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p:cSld name="1_Slide 1">
    <p:spTree>
      <p:nvGrpSpPr>
        <p:cNvPr id="1" name=""/>
        <p:cNvGrpSpPr/>
        <p:nvPr/>
      </p:nvGrpSpPr>
      <p:grpSpPr>
        <a:xfrm>
          <a:off x="0" y="0"/>
          <a:ext cx="0" cy="0"/>
          <a:chOff x="0" y="0"/>
          <a:chExt cx="0" cy="0"/>
        </a:xfrm>
      </p:grpSpPr>
      <p:sp>
        <p:nvSpPr>
          <p:cNvPr id="5" name="Titre 4">
            <a:extLst>
              <a:ext uri="{FF2B5EF4-FFF2-40B4-BE49-F238E27FC236}">
                <a16:creationId xmlns:a16="http://schemas.microsoft.com/office/drawing/2014/main" id="{4ACD8893-7198-9DC8-ECD0-58A3C295AD0A}"/>
              </a:ext>
            </a:extLst>
          </p:cNvPr>
          <p:cNvSpPr>
            <a:spLocks noGrp="1"/>
          </p:cNvSpPr>
          <p:nvPr>
            <p:ph type="title" hasCustomPrompt="1"/>
          </p:nvPr>
        </p:nvSpPr>
        <p:spPr>
          <a:xfrm>
            <a:off x="457865" y="602339"/>
            <a:ext cx="8571795" cy="1326091"/>
          </a:xfrm>
          <a:prstGeom prst="rect">
            <a:avLst/>
          </a:prstGeom>
        </p:spPr>
        <p:txBody>
          <a:bodyPr/>
          <a:lstStyle>
            <a:lvl1pPr>
              <a:defRPr sz="4400" b="1" i="0">
                <a:solidFill>
                  <a:srgbClr val="292929"/>
                </a:solidFill>
                <a:latin typeface="Poppins" pitchFamily="2" charset="77"/>
                <a:cs typeface="Poppins" pitchFamily="2" charset="77"/>
              </a:defRPr>
            </a:lvl1pPr>
          </a:lstStyle>
          <a:p>
            <a:r>
              <a:rPr lang="fr-FR" dirty="0" err="1"/>
              <a:t>Title</a:t>
            </a:r>
            <a:r>
              <a:rPr lang="fr-FR" dirty="0"/>
              <a:t> </a:t>
            </a:r>
            <a:r>
              <a:rPr lang="fr-FR" dirty="0" err="1"/>
              <a:t>presentation</a:t>
            </a:r>
            <a:endParaRPr lang="fr-FR" dirty="0"/>
          </a:p>
        </p:txBody>
      </p:sp>
      <p:sp>
        <p:nvSpPr>
          <p:cNvPr id="7" name="Espace réservé du texte 6">
            <a:extLst>
              <a:ext uri="{FF2B5EF4-FFF2-40B4-BE49-F238E27FC236}">
                <a16:creationId xmlns:a16="http://schemas.microsoft.com/office/drawing/2014/main" id="{7C8735EB-6336-D816-4CE2-EF9FE3B411D4}"/>
              </a:ext>
            </a:extLst>
          </p:cNvPr>
          <p:cNvSpPr>
            <a:spLocks noGrp="1"/>
          </p:cNvSpPr>
          <p:nvPr>
            <p:ph type="body" sz="quarter" idx="10" hasCustomPrompt="1"/>
          </p:nvPr>
        </p:nvSpPr>
        <p:spPr>
          <a:xfrm>
            <a:off x="457864" y="3205409"/>
            <a:ext cx="7255013" cy="965200"/>
          </a:xfrm>
          <a:prstGeom prst="rect">
            <a:avLst/>
          </a:prstGeom>
        </p:spPr>
        <p:txBody>
          <a:bodyPr/>
          <a:lstStyle>
            <a:lvl1pPr marL="0" indent="0">
              <a:buNone/>
              <a:defRPr sz="2133" b="0" i="0" spc="400">
                <a:solidFill>
                  <a:srgbClr val="292929"/>
                </a:solidFill>
                <a:latin typeface="Poppins" pitchFamily="2" charset="77"/>
                <a:cs typeface="Poppins" pitchFamily="2" charset="77"/>
              </a:defRPr>
            </a:lvl1pPr>
            <a:lvl2pPr>
              <a:defRPr sz="4000">
                <a:latin typeface="Poppins" pitchFamily="2" charset="77"/>
                <a:cs typeface="Poppins" pitchFamily="2" charset="77"/>
              </a:defRPr>
            </a:lvl2pPr>
            <a:lvl3pPr>
              <a:defRPr sz="4000">
                <a:latin typeface="Poppins" pitchFamily="2" charset="77"/>
                <a:cs typeface="Poppins" pitchFamily="2" charset="77"/>
              </a:defRPr>
            </a:lvl3pPr>
            <a:lvl4pPr>
              <a:defRPr sz="4000">
                <a:latin typeface="Poppins" pitchFamily="2" charset="77"/>
                <a:cs typeface="Poppins" pitchFamily="2" charset="77"/>
              </a:defRPr>
            </a:lvl4pPr>
            <a:lvl5pPr>
              <a:defRPr sz="4000">
                <a:latin typeface="Poppins" pitchFamily="2" charset="77"/>
                <a:cs typeface="Poppins" pitchFamily="2" charset="77"/>
              </a:defRPr>
            </a:lvl5pPr>
          </a:lstStyle>
          <a:p>
            <a:pPr lvl="0"/>
            <a:r>
              <a:rPr lang="fr-FR" dirty="0"/>
              <a:t>Name</a:t>
            </a:r>
          </a:p>
          <a:p>
            <a:pPr lvl="0"/>
            <a:r>
              <a:rPr lang="fr-FR" b="0" dirty="0"/>
              <a:t>Position</a:t>
            </a:r>
            <a:endParaRPr lang="fr-FR" dirty="0"/>
          </a:p>
        </p:txBody>
      </p:sp>
      <p:grpSp>
        <p:nvGrpSpPr>
          <p:cNvPr id="10" name="Group 3">
            <a:extLst>
              <a:ext uri="{FF2B5EF4-FFF2-40B4-BE49-F238E27FC236}">
                <a16:creationId xmlns:a16="http://schemas.microsoft.com/office/drawing/2014/main" id="{18F90C5E-926A-4DD0-C00C-83311F81680B}"/>
              </a:ext>
            </a:extLst>
          </p:cNvPr>
          <p:cNvGrpSpPr>
            <a:grpSpLocks noChangeAspect="1"/>
          </p:cNvGrpSpPr>
          <p:nvPr/>
        </p:nvGrpSpPr>
        <p:grpSpPr>
          <a:xfrm>
            <a:off x="6549803" y="4391408"/>
            <a:ext cx="2868130" cy="2466592"/>
            <a:chOff x="0" y="0"/>
            <a:chExt cx="6350000" cy="5461000"/>
          </a:xfrm>
        </p:grpSpPr>
        <p:sp>
          <p:nvSpPr>
            <p:cNvPr id="11" name="Freeform 4">
              <a:extLst>
                <a:ext uri="{FF2B5EF4-FFF2-40B4-BE49-F238E27FC236}">
                  <a16:creationId xmlns:a16="http://schemas.microsoft.com/office/drawing/2014/main" id="{547DD863-9C53-65BB-0157-2E278C1A45B2}"/>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2" cstate="screen">
                <a:extLst>
                  <a:ext uri="{28A0092B-C50C-407E-A947-70E740481C1C}">
                    <a14:useLocalDpi xmlns:a14="http://schemas.microsoft.com/office/drawing/2010/main"/>
                  </a:ext>
                </a:extLst>
              </a:blip>
              <a:stretch>
                <a:fillRect/>
              </a:stretch>
            </a:blipFill>
          </p:spPr>
        </p:sp>
      </p:grpSp>
      <p:grpSp>
        <p:nvGrpSpPr>
          <p:cNvPr id="12" name="Group 5">
            <a:extLst>
              <a:ext uri="{FF2B5EF4-FFF2-40B4-BE49-F238E27FC236}">
                <a16:creationId xmlns:a16="http://schemas.microsoft.com/office/drawing/2014/main" id="{0C846B09-705C-25BD-E50A-3C5B986D8715}"/>
              </a:ext>
            </a:extLst>
          </p:cNvPr>
          <p:cNvGrpSpPr>
            <a:grpSpLocks noChangeAspect="1"/>
          </p:cNvGrpSpPr>
          <p:nvPr/>
        </p:nvGrpSpPr>
        <p:grpSpPr>
          <a:xfrm>
            <a:off x="8118613" y="1488199"/>
            <a:ext cx="2868130" cy="2466592"/>
            <a:chOff x="0" y="0"/>
            <a:chExt cx="6350000" cy="5461000"/>
          </a:xfrm>
        </p:grpSpPr>
        <p:sp>
          <p:nvSpPr>
            <p:cNvPr id="13" name="Freeform 6">
              <a:extLst>
                <a:ext uri="{FF2B5EF4-FFF2-40B4-BE49-F238E27FC236}">
                  <a16:creationId xmlns:a16="http://schemas.microsoft.com/office/drawing/2014/main" id="{3CDD4F5F-364D-8D04-0AC6-98F393532A89}"/>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3" cstate="screen">
                <a:extLst>
                  <a:ext uri="{28A0092B-C50C-407E-A947-70E740481C1C}">
                    <a14:useLocalDpi xmlns:a14="http://schemas.microsoft.com/office/drawing/2010/main"/>
                  </a:ext>
                </a:extLst>
              </a:blip>
              <a:stretch>
                <a:fillRect/>
              </a:stretch>
            </a:blipFill>
          </p:spPr>
        </p:sp>
      </p:grpSp>
      <p:grpSp>
        <p:nvGrpSpPr>
          <p:cNvPr id="14" name="Group 7">
            <a:extLst>
              <a:ext uri="{FF2B5EF4-FFF2-40B4-BE49-F238E27FC236}">
                <a16:creationId xmlns:a16="http://schemas.microsoft.com/office/drawing/2014/main" id="{51C88F50-F6D7-3566-F6E7-D03848818253}"/>
              </a:ext>
            </a:extLst>
          </p:cNvPr>
          <p:cNvGrpSpPr>
            <a:grpSpLocks noChangeAspect="1"/>
          </p:cNvGrpSpPr>
          <p:nvPr/>
        </p:nvGrpSpPr>
        <p:grpSpPr>
          <a:xfrm>
            <a:off x="9862326" y="-1346928"/>
            <a:ext cx="2868130" cy="2466592"/>
            <a:chOff x="0" y="0"/>
            <a:chExt cx="6350000" cy="5461000"/>
          </a:xfrm>
        </p:grpSpPr>
        <p:sp>
          <p:nvSpPr>
            <p:cNvPr id="15" name="Freeform 8">
              <a:extLst>
                <a:ext uri="{FF2B5EF4-FFF2-40B4-BE49-F238E27FC236}">
                  <a16:creationId xmlns:a16="http://schemas.microsoft.com/office/drawing/2014/main" id="{6928190E-2BFE-B21E-3019-1651EF69AB48}"/>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4" cstate="screen">
                <a:extLst>
                  <a:ext uri="{28A0092B-C50C-407E-A947-70E740481C1C}">
                    <a14:useLocalDpi xmlns:a14="http://schemas.microsoft.com/office/drawing/2010/main"/>
                  </a:ext>
                </a:extLst>
              </a:blip>
              <a:stretch>
                <a:fillRect/>
              </a:stretch>
            </a:blipFill>
          </p:spPr>
        </p:sp>
      </p:grpSp>
      <p:grpSp>
        <p:nvGrpSpPr>
          <p:cNvPr id="16" name="Group 9">
            <a:extLst>
              <a:ext uri="{FF2B5EF4-FFF2-40B4-BE49-F238E27FC236}">
                <a16:creationId xmlns:a16="http://schemas.microsoft.com/office/drawing/2014/main" id="{91D1A565-5ABE-DADC-7C9B-620587F5B8E0}"/>
              </a:ext>
            </a:extLst>
          </p:cNvPr>
          <p:cNvGrpSpPr>
            <a:grpSpLocks noChangeAspect="1"/>
          </p:cNvGrpSpPr>
          <p:nvPr/>
        </p:nvGrpSpPr>
        <p:grpSpPr>
          <a:xfrm>
            <a:off x="8118613" y="4177606"/>
            <a:ext cx="2848259" cy="2466592"/>
            <a:chOff x="0" y="0"/>
            <a:chExt cx="6350000" cy="5499100"/>
          </a:xfrm>
        </p:grpSpPr>
        <p:sp>
          <p:nvSpPr>
            <p:cNvPr id="17" name="Freeform 10">
              <a:extLst>
                <a:ext uri="{FF2B5EF4-FFF2-40B4-BE49-F238E27FC236}">
                  <a16:creationId xmlns:a16="http://schemas.microsoft.com/office/drawing/2014/main" id="{BCB19521-1D71-9BD2-5701-E6ED3667A42A}"/>
                </a:ext>
              </a:extLst>
            </p:cNvPr>
            <p:cNvSpPr/>
            <p:nvPr/>
          </p:nvSpPr>
          <p:spPr>
            <a:xfrm>
              <a:off x="0" y="0"/>
              <a:ext cx="6350000" cy="5499100"/>
            </a:xfrm>
            <a:custGeom>
              <a:avLst/>
              <a:gdLst/>
              <a:ahLst/>
              <a:cxnLst/>
              <a:rect l="l" t="t" r="r" b="b"/>
              <a:pathLst>
                <a:path w="6350000" h="5499100">
                  <a:moveTo>
                    <a:pt x="3175000" y="0"/>
                  </a:moveTo>
                  <a:lnTo>
                    <a:pt x="0" y="0"/>
                  </a:lnTo>
                  <a:lnTo>
                    <a:pt x="1587500" y="2749550"/>
                  </a:lnTo>
                  <a:lnTo>
                    <a:pt x="3175000" y="5499100"/>
                  </a:lnTo>
                  <a:lnTo>
                    <a:pt x="4762500" y="2749550"/>
                  </a:lnTo>
                  <a:lnTo>
                    <a:pt x="6350000" y="0"/>
                  </a:lnTo>
                  <a:close/>
                </a:path>
              </a:pathLst>
            </a:custGeom>
            <a:blipFill>
              <a:blip r:embed="rId5" cstate="screen">
                <a:extLst>
                  <a:ext uri="{28A0092B-C50C-407E-A947-70E740481C1C}">
                    <a14:useLocalDpi xmlns:a14="http://schemas.microsoft.com/office/drawing/2010/main"/>
                  </a:ext>
                </a:extLst>
              </a:blip>
              <a:stretch>
                <a:fillRect/>
              </a:stretch>
            </a:blipFill>
          </p:spPr>
        </p:sp>
      </p:grpSp>
      <p:grpSp>
        <p:nvGrpSpPr>
          <p:cNvPr id="18" name="Group 11">
            <a:extLst>
              <a:ext uri="{FF2B5EF4-FFF2-40B4-BE49-F238E27FC236}">
                <a16:creationId xmlns:a16="http://schemas.microsoft.com/office/drawing/2014/main" id="{9DC1A1A6-7515-AA61-DDAB-F95B07DE895A}"/>
              </a:ext>
            </a:extLst>
          </p:cNvPr>
          <p:cNvGrpSpPr>
            <a:grpSpLocks noChangeAspect="1"/>
          </p:cNvGrpSpPr>
          <p:nvPr/>
        </p:nvGrpSpPr>
        <p:grpSpPr>
          <a:xfrm>
            <a:off x="9727755" y="1341914"/>
            <a:ext cx="2848259" cy="2466592"/>
            <a:chOff x="0" y="0"/>
            <a:chExt cx="6350000" cy="5499100"/>
          </a:xfrm>
        </p:grpSpPr>
        <p:sp>
          <p:nvSpPr>
            <p:cNvPr id="19" name="Freeform 12">
              <a:extLst>
                <a:ext uri="{FF2B5EF4-FFF2-40B4-BE49-F238E27FC236}">
                  <a16:creationId xmlns:a16="http://schemas.microsoft.com/office/drawing/2014/main" id="{E538D081-22A0-FE41-968B-18510B2B40BF}"/>
                </a:ext>
              </a:extLst>
            </p:cNvPr>
            <p:cNvSpPr/>
            <p:nvPr/>
          </p:nvSpPr>
          <p:spPr>
            <a:xfrm>
              <a:off x="0" y="0"/>
              <a:ext cx="6350000" cy="5499100"/>
            </a:xfrm>
            <a:custGeom>
              <a:avLst/>
              <a:gdLst/>
              <a:ahLst/>
              <a:cxnLst/>
              <a:rect l="l" t="t" r="r" b="b"/>
              <a:pathLst>
                <a:path w="6350000" h="5499100">
                  <a:moveTo>
                    <a:pt x="3175000" y="0"/>
                  </a:moveTo>
                  <a:lnTo>
                    <a:pt x="0" y="0"/>
                  </a:lnTo>
                  <a:lnTo>
                    <a:pt x="1587500" y="2749550"/>
                  </a:lnTo>
                  <a:lnTo>
                    <a:pt x="3175000" y="5499100"/>
                  </a:lnTo>
                  <a:lnTo>
                    <a:pt x="4762500" y="2749550"/>
                  </a:lnTo>
                  <a:lnTo>
                    <a:pt x="6350000" y="0"/>
                  </a:lnTo>
                  <a:close/>
                </a:path>
              </a:pathLst>
            </a:custGeom>
            <a:blipFill>
              <a:blip r:embed="rId6" cstate="screen">
                <a:extLst>
                  <a:ext uri="{28A0092B-C50C-407E-A947-70E740481C1C}">
                    <a14:useLocalDpi xmlns:a14="http://schemas.microsoft.com/office/drawing/2010/main"/>
                  </a:ext>
                </a:extLst>
              </a:blip>
              <a:stretch>
                <a:fillRect/>
              </a:stretch>
            </a:blipFill>
          </p:spPr>
        </p:sp>
      </p:grpSp>
      <p:sp>
        <p:nvSpPr>
          <p:cNvPr id="20" name="ZoneTexte 19">
            <a:extLst>
              <a:ext uri="{FF2B5EF4-FFF2-40B4-BE49-F238E27FC236}">
                <a16:creationId xmlns:a16="http://schemas.microsoft.com/office/drawing/2014/main" id="{4D9FAD82-4700-EEBB-DF0C-B0FFF8521994}"/>
              </a:ext>
            </a:extLst>
          </p:cNvPr>
          <p:cNvSpPr txBox="1"/>
          <p:nvPr/>
        </p:nvSpPr>
        <p:spPr>
          <a:xfrm>
            <a:off x="101600" y="6535579"/>
            <a:ext cx="4013200" cy="276999"/>
          </a:xfrm>
          <a:prstGeom prst="rect">
            <a:avLst/>
          </a:prstGeom>
          <a:noFill/>
        </p:spPr>
        <p:txBody>
          <a:bodyPr wrap="square" rtlCol="0">
            <a:spAutoFit/>
          </a:bodyPr>
          <a:lstStyle/>
          <a:p>
            <a:pPr algn="l"/>
            <a:r>
              <a:rPr lang="fr-FR" sz="1200" dirty="0">
                <a:latin typeface="Poppins" pitchFamily="2" charset="77"/>
                <a:cs typeface="Poppins" pitchFamily="2" charset="77"/>
              </a:rPr>
              <a:t>Comprehensive Training 2022</a:t>
            </a:r>
          </a:p>
        </p:txBody>
      </p:sp>
      <p:cxnSp>
        <p:nvCxnSpPr>
          <p:cNvPr id="21" name="Connecteur droit 20">
            <a:extLst>
              <a:ext uri="{FF2B5EF4-FFF2-40B4-BE49-F238E27FC236}">
                <a16:creationId xmlns:a16="http://schemas.microsoft.com/office/drawing/2014/main" id="{EA7B4556-380B-0066-B69B-4A5245ECFD45}"/>
              </a:ext>
            </a:extLst>
          </p:cNvPr>
          <p:cNvCxnSpPr/>
          <p:nvPr/>
        </p:nvCxnSpPr>
        <p:spPr>
          <a:xfrm>
            <a:off x="-50800" y="6492874"/>
            <a:ext cx="44196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4225663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p:cSld name="Slide 16">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72628781-542C-9F56-75E5-5734B283FF86}"/>
              </a:ext>
            </a:extLst>
          </p:cNvPr>
          <p:cNvSpPr txBox="1"/>
          <p:nvPr/>
        </p:nvSpPr>
        <p:spPr>
          <a:xfrm>
            <a:off x="101600" y="6535579"/>
            <a:ext cx="4013200" cy="276999"/>
          </a:xfrm>
          <a:prstGeom prst="rect">
            <a:avLst/>
          </a:prstGeom>
          <a:noFill/>
        </p:spPr>
        <p:txBody>
          <a:bodyPr wrap="square" rtlCol="0">
            <a:spAutoFit/>
          </a:bodyPr>
          <a:lstStyle/>
          <a:p>
            <a:pPr algn="l"/>
            <a:r>
              <a:rPr lang="fr-FR" sz="1200" dirty="0">
                <a:solidFill>
                  <a:schemeClr val="bg1"/>
                </a:solidFill>
                <a:latin typeface="Poppins" pitchFamily="2" charset="77"/>
                <a:cs typeface="Poppins" pitchFamily="2" charset="77"/>
              </a:rPr>
              <a:t>Comprehensive Training 2022</a:t>
            </a:r>
          </a:p>
        </p:txBody>
      </p:sp>
      <p:cxnSp>
        <p:nvCxnSpPr>
          <p:cNvPr id="3" name="Connecteur droit 2">
            <a:extLst>
              <a:ext uri="{FF2B5EF4-FFF2-40B4-BE49-F238E27FC236}">
                <a16:creationId xmlns:a16="http://schemas.microsoft.com/office/drawing/2014/main" id="{893CBE26-6BFA-8EAA-053B-D984FBA72D37}"/>
              </a:ext>
            </a:extLst>
          </p:cNvPr>
          <p:cNvCxnSpPr/>
          <p:nvPr/>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0188936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p:cSld name="Slide 17">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75E1A3A1-851F-BB41-DAB8-E35A550A7220}"/>
              </a:ext>
            </a:extLst>
          </p:cNvPr>
          <p:cNvSpPr txBox="1"/>
          <p:nvPr/>
        </p:nvSpPr>
        <p:spPr>
          <a:xfrm>
            <a:off x="101600" y="6535579"/>
            <a:ext cx="4013200" cy="276999"/>
          </a:xfrm>
          <a:prstGeom prst="rect">
            <a:avLst/>
          </a:prstGeom>
          <a:noFill/>
        </p:spPr>
        <p:txBody>
          <a:bodyPr wrap="square" rtlCol="0">
            <a:spAutoFit/>
          </a:bodyPr>
          <a:lstStyle/>
          <a:p>
            <a:pPr algn="l"/>
            <a:r>
              <a:rPr lang="fr-FR" sz="1200" dirty="0">
                <a:solidFill>
                  <a:schemeClr val="bg1"/>
                </a:solidFill>
                <a:latin typeface="Poppins" pitchFamily="2" charset="77"/>
                <a:cs typeface="Poppins" pitchFamily="2" charset="77"/>
              </a:rPr>
              <a:t>Comprehensive Training 2022</a:t>
            </a:r>
          </a:p>
        </p:txBody>
      </p:sp>
      <p:cxnSp>
        <p:nvCxnSpPr>
          <p:cNvPr id="5" name="Connecteur droit 4">
            <a:extLst>
              <a:ext uri="{FF2B5EF4-FFF2-40B4-BE49-F238E27FC236}">
                <a16:creationId xmlns:a16="http://schemas.microsoft.com/office/drawing/2014/main" id="{CB195B3F-6D64-5BD4-0B1F-27212A1C1A06}"/>
              </a:ext>
            </a:extLst>
          </p:cNvPr>
          <p:cNvCxnSpPr/>
          <p:nvPr/>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1145857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089CA0-8D52-421D-A56A-524587C1BF9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B64336D-FF06-4DD3-896C-1F09744D76C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AEEB43A-F069-4A93-942C-1393C00F91D3}"/>
              </a:ext>
            </a:extLst>
          </p:cNvPr>
          <p:cNvSpPr>
            <a:spLocks noGrp="1"/>
          </p:cNvSpPr>
          <p:nvPr>
            <p:ph type="dt" sz="half" idx="10"/>
          </p:nvPr>
        </p:nvSpPr>
        <p:spPr/>
        <p:txBody>
          <a:bodyPr/>
          <a:lstStyle/>
          <a:p>
            <a:fld id="{29921CD4-4879-4434-8A66-3B3F183503ED}" type="datetimeFigureOut">
              <a:rPr lang="en-US" smtClean="0"/>
              <a:t>7/21/2022</a:t>
            </a:fld>
            <a:endParaRPr lang="en-US"/>
          </a:p>
        </p:txBody>
      </p:sp>
      <p:sp>
        <p:nvSpPr>
          <p:cNvPr id="5" name="Footer Placeholder 4">
            <a:extLst>
              <a:ext uri="{FF2B5EF4-FFF2-40B4-BE49-F238E27FC236}">
                <a16:creationId xmlns:a16="http://schemas.microsoft.com/office/drawing/2014/main" id="{747A088F-2C16-49DB-B4B9-7D7F19E9F49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26EE246-57C6-4AD8-B4F2-478B7F5AF6B6}"/>
              </a:ext>
            </a:extLst>
          </p:cNvPr>
          <p:cNvSpPr>
            <a:spLocks noGrp="1"/>
          </p:cNvSpPr>
          <p:nvPr>
            <p:ph type="sldNum" sz="quarter" idx="12"/>
          </p:nvPr>
        </p:nvSpPr>
        <p:spPr/>
        <p:txBody>
          <a:bodyPr/>
          <a:lstStyle/>
          <a:p>
            <a:fld id="{2DAF5A4A-1F56-4029-9570-30423CB3F880}" type="slidenum">
              <a:rPr lang="en-US" smtClean="0"/>
              <a:t>‹#›</a:t>
            </a:fld>
            <a:endParaRPr lang="en-US"/>
          </a:p>
        </p:txBody>
      </p:sp>
    </p:spTree>
    <p:extLst>
      <p:ext uri="{BB962C8B-B14F-4D97-AF65-F5344CB8AC3E}">
        <p14:creationId xmlns:p14="http://schemas.microsoft.com/office/powerpoint/2010/main" val="356435727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8B1C91-0D83-4C2B-B316-66A06BE2D5F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9F9CCC8-EF0B-48DC-B73F-302E70ABFBC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81BEF26-76E1-4E07-8601-5012306C6DA8}"/>
              </a:ext>
            </a:extLst>
          </p:cNvPr>
          <p:cNvSpPr>
            <a:spLocks noGrp="1"/>
          </p:cNvSpPr>
          <p:nvPr>
            <p:ph type="dt" sz="half" idx="10"/>
          </p:nvPr>
        </p:nvSpPr>
        <p:spPr/>
        <p:txBody>
          <a:bodyPr/>
          <a:lstStyle/>
          <a:p>
            <a:fld id="{29921CD4-4879-4434-8A66-3B3F183503ED}" type="datetimeFigureOut">
              <a:rPr lang="en-US" smtClean="0"/>
              <a:t>7/21/2022</a:t>
            </a:fld>
            <a:endParaRPr lang="en-US"/>
          </a:p>
        </p:txBody>
      </p:sp>
      <p:sp>
        <p:nvSpPr>
          <p:cNvPr id="5" name="Footer Placeholder 4">
            <a:extLst>
              <a:ext uri="{FF2B5EF4-FFF2-40B4-BE49-F238E27FC236}">
                <a16:creationId xmlns:a16="http://schemas.microsoft.com/office/drawing/2014/main" id="{70F5254A-454D-4714-8056-D73DCFEB093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3EAE8FB-1AB7-4A51-A7E1-97A5FAEFA017}"/>
              </a:ext>
            </a:extLst>
          </p:cNvPr>
          <p:cNvSpPr>
            <a:spLocks noGrp="1"/>
          </p:cNvSpPr>
          <p:nvPr>
            <p:ph type="sldNum" sz="quarter" idx="12"/>
          </p:nvPr>
        </p:nvSpPr>
        <p:spPr/>
        <p:txBody>
          <a:bodyPr/>
          <a:lstStyle/>
          <a:p>
            <a:fld id="{2DAF5A4A-1F56-4029-9570-30423CB3F880}" type="slidenum">
              <a:rPr lang="en-US" smtClean="0"/>
              <a:t>‹#›</a:t>
            </a:fld>
            <a:endParaRPr lang="en-US"/>
          </a:p>
        </p:txBody>
      </p:sp>
    </p:spTree>
    <p:extLst>
      <p:ext uri="{BB962C8B-B14F-4D97-AF65-F5344CB8AC3E}">
        <p14:creationId xmlns:p14="http://schemas.microsoft.com/office/powerpoint/2010/main" val="310177082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cSld name="Green one third">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2"/>
            </p:custDataLst>
            <p:extLst>
              <p:ext uri="{D42A27DB-BD31-4B8C-83A1-F6EECF244321}">
                <p14:modId xmlns:p14="http://schemas.microsoft.com/office/powerpoint/2010/main" val="188328186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6282" name="think-cell Slide" r:id="rId4" imgW="352" imgH="355" progId="TCLayout.ActiveDocument.1">
                  <p:embed/>
                </p:oleObj>
              </mc:Choice>
              <mc:Fallback>
                <p:oleObj name="think-cell Slide" r:id="rId4" imgW="352" imgH="355" progId="TCLayout.ActiveDocument.1">
                  <p:embed/>
                  <p:pic>
                    <p:nvPicPr>
                      <p:cNvPr id="3" name="Object 2" hidden="1"/>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10" name="Picture 9"/>
          <p:cNvPicPr>
            <a:picLocks noChangeAspect="1"/>
          </p:cNvPicPr>
          <p:nvPr/>
        </p:nvPicPr>
        <p:blipFill rotWithShape="1">
          <a:blip r:embed="rId6">
            <a:extLst>
              <a:ext uri="{28A0092B-C50C-407E-A947-70E740481C1C}">
                <a14:useLocalDpi xmlns:a14="http://schemas.microsoft.com/office/drawing/2010/main" val="0"/>
              </a:ext>
            </a:extLst>
          </a:blip>
          <a:srcRect l="29398" t="8741" r="101" b="27"/>
          <a:stretch/>
        </p:blipFill>
        <p:spPr bwMode="ltGray">
          <a:xfrm flipH="1">
            <a:off x="3671068" y="0"/>
            <a:ext cx="416951" cy="6858000"/>
          </a:xfrm>
          <a:prstGeom prst="rect">
            <a:avLst/>
          </a:prstGeom>
        </p:spPr>
      </p:pic>
      <p:sp>
        <p:nvSpPr>
          <p:cNvPr id="11" name="Title 4"/>
          <p:cNvSpPr>
            <a:spLocks noGrp="1"/>
          </p:cNvSpPr>
          <p:nvPr>
            <p:ph type="title" hasCustomPrompt="1"/>
          </p:nvPr>
        </p:nvSpPr>
        <p:spPr>
          <a:xfrm>
            <a:off x="630000" y="2681103"/>
            <a:ext cx="3127881" cy="1495794"/>
          </a:xfrm>
          <a:prstGeom prst="rect">
            <a:avLst/>
          </a:prstGeom>
        </p:spPr>
        <p:txBody>
          <a:bodyPr anchor="ctr">
            <a:noAutofit/>
          </a:bodyPr>
          <a:lstStyle>
            <a:lvl1pPr>
              <a:defRPr sz="3200">
                <a:solidFill>
                  <a:schemeClr val="bg1"/>
                </a:solidFill>
                <a:latin typeface="+mj-lt"/>
                <a:ea typeface="+mj-ea"/>
                <a:cs typeface="+mj-cs"/>
                <a:sym typeface="+mj-lt"/>
              </a:defRPr>
            </a:lvl1pPr>
          </a:lstStyle>
          <a:p>
            <a:r>
              <a:rPr lang="en-US"/>
              <a:t>Click to add title</a:t>
            </a:r>
          </a:p>
        </p:txBody>
      </p:sp>
      <p:sp>
        <p:nvSpPr>
          <p:cNvPr id="13" name="Rectangle 12"/>
          <p:cNvSpPr/>
          <p:nvPr/>
        </p:nvSpPr>
        <p:spPr bwMode="white">
          <a:xfrm>
            <a:off x="4080763" y="-1309"/>
            <a:ext cx="8111237" cy="685930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a:solidFill>
                <a:schemeClr val="bg1"/>
              </a:solidFill>
              <a:latin typeface="+mn-lt"/>
              <a:ea typeface="+mn-ea"/>
              <a:cs typeface="+mn-cs"/>
              <a:sym typeface="+mn-lt"/>
            </a:endParaRPr>
          </a:p>
        </p:txBody>
      </p:sp>
      <p:sp>
        <p:nvSpPr>
          <p:cNvPr id="16" name="Copyright" hidden="1"/>
          <p:cNvSpPr txBox="1"/>
          <p:nvPr/>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2020 by Boston Consulting Group. All rights reserved.</a:t>
            </a:r>
          </a:p>
        </p:txBody>
      </p:sp>
      <p:sp>
        <p:nvSpPr>
          <p:cNvPr id="15" name="TextBox 14"/>
          <p:cNvSpPr txBox="1"/>
          <p:nvPr/>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lumMod val="50000"/>
                  </a:schemeClr>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bg1">
                  <a:lumMod val="50000"/>
                </a:schemeClr>
              </a:solidFill>
              <a:latin typeface="+mn-lt"/>
              <a:ea typeface="+mn-ea"/>
              <a:cs typeface="+mn-cs"/>
              <a:sym typeface="+mn-lt"/>
            </a:endParaRPr>
          </a:p>
        </p:txBody>
      </p:sp>
    </p:spTree>
    <p:extLst>
      <p:ext uri="{BB962C8B-B14F-4D97-AF65-F5344CB8AC3E}">
        <p14:creationId xmlns:p14="http://schemas.microsoft.com/office/powerpoint/2010/main" val="73110337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cSld name="Title and Content blue">
    <p:spTree>
      <p:nvGrpSpPr>
        <p:cNvPr id="1" name=""/>
        <p:cNvGrpSpPr/>
        <p:nvPr/>
      </p:nvGrpSpPr>
      <p:grpSpPr>
        <a:xfrm>
          <a:off x="0" y="0"/>
          <a:ext cx="0" cy="0"/>
          <a:chOff x="0" y="0"/>
          <a:chExt cx="0" cy="0"/>
        </a:xfrm>
      </p:grpSpPr>
      <p:sp>
        <p:nvSpPr>
          <p:cNvPr id="3" name="Content Placeholder 2"/>
          <p:cNvSpPr>
            <a:spLocks noGrp="1"/>
          </p:cNvSpPr>
          <p:nvPr>
            <p:ph idx="1"/>
          </p:nvPr>
        </p:nvSpPr>
        <p:spPr bwMode="invGray">
          <a:xfrm>
            <a:off x="480000" y="1800000"/>
            <a:ext cx="11232001" cy="4237200"/>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8" name="Text Placeholder 7"/>
          <p:cNvSpPr>
            <a:spLocks noGrp="1"/>
          </p:cNvSpPr>
          <p:nvPr>
            <p:ph type="body" sz="quarter" idx="13" hasCustomPrompt="1"/>
          </p:nvPr>
        </p:nvSpPr>
        <p:spPr bwMode="invGray">
          <a:xfrm>
            <a:off x="480485" y="1188003"/>
            <a:ext cx="8160000" cy="288925"/>
          </a:xfrm>
        </p:spPr>
        <p:txBody>
          <a:bodyPr lIns="18000" anchor="ctr">
            <a:normAutofit/>
          </a:bodyPr>
          <a:lstStyle>
            <a:lvl1pPr>
              <a:defRPr sz="1600" b="0">
                <a:solidFill>
                  <a:schemeClr val="tx1"/>
                </a:solidFill>
                <a:latin typeface="+mj-lt"/>
              </a:defRPr>
            </a:lvl1pPr>
          </a:lstStyle>
          <a:p>
            <a:pPr lvl="0"/>
            <a:r>
              <a:rPr lang="en-GB" noProof="0" dirty="0"/>
              <a:t>One line Subtitle (optional)</a:t>
            </a:r>
          </a:p>
        </p:txBody>
      </p:sp>
      <p:sp>
        <p:nvSpPr>
          <p:cNvPr id="13" name="Text Placeholder 7"/>
          <p:cNvSpPr>
            <a:spLocks noGrp="1"/>
          </p:cNvSpPr>
          <p:nvPr>
            <p:ph type="body" sz="quarter" idx="21" hasCustomPrompt="1"/>
          </p:nvPr>
        </p:nvSpPr>
        <p:spPr bwMode="invGray">
          <a:xfrm>
            <a:off x="480000" y="6375539"/>
            <a:ext cx="11226365" cy="208579"/>
          </a:xfrm>
        </p:spPr>
        <p:txBody>
          <a:bodyPr anchor="t">
            <a:noAutofit/>
          </a:bodyPr>
          <a:lstStyle>
            <a:lvl1pPr>
              <a:defRPr sz="2000" b="0" i="0">
                <a:solidFill>
                  <a:srgbClr val="FF0000"/>
                </a:solidFill>
                <a:latin typeface="+mn-lt"/>
              </a:defRPr>
            </a:lvl1pPr>
          </a:lstStyle>
          <a:p>
            <a:pPr lvl="0"/>
            <a:r>
              <a:rPr lang="en-GB" noProof="0" dirty="0"/>
              <a:t>DRAFT</a:t>
            </a:r>
          </a:p>
        </p:txBody>
      </p:sp>
      <p:sp>
        <p:nvSpPr>
          <p:cNvPr id="7" name="Title 6"/>
          <p:cNvSpPr>
            <a:spLocks noGrp="1"/>
          </p:cNvSpPr>
          <p:nvPr>
            <p:ph type="title"/>
          </p:nvPr>
        </p:nvSpPr>
        <p:spPr bwMode="invGray">
          <a:xfrm>
            <a:off x="479999" y="359999"/>
            <a:ext cx="8160000" cy="720000"/>
          </a:xfrm>
        </p:spPr>
        <p:txBody>
          <a:bodyPr/>
          <a:lstStyle>
            <a:lvl1pPr>
              <a:defRPr/>
            </a:lvl1pPr>
          </a:lstStyle>
          <a:p>
            <a:r>
              <a:rPr lang="en-US" noProof="0"/>
              <a:t>Click to edit Master title style</a:t>
            </a:r>
            <a:endParaRPr lang="en-GB" noProof="0" dirty="0"/>
          </a:p>
        </p:txBody>
      </p:sp>
    </p:spTree>
    <p:extLst>
      <p:ext uri="{BB962C8B-B14F-4D97-AF65-F5344CB8AC3E}">
        <p14:creationId xmlns:p14="http://schemas.microsoft.com/office/powerpoint/2010/main" val="323567548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matchingName="Title and two columns" type="twoColTx">
  <p:cSld name="Title and two columns">
    <p:spTree>
      <p:nvGrpSpPr>
        <p:cNvPr id="1" name="Shape 13"/>
        <p:cNvGrpSpPr/>
        <p:nvPr/>
      </p:nvGrpSpPr>
      <p:grpSpPr>
        <a:xfrm>
          <a:off x="0" y="0"/>
          <a:ext cx="0" cy="0"/>
          <a:chOff x="0" y="0"/>
          <a:chExt cx="0" cy="0"/>
        </a:xfrm>
      </p:grpSpPr>
      <p:sp>
        <p:nvSpPr>
          <p:cNvPr id="14" name="Google Shape;14;p18"/>
          <p:cNvSpPr txBox="1">
            <a:spLocks noGrp="1"/>
          </p:cNvSpPr>
          <p:nvPr>
            <p:ph type="title"/>
          </p:nvPr>
        </p:nvSpPr>
        <p:spPr>
          <a:xfrm>
            <a:off x="612633" y="593367"/>
            <a:ext cx="11360800" cy="7636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Font typeface="Roboto Light"/>
              <a:buNone/>
              <a:defRPr b="0" i="0">
                <a:latin typeface="Arial" panose="020B0604020202020204" pitchFamily="34" charset="0"/>
                <a:ea typeface="Roboto Light"/>
                <a:cs typeface="Arial" panose="020B0604020202020204" pitchFamily="34" charset="0"/>
                <a:sym typeface="Roboto Light"/>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r>
              <a:rPr lang="en-US"/>
              <a:t>Click to edit Master title style</a:t>
            </a:r>
            <a:endParaRPr dirty="0"/>
          </a:p>
        </p:txBody>
      </p:sp>
      <p:sp>
        <p:nvSpPr>
          <p:cNvPr id="15" name="Google Shape;15;p18"/>
          <p:cNvSpPr txBox="1">
            <a:spLocks noGrp="1"/>
          </p:cNvSpPr>
          <p:nvPr>
            <p:ph type="body" idx="1"/>
          </p:nvPr>
        </p:nvSpPr>
        <p:spPr>
          <a:xfrm>
            <a:off x="612633" y="1536633"/>
            <a:ext cx="5333200" cy="4555200"/>
          </a:xfrm>
          <a:prstGeom prst="rect">
            <a:avLst/>
          </a:prstGeom>
          <a:noFill/>
          <a:ln>
            <a:noFill/>
          </a:ln>
        </p:spPr>
        <p:txBody>
          <a:bodyPr spcFirstLastPara="1" wrap="square" lIns="91425" tIns="91425" rIns="91425" bIns="91425" anchor="t" anchorCtr="0">
            <a:noAutofit/>
          </a:bodyPr>
          <a:lstStyle>
            <a:lvl1pPr marL="609585" lvl="0" indent="-423323" algn="l">
              <a:lnSpc>
                <a:spcPct val="125000"/>
              </a:lnSpc>
              <a:spcBef>
                <a:spcPts val="0"/>
              </a:spcBef>
              <a:spcAft>
                <a:spcPts val="0"/>
              </a:spcAft>
              <a:buClr>
                <a:srgbClr val="0B4663"/>
              </a:buClr>
              <a:buSzPts val="1400"/>
              <a:buFont typeface="Roboto Medium"/>
              <a:buChar char="●"/>
              <a:defRPr sz="1867">
                <a:solidFill>
                  <a:srgbClr val="0B4663"/>
                </a:solidFill>
                <a:latin typeface="Roboto Medium"/>
                <a:ea typeface="Roboto Medium"/>
                <a:cs typeface="Roboto Medium"/>
                <a:sym typeface="Roboto Medium"/>
              </a:defRPr>
            </a:lvl1pPr>
            <a:lvl2pPr marL="1219170" lvl="1" indent="-406390" algn="l">
              <a:lnSpc>
                <a:spcPct val="125000"/>
              </a:lnSpc>
              <a:spcBef>
                <a:spcPts val="2133"/>
              </a:spcBef>
              <a:spcAft>
                <a:spcPts val="0"/>
              </a:spcAft>
              <a:buClr>
                <a:srgbClr val="0B4663"/>
              </a:buClr>
              <a:buSzPts val="1200"/>
              <a:buFont typeface="Roboto Medium"/>
              <a:buChar char="○"/>
              <a:defRPr sz="1600">
                <a:solidFill>
                  <a:srgbClr val="0B4663"/>
                </a:solidFill>
                <a:latin typeface="Roboto Medium"/>
                <a:ea typeface="Roboto Medium"/>
                <a:cs typeface="Roboto Medium"/>
                <a:sym typeface="Roboto Medium"/>
              </a:defRPr>
            </a:lvl2pPr>
            <a:lvl3pPr marL="1828754" lvl="2" indent="-406390" algn="l">
              <a:lnSpc>
                <a:spcPct val="125000"/>
              </a:lnSpc>
              <a:spcBef>
                <a:spcPts val="2133"/>
              </a:spcBef>
              <a:spcAft>
                <a:spcPts val="0"/>
              </a:spcAft>
              <a:buClr>
                <a:srgbClr val="0B4663"/>
              </a:buClr>
              <a:buSzPts val="1200"/>
              <a:buFont typeface="Roboto Medium"/>
              <a:buChar char="■"/>
              <a:defRPr sz="1600">
                <a:solidFill>
                  <a:srgbClr val="0B4663"/>
                </a:solidFill>
                <a:latin typeface="Roboto Medium"/>
                <a:ea typeface="Roboto Medium"/>
                <a:cs typeface="Roboto Medium"/>
                <a:sym typeface="Roboto Medium"/>
              </a:defRPr>
            </a:lvl3pPr>
            <a:lvl4pPr marL="2438339" lvl="3" indent="-406390" algn="l">
              <a:lnSpc>
                <a:spcPct val="125000"/>
              </a:lnSpc>
              <a:spcBef>
                <a:spcPts val="2133"/>
              </a:spcBef>
              <a:spcAft>
                <a:spcPts val="0"/>
              </a:spcAft>
              <a:buClr>
                <a:srgbClr val="0B4663"/>
              </a:buClr>
              <a:buSzPts val="1200"/>
              <a:buFont typeface="Roboto Medium"/>
              <a:buChar char="●"/>
              <a:defRPr sz="1600">
                <a:solidFill>
                  <a:srgbClr val="0B4663"/>
                </a:solidFill>
                <a:latin typeface="Roboto Medium"/>
                <a:ea typeface="Roboto Medium"/>
                <a:cs typeface="Roboto Medium"/>
                <a:sym typeface="Roboto Medium"/>
              </a:defRPr>
            </a:lvl4pPr>
            <a:lvl5pPr marL="3047924" lvl="4" indent="-406390" algn="l">
              <a:lnSpc>
                <a:spcPct val="125000"/>
              </a:lnSpc>
              <a:spcBef>
                <a:spcPts val="2133"/>
              </a:spcBef>
              <a:spcAft>
                <a:spcPts val="0"/>
              </a:spcAft>
              <a:buClr>
                <a:srgbClr val="0B4663"/>
              </a:buClr>
              <a:buSzPts val="1200"/>
              <a:buFont typeface="Roboto Medium"/>
              <a:buChar char="○"/>
              <a:defRPr sz="1600">
                <a:solidFill>
                  <a:srgbClr val="0B4663"/>
                </a:solidFill>
                <a:latin typeface="Roboto Medium"/>
                <a:ea typeface="Roboto Medium"/>
                <a:cs typeface="Roboto Medium"/>
                <a:sym typeface="Roboto Medium"/>
              </a:defRPr>
            </a:lvl5pPr>
            <a:lvl6pPr marL="3657509" lvl="5" indent="-406390" algn="l">
              <a:lnSpc>
                <a:spcPct val="125000"/>
              </a:lnSpc>
              <a:spcBef>
                <a:spcPts val="2133"/>
              </a:spcBef>
              <a:spcAft>
                <a:spcPts val="0"/>
              </a:spcAft>
              <a:buClr>
                <a:srgbClr val="0B4663"/>
              </a:buClr>
              <a:buSzPts val="1200"/>
              <a:buFont typeface="Roboto Medium"/>
              <a:buChar char="■"/>
              <a:defRPr sz="1600">
                <a:solidFill>
                  <a:srgbClr val="0B4663"/>
                </a:solidFill>
                <a:latin typeface="Roboto Medium"/>
                <a:ea typeface="Roboto Medium"/>
                <a:cs typeface="Roboto Medium"/>
                <a:sym typeface="Roboto Medium"/>
              </a:defRPr>
            </a:lvl6pPr>
            <a:lvl7pPr marL="4267093" lvl="6" indent="-406390" algn="l">
              <a:lnSpc>
                <a:spcPct val="125000"/>
              </a:lnSpc>
              <a:spcBef>
                <a:spcPts val="2133"/>
              </a:spcBef>
              <a:spcAft>
                <a:spcPts val="0"/>
              </a:spcAft>
              <a:buClr>
                <a:srgbClr val="0B4663"/>
              </a:buClr>
              <a:buSzPts val="1200"/>
              <a:buFont typeface="Roboto Medium"/>
              <a:buChar char="●"/>
              <a:defRPr sz="1600">
                <a:solidFill>
                  <a:srgbClr val="0B4663"/>
                </a:solidFill>
                <a:latin typeface="Roboto Medium"/>
                <a:ea typeface="Roboto Medium"/>
                <a:cs typeface="Roboto Medium"/>
                <a:sym typeface="Roboto Medium"/>
              </a:defRPr>
            </a:lvl7pPr>
            <a:lvl8pPr marL="4876678" lvl="7" indent="-406390" algn="l">
              <a:lnSpc>
                <a:spcPct val="125000"/>
              </a:lnSpc>
              <a:spcBef>
                <a:spcPts val="2133"/>
              </a:spcBef>
              <a:spcAft>
                <a:spcPts val="0"/>
              </a:spcAft>
              <a:buClr>
                <a:srgbClr val="0B4663"/>
              </a:buClr>
              <a:buSzPts val="1200"/>
              <a:buFont typeface="Roboto Medium"/>
              <a:buChar char="○"/>
              <a:defRPr sz="1600">
                <a:solidFill>
                  <a:srgbClr val="0B4663"/>
                </a:solidFill>
                <a:latin typeface="Roboto Medium"/>
                <a:ea typeface="Roboto Medium"/>
                <a:cs typeface="Roboto Medium"/>
                <a:sym typeface="Roboto Medium"/>
              </a:defRPr>
            </a:lvl8pPr>
            <a:lvl9pPr marL="5486263" lvl="8" indent="-406390" algn="l">
              <a:lnSpc>
                <a:spcPct val="125000"/>
              </a:lnSpc>
              <a:spcBef>
                <a:spcPts val="2133"/>
              </a:spcBef>
              <a:spcAft>
                <a:spcPts val="2133"/>
              </a:spcAft>
              <a:buClr>
                <a:srgbClr val="0B4663"/>
              </a:buClr>
              <a:buSzPts val="1200"/>
              <a:buFont typeface="Roboto Medium"/>
              <a:buChar char="■"/>
              <a:defRPr sz="1600">
                <a:solidFill>
                  <a:srgbClr val="0B4663"/>
                </a:solidFill>
                <a:latin typeface="Roboto Medium"/>
                <a:ea typeface="Roboto Medium"/>
                <a:cs typeface="Roboto Medium"/>
                <a:sym typeface="Roboto Medium"/>
              </a:defRPr>
            </a:lvl9pPr>
          </a:lstStyle>
          <a:p>
            <a:pPr lvl="0"/>
            <a:r>
              <a:rPr lang="en-US"/>
              <a:t>Click to edit Master text styles</a:t>
            </a:r>
          </a:p>
        </p:txBody>
      </p:sp>
      <p:sp>
        <p:nvSpPr>
          <p:cNvPr id="16" name="Google Shape;16;p18"/>
          <p:cNvSpPr txBox="1">
            <a:spLocks noGrp="1"/>
          </p:cNvSpPr>
          <p:nvPr>
            <p:ph type="body" idx="2"/>
          </p:nvPr>
        </p:nvSpPr>
        <p:spPr>
          <a:xfrm>
            <a:off x="6443200" y="1536633"/>
            <a:ext cx="5333200" cy="4555200"/>
          </a:xfrm>
          <a:prstGeom prst="rect">
            <a:avLst/>
          </a:prstGeom>
          <a:noFill/>
          <a:ln>
            <a:noFill/>
          </a:ln>
        </p:spPr>
        <p:txBody>
          <a:bodyPr spcFirstLastPara="1" wrap="square" lIns="91425" tIns="91425" rIns="91425" bIns="91425" anchor="t" anchorCtr="0">
            <a:noAutofit/>
          </a:bodyPr>
          <a:lstStyle>
            <a:lvl1pPr marL="609585" lvl="0" indent="-423323" algn="l">
              <a:lnSpc>
                <a:spcPct val="125000"/>
              </a:lnSpc>
              <a:spcBef>
                <a:spcPts val="0"/>
              </a:spcBef>
              <a:spcAft>
                <a:spcPts val="0"/>
              </a:spcAft>
              <a:buClr>
                <a:srgbClr val="0B4663"/>
              </a:buClr>
              <a:buSzPts val="1400"/>
              <a:buFont typeface="Roboto Medium"/>
              <a:buChar char="●"/>
              <a:defRPr sz="1867">
                <a:solidFill>
                  <a:srgbClr val="0B4663"/>
                </a:solidFill>
                <a:latin typeface="Roboto Medium"/>
                <a:ea typeface="Roboto Medium"/>
                <a:cs typeface="Roboto Medium"/>
                <a:sym typeface="Roboto Medium"/>
              </a:defRPr>
            </a:lvl1pPr>
            <a:lvl2pPr marL="1219170" lvl="1" indent="-406390" algn="l">
              <a:lnSpc>
                <a:spcPct val="125000"/>
              </a:lnSpc>
              <a:spcBef>
                <a:spcPts val="2133"/>
              </a:spcBef>
              <a:spcAft>
                <a:spcPts val="0"/>
              </a:spcAft>
              <a:buClr>
                <a:srgbClr val="0B4663"/>
              </a:buClr>
              <a:buSzPts val="1200"/>
              <a:buFont typeface="Roboto Medium"/>
              <a:buChar char="○"/>
              <a:defRPr sz="1600">
                <a:solidFill>
                  <a:srgbClr val="0B4663"/>
                </a:solidFill>
                <a:latin typeface="Roboto Medium"/>
                <a:ea typeface="Roboto Medium"/>
                <a:cs typeface="Roboto Medium"/>
                <a:sym typeface="Roboto Medium"/>
              </a:defRPr>
            </a:lvl2pPr>
            <a:lvl3pPr marL="1828754" lvl="2" indent="-406390" algn="l">
              <a:lnSpc>
                <a:spcPct val="125000"/>
              </a:lnSpc>
              <a:spcBef>
                <a:spcPts val="2133"/>
              </a:spcBef>
              <a:spcAft>
                <a:spcPts val="0"/>
              </a:spcAft>
              <a:buClr>
                <a:srgbClr val="0B4663"/>
              </a:buClr>
              <a:buSzPts val="1200"/>
              <a:buFont typeface="Roboto Medium"/>
              <a:buChar char="■"/>
              <a:defRPr sz="1600">
                <a:solidFill>
                  <a:srgbClr val="0B4663"/>
                </a:solidFill>
                <a:latin typeface="Roboto Medium"/>
                <a:ea typeface="Roboto Medium"/>
                <a:cs typeface="Roboto Medium"/>
                <a:sym typeface="Roboto Medium"/>
              </a:defRPr>
            </a:lvl3pPr>
            <a:lvl4pPr marL="2438339" lvl="3" indent="-406390" algn="l">
              <a:lnSpc>
                <a:spcPct val="125000"/>
              </a:lnSpc>
              <a:spcBef>
                <a:spcPts val="2133"/>
              </a:spcBef>
              <a:spcAft>
                <a:spcPts val="0"/>
              </a:spcAft>
              <a:buClr>
                <a:srgbClr val="0B4663"/>
              </a:buClr>
              <a:buSzPts val="1200"/>
              <a:buFont typeface="Roboto Medium"/>
              <a:buChar char="●"/>
              <a:defRPr sz="1600">
                <a:solidFill>
                  <a:srgbClr val="0B4663"/>
                </a:solidFill>
                <a:latin typeface="Roboto Medium"/>
                <a:ea typeface="Roboto Medium"/>
                <a:cs typeface="Roboto Medium"/>
                <a:sym typeface="Roboto Medium"/>
              </a:defRPr>
            </a:lvl4pPr>
            <a:lvl5pPr marL="3047924" lvl="4" indent="-406390" algn="l">
              <a:lnSpc>
                <a:spcPct val="125000"/>
              </a:lnSpc>
              <a:spcBef>
                <a:spcPts val="2133"/>
              </a:spcBef>
              <a:spcAft>
                <a:spcPts val="0"/>
              </a:spcAft>
              <a:buClr>
                <a:srgbClr val="0B4663"/>
              </a:buClr>
              <a:buSzPts val="1200"/>
              <a:buFont typeface="Roboto Medium"/>
              <a:buChar char="○"/>
              <a:defRPr sz="1600">
                <a:solidFill>
                  <a:srgbClr val="0B4663"/>
                </a:solidFill>
                <a:latin typeface="Roboto Medium"/>
                <a:ea typeface="Roboto Medium"/>
                <a:cs typeface="Roboto Medium"/>
                <a:sym typeface="Roboto Medium"/>
              </a:defRPr>
            </a:lvl5pPr>
            <a:lvl6pPr marL="3657509" lvl="5" indent="-406390" algn="l">
              <a:lnSpc>
                <a:spcPct val="125000"/>
              </a:lnSpc>
              <a:spcBef>
                <a:spcPts val="2133"/>
              </a:spcBef>
              <a:spcAft>
                <a:spcPts val="0"/>
              </a:spcAft>
              <a:buClr>
                <a:srgbClr val="0B4663"/>
              </a:buClr>
              <a:buSzPts val="1200"/>
              <a:buFont typeface="Roboto Medium"/>
              <a:buChar char="■"/>
              <a:defRPr sz="1600">
                <a:solidFill>
                  <a:srgbClr val="0B4663"/>
                </a:solidFill>
                <a:latin typeface="Roboto Medium"/>
                <a:ea typeface="Roboto Medium"/>
                <a:cs typeface="Roboto Medium"/>
                <a:sym typeface="Roboto Medium"/>
              </a:defRPr>
            </a:lvl6pPr>
            <a:lvl7pPr marL="4267093" lvl="6" indent="-406390" algn="l">
              <a:lnSpc>
                <a:spcPct val="125000"/>
              </a:lnSpc>
              <a:spcBef>
                <a:spcPts val="2133"/>
              </a:spcBef>
              <a:spcAft>
                <a:spcPts val="0"/>
              </a:spcAft>
              <a:buClr>
                <a:srgbClr val="0B4663"/>
              </a:buClr>
              <a:buSzPts val="1200"/>
              <a:buFont typeface="Roboto Medium"/>
              <a:buChar char="●"/>
              <a:defRPr sz="1600">
                <a:solidFill>
                  <a:srgbClr val="0B4663"/>
                </a:solidFill>
                <a:latin typeface="Roboto Medium"/>
                <a:ea typeface="Roboto Medium"/>
                <a:cs typeface="Roboto Medium"/>
                <a:sym typeface="Roboto Medium"/>
              </a:defRPr>
            </a:lvl7pPr>
            <a:lvl8pPr marL="4876678" lvl="7" indent="-406390" algn="l">
              <a:lnSpc>
                <a:spcPct val="125000"/>
              </a:lnSpc>
              <a:spcBef>
                <a:spcPts val="2133"/>
              </a:spcBef>
              <a:spcAft>
                <a:spcPts val="0"/>
              </a:spcAft>
              <a:buClr>
                <a:srgbClr val="0B4663"/>
              </a:buClr>
              <a:buSzPts val="1200"/>
              <a:buFont typeface="Roboto Medium"/>
              <a:buChar char="○"/>
              <a:defRPr sz="1600">
                <a:solidFill>
                  <a:srgbClr val="0B4663"/>
                </a:solidFill>
                <a:latin typeface="Roboto Medium"/>
                <a:ea typeface="Roboto Medium"/>
                <a:cs typeface="Roboto Medium"/>
                <a:sym typeface="Roboto Medium"/>
              </a:defRPr>
            </a:lvl8pPr>
            <a:lvl9pPr marL="5486263" lvl="8" indent="-406390" algn="l">
              <a:lnSpc>
                <a:spcPct val="125000"/>
              </a:lnSpc>
              <a:spcBef>
                <a:spcPts val="2133"/>
              </a:spcBef>
              <a:spcAft>
                <a:spcPts val="2133"/>
              </a:spcAft>
              <a:buClr>
                <a:srgbClr val="0B4663"/>
              </a:buClr>
              <a:buSzPts val="1200"/>
              <a:buFont typeface="Roboto Medium"/>
              <a:buChar char="■"/>
              <a:defRPr sz="1600">
                <a:solidFill>
                  <a:srgbClr val="0B4663"/>
                </a:solidFill>
                <a:latin typeface="Roboto Medium"/>
                <a:ea typeface="Roboto Medium"/>
                <a:cs typeface="Roboto Medium"/>
                <a:sym typeface="Roboto Medium"/>
              </a:defRPr>
            </a:lvl9pPr>
          </a:lstStyle>
          <a:p>
            <a:pPr lvl="0"/>
            <a:r>
              <a:rPr lang="en-US"/>
              <a:t>Click to edit Master text styles</a:t>
            </a:r>
          </a:p>
        </p:txBody>
      </p:sp>
      <p:sp>
        <p:nvSpPr>
          <p:cNvPr id="17" name="Google Shape;17;p18"/>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panose="020B0604020202020204" pitchFamily="34" charset="0"/>
                <a:ea typeface="Roboto Light"/>
                <a:cs typeface="Arial" panose="020B0604020202020204" pitchFamily="34" charset="0"/>
                <a:sym typeface="Roboto Light"/>
              </a:defRPr>
            </a:lvl1pPr>
            <a:lvl2pPr marL="0" marR="0" lvl="1"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Roboto Light"/>
                <a:ea typeface="Roboto Light"/>
                <a:cs typeface="Roboto Light"/>
                <a:sym typeface="Roboto Light"/>
              </a:defRPr>
            </a:lvl2pPr>
            <a:lvl3pPr marL="0" marR="0" lvl="2"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Roboto Light"/>
                <a:ea typeface="Roboto Light"/>
                <a:cs typeface="Roboto Light"/>
                <a:sym typeface="Roboto Light"/>
              </a:defRPr>
            </a:lvl3pPr>
            <a:lvl4pPr marL="0" marR="0" lvl="3"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Roboto Light"/>
                <a:ea typeface="Roboto Light"/>
                <a:cs typeface="Roboto Light"/>
                <a:sym typeface="Roboto Light"/>
              </a:defRPr>
            </a:lvl4pPr>
            <a:lvl5pPr marL="0" marR="0" lvl="4"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Roboto Light"/>
                <a:ea typeface="Roboto Light"/>
                <a:cs typeface="Roboto Light"/>
                <a:sym typeface="Roboto Light"/>
              </a:defRPr>
            </a:lvl5pPr>
            <a:lvl6pPr marL="0" marR="0" lvl="5"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Roboto Light"/>
                <a:ea typeface="Roboto Light"/>
                <a:cs typeface="Roboto Light"/>
                <a:sym typeface="Roboto Light"/>
              </a:defRPr>
            </a:lvl6pPr>
            <a:lvl7pPr marL="0" marR="0" lvl="6"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Roboto Light"/>
                <a:ea typeface="Roboto Light"/>
                <a:cs typeface="Roboto Light"/>
                <a:sym typeface="Roboto Light"/>
              </a:defRPr>
            </a:lvl7pPr>
            <a:lvl8pPr marL="0" marR="0" lvl="7"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Roboto Light"/>
                <a:ea typeface="Roboto Light"/>
                <a:cs typeface="Roboto Light"/>
                <a:sym typeface="Roboto Light"/>
              </a:defRPr>
            </a:lvl8pPr>
            <a:lvl9pPr marL="0" marR="0" lvl="8"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Roboto Light"/>
                <a:ea typeface="Roboto Light"/>
                <a:cs typeface="Roboto Light"/>
                <a:sym typeface="Roboto Light"/>
              </a:defRPr>
            </a:lvl9pPr>
          </a:lstStyle>
          <a:p>
            <a:fld id="{2DAF5A4A-1F56-4029-9570-30423CB3F880}" type="slidenum">
              <a:rPr lang="en-US" smtClean="0"/>
              <a:t>‹#›</a:t>
            </a:fld>
            <a:endParaRPr lang="en-US"/>
          </a:p>
        </p:txBody>
      </p:sp>
    </p:spTree>
    <p:extLst>
      <p:ext uri="{BB962C8B-B14F-4D97-AF65-F5344CB8AC3E}">
        <p14:creationId xmlns:p14="http://schemas.microsoft.com/office/powerpoint/2010/main" val="110100306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cSld name="Title_no text">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5258" name="think-cell Slide" r:id="rId5" imgW="352" imgH="355" progId="TCLayout.ActiveDocument.1">
                  <p:embed/>
                </p:oleObj>
              </mc:Choice>
              <mc:Fallback>
                <p:oleObj name="think-cell Slide" r:id="rId5" imgW="352" imgH="355" progId="TCLayout.ActiveDocument.1">
                  <p:embed/>
                  <p:pic>
                    <p:nvPicPr>
                      <p:cNvPr id="3" name="Object 2" hidden="1"/>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81ABDA97-D60F-466E-B1A3-CAE82CB597DC}"/>
              </a:ext>
            </a:extLst>
          </p:cNvPr>
          <p:cNvSpPr/>
          <p:nvPr>
            <p:custDataLst>
              <p:tags r:id="rId3"/>
            </p:custDataLst>
          </p:nvPr>
        </p:nvSpPr>
        <p:spPr>
          <a:xfrm>
            <a:off x="0" y="0"/>
            <a:ext cx="158750" cy="158750"/>
          </a:xfrm>
          <a:prstGeom prst="rect">
            <a:avLst/>
          </a:prstGeom>
          <a:solidFill>
            <a:schemeClr val="tx2"/>
          </a:solidFill>
          <a:ln w="9525" cap="rnd" cmpd="sng" algn="ctr">
            <a:no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endParaRPr lang="en-US" sz="2400" b="0" i="0" baseline="0">
              <a:solidFill>
                <a:srgbClr val="FFFFFF"/>
              </a:solidFill>
              <a:latin typeface="Calibri" panose="020F0502020204030204" pitchFamily="34" charset="0"/>
              <a:ea typeface="+mj-ea"/>
              <a:cs typeface="+mj-cs"/>
              <a:sym typeface="Calibri" panose="020F0502020204030204" pitchFamily="34" charset="0"/>
            </a:endParaRPr>
          </a:p>
        </p:txBody>
      </p:sp>
      <p:sp>
        <p:nvSpPr>
          <p:cNvPr id="7" name="Copyright" hidden="1"/>
          <p:cNvSpPr txBox="1"/>
          <p:nvPr/>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2020 by Boston Consulting Group. All rights reserved.</a:t>
            </a:r>
          </a:p>
        </p:txBody>
      </p:sp>
      <p:sp>
        <p:nvSpPr>
          <p:cNvPr id="20" name="Title 19">
            <a:extLst>
              <a:ext uri="{FF2B5EF4-FFF2-40B4-BE49-F238E27FC236}">
                <a16:creationId xmlns:a16="http://schemas.microsoft.com/office/drawing/2014/main" id="{0A75B8BC-6ADC-BC40-8446-A30BADE3EFD2}"/>
              </a:ext>
            </a:extLst>
          </p:cNvPr>
          <p:cNvSpPr>
            <a:spLocks noGrp="1"/>
          </p:cNvSpPr>
          <p:nvPr>
            <p:ph type="title"/>
          </p:nvPr>
        </p:nvSpPr>
        <p:spPr>
          <a:xfrm>
            <a:off x="578553" y="805392"/>
            <a:ext cx="8048612" cy="537986"/>
          </a:xfrm>
        </p:spPr>
        <p:txBody>
          <a:bodyPr>
            <a:noAutofit/>
          </a:bodyPr>
          <a:lstStyle>
            <a:lvl1pPr>
              <a:defRPr sz="2800">
                <a:solidFill>
                  <a:schemeClr val="accent1"/>
                </a:solidFill>
              </a:defRPr>
            </a:lvl1pPr>
          </a:lstStyle>
          <a:p>
            <a:r>
              <a:rPr lang="en-US"/>
              <a:t>Click to edit Master title style</a:t>
            </a:r>
          </a:p>
        </p:txBody>
      </p:sp>
      <p:sp>
        <p:nvSpPr>
          <p:cNvPr id="9" name="Slide Number Placeholder 8">
            <a:extLst>
              <a:ext uri="{FF2B5EF4-FFF2-40B4-BE49-F238E27FC236}">
                <a16:creationId xmlns:a16="http://schemas.microsoft.com/office/drawing/2014/main" id="{B96C500B-D9EC-5347-8E16-C455F6F04DC6}"/>
              </a:ext>
            </a:extLst>
          </p:cNvPr>
          <p:cNvSpPr>
            <a:spLocks noGrp="1"/>
          </p:cNvSpPr>
          <p:nvPr>
            <p:ph type="sldNum" sz="quarter" idx="16"/>
          </p:nvPr>
        </p:nvSpPr>
        <p:spPr/>
        <p:txBody>
          <a:bodyPr/>
          <a:lstStyle/>
          <a:p>
            <a:fld id="{2DAF5A4A-1F56-4029-9570-30423CB3F880}" type="slidenum">
              <a:rPr lang="en-US" smtClean="0"/>
              <a:t>‹#›</a:t>
            </a:fld>
            <a:endParaRPr lang="en-US"/>
          </a:p>
        </p:txBody>
      </p:sp>
      <p:sp>
        <p:nvSpPr>
          <p:cNvPr id="8" name="Text Placeholder 27">
            <a:extLst>
              <a:ext uri="{FF2B5EF4-FFF2-40B4-BE49-F238E27FC236}">
                <a16:creationId xmlns:a16="http://schemas.microsoft.com/office/drawing/2014/main" id="{7354E78C-9ECD-4348-AC32-5470CF79DB1B}"/>
              </a:ext>
            </a:extLst>
          </p:cNvPr>
          <p:cNvSpPr>
            <a:spLocks noGrp="1"/>
          </p:cNvSpPr>
          <p:nvPr>
            <p:ph type="body" sz="quarter" idx="13" hasCustomPrompt="1"/>
          </p:nvPr>
        </p:nvSpPr>
        <p:spPr>
          <a:xfrm>
            <a:off x="7404154" y="246579"/>
            <a:ext cx="3782308" cy="290352"/>
          </a:xfrm>
        </p:spPr>
        <p:txBody>
          <a:bodyPr rIns="0" anchor="t">
            <a:normAutofit/>
          </a:bodyPr>
          <a:lstStyle>
            <a:lvl1pPr algn="r">
              <a:buNone/>
              <a:defRPr sz="1200" b="0">
                <a:latin typeface="+mn-lt"/>
              </a:defRPr>
            </a:lvl1pPr>
          </a:lstStyle>
          <a:p>
            <a:pPr lvl="0"/>
            <a:r>
              <a:rPr lang="en-US"/>
              <a:t>Section name |</a:t>
            </a:r>
          </a:p>
        </p:txBody>
      </p:sp>
      <p:sp>
        <p:nvSpPr>
          <p:cNvPr id="4" name="Footer Placeholder 3">
            <a:extLst>
              <a:ext uri="{FF2B5EF4-FFF2-40B4-BE49-F238E27FC236}">
                <a16:creationId xmlns:a16="http://schemas.microsoft.com/office/drawing/2014/main" id="{BA97A7AC-0BD6-5A4F-BCBF-85A20F352B93}"/>
              </a:ext>
            </a:extLst>
          </p:cNvPr>
          <p:cNvSpPr>
            <a:spLocks noGrp="1"/>
          </p:cNvSpPr>
          <p:nvPr>
            <p:ph type="ftr" sz="quarter" idx="17"/>
          </p:nvPr>
        </p:nvSpPr>
        <p:spPr/>
        <p:txBody>
          <a:bodyPr/>
          <a:lstStyle/>
          <a:p>
            <a:endParaRPr lang="en-US"/>
          </a:p>
        </p:txBody>
      </p:sp>
      <p:sp>
        <p:nvSpPr>
          <p:cNvPr id="10" name="Rectangle 9">
            <a:extLst>
              <a:ext uri="{FF2B5EF4-FFF2-40B4-BE49-F238E27FC236}">
                <a16:creationId xmlns:a16="http://schemas.microsoft.com/office/drawing/2014/main" id="{C12D4D8F-899D-B346-BB13-725965F80D20}"/>
              </a:ext>
            </a:extLst>
          </p:cNvPr>
          <p:cNvSpPr/>
          <p:nvPr/>
        </p:nvSpPr>
        <p:spPr bwMode="white">
          <a:xfrm>
            <a:off x="0" y="6739466"/>
            <a:ext cx="12192000" cy="118533"/>
          </a:xfrm>
          <a:prstGeom prst="rect">
            <a:avLst/>
          </a:prstGeom>
          <a:solidFill>
            <a:srgbClr val="F2F2F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90000"/>
              </a:lnSpc>
              <a:spcAft>
                <a:spcPts val="1000"/>
              </a:spcAft>
            </a:pPr>
            <a:endParaRPr lang="en-US" sz="1200">
              <a:solidFill>
                <a:schemeClr val="bg1"/>
              </a:solidFill>
              <a:latin typeface="+mn-lt"/>
              <a:ea typeface="+mn-ea"/>
              <a:cs typeface="+mn-cs"/>
              <a:sym typeface="+mn-lt"/>
            </a:endParaRPr>
          </a:p>
        </p:txBody>
      </p:sp>
    </p:spTree>
    <p:extLst>
      <p:ext uri="{BB962C8B-B14F-4D97-AF65-F5344CB8AC3E}">
        <p14:creationId xmlns:p14="http://schemas.microsoft.com/office/powerpoint/2010/main" val="1574822262"/>
      </p:ext>
    </p:extLst>
  </p:cSld>
  <p:clrMapOvr>
    <a:masterClrMapping/>
  </p:clrMapOvr>
  <p:extLst>
    <p:ext uri="{DCECCB84-F9BA-43D5-87BE-67443E8EF086}">
      <p15:sldGuideLst xmlns:p15="http://schemas.microsoft.com/office/powerpoint/2012/main">
        <p15:guide id="1" orient="horz" pos="4320">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woObj">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64E39D-7B07-46D3-86FB-22D106C0F11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26F0851-29CE-4F95-95A9-77BF4E70D6B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A45C31C-9709-4820-8567-C0340C2458A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756122F-CB12-41CB-B5B5-4D2C625A721B}"/>
              </a:ext>
            </a:extLst>
          </p:cNvPr>
          <p:cNvSpPr>
            <a:spLocks noGrp="1"/>
          </p:cNvSpPr>
          <p:nvPr>
            <p:ph type="dt" sz="half" idx="10"/>
          </p:nvPr>
        </p:nvSpPr>
        <p:spPr/>
        <p:txBody>
          <a:bodyPr/>
          <a:lstStyle/>
          <a:p>
            <a:fld id="{29921CD4-4879-4434-8A66-3B3F183503ED}" type="datetimeFigureOut">
              <a:rPr lang="en-US" smtClean="0"/>
              <a:t>7/21/2022</a:t>
            </a:fld>
            <a:endParaRPr lang="en-US"/>
          </a:p>
        </p:txBody>
      </p:sp>
      <p:sp>
        <p:nvSpPr>
          <p:cNvPr id="6" name="Footer Placeholder 5">
            <a:extLst>
              <a:ext uri="{FF2B5EF4-FFF2-40B4-BE49-F238E27FC236}">
                <a16:creationId xmlns:a16="http://schemas.microsoft.com/office/drawing/2014/main" id="{0AECFB34-6450-46EE-A397-B1AD4E620AA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C474B5F-8E52-44FD-8D74-C2A95A4BE1B8}"/>
              </a:ext>
            </a:extLst>
          </p:cNvPr>
          <p:cNvSpPr>
            <a:spLocks noGrp="1"/>
          </p:cNvSpPr>
          <p:nvPr>
            <p:ph type="sldNum" sz="quarter" idx="12"/>
          </p:nvPr>
        </p:nvSpPr>
        <p:spPr/>
        <p:txBody>
          <a:bodyPr/>
          <a:lstStyle/>
          <a:p>
            <a:fld id="{2DAF5A4A-1F56-4029-9570-30423CB3F880}" type="slidenum">
              <a:rPr lang="en-US" smtClean="0"/>
              <a:t>‹#›</a:t>
            </a:fld>
            <a:endParaRPr lang="en-US"/>
          </a:p>
        </p:txBody>
      </p:sp>
    </p:spTree>
    <p:extLst>
      <p:ext uri="{BB962C8B-B14F-4D97-AF65-F5344CB8AC3E}">
        <p14:creationId xmlns:p14="http://schemas.microsoft.com/office/powerpoint/2010/main" val="184168413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AE38E3E-8B8F-4E7C-BAF4-67B96DF51468}"/>
              </a:ext>
            </a:extLst>
          </p:cNvPr>
          <p:cNvSpPr>
            <a:spLocks noGrp="1"/>
          </p:cNvSpPr>
          <p:nvPr>
            <p:ph type="dt" sz="half" idx="10"/>
          </p:nvPr>
        </p:nvSpPr>
        <p:spPr/>
        <p:txBody>
          <a:bodyPr/>
          <a:lstStyle/>
          <a:p>
            <a:fld id="{29921CD4-4879-4434-8A66-3B3F183503ED}" type="datetimeFigureOut">
              <a:rPr lang="en-US" smtClean="0"/>
              <a:t>7/21/2022</a:t>
            </a:fld>
            <a:endParaRPr lang="en-US"/>
          </a:p>
        </p:txBody>
      </p:sp>
      <p:sp>
        <p:nvSpPr>
          <p:cNvPr id="3" name="Footer Placeholder 2">
            <a:extLst>
              <a:ext uri="{FF2B5EF4-FFF2-40B4-BE49-F238E27FC236}">
                <a16:creationId xmlns:a16="http://schemas.microsoft.com/office/drawing/2014/main" id="{6AB4754B-1F22-4AD2-B632-9B7767D6E2F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DA8EBE7-DED8-461B-BE83-A8D97392B0BC}"/>
              </a:ext>
            </a:extLst>
          </p:cNvPr>
          <p:cNvSpPr>
            <a:spLocks noGrp="1"/>
          </p:cNvSpPr>
          <p:nvPr>
            <p:ph type="sldNum" sz="quarter" idx="12"/>
          </p:nvPr>
        </p:nvSpPr>
        <p:spPr/>
        <p:txBody>
          <a:bodyPr/>
          <a:lstStyle/>
          <a:p>
            <a:fld id="{2DAF5A4A-1F56-4029-9570-30423CB3F880}" type="slidenum">
              <a:rPr lang="en-US" smtClean="0"/>
              <a:t>‹#›</a:t>
            </a:fld>
            <a:endParaRPr lang="en-US"/>
          </a:p>
        </p:txBody>
      </p:sp>
    </p:spTree>
    <p:extLst>
      <p:ext uri="{BB962C8B-B14F-4D97-AF65-F5344CB8AC3E}">
        <p14:creationId xmlns:p14="http://schemas.microsoft.com/office/powerpoint/2010/main" val="7076219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p:cSld name="1_Slide 5">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4787EFD-E633-729D-1E35-6149E1667DB0}"/>
              </a:ext>
            </a:extLst>
          </p:cNvPr>
          <p:cNvSpPr>
            <a:spLocks noGrp="1"/>
          </p:cNvSpPr>
          <p:nvPr>
            <p:ph type="title"/>
          </p:nvPr>
        </p:nvSpPr>
        <p:spPr>
          <a:xfrm>
            <a:off x="508000" y="365126"/>
            <a:ext cx="10515600" cy="777875"/>
          </a:xfrm>
          <a:prstGeom prst="rect">
            <a:avLst/>
          </a:prstGeom>
        </p:spPr>
        <p:txBody>
          <a:bodyPr/>
          <a:lstStyle>
            <a:lvl1pPr>
              <a:defRPr sz="4734" b="1" i="0">
                <a:solidFill>
                  <a:srgbClr val="292929"/>
                </a:solidFill>
                <a:latin typeface="Poppins" pitchFamily="2" charset="77"/>
                <a:cs typeface="Poppins" pitchFamily="2" charset="77"/>
              </a:defRPr>
            </a:lvl1pPr>
          </a:lstStyle>
          <a:p>
            <a:r>
              <a:rPr lang="en-US"/>
              <a:t>Click to edit Master title style</a:t>
            </a:r>
            <a:endParaRPr lang="fr-FR" dirty="0"/>
          </a:p>
        </p:txBody>
      </p:sp>
      <p:sp>
        <p:nvSpPr>
          <p:cNvPr id="3" name="Espace réservé du contenu 2">
            <a:extLst>
              <a:ext uri="{FF2B5EF4-FFF2-40B4-BE49-F238E27FC236}">
                <a16:creationId xmlns:a16="http://schemas.microsoft.com/office/drawing/2014/main" id="{4AFD430C-9AAD-447B-22C6-F29FCA3A12BF}"/>
              </a:ext>
            </a:extLst>
          </p:cNvPr>
          <p:cNvSpPr>
            <a:spLocks noGrp="1"/>
          </p:cNvSpPr>
          <p:nvPr>
            <p:ph sz="half" idx="1"/>
          </p:nvPr>
        </p:nvSpPr>
        <p:spPr>
          <a:xfrm>
            <a:off x="508000" y="1397002"/>
            <a:ext cx="10515600" cy="4780490"/>
          </a:xfrm>
          <a:prstGeom prst="rect">
            <a:avLst/>
          </a:prstGeom>
        </p:spPr>
        <p:txBody>
          <a:bodyPr/>
          <a:lstStyle>
            <a:lvl1pPr>
              <a:defRPr sz="2133" b="0" i="0">
                <a:solidFill>
                  <a:srgbClr val="292929"/>
                </a:solidFill>
                <a:latin typeface="Poppins Light" pitchFamily="2" charset="77"/>
                <a:cs typeface="Poppins Light" pitchFamily="2" charset="77"/>
              </a:defRPr>
            </a:lvl1pPr>
            <a:lvl2pPr marL="457223" indent="-152408">
              <a:buFont typeface="Courier New" panose="02070309020205020404" pitchFamily="49" charset="0"/>
              <a:buChar char="o"/>
              <a:defRPr sz="2133" b="0" i="0">
                <a:solidFill>
                  <a:srgbClr val="292929"/>
                </a:solidFill>
                <a:latin typeface="Poppins Light" pitchFamily="2" charset="77"/>
                <a:cs typeface="Poppins Light" pitchFamily="2" charset="77"/>
              </a:defRPr>
            </a:lvl2pPr>
            <a:lvl3pPr marL="762038" indent="-152408">
              <a:buFont typeface="Courier New" panose="02070309020205020404" pitchFamily="49" charset="0"/>
              <a:buChar char="o"/>
              <a:defRPr sz="2133" b="0" i="0">
                <a:solidFill>
                  <a:srgbClr val="292929"/>
                </a:solidFill>
                <a:latin typeface="Poppins Light" pitchFamily="2" charset="77"/>
                <a:cs typeface="Poppins Light" pitchFamily="2" charset="77"/>
              </a:defRPr>
            </a:lvl3pPr>
            <a:lvl4pPr marL="1066853" indent="-152408">
              <a:buFont typeface="Courier New" panose="02070309020205020404" pitchFamily="49" charset="0"/>
              <a:buChar char="o"/>
              <a:defRPr sz="2133" b="0" i="0">
                <a:solidFill>
                  <a:srgbClr val="292929"/>
                </a:solidFill>
                <a:latin typeface="Poppins Light" pitchFamily="2" charset="77"/>
                <a:cs typeface="Poppins Light" pitchFamily="2" charset="77"/>
              </a:defRPr>
            </a:lvl4pPr>
            <a:lvl5pPr marL="1371669" indent="-152408">
              <a:buFont typeface="Courier New" panose="02070309020205020404" pitchFamily="49" charset="0"/>
              <a:buChar char="o"/>
              <a:defRPr sz="2133" b="0" i="0">
                <a:solidFill>
                  <a:srgbClr val="292929"/>
                </a:solidFill>
                <a:latin typeface="Poppins Light" pitchFamily="2" charset="77"/>
                <a:cs typeface="Poppins Light"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dirty="0"/>
          </a:p>
        </p:txBody>
      </p:sp>
      <p:grpSp>
        <p:nvGrpSpPr>
          <p:cNvPr id="5" name="Groupe 4">
            <a:extLst>
              <a:ext uri="{FF2B5EF4-FFF2-40B4-BE49-F238E27FC236}">
                <a16:creationId xmlns:a16="http://schemas.microsoft.com/office/drawing/2014/main" id="{9F8EBCD7-713D-B97F-5B2C-306011DBFE3E}"/>
              </a:ext>
            </a:extLst>
          </p:cNvPr>
          <p:cNvGrpSpPr/>
          <p:nvPr/>
        </p:nvGrpSpPr>
        <p:grpSpPr>
          <a:xfrm>
            <a:off x="10972801" y="4717197"/>
            <a:ext cx="1625599" cy="2185128"/>
            <a:chOff x="9824704" y="-2020392"/>
            <a:chExt cx="9270979" cy="12307392"/>
          </a:xfrm>
        </p:grpSpPr>
        <p:grpSp>
          <p:nvGrpSpPr>
            <p:cNvPr id="30" name="Group 3">
              <a:extLst>
                <a:ext uri="{FF2B5EF4-FFF2-40B4-BE49-F238E27FC236}">
                  <a16:creationId xmlns:a16="http://schemas.microsoft.com/office/drawing/2014/main" id="{25F460FF-3750-6AC9-FC05-BD2523B1BFAD}"/>
                </a:ext>
              </a:extLst>
            </p:cNvPr>
            <p:cNvGrpSpPr>
              <a:grpSpLocks noChangeAspect="1"/>
            </p:cNvGrpSpPr>
            <p:nvPr/>
          </p:nvGrpSpPr>
          <p:grpSpPr>
            <a:xfrm>
              <a:off x="9824704" y="6587112"/>
              <a:ext cx="4302195" cy="3699888"/>
              <a:chOff x="0" y="0"/>
              <a:chExt cx="6350000" cy="5461000"/>
            </a:xfrm>
          </p:grpSpPr>
          <p:sp>
            <p:nvSpPr>
              <p:cNvPr id="31" name="Freeform 4">
                <a:extLst>
                  <a:ext uri="{FF2B5EF4-FFF2-40B4-BE49-F238E27FC236}">
                    <a16:creationId xmlns:a16="http://schemas.microsoft.com/office/drawing/2014/main" id="{B6030F0A-B6E1-FF59-D8E0-12F988278272}"/>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2" cstate="screen">
                  <a:extLst>
                    <a:ext uri="{28A0092B-C50C-407E-A947-70E740481C1C}">
                      <a14:useLocalDpi xmlns:a14="http://schemas.microsoft.com/office/drawing/2010/main"/>
                    </a:ext>
                  </a:extLst>
                </a:blip>
                <a:stretch>
                  <a:fillRect/>
                </a:stretch>
              </a:blipFill>
            </p:spPr>
          </p:sp>
        </p:grpSp>
        <p:grpSp>
          <p:nvGrpSpPr>
            <p:cNvPr id="32" name="Group 5">
              <a:extLst>
                <a:ext uri="{FF2B5EF4-FFF2-40B4-BE49-F238E27FC236}">
                  <a16:creationId xmlns:a16="http://schemas.microsoft.com/office/drawing/2014/main" id="{78911277-E3B1-38B2-2414-2D89011E23E7}"/>
                </a:ext>
              </a:extLst>
            </p:cNvPr>
            <p:cNvGrpSpPr>
              <a:grpSpLocks noChangeAspect="1"/>
            </p:cNvGrpSpPr>
            <p:nvPr/>
          </p:nvGrpSpPr>
          <p:grpSpPr>
            <a:xfrm>
              <a:off x="12177919" y="2232299"/>
              <a:ext cx="4302195" cy="3699888"/>
              <a:chOff x="0" y="0"/>
              <a:chExt cx="6350000" cy="5461000"/>
            </a:xfrm>
          </p:grpSpPr>
          <p:sp>
            <p:nvSpPr>
              <p:cNvPr id="33" name="Freeform 6">
                <a:extLst>
                  <a:ext uri="{FF2B5EF4-FFF2-40B4-BE49-F238E27FC236}">
                    <a16:creationId xmlns:a16="http://schemas.microsoft.com/office/drawing/2014/main" id="{EFCF59DB-6C9A-31EA-22E7-6F45A4C6E353}"/>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3" cstate="screen">
                  <a:extLst>
                    <a:ext uri="{28A0092B-C50C-407E-A947-70E740481C1C}">
                      <a14:useLocalDpi xmlns:a14="http://schemas.microsoft.com/office/drawing/2010/main"/>
                    </a:ext>
                  </a:extLst>
                </a:blip>
                <a:stretch>
                  <a:fillRect/>
                </a:stretch>
              </a:blipFill>
            </p:spPr>
          </p:sp>
        </p:grpSp>
        <p:grpSp>
          <p:nvGrpSpPr>
            <p:cNvPr id="34" name="Group 7">
              <a:extLst>
                <a:ext uri="{FF2B5EF4-FFF2-40B4-BE49-F238E27FC236}">
                  <a16:creationId xmlns:a16="http://schemas.microsoft.com/office/drawing/2014/main" id="{0235F194-A942-E43B-506F-9AD7A3D2EE64}"/>
                </a:ext>
              </a:extLst>
            </p:cNvPr>
            <p:cNvGrpSpPr>
              <a:grpSpLocks noChangeAspect="1"/>
            </p:cNvGrpSpPr>
            <p:nvPr/>
          </p:nvGrpSpPr>
          <p:grpSpPr>
            <a:xfrm>
              <a:off x="14793488" y="-2020392"/>
              <a:ext cx="4302195" cy="3699888"/>
              <a:chOff x="0" y="0"/>
              <a:chExt cx="6350000" cy="5461000"/>
            </a:xfrm>
          </p:grpSpPr>
          <p:sp>
            <p:nvSpPr>
              <p:cNvPr id="35" name="Freeform 8">
                <a:extLst>
                  <a:ext uri="{FF2B5EF4-FFF2-40B4-BE49-F238E27FC236}">
                    <a16:creationId xmlns:a16="http://schemas.microsoft.com/office/drawing/2014/main" id="{7FC91801-A2F7-BAC7-E9B7-EAA49FB5E5D3}"/>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4" cstate="screen">
                  <a:extLst>
                    <a:ext uri="{28A0092B-C50C-407E-A947-70E740481C1C}">
                      <a14:useLocalDpi xmlns:a14="http://schemas.microsoft.com/office/drawing/2010/main"/>
                    </a:ext>
                  </a:extLst>
                </a:blip>
                <a:stretch>
                  <a:fillRect/>
                </a:stretch>
              </a:blipFill>
            </p:spPr>
          </p:sp>
        </p:grpSp>
        <p:grpSp>
          <p:nvGrpSpPr>
            <p:cNvPr id="36" name="Group 9">
              <a:extLst>
                <a:ext uri="{FF2B5EF4-FFF2-40B4-BE49-F238E27FC236}">
                  <a16:creationId xmlns:a16="http://schemas.microsoft.com/office/drawing/2014/main" id="{53CFFC6C-62EB-D13A-B9CA-C9B50BAFF376}"/>
                </a:ext>
              </a:extLst>
            </p:cNvPr>
            <p:cNvGrpSpPr>
              <a:grpSpLocks noChangeAspect="1"/>
            </p:cNvGrpSpPr>
            <p:nvPr/>
          </p:nvGrpSpPr>
          <p:grpSpPr>
            <a:xfrm>
              <a:off x="12177919" y="6266409"/>
              <a:ext cx="4272388" cy="3699888"/>
              <a:chOff x="0" y="0"/>
              <a:chExt cx="6350000" cy="5499100"/>
            </a:xfrm>
          </p:grpSpPr>
          <p:sp>
            <p:nvSpPr>
              <p:cNvPr id="37" name="Freeform 10">
                <a:extLst>
                  <a:ext uri="{FF2B5EF4-FFF2-40B4-BE49-F238E27FC236}">
                    <a16:creationId xmlns:a16="http://schemas.microsoft.com/office/drawing/2014/main" id="{17C9B8C9-1FAA-D3EA-839E-FC3908DDF89A}"/>
                  </a:ext>
                </a:extLst>
              </p:cNvPr>
              <p:cNvSpPr/>
              <p:nvPr/>
            </p:nvSpPr>
            <p:spPr>
              <a:xfrm>
                <a:off x="0" y="0"/>
                <a:ext cx="6350000" cy="5499100"/>
              </a:xfrm>
              <a:custGeom>
                <a:avLst/>
                <a:gdLst/>
                <a:ahLst/>
                <a:cxnLst/>
                <a:rect l="l" t="t" r="r" b="b"/>
                <a:pathLst>
                  <a:path w="6350000" h="5499100">
                    <a:moveTo>
                      <a:pt x="3175000" y="0"/>
                    </a:moveTo>
                    <a:lnTo>
                      <a:pt x="0" y="0"/>
                    </a:lnTo>
                    <a:lnTo>
                      <a:pt x="1587500" y="2749550"/>
                    </a:lnTo>
                    <a:lnTo>
                      <a:pt x="3175000" y="5499100"/>
                    </a:lnTo>
                    <a:lnTo>
                      <a:pt x="4762500" y="2749550"/>
                    </a:lnTo>
                    <a:lnTo>
                      <a:pt x="6350000" y="0"/>
                    </a:lnTo>
                    <a:close/>
                  </a:path>
                </a:pathLst>
              </a:custGeom>
              <a:blipFill>
                <a:blip r:embed="rId5" cstate="screen">
                  <a:extLst>
                    <a:ext uri="{28A0092B-C50C-407E-A947-70E740481C1C}">
                      <a14:useLocalDpi xmlns:a14="http://schemas.microsoft.com/office/drawing/2010/main"/>
                    </a:ext>
                  </a:extLst>
                </a:blip>
                <a:stretch>
                  <a:fillRect/>
                </a:stretch>
              </a:blipFill>
            </p:spPr>
          </p:sp>
        </p:grpSp>
        <p:grpSp>
          <p:nvGrpSpPr>
            <p:cNvPr id="38" name="Group 11">
              <a:extLst>
                <a:ext uri="{FF2B5EF4-FFF2-40B4-BE49-F238E27FC236}">
                  <a16:creationId xmlns:a16="http://schemas.microsoft.com/office/drawing/2014/main" id="{DC9A6B05-D900-8154-8E66-72CC7B9FC52A}"/>
                </a:ext>
              </a:extLst>
            </p:cNvPr>
            <p:cNvGrpSpPr>
              <a:grpSpLocks noChangeAspect="1"/>
            </p:cNvGrpSpPr>
            <p:nvPr/>
          </p:nvGrpSpPr>
          <p:grpSpPr>
            <a:xfrm>
              <a:off x="14591633" y="2012871"/>
              <a:ext cx="4272388" cy="3699888"/>
              <a:chOff x="0" y="0"/>
              <a:chExt cx="6350000" cy="5499100"/>
            </a:xfrm>
          </p:grpSpPr>
          <p:sp>
            <p:nvSpPr>
              <p:cNvPr id="39" name="Freeform 12">
                <a:extLst>
                  <a:ext uri="{FF2B5EF4-FFF2-40B4-BE49-F238E27FC236}">
                    <a16:creationId xmlns:a16="http://schemas.microsoft.com/office/drawing/2014/main" id="{B7C877FE-C100-B97D-3FCE-0083D10B6C6C}"/>
                  </a:ext>
                </a:extLst>
              </p:cNvPr>
              <p:cNvSpPr/>
              <p:nvPr/>
            </p:nvSpPr>
            <p:spPr>
              <a:xfrm>
                <a:off x="0" y="0"/>
                <a:ext cx="6350000" cy="5499100"/>
              </a:xfrm>
              <a:custGeom>
                <a:avLst/>
                <a:gdLst/>
                <a:ahLst/>
                <a:cxnLst/>
                <a:rect l="l" t="t" r="r" b="b"/>
                <a:pathLst>
                  <a:path w="6350000" h="5499100">
                    <a:moveTo>
                      <a:pt x="3175000" y="0"/>
                    </a:moveTo>
                    <a:lnTo>
                      <a:pt x="0" y="0"/>
                    </a:lnTo>
                    <a:lnTo>
                      <a:pt x="1587500" y="2749550"/>
                    </a:lnTo>
                    <a:lnTo>
                      <a:pt x="3175000" y="5499100"/>
                    </a:lnTo>
                    <a:lnTo>
                      <a:pt x="4762500" y="2749550"/>
                    </a:lnTo>
                    <a:lnTo>
                      <a:pt x="6350000" y="0"/>
                    </a:lnTo>
                    <a:close/>
                  </a:path>
                </a:pathLst>
              </a:custGeom>
              <a:blipFill>
                <a:blip r:embed="rId6" cstate="screen">
                  <a:extLst>
                    <a:ext uri="{28A0092B-C50C-407E-A947-70E740481C1C}">
                      <a14:useLocalDpi xmlns:a14="http://schemas.microsoft.com/office/drawing/2010/main"/>
                    </a:ext>
                  </a:extLst>
                </a:blip>
                <a:stretch>
                  <a:fillRect/>
                </a:stretch>
              </a:blipFill>
            </p:spPr>
          </p:sp>
        </p:grpSp>
      </p:grpSp>
      <p:sp>
        <p:nvSpPr>
          <p:cNvPr id="17" name="ZoneTexte 16">
            <a:extLst>
              <a:ext uri="{FF2B5EF4-FFF2-40B4-BE49-F238E27FC236}">
                <a16:creationId xmlns:a16="http://schemas.microsoft.com/office/drawing/2014/main" id="{8BB9FFE7-8D5E-8E6C-91D5-32524E698908}"/>
              </a:ext>
            </a:extLst>
          </p:cNvPr>
          <p:cNvSpPr txBox="1"/>
          <p:nvPr/>
        </p:nvSpPr>
        <p:spPr>
          <a:xfrm>
            <a:off x="101600" y="6535579"/>
            <a:ext cx="4013200" cy="276999"/>
          </a:xfrm>
          <a:prstGeom prst="rect">
            <a:avLst/>
          </a:prstGeom>
          <a:noFill/>
        </p:spPr>
        <p:txBody>
          <a:bodyPr wrap="square" rtlCol="0">
            <a:spAutoFit/>
          </a:bodyPr>
          <a:lstStyle/>
          <a:p>
            <a:pPr algn="l"/>
            <a:r>
              <a:rPr lang="fr-FR" sz="1200" dirty="0">
                <a:latin typeface="Poppins" pitchFamily="2" charset="77"/>
                <a:cs typeface="Poppins" pitchFamily="2" charset="77"/>
              </a:rPr>
              <a:t>Comprehensive Training 2022</a:t>
            </a:r>
          </a:p>
        </p:txBody>
      </p:sp>
      <p:cxnSp>
        <p:nvCxnSpPr>
          <p:cNvPr id="18" name="Connecteur droit 17">
            <a:extLst>
              <a:ext uri="{FF2B5EF4-FFF2-40B4-BE49-F238E27FC236}">
                <a16:creationId xmlns:a16="http://schemas.microsoft.com/office/drawing/2014/main" id="{02E42F46-90F5-77E7-6496-B6BF20F94429}"/>
              </a:ext>
            </a:extLst>
          </p:cNvPr>
          <p:cNvCxnSpPr/>
          <p:nvPr/>
        </p:nvCxnSpPr>
        <p:spPr>
          <a:xfrm>
            <a:off x="-50800" y="6492874"/>
            <a:ext cx="44196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7944862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Agenda">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Immunization, Vaccines and Biologicals</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577639" y="537198"/>
            <a:ext cx="5081283" cy="403133"/>
          </a:xfrm>
        </p:spPr>
        <p:txBody>
          <a:bodyPr lIns="0" tIns="0" rIns="0" bIns="0" anchor="t" anchorCtr="0"/>
          <a:lstStyle>
            <a:lvl1pPr>
              <a:defRPr/>
            </a:lvl1pPr>
          </a:lstStyle>
          <a:p>
            <a:r>
              <a:rPr lang="en-US"/>
              <a:t>Agenda</a:t>
            </a:r>
            <a:endParaRPr lang="en-GB"/>
          </a:p>
        </p:txBody>
      </p:sp>
      <p:sp>
        <p:nvSpPr>
          <p:cNvPr id="9" name="Text Placeholder 9">
            <a:extLst>
              <a:ext uri="{FF2B5EF4-FFF2-40B4-BE49-F238E27FC236}">
                <a16:creationId xmlns:a16="http://schemas.microsoft.com/office/drawing/2014/main" id="{0B35CF9D-1C51-4670-B6A1-6C59DE52D7BD}"/>
              </a:ext>
            </a:extLst>
          </p:cNvPr>
          <p:cNvSpPr>
            <a:spLocks noGrp="1"/>
          </p:cNvSpPr>
          <p:nvPr>
            <p:ph type="body" sz="quarter" idx="13"/>
          </p:nvPr>
        </p:nvSpPr>
        <p:spPr>
          <a:xfrm>
            <a:off x="577638" y="1098118"/>
            <a:ext cx="5081284" cy="261290"/>
          </a:xfrm>
        </p:spPr>
        <p:txBody>
          <a:bodyPr/>
          <a:lstStyle>
            <a:lvl1pPr>
              <a:lnSpc>
                <a:spcPct val="100000"/>
              </a:lnSpc>
              <a:buFont typeface="Arial" panose="020B0604020202020204" pitchFamily="34" charset="0"/>
              <a:buNone/>
              <a:defRPr sz="1698">
                <a:solidFill>
                  <a:schemeClr val="accent1"/>
                </a:solidFill>
              </a:defRPr>
            </a:lvl1pPr>
          </a:lstStyle>
          <a:p>
            <a:pPr lvl="0"/>
            <a:r>
              <a:rPr lang="en-US"/>
              <a:t>Click to edit Master text styles</a:t>
            </a:r>
          </a:p>
        </p:txBody>
      </p:sp>
      <p:sp>
        <p:nvSpPr>
          <p:cNvPr id="16" name="Text Placeholder 12">
            <a:extLst>
              <a:ext uri="{FF2B5EF4-FFF2-40B4-BE49-F238E27FC236}">
                <a16:creationId xmlns:a16="http://schemas.microsoft.com/office/drawing/2014/main" id="{5A88B0FE-1A13-4CD8-8675-B560C08B33D5}"/>
              </a:ext>
            </a:extLst>
          </p:cNvPr>
          <p:cNvSpPr>
            <a:spLocks noGrp="1"/>
          </p:cNvSpPr>
          <p:nvPr>
            <p:ph type="body" sz="quarter" idx="14" hasCustomPrompt="1"/>
          </p:nvPr>
        </p:nvSpPr>
        <p:spPr>
          <a:xfrm>
            <a:off x="577637" y="2342856"/>
            <a:ext cx="11042887" cy="3007436"/>
          </a:xfrm>
        </p:spPr>
        <p:txBody>
          <a:bodyPr wrap="square" numCol="2" spcCol="756000">
            <a:noAutofit/>
          </a:bodyPr>
          <a:lstStyle>
            <a:lvl1pPr marL="311902" indent="-311902">
              <a:spcAft>
                <a:spcPts val="0"/>
              </a:spcAft>
              <a:buFont typeface="+mj-lt"/>
              <a:buAutoNum type="arabicPeriod"/>
              <a:defRPr sz="1940" b="0" i="0">
                <a:solidFill>
                  <a:schemeClr val="tx1"/>
                </a:solidFill>
                <a:latin typeface="Poppins Medium" pitchFamily="2" charset="77"/>
                <a:cs typeface="Poppins Medium" pitchFamily="2" charset="77"/>
              </a:defRPr>
            </a:lvl1pPr>
            <a:lvl2pPr marL="311902" indent="-311902">
              <a:spcAft>
                <a:spcPts val="1455"/>
              </a:spcAft>
              <a:buSzPct val="100000"/>
              <a:buFont typeface="+mj-lt"/>
              <a:buAutoNum type="arabicPeriod"/>
              <a:defRPr sz="1940" b="0" i="0">
                <a:solidFill>
                  <a:schemeClr val="tx1"/>
                </a:solidFill>
                <a:latin typeface="Poppins Medium" pitchFamily="2" charset="77"/>
                <a:cs typeface="Poppins Medium" pitchFamily="2" charset="77"/>
              </a:defRPr>
            </a:lvl2pPr>
            <a:lvl5pPr>
              <a:defRPr/>
            </a:lvl5pPr>
          </a:lstStyle>
          <a:p>
            <a:pPr lvl="1"/>
            <a:r>
              <a:rPr lang="en-GB"/>
              <a:t>Lorem ipsum </a:t>
            </a:r>
            <a:r>
              <a:rPr lang="en-GB" err="1"/>
              <a:t>dolor</a:t>
            </a:r>
            <a:r>
              <a:rPr lang="en-GB"/>
              <a:t> sit </a:t>
            </a:r>
            <a:r>
              <a:rPr lang="en-GB" err="1"/>
              <a:t>amet</a:t>
            </a:r>
            <a:r>
              <a:rPr lang="en-GB"/>
              <a:t>, </a:t>
            </a:r>
            <a:r>
              <a:rPr lang="en-GB" err="1"/>
              <a:t>consectetuer</a:t>
            </a:r>
            <a:r>
              <a:rPr lang="en-GB"/>
              <a:t> </a:t>
            </a:r>
            <a:r>
              <a:rPr lang="en-GB" err="1"/>
              <a:t>adipiscing</a:t>
            </a:r>
            <a:r>
              <a:rPr lang="en-GB"/>
              <a:t> </a:t>
            </a:r>
            <a:r>
              <a:rPr lang="en-GB" err="1"/>
              <a:t>elit</a:t>
            </a:r>
            <a:r>
              <a:rPr lang="en-GB"/>
              <a:t>.</a:t>
            </a:r>
          </a:p>
          <a:p>
            <a:pPr lvl="1"/>
            <a:r>
              <a:rPr lang="en-GB"/>
              <a:t>Lorem ipsum </a:t>
            </a:r>
            <a:r>
              <a:rPr lang="en-GB" err="1"/>
              <a:t>dolor</a:t>
            </a:r>
            <a:r>
              <a:rPr lang="en-GB"/>
              <a:t> sit </a:t>
            </a:r>
            <a:r>
              <a:rPr lang="en-GB" err="1"/>
              <a:t>amet</a:t>
            </a:r>
            <a:r>
              <a:rPr lang="en-GB"/>
              <a:t>, </a:t>
            </a:r>
            <a:r>
              <a:rPr lang="en-GB" err="1"/>
              <a:t>consectetuer</a:t>
            </a:r>
            <a:r>
              <a:rPr lang="en-GB"/>
              <a:t> </a:t>
            </a:r>
            <a:r>
              <a:rPr lang="en-GB" err="1"/>
              <a:t>adipiscing</a:t>
            </a:r>
            <a:r>
              <a:rPr lang="en-GB"/>
              <a:t> </a:t>
            </a:r>
            <a:r>
              <a:rPr lang="en-GB" err="1"/>
              <a:t>elit</a:t>
            </a:r>
            <a:r>
              <a:rPr lang="en-GB"/>
              <a:t>.</a:t>
            </a:r>
          </a:p>
          <a:p>
            <a:pPr lvl="1"/>
            <a:r>
              <a:rPr lang="en-GB"/>
              <a:t>Lorem ipsum </a:t>
            </a:r>
            <a:r>
              <a:rPr lang="en-GB" err="1"/>
              <a:t>dolor</a:t>
            </a:r>
            <a:r>
              <a:rPr lang="en-GB"/>
              <a:t> sit </a:t>
            </a:r>
            <a:r>
              <a:rPr lang="en-GB" err="1"/>
              <a:t>amet</a:t>
            </a:r>
            <a:r>
              <a:rPr lang="en-GB"/>
              <a:t>, </a:t>
            </a:r>
            <a:r>
              <a:rPr lang="en-GB" err="1"/>
              <a:t>consectetuer</a:t>
            </a:r>
            <a:r>
              <a:rPr lang="en-GB"/>
              <a:t> </a:t>
            </a:r>
            <a:r>
              <a:rPr lang="en-GB" err="1"/>
              <a:t>adipiscing</a:t>
            </a:r>
            <a:r>
              <a:rPr lang="en-GB"/>
              <a:t> </a:t>
            </a:r>
            <a:r>
              <a:rPr lang="en-GB" err="1"/>
              <a:t>elit</a:t>
            </a:r>
            <a:r>
              <a:rPr lang="en-GB"/>
              <a:t>.</a:t>
            </a:r>
          </a:p>
          <a:p>
            <a:pPr lvl="1"/>
            <a:r>
              <a:rPr lang="en-GB"/>
              <a:t>Lorem ipsum </a:t>
            </a:r>
            <a:r>
              <a:rPr lang="en-GB" err="1"/>
              <a:t>dolor</a:t>
            </a:r>
            <a:r>
              <a:rPr lang="en-GB"/>
              <a:t> sit </a:t>
            </a:r>
            <a:r>
              <a:rPr lang="en-GB" err="1"/>
              <a:t>amet</a:t>
            </a:r>
            <a:r>
              <a:rPr lang="en-GB"/>
              <a:t>, </a:t>
            </a:r>
            <a:r>
              <a:rPr lang="en-GB" err="1"/>
              <a:t>consectetuer</a:t>
            </a:r>
            <a:r>
              <a:rPr lang="en-GB"/>
              <a:t> </a:t>
            </a:r>
            <a:r>
              <a:rPr lang="en-GB" err="1"/>
              <a:t>adipiscing</a:t>
            </a:r>
            <a:r>
              <a:rPr lang="en-GB"/>
              <a:t> </a:t>
            </a:r>
            <a:r>
              <a:rPr lang="en-GB" err="1"/>
              <a:t>elit</a:t>
            </a:r>
            <a:r>
              <a:rPr lang="en-GB"/>
              <a:t>.</a:t>
            </a:r>
          </a:p>
          <a:p>
            <a:pPr lvl="1"/>
            <a:r>
              <a:rPr lang="en-GB"/>
              <a:t>Lorem ipsum </a:t>
            </a:r>
            <a:r>
              <a:rPr lang="en-GB" err="1"/>
              <a:t>dolor</a:t>
            </a:r>
            <a:r>
              <a:rPr lang="en-GB"/>
              <a:t> sit </a:t>
            </a:r>
            <a:r>
              <a:rPr lang="en-GB" err="1"/>
              <a:t>amet</a:t>
            </a:r>
            <a:r>
              <a:rPr lang="en-GB"/>
              <a:t>, </a:t>
            </a:r>
            <a:r>
              <a:rPr lang="en-GB" err="1"/>
              <a:t>consectetuer</a:t>
            </a:r>
            <a:r>
              <a:rPr lang="en-GB"/>
              <a:t> </a:t>
            </a:r>
            <a:r>
              <a:rPr lang="en-GB" err="1"/>
              <a:t>adipiscing</a:t>
            </a:r>
            <a:r>
              <a:rPr lang="en-GB"/>
              <a:t> </a:t>
            </a:r>
            <a:r>
              <a:rPr lang="en-GB" err="1"/>
              <a:t>elit</a:t>
            </a:r>
            <a:r>
              <a:rPr lang="en-GB"/>
              <a:t>.</a:t>
            </a:r>
          </a:p>
          <a:p>
            <a:pPr lvl="1"/>
            <a:r>
              <a:rPr lang="en-GB"/>
              <a:t>Lorem ipsum </a:t>
            </a:r>
            <a:r>
              <a:rPr lang="en-GB" err="1"/>
              <a:t>dolor</a:t>
            </a:r>
            <a:r>
              <a:rPr lang="en-GB"/>
              <a:t> sit </a:t>
            </a:r>
            <a:r>
              <a:rPr lang="en-GB" err="1"/>
              <a:t>amet</a:t>
            </a:r>
            <a:r>
              <a:rPr lang="en-GB"/>
              <a:t>, </a:t>
            </a:r>
            <a:r>
              <a:rPr lang="en-GB" err="1"/>
              <a:t>consectetuer</a:t>
            </a:r>
            <a:r>
              <a:rPr lang="en-GB"/>
              <a:t> </a:t>
            </a:r>
            <a:r>
              <a:rPr lang="en-GB" err="1"/>
              <a:t>adipiscing</a:t>
            </a:r>
            <a:r>
              <a:rPr lang="en-GB"/>
              <a:t> </a:t>
            </a:r>
            <a:r>
              <a:rPr lang="en-GB" err="1"/>
              <a:t>elit</a:t>
            </a:r>
            <a:r>
              <a:rPr lang="en-GB"/>
              <a:t>.</a:t>
            </a:r>
          </a:p>
        </p:txBody>
      </p:sp>
      <p:sp>
        <p:nvSpPr>
          <p:cNvPr id="19" name="object 14">
            <a:extLst>
              <a:ext uri="{FF2B5EF4-FFF2-40B4-BE49-F238E27FC236}">
                <a16:creationId xmlns:a16="http://schemas.microsoft.com/office/drawing/2014/main" id="{FFCCEE77-DD40-4843-B514-E7A8B70251C9}"/>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Tree>
    <p:extLst>
      <p:ext uri="{BB962C8B-B14F-4D97-AF65-F5344CB8AC3E}">
        <p14:creationId xmlns:p14="http://schemas.microsoft.com/office/powerpoint/2010/main" val="3946842214"/>
      </p:ext>
    </p:extLst>
  </p:cSld>
  <p:clrMapOvr>
    <a:masterClrMapping/>
  </p:clrMapOvr>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Agenda (with times)">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Immunization, Vaccines and Biologicals</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577639" y="537198"/>
            <a:ext cx="5081283" cy="403133"/>
          </a:xfrm>
        </p:spPr>
        <p:txBody>
          <a:bodyPr lIns="0" tIns="0" rIns="0" bIns="0" anchor="t" anchorCtr="0"/>
          <a:lstStyle>
            <a:lvl1pPr>
              <a:defRPr/>
            </a:lvl1pPr>
          </a:lstStyle>
          <a:p>
            <a:r>
              <a:rPr lang="en-US"/>
              <a:t>Agenda</a:t>
            </a:r>
            <a:endParaRPr lang="en-GB"/>
          </a:p>
        </p:txBody>
      </p:sp>
      <p:sp>
        <p:nvSpPr>
          <p:cNvPr id="9" name="Text Placeholder 9">
            <a:extLst>
              <a:ext uri="{FF2B5EF4-FFF2-40B4-BE49-F238E27FC236}">
                <a16:creationId xmlns:a16="http://schemas.microsoft.com/office/drawing/2014/main" id="{0B35CF9D-1C51-4670-B6A1-6C59DE52D7BD}"/>
              </a:ext>
            </a:extLst>
          </p:cNvPr>
          <p:cNvSpPr>
            <a:spLocks noGrp="1"/>
          </p:cNvSpPr>
          <p:nvPr>
            <p:ph type="body" sz="quarter" idx="13"/>
          </p:nvPr>
        </p:nvSpPr>
        <p:spPr>
          <a:xfrm>
            <a:off x="577638" y="1098118"/>
            <a:ext cx="5081284" cy="261290"/>
          </a:xfrm>
        </p:spPr>
        <p:txBody>
          <a:bodyPr/>
          <a:lstStyle>
            <a:lvl1pPr>
              <a:lnSpc>
                <a:spcPct val="100000"/>
              </a:lnSpc>
              <a:buFont typeface="Arial" panose="020B0604020202020204" pitchFamily="34" charset="0"/>
              <a:buNone/>
              <a:defRPr sz="1698">
                <a:solidFill>
                  <a:schemeClr val="accent1"/>
                </a:solidFill>
              </a:defRPr>
            </a:lvl1pPr>
          </a:lstStyle>
          <a:p>
            <a:pPr lvl="0"/>
            <a:r>
              <a:rPr lang="en-US"/>
              <a:t>Click to edit Master text styles</a:t>
            </a:r>
          </a:p>
        </p:txBody>
      </p:sp>
      <p:sp>
        <p:nvSpPr>
          <p:cNvPr id="19" name="object 14">
            <a:extLst>
              <a:ext uri="{FF2B5EF4-FFF2-40B4-BE49-F238E27FC236}">
                <a16:creationId xmlns:a16="http://schemas.microsoft.com/office/drawing/2014/main" id="{FFCCEE77-DD40-4843-B514-E7A8B70251C9}"/>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10" name="Text Placeholder 12">
            <a:extLst>
              <a:ext uri="{FF2B5EF4-FFF2-40B4-BE49-F238E27FC236}">
                <a16:creationId xmlns:a16="http://schemas.microsoft.com/office/drawing/2014/main" id="{A335A19B-4A16-3443-B357-10DDCD6808F9}"/>
              </a:ext>
            </a:extLst>
          </p:cNvPr>
          <p:cNvSpPr>
            <a:spLocks noGrp="1"/>
          </p:cNvSpPr>
          <p:nvPr>
            <p:ph type="body" sz="quarter" idx="16" hasCustomPrompt="1"/>
          </p:nvPr>
        </p:nvSpPr>
        <p:spPr>
          <a:xfrm>
            <a:off x="571477" y="2016928"/>
            <a:ext cx="11049260" cy="3837084"/>
          </a:xfrm>
        </p:spPr>
        <p:txBody>
          <a:bodyPr wrap="square" numCol="2" spcCol="756000">
            <a:noAutofit/>
          </a:bodyPr>
          <a:lstStyle>
            <a:lvl1pPr marL="0" indent="0">
              <a:spcAft>
                <a:spcPts val="0"/>
              </a:spcAft>
              <a:buFont typeface="Arial" panose="020B0604020202020204" pitchFamily="34" charset="0"/>
              <a:buNone/>
              <a:defRPr sz="1940" b="0" i="0">
                <a:solidFill>
                  <a:schemeClr val="accent1"/>
                </a:solidFill>
                <a:latin typeface="Poppins Medium" pitchFamily="2" charset="77"/>
                <a:cs typeface="Poppins Medium" pitchFamily="2" charset="77"/>
              </a:defRPr>
            </a:lvl1pPr>
            <a:lvl2pPr marL="0" indent="0">
              <a:spcAft>
                <a:spcPts val="1455"/>
              </a:spcAft>
              <a:buFont typeface="Arial" panose="020B0604020202020204" pitchFamily="34" charset="0"/>
              <a:buNone/>
              <a:defRPr sz="1940" b="0" i="0">
                <a:latin typeface="Poppins Medium" pitchFamily="2" charset="77"/>
                <a:cs typeface="Poppins Medium" pitchFamily="2" charset="77"/>
              </a:defRPr>
            </a:lvl2pPr>
            <a:lvl5pPr>
              <a:defRPr/>
            </a:lvl5pPr>
          </a:lstStyle>
          <a:p>
            <a:pPr lvl="0"/>
            <a:r>
              <a:rPr lang="en-GB"/>
              <a:t>09.00 – 12.30</a:t>
            </a:r>
          </a:p>
          <a:p>
            <a:pPr lvl="1"/>
            <a:r>
              <a:rPr lang="en-GB"/>
              <a:t>Lorem ipsum </a:t>
            </a:r>
            <a:r>
              <a:rPr lang="en-GB" err="1"/>
              <a:t>dolor</a:t>
            </a:r>
            <a:r>
              <a:rPr lang="en-GB"/>
              <a:t> sit </a:t>
            </a:r>
            <a:r>
              <a:rPr lang="en-GB" err="1"/>
              <a:t>amet</a:t>
            </a:r>
            <a:r>
              <a:rPr lang="en-GB"/>
              <a:t>, </a:t>
            </a:r>
            <a:r>
              <a:rPr lang="en-GB" err="1"/>
              <a:t>consectetuer</a:t>
            </a:r>
            <a:r>
              <a:rPr lang="en-GB"/>
              <a:t> </a:t>
            </a:r>
            <a:r>
              <a:rPr lang="en-GB" err="1"/>
              <a:t>adipiscing</a:t>
            </a:r>
            <a:r>
              <a:rPr lang="en-GB"/>
              <a:t> </a:t>
            </a:r>
            <a:r>
              <a:rPr lang="en-GB" err="1"/>
              <a:t>elit</a:t>
            </a:r>
            <a:r>
              <a:rPr lang="en-GB"/>
              <a:t>.</a:t>
            </a:r>
          </a:p>
          <a:p>
            <a:pPr lvl="0"/>
            <a:r>
              <a:rPr lang="en-GB"/>
              <a:t>09.00 – 12.30</a:t>
            </a:r>
          </a:p>
          <a:p>
            <a:pPr lvl="1"/>
            <a:r>
              <a:rPr lang="en-GB"/>
              <a:t>Lorem ipsum </a:t>
            </a:r>
            <a:r>
              <a:rPr lang="en-GB" err="1"/>
              <a:t>dolor</a:t>
            </a:r>
            <a:r>
              <a:rPr lang="en-GB"/>
              <a:t> sit </a:t>
            </a:r>
            <a:r>
              <a:rPr lang="en-GB" err="1"/>
              <a:t>amet</a:t>
            </a:r>
            <a:r>
              <a:rPr lang="en-GB"/>
              <a:t>, </a:t>
            </a:r>
            <a:r>
              <a:rPr lang="en-GB" err="1"/>
              <a:t>consectetuer</a:t>
            </a:r>
            <a:r>
              <a:rPr lang="en-GB"/>
              <a:t> </a:t>
            </a:r>
            <a:r>
              <a:rPr lang="en-GB" err="1"/>
              <a:t>adipiscing</a:t>
            </a:r>
            <a:r>
              <a:rPr lang="en-GB"/>
              <a:t> </a:t>
            </a:r>
            <a:r>
              <a:rPr lang="en-GB" err="1"/>
              <a:t>elit</a:t>
            </a:r>
            <a:r>
              <a:rPr lang="en-GB"/>
              <a:t>.</a:t>
            </a:r>
          </a:p>
          <a:p>
            <a:pPr lvl="0"/>
            <a:r>
              <a:rPr lang="en-GB"/>
              <a:t>09.00 – 12.30</a:t>
            </a:r>
          </a:p>
          <a:p>
            <a:pPr lvl="1"/>
            <a:r>
              <a:rPr lang="en-GB"/>
              <a:t>Lorem ipsum </a:t>
            </a:r>
            <a:r>
              <a:rPr lang="en-GB" err="1"/>
              <a:t>dolor</a:t>
            </a:r>
            <a:r>
              <a:rPr lang="en-GB"/>
              <a:t> sit </a:t>
            </a:r>
            <a:r>
              <a:rPr lang="en-GB" err="1"/>
              <a:t>amet</a:t>
            </a:r>
            <a:r>
              <a:rPr lang="en-GB"/>
              <a:t>, </a:t>
            </a:r>
            <a:r>
              <a:rPr lang="en-GB" err="1"/>
              <a:t>consectetuer</a:t>
            </a:r>
            <a:r>
              <a:rPr lang="en-GB"/>
              <a:t> </a:t>
            </a:r>
            <a:r>
              <a:rPr lang="en-GB" err="1"/>
              <a:t>adipiscing</a:t>
            </a:r>
            <a:r>
              <a:rPr lang="en-GB"/>
              <a:t> </a:t>
            </a:r>
            <a:r>
              <a:rPr lang="en-GB" err="1"/>
              <a:t>elit</a:t>
            </a:r>
            <a:r>
              <a:rPr lang="en-GB"/>
              <a:t>.</a:t>
            </a:r>
          </a:p>
          <a:p>
            <a:pPr lvl="0"/>
            <a:r>
              <a:rPr lang="en-GB"/>
              <a:t>09.00 – 12.30</a:t>
            </a:r>
          </a:p>
          <a:p>
            <a:pPr lvl="1"/>
            <a:r>
              <a:rPr lang="en-GB"/>
              <a:t>Lorem ipsum </a:t>
            </a:r>
            <a:r>
              <a:rPr lang="en-GB" err="1"/>
              <a:t>dolor</a:t>
            </a:r>
            <a:r>
              <a:rPr lang="en-GB"/>
              <a:t> sit </a:t>
            </a:r>
            <a:r>
              <a:rPr lang="en-GB" err="1"/>
              <a:t>amet</a:t>
            </a:r>
            <a:r>
              <a:rPr lang="en-GB"/>
              <a:t>, </a:t>
            </a:r>
            <a:r>
              <a:rPr lang="en-GB" err="1"/>
              <a:t>consectetuer</a:t>
            </a:r>
            <a:r>
              <a:rPr lang="en-GB"/>
              <a:t> </a:t>
            </a:r>
            <a:r>
              <a:rPr lang="en-GB" err="1"/>
              <a:t>adipiscing</a:t>
            </a:r>
            <a:r>
              <a:rPr lang="en-GB"/>
              <a:t> </a:t>
            </a:r>
            <a:r>
              <a:rPr lang="en-GB" err="1"/>
              <a:t>elit</a:t>
            </a:r>
            <a:r>
              <a:rPr lang="en-GB"/>
              <a:t>.</a:t>
            </a:r>
          </a:p>
          <a:p>
            <a:pPr lvl="0"/>
            <a:r>
              <a:rPr lang="en-GB"/>
              <a:t>09.00 – 12.30</a:t>
            </a:r>
          </a:p>
          <a:p>
            <a:pPr lvl="1"/>
            <a:r>
              <a:rPr lang="en-GB"/>
              <a:t>Lorem ipsum </a:t>
            </a:r>
            <a:r>
              <a:rPr lang="en-GB" err="1"/>
              <a:t>dolor</a:t>
            </a:r>
            <a:r>
              <a:rPr lang="en-GB"/>
              <a:t> sit </a:t>
            </a:r>
            <a:r>
              <a:rPr lang="en-GB" err="1"/>
              <a:t>amet</a:t>
            </a:r>
            <a:r>
              <a:rPr lang="en-GB"/>
              <a:t>, </a:t>
            </a:r>
            <a:r>
              <a:rPr lang="en-GB" err="1"/>
              <a:t>consectetuer</a:t>
            </a:r>
            <a:r>
              <a:rPr lang="en-GB"/>
              <a:t> </a:t>
            </a:r>
            <a:r>
              <a:rPr lang="en-GB" err="1"/>
              <a:t>adipiscing</a:t>
            </a:r>
            <a:r>
              <a:rPr lang="en-GB"/>
              <a:t> </a:t>
            </a:r>
            <a:r>
              <a:rPr lang="en-GB" err="1"/>
              <a:t>elit</a:t>
            </a:r>
            <a:r>
              <a:rPr lang="en-GB"/>
              <a:t>.</a:t>
            </a:r>
          </a:p>
          <a:p>
            <a:pPr lvl="0"/>
            <a:r>
              <a:rPr lang="en-GB"/>
              <a:t>09.00 – 12.30</a:t>
            </a:r>
          </a:p>
          <a:p>
            <a:pPr lvl="1"/>
            <a:r>
              <a:rPr lang="en-GB"/>
              <a:t>Lorem ipsum </a:t>
            </a:r>
            <a:r>
              <a:rPr lang="en-GB" err="1"/>
              <a:t>dolor</a:t>
            </a:r>
            <a:r>
              <a:rPr lang="en-GB"/>
              <a:t> sit </a:t>
            </a:r>
            <a:r>
              <a:rPr lang="en-GB" err="1"/>
              <a:t>amet</a:t>
            </a:r>
            <a:r>
              <a:rPr lang="en-GB"/>
              <a:t>, </a:t>
            </a:r>
            <a:r>
              <a:rPr lang="en-GB" err="1"/>
              <a:t>consectetuer</a:t>
            </a:r>
            <a:r>
              <a:rPr lang="en-GB"/>
              <a:t> </a:t>
            </a:r>
            <a:r>
              <a:rPr lang="en-GB" err="1"/>
              <a:t>adipiscing</a:t>
            </a:r>
            <a:r>
              <a:rPr lang="en-GB"/>
              <a:t> </a:t>
            </a:r>
            <a:r>
              <a:rPr lang="en-GB" err="1"/>
              <a:t>elit</a:t>
            </a:r>
            <a:r>
              <a:rPr lang="en-GB"/>
              <a:t>.</a:t>
            </a:r>
          </a:p>
        </p:txBody>
      </p:sp>
    </p:spTree>
    <p:extLst>
      <p:ext uri="{BB962C8B-B14F-4D97-AF65-F5344CB8AC3E}">
        <p14:creationId xmlns:p14="http://schemas.microsoft.com/office/powerpoint/2010/main" val="2547041626"/>
      </p:ext>
    </p:extLst>
  </p:cSld>
  <p:clrMapOvr>
    <a:masterClrMapping/>
  </p:clrMapOvr>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Tables">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Immunization, Vaccines and Biologicals</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577637" y="537198"/>
            <a:ext cx="5081283" cy="403133"/>
          </a:xfrm>
        </p:spPr>
        <p:txBody>
          <a:bodyPr lIns="0" tIns="0" rIns="0" bIns="0" anchor="t" anchorCtr="0"/>
          <a:lstStyle>
            <a:lvl1pPr>
              <a:defRPr/>
            </a:lvl1pPr>
          </a:lstStyle>
          <a:p>
            <a:r>
              <a:rPr lang="en-US"/>
              <a:t>Table</a:t>
            </a:r>
            <a:endParaRPr lang="en-GB"/>
          </a:p>
        </p:txBody>
      </p:sp>
      <p:sp>
        <p:nvSpPr>
          <p:cNvPr id="9" name="Text Placeholder 9">
            <a:extLst>
              <a:ext uri="{FF2B5EF4-FFF2-40B4-BE49-F238E27FC236}">
                <a16:creationId xmlns:a16="http://schemas.microsoft.com/office/drawing/2014/main" id="{0B35CF9D-1C51-4670-B6A1-6C59DE52D7BD}"/>
              </a:ext>
            </a:extLst>
          </p:cNvPr>
          <p:cNvSpPr>
            <a:spLocks noGrp="1"/>
          </p:cNvSpPr>
          <p:nvPr>
            <p:ph type="body" sz="quarter" idx="13"/>
          </p:nvPr>
        </p:nvSpPr>
        <p:spPr>
          <a:xfrm>
            <a:off x="577638" y="1098118"/>
            <a:ext cx="5081284" cy="261290"/>
          </a:xfrm>
        </p:spPr>
        <p:txBody>
          <a:bodyPr/>
          <a:lstStyle>
            <a:lvl1pPr>
              <a:lnSpc>
                <a:spcPct val="100000"/>
              </a:lnSpc>
              <a:buFont typeface="Arial" panose="020B0604020202020204" pitchFamily="34" charset="0"/>
              <a:buNone/>
              <a:defRPr sz="1698">
                <a:solidFill>
                  <a:schemeClr val="accent1"/>
                </a:solidFill>
              </a:defRPr>
            </a:lvl1pPr>
          </a:lstStyle>
          <a:p>
            <a:pPr lvl="0"/>
            <a:r>
              <a:rPr lang="en-US"/>
              <a:t>Click to edit Master text styles</a:t>
            </a:r>
          </a:p>
        </p:txBody>
      </p:sp>
      <p:sp>
        <p:nvSpPr>
          <p:cNvPr id="19" name="object 14">
            <a:extLst>
              <a:ext uri="{FF2B5EF4-FFF2-40B4-BE49-F238E27FC236}">
                <a16:creationId xmlns:a16="http://schemas.microsoft.com/office/drawing/2014/main" id="{FFCCEE77-DD40-4843-B514-E7A8B70251C9}"/>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Tree>
    <p:extLst>
      <p:ext uri="{BB962C8B-B14F-4D97-AF65-F5344CB8AC3E}">
        <p14:creationId xmlns:p14="http://schemas.microsoft.com/office/powerpoint/2010/main" val="2912488223"/>
      </p:ext>
    </p:extLst>
  </p:cSld>
  <p:clrMapOvr>
    <a:masterClrMapping/>
  </p:clrMapOvr>
  <p:extLst>
    <p:ext uri="{DCECCB84-F9BA-43D5-87BE-67443E8EF086}">
      <p15:sldGuideLst xmlns:p15="http://schemas.microsoft.com/office/powerpoint/2012/main"/>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Title | 2 column text tall">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07091CED-6421-441D-89DA-74EF77AD24AD}"/>
              </a:ext>
            </a:extLst>
          </p:cNvPr>
          <p:cNvSpPr>
            <a:spLocks noGrp="1"/>
          </p:cNvSpPr>
          <p:nvPr>
            <p:ph type="ftr" sz="quarter" idx="11"/>
          </p:nvPr>
        </p:nvSpPr>
        <p:spPr/>
        <p:txBody>
          <a:bodyPr/>
          <a:lstStyle/>
          <a:p>
            <a:r>
              <a:rPr lang="en-GB"/>
              <a:t>Immunization, Vaccines and Biologicals</a:t>
            </a:r>
          </a:p>
        </p:txBody>
      </p:sp>
      <p:sp>
        <p:nvSpPr>
          <p:cNvPr id="9" name="Slide Number Placeholder 8">
            <a:extLst>
              <a:ext uri="{FF2B5EF4-FFF2-40B4-BE49-F238E27FC236}">
                <a16:creationId xmlns:a16="http://schemas.microsoft.com/office/drawing/2014/main" id="{D1CC4CE6-BB6C-4665-BB0E-0849EB26E1A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10" name="Title 1">
            <a:extLst>
              <a:ext uri="{FF2B5EF4-FFF2-40B4-BE49-F238E27FC236}">
                <a16:creationId xmlns:a16="http://schemas.microsoft.com/office/drawing/2014/main" id="{7700640E-70DB-4FA8-8906-F2F2D00CFD0A}"/>
              </a:ext>
            </a:extLst>
          </p:cNvPr>
          <p:cNvSpPr>
            <a:spLocks noGrp="1"/>
          </p:cNvSpPr>
          <p:nvPr>
            <p:ph type="title"/>
          </p:nvPr>
        </p:nvSpPr>
        <p:spPr>
          <a:xfrm>
            <a:off x="577639" y="537198"/>
            <a:ext cx="5081283" cy="810030"/>
          </a:xfrm>
        </p:spPr>
        <p:txBody>
          <a:bodyPr lIns="0" tIns="0" rIns="0" bIns="0" anchor="t" anchorCtr="0"/>
          <a:lstStyle/>
          <a:p>
            <a:r>
              <a:rPr lang="en-US"/>
              <a:t>Click to edit Master title style</a:t>
            </a:r>
            <a:endParaRPr lang="en-GB"/>
          </a:p>
        </p:txBody>
      </p:sp>
      <p:sp>
        <p:nvSpPr>
          <p:cNvPr id="13" name="Text Placeholder 12">
            <a:extLst>
              <a:ext uri="{FF2B5EF4-FFF2-40B4-BE49-F238E27FC236}">
                <a16:creationId xmlns:a16="http://schemas.microsoft.com/office/drawing/2014/main" id="{1DAB69A2-06C9-4546-819F-AC1A6D1FD09E}"/>
              </a:ext>
            </a:extLst>
          </p:cNvPr>
          <p:cNvSpPr>
            <a:spLocks noGrp="1"/>
          </p:cNvSpPr>
          <p:nvPr>
            <p:ph type="body" sz="quarter" idx="14"/>
          </p:nvPr>
        </p:nvSpPr>
        <p:spPr>
          <a:xfrm>
            <a:off x="577638" y="1682567"/>
            <a:ext cx="11036725" cy="1674747"/>
          </a:xfrm>
        </p:spPr>
        <p:txBody>
          <a:bodyPr numCol="2" spcCol="1440000"/>
          <a:lstStyle>
            <a:lvl1pPr marL="0" indent="0">
              <a:buFont typeface="Arial" panose="020B0604020202020204" pitchFamily="34" charset="0"/>
              <a:buNone/>
              <a:defRPr/>
            </a:lvl1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object 14">
            <a:extLst>
              <a:ext uri="{FF2B5EF4-FFF2-40B4-BE49-F238E27FC236}">
                <a16:creationId xmlns:a16="http://schemas.microsoft.com/office/drawing/2014/main" id="{E1474A1F-77BF-4F44-91F7-99B672845854}"/>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Tree>
    <p:extLst>
      <p:ext uri="{BB962C8B-B14F-4D97-AF65-F5344CB8AC3E}">
        <p14:creationId xmlns:p14="http://schemas.microsoft.com/office/powerpoint/2010/main" val="314271828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Title | 2 column numbered">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07091CED-6421-441D-89DA-74EF77AD24AD}"/>
              </a:ext>
            </a:extLst>
          </p:cNvPr>
          <p:cNvSpPr>
            <a:spLocks noGrp="1"/>
          </p:cNvSpPr>
          <p:nvPr>
            <p:ph type="ftr" sz="quarter" idx="11"/>
          </p:nvPr>
        </p:nvSpPr>
        <p:spPr/>
        <p:txBody>
          <a:bodyPr/>
          <a:lstStyle/>
          <a:p>
            <a:r>
              <a:rPr lang="en-GB"/>
              <a:t>Immunization, Vaccines and Biologicals</a:t>
            </a:r>
          </a:p>
        </p:txBody>
      </p:sp>
      <p:sp>
        <p:nvSpPr>
          <p:cNvPr id="9" name="Slide Number Placeholder 8">
            <a:extLst>
              <a:ext uri="{FF2B5EF4-FFF2-40B4-BE49-F238E27FC236}">
                <a16:creationId xmlns:a16="http://schemas.microsoft.com/office/drawing/2014/main" id="{D1CC4CE6-BB6C-4665-BB0E-0849EB26E1A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10" name="Title 1">
            <a:extLst>
              <a:ext uri="{FF2B5EF4-FFF2-40B4-BE49-F238E27FC236}">
                <a16:creationId xmlns:a16="http://schemas.microsoft.com/office/drawing/2014/main" id="{7700640E-70DB-4FA8-8906-F2F2D00CFD0A}"/>
              </a:ext>
            </a:extLst>
          </p:cNvPr>
          <p:cNvSpPr>
            <a:spLocks noGrp="1"/>
          </p:cNvSpPr>
          <p:nvPr>
            <p:ph type="title"/>
          </p:nvPr>
        </p:nvSpPr>
        <p:spPr>
          <a:xfrm>
            <a:off x="577639" y="537198"/>
            <a:ext cx="5081283" cy="810030"/>
          </a:xfrm>
        </p:spPr>
        <p:txBody>
          <a:bodyPr lIns="0" tIns="0" rIns="0" bIns="0" anchor="t" anchorCtr="0"/>
          <a:lstStyle/>
          <a:p>
            <a:r>
              <a:rPr lang="en-US"/>
              <a:t>Click to edit Master title style</a:t>
            </a:r>
            <a:endParaRPr lang="en-GB"/>
          </a:p>
        </p:txBody>
      </p:sp>
      <p:sp>
        <p:nvSpPr>
          <p:cNvPr id="13" name="Text Placeholder 12">
            <a:extLst>
              <a:ext uri="{FF2B5EF4-FFF2-40B4-BE49-F238E27FC236}">
                <a16:creationId xmlns:a16="http://schemas.microsoft.com/office/drawing/2014/main" id="{1DAB69A2-06C9-4546-819F-AC1A6D1FD09E}"/>
              </a:ext>
            </a:extLst>
          </p:cNvPr>
          <p:cNvSpPr>
            <a:spLocks noGrp="1"/>
          </p:cNvSpPr>
          <p:nvPr>
            <p:ph type="body" sz="quarter" idx="14"/>
          </p:nvPr>
        </p:nvSpPr>
        <p:spPr>
          <a:xfrm>
            <a:off x="577638" y="1682567"/>
            <a:ext cx="11036725" cy="1674747"/>
          </a:xfrm>
        </p:spPr>
        <p:txBody>
          <a:bodyPr numCol="2" spcCol="1440000"/>
          <a:lstStyle>
            <a:lvl1pPr marL="277246" indent="-277246">
              <a:buClr>
                <a:schemeClr val="accent1"/>
              </a:buClr>
              <a:buSzPct val="100000"/>
              <a:buFont typeface="+mj-lt"/>
              <a:buAutoNum type="arabicPeriod"/>
              <a:defRPr/>
            </a:lvl1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7452435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1_Title and Graph">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024F929E-2F1D-4406-9057-6C825193933B}"/>
              </a:ext>
            </a:extLst>
          </p:cNvPr>
          <p:cNvSpPr>
            <a:spLocks noGrp="1"/>
          </p:cNvSpPr>
          <p:nvPr>
            <p:ph type="ftr" sz="quarter" idx="11"/>
          </p:nvPr>
        </p:nvSpPr>
        <p:spPr/>
        <p:txBody>
          <a:bodyPr/>
          <a:lstStyle/>
          <a:p>
            <a:r>
              <a:rPr lang="en-GB"/>
              <a:t>Immunization, Vaccines and Biologicals</a:t>
            </a:r>
          </a:p>
        </p:txBody>
      </p:sp>
      <p:sp>
        <p:nvSpPr>
          <p:cNvPr id="4" name="Slide Number Placeholder 3">
            <a:extLst>
              <a:ext uri="{FF2B5EF4-FFF2-40B4-BE49-F238E27FC236}">
                <a16:creationId xmlns:a16="http://schemas.microsoft.com/office/drawing/2014/main" id="{2CA9C806-229B-4A8D-AFA7-03EDD985E6DC}"/>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5" name="Title 1">
            <a:extLst>
              <a:ext uri="{FF2B5EF4-FFF2-40B4-BE49-F238E27FC236}">
                <a16:creationId xmlns:a16="http://schemas.microsoft.com/office/drawing/2014/main" id="{226A3070-CE06-4CEE-A226-D97212C3BEE6}"/>
              </a:ext>
            </a:extLst>
          </p:cNvPr>
          <p:cNvSpPr>
            <a:spLocks noGrp="1"/>
          </p:cNvSpPr>
          <p:nvPr>
            <p:ph type="title"/>
          </p:nvPr>
        </p:nvSpPr>
        <p:spPr>
          <a:xfrm>
            <a:off x="577639" y="537198"/>
            <a:ext cx="11282640" cy="403133"/>
          </a:xfrm>
        </p:spPr>
        <p:txBody>
          <a:bodyPr lIns="0" tIns="0" rIns="0" bIns="0" anchor="t" anchorCtr="0"/>
          <a:lstStyle/>
          <a:p>
            <a:r>
              <a:rPr lang="en-US"/>
              <a:t>Click to edit Master title style</a:t>
            </a:r>
            <a:endParaRPr lang="en-GB"/>
          </a:p>
        </p:txBody>
      </p:sp>
      <p:sp>
        <p:nvSpPr>
          <p:cNvPr id="8" name="object 14">
            <a:extLst>
              <a:ext uri="{FF2B5EF4-FFF2-40B4-BE49-F238E27FC236}">
                <a16:creationId xmlns:a16="http://schemas.microsoft.com/office/drawing/2014/main" id="{C887375E-F637-44FE-AF63-8A8B04BD6ACA}"/>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Tree>
    <p:extLst>
      <p:ext uri="{BB962C8B-B14F-4D97-AF65-F5344CB8AC3E}">
        <p14:creationId xmlns:p14="http://schemas.microsoft.com/office/powerpoint/2010/main" val="330439105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Basic slide_header">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1E133CF-581A-AE41-A140-91FF7F4ACEE0}"/>
              </a:ext>
            </a:extLst>
          </p:cNvPr>
          <p:cNvSpPr/>
          <p:nvPr userDrawn="1"/>
        </p:nvSpPr>
        <p:spPr>
          <a:xfrm>
            <a:off x="0" y="1"/>
            <a:ext cx="12192000" cy="138667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picture containing accessory, chain&#10;&#10;Description automatically generated">
            <a:extLst>
              <a:ext uri="{FF2B5EF4-FFF2-40B4-BE49-F238E27FC236}">
                <a16:creationId xmlns:a16="http://schemas.microsoft.com/office/drawing/2014/main" id="{6AFD69A2-8348-3947-B436-D1F9171D2544}"/>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41712" y="103577"/>
            <a:ext cx="1483424" cy="1179518"/>
          </a:xfrm>
          <a:prstGeom prst="rect">
            <a:avLst/>
          </a:prstGeom>
        </p:spPr>
      </p:pic>
      <p:pic>
        <p:nvPicPr>
          <p:cNvPr id="9" name="Picture 8">
            <a:extLst>
              <a:ext uri="{FF2B5EF4-FFF2-40B4-BE49-F238E27FC236}">
                <a16:creationId xmlns:a16="http://schemas.microsoft.com/office/drawing/2014/main" id="{A8BD25F4-0FDE-AF41-992C-9F259D7DD153}"/>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9600364" y="360695"/>
            <a:ext cx="2171515" cy="665283"/>
          </a:xfrm>
          <a:prstGeom prst="rect">
            <a:avLst/>
          </a:prstGeom>
        </p:spPr>
      </p:pic>
      <p:sp>
        <p:nvSpPr>
          <p:cNvPr id="11" name="Text Placeholder 10">
            <a:extLst>
              <a:ext uri="{FF2B5EF4-FFF2-40B4-BE49-F238E27FC236}">
                <a16:creationId xmlns:a16="http://schemas.microsoft.com/office/drawing/2014/main" id="{84143261-A893-904E-B4EF-BF193A0E2CA9}"/>
              </a:ext>
            </a:extLst>
          </p:cNvPr>
          <p:cNvSpPr>
            <a:spLocks noGrp="1"/>
          </p:cNvSpPr>
          <p:nvPr>
            <p:ph type="body" sz="quarter" idx="10"/>
          </p:nvPr>
        </p:nvSpPr>
        <p:spPr>
          <a:xfrm>
            <a:off x="828153" y="103188"/>
            <a:ext cx="8399463" cy="822325"/>
          </a:xfrm>
        </p:spPr>
        <p:txBody>
          <a:bodyPr>
            <a:noAutofit/>
          </a:bodyPr>
          <a:lstStyle>
            <a:lvl1pPr marL="0" indent="0">
              <a:spcBef>
                <a:spcPts val="0"/>
              </a:spcBef>
              <a:buFontTx/>
              <a:buNone/>
              <a:defRPr sz="2800" b="1">
                <a:solidFill>
                  <a:schemeClr val="bg1"/>
                </a:solidFill>
              </a:defRPr>
            </a:lvl1pPr>
            <a:lvl2pPr marL="457200" indent="0">
              <a:buFontTx/>
              <a:buNone/>
              <a:defRPr sz="2400">
                <a:solidFill>
                  <a:schemeClr val="bg1"/>
                </a:solidFill>
              </a:defRPr>
            </a:lvl2pPr>
            <a:lvl3pPr marL="914400" indent="0">
              <a:buFontTx/>
              <a:buNone/>
              <a:defRPr sz="2400">
                <a:solidFill>
                  <a:schemeClr val="bg1"/>
                </a:solidFill>
              </a:defRPr>
            </a:lvl3pPr>
            <a:lvl4pPr marL="1371600" indent="0">
              <a:buFontTx/>
              <a:buNone/>
              <a:defRPr sz="2400">
                <a:solidFill>
                  <a:schemeClr val="bg1"/>
                </a:solidFill>
              </a:defRPr>
            </a:lvl4pPr>
            <a:lvl5pPr marL="1828800" indent="0">
              <a:buFontTx/>
              <a:buNone/>
              <a:defRPr sz="2400">
                <a:solidFill>
                  <a:schemeClr val="bg1"/>
                </a:solidFill>
              </a:defRPr>
            </a:lvl5pPr>
          </a:lstStyle>
          <a:p>
            <a:pPr lvl="0"/>
            <a:r>
              <a:rPr lang="en-US"/>
              <a:t>Click to edit Master text styles</a:t>
            </a:r>
          </a:p>
        </p:txBody>
      </p:sp>
      <p:sp>
        <p:nvSpPr>
          <p:cNvPr id="14" name="Text Placeholder 13">
            <a:extLst>
              <a:ext uri="{FF2B5EF4-FFF2-40B4-BE49-F238E27FC236}">
                <a16:creationId xmlns:a16="http://schemas.microsoft.com/office/drawing/2014/main" id="{115BF31F-E229-7948-8DF0-78F3B477B43A}"/>
              </a:ext>
            </a:extLst>
          </p:cNvPr>
          <p:cNvSpPr>
            <a:spLocks noGrp="1"/>
          </p:cNvSpPr>
          <p:nvPr>
            <p:ph type="body" sz="quarter" idx="11"/>
          </p:nvPr>
        </p:nvSpPr>
        <p:spPr>
          <a:xfrm>
            <a:off x="828675" y="967650"/>
            <a:ext cx="3530600" cy="360363"/>
          </a:xfrm>
        </p:spPr>
        <p:txBody>
          <a:bodyPr>
            <a:noAutofit/>
          </a:bodyPr>
          <a:lstStyle>
            <a:lvl1pPr marL="0" indent="0">
              <a:buFontTx/>
              <a:buNone/>
              <a:defRPr sz="2000" b="1" i="1">
                <a:solidFill>
                  <a:schemeClr val="tx2"/>
                </a:solidFill>
              </a:defRPr>
            </a:lvl1pPr>
          </a:lstStyle>
          <a:p>
            <a:pPr lvl="0"/>
            <a:r>
              <a:rPr lang="en-US"/>
              <a:t>Click to edit Master</a:t>
            </a:r>
          </a:p>
        </p:txBody>
      </p:sp>
    </p:spTree>
    <p:extLst>
      <p:ext uri="{BB962C8B-B14F-4D97-AF65-F5344CB8AC3E}">
        <p14:creationId xmlns:p14="http://schemas.microsoft.com/office/powerpoint/2010/main" val="292907248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and Graph">
  <p:cSld name="Title and Graph">
    <p:spTree>
      <p:nvGrpSpPr>
        <p:cNvPr id="1" name="Shape 31"/>
        <p:cNvGrpSpPr/>
        <p:nvPr/>
      </p:nvGrpSpPr>
      <p:grpSpPr>
        <a:xfrm>
          <a:off x="0" y="0"/>
          <a:ext cx="0" cy="0"/>
          <a:chOff x="0" y="0"/>
          <a:chExt cx="0" cy="0"/>
        </a:xfrm>
      </p:grpSpPr>
      <p:sp>
        <p:nvSpPr>
          <p:cNvPr id="32" name="Google Shape;32;p3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3" name="Google Shape;33;p3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34" name="Google Shape;34;p30"/>
          <p:cNvSpPr txBox="1">
            <a:spLocks noGrp="1"/>
          </p:cNvSpPr>
          <p:nvPr>
            <p:ph type="title"/>
          </p:nvPr>
        </p:nvSpPr>
        <p:spPr>
          <a:xfrm>
            <a:off x="577638" y="537198"/>
            <a:ext cx="11282641" cy="323699"/>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extLst>
      <p:ext uri="{BB962C8B-B14F-4D97-AF65-F5344CB8AC3E}">
        <p14:creationId xmlns:p14="http://schemas.microsoft.com/office/powerpoint/2010/main" val="151632338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Slide 1">
    <p:spTree>
      <p:nvGrpSpPr>
        <p:cNvPr id="1" name=""/>
        <p:cNvGrpSpPr/>
        <p:nvPr/>
      </p:nvGrpSpPr>
      <p:grpSpPr>
        <a:xfrm>
          <a:off x="0" y="0"/>
          <a:ext cx="0" cy="0"/>
          <a:chOff x="0" y="0"/>
          <a:chExt cx="0" cy="0"/>
        </a:xfrm>
      </p:grpSpPr>
      <p:sp>
        <p:nvSpPr>
          <p:cNvPr id="5" name="Titre 4">
            <a:extLst>
              <a:ext uri="{FF2B5EF4-FFF2-40B4-BE49-F238E27FC236}">
                <a16:creationId xmlns:a16="http://schemas.microsoft.com/office/drawing/2014/main" id="{4ACD8893-7198-9DC8-ECD0-58A3C295AD0A}"/>
              </a:ext>
            </a:extLst>
          </p:cNvPr>
          <p:cNvSpPr>
            <a:spLocks noGrp="1"/>
          </p:cNvSpPr>
          <p:nvPr>
            <p:ph type="title"/>
          </p:nvPr>
        </p:nvSpPr>
        <p:spPr>
          <a:xfrm>
            <a:off x="457201" y="1105037"/>
            <a:ext cx="8571795" cy="1326091"/>
          </a:xfrm>
          <a:prstGeom prst="rect">
            <a:avLst/>
          </a:prstGeom>
        </p:spPr>
        <p:txBody>
          <a:bodyPr/>
          <a:lstStyle>
            <a:lvl1pPr>
              <a:defRPr b="1" i="0">
                <a:solidFill>
                  <a:srgbClr val="292929"/>
                </a:solidFill>
                <a:latin typeface="Poppins" pitchFamily="2" charset="77"/>
                <a:cs typeface="Poppins" pitchFamily="2" charset="77"/>
              </a:defRPr>
            </a:lvl1pPr>
          </a:lstStyle>
          <a:p>
            <a:r>
              <a:rPr lang="en-US"/>
              <a:t>Click to edit Master title style</a:t>
            </a:r>
            <a:endParaRPr lang="fr-FR" dirty="0"/>
          </a:p>
        </p:txBody>
      </p:sp>
      <p:sp>
        <p:nvSpPr>
          <p:cNvPr id="7" name="Espace réservé du texte 6">
            <a:extLst>
              <a:ext uri="{FF2B5EF4-FFF2-40B4-BE49-F238E27FC236}">
                <a16:creationId xmlns:a16="http://schemas.microsoft.com/office/drawing/2014/main" id="{7C8735EB-6336-D816-4CE2-EF9FE3B411D4}"/>
              </a:ext>
            </a:extLst>
          </p:cNvPr>
          <p:cNvSpPr>
            <a:spLocks noGrp="1"/>
          </p:cNvSpPr>
          <p:nvPr>
            <p:ph type="body" sz="quarter" idx="10"/>
          </p:nvPr>
        </p:nvSpPr>
        <p:spPr>
          <a:xfrm>
            <a:off x="457864" y="3205409"/>
            <a:ext cx="7255013" cy="965200"/>
          </a:xfrm>
          <a:prstGeom prst="rect">
            <a:avLst/>
          </a:prstGeom>
        </p:spPr>
        <p:txBody>
          <a:bodyPr/>
          <a:lstStyle>
            <a:lvl1pPr>
              <a:defRPr sz="2933" b="1" i="0" spc="400">
                <a:solidFill>
                  <a:srgbClr val="292929"/>
                </a:solidFill>
                <a:latin typeface="Poppins" pitchFamily="2" charset="77"/>
                <a:cs typeface="Poppins" pitchFamily="2" charset="77"/>
              </a:defRPr>
            </a:lvl1pPr>
            <a:lvl2pPr>
              <a:defRPr sz="4000">
                <a:latin typeface="Poppins" pitchFamily="2" charset="77"/>
                <a:cs typeface="Poppins" pitchFamily="2" charset="77"/>
              </a:defRPr>
            </a:lvl2pPr>
            <a:lvl3pPr>
              <a:defRPr sz="4000">
                <a:latin typeface="Poppins" pitchFamily="2" charset="77"/>
                <a:cs typeface="Poppins" pitchFamily="2" charset="77"/>
              </a:defRPr>
            </a:lvl3pPr>
            <a:lvl4pPr>
              <a:defRPr sz="4000">
                <a:latin typeface="Poppins" pitchFamily="2" charset="77"/>
                <a:cs typeface="Poppins" pitchFamily="2" charset="77"/>
              </a:defRPr>
            </a:lvl4pPr>
            <a:lvl5pPr>
              <a:defRPr sz="4000">
                <a:latin typeface="Poppins" pitchFamily="2" charset="77"/>
                <a:cs typeface="Poppins" pitchFamily="2" charset="77"/>
              </a:defRPr>
            </a:lvl5pPr>
          </a:lstStyle>
          <a:p>
            <a:pPr lvl="0"/>
            <a:r>
              <a:rPr lang="en-US"/>
              <a:t>Click to edit Master text styles</a:t>
            </a:r>
          </a:p>
        </p:txBody>
      </p:sp>
      <p:sp>
        <p:nvSpPr>
          <p:cNvPr id="9" name="Espace réservé du texte 8">
            <a:extLst>
              <a:ext uri="{FF2B5EF4-FFF2-40B4-BE49-F238E27FC236}">
                <a16:creationId xmlns:a16="http://schemas.microsoft.com/office/drawing/2014/main" id="{44FC6879-36DA-D757-04CF-D3B1AD282E75}"/>
              </a:ext>
            </a:extLst>
          </p:cNvPr>
          <p:cNvSpPr>
            <a:spLocks noGrp="1"/>
          </p:cNvSpPr>
          <p:nvPr>
            <p:ph type="body" sz="quarter" idx="11" hasCustomPrompt="1"/>
          </p:nvPr>
        </p:nvSpPr>
        <p:spPr>
          <a:xfrm>
            <a:off x="460477" y="4944889"/>
            <a:ext cx="5994400" cy="1117600"/>
          </a:xfrm>
          <a:prstGeom prst="rect">
            <a:avLst/>
          </a:prstGeom>
        </p:spPr>
        <p:txBody>
          <a:bodyPr/>
          <a:lstStyle>
            <a:lvl1pPr>
              <a:defRPr sz="2233" b="1" i="0">
                <a:solidFill>
                  <a:srgbClr val="292929"/>
                </a:solidFill>
                <a:latin typeface="Poppins" pitchFamily="2" charset="77"/>
                <a:cs typeface="Poppins" pitchFamily="2" charset="77"/>
              </a:defRPr>
            </a:lvl1pPr>
            <a:lvl2pPr>
              <a:defRPr sz="2233" b="1" i="0">
                <a:solidFill>
                  <a:srgbClr val="292929"/>
                </a:solidFill>
                <a:latin typeface="Poppins" pitchFamily="2" charset="77"/>
                <a:cs typeface="Poppins" pitchFamily="2" charset="77"/>
              </a:defRPr>
            </a:lvl2pPr>
            <a:lvl3pPr>
              <a:defRPr sz="2233" b="1" i="0">
                <a:solidFill>
                  <a:srgbClr val="292929"/>
                </a:solidFill>
                <a:latin typeface="Poppins" pitchFamily="2" charset="77"/>
                <a:cs typeface="Poppins" pitchFamily="2" charset="77"/>
              </a:defRPr>
            </a:lvl3pPr>
            <a:lvl4pPr>
              <a:defRPr sz="2233" b="1" i="0">
                <a:solidFill>
                  <a:srgbClr val="292929"/>
                </a:solidFill>
                <a:latin typeface="Poppins" pitchFamily="2" charset="77"/>
                <a:cs typeface="Poppins" pitchFamily="2" charset="77"/>
              </a:defRPr>
            </a:lvl4pPr>
            <a:lvl5pPr>
              <a:defRPr sz="2233" b="1" i="0">
                <a:solidFill>
                  <a:srgbClr val="292929"/>
                </a:solidFill>
                <a:latin typeface="Poppins" pitchFamily="2" charset="77"/>
                <a:cs typeface="Poppins" pitchFamily="2" charset="77"/>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grpSp>
        <p:nvGrpSpPr>
          <p:cNvPr id="10" name="Group 3">
            <a:extLst>
              <a:ext uri="{FF2B5EF4-FFF2-40B4-BE49-F238E27FC236}">
                <a16:creationId xmlns:a16="http://schemas.microsoft.com/office/drawing/2014/main" id="{18F90C5E-926A-4DD0-C00C-83311F81680B}"/>
              </a:ext>
            </a:extLst>
          </p:cNvPr>
          <p:cNvGrpSpPr>
            <a:grpSpLocks noChangeAspect="1"/>
          </p:cNvGrpSpPr>
          <p:nvPr/>
        </p:nvGrpSpPr>
        <p:grpSpPr>
          <a:xfrm>
            <a:off x="6549803" y="4391408"/>
            <a:ext cx="2868130" cy="2466592"/>
            <a:chOff x="0" y="0"/>
            <a:chExt cx="6350000" cy="5461000"/>
          </a:xfrm>
        </p:grpSpPr>
        <p:sp>
          <p:nvSpPr>
            <p:cNvPr id="11" name="Freeform 4">
              <a:extLst>
                <a:ext uri="{FF2B5EF4-FFF2-40B4-BE49-F238E27FC236}">
                  <a16:creationId xmlns:a16="http://schemas.microsoft.com/office/drawing/2014/main" id="{547DD863-9C53-65BB-0157-2E278C1A45B2}"/>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2" cstate="screen">
                <a:extLst>
                  <a:ext uri="{28A0092B-C50C-407E-A947-70E740481C1C}">
                    <a14:useLocalDpi xmlns:a14="http://schemas.microsoft.com/office/drawing/2010/main"/>
                  </a:ext>
                </a:extLst>
              </a:blip>
              <a:stretch>
                <a:fillRect/>
              </a:stretch>
            </a:blipFill>
          </p:spPr>
        </p:sp>
      </p:grpSp>
      <p:grpSp>
        <p:nvGrpSpPr>
          <p:cNvPr id="12" name="Group 5">
            <a:extLst>
              <a:ext uri="{FF2B5EF4-FFF2-40B4-BE49-F238E27FC236}">
                <a16:creationId xmlns:a16="http://schemas.microsoft.com/office/drawing/2014/main" id="{0C846B09-705C-25BD-E50A-3C5B986D8715}"/>
              </a:ext>
            </a:extLst>
          </p:cNvPr>
          <p:cNvGrpSpPr>
            <a:grpSpLocks noChangeAspect="1"/>
          </p:cNvGrpSpPr>
          <p:nvPr/>
        </p:nvGrpSpPr>
        <p:grpSpPr>
          <a:xfrm>
            <a:off x="8118613" y="1488199"/>
            <a:ext cx="2868130" cy="2466592"/>
            <a:chOff x="0" y="0"/>
            <a:chExt cx="6350000" cy="5461000"/>
          </a:xfrm>
        </p:grpSpPr>
        <p:sp>
          <p:nvSpPr>
            <p:cNvPr id="13" name="Freeform 6">
              <a:extLst>
                <a:ext uri="{FF2B5EF4-FFF2-40B4-BE49-F238E27FC236}">
                  <a16:creationId xmlns:a16="http://schemas.microsoft.com/office/drawing/2014/main" id="{3CDD4F5F-364D-8D04-0AC6-98F393532A89}"/>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3" cstate="screen">
                <a:extLst>
                  <a:ext uri="{28A0092B-C50C-407E-A947-70E740481C1C}">
                    <a14:useLocalDpi xmlns:a14="http://schemas.microsoft.com/office/drawing/2010/main"/>
                  </a:ext>
                </a:extLst>
              </a:blip>
              <a:stretch>
                <a:fillRect/>
              </a:stretch>
            </a:blipFill>
          </p:spPr>
        </p:sp>
      </p:grpSp>
      <p:grpSp>
        <p:nvGrpSpPr>
          <p:cNvPr id="14" name="Group 7">
            <a:extLst>
              <a:ext uri="{FF2B5EF4-FFF2-40B4-BE49-F238E27FC236}">
                <a16:creationId xmlns:a16="http://schemas.microsoft.com/office/drawing/2014/main" id="{51C88F50-F6D7-3566-F6E7-D03848818253}"/>
              </a:ext>
            </a:extLst>
          </p:cNvPr>
          <p:cNvGrpSpPr>
            <a:grpSpLocks noChangeAspect="1"/>
          </p:cNvGrpSpPr>
          <p:nvPr/>
        </p:nvGrpSpPr>
        <p:grpSpPr>
          <a:xfrm>
            <a:off x="9862326" y="-1346928"/>
            <a:ext cx="2868130" cy="2466592"/>
            <a:chOff x="0" y="0"/>
            <a:chExt cx="6350000" cy="5461000"/>
          </a:xfrm>
        </p:grpSpPr>
        <p:sp>
          <p:nvSpPr>
            <p:cNvPr id="15" name="Freeform 8">
              <a:extLst>
                <a:ext uri="{FF2B5EF4-FFF2-40B4-BE49-F238E27FC236}">
                  <a16:creationId xmlns:a16="http://schemas.microsoft.com/office/drawing/2014/main" id="{6928190E-2BFE-B21E-3019-1651EF69AB48}"/>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4" cstate="screen">
                <a:extLst>
                  <a:ext uri="{28A0092B-C50C-407E-A947-70E740481C1C}">
                    <a14:useLocalDpi xmlns:a14="http://schemas.microsoft.com/office/drawing/2010/main"/>
                  </a:ext>
                </a:extLst>
              </a:blip>
              <a:stretch>
                <a:fillRect/>
              </a:stretch>
            </a:blipFill>
          </p:spPr>
        </p:sp>
      </p:grpSp>
      <p:grpSp>
        <p:nvGrpSpPr>
          <p:cNvPr id="16" name="Group 9">
            <a:extLst>
              <a:ext uri="{FF2B5EF4-FFF2-40B4-BE49-F238E27FC236}">
                <a16:creationId xmlns:a16="http://schemas.microsoft.com/office/drawing/2014/main" id="{91D1A565-5ABE-DADC-7C9B-620587F5B8E0}"/>
              </a:ext>
            </a:extLst>
          </p:cNvPr>
          <p:cNvGrpSpPr>
            <a:grpSpLocks noChangeAspect="1"/>
          </p:cNvGrpSpPr>
          <p:nvPr/>
        </p:nvGrpSpPr>
        <p:grpSpPr>
          <a:xfrm>
            <a:off x="8118613" y="4177606"/>
            <a:ext cx="2848259" cy="2466592"/>
            <a:chOff x="0" y="0"/>
            <a:chExt cx="6350000" cy="5499100"/>
          </a:xfrm>
        </p:grpSpPr>
        <p:sp>
          <p:nvSpPr>
            <p:cNvPr id="17" name="Freeform 10">
              <a:extLst>
                <a:ext uri="{FF2B5EF4-FFF2-40B4-BE49-F238E27FC236}">
                  <a16:creationId xmlns:a16="http://schemas.microsoft.com/office/drawing/2014/main" id="{BCB19521-1D71-9BD2-5701-E6ED3667A42A}"/>
                </a:ext>
              </a:extLst>
            </p:cNvPr>
            <p:cNvSpPr/>
            <p:nvPr/>
          </p:nvSpPr>
          <p:spPr>
            <a:xfrm>
              <a:off x="0" y="0"/>
              <a:ext cx="6350000" cy="5499100"/>
            </a:xfrm>
            <a:custGeom>
              <a:avLst/>
              <a:gdLst/>
              <a:ahLst/>
              <a:cxnLst/>
              <a:rect l="l" t="t" r="r" b="b"/>
              <a:pathLst>
                <a:path w="6350000" h="5499100">
                  <a:moveTo>
                    <a:pt x="3175000" y="0"/>
                  </a:moveTo>
                  <a:lnTo>
                    <a:pt x="0" y="0"/>
                  </a:lnTo>
                  <a:lnTo>
                    <a:pt x="1587500" y="2749550"/>
                  </a:lnTo>
                  <a:lnTo>
                    <a:pt x="3175000" y="5499100"/>
                  </a:lnTo>
                  <a:lnTo>
                    <a:pt x="4762500" y="2749550"/>
                  </a:lnTo>
                  <a:lnTo>
                    <a:pt x="6350000" y="0"/>
                  </a:lnTo>
                  <a:close/>
                </a:path>
              </a:pathLst>
            </a:custGeom>
            <a:blipFill>
              <a:blip r:embed="rId5" cstate="screen">
                <a:extLst>
                  <a:ext uri="{28A0092B-C50C-407E-A947-70E740481C1C}">
                    <a14:useLocalDpi xmlns:a14="http://schemas.microsoft.com/office/drawing/2010/main"/>
                  </a:ext>
                </a:extLst>
              </a:blip>
              <a:stretch>
                <a:fillRect/>
              </a:stretch>
            </a:blipFill>
          </p:spPr>
        </p:sp>
      </p:grpSp>
      <p:grpSp>
        <p:nvGrpSpPr>
          <p:cNvPr id="18" name="Group 11">
            <a:extLst>
              <a:ext uri="{FF2B5EF4-FFF2-40B4-BE49-F238E27FC236}">
                <a16:creationId xmlns:a16="http://schemas.microsoft.com/office/drawing/2014/main" id="{9DC1A1A6-7515-AA61-DDAB-F95B07DE895A}"/>
              </a:ext>
            </a:extLst>
          </p:cNvPr>
          <p:cNvGrpSpPr>
            <a:grpSpLocks noChangeAspect="1"/>
          </p:cNvGrpSpPr>
          <p:nvPr/>
        </p:nvGrpSpPr>
        <p:grpSpPr>
          <a:xfrm>
            <a:off x="9727755" y="1341914"/>
            <a:ext cx="2848259" cy="2466592"/>
            <a:chOff x="0" y="0"/>
            <a:chExt cx="6350000" cy="5499100"/>
          </a:xfrm>
        </p:grpSpPr>
        <p:sp>
          <p:nvSpPr>
            <p:cNvPr id="19" name="Freeform 12">
              <a:extLst>
                <a:ext uri="{FF2B5EF4-FFF2-40B4-BE49-F238E27FC236}">
                  <a16:creationId xmlns:a16="http://schemas.microsoft.com/office/drawing/2014/main" id="{E538D081-22A0-FE41-968B-18510B2B40BF}"/>
                </a:ext>
              </a:extLst>
            </p:cNvPr>
            <p:cNvSpPr/>
            <p:nvPr/>
          </p:nvSpPr>
          <p:spPr>
            <a:xfrm>
              <a:off x="0" y="0"/>
              <a:ext cx="6350000" cy="5499100"/>
            </a:xfrm>
            <a:custGeom>
              <a:avLst/>
              <a:gdLst/>
              <a:ahLst/>
              <a:cxnLst/>
              <a:rect l="l" t="t" r="r" b="b"/>
              <a:pathLst>
                <a:path w="6350000" h="5499100">
                  <a:moveTo>
                    <a:pt x="3175000" y="0"/>
                  </a:moveTo>
                  <a:lnTo>
                    <a:pt x="0" y="0"/>
                  </a:lnTo>
                  <a:lnTo>
                    <a:pt x="1587500" y="2749550"/>
                  </a:lnTo>
                  <a:lnTo>
                    <a:pt x="3175000" y="5499100"/>
                  </a:lnTo>
                  <a:lnTo>
                    <a:pt x="4762500" y="2749550"/>
                  </a:lnTo>
                  <a:lnTo>
                    <a:pt x="6350000" y="0"/>
                  </a:lnTo>
                  <a:close/>
                </a:path>
              </a:pathLst>
            </a:custGeom>
            <a:blipFill>
              <a:blip r:embed="rId6" cstate="screen">
                <a:extLst>
                  <a:ext uri="{28A0092B-C50C-407E-A947-70E740481C1C}">
                    <a14:useLocalDpi xmlns:a14="http://schemas.microsoft.com/office/drawing/2010/main"/>
                  </a:ext>
                </a:extLst>
              </a:blip>
              <a:stretch>
                <a:fillRect/>
              </a:stretch>
            </a:blipFill>
          </p:spPr>
        </p:sp>
      </p:grpSp>
      <p:grpSp>
        <p:nvGrpSpPr>
          <p:cNvPr id="20" name="Group 3">
            <a:extLst>
              <a:ext uri="{FF2B5EF4-FFF2-40B4-BE49-F238E27FC236}">
                <a16:creationId xmlns:a16="http://schemas.microsoft.com/office/drawing/2014/main" id="{94C248B8-711E-4F29-9A8B-91B97FDD8A38}"/>
              </a:ext>
            </a:extLst>
          </p:cNvPr>
          <p:cNvGrpSpPr>
            <a:grpSpLocks noChangeAspect="1"/>
          </p:cNvGrpSpPr>
          <p:nvPr/>
        </p:nvGrpSpPr>
        <p:grpSpPr>
          <a:xfrm>
            <a:off x="6549803" y="4391408"/>
            <a:ext cx="2868130" cy="2466592"/>
            <a:chOff x="0" y="0"/>
            <a:chExt cx="6350000" cy="5461000"/>
          </a:xfrm>
        </p:grpSpPr>
        <p:sp>
          <p:nvSpPr>
            <p:cNvPr id="21" name="Freeform 4">
              <a:extLst>
                <a:ext uri="{FF2B5EF4-FFF2-40B4-BE49-F238E27FC236}">
                  <a16:creationId xmlns:a16="http://schemas.microsoft.com/office/drawing/2014/main" id="{1475B4BF-E2F7-4FC8-9F28-82A77F1662E5}"/>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2" cstate="screen">
                <a:extLst>
                  <a:ext uri="{28A0092B-C50C-407E-A947-70E740481C1C}">
                    <a14:useLocalDpi xmlns:a14="http://schemas.microsoft.com/office/drawing/2010/main"/>
                  </a:ext>
                </a:extLst>
              </a:blip>
              <a:stretch>
                <a:fillRect/>
              </a:stretch>
            </a:blipFill>
          </p:spPr>
        </p:sp>
      </p:grpSp>
      <p:grpSp>
        <p:nvGrpSpPr>
          <p:cNvPr id="22" name="Group 5">
            <a:extLst>
              <a:ext uri="{FF2B5EF4-FFF2-40B4-BE49-F238E27FC236}">
                <a16:creationId xmlns:a16="http://schemas.microsoft.com/office/drawing/2014/main" id="{7CEEE077-9DDB-45C8-AB94-04FF2EAE1100}"/>
              </a:ext>
            </a:extLst>
          </p:cNvPr>
          <p:cNvGrpSpPr>
            <a:grpSpLocks noChangeAspect="1"/>
          </p:cNvGrpSpPr>
          <p:nvPr/>
        </p:nvGrpSpPr>
        <p:grpSpPr>
          <a:xfrm>
            <a:off x="8118613" y="1488199"/>
            <a:ext cx="2868130" cy="2466592"/>
            <a:chOff x="0" y="0"/>
            <a:chExt cx="6350000" cy="5461000"/>
          </a:xfrm>
        </p:grpSpPr>
        <p:sp>
          <p:nvSpPr>
            <p:cNvPr id="23" name="Freeform 6">
              <a:extLst>
                <a:ext uri="{FF2B5EF4-FFF2-40B4-BE49-F238E27FC236}">
                  <a16:creationId xmlns:a16="http://schemas.microsoft.com/office/drawing/2014/main" id="{DA6F34F3-F16C-4D9E-8361-06E45EDD98B8}"/>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3" cstate="screen">
                <a:extLst>
                  <a:ext uri="{28A0092B-C50C-407E-A947-70E740481C1C}">
                    <a14:useLocalDpi xmlns:a14="http://schemas.microsoft.com/office/drawing/2010/main"/>
                  </a:ext>
                </a:extLst>
              </a:blip>
              <a:stretch>
                <a:fillRect/>
              </a:stretch>
            </a:blipFill>
          </p:spPr>
        </p:sp>
      </p:grpSp>
      <p:grpSp>
        <p:nvGrpSpPr>
          <p:cNvPr id="24" name="Group 7">
            <a:extLst>
              <a:ext uri="{FF2B5EF4-FFF2-40B4-BE49-F238E27FC236}">
                <a16:creationId xmlns:a16="http://schemas.microsoft.com/office/drawing/2014/main" id="{58AC57B2-A670-4601-8846-1A6E2F77905E}"/>
              </a:ext>
            </a:extLst>
          </p:cNvPr>
          <p:cNvGrpSpPr>
            <a:grpSpLocks noChangeAspect="1"/>
          </p:cNvGrpSpPr>
          <p:nvPr/>
        </p:nvGrpSpPr>
        <p:grpSpPr>
          <a:xfrm>
            <a:off x="9862326" y="-1346928"/>
            <a:ext cx="2868130" cy="2466592"/>
            <a:chOff x="0" y="0"/>
            <a:chExt cx="6350000" cy="5461000"/>
          </a:xfrm>
        </p:grpSpPr>
        <p:sp>
          <p:nvSpPr>
            <p:cNvPr id="25" name="Freeform 8">
              <a:extLst>
                <a:ext uri="{FF2B5EF4-FFF2-40B4-BE49-F238E27FC236}">
                  <a16:creationId xmlns:a16="http://schemas.microsoft.com/office/drawing/2014/main" id="{10BE1777-38DB-490D-A90D-80EE574B5766}"/>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4" cstate="screen">
                <a:extLst>
                  <a:ext uri="{28A0092B-C50C-407E-A947-70E740481C1C}">
                    <a14:useLocalDpi xmlns:a14="http://schemas.microsoft.com/office/drawing/2010/main"/>
                  </a:ext>
                </a:extLst>
              </a:blip>
              <a:stretch>
                <a:fillRect/>
              </a:stretch>
            </a:blipFill>
          </p:spPr>
        </p:sp>
      </p:grpSp>
      <p:grpSp>
        <p:nvGrpSpPr>
          <p:cNvPr id="26" name="Group 9">
            <a:extLst>
              <a:ext uri="{FF2B5EF4-FFF2-40B4-BE49-F238E27FC236}">
                <a16:creationId xmlns:a16="http://schemas.microsoft.com/office/drawing/2014/main" id="{6B38BE04-9723-477F-AA5F-EDDEAB847D07}"/>
              </a:ext>
            </a:extLst>
          </p:cNvPr>
          <p:cNvGrpSpPr>
            <a:grpSpLocks noChangeAspect="1"/>
          </p:cNvGrpSpPr>
          <p:nvPr/>
        </p:nvGrpSpPr>
        <p:grpSpPr>
          <a:xfrm>
            <a:off x="8118613" y="4177606"/>
            <a:ext cx="2848259" cy="2466592"/>
            <a:chOff x="0" y="0"/>
            <a:chExt cx="6350000" cy="5499100"/>
          </a:xfrm>
        </p:grpSpPr>
        <p:sp>
          <p:nvSpPr>
            <p:cNvPr id="27" name="Freeform 10">
              <a:extLst>
                <a:ext uri="{FF2B5EF4-FFF2-40B4-BE49-F238E27FC236}">
                  <a16:creationId xmlns:a16="http://schemas.microsoft.com/office/drawing/2014/main" id="{ACA30BA3-DA3F-4063-9A8B-3AAC62C58E68}"/>
                </a:ext>
              </a:extLst>
            </p:cNvPr>
            <p:cNvSpPr/>
            <p:nvPr/>
          </p:nvSpPr>
          <p:spPr>
            <a:xfrm>
              <a:off x="0" y="0"/>
              <a:ext cx="6350000" cy="5499100"/>
            </a:xfrm>
            <a:custGeom>
              <a:avLst/>
              <a:gdLst/>
              <a:ahLst/>
              <a:cxnLst/>
              <a:rect l="l" t="t" r="r" b="b"/>
              <a:pathLst>
                <a:path w="6350000" h="5499100">
                  <a:moveTo>
                    <a:pt x="3175000" y="0"/>
                  </a:moveTo>
                  <a:lnTo>
                    <a:pt x="0" y="0"/>
                  </a:lnTo>
                  <a:lnTo>
                    <a:pt x="1587500" y="2749550"/>
                  </a:lnTo>
                  <a:lnTo>
                    <a:pt x="3175000" y="5499100"/>
                  </a:lnTo>
                  <a:lnTo>
                    <a:pt x="4762500" y="2749550"/>
                  </a:lnTo>
                  <a:lnTo>
                    <a:pt x="6350000" y="0"/>
                  </a:lnTo>
                  <a:close/>
                </a:path>
              </a:pathLst>
            </a:custGeom>
            <a:blipFill>
              <a:blip r:embed="rId5" cstate="screen">
                <a:extLst>
                  <a:ext uri="{28A0092B-C50C-407E-A947-70E740481C1C}">
                    <a14:useLocalDpi xmlns:a14="http://schemas.microsoft.com/office/drawing/2010/main"/>
                  </a:ext>
                </a:extLst>
              </a:blip>
              <a:stretch>
                <a:fillRect/>
              </a:stretch>
            </a:blipFill>
          </p:spPr>
        </p:sp>
      </p:grpSp>
      <p:grpSp>
        <p:nvGrpSpPr>
          <p:cNvPr id="28" name="Group 11">
            <a:extLst>
              <a:ext uri="{FF2B5EF4-FFF2-40B4-BE49-F238E27FC236}">
                <a16:creationId xmlns:a16="http://schemas.microsoft.com/office/drawing/2014/main" id="{BF9FAA3E-9C54-432C-BC41-94E75DB4F9F7}"/>
              </a:ext>
            </a:extLst>
          </p:cNvPr>
          <p:cNvGrpSpPr>
            <a:grpSpLocks noChangeAspect="1"/>
          </p:cNvGrpSpPr>
          <p:nvPr/>
        </p:nvGrpSpPr>
        <p:grpSpPr>
          <a:xfrm>
            <a:off x="9727755" y="1341914"/>
            <a:ext cx="2848259" cy="2466592"/>
            <a:chOff x="0" y="0"/>
            <a:chExt cx="6350000" cy="5499100"/>
          </a:xfrm>
        </p:grpSpPr>
        <p:sp>
          <p:nvSpPr>
            <p:cNvPr id="29" name="Freeform 12">
              <a:extLst>
                <a:ext uri="{FF2B5EF4-FFF2-40B4-BE49-F238E27FC236}">
                  <a16:creationId xmlns:a16="http://schemas.microsoft.com/office/drawing/2014/main" id="{36FE175F-5D84-4F71-9C7B-B79F2CA31AC3}"/>
                </a:ext>
              </a:extLst>
            </p:cNvPr>
            <p:cNvSpPr/>
            <p:nvPr/>
          </p:nvSpPr>
          <p:spPr>
            <a:xfrm>
              <a:off x="0" y="0"/>
              <a:ext cx="6350000" cy="5499100"/>
            </a:xfrm>
            <a:custGeom>
              <a:avLst/>
              <a:gdLst/>
              <a:ahLst/>
              <a:cxnLst/>
              <a:rect l="l" t="t" r="r" b="b"/>
              <a:pathLst>
                <a:path w="6350000" h="5499100">
                  <a:moveTo>
                    <a:pt x="3175000" y="0"/>
                  </a:moveTo>
                  <a:lnTo>
                    <a:pt x="0" y="0"/>
                  </a:lnTo>
                  <a:lnTo>
                    <a:pt x="1587500" y="2749550"/>
                  </a:lnTo>
                  <a:lnTo>
                    <a:pt x="3175000" y="5499100"/>
                  </a:lnTo>
                  <a:lnTo>
                    <a:pt x="4762500" y="2749550"/>
                  </a:lnTo>
                  <a:lnTo>
                    <a:pt x="6350000" y="0"/>
                  </a:lnTo>
                  <a:close/>
                </a:path>
              </a:pathLst>
            </a:custGeom>
            <a:blipFill>
              <a:blip r:embed="rId6" cstate="screen">
                <a:extLst>
                  <a:ext uri="{28A0092B-C50C-407E-A947-70E740481C1C}">
                    <a14:useLocalDpi xmlns:a14="http://schemas.microsoft.com/office/drawing/2010/main"/>
                  </a:ext>
                </a:extLst>
              </a:blip>
              <a:stretch>
                <a:fillRect/>
              </a:stretch>
            </a:blipFill>
          </p:spPr>
        </p:sp>
      </p:grpSp>
    </p:spTree>
    <p:extLst>
      <p:ext uri="{BB962C8B-B14F-4D97-AF65-F5344CB8AC3E}">
        <p14:creationId xmlns:p14="http://schemas.microsoft.com/office/powerpoint/2010/main" val="106068153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1_Slide 1">
    <p:spTree>
      <p:nvGrpSpPr>
        <p:cNvPr id="1" name=""/>
        <p:cNvGrpSpPr/>
        <p:nvPr/>
      </p:nvGrpSpPr>
      <p:grpSpPr>
        <a:xfrm>
          <a:off x="0" y="0"/>
          <a:ext cx="0" cy="0"/>
          <a:chOff x="0" y="0"/>
          <a:chExt cx="0" cy="0"/>
        </a:xfrm>
      </p:grpSpPr>
      <p:sp>
        <p:nvSpPr>
          <p:cNvPr id="5" name="Titre 4">
            <a:extLst>
              <a:ext uri="{FF2B5EF4-FFF2-40B4-BE49-F238E27FC236}">
                <a16:creationId xmlns:a16="http://schemas.microsoft.com/office/drawing/2014/main" id="{4ACD8893-7198-9DC8-ECD0-58A3C295AD0A}"/>
              </a:ext>
            </a:extLst>
          </p:cNvPr>
          <p:cNvSpPr>
            <a:spLocks noGrp="1"/>
          </p:cNvSpPr>
          <p:nvPr>
            <p:ph type="title" hasCustomPrompt="1"/>
          </p:nvPr>
        </p:nvSpPr>
        <p:spPr>
          <a:xfrm>
            <a:off x="457865" y="602339"/>
            <a:ext cx="8571795" cy="1326091"/>
          </a:xfrm>
          <a:prstGeom prst="rect">
            <a:avLst/>
          </a:prstGeom>
        </p:spPr>
        <p:txBody>
          <a:bodyPr/>
          <a:lstStyle>
            <a:lvl1pPr>
              <a:defRPr sz="4400" b="1" i="0">
                <a:solidFill>
                  <a:srgbClr val="292929"/>
                </a:solidFill>
                <a:latin typeface="Poppins" pitchFamily="2" charset="77"/>
                <a:cs typeface="Poppins" pitchFamily="2" charset="77"/>
              </a:defRPr>
            </a:lvl1pPr>
          </a:lstStyle>
          <a:p>
            <a:r>
              <a:rPr lang="fr-FR" dirty="0" err="1"/>
              <a:t>Title</a:t>
            </a:r>
            <a:r>
              <a:rPr lang="fr-FR" dirty="0"/>
              <a:t> </a:t>
            </a:r>
            <a:r>
              <a:rPr lang="fr-FR" dirty="0" err="1"/>
              <a:t>presentation</a:t>
            </a:r>
            <a:endParaRPr lang="fr-FR" dirty="0"/>
          </a:p>
        </p:txBody>
      </p:sp>
      <p:sp>
        <p:nvSpPr>
          <p:cNvPr id="7" name="Espace réservé du texte 6">
            <a:extLst>
              <a:ext uri="{FF2B5EF4-FFF2-40B4-BE49-F238E27FC236}">
                <a16:creationId xmlns:a16="http://schemas.microsoft.com/office/drawing/2014/main" id="{7C8735EB-6336-D816-4CE2-EF9FE3B411D4}"/>
              </a:ext>
            </a:extLst>
          </p:cNvPr>
          <p:cNvSpPr>
            <a:spLocks noGrp="1"/>
          </p:cNvSpPr>
          <p:nvPr>
            <p:ph type="body" sz="quarter" idx="10" hasCustomPrompt="1"/>
          </p:nvPr>
        </p:nvSpPr>
        <p:spPr>
          <a:xfrm>
            <a:off x="457864" y="3205409"/>
            <a:ext cx="7255013" cy="965200"/>
          </a:xfrm>
          <a:prstGeom prst="rect">
            <a:avLst/>
          </a:prstGeom>
        </p:spPr>
        <p:txBody>
          <a:bodyPr/>
          <a:lstStyle>
            <a:lvl1pPr marL="0" indent="0">
              <a:buNone/>
              <a:defRPr sz="2133" b="0" i="0" spc="400">
                <a:solidFill>
                  <a:srgbClr val="292929"/>
                </a:solidFill>
                <a:latin typeface="Poppins" pitchFamily="2" charset="77"/>
                <a:cs typeface="Poppins" pitchFamily="2" charset="77"/>
              </a:defRPr>
            </a:lvl1pPr>
            <a:lvl2pPr>
              <a:defRPr sz="4000">
                <a:latin typeface="Poppins" pitchFamily="2" charset="77"/>
                <a:cs typeface="Poppins" pitchFamily="2" charset="77"/>
              </a:defRPr>
            </a:lvl2pPr>
            <a:lvl3pPr>
              <a:defRPr sz="4000">
                <a:latin typeface="Poppins" pitchFamily="2" charset="77"/>
                <a:cs typeface="Poppins" pitchFamily="2" charset="77"/>
              </a:defRPr>
            </a:lvl3pPr>
            <a:lvl4pPr>
              <a:defRPr sz="4000">
                <a:latin typeface="Poppins" pitchFamily="2" charset="77"/>
                <a:cs typeface="Poppins" pitchFamily="2" charset="77"/>
              </a:defRPr>
            </a:lvl4pPr>
            <a:lvl5pPr>
              <a:defRPr sz="4000">
                <a:latin typeface="Poppins" pitchFamily="2" charset="77"/>
                <a:cs typeface="Poppins" pitchFamily="2" charset="77"/>
              </a:defRPr>
            </a:lvl5pPr>
          </a:lstStyle>
          <a:p>
            <a:pPr lvl="0"/>
            <a:r>
              <a:rPr lang="fr-FR" dirty="0"/>
              <a:t>Name</a:t>
            </a:r>
          </a:p>
          <a:p>
            <a:pPr lvl="0"/>
            <a:r>
              <a:rPr lang="fr-FR" b="0" dirty="0"/>
              <a:t>Position</a:t>
            </a:r>
            <a:endParaRPr lang="fr-FR" dirty="0"/>
          </a:p>
        </p:txBody>
      </p:sp>
      <p:grpSp>
        <p:nvGrpSpPr>
          <p:cNvPr id="10" name="Group 3">
            <a:extLst>
              <a:ext uri="{FF2B5EF4-FFF2-40B4-BE49-F238E27FC236}">
                <a16:creationId xmlns:a16="http://schemas.microsoft.com/office/drawing/2014/main" id="{18F90C5E-926A-4DD0-C00C-83311F81680B}"/>
              </a:ext>
            </a:extLst>
          </p:cNvPr>
          <p:cNvGrpSpPr>
            <a:grpSpLocks noChangeAspect="1"/>
          </p:cNvGrpSpPr>
          <p:nvPr/>
        </p:nvGrpSpPr>
        <p:grpSpPr>
          <a:xfrm>
            <a:off x="6549803" y="4391408"/>
            <a:ext cx="2868130" cy="2466592"/>
            <a:chOff x="0" y="0"/>
            <a:chExt cx="6350000" cy="5461000"/>
          </a:xfrm>
        </p:grpSpPr>
        <p:sp>
          <p:nvSpPr>
            <p:cNvPr id="11" name="Freeform 4">
              <a:extLst>
                <a:ext uri="{FF2B5EF4-FFF2-40B4-BE49-F238E27FC236}">
                  <a16:creationId xmlns:a16="http://schemas.microsoft.com/office/drawing/2014/main" id="{547DD863-9C53-65BB-0157-2E278C1A45B2}"/>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2" cstate="screen">
                <a:extLst>
                  <a:ext uri="{28A0092B-C50C-407E-A947-70E740481C1C}">
                    <a14:useLocalDpi xmlns:a14="http://schemas.microsoft.com/office/drawing/2010/main"/>
                  </a:ext>
                </a:extLst>
              </a:blip>
              <a:stretch>
                <a:fillRect/>
              </a:stretch>
            </a:blipFill>
          </p:spPr>
        </p:sp>
      </p:grpSp>
      <p:grpSp>
        <p:nvGrpSpPr>
          <p:cNvPr id="12" name="Group 5">
            <a:extLst>
              <a:ext uri="{FF2B5EF4-FFF2-40B4-BE49-F238E27FC236}">
                <a16:creationId xmlns:a16="http://schemas.microsoft.com/office/drawing/2014/main" id="{0C846B09-705C-25BD-E50A-3C5B986D8715}"/>
              </a:ext>
            </a:extLst>
          </p:cNvPr>
          <p:cNvGrpSpPr>
            <a:grpSpLocks noChangeAspect="1"/>
          </p:cNvGrpSpPr>
          <p:nvPr/>
        </p:nvGrpSpPr>
        <p:grpSpPr>
          <a:xfrm>
            <a:off x="8118613" y="1488199"/>
            <a:ext cx="2868130" cy="2466592"/>
            <a:chOff x="0" y="0"/>
            <a:chExt cx="6350000" cy="5461000"/>
          </a:xfrm>
        </p:grpSpPr>
        <p:sp>
          <p:nvSpPr>
            <p:cNvPr id="13" name="Freeform 6">
              <a:extLst>
                <a:ext uri="{FF2B5EF4-FFF2-40B4-BE49-F238E27FC236}">
                  <a16:creationId xmlns:a16="http://schemas.microsoft.com/office/drawing/2014/main" id="{3CDD4F5F-364D-8D04-0AC6-98F393532A89}"/>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3" cstate="screen">
                <a:extLst>
                  <a:ext uri="{28A0092B-C50C-407E-A947-70E740481C1C}">
                    <a14:useLocalDpi xmlns:a14="http://schemas.microsoft.com/office/drawing/2010/main"/>
                  </a:ext>
                </a:extLst>
              </a:blip>
              <a:stretch>
                <a:fillRect/>
              </a:stretch>
            </a:blipFill>
          </p:spPr>
        </p:sp>
      </p:grpSp>
      <p:grpSp>
        <p:nvGrpSpPr>
          <p:cNvPr id="14" name="Group 7">
            <a:extLst>
              <a:ext uri="{FF2B5EF4-FFF2-40B4-BE49-F238E27FC236}">
                <a16:creationId xmlns:a16="http://schemas.microsoft.com/office/drawing/2014/main" id="{51C88F50-F6D7-3566-F6E7-D03848818253}"/>
              </a:ext>
            </a:extLst>
          </p:cNvPr>
          <p:cNvGrpSpPr>
            <a:grpSpLocks noChangeAspect="1"/>
          </p:cNvGrpSpPr>
          <p:nvPr/>
        </p:nvGrpSpPr>
        <p:grpSpPr>
          <a:xfrm>
            <a:off x="9862326" y="-1346928"/>
            <a:ext cx="2868130" cy="2466592"/>
            <a:chOff x="0" y="0"/>
            <a:chExt cx="6350000" cy="5461000"/>
          </a:xfrm>
        </p:grpSpPr>
        <p:sp>
          <p:nvSpPr>
            <p:cNvPr id="15" name="Freeform 8">
              <a:extLst>
                <a:ext uri="{FF2B5EF4-FFF2-40B4-BE49-F238E27FC236}">
                  <a16:creationId xmlns:a16="http://schemas.microsoft.com/office/drawing/2014/main" id="{6928190E-2BFE-B21E-3019-1651EF69AB48}"/>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4" cstate="screen">
                <a:extLst>
                  <a:ext uri="{28A0092B-C50C-407E-A947-70E740481C1C}">
                    <a14:useLocalDpi xmlns:a14="http://schemas.microsoft.com/office/drawing/2010/main"/>
                  </a:ext>
                </a:extLst>
              </a:blip>
              <a:stretch>
                <a:fillRect/>
              </a:stretch>
            </a:blipFill>
          </p:spPr>
        </p:sp>
      </p:grpSp>
      <p:grpSp>
        <p:nvGrpSpPr>
          <p:cNvPr id="16" name="Group 9">
            <a:extLst>
              <a:ext uri="{FF2B5EF4-FFF2-40B4-BE49-F238E27FC236}">
                <a16:creationId xmlns:a16="http://schemas.microsoft.com/office/drawing/2014/main" id="{91D1A565-5ABE-DADC-7C9B-620587F5B8E0}"/>
              </a:ext>
            </a:extLst>
          </p:cNvPr>
          <p:cNvGrpSpPr>
            <a:grpSpLocks noChangeAspect="1"/>
          </p:cNvGrpSpPr>
          <p:nvPr/>
        </p:nvGrpSpPr>
        <p:grpSpPr>
          <a:xfrm>
            <a:off x="8118613" y="4177606"/>
            <a:ext cx="2848259" cy="2466592"/>
            <a:chOff x="0" y="0"/>
            <a:chExt cx="6350000" cy="5499100"/>
          </a:xfrm>
        </p:grpSpPr>
        <p:sp>
          <p:nvSpPr>
            <p:cNvPr id="17" name="Freeform 10">
              <a:extLst>
                <a:ext uri="{FF2B5EF4-FFF2-40B4-BE49-F238E27FC236}">
                  <a16:creationId xmlns:a16="http://schemas.microsoft.com/office/drawing/2014/main" id="{BCB19521-1D71-9BD2-5701-E6ED3667A42A}"/>
                </a:ext>
              </a:extLst>
            </p:cNvPr>
            <p:cNvSpPr/>
            <p:nvPr/>
          </p:nvSpPr>
          <p:spPr>
            <a:xfrm>
              <a:off x="0" y="0"/>
              <a:ext cx="6350000" cy="5499100"/>
            </a:xfrm>
            <a:custGeom>
              <a:avLst/>
              <a:gdLst/>
              <a:ahLst/>
              <a:cxnLst/>
              <a:rect l="l" t="t" r="r" b="b"/>
              <a:pathLst>
                <a:path w="6350000" h="5499100">
                  <a:moveTo>
                    <a:pt x="3175000" y="0"/>
                  </a:moveTo>
                  <a:lnTo>
                    <a:pt x="0" y="0"/>
                  </a:lnTo>
                  <a:lnTo>
                    <a:pt x="1587500" y="2749550"/>
                  </a:lnTo>
                  <a:lnTo>
                    <a:pt x="3175000" y="5499100"/>
                  </a:lnTo>
                  <a:lnTo>
                    <a:pt x="4762500" y="2749550"/>
                  </a:lnTo>
                  <a:lnTo>
                    <a:pt x="6350000" y="0"/>
                  </a:lnTo>
                  <a:close/>
                </a:path>
              </a:pathLst>
            </a:custGeom>
            <a:blipFill>
              <a:blip r:embed="rId5" cstate="screen">
                <a:extLst>
                  <a:ext uri="{28A0092B-C50C-407E-A947-70E740481C1C}">
                    <a14:useLocalDpi xmlns:a14="http://schemas.microsoft.com/office/drawing/2010/main"/>
                  </a:ext>
                </a:extLst>
              </a:blip>
              <a:stretch>
                <a:fillRect/>
              </a:stretch>
            </a:blipFill>
          </p:spPr>
        </p:sp>
      </p:grpSp>
      <p:grpSp>
        <p:nvGrpSpPr>
          <p:cNvPr id="18" name="Group 11">
            <a:extLst>
              <a:ext uri="{FF2B5EF4-FFF2-40B4-BE49-F238E27FC236}">
                <a16:creationId xmlns:a16="http://schemas.microsoft.com/office/drawing/2014/main" id="{9DC1A1A6-7515-AA61-DDAB-F95B07DE895A}"/>
              </a:ext>
            </a:extLst>
          </p:cNvPr>
          <p:cNvGrpSpPr>
            <a:grpSpLocks noChangeAspect="1"/>
          </p:cNvGrpSpPr>
          <p:nvPr/>
        </p:nvGrpSpPr>
        <p:grpSpPr>
          <a:xfrm>
            <a:off x="9727755" y="1341914"/>
            <a:ext cx="2848259" cy="2466592"/>
            <a:chOff x="0" y="0"/>
            <a:chExt cx="6350000" cy="5499100"/>
          </a:xfrm>
        </p:grpSpPr>
        <p:sp>
          <p:nvSpPr>
            <p:cNvPr id="19" name="Freeform 12">
              <a:extLst>
                <a:ext uri="{FF2B5EF4-FFF2-40B4-BE49-F238E27FC236}">
                  <a16:creationId xmlns:a16="http://schemas.microsoft.com/office/drawing/2014/main" id="{E538D081-22A0-FE41-968B-18510B2B40BF}"/>
                </a:ext>
              </a:extLst>
            </p:cNvPr>
            <p:cNvSpPr/>
            <p:nvPr/>
          </p:nvSpPr>
          <p:spPr>
            <a:xfrm>
              <a:off x="0" y="0"/>
              <a:ext cx="6350000" cy="5499100"/>
            </a:xfrm>
            <a:custGeom>
              <a:avLst/>
              <a:gdLst/>
              <a:ahLst/>
              <a:cxnLst/>
              <a:rect l="l" t="t" r="r" b="b"/>
              <a:pathLst>
                <a:path w="6350000" h="5499100">
                  <a:moveTo>
                    <a:pt x="3175000" y="0"/>
                  </a:moveTo>
                  <a:lnTo>
                    <a:pt x="0" y="0"/>
                  </a:lnTo>
                  <a:lnTo>
                    <a:pt x="1587500" y="2749550"/>
                  </a:lnTo>
                  <a:lnTo>
                    <a:pt x="3175000" y="5499100"/>
                  </a:lnTo>
                  <a:lnTo>
                    <a:pt x="4762500" y="2749550"/>
                  </a:lnTo>
                  <a:lnTo>
                    <a:pt x="6350000" y="0"/>
                  </a:lnTo>
                  <a:close/>
                </a:path>
              </a:pathLst>
            </a:custGeom>
            <a:blipFill>
              <a:blip r:embed="rId6" cstate="screen">
                <a:extLst>
                  <a:ext uri="{28A0092B-C50C-407E-A947-70E740481C1C}">
                    <a14:useLocalDpi xmlns:a14="http://schemas.microsoft.com/office/drawing/2010/main"/>
                  </a:ext>
                </a:extLst>
              </a:blip>
              <a:stretch>
                <a:fillRect/>
              </a:stretch>
            </a:blipFill>
          </p:spPr>
        </p:sp>
      </p:grpSp>
      <p:sp>
        <p:nvSpPr>
          <p:cNvPr id="20" name="ZoneTexte 19">
            <a:extLst>
              <a:ext uri="{FF2B5EF4-FFF2-40B4-BE49-F238E27FC236}">
                <a16:creationId xmlns:a16="http://schemas.microsoft.com/office/drawing/2014/main" id="{4D9FAD82-4700-EEBB-DF0C-B0FFF8521994}"/>
              </a:ext>
            </a:extLst>
          </p:cNvPr>
          <p:cNvSpPr txBox="1"/>
          <p:nvPr/>
        </p:nvSpPr>
        <p:spPr>
          <a:xfrm>
            <a:off x="101600" y="6535579"/>
            <a:ext cx="4013200" cy="276999"/>
          </a:xfrm>
          <a:prstGeom prst="rect">
            <a:avLst/>
          </a:prstGeom>
          <a:noFill/>
        </p:spPr>
        <p:txBody>
          <a:bodyPr wrap="square" rtlCol="0">
            <a:spAutoFit/>
          </a:bodyPr>
          <a:lstStyle/>
          <a:p>
            <a:pPr algn="l"/>
            <a:r>
              <a:rPr lang="fr-FR" sz="1200" dirty="0">
                <a:latin typeface="Poppins" pitchFamily="2" charset="77"/>
                <a:cs typeface="Poppins" pitchFamily="2" charset="77"/>
              </a:rPr>
              <a:t>Comprehensive Training 2022</a:t>
            </a:r>
          </a:p>
        </p:txBody>
      </p:sp>
      <p:cxnSp>
        <p:nvCxnSpPr>
          <p:cNvPr id="21" name="Connecteur droit 20">
            <a:extLst>
              <a:ext uri="{FF2B5EF4-FFF2-40B4-BE49-F238E27FC236}">
                <a16:creationId xmlns:a16="http://schemas.microsoft.com/office/drawing/2014/main" id="{EA7B4556-380B-0066-B69B-4A5245ECFD45}"/>
              </a:ext>
            </a:extLst>
          </p:cNvPr>
          <p:cNvCxnSpPr/>
          <p:nvPr/>
        </p:nvCxnSpPr>
        <p:spPr>
          <a:xfrm>
            <a:off x="-50800" y="6492874"/>
            <a:ext cx="44196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2" name="Group 3">
            <a:extLst>
              <a:ext uri="{FF2B5EF4-FFF2-40B4-BE49-F238E27FC236}">
                <a16:creationId xmlns:a16="http://schemas.microsoft.com/office/drawing/2014/main" id="{631480AB-633D-4992-977B-677495F244EE}"/>
              </a:ext>
            </a:extLst>
          </p:cNvPr>
          <p:cNvGrpSpPr>
            <a:grpSpLocks noChangeAspect="1"/>
          </p:cNvGrpSpPr>
          <p:nvPr/>
        </p:nvGrpSpPr>
        <p:grpSpPr>
          <a:xfrm>
            <a:off x="6549803" y="4391408"/>
            <a:ext cx="2868130" cy="2466592"/>
            <a:chOff x="0" y="0"/>
            <a:chExt cx="6350000" cy="5461000"/>
          </a:xfrm>
        </p:grpSpPr>
        <p:sp>
          <p:nvSpPr>
            <p:cNvPr id="23" name="Freeform 4">
              <a:extLst>
                <a:ext uri="{FF2B5EF4-FFF2-40B4-BE49-F238E27FC236}">
                  <a16:creationId xmlns:a16="http://schemas.microsoft.com/office/drawing/2014/main" id="{67904455-72C0-496D-89AC-69D6E6B95742}"/>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2" cstate="screen">
                <a:extLst>
                  <a:ext uri="{28A0092B-C50C-407E-A947-70E740481C1C}">
                    <a14:useLocalDpi xmlns:a14="http://schemas.microsoft.com/office/drawing/2010/main"/>
                  </a:ext>
                </a:extLst>
              </a:blip>
              <a:stretch>
                <a:fillRect/>
              </a:stretch>
            </a:blipFill>
          </p:spPr>
        </p:sp>
      </p:grpSp>
      <p:grpSp>
        <p:nvGrpSpPr>
          <p:cNvPr id="24" name="Group 5">
            <a:extLst>
              <a:ext uri="{FF2B5EF4-FFF2-40B4-BE49-F238E27FC236}">
                <a16:creationId xmlns:a16="http://schemas.microsoft.com/office/drawing/2014/main" id="{CCE2CA93-5252-4ED1-951B-86DF55CE45C1}"/>
              </a:ext>
            </a:extLst>
          </p:cNvPr>
          <p:cNvGrpSpPr>
            <a:grpSpLocks noChangeAspect="1"/>
          </p:cNvGrpSpPr>
          <p:nvPr/>
        </p:nvGrpSpPr>
        <p:grpSpPr>
          <a:xfrm>
            <a:off x="8118613" y="1488199"/>
            <a:ext cx="2868130" cy="2466592"/>
            <a:chOff x="0" y="0"/>
            <a:chExt cx="6350000" cy="5461000"/>
          </a:xfrm>
        </p:grpSpPr>
        <p:sp>
          <p:nvSpPr>
            <p:cNvPr id="25" name="Freeform 6">
              <a:extLst>
                <a:ext uri="{FF2B5EF4-FFF2-40B4-BE49-F238E27FC236}">
                  <a16:creationId xmlns:a16="http://schemas.microsoft.com/office/drawing/2014/main" id="{8F085AE8-C321-48EE-9B63-D6FFBD366AAB}"/>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3" cstate="screen">
                <a:extLst>
                  <a:ext uri="{28A0092B-C50C-407E-A947-70E740481C1C}">
                    <a14:useLocalDpi xmlns:a14="http://schemas.microsoft.com/office/drawing/2010/main"/>
                  </a:ext>
                </a:extLst>
              </a:blip>
              <a:stretch>
                <a:fillRect/>
              </a:stretch>
            </a:blipFill>
          </p:spPr>
        </p:sp>
      </p:grpSp>
      <p:grpSp>
        <p:nvGrpSpPr>
          <p:cNvPr id="26" name="Group 7">
            <a:extLst>
              <a:ext uri="{FF2B5EF4-FFF2-40B4-BE49-F238E27FC236}">
                <a16:creationId xmlns:a16="http://schemas.microsoft.com/office/drawing/2014/main" id="{EB97EC1A-9200-4D86-924F-31B86FE93FFA}"/>
              </a:ext>
            </a:extLst>
          </p:cNvPr>
          <p:cNvGrpSpPr>
            <a:grpSpLocks noChangeAspect="1"/>
          </p:cNvGrpSpPr>
          <p:nvPr/>
        </p:nvGrpSpPr>
        <p:grpSpPr>
          <a:xfrm>
            <a:off x="9862326" y="-1346928"/>
            <a:ext cx="2868130" cy="2466592"/>
            <a:chOff x="0" y="0"/>
            <a:chExt cx="6350000" cy="5461000"/>
          </a:xfrm>
        </p:grpSpPr>
        <p:sp>
          <p:nvSpPr>
            <p:cNvPr id="27" name="Freeform 8">
              <a:extLst>
                <a:ext uri="{FF2B5EF4-FFF2-40B4-BE49-F238E27FC236}">
                  <a16:creationId xmlns:a16="http://schemas.microsoft.com/office/drawing/2014/main" id="{B813B0D9-0BC4-4B97-B5EC-653118AACC2E}"/>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4" cstate="screen">
                <a:extLst>
                  <a:ext uri="{28A0092B-C50C-407E-A947-70E740481C1C}">
                    <a14:useLocalDpi xmlns:a14="http://schemas.microsoft.com/office/drawing/2010/main"/>
                  </a:ext>
                </a:extLst>
              </a:blip>
              <a:stretch>
                <a:fillRect/>
              </a:stretch>
            </a:blipFill>
          </p:spPr>
        </p:sp>
      </p:grpSp>
      <p:grpSp>
        <p:nvGrpSpPr>
          <p:cNvPr id="28" name="Group 9">
            <a:extLst>
              <a:ext uri="{FF2B5EF4-FFF2-40B4-BE49-F238E27FC236}">
                <a16:creationId xmlns:a16="http://schemas.microsoft.com/office/drawing/2014/main" id="{00E209D9-3E28-4177-88DC-16BA5FD355B3}"/>
              </a:ext>
            </a:extLst>
          </p:cNvPr>
          <p:cNvGrpSpPr>
            <a:grpSpLocks noChangeAspect="1"/>
          </p:cNvGrpSpPr>
          <p:nvPr/>
        </p:nvGrpSpPr>
        <p:grpSpPr>
          <a:xfrm>
            <a:off x="8118613" y="4177606"/>
            <a:ext cx="2848259" cy="2466592"/>
            <a:chOff x="0" y="0"/>
            <a:chExt cx="6350000" cy="5499100"/>
          </a:xfrm>
        </p:grpSpPr>
        <p:sp>
          <p:nvSpPr>
            <p:cNvPr id="29" name="Freeform 10">
              <a:extLst>
                <a:ext uri="{FF2B5EF4-FFF2-40B4-BE49-F238E27FC236}">
                  <a16:creationId xmlns:a16="http://schemas.microsoft.com/office/drawing/2014/main" id="{2E4842A0-8A83-49EC-8CA0-A0946FD8FACC}"/>
                </a:ext>
              </a:extLst>
            </p:cNvPr>
            <p:cNvSpPr/>
            <p:nvPr/>
          </p:nvSpPr>
          <p:spPr>
            <a:xfrm>
              <a:off x="0" y="0"/>
              <a:ext cx="6350000" cy="5499100"/>
            </a:xfrm>
            <a:custGeom>
              <a:avLst/>
              <a:gdLst/>
              <a:ahLst/>
              <a:cxnLst/>
              <a:rect l="l" t="t" r="r" b="b"/>
              <a:pathLst>
                <a:path w="6350000" h="5499100">
                  <a:moveTo>
                    <a:pt x="3175000" y="0"/>
                  </a:moveTo>
                  <a:lnTo>
                    <a:pt x="0" y="0"/>
                  </a:lnTo>
                  <a:lnTo>
                    <a:pt x="1587500" y="2749550"/>
                  </a:lnTo>
                  <a:lnTo>
                    <a:pt x="3175000" y="5499100"/>
                  </a:lnTo>
                  <a:lnTo>
                    <a:pt x="4762500" y="2749550"/>
                  </a:lnTo>
                  <a:lnTo>
                    <a:pt x="6350000" y="0"/>
                  </a:lnTo>
                  <a:close/>
                </a:path>
              </a:pathLst>
            </a:custGeom>
            <a:blipFill>
              <a:blip r:embed="rId5" cstate="screen">
                <a:extLst>
                  <a:ext uri="{28A0092B-C50C-407E-A947-70E740481C1C}">
                    <a14:useLocalDpi xmlns:a14="http://schemas.microsoft.com/office/drawing/2010/main"/>
                  </a:ext>
                </a:extLst>
              </a:blip>
              <a:stretch>
                <a:fillRect/>
              </a:stretch>
            </a:blipFill>
          </p:spPr>
        </p:sp>
      </p:grpSp>
      <p:grpSp>
        <p:nvGrpSpPr>
          <p:cNvPr id="30" name="Group 11">
            <a:extLst>
              <a:ext uri="{FF2B5EF4-FFF2-40B4-BE49-F238E27FC236}">
                <a16:creationId xmlns:a16="http://schemas.microsoft.com/office/drawing/2014/main" id="{FE935023-6A54-40A8-9857-667B633B6F4A}"/>
              </a:ext>
            </a:extLst>
          </p:cNvPr>
          <p:cNvGrpSpPr>
            <a:grpSpLocks noChangeAspect="1"/>
          </p:cNvGrpSpPr>
          <p:nvPr/>
        </p:nvGrpSpPr>
        <p:grpSpPr>
          <a:xfrm>
            <a:off x="9727755" y="1341914"/>
            <a:ext cx="2848259" cy="2466592"/>
            <a:chOff x="0" y="0"/>
            <a:chExt cx="6350000" cy="5499100"/>
          </a:xfrm>
        </p:grpSpPr>
        <p:sp>
          <p:nvSpPr>
            <p:cNvPr id="31" name="Freeform 12">
              <a:extLst>
                <a:ext uri="{FF2B5EF4-FFF2-40B4-BE49-F238E27FC236}">
                  <a16:creationId xmlns:a16="http://schemas.microsoft.com/office/drawing/2014/main" id="{CC45D424-BDF3-4EFF-BFAB-E13DFEBD873E}"/>
                </a:ext>
              </a:extLst>
            </p:cNvPr>
            <p:cNvSpPr/>
            <p:nvPr/>
          </p:nvSpPr>
          <p:spPr>
            <a:xfrm>
              <a:off x="0" y="0"/>
              <a:ext cx="6350000" cy="5499100"/>
            </a:xfrm>
            <a:custGeom>
              <a:avLst/>
              <a:gdLst/>
              <a:ahLst/>
              <a:cxnLst/>
              <a:rect l="l" t="t" r="r" b="b"/>
              <a:pathLst>
                <a:path w="6350000" h="5499100">
                  <a:moveTo>
                    <a:pt x="3175000" y="0"/>
                  </a:moveTo>
                  <a:lnTo>
                    <a:pt x="0" y="0"/>
                  </a:lnTo>
                  <a:lnTo>
                    <a:pt x="1587500" y="2749550"/>
                  </a:lnTo>
                  <a:lnTo>
                    <a:pt x="3175000" y="5499100"/>
                  </a:lnTo>
                  <a:lnTo>
                    <a:pt x="4762500" y="2749550"/>
                  </a:lnTo>
                  <a:lnTo>
                    <a:pt x="6350000" y="0"/>
                  </a:lnTo>
                  <a:close/>
                </a:path>
              </a:pathLst>
            </a:custGeom>
            <a:blipFill>
              <a:blip r:embed="rId6" cstate="screen">
                <a:extLst>
                  <a:ext uri="{28A0092B-C50C-407E-A947-70E740481C1C}">
                    <a14:useLocalDpi xmlns:a14="http://schemas.microsoft.com/office/drawing/2010/main"/>
                  </a:ext>
                </a:extLst>
              </a:blip>
              <a:stretch>
                <a:fillRect/>
              </a:stretch>
            </a:blipFill>
          </p:spPr>
        </p:sp>
      </p:grpSp>
      <p:sp>
        <p:nvSpPr>
          <p:cNvPr id="32" name="ZoneTexte 19">
            <a:extLst>
              <a:ext uri="{FF2B5EF4-FFF2-40B4-BE49-F238E27FC236}">
                <a16:creationId xmlns:a16="http://schemas.microsoft.com/office/drawing/2014/main" id="{4C9E7887-F4CE-4A5E-AF2A-4BF21D6660A1}"/>
              </a:ext>
            </a:extLst>
          </p:cNvPr>
          <p:cNvSpPr txBox="1"/>
          <p:nvPr/>
        </p:nvSpPr>
        <p:spPr>
          <a:xfrm>
            <a:off x="101600" y="6535579"/>
            <a:ext cx="4013200" cy="276999"/>
          </a:xfrm>
          <a:prstGeom prst="rect">
            <a:avLst/>
          </a:prstGeom>
          <a:noFill/>
        </p:spPr>
        <p:txBody>
          <a:bodyPr wrap="square" rtlCol="0">
            <a:spAutoFit/>
          </a:bodyPr>
          <a:lstStyle/>
          <a:p>
            <a:pPr algn="l"/>
            <a:r>
              <a:rPr lang="fr-FR" sz="1200" dirty="0">
                <a:latin typeface="Poppins" pitchFamily="2" charset="77"/>
                <a:cs typeface="Poppins" pitchFamily="2" charset="77"/>
              </a:rPr>
              <a:t>Comprehensive Training 2022</a:t>
            </a:r>
          </a:p>
        </p:txBody>
      </p:sp>
      <p:cxnSp>
        <p:nvCxnSpPr>
          <p:cNvPr id="33" name="Connecteur droit 20">
            <a:extLst>
              <a:ext uri="{FF2B5EF4-FFF2-40B4-BE49-F238E27FC236}">
                <a16:creationId xmlns:a16="http://schemas.microsoft.com/office/drawing/2014/main" id="{78D820CE-393A-4203-963A-1934211CB23D}"/>
              </a:ext>
            </a:extLst>
          </p:cNvPr>
          <p:cNvCxnSpPr/>
          <p:nvPr/>
        </p:nvCxnSpPr>
        <p:spPr>
          <a:xfrm>
            <a:off x="-50800" y="6492874"/>
            <a:ext cx="44196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129101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p:cSld name="2_Slide 5">
    <p:spTree>
      <p:nvGrpSpPr>
        <p:cNvPr id="1" name=""/>
        <p:cNvGrpSpPr/>
        <p:nvPr/>
      </p:nvGrpSpPr>
      <p:grpSpPr>
        <a:xfrm>
          <a:off x="0" y="0"/>
          <a:ext cx="0" cy="0"/>
          <a:chOff x="0" y="0"/>
          <a:chExt cx="0" cy="0"/>
        </a:xfrm>
      </p:grpSpPr>
      <p:grpSp>
        <p:nvGrpSpPr>
          <p:cNvPr id="17" name="Groupe 16">
            <a:extLst>
              <a:ext uri="{FF2B5EF4-FFF2-40B4-BE49-F238E27FC236}">
                <a16:creationId xmlns:a16="http://schemas.microsoft.com/office/drawing/2014/main" id="{1CAF00C5-F7DA-4755-E96D-64A96C08B39E}"/>
              </a:ext>
            </a:extLst>
          </p:cNvPr>
          <p:cNvGrpSpPr/>
          <p:nvPr/>
        </p:nvGrpSpPr>
        <p:grpSpPr>
          <a:xfrm rot="3608892">
            <a:off x="4170740" y="6087713"/>
            <a:ext cx="717435" cy="968494"/>
            <a:chOff x="9824704" y="-2020392"/>
            <a:chExt cx="9270979" cy="12307392"/>
          </a:xfrm>
        </p:grpSpPr>
        <p:grpSp>
          <p:nvGrpSpPr>
            <p:cNvPr id="18" name="Group 3">
              <a:extLst>
                <a:ext uri="{FF2B5EF4-FFF2-40B4-BE49-F238E27FC236}">
                  <a16:creationId xmlns:a16="http://schemas.microsoft.com/office/drawing/2014/main" id="{D44535E7-C4DC-78DB-A7A8-6270D639D59E}"/>
                </a:ext>
              </a:extLst>
            </p:cNvPr>
            <p:cNvGrpSpPr>
              <a:grpSpLocks noChangeAspect="1"/>
            </p:cNvGrpSpPr>
            <p:nvPr/>
          </p:nvGrpSpPr>
          <p:grpSpPr>
            <a:xfrm>
              <a:off x="9824704" y="6587112"/>
              <a:ext cx="4302195" cy="3699888"/>
              <a:chOff x="0" y="0"/>
              <a:chExt cx="6350000" cy="5461000"/>
            </a:xfrm>
          </p:grpSpPr>
          <p:sp>
            <p:nvSpPr>
              <p:cNvPr id="27" name="Freeform 4">
                <a:extLst>
                  <a:ext uri="{FF2B5EF4-FFF2-40B4-BE49-F238E27FC236}">
                    <a16:creationId xmlns:a16="http://schemas.microsoft.com/office/drawing/2014/main" id="{A37C8411-6E3C-DB79-4F3B-86873DF6054D}"/>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2" cstate="screen">
                  <a:extLst>
                    <a:ext uri="{28A0092B-C50C-407E-A947-70E740481C1C}">
                      <a14:useLocalDpi xmlns:a14="http://schemas.microsoft.com/office/drawing/2010/main"/>
                    </a:ext>
                  </a:extLst>
                </a:blip>
                <a:stretch>
                  <a:fillRect/>
                </a:stretch>
              </a:blipFill>
            </p:spPr>
          </p:sp>
        </p:grpSp>
        <p:grpSp>
          <p:nvGrpSpPr>
            <p:cNvPr id="19" name="Group 5">
              <a:extLst>
                <a:ext uri="{FF2B5EF4-FFF2-40B4-BE49-F238E27FC236}">
                  <a16:creationId xmlns:a16="http://schemas.microsoft.com/office/drawing/2014/main" id="{B0CB359F-A173-B531-357E-06D398B7AB1C}"/>
                </a:ext>
              </a:extLst>
            </p:cNvPr>
            <p:cNvGrpSpPr>
              <a:grpSpLocks noChangeAspect="1"/>
            </p:cNvGrpSpPr>
            <p:nvPr/>
          </p:nvGrpSpPr>
          <p:grpSpPr>
            <a:xfrm>
              <a:off x="12177919" y="2232299"/>
              <a:ext cx="4302195" cy="3699888"/>
              <a:chOff x="0" y="0"/>
              <a:chExt cx="6350000" cy="5461000"/>
            </a:xfrm>
          </p:grpSpPr>
          <p:sp>
            <p:nvSpPr>
              <p:cNvPr id="26" name="Freeform 6">
                <a:extLst>
                  <a:ext uri="{FF2B5EF4-FFF2-40B4-BE49-F238E27FC236}">
                    <a16:creationId xmlns:a16="http://schemas.microsoft.com/office/drawing/2014/main" id="{D3A751FA-5239-5689-E97A-22A3E01E4232}"/>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3" cstate="screen">
                  <a:extLst>
                    <a:ext uri="{28A0092B-C50C-407E-A947-70E740481C1C}">
                      <a14:useLocalDpi xmlns:a14="http://schemas.microsoft.com/office/drawing/2010/main"/>
                    </a:ext>
                  </a:extLst>
                </a:blip>
                <a:stretch>
                  <a:fillRect/>
                </a:stretch>
              </a:blipFill>
            </p:spPr>
          </p:sp>
        </p:grpSp>
        <p:grpSp>
          <p:nvGrpSpPr>
            <p:cNvPr id="20" name="Group 7">
              <a:extLst>
                <a:ext uri="{FF2B5EF4-FFF2-40B4-BE49-F238E27FC236}">
                  <a16:creationId xmlns:a16="http://schemas.microsoft.com/office/drawing/2014/main" id="{B4AD2B37-84FA-623C-764F-410A0D79FD05}"/>
                </a:ext>
              </a:extLst>
            </p:cNvPr>
            <p:cNvGrpSpPr>
              <a:grpSpLocks noChangeAspect="1"/>
            </p:cNvGrpSpPr>
            <p:nvPr/>
          </p:nvGrpSpPr>
          <p:grpSpPr>
            <a:xfrm>
              <a:off x="14793488" y="-2020392"/>
              <a:ext cx="4302195" cy="3699888"/>
              <a:chOff x="0" y="0"/>
              <a:chExt cx="6350000" cy="5461000"/>
            </a:xfrm>
          </p:grpSpPr>
          <p:sp>
            <p:nvSpPr>
              <p:cNvPr id="25" name="Freeform 8">
                <a:extLst>
                  <a:ext uri="{FF2B5EF4-FFF2-40B4-BE49-F238E27FC236}">
                    <a16:creationId xmlns:a16="http://schemas.microsoft.com/office/drawing/2014/main" id="{1664A612-F7DB-74A1-5454-42692D5B2B28}"/>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4" cstate="screen">
                  <a:extLst>
                    <a:ext uri="{28A0092B-C50C-407E-A947-70E740481C1C}">
                      <a14:useLocalDpi xmlns:a14="http://schemas.microsoft.com/office/drawing/2010/main"/>
                    </a:ext>
                  </a:extLst>
                </a:blip>
                <a:stretch>
                  <a:fillRect/>
                </a:stretch>
              </a:blipFill>
            </p:spPr>
          </p:sp>
        </p:grpSp>
        <p:grpSp>
          <p:nvGrpSpPr>
            <p:cNvPr id="21" name="Group 9">
              <a:extLst>
                <a:ext uri="{FF2B5EF4-FFF2-40B4-BE49-F238E27FC236}">
                  <a16:creationId xmlns:a16="http://schemas.microsoft.com/office/drawing/2014/main" id="{F9A50F3A-CC65-9428-CA94-85FC043A5A02}"/>
                </a:ext>
              </a:extLst>
            </p:cNvPr>
            <p:cNvGrpSpPr>
              <a:grpSpLocks noChangeAspect="1"/>
            </p:cNvGrpSpPr>
            <p:nvPr/>
          </p:nvGrpSpPr>
          <p:grpSpPr>
            <a:xfrm>
              <a:off x="12177919" y="6266409"/>
              <a:ext cx="4272388" cy="3699888"/>
              <a:chOff x="0" y="0"/>
              <a:chExt cx="6350000" cy="5499100"/>
            </a:xfrm>
          </p:grpSpPr>
          <p:sp>
            <p:nvSpPr>
              <p:cNvPr id="24" name="Freeform 10">
                <a:extLst>
                  <a:ext uri="{FF2B5EF4-FFF2-40B4-BE49-F238E27FC236}">
                    <a16:creationId xmlns:a16="http://schemas.microsoft.com/office/drawing/2014/main" id="{B8460C0A-E74C-758D-A48E-B995FA25B9A2}"/>
                  </a:ext>
                </a:extLst>
              </p:cNvPr>
              <p:cNvSpPr/>
              <p:nvPr/>
            </p:nvSpPr>
            <p:spPr>
              <a:xfrm>
                <a:off x="0" y="0"/>
                <a:ext cx="6350000" cy="5499100"/>
              </a:xfrm>
              <a:custGeom>
                <a:avLst/>
                <a:gdLst/>
                <a:ahLst/>
                <a:cxnLst/>
                <a:rect l="l" t="t" r="r" b="b"/>
                <a:pathLst>
                  <a:path w="6350000" h="5499100">
                    <a:moveTo>
                      <a:pt x="3175000" y="0"/>
                    </a:moveTo>
                    <a:lnTo>
                      <a:pt x="0" y="0"/>
                    </a:lnTo>
                    <a:lnTo>
                      <a:pt x="1587500" y="2749550"/>
                    </a:lnTo>
                    <a:lnTo>
                      <a:pt x="3175000" y="5499100"/>
                    </a:lnTo>
                    <a:lnTo>
                      <a:pt x="4762500" y="2749550"/>
                    </a:lnTo>
                    <a:lnTo>
                      <a:pt x="6350000" y="0"/>
                    </a:lnTo>
                    <a:close/>
                  </a:path>
                </a:pathLst>
              </a:custGeom>
              <a:blipFill>
                <a:blip r:embed="rId5" cstate="screen">
                  <a:extLst>
                    <a:ext uri="{28A0092B-C50C-407E-A947-70E740481C1C}">
                      <a14:useLocalDpi xmlns:a14="http://schemas.microsoft.com/office/drawing/2010/main"/>
                    </a:ext>
                  </a:extLst>
                </a:blip>
                <a:stretch>
                  <a:fillRect/>
                </a:stretch>
              </a:blipFill>
            </p:spPr>
          </p:sp>
        </p:grpSp>
        <p:grpSp>
          <p:nvGrpSpPr>
            <p:cNvPr id="22" name="Group 11">
              <a:extLst>
                <a:ext uri="{FF2B5EF4-FFF2-40B4-BE49-F238E27FC236}">
                  <a16:creationId xmlns:a16="http://schemas.microsoft.com/office/drawing/2014/main" id="{D6838A77-76A0-D0FF-5F1A-4E295F1F4E66}"/>
                </a:ext>
              </a:extLst>
            </p:cNvPr>
            <p:cNvGrpSpPr>
              <a:grpSpLocks noChangeAspect="1"/>
            </p:cNvGrpSpPr>
            <p:nvPr/>
          </p:nvGrpSpPr>
          <p:grpSpPr>
            <a:xfrm>
              <a:off x="14591633" y="2012871"/>
              <a:ext cx="4272388" cy="3699888"/>
              <a:chOff x="0" y="0"/>
              <a:chExt cx="6350000" cy="5499100"/>
            </a:xfrm>
          </p:grpSpPr>
          <p:sp>
            <p:nvSpPr>
              <p:cNvPr id="23" name="Freeform 12">
                <a:extLst>
                  <a:ext uri="{FF2B5EF4-FFF2-40B4-BE49-F238E27FC236}">
                    <a16:creationId xmlns:a16="http://schemas.microsoft.com/office/drawing/2014/main" id="{1A8BC44C-8E16-7A0F-96B8-1BDFC0A0A7B1}"/>
                  </a:ext>
                </a:extLst>
              </p:cNvPr>
              <p:cNvSpPr/>
              <p:nvPr/>
            </p:nvSpPr>
            <p:spPr>
              <a:xfrm>
                <a:off x="0" y="0"/>
                <a:ext cx="6350000" cy="5499100"/>
              </a:xfrm>
              <a:custGeom>
                <a:avLst/>
                <a:gdLst/>
                <a:ahLst/>
                <a:cxnLst/>
                <a:rect l="l" t="t" r="r" b="b"/>
                <a:pathLst>
                  <a:path w="6350000" h="5499100">
                    <a:moveTo>
                      <a:pt x="3175000" y="0"/>
                    </a:moveTo>
                    <a:lnTo>
                      <a:pt x="0" y="0"/>
                    </a:lnTo>
                    <a:lnTo>
                      <a:pt x="1587500" y="2749550"/>
                    </a:lnTo>
                    <a:lnTo>
                      <a:pt x="3175000" y="5499100"/>
                    </a:lnTo>
                    <a:lnTo>
                      <a:pt x="4762500" y="2749550"/>
                    </a:lnTo>
                    <a:lnTo>
                      <a:pt x="6350000" y="0"/>
                    </a:lnTo>
                    <a:close/>
                  </a:path>
                </a:pathLst>
              </a:custGeom>
              <a:blipFill>
                <a:blip r:embed="rId6" cstate="screen">
                  <a:extLst>
                    <a:ext uri="{28A0092B-C50C-407E-A947-70E740481C1C}">
                      <a14:useLocalDpi xmlns:a14="http://schemas.microsoft.com/office/drawing/2010/main"/>
                    </a:ext>
                  </a:extLst>
                </a:blip>
                <a:stretch>
                  <a:fillRect/>
                </a:stretch>
              </a:blipFill>
            </p:spPr>
          </p:sp>
        </p:grpSp>
      </p:grpSp>
      <p:cxnSp>
        <p:nvCxnSpPr>
          <p:cNvPr id="29" name="Connecteur droit 28">
            <a:extLst>
              <a:ext uri="{FF2B5EF4-FFF2-40B4-BE49-F238E27FC236}">
                <a16:creationId xmlns:a16="http://schemas.microsoft.com/office/drawing/2014/main" id="{6256D9B0-C816-675E-C239-53EFB72DE25A}"/>
              </a:ext>
            </a:extLst>
          </p:cNvPr>
          <p:cNvCxnSpPr>
            <a:cxnSpLocks/>
          </p:cNvCxnSpPr>
          <p:nvPr/>
        </p:nvCxnSpPr>
        <p:spPr>
          <a:xfrm>
            <a:off x="-50800" y="6492874"/>
            <a:ext cx="5080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0" name="Titre 1">
            <a:extLst>
              <a:ext uri="{FF2B5EF4-FFF2-40B4-BE49-F238E27FC236}">
                <a16:creationId xmlns:a16="http://schemas.microsoft.com/office/drawing/2014/main" id="{E25F335D-C4FF-B8A9-66BE-917BC7B40018}"/>
              </a:ext>
            </a:extLst>
          </p:cNvPr>
          <p:cNvSpPr>
            <a:spLocks noGrp="1"/>
          </p:cNvSpPr>
          <p:nvPr>
            <p:ph type="title"/>
          </p:nvPr>
        </p:nvSpPr>
        <p:spPr>
          <a:xfrm>
            <a:off x="508000" y="365126"/>
            <a:ext cx="10515600" cy="777875"/>
          </a:xfrm>
          <a:prstGeom prst="rect">
            <a:avLst/>
          </a:prstGeom>
        </p:spPr>
        <p:txBody>
          <a:bodyPr/>
          <a:lstStyle>
            <a:lvl1pPr>
              <a:defRPr sz="4734" b="1" i="0">
                <a:solidFill>
                  <a:srgbClr val="292929"/>
                </a:solidFill>
                <a:latin typeface="Poppins" pitchFamily="2" charset="77"/>
                <a:cs typeface="Poppins" pitchFamily="2" charset="77"/>
              </a:defRPr>
            </a:lvl1pPr>
          </a:lstStyle>
          <a:p>
            <a:r>
              <a:rPr lang="en-US"/>
              <a:t>Click to edit Master title style</a:t>
            </a:r>
            <a:endParaRPr lang="fr-FR" dirty="0"/>
          </a:p>
        </p:txBody>
      </p:sp>
      <p:sp>
        <p:nvSpPr>
          <p:cNvPr id="31" name="Espace réservé du contenu 2">
            <a:extLst>
              <a:ext uri="{FF2B5EF4-FFF2-40B4-BE49-F238E27FC236}">
                <a16:creationId xmlns:a16="http://schemas.microsoft.com/office/drawing/2014/main" id="{4EAFE968-A7A1-B80F-4139-D9795C9CC134}"/>
              </a:ext>
            </a:extLst>
          </p:cNvPr>
          <p:cNvSpPr>
            <a:spLocks noGrp="1"/>
          </p:cNvSpPr>
          <p:nvPr>
            <p:ph sz="half" idx="1"/>
          </p:nvPr>
        </p:nvSpPr>
        <p:spPr>
          <a:xfrm>
            <a:off x="508000" y="1397002"/>
            <a:ext cx="10515600" cy="4780490"/>
          </a:xfrm>
          <a:prstGeom prst="rect">
            <a:avLst/>
          </a:prstGeom>
        </p:spPr>
        <p:txBody>
          <a:bodyPr/>
          <a:lstStyle>
            <a:lvl1pPr>
              <a:defRPr sz="2133" b="0" i="0">
                <a:solidFill>
                  <a:srgbClr val="292929"/>
                </a:solidFill>
                <a:latin typeface="Poppins Light" pitchFamily="2" charset="77"/>
                <a:cs typeface="Poppins Light" pitchFamily="2" charset="77"/>
              </a:defRPr>
            </a:lvl1pPr>
            <a:lvl2pPr marL="457223" indent="-152408">
              <a:buFont typeface="Courier New" panose="02070309020205020404" pitchFamily="49" charset="0"/>
              <a:buChar char="o"/>
              <a:defRPr sz="2133" b="0" i="0">
                <a:solidFill>
                  <a:srgbClr val="292929"/>
                </a:solidFill>
                <a:latin typeface="Poppins Light" pitchFamily="2" charset="77"/>
                <a:cs typeface="Poppins Light" pitchFamily="2" charset="77"/>
              </a:defRPr>
            </a:lvl2pPr>
            <a:lvl3pPr marL="762038" indent="-152408">
              <a:buFont typeface="Courier New" panose="02070309020205020404" pitchFamily="49" charset="0"/>
              <a:buChar char="o"/>
              <a:defRPr sz="2133" b="0" i="0">
                <a:solidFill>
                  <a:srgbClr val="292929"/>
                </a:solidFill>
                <a:latin typeface="Poppins Light" pitchFamily="2" charset="77"/>
                <a:cs typeface="Poppins Light" pitchFamily="2" charset="77"/>
              </a:defRPr>
            </a:lvl3pPr>
            <a:lvl4pPr marL="1066853" indent="-152408">
              <a:buFont typeface="Courier New" panose="02070309020205020404" pitchFamily="49" charset="0"/>
              <a:buChar char="o"/>
              <a:defRPr sz="2133" b="0" i="0">
                <a:solidFill>
                  <a:srgbClr val="292929"/>
                </a:solidFill>
                <a:latin typeface="Poppins Light" pitchFamily="2" charset="77"/>
                <a:cs typeface="Poppins Light" pitchFamily="2" charset="77"/>
              </a:defRPr>
            </a:lvl4pPr>
            <a:lvl5pPr marL="1371669" indent="-152408">
              <a:buFont typeface="Courier New" panose="02070309020205020404" pitchFamily="49" charset="0"/>
              <a:buChar char="o"/>
              <a:defRPr sz="2133" b="0" i="0">
                <a:solidFill>
                  <a:srgbClr val="292929"/>
                </a:solidFill>
                <a:latin typeface="Poppins Light" pitchFamily="2" charset="77"/>
                <a:cs typeface="Poppins Light"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dirty="0"/>
          </a:p>
        </p:txBody>
      </p:sp>
      <p:sp>
        <p:nvSpPr>
          <p:cNvPr id="32" name="ZoneTexte 16">
            <a:extLst>
              <a:ext uri="{FF2B5EF4-FFF2-40B4-BE49-F238E27FC236}">
                <a16:creationId xmlns:a16="http://schemas.microsoft.com/office/drawing/2014/main" id="{8BB9FFE7-8D5E-8E6C-91D5-32524E698908}"/>
              </a:ext>
            </a:extLst>
          </p:cNvPr>
          <p:cNvSpPr txBox="1"/>
          <p:nvPr userDrawn="1"/>
        </p:nvSpPr>
        <p:spPr>
          <a:xfrm>
            <a:off x="101600" y="6535579"/>
            <a:ext cx="4013200" cy="276999"/>
          </a:xfrm>
          <a:prstGeom prst="rect">
            <a:avLst/>
          </a:prstGeom>
          <a:noFill/>
        </p:spPr>
        <p:txBody>
          <a:bodyPr wrap="square" rtlCol="0">
            <a:spAutoFit/>
          </a:bodyPr>
          <a:lstStyle/>
          <a:p>
            <a:pPr algn="l"/>
            <a:r>
              <a:rPr lang="fr-FR" sz="1200" dirty="0">
                <a:latin typeface="Poppins" pitchFamily="2" charset="77"/>
                <a:cs typeface="Poppins" pitchFamily="2" charset="77"/>
              </a:rPr>
              <a:t>Comprehensive Training 2022</a:t>
            </a:r>
          </a:p>
        </p:txBody>
      </p:sp>
    </p:spTree>
    <p:extLst>
      <p:ext uri="{BB962C8B-B14F-4D97-AF65-F5344CB8AC3E}">
        <p14:creationId xmlns:p14="http://schemas.microsoft.com/office/powerpoint/2010/main" val="77808371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1_Slide 5">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4787EFD-E633-729D-1E35-6149E1667DB0}"/>
              </a:ext>
            </a:extLst>
          </p:cNvPr>
          <p:cNvSpPr>
            <a:spLocks noGrp="1"/>
          </p:cNvSpPr>
          <p:nvPr>
            <p:ph type="title"/>
          </p:nvPr>
        </p:nvSpPr>
        <p:spPr>
          <a:xfrm>
            <a:off x="508000" y="365126"/>
            <a:ext cx="10515600" cy="777875"/>
          </a:xfrm>
          <a:prstGeom prst="rect">
            <a:avLst/>
          </a:prstGeom>
        </p:spPr>
        <p:txBody>
          <a:bodyPr/>
          <a:lstStyle>
            <a:lvl1pPr>
              <a:defRPr sz="4734" b="1" i="0">
                <a:solidFill>
                  <a:srgbClr val="292929"/>
                </a:solidFill>
                <a:latin typeface="Poppins" pitchFamily="2" charset="77"/>
                <a:cs typeface="Poppins" pitchFamily="2" charset="77"/>
              </a:defRPr>
            </a:lvl1pPr>
          </a:lstStyle>
          <a:p>
            <a:r>
              <a:rPr lang="en-US"/>
              <a:t>Click to edit Master title style</a:t>
            </a:r>
            <a:endParaRPr lang="fr-FR" dirty="0"/>
          </a:p>
        </p:txBody>
      </p:sp>
      <p:sp>
        <p:nvSpPr>
          <p:cNvPr id="3" name="Espace réservé du contenu 2">
            <a:extLst>
              <a:ext uri="{FF2B5EF4-FFF2-40B4-BE49-F238E27FC236}">
                <a16:creationId xmlns:a16="http://schemas.microsoft.com/office/drawing/2014/main" id="{4AFD430C-9AAD-447B-22C6-F29FCA3A12BF}"/>
              </a:ext>
            </a:extLst>
          </p:cNvPr>
          <p:cNvSpPr>
            <a:spLocks noGrp="1"/>
          </p:cNvSpPr>
          <p:nvPr>
            <p:ph sz="half" idx="1"/>
          </p:nvPr>
        </p:nvSpPr>
        <p:spPr>
          <a:xfrm>
            <a:off x="508000" y="1397002"/>
            <a:ext cx="10515600" cy="4780490"/>
          </a:xfrm>
          <a:prstGeom prst="rect">
            <a:avLst/>
          </a:prstGeom>
        </p:spPr>
        <p:txBody>
          <a:bodyPr/>
          <a:lstStyle>
            <a:lvl1pPr>
              <a:defRPr sz="2133" b="0" i="0">
                <a:solidFill>
                  <a:srgbClr val="292929"/>
                </a:solidFill>
                <a:latin typeface="Poppins Light" pitchFamily="2" charset="77"/>
                <a:cs typeface="Poppins Light" pitchFamily="2" charset="77"/>
              </a:defRPr>
            </a:lvl1pPr>
            <a:lvl2pPr marL="457223" indent="-152408">
              <a:buFont typeface="Courier New" panose="02070309020205020404" pitchFamily="49" charset="0"/>
              <a:buChar char="o"/>
              <a:defRPr sz="2133" b="0" i="0">
                <a:solidFill>
                  <a:srgbClr val="292929"/>
                </a:solidFill>
                <a:latin typeface="Poppins Light" pitchFamily="2" charset="77"/>
                <a:cs typeface="Poppins Light" pitchFamily="2" charset="77"/>
              </a:defRPr>
            </a:lvl2pPr>
            <a:lvl3pPr marL="762038" indent="-152408">
              <a:buFont typeface="Courier New" panose="02070309020205020404" pitchFamily="49" charset="0"/>
              <a:buChar char="o"/>
              <a:defRPr sz="2133" b="0" i="0">
                <a:solidFill>
                  <a:srgbClr val="292929"/>
                </a:solidFill>
                <a:latin typeface="Poppins Light" pitchFamily="2" charset="77"/>
                <a:cs typeface="Poppins Light" pitchFamily="2" charset="77"/>
              </a:defRPr>
            </a:lvl3pPr>
            <a:lvl4pPr marL="1066853" indent="-152408">
              <a:buFont typeface="Courier New" panose="02070309020205020404" pitchFamily="49" charset="0"/>
              <a:buChar char="o"/>
              <a:defRPr sz="2133" b="0" i="0">
                <a:solidFill>
                  <a:srgbClr val="292929"/>
                </a:solidFill>
                <a:latin typeface="Poppins Light" pitchFamily="2" charset="77"/>
                <a:cs typeface="Poppins Light" pitchFamily="2" charset="77"/>
              </a:defRPr>
            </a:lvl4pPr>
            <a:lvl5pPr marL="1371669" indent="-152408">
              <a:buFont typeface="Courier New" panose="02070309020205020404" pitchFamily="49" charset="0"/>
              <a:buChar char="o"/>
              <a:defRPr sz="2133" b="0" i="0">
                <a:solidFill>
                  <a:srgbClr val="292929"/>
                </a:solidFill>
                <a:latin typeface="Poppins Light" pitchFamily="2" charset="77"/>
                <a:cs typeface="Poppins Light"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dirty="0"/>
          </a:p>
        </p:txBody>
      </p:sp>
      <p:grpSp>
        <p:nvGrpSpPr>
          <p:cNvPr id="5" name="Groupe 4">
            <a:extLst>
              <a:ext uri="{FF2B5EF4-FFF2-40B4-BE49-F238E27FC236}">
                <a16:creationId xmlns:a16="http://schemas.microsoft.com/office/drawing/2014/main" id="{9F8EBCD7-713D-B97F-5B2C-306011DBFE3E}"/>
              </a:ext>
            </a:extLst>
          </p:cNvPr>
          <p:cNvGrpSpPr/>
          <p:nvPr/>
        </p:nvGrpSpPr>
        <p:grpSpPr>
          <a:xfrm>
            <a:off x="10972801" y="4717197"/>
            <a:ext cx="1625599" cy="2185128"/>
            <a:chOff x="9824704" y="-2020392"/>
            <a:chExt cx="9270979" cy="12307392"/>
          </a:xfrm>
        </p:grpSpPr>
        <p:grpSp>
          <p:nvGrpSpPr>
            <p:cNvPr id="30" name="Group 3">
              <a:extLst>
                <a:ext uri="{FF2B5EF4-FFF2-40B4-BE49-F238E27FC236}">
                  <a16:creationId xmlns:a16="http://schemas.microsoft.com/office/drawing/2014/main" id="{25F460FF-3750-6AC9-FC05-BD2523B1BFAD}"/>
                </a:ext>
              </a:extLst>
            </p:cNvPr>
            <p:cNvGrpSpPr>
              <a:grpSpLocks noChangeAspect="1"/>
            </p:cNvGrpSpPr>
            <p:nvPr/>
          </p:nvGrpSpPr>
          <p:grpSpPr>
            <a:xfrm>
              <a:off x="9824704" y="6587112"/>
              <a:ext cx="4302195" cy="3699888"/>
              <a:chOff x="0" y="0"/>
              <a:chExt cx="6350000" cy="5461000"/>
            </a:xfrm>
          </p:grpSpPr>
          <p:sp>
            <p:nvSpPr>
              <p:cNvPr id="31" name="Freeform 4">
                <a:extLst>
                  <a:ext uri="{FF2B5EF4-FFF2-40B4-BE49-F238E27FC236}">
                    <a16:creationId xmlns:a16="http://schemas.microsoft.com/office/drawing/2014/main" id="{B6030F0A-B6E1-FF59-D8E0-12F988278272}"/>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2" cstate="screen">
                  <a:extLst>
                    <a:ext uri="{28A0092B-C50C-407E-A947-70E740481C1C}">
                      <a14:useLocalDpi xmlns:a14="http://schemas.microsoft.com/office/drawing/2010/main"/>
                    </a:ext>
                  </a:extLst>
                </a:blip>
                <a:stretch>
                  <a:fillRect/>
                </a:stretch>
              </a:blipFill>
            </p:spPr>
          </p:sp>
        </p:grpSp>
        <p:grpSp>
          <p:nvGrpSpPr>
            <p:cNvPr id="32" name="Group 5">
              <a:extLst>
                <a:ext uri="{FF2B5EF4-FFF2-40B4-BE49-F238E27FC236}">
                  <a16:creationId xmlns:a16="http://schemas.microsoft.com/office/drawing/2014/main" id="{78911277-E3B1-38B2-2414-2D89011E23E7}"/>
                </a:ext>
              </a:extLst>
            </p:cNvPr>
            <p:cNvGrpSpPr>
              <a:grpSpLocks noChangeAspect="1"/>
            </p:cNvGrpSpPr>
            <p:nvPr/>
          </p:nvGrpSpPr>
          <p:grpSpPr>
            <a:xfrm>
              <a:off x="12177919" y="2232299"/>
              <a:ext cx="4302195" cy="3699888"/>
              <a:chOff x="0" y="0"/>
              <a:chExt cx="6350000" cy="5461000"/>
            </a:xfrm>
          </p:grpSpPr>
          <p:sp>
            <p:nvSpPr>
              <p:cNvPr id="33" name="Freeform 6">
                <a:extLst>
                  <a:ext uri="{FF2B5EF4-FFF2-40B4-BE49-F238E27FC236}">
                    <a16:creationId xmlns:a16="http://schemas.microsoft.com/office/drawing/2014/main" id="{EFCF59DB-6C9A-31EA-22E7-6F45A4C6E353}"/>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3" cstate="screen">
                  <a:extLst>
                    <a:ext uri="{28A0092B-C50C-407E-A947-70E740481C1C}">
                      <a14:useLocalDpi xmlns:a14="http://schemas.microsoft.com/office/drawing/2010/main"/>
                    </a:ext>
                  </a:extLst>
                </a:blip>
                <a:stretch>
                  <a:fillRect/>
                </a:stretch>
              </a:blipFill>
            </p:spPr>
          </p:sp>
        </p:grpSp>
        <p:grpSp>
          <p:nvGrpSpPr>
            <p:cNvPr id="34" name="Group 7">
              <a:extLst>
                <a:ext uri="{FF2B5EF4-FFF2-40B4-BE49-F238E27FC236}">
                  <a16:creationId xmlns:a16="http://schemas.microsoft.com/office/drawing/2014/main" id="{0235F194-A942-E43B-506F-9AD7A3D2EE64}"/>
                </a:ext>
              </a:extLst>
            </p:cNvPr>
            <p:cNvGrpSpPr>
              <a:grpSpLocks noChangeAspect="1"/>
            </p:cNvGrpSpPr>
            <p:nvPr/>
          </p:nvGrpSpPr>
          <p:grpSpPr>
            <a:xfrm>
              <a:off x="14793488" y="-2020392"/>
              <a:ext cx="4302195" cy="3699888"/>
              <a:chOff x="0" y="0"/>
              <a:chExt cx="6350000" cy="5461000"/>
            </a:xfrm>
          </p:grpSpPr>
          <p:sp>
            <p:nvSpPr>
              <p:cNvPr id="35" name="Freeform 8">
                <a:extLst>
                  <a:ext uri="{FF2B5EF4-FFF2-40B4-BE49-F238E27FC236}">
                    <a16:creationId xmlns:a16="http://schemas.microsoft.com/office/drawing/2014/main" id="{7FC91801-A2F7-BAC7-E9B7-EAA49FB5E5D3}"/>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4" cstate="screen">
                  <a:extLst>
                    <a:ext uri="{28A0092B-C50C-407E-A947-70E740481C1C}">
                      <a14:useLocalDpi xmlns:a14="http://schemas.microsoft.com/office/drawing/2010/main"/>
                    </a:ext>
                  </a:extLst>
                </a:blip>
                <a:stretch>
                  <a:fillRect/>
                </a:stretch>
              </a:blipFill>
            </p:spPr>
          </p:sp>
        </p:grpSp>
        <p:grpSp>
          <p:nvGrpSpPr>
            <p:cNvPr id="36" name="Group 9">
              <a:extLst>
                <a:ext uri="{FF2B5EF4-FFF2-40B4-BE49-F238E27FC236}">
                  <a16:creationId xmlns:a16="http://schemas.microsoft.com/office/drawing/2014/main" id="{53CFFC6C-62EB-D13A-B9CA-C9B50BAFF376}"/>
                </a:ext>
              </a:extLst>
            </p:cNvPr>
            <p:cNvGrpSpPr>
              <a:grpSpLocks noChangeAspect="1"/>
            </p:cNvGrpSpPr>
            <p:nvPr/>
          </p:nvGrpSpPr>
          <p:grpSpPr>
            <a:xfrm>
              <a:off x="12177919" y="6266409"/>
              <a:ext cx="4272388" cy="3699888"/>
              <a:chOff x="0" y="0"/>
              <a:chExt cx="6350000" cy="5499100"/>
            </a:xfrm>
          </p:grpSpPr>
          <p:sp>
            <p:nvSpPr>
              <p:cNvPr id="37" name="Freeform 10">
                <a:extLst>
                  <a:ext uri="{FF2B5EF4-FFF2-40B4-BE49-F238E27FC236}">
                    <a16:creationId xmlns:a16="http://schemas.microsoft.com/office/drawing/2014/main" id="{17C9B8C9-1FAA-D3EA-839E-FC3908DDF89A}"/>
                  </a:ext>
                </a:extLst>
              </p:cNvPr>
              <p:cNvSpPr/>
              <p:nvPr/>
            </p:nvSpPr>
            <p:spPr>
              <a:xfrm>
                <a:off x="0" y="0"/>
                <a:ext cx="6350000" cy="5499100"/>
              </a:xfrm>
              <a:custGeom>
                <a:avLst/>
                <a:gdLst/>
                <a:ahLst/>
                <a:cxnLst/>
                <a:rect l="l" t="t" r="r" b="b"/>
                <a:pathLst>
                  <a:path w="6350000" h="5499100">
                    <a:moveTo>
                      <a:pt x="3175000" y="0"/>
                    </a:moveTo>
                    <a:lnTo>
                      <a:pt x="0" y="0"/>
                    </a:lnTo>
                    <a:lnTo>
                      <a:pt x="1587500" y="2749550"/>
                    </a:lnTo>
                    <a:lnTo>
                      <a:pt x="3175000" y="5499100"/>
                    </a:lnTo>
                    <a:lnTo>
                      <a:pt x="4762500" y="2749550"/>
                    </a:lnTo>
                    <a:lnTo>
                      <a:pt x="6350000" y="0"/>
                    </a:lnTo>
                    <a:close/>
                  </a:path>
                </a:pathLst>
              </a:custGeom>
              <a:blipFill>
                <a:blip r:embed="rId5" cstate="screen">
                  <a:extLst>
                    <a:ext uri="{28A0092B-C50C-407E-A947-70E740481C1C}">
                      <a14:useLocalDpi xmlns:a14="http://schemas.microsoft.com/office/drawing/2010/main"/>
                    </a:ext>
                  </a:extLst>
                </a:blip>
                <a:stretch>
                  <a:fillRect/>
                </a:stretch>
              </a:blipFill>
            </p:spPr>
          </p:sp>
        </p:grpSp>
        <p:grpSp>
          <p:nvGrpSpPr>
            <p:cNvPr id="38" name="Group 11">
              <a:extLst>
                <a:ext uri="{FF2B5EF4-FFF2-40B4-BE49-F238E27FC236}">
                  <a16:creationId xmlns:a16="http://schemas.microsoft.com/office/drawing/2014/main" id="{DC9A6B05-D900-8154-8E66-72CC7B9FC52A}"/>
                </a:ext>
              </a:extLst>
            </p:cNvPr>
            <p:cNvGrpSpPr>
              <a:grpSpLocks noChangeAspect="1"/>
            </p:cNvGrpSpPr>
            <p:nvPr/>
          </p:nvGrpSpPr>
          <p:grpSpPr>
            <a:xfrm>
              <a:off x="14591633" y="2012871"/>
              <a:ext cx="4272388" cy="3699888"/>
              <a:chOff x="0" y="0"/>
              <a:chExt cx="6350000" cy="5499100"/>
            </a:xfrm>
          </p:grpSpPr>
          <p:sp>
            <p:nvSpPr>
              <p:cNvPr id="39" name="Freeform 12">
                <a:extLst>
                  <a:ext uri="{FF2B5EF4-FFF2-40B4-BE49-F238E27FC236}">
                    <a16:creationId xmlns:a16="http://schemas.microsoft.com/office/drawing/2014/main" id="{B7C877FE-C100-B97D-3FCE-0083D10B6C6C}"/>
                  </a:ext>
                </a:extLst>
              </p:cNvPr>
              <p:cNvSpPr/>
              <p:nvPr/>
            </p:nvSpPr>
            <p:spPr>
              <a:xfrm>
                <a:off x="0" y="0"/>
                <a:ext cx="6350000" cy="5499100"/>
              </a:xfrm>
              <a:custGeom>
                <a:avLst/>
                <a:gdLst/>
                <a:ahLst/>
                <a:cxnLst/>
                <a:rect l="l" t="t" r="r" b="b"/>
                <a:pathLst>
                  <a:path w="6350000" h="5499100">
                    <a:moveTo>
                      <a:pt x="3175000" y="0"/>
                    </a:moveTo>
                    <a:lnTo>
                      <a:pt x="0" y="0"/>
                    </a:lnTo>
                    <a:lnTo>
                      <a:pt x="1587500" y="2749550"/>
                    </a:lnTo>
                    <a:lnTo>
                      <a:pt x="3175000" y="5499100"/>
                    </a:lnTo>
                    <a:lnTo>
                      <a:pt x="4762500" y="2749550"/>
                    </a:lnTo>
                    <a:lnTo>
                      <a:pt x="6350000" y="0"/>
                    </a:lnTo>
                    <a:close/>
                  </a:path>
                </a:pathLst>
              </a:custGeom>
              <a:blipFill>
                <a:blip r:embed="rId6" cstate="screen">
                  <a:extLst>
                    <a:ext uri="{28A0092B-C50C-407E-A947-70E740481C1C}">
                      <a14:useLocalDpi xmlns:a14="http://schemas.microsoft.com/office/drawing/2010/main"/>
                    </a:ext>
                  </a:extLst>
                </a:blip>
                <a:stretch>
                  <a:fillRect/>
                </a:stretch>
              </a:blipFill>
            </p:spPr>
          </p:sp>
        </p:grpSp>
      </p:grpSp>
      <p:sp>
        <p:nvSpPr>
          <p:cNvPr id="17" name="ZoneTexte 16">
            <a:extLst>
              <a:ext uri="{FF2B5EF4-FFF2-40B4-BE49-F238E27FC236}">
                <a16:creationId xmlns:a16="http://schemas.microsoft.com/office/drawing/2014/main" id="{8BB9FFE7-8D5E-8E6C-91D5-32524E698908}"/>
              </a:ext>
            </a:extLst>
          </p:cNvPr>
          <p:cNvSpPr txBox="1"/>
          <p:nvPr/>
        </p:nvSpPr>
        <p:spPr>
          <a:xfrm>
            <a:off x="101600" y="6535579"/>
            <a:ext cx="4013200" cy="276999"/>
          </a:xfrm>
          <a:prstGeom prst="rect">
            <a:avLst/>
          </a:prstGeom>
          <a:noFill/>
        </p:spPr>
        <p:txBody>
          <a:bodyPr wrap="square" rtlCol="0">
            <a:spAutoFit/>
          </a:bodyPr>
          <a:lstStyle/>
          <a:p>
            <a:pPr algn="l"/>
            <a:r>
              <a:rPr lang="fr-FR" sz="1200" dirty="0">
                <a:latin typeface="Poppins" pitchFamily="2" charset="77"/>
                <a:cs typeface="Poppins" pitchFamily="2" charset="77"/>
              </a:rPr>
              <a:t>Comprehensive Training 2022</a:t>
            </a:r>
          </a:p>
        </p:txBody>
      </p:sp>
      <p:cxnSp>
        <p:nvCxnSpPr>
          <p:cNvPr id="18" name="Connecteur droit 17">
            <a:extLst>
              <a:ext uri="{FF2B5EF4-FFF2-40B4-BE49-F238E27FC236}">
                <a16:creationId xmlns:a16="http://schemas.microsoft.com/office/drawing/2014/main" id="{02E42F46-90F5-77E7-6496-B6BF20F94429}"/>
              </a:ext>
            </a:extLst>
          </p:cNvPr>
          <p:cNvCxnSpPr/>
          <p:nvPr/>
        </p:nvCxnSpPr>
        <p:spPr>
          <a:xfrm>
            <a:off x="-50800" y="6492874"/>
            <a:ext cx="44196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9" name="Groupe 4">
            <a:extLst>
              <a:ext uri="{FF2B5EF4-FFF2-40B4-BE49-F238E27FC236}">
                <a16:creationId xmlns:a16="http://schemas.microsoft.com/office/drawing/2014/main" id="{0651BF2E-C837-4D28-80A8-56F66580F637}"/>
              </a:ext>
            </a:extLst>
          </p:cNvPr>
          <p:cNvGrpSpPr/>
          <p:nvPr/>
        </p:nvGrpSpPr>
        <p:grpSpPr>
          <a:xfrm>
            <a:off x="10972801" y="4717197"/>
            <a:ext cx="1625599" cy="2185128"/>
            <a:chOff x="9824704" y="-2020392"/>
            <a:chExt cx="9270979" cy="12307392"/>
          </a:xfrm>
        </p:grpSpPr>
        <p:grpSp>
          <p:nvGrpSpPr>
            <p:cNvPr id="20" name="Group 3">
              <a:extLst>
                <a:ext uri="{FF2B5EF4-FFF2-40B4-BE49-F238E27FC236}">
                  <a16:creationId xmlns:a16="http://schemas.microsoft.com/office/drawing/2014/main" id="{2CC24288-768F-4272-8149-08AE876EEA83}"/>
                </a:ext>
              </a:extLst>
            </p:cNvPr>
            <p:cNvGrpSpPr>
              <a:grpSpLocks noChangeAspect="1"/>
            </p:cNvGrpSpPr>
            <p:nvPr/>
          </p:nvGrpSpPr>
          <p:grpSpPr>
            <a:xfrm>
              <a:off x="9824704" y="6587112"/>
              <a:ext cx="4302195" cy="3699888"/>
              <a:chOff x="0" y="0"/>
              <a:chExt cx="6350000" cy="5461000"/>
            </a:xfrm>
          </p:grpSpPr>
          <p:sp>
            <p:nvSpPr>
              <p:cNvPr id="29" name="Freeform 4">
                <a:extLst>
                  <a:ext uri="{FF2B5EF4-FFF2-40B4-BE49-F238E27FC236}">
                    <a16:creationId xmlns:a16="http://schemas.microsoft.com/office/drawing/2014/main" id="{5232DE0F-5076-4204-896B-66847F63E153}"/>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2" cstate="screen">
                  <a:extLst>
                    <a:ext uri="{28A0092B-C50C-407E-A947-70E740481C1C}">
                      <a14:useLocalDpi xmlns:a14="http://schemas.microsoft.com/office/drawing/2010/main"/>
                    </a:ext>
                  </a:extLst>
                </a:blip>
                <a:stretch>
                  <a:fillRect/>
                </a:stretch>
              </a:blipFill>
            </p:spPr>
          </p:sp>
        </p:grpSp>
        <p:grpSp>
          <p:nvGrpSpPr>
            <p:cNvPr id="21" name="Group 5">
              <a:extLst>
                <a:ext uri="{FF2B5EF4-FFF2-40B4-BE49-F238E27FC236}">
                  <a16:creationId xmlns:a16="http://schemas.microsoft.com/office/drawing/2014/main" id="{1B017339-6859-4971-A0FA-B6F94D739D57}"/>
                </a:ext>
              </a:extLst>
            </p:cNvPr>
            <p:cNvGrpSpPr>
              <a:grpSpLocks noChangeAspect="1"/>
            </p:cNvGrpSpPr>
            <p:nvPr/>
          </p:nvGrpSpPr>
          <p:grpSpPr>
            <a:xfrm>
              <a:off x="12177919" y="2232299"/>
              <a:ext cx="4302195" cy="3699888"/>
              <a:chOff x="0" y="0"/>
              <a:chExt cx="6350000" cy="5461000"/>
            </a:xfrm>
          </p:grpSpPr>
          <p:sp>
            <p:nvSpPr>
              <p:cNvPr id="28" name="Freeform 6">
                <a:extLst>
                  <a:ext uri="{FF2B5EF4-FFF2-40B4-BE49-F238E27FC236}">
                    <a16:creationId xmlns:a16="http://schemas.microsoft.com/office/drawing/2014/main" id="{77EEFBAE-7522-42C6-942B-46D059CEF8F3}"/>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3" cstate="screen">
                  <a:extLst>
                    <a:ext uri="{28A0092B-C50C-407E-A947-70E740481C1C}">
                      <a14:useLocalDpi xmlns:a14="http://schemas.microsoft.com/office/drawing/2010/main"/>
                    </a:ext>
                  </a:extLst>
                </a:blip>
                <a:stretch>
                  <a:fillRect/>
                </a:stretch>
              </a:blipFill>
            </p:spPr>
          </p:sp>
        </p:grpSp>
        <p:grpSp>
          <p:nvGrpSpPr>
            <p:cNvPr id="22" name="Group 7">
              <a:extLst>
                <a:ext uri="{FF2B5EF4-FFF2-40B4-BE49-F238E27FC236}">
                  <a16:creationId xmlns:a16="http://schemas.microsoft.com/office/drawing/2014/main" id="{9FF4110B-DB6C-444D-AEAB-BF3290EDBF94}"/>
                </a:ext>
              </a:extLst>
            </p:cNvPr>
            <p:cNvGrpSpPr>
              <a:grpSpLocks noChangeAspect="1"/>
            </p:cNvGrpSpPr>
            <p:nvPr/>
          </p:nvGrpSpPr>
          <p:grpSpPr>
            <a:xfrm>
              <a:off x="14793488" y="-2020392"/>
              <a:ext cx="4302195" cy="3699888"/>
              <a:chOff x="0" y="0"/>
              <a:chExt cx="6350000" cy="5461000"/>
            </a:xfrm>
          </p:grpSpPr>
          <p:sp>
            <p:nvSpPr>
              <p:cNvPr id="27" name="Freeform 8">
                <a:extLst>
                  <a:ext uri="{FF2B5EF4-FFF2-40B4-BE49-F238E27FC236}">
                    <a16:creationId xmlns:a16="http://schemas.microsoft.com/office/drawing/2014/main" id="{C9737E64-A356-48B6-8C02-CFE7E8D69CF6}"/>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4" cstate="screen">
                  <a:extLst>
                    <a:ext uri="{28A0092B-C50C-407E-A947-70E740481C1C}">
                      <a14:useLocalDpi xmlns:a14="http://schemas.microsoft.com/office/drawing/2010/main"/>
                    </a:ext>
                  </a:extLst>
                </a:blip>
                <a:stretch>
                  <a:fillRect/>
                </a:stretch>
              </a:blipFill>
            </p:spPr>
          </p:sp>
        </p:grpSp>
        <p:grpSp>
          <p:nvGrpSpPr>
            <p:cNvPr id="23" name="Group 9">
              <a:extLst>
                <a:ext uri="{FF2B5EF4-FFF2-40B4-BE49-F238E27FC236}">
                  <a16:creationId xmlns:a16="http://schemas.microsoft.com/office/drawing/2014/main" id="{532EC4A6-55C1-49DC-BD4D-8DF521775AC4}"/>
                </a:ext>
              </a:extLst>
            </p:cNvPr>
            <p:cNvGrpSpPr>
              <a:grpSpLocks noChangeAspect="1"/>
            </p:cNvGrpSpPr>
            <p:nvPr/>
          </p:nvGrpSpPr>
          <p:grpSpPr>
            <a:xfrm>
              <a:off x="12177919" y="6266409"/>
              <a:ext cx="4272388" cy="3699888"/>
              <a:chOff x="0" y="0"/>
              <a:chExt cx="6350000" cy="5499100"/>
            </a:xfrm>
          </p:grpSpPr>
          <p:sp>
            <p:nvSpPr>
              <p:cNvPr id="26" name="Freeform 10">
                <a:extLst>
                  <a:ext uri="{FF2B5EF4-FFF2-40B4-BE49-F238E27FC236}">
                    <a16:creationId xmlns:a16="http://schemas.microsoft.com/office/drawing/2014/main" id="{4F754CB6-5467-4544-9005-37D7B01C8B51}"/>
                  </a:ext>
                </a:extLst>
              </p:cNvPr>
              <p:cNvSpPr/>
              <p:nvPr/>
            </p:nvSpPr>
            <p:spPr>
              <a:xfrm>
                <a:off x="0" y="0"/>
                <a:ext cx="6350000" cy="5499100"/>
              </a:xfrm>
              <a:custGeom>
                <a:avLst/>
                <a:gdLst/>
                <a:ahLst/>
                <a:cxnLst/>
                <a:rect l="l" t="t" r="r" b="b"/>
                <a:pathLst>
                  <a:path w="6350000" h="5499100">
                    <a:moveTo>
                      <a:pt x="3175000" y="0"/>
                    </a:moveTo>
                    <a:lnTo>
                      <a:pt x="0" y="0"/>
                    </a:lnTo>
                    <a:lnTo>
                      <a:pt x="1587500" y="2749550"/>
                    </a:lnTo>
                    <a:lnTo>
                      <a:pt x="3175000" y="5499100"/>
                    </a:lnTo>
                    <a:lnTo>
                      <a:pt x="4762500" y="2749550"/>
                    </a:lnTo>
                    <a:lnTo>
                      <a:pt x="6350000" y="0"/>
                    </a:lnTo>
                    <a:close/>
                  </a:path>
                </a:pathLst>
              </a:custGeom>
              <a:blipFill>
                <a:blip r:embed="rId5" cstate="screen">
                  <a:extLst>
                    <a:ext uri="{28A0092B-C50C-407E-A947-70E740481C1C}">
                      <a14:useLocalDpi xmlns:a14="http://schemas.microsoft.com/office/drawing/2010/main"/>
                    </a:ext>
                  </a:extLst>
                </a:blip>
                <a:stretch>
                  <a:fillRect/>
                </a:stretch>
              </a:blipFill>
            </p:spPr>
          </p:sp>
        </p:grpSp>
        <p:grpSp>
          <p:nvGrpSpPr>
            <p:cNvPr id="24" name="Group 11">
              <a:extLst>
                <a:ext uri="{FF2B5EF4-FFF2-40B4-BE49-F238E27FC236}">
                  <a16:creationId xmlns:a16="http://schemas.microsoft.com/office/drawing/2014/main" id="{F845D0E5-4CB7-4A85-98E2-BFC5946E32CC}"/>
                </a:ext>
              </a:extLst>
            </p:cNvPr>
            <p:cNvGrpSpPr>
              <a:grpSpLocks noChangeAspect="1"/>
            </p:cNvGrpSpPr>
            <p:nvPr/>
          </p:nvGrpSpPr>
          <p:grpSpPr>
            <a:xfrm>
              <a:off x="14591633" y="2012871"/>
              <a:ext cx="4272388" cy="3699888"/>
              <a:chOff x="0" y="0"/>
              <a:chExt cx="6350000" cy="5499100"/>
            </a:xfrm>
          </p:grpSpPr>
          <p:sp>
            <p:nvSpPr>
              <p:cNvPr id="25" name="Freeform 12">
                <a:extLst>
                  <a:ext uri="{FF2B5EF4-FFF2-40B4-BE49-F238E27FC236}">
                    <a16:creationId xmlns:a16="http://schemas.microsoft.com/office/drawing/2014/main" id="{7A234E7C-3491-416B-9564-48CB6B1E0438}"/>
                  </a:ext>
                </a:extLst>
              </p:cNvPr>
              <p:cNvSpPr/>
              <p:nvPr/>
            </p:nvSpPr>
            <p:spPr>
              <a:xfrm>
                <a:off x="0" y="0"/>
                <a:ext cx="6350000" cy="5499100"/>
              </a:xfrm>
              <a:custGeom>
                <a:avLst/>
                <a:gdLst/>
                <a:ahLst/>
                <a:cxnLst/>
                <a:rect l="l" t="t" r="r" b="b"/>
                <a:pathLst>
                  <a:path w="6350000" h="5499100">
                    <a:moveTo>
                      <a:pt x="3175000" y="0"/>
                    </a:moveTo>
                    <a:lnTo>
                      <a:pt x="0" y="0"/>
                    </a:lnTo>
                    <a:lnTo>
                      <a:pt x="1587500" y="2749550"/>
                    </a:lnTo>
                    <a:lnTo>
                      <a:pt x="3175000" y="5499100"/>
                    </a:lnTo>
                    <a:lnTo>
                      <a:pt x="4762500" y="2749550"/>
                    </a:lnTo>
                    <a:lnTo>
                      <a:pt x="6350000" y="0"/>
                    </a:lnTo>
                    <a:close/>
                  </a:path>
                </a:pathLst>
              </a:custGeom>
              <a:blipFill>
                <a:blip r:embed="rId6" cstate="screen">
                  <a:extLst>
                    <a:ext uri="{28A0092B-C50C-407E-A947-70E740481C1C}">
                      <a14:useLocalDpi xmlns:a14="http://schemas.microsoft.com/office/drawing/2010/main"/>
                    </a:ext>
                  </a:extLst>
                </a:blip>
                <a:stretch>
                  <a:fillRect/>
                </a:stretch>
              </a:blipFill>
            </p:spPr>
          </p:sp>
        </p:grpSp>
      </p:grpSp>
      <p:sp>
        <p:nvSpPr>
          <p:cNvPr id="40" name="ZoneTexte 16">
            <a:extLst>
              <a:ext uri="{FF2B5EF4-FFF2-40B4-BE49-F238E27FC236}">
                <a16:creationId xmlns:a16="http://schemas.microsoft.com/office/drawing/2014/main" id="{A5B3C1EF-25F9-4B0E-86F3-DEE8B5305180}"/>
              </a:ext>
            </a:extLst>
          </p:cNvPr>
          <p:cNvSpPr txBox="1"/>
          <p:nvPr/>
        </p:nvSpPr>
        <p:spPr>
          <a:xfrm>
            <a:off x="101600" y="6535579"/>
            <a:ext cx="4013200" cy="276999"/>
          </a:xfrm>
          <a:prstGeom prst="rect">
            <a:avLst/>
          </a:prstGeom>
          <a:noFill/>
        </p:spPr>
        <p:txBody>
          <a:bodyPr wrap="square" rtlCol="0">
            <a:spAutoFit/>
          </a:bodyPr>
          <a:lstStyle/>
          <a:p>
            <a:pPr algn="l"/>
            <a:r>
              <a:rPr lang="fr-FR" sz="1200" dirty="0">
                <a:latin typeface="Poppins" pitchFamily="2" charset="77"/>
                <a:cs typeface="Poppins" pitchFamily="2" charset="77"/>
              </a:rPr>
              <a:t>Comprehensive Training 2022</a:t>
            </a:r>
          </a:p>
        </p:txBody>
      </p:sp>
      <p:cxnSp>
        <p:nvCxnSpPr>
          <p:cNvPr id="41" name="Connecteur droit 17">
            <a:extLst>
              <a:ext uri="{FF2B5EF4-FFF2-40B4-BE49-F238E27FC236}">
                <a16:creationId xmlns:a16="http://schemas.microsoft.com/office/drawing/2014/main" id="{F909C407-53FF-4DFC-99EB-3A8CBC353A9B}"/>
              </a:ext>
            </a:extLst>
          </p:cNvPr>
          <p:cNvCxnSpPr/>
          <p:nvPr/>
        </p:nvCxnSpPr>
        <p:spPr>
          <a:xfrm>
            <a:off x="-50800" y="6492874"/>
            <a:ext cx="44196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5622935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2_Slide 5">
    <p:spTree>
      <p:nvGrpSpPr>
        <p:cNvPr id="1" name=""/>
        <p:cNvGrpSpPr/>
        <p:nvPr/>
      </p:nvGrpSpPr>
      <p:grpSpPr>
        <a:xfrm>
          <a:off x="0" y="0"/>
          <a:ext cx="0" cy="0"/>
          <a:chOff x="0" y="0"/>
          <a:chExt cx="0" cy="0"/>
        </a:xfrm>
      </p:grpSpPr>
      <p:grpSp>
        <p:nvGrpSpPr>
          <p:cNvPr id="17" name="Groupe 16">
            <a:extLst>
              <a:ext uri="{FF2B5EF4-FFF2-40B4-BE49-F238E27FC236}">
                <a16:creationId xmlns:a16="http://schemas.microsoft.com/office/drawing/2014/main" id="{1CAF00C5-F7DA-4755-E96D-64A96C08B39E}"/>
              </a:ext>
            </a:extLst>
          </p:cNvPr>
          <p:cNvGrpSpPr/>
          <p:nvPr/>
        </p:nvGrpSpPr>
        <p:grpSpPr>
          <a:xfrm rot="3608892">
            <a:off x="4170740" y="6087713"/>
            <a:ext cx="717435" cy="968494"/>
            <a:chOff x="9824704" y="-2020392"/>
            <a:chExt cx="9270979" cy="12307392"/>
          </a:xfrm>
        </p:grpSpPr>
        <p:grpSp>
          <p:nvGrpSpPr>
            <p:cNvPr id="18" name="Group 3">
              <a:extLst>
                <a:ext uri="{FF2B5EF4-FFF2-40B4-BE49-F238E27FC236}">
                  <a16:creationId xmlns:a16="http://schemas.microsoft.com/office/drawing/2014/main" id="{D44535E7-C4DC-78DB-A7A8-6270D639D59E}"/>
                </a:ext>
              </a:extLst>
            </p:cNvPr>
            <p:cNvGrpSpPr>
              <a:grpSpLocks noChangeAspect="1"/>
            </p:cNvGrpSpPr>
            <p:nvPr/>
          </p:nvGrpSpPr>
          <p:grpSpPr>
            <a:xfrm>
              <a:off x="9824704" y="6587112"/>
              <a:ext cx="4302195" cy="3699888"/>
              <a:chOff x="0" y="0"/>
              <a:chExt cx="6350000" cy="5461000"/>
            </a:xfrm>
          </p:grpSpPr>
          <p:sp>
            <p:nvSpPr>
              <p:cNvPr id="27" name="Freeform 4">
                <a:extLst>
                  <a:ext uri="{FF2B5EF4-FFF2-40B4-BE49-F238E27FC236}">
                    <a16:creationId xmlns:a16="http://schemas.microsoft.com/office/drawing/2014/main" id="{A37C8411-6E3C-DB79-4F3B-86873DF6054D}"/>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2" cstate="screen">
                  <a:extLst>
                    <a:ext uri="{28A0092B-C50C-407E-A947-70E740481C1C}">
                      <a14:useLocalDpi xmlns:a14="http://schemas.microsoft.com/office/drawing/2010/main"/>
                    </a:ext>
                  </a:extLst>
                </a:blip>
                <a:stretch>
                  <a:fillRect/>
                </a:stretch>
              </a:blipFill>
            </p:spPr>
          </p:sp>
        </p:grpSp>
        <p:grpSp>
          <p:nvGrpSpPr>
            <p:cNvPr id="19" name="Group 5">
              <a:extLst>
                <a:ext uri="{FF2B5EF4-FFF2-40B4-BE49-F238E27FC236}">
                  <a16:creationId xmlns:a16="http://schemas.microsoft.com/office/drawing/2014/main" id="{B0CB359F-A173-B531-357E-06D398B7AB1C}"/>
                </a:ext>
              </a:extLst>
            </p:cNvPr>
            <p:cNvGrpSpPr>
              <a:grpSpLocks noChangeAspect="1"/>
            </p:cNvGrpSpPr>
            <p:nvPr/>
          </p:nvGrpSpPr>
          <p:grpSpPr>
            <a:xfrm>
              <a:off x="12177919" y="2232299"/>
              <a:ext cx="4302195" cy="3699888"/>
              <a:chOff x="0" y="0"/>
              <a:chExt cx="6350000" cy="5461000"/>
            </a:xfrm>
          </p:grpSpPr>
          <p:sp>
            <p:nvSpPr>
              <p:cNvPr id="26" name="Freeform 6">
                <a:extLst>
                  <a:ext uri="{FF2B5EF4-FFF2-40B4-BE49-F238E27FC236}">
                    <a16:creationId xmlns:a16="http://schemas.microsoft.com/office/drawing/2014/main" id="{D3A751FA-5239-5689-E97A-22A3E01E4232}"/>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3" cstate="screen">
                  <a:extLst>
                    <a:ext uri="{28A0092B-C50C-407E-A947-70E740481C1C}">
                      <a14:useLocalDpi xmlns:a14="http://schemas.microsoft.com/office/drawing/2010/main"/>
                    </a:ext>
                  </a:extLst>
                </a:blip>
                <a:stretch>
                  <a:fillRect/>
                </a:stretch>
              </a:blipFill>
            </p:spPr>
          </p:sp>
        </p:grpSp>
        <p:grpSp>
          <p:nvGrpSpPr>
            <p:cNvPr id="20" name="Group 7">
              <a:extLst>
                <a:ext uri="{FF2B5EF4-FFF2-40B4-BE49-F238E27FC236}">
                  <a16:creationId xmlns:a16="http://schemas.microsoft.com/office/drawing/2014/main" id="{B4AD2B37-84FA-623C-764F-410A0D79FD05}"/>
                </a:ext>
              </a:extLst>
            </p:cNvPr>
            <p:cNvGrpSpPr>
              <a:grpSpLocks noChangeAspect="1"/>
            </p:cNvGrpSpPr>
            <p:nvPr/>
          </p:nvGrpSpPr>
          <p:grpSpPr>
            <a:xfrm>
              <a:off x="14793488" y="-2020392"/>
              <a:ext cx="4302195" cy="3699888"/>
              <a:chOff x="0" y="0"/>
              <a:chExt cx="6350000" cy="5461000"/>
            </a:xfrm>
          </p:grpSpPr>
          <p:sp>
            <p:nvSpPr>
              <p:cNvPr id="25" name="Freeform 8">
                <a:extLst>
                  <a:ext uri="{FF2B5EF4-FFF2-40B4-BE49-F238E27FC236}">
                    <a16:creationId xmlns:a16="http://schemas.microsoft.com/office/drawing/2014/main" id="{1664A612-F7DB-74A1-5454-42692D5B2B28}"/>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4" cstate="screen">
                  <a:extLst>
                    <a:ext uri="{28A0092B-C50C-407E-A947-70E740481C1C}">
                      <a14:useLocalDpi xmlns:a14="http://schemas.microsoft.com/office/drawing/2010/main"/>
                    </a:ext>
                  </a:extLst>
                </a:blip>
                <a:stretch>
                  <a:fillRect/>
                </a:stretch>
              </a:blipFill>
            </p:spPr>
          </p:sp>
        </p:grpSp>
        <p:grpSp>
          <p:nvGrpSpPr>
            <p:cNvPr id="21" name="Group 9">
              <a:extLst>
                <a:ext uri="{FF2B5EF4-FFF2-40B4-BE49-F238E27FC236}">
                  <a16:creationId xmlns:a16="http://schemas.microsoft.com/office/drawing/2014/main" id="{F9A50F3A-CC65-9428-CA94-85FC043A5A02}"/>
                </a:ext>
              </a:extLst>
            </p:cNvPr>
            <p:cNvGrpSpPr>
              <a:grpSpLocks noChangeAspect="1"/>
            </p:cNvGrpSpPr>
            <p:nvPr/>
          </p:nvGrpSpPr>
          <p:grpSpPr>
            <a:xfrm>
              <a:off x="12177919" y="6266409"/>
              <a:ext cx="4272388" cy="3699888"/>
              <a:chOff x="0" y="0"/>
              <a:chExt cx="6350000" cy="5499100"/>
            </a:xfrm>
          </p:grpSpPr>
          <p:sp>
            <p:nvSpPr>
              <p:cNvPr id="24" name="Freeform 10">
                <a:extLst>
                  <a:ext uri="{FF2B5EF4-FFF2-40B4-BE49-F238E27FC236}">
                    <a16:creationId xmlns:a16="http://schemas.microsoft.com/office/drawing/2014/main" id="{B8460C0A-E74C-758D-A48E-B995FA25B9A2}"/>
                  </a:ext>
                </a:extLst>
              </p:cNvPr>
              <p:cNvSpPr/>
              <p:nvPr/>
            </p:nvSpPr>
            <p:spPr>
              <a:xfrm>
                <a:off x="0" y="0"/>
                <a:ext cx="6350000" cy="5499100"/>
              </a:xfrm>
              <a:custGeom>
                <a:avLst/>
                <a:gdLst/>
                <a:ahLst/>
                <a:cxnLst/>
                <a:rect l="l" t="t" r="r" b="b"/>
                <a:pathLst>
                  <a:path w="6350000" h="5499100">
                    <a:moveTo>
                      <a:pt x="3175000" y="0"/>
                    </a:moveTo>
                    <a:lnTo>
                      <a:pt x="0" y="0"/>
                    </a:lnTo>
                    <a:lnTo>
                      <a:pt x="1587500" y="2749550"/>
                    </a:lnTo>
                    <a:lnTo>
                      <a:pt x="3175000" y="5499100"/>
                    </a:lnTo>
                    <a:lnTo>
                      <a:pt x="4762500" y="2749550"/>
                    </a:lnTo>
                    <a:lnTo>
                      <a:pt x="6350000" y="0"/>
                    </a:lnTo>
                    <a:close/>
                  </a:path>
                </a:pathLst>
              </a:custGeom>
              <a:blipFill>
                <a:blip r:embed="rId5" cstate="screen">
                  <a:extLst>
                    <a:ext uri="{28A0092B-C50C-407E-A947-70E740481C1C}">
                      <a14:useLocalDpi xmlns:a14="http://schemas.microsoft.com/office/drawing/2010/main"/>
                    </a:ext>
                  </a:extLst>
                </a:blip>
                <a:stretch>
                  <a:fillRect/>
                </a:stretch>
              </a:blipFill>
            </p:spPr>
          </p:sp>
        </p:grpSp>
        <p:grpSp>
          <p:nvGrpSpPr>
            <p:cNvPr id="22" name="Group 11">
              <a:extLst>
                <a:ext uri="{FF2B5EF4-FFF2-40B4-BE49-F238E27FC236}">
                  <a16:creationId xmlns:a16="http://schemas.microsoft.com/office/drawing/2014/main" id="{D6838A77-76A0-D0FF-5F1A-4E295F1F4E66}"/>
                </a:ext>
              </a:extLst>
            </p:cNvPr>
            <p:cNvGrpSpPr>
              <a:grpSpLocks noChangeAspect="1"/>
            </p:cNvGrpSpPr>
            <p:nvPr/>
          </p:nvGrpSpPr>
          <p:grpSpPr>
            <a:xfrm>
              <a:off x="14591633" y="2012871"/>
              <a:ext cx="4272388" cy="3699888"/>
              <a:chOff x="0" y="0"/>
              <a:chExt cx="6350000" cy="5499100"/>
            </a:xfrm>
          </p:grpSpPr>
          <p:sp>
            <p:nvSpPr>
              <p:cNvPr id="23" name="Freeform 12">
                <a:extLst>
                  <a:ext uri="{FF2B5EF4-FFF2-40B4-BE49-F238E27FC236}">
                    <a16:creationId xmlns:a16="http://schemas.microsoft.com/office/drawing/2014/main" id="{1A8BC44C-8E16-7A0F-96B8-1BDFC0A0A7B1}"/>
                  </a:ext>
                </a:extLst>
              </p:cNvPr>
              <p:cNvSpPr/>
              <p:nvPr/>
            </p:nvSpPr>
            <p:spPr>
              <a:xfrm>
                <a:off x="0" y="0"/>
                <a:ext cx="6350000" cy="5499100"/>
              </a:xfrm>
              <a:custGeom>
                <a:avLst/>
                <a:gdLst/>
                <a:ahLst/>
                <a:cxnLst/>
                <a:rect l="l" t="t" r="r" b="b"/>
                <a:pathLst>
                  <a:path w="6350000" h="5499100">
                    <a:moveTo>
                      <a:pt x="3175000" y="0"/>
                    </a:moveTo>
                    <a:lnTo>
                      <a:pt x="0" y="0"/>
                    </a:lnTo>
                    <a:lnTo>
                      <a:pt x="1587500" y="2749550"/>
                    </a:lnTo>
                    <a:lnTo>
                      <a:pt x="3175000" y="5499100"/>
                    </a:lnTo>
                    <a:lnTo>
                      <a:pt x="4762500" y="2749550"/>
                    </a:lnTo>
                    <a:lnTo>
                      <a:pt x="6350000" y="0"/>
                    </a:lnTo>
                    <a:close/>
                  </a:path>
                </a:pathLst>
              </a:custGeom>
              <a:blipFill>
                <a:blip r:embed="rId6" cstate="screen">
                  <a:extLst>
                    <a:ext uri="{28A0092B-C50C-407E-A947-70E740481C1C}">
                      <a14:useLocalDpi xmlns:a14="http://schemas.microsoft.com/office/drawing/2010/main"/>
                    </a:ext>
                  </a:extLst>
                </a:blip>
                <a:stretch>
                  <a:fillRect/>
                </a:stretch>
              </a:blipFill>
            </p:spPr>
          </p:sp>
        </p:grpSp>
      </p:grpSp>
      <p:cxnSp>
        <p:nvCxnSpPr>
          <p:cNvPr id="29" name="Connecteur droit 28">
            <a:extLst>
              <a:ext uri="{FF2B5EF4-FFF2-40B4-BE49-F238E27FC236}">
                <a16:creationId xmlns:a16="http://schemas.microsoft.com/office/drawing/2014/main" id="{6256D9B0-C816-675E-C239-53EFB72DE25A}"/>
              </a:ext>
            </a:extLst>
          </p:cNvPr>
          <p:cNvCxnSpPr>
            <a:cxnSpLocks/>
          </p:cNvCxnSpPr>
          <p:nvPr/>
        </p:nvCxnSpPr>
        <p:spPr>
          <a:xfrm>
            <a:off x="-50800" y="6492874"/>
            <a:ext cx="5080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0" name="Titre 1">
            <a:extLst>
              <a:ext uri="{FF2B5EF4-FFF2-40B4-BE49-F238E27FC236}">
                <a16:creationId xmlns:a16="http://schemas.microsoft.com/office/drawing/2014/main" id="{E25F335D-C4FF-B8A9-66BE-917BC7B40018}"/>
              </a:ext>
            </a:extLst>
          </p:cNvPr>
          <p:cNvSpPr>
            <a:spLocks noGrp="1"/>
          </p:cNvSpPr>
          <p:nvPr>
            <p:ph type="title"/>
          </p:nvPr>
        </p:nvSpPr>
        <p:spPr>
          <a:xfrm>
            <a:off x="508000" y="365126"/>
            <a:ext cx="10515600" cy="777875"/>
          </a:xfrm>
          <a:prstGeom prst="rect">
            <a:avLst/>
          </a:prstGeom>
        </p:spPr>
        <p:txBody>
          <a:bodyPr/>
          <a:lstStyle>
            <a:lvl1pPr>
              <a:defRPr sz="4734" b="1" i="0">
                <a:solidFill>
                  <a:srgbClr val="292929"/>
                </a:solidFill>
                <a:latin typeface="Poppins" pitchFamily="2" charset="77"/>
                <a:cs typeface="Poppins" pitchFamily="2" charset="77"/>
              </a:defRPr>
            </a:lvl1pPr>
          </a:lstStyle>
          <a:p>
            <a:r>
              <a:rPr lang="en-US"/>
              <a:t>Click to edit Master title style</a:t>
            </a:r>
            <a:endParaRPr lang="fr-FR" dirty="0"/>
          </a:p>
        </p:txBody>
      </p:sp>
      <p:sp>
        <p:nvSpPr>
          <p:cNvPr id="31" name="Espace réservé du contenu 2">
            <a:extLst>
              <a:ext uri="{FF2B5EF4-FFF2-40B4-BE49-F238E27FC236}">
                <a16:creationId xmlns:a16="http://schemas.microsoft.com/office/drawing/2014/main" id="{4EAFE968-A7A1-B80F-4139-D9795C9CC134}"/>
              </a:ext>
            </a:extLst>
          </p:cNvPr>
          <p:cNvSpPr>
            <a:spLocks noGrp="1"/>
          </p:cNvSpPr>
          <p:nvPr>
            <p:ph sz="half" idx="1"/>
          </p:nvPr>
        </p:nvSpPr>
        <p:spPr>
          <a:xfrm>
            <a:off x="508000" y="1397002"/>
            <a:ext cx="10515600" cy="4780490"/>
          </a:xfrm>
          <a:prstGeom prst="rect">
            <a:avLst/>
          </a:prstGeom>
        </p:spPr>
        <p:txBody>
          <a:bodyPr/>
          <a:lstStyle>
            <a:lvl1pPr>
              <a:defRPr sz="2133" b="0" i="0">
                <a:solidFill>
                  <a:srgbClr val="292929"/>
                </a:solidFill>
                <a:latin typeface="Poppins Light" pitchFamily="2" charset="77"/>
                <a:cs typeface="Poppins Light" pitchFamily="2" charset="77"/>
              </a:defRPr>
            </a:lvl1pPr>
            <a:lvl2pPr marL="457223" indent="-152408">
              <a:buFont typeface="Courier New" panose="02070309020205020404" pitchFamily="49" charset="0"/>
              <a:buChar char="o"/>
              <a:defRPr sz="2133" b="0" i="0">
                <a:solidFill>
                  <a:srgbClr val="292929"/>
                </a:solidFill>
                <a:latin typeface="Poppins Light" pitchFamily="2" charset="77"/>
                <a:cs typeface="Poppins Light" pitchFamily="2" charset="77"/>
              </a:defRPr>
            </a:lvl2pPr>
            <a:lvl3pPr marL="762038" indent="-152408">
              <a:buFont typeface="Courier New" panose="02070309020205020404" pitchFamily="49" charset="0"/>
              <a:buChar char="o"/>
              <a:defRPr sz="2133" b="0" i="0">
                <a:solidFill>
                  <a:srgbClr val="292929"/>
                </a:solidFill>
                <a:latin typeface="Poppins Light" pitchFamily="2" charset="77"/>
                <a:cs typeface="Poppins Light" pitchFamily="2" charset="77"/>
              </a:defRPr>
            </a:lvl3pPr>
            <a:lvl4pPr marL="1066853" indent="-152408">
              <a:buFont typeface="Courier New" panose="02070309020205020404" pitchFamily="49" charset="0"/>
              <a:buChar char="o"/>
              <a:defRPr sz="2133" b="0" i="0">
                <a:solidFill>
                  <a:srgbClr val="292929"/>
                </a:solidFill>
                <a:latin typeface="Poppins Light" pitchFamily="2" charset="77"/>
                <a:cs typeface="Poppins Light" pitchFamily="2" charset="77"/>
              </a:defRPr>
            </a:lvl4pPr>
            <a:lvl5pPr marL="1371669" indent="-152408">
              <a:buFont typeface="Courier New" panose="02070309020205020404" pitchFamily="49" charset="0"/>
              <a:buChar char="o"/>
              <a:defRPr sz="2133" b="0" i="0">
                <a:solidFill>
                  <a:srgbClr val="292929"/>
                </a:solidFill>
                <a:latin typeface="Poppins Light" pitchFamily="2" charset="77"/>
                <a:cs typeface="Poppins Light"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dirty="0"/>
          </a:p>
        </p:txBody>
      </p:sp>
      <p:grpSp>
        <p:nvGrpSpPr>
          <p:cNvPr id="32" name="Groupe 16">
            <a:extLst>
              <a:ext uri="{FF2B5EF4-FFF2-40B4-BE49-F238E27FC236}">
                <a16:creationId xmlns:a16="http://schemas.microsoft.com/office/drawing/2014/main" id="{DDBC99AD-1995-4E74-8F75-4E68C6F6D040}"/>
              </a:ext>
            </a:extLst>
          </p:cNvPr>
          <p:cNvGrpSpPr/>
          <p:nvPr/>
        </p:nvGrpSpPr>
        <p:grpSpPr>
          <a:xfrm rot="3608892">
            <a:off x="4170740" y="6087713"/>
            <a:ext cx="717435" cy="968494"/>
            <a:chOff x="9824704" y="-2020392"/>
            <a:chExt cx="9270979" cy="12307392"/>
          </a:xfrm>
        </p:grpSpPr>
        <p:grpSp>
          <p:nvGrpSpPr>
            <p:cNvPr id="33" name="Group 3">
              <a:extLst>
                <a:ext uri="{FF2B5EF4-FFF2-40B4-BE49-F238E27FC236}">
                  <a16:creationId xmlns:a16="http://schemas.microsoft.com/office/drawing/2014/main" id="{363C9901-FFE8-4F33-871F-3DCD1D0F0DCB}"/>
                </a:ext>
              </a:extLst>
            </p:cNvPr>
            <p:cNvGrpSpPr>
              <a:grpSpLocks noChangeAspect="1"/>
            </p:cNvGrpSpPr>
            <p:nvPr/>
          </p:nvGrpSpPr>
          <p:grpSpPr>
            <a:xfrm>
              <a:off x="9824704" y="6587112"/>
              <a:ext cx="4302195" cy="3699888"/>
              <a:chOff x="0" y="0"/>
              <a:chExt cx="6350000" cy="5461000"/>
            </a:xfrm>
          </p:grpSpPr>
          <p:sp>
            <p:nvSpPr>
              <p:cNvPr id="42" name="Freeform 4">
                <a:extLst>
                  <a:ext uri="{FF2B5EF4-FFF2-40B4-BE49-F238E27FC236}">
                    <a16:creationId xmlns:a16="http://schemas.microsoft.com/office/drawing/2014/main" id="{2EED5908-04FC-4DF3-86F3-0645B7BB9C52}"/>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2" cstate="screen">
                  <a:extLst>
                    <a:ext uri="{28A0092B-C50C-407E-A947-70E740481C1C}">
                      <a14:useLocalDpi xmlns:a14="http://schemas.microsoft.com/office/drawing/2010/main"/>
                    </a:ext>
                  </a:extLst>
                </a:blip>
                <a:stretch>
                  <a:fillRect/>
                </a:stretch>
              </a:blipFill>
            </p:spPr>
          </p:sp>
        </p:grpSp>
        <p:grpSp>
          <p:nvGrpSpPr>
            <p:cNvPr id="34" name="Group 5">
              <a:extLst>
                <a:ext uri="{FF2B5EF4-FFF2-40B4-BE49-F238E27FC236}">
                  <a16:creationId xmlns:a16="http://schemas.microsoft.com/office/drawing/2014/main" id="{9088C53D-33FA-4CDF-A1E1-FF1F9B05D8B5}"/>
                </a:ext>
              </a:extLst>
            </p:cNvPr>
            <p:cNvGrpSpPr>
              <a:grpSpLocks noChangeAspect="1"/>
            </p:cNvGrpSpPr>
            <p:nvPr/>
          </p:nvGrpSpPr>
          <p:grpSpPr>
            <a:xfrm>
              <a:off x="12177919" y="2232299"/>
              <a:ext cx="4302195" cy="3699888"/>
              <a:chOff x="0" y="0"/>
              <a:chExt cx="6350000" cy="5461000"/>
            </a:xfrm>
          </p:grpSpPr>
          <p:sp>
            <p:nvSpPr>
              <p:cNvPr id="41" name="Freeform 6">
                <a:extLst>
                  <a:ext uri="{FF2B5EF4-FFF2-40B4-BE49-F238E27FC236}">
                    <a16:creationId xmlns:a16="http://schemas.microsoft.com/office/drawing/2014/main" id="{C490EA88-CEE7-4F6B-8C2E-69056F473FC7}"/>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3" cstate="screen">
                  <a:extLst>
                    <a:ext uri="{28A0092B-C50C-407E-A947-70E740481C1C}">
                      <a14:useLocalDpi xmlns:a14="http://schemas.microsoft.com/office/drawing/2010/main"/>
                    </a:ext>
                  </a:extLst>
                </a:blip>
                <a:stretch>
                  <a:fillRect/>
                </a:stretch>
              </a:blipFill>
            </p:spPr>
          </p:sp>
        </p:grpSp>
        <p:grpSp>
          <p:nvGrpSpPr>
            <p:cNvPr id="35" name="Group 7">
              <a:extLst>
                <a:ext uri="{FF2B5EF4-FFF2-40B4-BE49-F238E27FC236}">
                  <a16:creationId xmlns:a16="http://schemas.microsoft.com/office/drawing/2014/main" id="{4F55C277-8891-4896-B2E0-9C6F71D8B06B}"/>
                </a:ext>
              </a:extLst>
            </p:cNvPr>
            <p:cNvGrpSpPr>
              <a:grpSpLocks noChangeAspect="1"/>
            </p:cNvGrpSpPr>
            <p:nvPr/>
          </p:nvGrpSpPr>
          <p:grpSpPr>
            <a:xfrm>
              <a:off x="14793488" y="-2020392"/>
              <a:ext cx="4302195" cy="3699888"/>
              <a:chOff x="0" y="0"/>
              <a:chExt cx="6350000" cy="5461000"/>
            </a:xfrm>
          </p:grpSpPr>
          <p:sp>
            <p:nvSpPr>
              <p:cNvPr id="40" name="Freeform 8">
                <a:extLst>
                  <a:ext uri="{FF2B5EF4-FFF2-40B4-BE49-F238E27FC236}">
                    <a16:creationId xmlns:a16="http://schemas.microsoft.com/office/drawing/2014/main" id="{3EEC9A30-442E-41DC-B52F-DB85259E08F9}"/>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4" cstate="screen">
                  <a:extLst>
                    <a:ext uri="{28A0092B-C50C-407E-A947-70E740481C1C}">
                      <a14:useLocalDpi xmlns:a14="http://schemas.microsoft.com/office/drawing/2010/main"/>
                    </a:ext>
                  </a:extLst>
                </a:blip>
                <a:stretch>
                  <a:fillRect/>
                </a:stretch>
              </a:blipFill>
            </p:spPr>
          </p:sp>
        </p:grpSp>
        <p:grpSp>
          <p:nvGrpSpPr>
            <p:cNvPr id="36" name="Group 9">
              <a:extLst>
                <a:ext uri="{FF2B5EF4-FFF2-40B4-BE49-F238E27FC236}">
                  <a16:creationId xmlns:a16="http://schemas.microsoft.com/office/drawing/2014/main" id="{1B1BB4CF-10DF-4F1B-B3A8-D80F85C896E9}"/>
                </a:ext>
              </a:extLst>
            </p:cNvPr>
            <p:cNvGrpSpPr>
              <a:grpSpLocks noChangeAspect="1"/>
            </p:cNvGrpSpPr>
            <p:nvPr/>
          </p:nvGrpSpPr>
          <p:grpSpPr>
            <a:xfrm>
              <a:off x="12177919" y="6266409"/>
              <a:ext cx="4272388" cy="3699888"/>
              <a:chOff x="0" y="0"/>
              <a:chExt cx="6350000" cy="5499100"/>
            </a:xfrm>
          </p:grpSpPr>
          <p:sp>
            <p:nvSpPr>
              <p:cNvPr id="39" name="Freeform 10">
                <a:extLst>
                  <a:ext uri="{FF2B5EF4-FFF2-40B4-BE49-F238E27FC236}">
                    <a16:creationId xmlns:a16="http://schemas.microsoft.com/office/drawing/2014/main" id="{5C9D3D97-0115-4D83-AD65-64C36F4602D1}"/>
                  </a:ext>
                </a:extLst>
              </p:cNvPr>
              <p:cNvSpPr/>
              <p:nvPr/>
            </p:nvSpPr>
            <p:spPr>
              <a:xfrm>
                <a:off x="0" y="0"/>
                <a:ext cx="6350000" cy="5499100"/>
              </a:xfrm>
              <a:custGeom>
                <a:avLst/>
                <a:gdLst/>
                <a:ahLst/>
                <a:cxnLst/>
                <a:rect l="l" t="t" r="r" b="b"/>
                <a:pathLst>
                  <a:path w="6350000" h="5499100">
                    <a:moveTo>
                      <a:pt x="3175000" y="0"/>
                    </a:moveTo>
                    <a:lnTo>
                      <a:pt x="0" y="0"/>
                    </a:lnTo>
                    <a:lnTo>
                      <a:pt x="1587500" y="2749550"/>
                    </a:lnTo>
                    <a:lnTo>
                      <a:pt x="3175000" y="5499100"/>
                    </a:lnTo>
                    <a:lnTo>
                      <a:pt x="4762500" y="2749550"/>
                    </a:lnTo>
                    <a:lnTo>
                      <a:pt x="6350000" y="0"/>
                    </a:lnTo>
                    <a:close/>
                  </a:path>
                </a:pathLst>
              </a:custGeom>
              <a:blipFill>
                <a:blip r:embed="rId5" cstate="screen">
                  <a:extLst>
                    <a:ext uri="{28A0092B-C50C-407E-A947-70E740481C1C}">
                      <a14:useLocalDpi xmlns:a14="http://schemas.microsoft.com/office/drawing/2010/main"/>
                    </a:ext>
                  </a:extLst>
                </a:blip>
                <a:stretch>
                  <a:fillRect/>
                </a:stretch>
              </a:blipFill>
            </p:spPr>
          </p:sp>
        </p:grpSp>
        <p:grpSp>
          <p:nvGrpSpPr>
            <p:cNvPr id="37" name="Group 11">
              <a:extLst>
                <a:ext uri="{FF2B5EF4-FFF2-40B4-BE49-F238E27FC236}">
                  <a16:creationId xmlns:a16="http://schemas.microsoft.com/office/drawing/2014/main" id="{F9963F0B-FBCC-421A-9DCD-BA659BB153F4}"/>
                </a:ext>
              </a:extLst>
            </p:cNvPr>
            <p:cNvGrpSpPr>
              <a:grpSpLocks noChangeAspect="1"/>
            </p:cNvGrpSpPr>
            <p:nvPr/>
          </p:nvGrpSpPr>
          <p:grpSpPr>
            <a:xfrm>
              <a:off x="14591633" y="2012871"/>
              <a:ext cx="4272388" cy="3699888"/>
              <a:chOff x="0" y="0"/>
              <a:chExt cx="6350000" cy="5499100"/>
            </a:xfrm>
          </p:grpSpPr>
          <p:sp>
            <p:nvSpPr>
              <p:cNvPr id="38" name="Freeform 12">
                <a:extLst>
                  <a:ext uri="{FF2B5EF4-FFF2-40B4-BE49-F238E27FC236}">
                    <a16:creationId xmlns:a16="http://schemas.microsoft.com/office/drawing/2014/main" id="{C27AE71D-5A27-4435-9B56-6986F0666225}"/>
                  </a:ext>
                </a:extLst>
              </p:cNvPr>
              <p:cNvSpPr/>
              <p:nvPr/>
            </p:nvSpPr>
            <p:spPr>
              <a:xfrm>
                <a:off x="0" y="0"/>
                <a:ext cx="6350000" cy="5499100"/>
              </a:xfrm>
              <a:custGeom>
                <a:avLst/>
                <a:gdLst/>
                <a:ahLst/>
                <a:cxnLst/>
                <a:rect l="l" t="t" r="r" b="b"/>
                <a:pathLst>
                  <a:path w="6350000" h="5499100">
                    <a:moveTo>
                      <a:pt x="3175000" y="0"/>
                    </a:moveTo>
                    <a:lnTo>
                      <a:pt x="0" y="0"/>
                    </a:lnTo>
                    <a:lnTo>
                      <a:pt x="1587500" y="2749550"/>
                    </a:lnTo>
                    <a:lnTo>
                      <a:pt x="3175000" y="5499100"/>
                    </a:lnTo>
                    <a:lnTo>
                      <a:pt x="4762500" y="2749550"/>
                    </a:lnTo>
                    <a:lnTo>
                      <a:pt x="6350000" y="0"/>
                    </a:lnTo>
                    <a:close/>
                  </a:path>
                </a:pathLst>
              </a:custGeom>
              <a:blipFill>
                <a:blip r:embed="rId6" cstate="screen">
                  <a:extLst>
                    <a:ext uri="{28A0092B-C50C-407E-A947-70E740481C1C}">
                      <a14:useLocalDpi xmlns:a14="http://schemas.microsoft.com/office/drawing/2010/main"/>
                    </a:ext>
                  </a:extLst>
                </a:blip>
                <a:stretch>
                  <a:fillRect/>
                </a:stretch>
              </a:blipFill>
            </p:spPr>
          </p:sp>
        </p:grpSp>
      </p:grpSp>
      <p:cxnSp>
        <p:nvCxnSpPr>
          <p:cNvPr id="44" name="Connecteur droit 28">
            <a:extLst>
              <a:ext uri="{FF2B5EF4-FFF2-40B4-BE49-F238E27FC236}">
                <a16:creationId xmlns:a16="http://schemas.microsoft.com/office/drawing/2014/main" id="{7F4E0EC0-65E9-4F4E-BA1F-2DEB0067D951}"/>
              </a:ext>
            </a:extLst>
          </p:cNvPr>
          <p:cNvCxnSpPr>
            <a:cxnSpLocks/>
          </p:cNvCxnSpPr>
          <p:nvPr/>
        </p:nvCxnSpPr>
        <p:spPr>
          <a:xfrm>
            <a:off x="-50800" y="6492874"/>
            <a:ext cx="5080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5" name="ZoneTexte 16">
            <a:extLst>
              <a:ext uri="{FF2B5EF4-FFF2-40B4-BE49-F238E27FC236}">
                <a16:creationId xmlns:a16="http://schemas.microsoft.com/office/drawing/2014/main" id="{8BB9FFE7-8D5E-8E6C-91D5-32524E698908}"/>
              </a:ext>
            </a:extLst>
          </p:cNvPr>
          <p:cNvSpPr txBox="1"/>
          <p:nvPr userDrawn="1"/>
        </p:nvSpPr>
        <p:spPr>
          <a:xfrm>
            <a:off x="101600" y="6535579"/>
            <a:ext cx="4013200" cy="276999"/>
          </a:xfrm>
          <a:prstGeom prst="rect">
            <a:avLst/>
          </a:prstGeom>
          <a:noFill/>
        </p:spPr>
        <p:txBody>
          <a:bodyPr wrap="square" rtlCol="0">
            <a:spAutoFit/>
          </a:bodyPr>
          <a:lstStyle/>
          <a:p>
            <a:pPr algn="l"/>
            <a:r>
              <a:rPr lang="fr-FR" sz="1200" dirty="0">
                <a:latin typeface="Poppins" pitchFamily="2" charset="77"/>
                <a:cs typeface="Poppins" pitchFamily="2" charset="77"/>
              </a:rPr>
              <a:t>Comprehensive Training 2022</a:t>
            </a:r>
          </a:p>
        </p:txBody>
      </p:sp>
    </p:spTree>
    <p:extLst>
      <p:ext uri="{BB962C8B-B14F-4D97-AF65-F5344CB8AC3E}">
        <p14:creationId xmlns:p14="http://schemas.microsoft.com/office/powerpoint/2010/main" val="104661896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Slide 3">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F5196DB-ADD8-8377-22BF-115D9D266F21}"/>
              </a:ext>
            </a:extLst>
          </p:cNvPr>
          <p:cNvSpPr>
            <a:spLocks noGrp="1"/>
          </p:cNvSpPr>
          <p:nvPr>
            <p:ph type="title"/>
          </p:nvPr>
        </p:nvSpPr>
        <p:spPr>
          <a:xfrm>
            <a:off x="3047999" y="365126"/>
            <a:ext cx="8572499" cy="473075"/>
          </a:xfrm>
          <a:prstGeom prst="rect">
            <a:avLst/>
          </a:prstGeom>
        </p:spPr>
        <p:txBody>
          <a:bodyPr/>
          <a:lstStyle>
            <a:lvl1pPr>
              <a:defRPr sz="2400" b="1" i="0">
                <a:latin typeface="Poppins ExtraBold" pitchFamily="2" charset="77"/>
                <a:cs typeface="Poppins ExtraBold" pitchFamily="2" charset="77"/>
              </a:defRPr>
            </a:lvl1pPr>
          </a:lstStyle>
          <a:p>
            <a:r>
              <a:rPr lang="en-US"/>
              <a:t>Click to edit Master title style</a:t>
            </a:r>
            <a:endParaRPr lang="fr-FR" dirty="0"/>
          </a:p>
        </p:txBody>
      </p:sp>
      <p:sp>
        <p:nvSpPr>
          <p:cNvPr id="3" name="Espace réservé du contenu 2">
            <a:extLst>
              <a:ext uri="{FF2B5EF4-FFF2-40B4-BE49-F238E27FC236}">
                <a16:creationId xmlns:a16="http://schemas.microsoft.com/office/drawing/2014/main" id="{2BF57EDF-BD9B-6D87-79CC-648270B25440}"/>
              </a:ext>
            </a:extLst>
          </p:cNvPr>
          <p:cNvSpPr>
            <a:spLocks noGrp="1"/>
          </p:cNvSpPr>
          <p:nvPr>
            <p:ph idx="1"/>
          </p:nvPr>
        </p:nvSpPr>
        <p:spPr>
          <a:xfrm>
            <a:off x="3047999" y="991513"/>
            <a:ext cx="8572500" cy="689286"/>
          </a:xfrm>
          <a:prstGeom prst="rect">
            <a:avLst/>
          </a:prstGeom>
        </p:spPr>
        <p:txBody>
          <a:bodyPr/>
          <a:lstStyle>
            <a:lvl1pPr algn="ctr">
              <a:defRPr sz="2133" b="0" i="0">
                <a:latin typeface="Poppins Light" pitchFamily="2" charset="77"/>
                <a:cs typeface="Poppins Light" pitchFamily="2" charset="77"/>
              </a:defRPr>
            </a:lvl1pPr>
            <a:lvl2pPr algn="ctr">
              <a:defRPr sz="2133" b="0" i="0">
                <a:latin typeface="Poppins Light" pitchFamily="2" charset="77"/>
                <a:cs typeface="Poppins Light" pitchFamily="2" charset="77"/>
              </a:defRPr>
            </a:lvl2pPr>
            <a:lvl3pPr algn="ctr">
              <a:defRPr sz="2133" b="0" i="0">
                <a:latin typeface="Poppins Light" pitchFamily="2" charset="77"/>
                <a:cs typeface="Poppins Light" pitchFamily="2" charset="77"/>
              </a:defRPr>
            </a:lvl3pPr>
            <a:lvl4pPr algn="ctr">
              <a:defRPr sz="2133" b="0" i="0">
                <a:latin typeface="Poppins Light" pitchFamily="2" charset="77"/>
                <a:cs typeface="Poppins Light" pitchFamily="2" charset="77"/>
              </a:defRPr>
            </a:lvl4pPr>
            <a:lvl5pPr algn="ctr">
              <a:defRPr sz="2133" b="0" i="0">
                <a:latin typeface="Poppins Light" pitchFamily="2" charset="77"/>
                <a:cs typeface="Poppins Light"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dirty="0"/>
          </a:p>
        </p:txBody>
      </p:sp>
      <p:grpSp>
        <p:nvGrpSpPr>
          <p:cNvPr id="7" name="Group 2">
            <a:extLst>
              <a:ext uri="{FF2B5EF4-FFF2-40B4-BE49-F238E27FC236}">
                <a16:creationId xmlns:a16="http://schemas.microsoft.com/office/drawing/2014/main" id="{84DF5FD3-368A-EF89-8149-3F8DC30E8ED5}"/>
              </a:ext>
            </a:extLst>
          </p:cNvPr>
          <p:cNvGrpSpPr>
            <a:grpSpLocks noChangeAspect="1"/>
          </p:cNvGrpSpPr>
          <p:nvPr/>
        </p:nvGrpSpPr>
        <p:grpSpPr>
          <a:xfrm>
            <a:off x="36827" y="3936476"/>
            <a:ext cx="1512035" cy="1309354"/>
            <a:chOff x="0" y="0"/>
            <a:chExt cx="4282440" cy="3708400"/>
          </a:xfrm>
        </p:grpSpPr>
        <p:sp>
          <p:nvSpPr>
            <p:cNvPr id="8" name="Freeform 3">
              <a:extLst>
                <a:ext uri="{FF2B5EF4-FFF2-40B4-BE49-F238E27FC236}">
                  <a16:creationId xmlns:a16="http://schemas.microsoft.com/office/drawing/2014/main" id="{207A5AE6-C703-B397-653C-DE3EF72325A6}"/>
                </a:ext>
              </a:extLst>
            </p:cNvPr>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2" cstate="screen">
                <a:extLst>
                  <a:ext uri="{28A0092B-C50C-407E-A947-70E740481C1C}">
                    <a14:useLocalDpi xmlns:a14="http://schemas.microsoft.com/office/drawing/2010/main"/>
                  </a:ext>
                </a:extLst>
              </a:blip>
              <a:stretch>
                <a:fillRect/>
              </a:stretch>
            </a:blipFill>
          </p:spPr>
        </p:sp>
      </p:grpSp>
      <p:grpSp>
        <p:nvGrpSpPr>
          <p:cNvPr id="9" name="Group 4">
            <a:extLst>
              <a:ext uri="{FF2B5EF4-FFF2-40B4-BE49-F238E27FC236}">
                <a16:creationId xmlns:a16="http://schemas.microsoft.com/office/drawing/2014/main" id="{A853F251-BFD7-6E3B-4AC4-69C2BAE5066C}"/>
              </a:ext>
            </a:extLst>
          </p:cNvPr>
          <p:cNvGrpSpPr>
            <a:grpSpLocks noChangeAspect="1"/>
          </p:cNvGrpSpPr>
          <p:nvPr/>
        </p:nvGrpSpPr>
        <p:grpSpPr>
          <a:xfrm>
            <a:off x="1295744" y="3234476"/>
            <a:ext cx="1512035" cy="1309354"/>
            <a:chOff x="0" y="0"/>
            <a:chExt cx="4282440" cy="3708400"/>
          </a:xfrm>
        </p:grpSpPr>
        <p:sp>
          <p:nvSpPr>
            <p:cNvPr id="10" name="Freeform 5">
              <a:extLst>
                <a:ext uri="{FF2B5EF4-FFF2-40B4-BE49-F238E27FC236}">
                  <a16:creationId xmlns:a16="http://schemas.microsoft.com/office/drawing/2014/main" id="{FB8B3F4F-C0F7-35DA-FF67-8BA5C47ABA23}"/>
                </a:ext>
              </a:extLst>
            </p:cNvPr>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3" cstate="screen">
                <a:extLst>
                  <a:ext uri="{28A0092B-C50C-407E-A947-70E740481C1C}">
                    <a14:useLocalDpi xmlns:a14="http://schemas.microsoft.com/office/drawing/2010/main"/>
                  </a:ext>
                </a:extLst>
              </a:blip>
              <a:stretch>
                <a:fillRect/>
              </a:stretch>
            </a:blipFill>
          </p:spPr>
        </p:sp>
      </p:grpSp>
      <p:grpSp>
        <p:nvGrpSpPr>
          <p:cNvPr id="11" name="Group 6">
            <a:extLst>
              <a:ext uri="{FF2B5EF4-FFF2-40B4-BE49-F238E27FC236}">
                <a16:creationId xmlns:a16="http://schemas.microsoft.com/office/drawing/2014/main" id="{86531AB7-3B7A-B165-5F15-DB9550187643}"/>
              </a:ext>
            </a:extLst>
          </p:cNvPr>
          <p:cNvGrpSpPr>
            <a:grpSpLocks noChangeAspect="1"/>
          </p:cNvGrpSpPr>
          <p:nvPr/>
        </p:nvGrpSpPr>
        <p:grpSpPr>
          <a:xfrm>
            <a:off x="1295744" y="4688703"/>
            <a:ext cx="1512035" cy="1309354"/>
            <a:chOff x="0" y="0"/>
            <a:chExt cx="4282440" cy="3708400"/>
          </a:xfrm>
        </p:grpSpPr>
        <p:sp>
          <p:nvSpPr>
            <p:cNvPr id="12" name="Freeform 7">
              <a:extLst>
                <a:ext uri="{FF2B5EF4-FFF2-40B4-BE49-F238E27FC236}">
                  <a16:creationId xmlns:a16="http://schemas.microsoft.com/office/drawing/2014/main" id="{D7F4A836-03D3-0478-993C-89ABCD789556}"/>
                </a:ext>
              </a:extLst>
            </p:cNvPr>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4" cstate="screen">
                <a:extLst>
                  <a:ext uri="{28A0092B-C50C-407E-A947-70E740481C1C}">
                    <a14:useLocalDpi xmlns:a14="http://schemas.microsoft.com/office/drawing/2010/main"/>
                  </a:ext>
                </a:extLst>
              </a:blip>
              <a:stretch>
                <a:fillRect/>
              </a:stretch>
            </a:blipFill>
          </p:spPr>
        </p:sp>
      </p:grpSp>
      <p:grpSp>
        <p:nvGrpSpPr>
          <p:cNvPr id="13" name="Group 8">
            <a:extLst>
              <a:ext uri="{FF2B5EF4-FFF2-40B4-BE49-F238E27FC236}">
                <a16:creationId xmlns:a16="http://schemas.microsoft.com/office/drawing/2014/main" id="{56C60DFD-8387-7A95-BB2D-514C050483D0}"/>
              </a:ext>
            </a:extLst>
          </p:cNvPr>
          <p:cNvGrpSpPr>
            <a:grpSpLocks noChangeAspect="1"/>
          </p:cNvGrpSpPr>
          <p:nvPr/>
        </p:nvGrpSpPr>
        <p:grpSpPr>
          <a:xfrm>
            <a:off x="1" y="5369502"/>
            <a:ext cx="1512035" cy="1309354"/>
            <a:chOff x="0" y="0"/>
            <a:chExt cx="4282440" cy="3708400"/>
          </a:xfrm>
        </p:grpSpPr>
        <p:sp>
          <p:nvSpPr>
            <p:cNvPr id="14" name="Freeform 9">
              <a:extLst>
                <a:ext uri="{FF2B5EF4-FFF2-40B4-BE49-F238E27FC236}">
                  <a16:creationId xmlns:a16="http://schemas.microsoft.com/office/drawing/2014/main" id="{C5983990-1CB7-7E54-7DA1-6FDE8AB0D929}"/>
                </a:ext>
              </a:extLst>
            </p:cNvPr>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5" cstate="screen">
                <a:extLst>
                  <a:ext uri="{28A0092B-C50C-407E-A947-70E740481C1C}">
                    <a14:useLocalDpi xmlns:a14="http://schemas.microsoft.com/office/drawing/2010/main"/>
                  </a:ext>
                </a:extLst>
              </a:blip>
              <a:stretch>
                <a:fillRect/>
              </a:stretch>
            </a:blipFill>
          </p:spPr>
        </p:sp>
      </p:grpSp>
      <p:grpSp>
        <p:nvGrpSpPr>
          <p:cNvPr id="15" name="Group 10">
            <a:extLst>
              <a:ext uri="{FF2B5EF4-FFF2-40B4-BE49-F238E27FC236}">
                <a16:creationId xmlns:a16="http://schemas.microsoft.com/office/drawing/2014/main" id="{8BE35399-D3C5-0957-DBA2-9D71AE382BE6}"/>
              </a:ext>
            </a:extLst>
          </p:cNvPr>
          <p:cNvGrpSpPr>
            <a:grpSpLocks noChangeAspect="1"/>
          </p:cNvGrpSpPr>
          <p:nvPr/>
        </p:nvGrpSpPr>
        <p:grpSpPr>
          <a:xfrm>
            <a:off x="73654" y="1073445"/>
            <a:ext cx="1512035" cy="1309354"/>
            <a:chOff x="0" y="0"/>
            <a:chExt cx="4282440" cy="3708400"/>
          </a:xfrm>
        </p:grpSpPr>
        <p:sp>
          <p:nvSpPr>
            <p:cNvPr id="16" name="Freeform 11">
              <a:extLst>
                <a:ext uri="{FF2B5EF4-FFF2-40B4-BE49-F238E27FC236}">
                  <a16:creationId xmlns:a16="http://schemas.microsoft.com/office/drawing/2014/main" id="{4DFA1151-F81E-CAB0-3902-18EBA90CB0E1}"/>
                </a:ext>
              </a:extLst>
            </p:cNvPr>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6" cstate="screen">
                <a:extLst>
                  <a:ext uri="{28A0092B-C50C-407E-A947-70E740481C1C}">
                    <a14:useLocalDpi xmlns:a14="http://schemas.microsoft.com/office/drawing/2010/main"/>
                  </a:ext>
                </a:extLst>
              </a:blip>
              <a:stretch>
                <a:fillRect/>
              </a:stretch>
            </a:blipFill>
          </p:spPr>
        </p:sp>
      </p:grpSp>
      <p:grpSp>
        <p:nvGrpSpPr>
          <p:cNvPr id="17" name="Group 12">
            <a:extLst>
              <a:ext uri="{FF2B5EF4-FFF2-40B4-BE49-F238E27FC236}">
                <a16:creationId xmlns:a16="http://schemas.microsoft.com/office/drawing/2014/main" id="{8B5B18D7-A00B-0944-F9C9-165806E8EB29}"/>
              </a:ext>
            </a:extLst>
          </p:cNvPr>
          <p:cNvGrpSpPr>
            <a:grpSpLocks noChangeAspect="1"/>
          </p:cNvGrpSpPr>
          <p:nvPr/>
        </p:nvGrpSpPr>
        <p:grpSpPr>
          <a:xfrm>
            <a:off x="1332571" y="371445"/>
            <a:ext cx="1512035" cy="1309354"/>
            <a:chOff x="0" y="0"/>
            <a:chExt cx="4282440" cy="3708400"/>
          </a:xfrm>
        </p:grpSpPr>
        <p:sp>
          <p:nvSpPr>
            <p:cNvPr id="18" name="Freeform 13">
              <a:extLst>
                <a:ext uri="{FF2B5EF4-FFF2-40B4-BE49-F238E27FC236}">
                  <a16:creationId xmlns:a16="http://schemas.microsoft.com/office/drawing/2014/main" id="{EF864D30-926B-0E3B-2003-863ED869D3A9}"/>
                </a:ext>
              </a:extLst>
            </p:cNvPr>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7" cstate="screen">
                <a:extLst>
                  <a:ext uri="{28A0092B-C50C-407E-A947-70E740481C1C}">
                    <a14:useLocalDpi xmlns:a14="http://schemas.microsoft.com/office/drawing/2010/main"/>
                  </a:ext>
                </a:extLst>
              </a:blip>
              <a:stretch>
                <a:fillRect/>
              </a:stretch>
            </a:blipFill>
          </p:spPr>
        </p:sp>
      </p:grpSp>
      <p:grpSp>
        <p:nvGrpSpPr>
          <p:cNvPr id="19" name="Group 14">
            <a:extLst>
              <a:ext uri="{FF2B5EF4-FFF2-40B4-BE49-F238E27FC236}">
                <a16:creationId xmlns:a16="http://schemas.microsoft.com/office/drawing/2014/main" id="{BD6A3244-85C0-F294-C04B-C36353346B57}"/>
              </a:ext>
            </a:extLst>
          </p:cNvPr>
          <p:cNvGrpSpPr>
            <a:grpSpLocks noChangeAspect="1"/>
          </p:cNvGrpSpPr>
          <p:nvPr/>
        </p:nvGrpSpPr>
        <p:grpSpPr>
          <a:xfrm>
            <a:off x="1332571" y="1825673"/>
            <a:ext cx="1512035" cy="1309354"/>
            <a:chOff x="0" y="0"/>
            <a:chExt cx="4282440" cy="3708400"/>
          </a:xfrm>
        </p:grpSpPr>
        <p:sp>
          <p:nvSpPr>
            <p:cNvPr id="20" name="Freeform 15">
              <a:extLst>
                <a:ext uri="{FF2B5EF4-FFF2-40B4-BE49-F238E27FC236}">
                  <a16:creationId xmlns:a16="http://schemas.microsoft.com/office/drawing/2014/main" id="{E878B086-DB5D-19E7-CB18-9843868B3EA0}"/>
                </a:ext>
              </a:extLst>
            </p:cNvPr>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8" cstate="screen">
                <a:extLst>
                  <a:ext uri="{28A0092B-C50C-407E-A947-70E740481C1C}">
                    <a14:useLocalDpi xmlns:a14="http://schemas.microsoft.com/office/drawing/2010/main"/>
                  </a:ext>
                </a:extLst>
              </a:blip>
              <a:stretch>
                <a:fillRect/>
              </a:stretch>
            </a:blipFill>
          </p:spPr>
        </p:sp>
      </p:grpSp>
      <p:grpSp>
        <p:nvGrpSpPr>
          <p:cNvPr id="21" name="Group 16">
            <a:extLst>
              <a:ext uri="{FF2B5EF4-FFF2-40B4-BE49-F238E27FC236}">
                <a16:creationId xmlns:a16="http://schemas.microsoft.com/office/drawing/2014/main" id="{E2A16322-2149-E9DA-81B4-808B647A7AEA}"/>
              </a:ext>
            </a:extLst>
          </p:cNvPr>
          <p:cNvGrpSpPr>
            <a:grpSpLocks noChangeAspect="1"/>
          </p:cNvGrpSpPr>
          <p:nvPr/>
        </p:nvGrpSpPr>
        <p:grpSpPr>
          <a:xfrm>
            <a:off x="36827" y="2506471"/>
            <a:ext cx="1512035" cy="1309354"/>
            <a:chOff x="0" y="0"/>
            <a:chExt cx="4282440" cy="3708400"/>
          </a:xfrm>
        </p:grpSpPr>
        <p:sp>
          <p:nvSpPr>
            <p:cNvPr id="22" name="Freeform 17">
              <a:extLst>
                <a:ext uri="{FF2B5EF4-FFF2-40B4-BE49-F238E27FC236}">
                  <a16:creationId xmlns:a16="http://schemas.microsoft.com/office/drawing/2014/main" id="{9BD49836-0F4A-6269-46A6-F0152C83FDFC}"/>
                </a:ext>
              </a:extLst>
            </p:cNvPr>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9" cstate="screen">
                <a:extLst>
                  <a:ext uri="{28A0092B-C50C-407E-A947-70E740481C1C}">
                    <a14:useLocalDpi xmlns:a14="http://schemas.microsoft.com/office/drawing/2010/main"/>
                  </a:ext>
                </a:extLst>
              </a:blip>
              <a:stretch>
                <a:fillRect/>
              </a:stretch>
            </a:blipFill>
          </p:spPr>
        </p:sp>
      </p:grpSp>
      <p:grpSp>
        <p:nvGrpSpPr>
          <p:cNvPr id="23" name="Group 18">
            <a:extLst>
              <a:ext uri="{FF2B5EF4-FFF2-40B4-BE49-F238E27FC236}">
                <a16:creationId xmlns:a16="http://schemas.microsoft.com/office/drawing/2014/main" id="{B1E73EFC-1911-CEF6-92E0-D7AE6CBCA65F}"/>
              </a:ext>
            </a:extLst>
          </p:cNvPr>
          <p:cNvGrpSpPr>
            <a:grpSpLocks noChangeAspect="1"/>
          </p:cNvGrpSpPr>
          <p:nvPr/>
        </p:nvGrpSpPr>
        <p:grpSpPr>
          <a:xfrm>
            <a:off x="144973" y="-381959"/>
            <a:ext cx="1512035" cy="1309354"/>
            <a:chOff x="0" y="0"/>
            <a:chExt cx="4282440" cy="3708400"/>
          </a:xfrm>
        </p:grpSpPr>
        <p:sp>
          <p:nvSpPr>
            <p:cNvPr id="24" name="Freeform 19">
              <a:extLst>
                <a:ext uri="{FF2B5EF4-FFF2-40B4-BE49-F238E27FC236}">
                  <a16:creationId xmlns:a16="http://schemas.microsoft.com/office/drawing/2014/main" id="{B87AC40F-7DA0-FBCF-F119-B7163596449C}"/>
                </a:ext>
              </a:extLst>
            </p:cNvPr>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10" cstate="screen">
                <a:extLst>
                  <a:ext uri="{28A0092B-C50C-407E-A947-70E740481C1C}">
                    <a14:useLocalDpi xmlns:a14="http://schemas.microsoft.com/office/drawing/2010/main"/>
                  </a:ext>
                </a:extLst>
              </a:blip>
              <a:stretch>
                <a:fillRect/>
              </a:stretch>
            </a:blipFill>
          </p:spPr>
        </p:sp>
      </p:grpSp>
      <p:grpSp>
        <p:nvGrpSpPr>
          <p:cNvPr id="25" name="Group 20">
            <a:extLst>
              <a:ext uri="{FF2B5EF4-FFF2-40B4-BE49-F238E27FC236}">
                <a16:creationId xmlns:a16="http://schemas.microsoft.com/office/drawing/2014/main" id="{92A04046-EACC-E004-CD32-CF15D5846798}"/>
              </a:ext>
            </a:extLst>
          </p:cNvPr>
          <p:cNvGrpSpPr>
            <a:grpSpLocks noChangeAspect="1"/>
          </p:cNvGrpSpPr>
          <p:nvPr/>
        </p:nvGrpSpPr>
        <p:grpSpPr>
          <a:xfrm>
            <a:off x="1295744" y="6144108"/>
            <a:ext cx="1512035" cy="1309354"/>
            <a:chOff x="0" y="0"/>
            <a:chExt cx="4282440" cy="3708400"/>
          </a:xfrm>
        </p:grpSpPr>
        <p:sp>
          <p:nvSpPr>
            <p:cNvPr id="26" name="Freeform 21">
              <a:extLst>
                <a:ext uri="{FF2B5EF4-FFF2-40B4-BE49-F238E27FC236}">
                  <a16:creationId xmlns:a16="http://schemas.microsoft.com/office/drawing/2014/main" id="{453A13B7-85A7-BA73-9A6D-2D80ABDB2D5D}"/>
                </a:ext>
              </a:extLst>
            </p:cNvPr>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11" cstate="screen">
                <a:extLst>
                  <a:ext uri="{28A0092B-C50C-407E-A947-70E740481C1C}">
                    <a14:useLocalDpi xmlns:a14="http://schemas.microsoft.com/office/drawing/2010/main"/>
                  </a:ext>
                </a:extLst>
              </a:blip>
              <a:stretch>
                <a:fillRect/>
              </a:stretch>
            </a:blipFill>
          </p:spPr>
        </p:sp>
      </p:grpSp>
      <p:sp>
        <p:nvSpPr>
          <p:cNvPr id="28" name="Espace réservé du texte 27">
            <a:extLst>
              <a:ext uri="{FF2B5EF4-FFF2-40B4-BE49-F238E27FC236}">
                <a16:creationId xmlns:a16="http://schemas.microsoft.com/office/drawing/2014/main" id="{BBD52D01-002C-DDB3-BF8F-7E1679FAFE85}"/>
              </a:ext>
            </a:extLst>
          </p:cNvPr>
          <p:cNvSpPr>
            <a:spLocks noGrp="1"/>
          </p:cNvSpPr>
          <p:nvPr>
            <p:ph type="body" sz="quarter" idx="10"/>
          </p:nvPr>
        </p:nvSpPr>
        <p:spPr>
          <a:xfrm>
            <a:off x="3047999" y="2089200"/>
            <a:ext cx="8572501" cy="1817159"/>
          </a:xfrm>
          <a:prstGeom prst="rect">
            <a:avLst/>
          </a:prstGeom>
        </p:spPr>
        <p:txBody>
          <a:bodyPr/>
          <a:lstStyle>
            <a:lvl1pPr>
              <a:defRPr sz="2133" b="1" i="0">
                <a:latin typeface="Poppins" pitchFamily="2" charset="77"/>
                <a:cs typeface="Poppins" pitchFamily="2" charset="77"/>
              </a:defRPr>
            </a:lvl1pPr>
            <a:lvl2pPr>
              <a:defRPr sz="2133" b="0" i="0">
                <a:latin typeface="Poppins Light" pitchFamily="2" charset="77"/>
                <a:cs typeface="Poppins Light" pitchFamily="2" charset="77"/>
              </a:defRPr>
            </a:lvl2pPr>
            <a:lvl3pPr>
              <a:defRPr sz="2133" b="0" i="0">
                <a:latin typeface="Poppins Light" pitchFamily="2" charset="77"/>
                <a:cs typeface="Poppins Light" pitchFamily="2" charset="77"/>
              </a:defRPr>
            </a:lvl3pPr>
            <a:lvl4pPr>
              <a:defRPr sz="2133" b="0" i="0">
                <a:latin typeface="Poppins Light" pitchFamily="2" charset="77"/>
                <a:cs typeface="Poppins Light" pitchFamily="2" charset="77"/>
              </a:defRPr>
            </a:lvl4pPr>
            <a:lvl5pPr>
              <a:defRPr sz="2133" b="0" i="0">
                <a:latin typeface="Poppins Light" pitchFamily="2" charset="77"/>
                <a:cs typeface="Poppins Light"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dirty="0"/>
          </a:p>
        </p:txBody>
      </p:sp>
      <p:sp>
        <p:nvSpPr>
          <p:cNvPr id="30" name="Espace réservé du texte 29">
            <a:extLst>
              <a:ext uri="{FF2B5EF4-FFF2-40B4-BE49-F238E27FC236}">
                <a16:creationId xmlns:a16="http://schemas.microsoft.com/office/drawing/2014/main" id="{2BE23FD0-3B31-7AAB-B75F-EA6CE1761D7E}"/>
              </a:ext>
            </a:extLst>
          </p:cNvPr>
          <p:cNvSpPr>
            <a:spLocks noGrp="1"/>
          </p:cNvSpPr>
          <p:nvPr>
            <p:ph type="body" sz="quarter" idx="11"/>
          </p:nvPr>
        </p:nvSpPr>
        <p:spPr>
          <a:xfrm>
            <a:off x="3048000" y="4191000"/>
            <a:ext cx="4152900" cy="2387600"/>
          </a:xfrm>
          <a:prstGeom prst="rect">
            <a:avLst/>
          </a:prstGeom>
        </p:spPr>
        <p:txBody>
          <a:bodyPr/>
          <a:lstStyle>
            <a:lvl1pPr>
              <a:defRPr sz="1333" b="1" i="0">
                <a:latin typeface="Poppins" pitchFamily="2" charset="77"/>
                <a:cs typeface="Poppins" pitchFamily="2" charset="77"/>
              </a:defRPr>
            </a:lvl1pPr>
            <a:lvl2pPr>
              <a:defRPr sz="1333" b="0" i="0">
                <a:latin typeface="Poppins Light" pitchFamily="2" charset="77"/>
                <a:cs typeface="Poppins Light" pitchFamily="2" charset="77"/>
              </a:defRPr>
            </a:lvl2pPr>
            <a:lvl3pPr>
              <a:defRPr sz="1333" b="0" i="0">
                <a:latin typeface="Poppins Light" pitchFamily="2" charset="77"/>
                <a:cs typeface="Poppins Light" pitchFamily="2" charset="77"/>
              </a:defRPr>
            </a:lvl3pPr>
            <a:lvl4pPr>
              <a:defRPr sz="1333" b="0" i="0">
                <a:latin typeface="Poppins Light" pitchFamily="2" charset="77"/>
                <a:cs typeface="Poppins Light" pitchFamily="2" charset="77"/>
              </a:defRPr>
            </a:lvl4pPr>
            <a:lvl5pPr>
              <a:defRPr sz="1333" b="0" i="0">
                <a:latin typeface="Poppins Light" pitchFamily="2" charset="77"/>
                <a:cs typeface="Poppins Light"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dirty="0"/>
          </a:p>
        </p:txBody>
      </p:sp>
      <p:sp>
        <p:nvSpPr>
          <p:cNvPr id="32" name="Espace réservé du texte 31">
            <a:extLst>
              <a:ext uri="{FF2B5EF4-FFF2-40B4-BE49-F238E27FC236}">
                <a16:creationId xmlns:a16="http://schemas.microsoft.com/office/drawing/2014/main" id="{E19EA179-BA4B-82E5-CEFA-53B658CD84A9}"/>
              </a:ext>
            </a:extLst>
          </p:cNvPr>
          <p:cNvSpPr>
            <a:spLocks noGrp="1"/>
          </p:cNvSpPr>
          <p:nvPr>
            <p:ph type="body" sz="quarter" idx="12"/>
          </p:nvPr>
        </p:nvSpPr>
        <p:spPr>
          <a:xfrm>
            <a:off x="7467600" y="4191000"/>
            <a:ext cx="4152900" cy="2387600"/>
          </a:xfrm>
          <a:prstGeom prst="rect">
            <a:avLst/>
          </a:prstGeom>
        </p:spPr>
        <p:txBody>
          <a:bodyPr/>
          <a:lstStyle>
            <a:lvl1pPr>
              <a:defRPr sz="1333" b="1" i="0">
                <a:latin typeface="Poppins" pitchFamily="2" charset="77"/>
                <a:cs typeface="Poppins" pitchFamily="2" charset="77"/>
              </a:defRPr>
            </a:lvl1pPr>
            <a:lvl2pPr>
              <a:defRPr sz="1333" b="1" i="0">
                <a:latin typeface="Poppins" pitchFamily="2" charset="77"/>
                <a:cs typeface="Poppins" pitchFamily="2" charset="77"/>
              </a:defRPr>
            </a:lvl2pPr>
            <a:lvl3pPr>
              <a:defRPr sz="1333" b="1" i="0">
                <a:latin typeface="Poppins" pitchFamily="2" charset="77"/>
                <a:cs typeface="Poppins" pitchFamily="2" charset="77"/>
              </a:defRPr>
            </a:lvl3pPr>
            <a:lvl4pPr>
              <a:defRPr sz="1333" b="1" i="0">
                <a:latin typeface="Poppins" pitchFamily="2" charset="77"/>
                <a:cs typeface="Poppins" pitchFamily="2" charset="77"/>
              </a:defRPr>
            </a:lvl4pPr>
            <a:lvl5pPr>
              <a:defRPr sz="1333" b="1" i="0">
                <a:latin typeface="Poppins" pitchFamily="2" charset="77"/>
                <a:cs typeface="Poppins"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dirty="0"/>
          </a:p>
        </p:txBody>
      </p:sp>
      <p:sp>
        <p:nvSpPr>
          <p:cNvPr id="31" name="ZoneTexte 30">
            <a:extLst>
              <a:ext uri="{FF2B5EF4-FFF2-40B4-BE49-F238E27FC236}">
                <a16:creationId xmlns:a16="http://schemas.microsoft.com/office/drawing/2014/main" id="{FC5A0AE8-0394-B9A5-3402-15A685DFD2F6}"/>
              </a:ext>
            </a:extLst>
          </p:cNvPr>
          <p:cNvSpPr txBox="1"/>
          <p:nvPr/>
        </p:nvSpPr>
        <p:spPr>
          <a:xfrm>
            <a:off x="9652000" y="6535578"/>
            <a:ext cx="2844800" cy="276999"/>
          </a:xfrm>
          <a:prstGeom prst="rect">
            <a:avLst/>
          </a:prstGeom>
          <a:noFill/>
        </p:spPr>
        <p:txBody>
          <a:bodyPr wrap="square" rtlCol="0">
            <a:spAutoFit/>
          </a:bodyPr>
          <a:lstStyle/>
          <a:p>
            <a:pPr algn="l"/>
            <a:r>
              <a:rPr lang="fr-FR" sz="1200" dirty="0">
                <a:latin typeface="Poppins" pitchFamily="2" charset="77"/>
                <a:cs typeface="Poppins" pitchFamily="2" charset="77"/>
              </a:rPr>
              <a:t>Comprehensive Training 2022</a:t>
            </a:r>
          </a:p>
        </p:txBody>
      </p:sp>
      <p:cxnSp>
        <p:nvCxnSpPr>
          <p:cNvPr id="33" name="Connecteur droit 32">
            <a:extLst>
              <a:ext uri="{FF2B5EF4-FFF2-40B4-BE49-F238E27FC236}">
                <a16:creationId xmlns:a16="http://schemas.microsoft.com/office/drawing/2014/main" id="{C06AC00C-F834-ED7A-46AD-18CADEC07B46}"/>
              </a:ext>
            </a:extLst>
          </p:cNvPr>
          <p:cNvCxnSpPr/>
          <p:nvPr/>
        </p:nvCxnSpPr>
        <p:spPr>
          <a:xfrm>
            <a:off x="7772400" y="6492874"/>
            <a:ext cx="44196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9" name="Group 2">
            <a:extLst>
              <a:ext uri="{FF2B5EF4-FFF2-40B4-BE49-F238E27FC236}">
                <a16:creationId xmlns:a16="http://schemas.microsoft.com/office/drawing/2014/main" id="{C38D5D0F-578E-4893-9BFF-23EC4C82F99C}"/>
              </a:ext>
            </a:extLst>
          </p:cNvPr>
          <p:cNvGrpSpPr>
            <a:grpSpLocks noChangeAspect="1"/>
          </p:cNvGrpSpPr>
          <p:nvPr/>
        </p:nvGrpSpPr>
        <p:grpSpPr>
          <a:xfrm>
            <a:off x="36827" y="3936476"/>
            <a:ext cx="1512035" cy="1309354"/>
            <a:chOff x="0" y="0"/>
            <a:chExt cx="4282440" cy="3708400"/>
          </a:xfrm>
        </p:grpSpPr>
        <p:sp>
          <p:nvSpPr>
            <p:cNvPr id="34" name="Freeform 3">
              <a:extLst>
                <a:ext uri="{FF2B5EF4-FFF2-40B4-BE49-F238E27FC236}">
                  <a16:creationId xmlns:a16="http://schemas.microsoft.com/office/drawing/2014/main" id="{003C6D16-B2BC-4EFB-A448-58EFA516CC0C}"/>
                </a:ext>
              </a:extLst>
            </p:cNvPr>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2" cstate="screen">
                <a:extLst>
                  <a:ext uri="{28A0092B-C50C-407E-A947-70E740481C1C}">
                    <a14:useLocalDpi xmlns:a14="http://schemas.microsoft.com/office/drawing/2010/main"/>
                  </a:ext>
                </a:extLst>
              </a:blip>
              <a:stretch>
                <a:fillRect/>
              </a:stretch>
            </a:blipFill>
          </p:spPr>
        </p:sp>
      </p:grpSp>
      <p:grpSp>
        <p:nvGrpSpPr>
          <p:cNvPr id="35" name="Group 4">
            <a:extLst>
              <a:ext uri="{FF2B5EF4-FFF2-40B4-BE49-F238E27FC236}">
                <a16:creationId xmlns:a16="http://schemas.microsoft.com/office/drawing/2014/main" id="{4EC8B49F-E9AD-4926-B3C7-8A7ACA9C81CD}"/>
              </a:ext>
            </a:extLst>
          </p:cNvPr>
          <p:cNvGrpSpPr>
            <a:grpSpLocks noChangeAspect="1"/>
          </p:cNvGrpSpPr>
          <p:nvPr/>
        </p:nvGrpSpPr>
        <p:grpSpPr>
          <a:xfrm>
            <a:off x="1295744" y="3234476"/>
            <a:ext cx="1512035" cy="1309354"/>
            <a:chOff x="0" y="0"/>
            <a:chExt cx="4282440" cy="3708400"/>
          </a:xfrm>
        </p:grpSpPr>
        <p:sp>
          <p:nvSpPr>
            <p:cNvPr id="36" name="Freeform 5">
              <a:extLst>
                <a:ext uri="{FF2B5EF4-FFF2-40B4-BE49-F238E27FC236}">
                  <a16:creationId xmlns:a16="http://schemas.microsoft.com/office/drawing/2014/main" id="{C0CC29F0-F544-4E8D-BE8E-0D901352A515}"/>
                </a:ext>
              </a:extLst>
            </p:cNvPr>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3" cstate="screen">
                <a:extLst>
                  <a:ext uri="{28A0092B-C50C-407E-A947-70E740481C1C}">
                    <a14:useLocalDpi xmlns:a14="http://schemas.microsoft.com/office/drawing/2010/main"/>
                  </a:ext>
                </a:extLst>
              </a:blip>
              <a:stretch>
                <a:fillRect/>
              </a:stretch>
            </a:blipFill>
          </p:spPr>
        </p:sp>
      </p:grpSp>
      <p:grpSp>
        <p:nvGrpSpPr>
          <p:cNvPr id="37" name="Group 6">
            <a:extLst>
              <a:ext uri="{FF2B5EF4-FFF2-40B4-BE49-F238E27FC236}">
                <a16:creationId xmlns:a16="http://schemas.microsoft.com/office/drawing/2014/main" id="{CF0745F1-C1AA-44E7-A3AB-80737E151188}"/>
              </a:ext>
            </a:extLst>
          </p:cNvPr>
          <p:cNvGrpSpPr>
            <a:grpSpLocks noChangeAspect="1"/>
          </p:cNvGrpSpPr>
          <p:nvPr/>
        </p:nvGrpSpPr>
        <p:grpSpPr>
          <a:xfrm>
            <a:off x="1295744" y="4688703"/>
            <a:ext cx="1512035" cy="1309354"/>
            <a:chOff x="0" y="0"/>
            <a:chExt cx="4282440" cy="3708400"/>
          </a:xfrm>
        </p:grpSpPr>
        <p:sp>
          <p:nvSpPr>
            <p:cNvPr id="38" name="Freeform 7">
              <a:extLst>
                <a:ext uri="{FF2B5EF4-FFF2-40B4-BE49-F238E27FC236}">
                  <a16:creationId xmlns:a16="http://schemas.microsoft.com/office/drawing/2014/main" id="{374117F1-8FE6-4E88-916C-99842436DE6E}"/>
                </a:ext>
              </a:extLst>
            </p:cNvPr>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4" cstate="screen">
                <a:extLst>
                  <a:ext uri="{28A0092B-C50C-407E-A947-70E740481C1C}">
                    <a14:useLocalDpi xmlns:a14="http://schemas.microsoft.com/office/drawing/2010/main"/>
                  </a:ext>
                </a:extLst>
              </a:blip>
              <a:stretch>
                <a:fillRect/>
              </a:stretch>
            </a:blipFill>
          </p:spPr>
        </p:sp>
      </p:grpSp>
      <p:grpSp>
        <p:nvGrpSpPr>
          <p:cNvPr id="39" name="Group 8">
            <a:extLst>
              <a:ext uri="{FF2B5EF4-FFF2-40B4-BE49-F238E27FC236}">
                <a16:creationId xmlns:a16="http://schemas.microsoft.com/office/drawing/2014/main" id="{90F1A009-EDEC-490D-98BF-4F23675AF826}"/>
              </a:ext>
            </a:extLst>
          </p:cNvPr>
          <p:cNvGrpSpPr>
            <a:grpSpLocks noChangeAspect="1"/>
          </p:cNvGrpSpPr>
          <p:nvPr/>
        </p:nvGrpSpPr>
        <p:grpSpPr>
          <a:xfrm>
            <a:off x="1" y="5369502"/>
            <a:ext cx="1512035" cy="1309354"/>
            <a:chOff x="0" y="0"/>
            <a:chExt cx="4282440" cy="3708400"/>
          </a:xfrm>
        </p:grpSpPr>
        <p:sp>
          <p:nvSpPr>
            <p:cNvPr id="40" name="Freeform 9">
              <a:extLst>
                <a:ext uri="{FF2B5EF4-FFF2-40B4-BE49-F238E27FC236}">
                  <a16:creationId xmlns:a16="http://schemas.microsoft.com/office/drawing/2014/main" id="{D3FAB1EC-2650-428D-AFEE-BB73E0673379}"/>
                </a:ext>
              </a:extLst>
            </p:cNvPr>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5" cstate="screen">
                <a:extLst>
                  <a:ext uri="{28A0092B-C50C-407E-A947-70E740481C1C}">
                    <a14:useLocalDpi xmlns:a14="http://schemas.microsoft.com/office/drawing/2010/main"/>
                  </a:ext>
                </a:extLst>
              </a:blip>
              <a:stretch>
                <a:fillRect/>
              </a:stretch>
            </a:blipFill>
          </p:spPr>
        </p:sp>
      </p:grpSp>
      <p:grpSp>
        <p:nvGrpSpPr>
          <p:cNvPr id="41" name="Group 10">
            <a:extLst>
              <a:ext uri="{FF2B5EF4-FFF2-40B4-BE49-F238E27FC236}">
                <a16:creationId xmlns:a16="http://schemas.microsoft.com/office/drawing/2014/main" id="{C5B7FA23-02FA-42E1-BCE0-B8D26EBD8F3A}"/>
              </a:ext>
            </a:extLst>
          </p:cNvPr>
          <p:cNvGrpSpPr>
            <a:grpSpLocks noChangeAspect="1"/>
          </p:cNvGrpSpPr>
          <p:nvPr/>
        </p:nvGrpSpPr>
        <p:grpSpPr>
          <a:xfrm>
            <a:off x="73654" y="1073445"/>
            <a:ext cx="1512035" cy="1309354"/>
            <a:chOff x="0" y="0"/>
            <a:chExt cx="4282440" cy="3708400"/>
          </a:xfrm>
        </p:grpSpPr>
        <p:sp>
          <p:nvSpPr>
            <p:cNvPr id="42" name="Freeform 11">
              <a:extLst>
                <a:ext uri="{FF2B5EF4-FFF2-40B4-BE49-F238E27FC236}">
                  <a16:creationId xmlns:a16="http://schemas.microsoft.com/office/drawing/2014/main" id="{01A29188-7DF5-478A-A939-FED350ED82AF}"/>
                </a:ext>
              </a:extLst>
            </p:cNvPr>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6" cstate="screen">
                <a:extLst>
                  <a:ext uri="{28A0092B-C50C-407E-A947-70E740481C1C}">
                    <a14:useLocalDpi xmlns:a14="http://schemas.microsoft.com/office/drawing/2010/main"/>
                  </a:ext>
                </a:extLst>
              </a:blip>
              <a:stretch>
                <a:fillRect/>
              </a:stretch>
            </a:blipFill>
          </p:spPr>
        </p:sp>
      </p:grpSp>
      <p:grpSp>
        <p:nvGrpSpPr>
          <p:cNvPr id="43" name="Group 12">
            <a:extLst>
              <a:ext uri="{FF2B5EF4-FFF2-40B4-BE49-F238E27FC236}">
                <a16:creationId xmlns:a16="http://schemas.microsoft.com/office/drawing/2014/main" id="{0CE70912-5A98-4E15-BF77-195177BC3920}"/>
              </a:ext>
            </a:extLst>
          </p:cNvPr>
          <p:cNvGrpSpPr>
            <a:grpSpLocks noChangeAspect="1"/>
          </p:cNvGrpSpPr>
          <p:nvPr/>
        </p:nvGrpSpPr>
        <p:grpSpPr>
          <a:xfrm>
            <a:off x="1332571" y="371445"/>
            <a:ext cx="1512035" cy="1309354"/>
            <a:chOff x="0" y="0"/>
            <a:chExt cx="4282440" cy="3708400"/>
          </a:xfrm>
        </p:grpSpPr>
        <p:sp>
          <p:nvSpPr>
            <p:cNvPr id="44" name="Freeform 13">
              <a:extLst>
                <a:ext uri="{FF2B5EF4-FFF2-40B4-BE49-F238E27FC236}">
                  <a16:creationId xmlns:a16="http://schemas.microsoft.com/office/drawing/2014/main" id="{6774145C-D685-418C-AA1C-FCEEDAABC4E0}"/>
                </a:ext>
              </a:extLst>
            </p:cNvPr>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7" cstate="screen">
                <a:extLst>
                  <a:ext uri="{28A0092B-C50C-407E-A947-70E740481C1C}">
                    <a14:useLocalDpi xmlns:a14="http://schemas.microsoft.com/office/drawing/2010/main"/>
                  </a:ext>
                </a:extLst>
              </a:blip>
              <a:stretch>
                <a:fillRect/>
              </a:stretch>
            </a:blipFill>
          </p:spPr>
        </p:sp>
      </p:grpSp>
      <p:grpSp>
        <p:nvGrpSpPr>
          <p:cNvPr id="45" name="Group 14">
            <a:extLst>
              <a:ext uri="{FF2B5EF4-FFF2-40B4-BE49-F238E27FC236}">
                <a16:creationId xmlns:a16="http://schemas.microsoft.com/office/drawing/2014/main" id="{041F00D3-E21C-4F37-BFE1-CB3F7400A3FC}"/>
              </a:ext>
            </a:extLst>
          </p:cNvPr>
          <p:cNvGrpSpPr>
            <a:grpSpLocks noChangeAspect="1"/>
          </p:cNvGrpSpPr>
          <p:nvPr/>
        </p:nvGrpSpPr>
        <p:grpSpPr>
          <a:xfrm>
            <a:off x="1332571" y="1825673"/>
            <a:ext cx="1512035" cy="1309354"/>
            <a:chOff x="0" y="0"/>
            <a:chExt cx="4282440" cy="3708400"/>
          </a:xfrm>
        </p:grpSpPr>
        <p:sp>
          <p:nvSpPr>
            <p:cNvPr id="46" name="Freeform 15">
              <a:extLst>
                <a:ext uri="{FF2B5EF4-FFF2-40B4-BE49-F238E27FC236}">
                  <a16:creationId xmlns:a16="http://schemas.microsoft.com/office/drawing/2014/main" id="{83C75743-8D0E-4131-B380-97291D9DD0DE}"/>
                </a:ext>
              </a:extLst>
            </p:cNvPr>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8" cstate="screen">
                <a:extLst>
                  <a:ext uri="{28A0092B-C50C-407E-A947-70E740481C1C}">
                    <a14:useLocalDpi xmlns:a14="http://schemas.microsoft.com/office/drawing/2010/main"/>
                  </a:ext>
                </a:extLst>
              </a:blip>
              <a:stretch>
                <a:fillRect/>
              </a:stretch>
            </a:blipFill>
          </p:spPr>
        </p:sp>
      </p:grpSp>
      <p:grpSp>
        <p:nvGrpSpPr>
          <p:cNvPr id="47" name="Group 16">
            <a:extLst>
              <a:ext uri="{FF2B5EF4-FFF2-40B4-BE49-F238E27FC236}">
                <a16:creationId xmlns:a16="http://schemas.microsoft.com/office/drawing/2014/main" id="{5D8D3337-2056-4A36-916A-AFF3D19B4452}"/>
              </a:ext>
            </a:extLst>
          </p:cNvPr>
          <p:cNvGrpSpPr>
            <a:grpSpLocks noChangeAspect="1"/>
          </p:cNvGrpSpPr>
          <p:nvPr/>
        </p:nvGrpSpPr>
        <p:grpSpPr>
          <a:xfrm>
            <a:off x="36827" y="2506471"/>
            <a:ext cx="1512035" cy="1309354"/>
            <a:chOff x="0" y="0"/>
            <a:chExt cx="4282440" cy="3708400"/>
          </a:xfrm>
        </p:grpSpPr>
        <p:sp>
          <p:nvSpPr>
            <p:cNvPr id="48" name="Freeform 17">
              <a:extLst>
                <a:ext uri="{FF2B5EF4-FFF2-40B4-BE49-F238E27FC236}">
                  <a16:creationId xmlns:a16="http://schemas.microsoft.com/office/drawing/2014/main" id="{CF45CD96-CE77-488A-9E3D-961465B5B7FA}"/>
                </a:ext>
              </a:extLst>
            </p:cNvPr>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9" cstate="screen">
                <a:extLst>
                  <a:ext uri="{28A0092B-C50C-407E-A947-70E740481C1C}">
                    <a14:useLocalDpi xmlns:a14="http://schemas.microsoft.com/office/drawing/2010/main"/>
                  </a:ext>
                </a:extLst>
              </a:blip>
              <a:stretch>
                <a:fillRect/>
              </a:stretch>
            </a:blipFill>
          </p:spPr>
        </p:sp>
      </p:grpSp>
      <p:grpSp>
        <p:nvGrpSpPr>
          <p:cNvPr id="49" name="Group 18">
            <a:extLst>
              <a:ext uri="{FF2B5EF4-FFF2-40B4-BE49-F238E27FC236}">
                <a16:creationId xmlns:a16="http://schemas.microsoft.com/office/drawing/2014/main" id="{D2B6B76A-7A57-4AF4-B443-A0EF0D6342EF}"/>
              </a:ext>
            </a:extLst>
          </p:cNvPr>
          <p:cNvGrpSpPr>
            <a:grpSpLocks noChangeAspect="1"/>
          </p:cNvGrpSpPr>
          <p:nvPr/>
        </p:nvGrpSpPr>
        <p:grpSpPr>
          <a:xfrm>
            <a:off x="144973" y="-381959"/>
            <a:ext cx="1512035" cy="1309354"/>
            <a:chOff x="0" y="0"/>
            <a:chExt cx="4282440" cy="3708400"/>
          </a:xfrm>
        </p:grpSpPr>
        <p:sp>
          <p:nvSpPr>
            <p:cNvPr id="50" name="Freeform 19">
              <a:extLst>
                <a:ext uri="{FF2B5EF4-FFF2-40B4-BE49-F238E27FC236}">
                  <a16:creationId xmlns:a16="http://schemas.microsoft.com/office/drawing/2014/main" id="{9FCB2B3C-9B4F-4793-9526-73B75AA464F3}"/>
                </a:ext>
              </a:extLst>
            </p:cNvPr>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10" cstate="screen">
                <a:extLst>
                  <a:ext uri="{28A0092B-C50C-407E-A947-70E740481C1C}">
                    <a14:useLocalDpi xmlns:a14="http://schemas.microsoft.com/office/drawing/2010/main"/>
                  </a:ext>
                </a:extLst>
              </a:blip>
              <a:stretch>
                <a:fillRect/>
              </a:stretch>
            </a:blipFill>
          </p:spPr>
        </p:sp>
      </p:grpSp>
      <p:grpSp>
        <p:nvGrpSpPr>
          <p:cNvPr id="51" name="Group 20">
            <a:extLst>
              <a:ext uri="{FF2B5EF4-FFF2-40B4-BE49-F238E27FC236}">
                <a16:creationId xmlns:a16="http://schemas.microsoft.com/office/drawing/2014/main" id="{EA2D2A9C-FB19-4CE8-842D-13DC908CACFD}"/>
              </a:ext>
            </a:extLst>
          </p:cNvPr>
          <p:cNvGrpSpPr>
            <a:grpSpLocks noChangeAspect="1"/>
          </p:cNvGrpSpPr>
          <p:nvPr/>
        </p:nvGrpSpPr>
        <p:grpSpPr>
          <a:xfrm>
            <a:off x="1295744" y="6144108"/>
            <a:ext cx="1512035" cy="1309354"/>
            <a:chOff x="0" y="0"/>
            <a:chExt cx="4282440" cy="3708400"/>
          </a:xfrm>
        </p:grpSpPr>
        <p:sp>
          <p:nvSpPr>
            <p:cNvPr id="52" name="Freeform 21">
              <a:extLst>
                <a:ext uri="{FF2B5EF4-FFF2-40B4-BE49-F238E27FC236}">
                  <a16:creationId xmlns:a16="http://schemas.microsoft.com/office/drawing/2014/main" id="{19222F95-4207-4D2D-8A18-08A32B770EBA}"/>
                </a:ext>
              </a:extLst>
            </p:cNvPr>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11" cstate="screen">
                <a:extLst>
                  <a:ext uri="{28A0092B-C50C-407E-A947-70E740481C1C}">
                    <a14:useLocalDpi xmlns:a14="http://schemas.microsoft.com/office/drawing/2010/main"/>
                  </a:ext>
                </a:extLst>
              </a:blip>
              <a:stretch>
                <a:fillRect/>
              </a:stretch>
            </a:blipFill>
          </p:spPr>
        </p:sp>
      </p:grpSp>
      <p:sp>
        <p:nvSpPr>
          <p:cNvPr id="53" name="ZoneTexte 30">
            <a:extLst>
              <a:ext uri="{FF2B5EF4-FFF2-40B4-BE49-F238E27FC236}">
                <a16:creationId xmlns:a16="http://schemas.microsoft.com/office/drawing/2014/main" id="{79FD775C-D0F2-4585-BA01-8AB9B4D820C5}"/>
              </a:ext>
            </a:extLst>
          </p:cNvPr>
          <p:cNvSpPr txBox="1"/>
          <p:nvPr/>
        </p:nvSpPr>
        <p:spPr>
          <a:xfrm>
            <a:off x="9652000" y="6535578"/>
            <a:ext cx="2844800" cy="276999"/>
          </a:xfrm>
          <a:prstGeom prst="rect">
            <a:avLst/>
          </a:prstGeom>
          <a:noFill/>
        </p:spPr>
        <p:txBody>
          <a:bodyPr wrap="square" rtlCol="0">
            <a:spAutoFit/>
          </a:bodyPr>
          <a:lstStyle/>
          <a:p>
            <a:pPr algn="l"/>
            <a:r>
              <a:rPr lang="fr-FR" sz="1200" dirty="0">
                <a:latin typeface="Poppins" pitchFamily="2" charset="77"/>
                <a:cs typeface="Poppins" pitchFamily="2" charset="77"/>
              </a:rPr>
              <a:t>Comprehensive Training 2022</a:t>
            </a:r>
          </a:p>
        </p:txBody>
      </p:sp>
      <p:cxnSp>
        <p:nvCxnSpPr>
          <p:cNvPr id="54" name="Connecteur droit 32">
            <a:extLst>
              <a:ext uri="{FF2B5EF4-FFF2-40B4-BE49-F238E27FC236}">
                <a16:creationId xmlns:a16="http://schemas.microsoft.com/office/drawing/2014/main" id="{4E00AFE8-E42C-472B-81AF-8B93B9A36CC7}"/>
              </a:ext>
            </a:extLst>
          </p:cNvPr>
          <p:cNvCxnSpPr/>
          <p:nvPr/>
        </p:nvCxnSpPr>
        <p:spPr>
          <a:xfrm>
            <a:off x="7772400" y="6492874"/>
            <a:ext cx="44196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7022718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Slide 5">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4787EFD-E633-729D-1E35-6149E1667DB0}"/>
              </a:ext>
            </a:extLst>
          </p:cNvPr>
          <p:cNvSpPr>
            <a:spLocks noGrp="1"/>
          </p:cNvSpPr>
          <p:nvPr>
            <p:ph type="title"/>
          </p:nvPr>
        </p:nvSpPr>
        <p:spPr>
          <a:xfrm>
            <a:off x="838200" y="365126"/>
            <a:ext cx="10515600" cy="665706"/>
          </a:xfrm>
          <a:prstGeom prst="rect">
            <a:avLst/>
          </a:prstGeom>
        </p:spPr>
        <p:txBody>
          <a:bodyPr/>
          <a:lstStyle>
            <a:lvl1pPr>
              <a:defRPr sz="4734" b="1" i="0">
                <a:solidFill>
                  <a:srgbClr val="292929"/>
                </a:solidFill>
                <a:latin typeface="Poppins" pitchFamily="2" charset="77"/>
                <a:cs typeface="Poppins" pitchFamily="2" charset="77"/>
              </a:defRPr>
            </a:lvl1pPr>
          </a:lstStyle>
          <a:p>
            <a:r>
              <a:rPr lang="en-US"/>
              <a:t>Click to edit Master title style</a:t>
            </a:r>
            <a:endParaRPr lang="fr-FR" dirty="0"/>
          </a:p>
        </p:txBody>
      </p:sp>
      <p:sp>
        <p:nvSpPr>
          <p:cNvPr id="3" name="Espace réservé du contenu 2">
            <a:extLst>
              <a:ext uri="{FF2B5EF4-FFF2-40B4-BE49-F238E27FC236}">
                <a16:creationId xmlns:a16="http://schemas.microsoft.com/office/drawing/2014/main" id="{4AFD430C-9AAD-447B-22C6-F29FCA3A12BF}"/>
              </a:ext>
            </a:extLst>
          </p:cNvPr>
          <p:cNvSpPr>
            <a:spLocks noGrp="1"/>
          </p:cNvSpPr>
          <p:nvPr>
            <p:ph sz="half" idx="1"/>
          </p:nvPr>
        </p:nvSpPr>
        <p:spPr>
          <a:xfrm>
            <a:off x="838200" y="1208868"/>
            <a:ext cx="10515600" cy="4968624"/>
          </a:xfrm>
          <a:prstGeom prst="rect">
            <a:avLst/>
          </a:prstGeom>
        </p:spPr>
        <p:txBody>
          <a:bodyPr/>
          <a:lstStyle>
            <a:lvl1pPr>
              <a:defRPr sz="2133" b="0" i="0">
                <a:solidFill>
                  <a:srgbClr val="292929"/>
                </a:solidFill>
                <a:latin typeface="Poppins Light" pitchFamily="2" charset="77"/>
                <a:cs typeface="Poppins Light" pitchFamily="2" charset="77"/>
              </a:defRPr>
            </a:lvl1pPr>
            <a:lvl2pPr marL="457223" indent="-152408">
              <a:buFont typeface="Courier New" panose="02070309020205020404" pitchFamily="49" charset="0"/>
              <a:buChar char="o"/>
              <a:defRPr sz="2133" b="0" i="0">
                <a:solidFill>
                  <a:srgbClr val="292929"/>
                </a:solidFill>
                <a:latin typeface="Poppins Light" pitchFamily="2" charset="77"/>
                <a:cs typeface="Poppins Light" pitchFamily="2" charset="77"/>
              </a:defRPr>
            </a:lvl2pPr>
            <a:lvl3pPr marL="762038" indent="-152408">
              <a:buFont typeface="Courier New" panose="02070309020205020404" pitchFamily="49" charset="0"/>
              <a:buChar char="o"/>
              <a:defRPr sz="2133" b="0" i="0">
                <a:solidFill>
                  <a:srgbClr val="292929"/>
                </a:solidFill>
                <a:latin typeface="Poppins Light" pitchFamily="2" charset="77"/>
                <a:cs typeface="Poppins Light" pitchFamily="2" charset="77"/>
              </a:defRPr>
            </a:lvl3pPr>
            <a:lvl4pPr marL="1066853" indent="-152408">
              <a:buFont typeface="Courier New" panose="02070309020205020404" pitchFamily="49" charset="0"/>
              <a:buChar char="o"/>
              <a:defRPr sz="2133" b="0" i="0">
                <a:solidFill>
                  <a:srgbClr val="292929"/>
                </a:solidFill>
                <a:latin typeface="Poppins Light" pitchFamily="2" charset="77"/>
                <a:cs typeface="Poppins Light" pitchFamily="2" charset="77"/>
              </a:defRPr>
            </a:lvl4pPr>
            <a:lvl5pPr marL="1371669" indent="-152408">
              <a:buFont typeface="Courier New" panose="02070309020205020404" pitchFamily="49" charset="0"/>
              <a:buChar char="o"/>
              <a:defRPr sz="2133" b="0" i="0">
                <a:solidFill>
                  <a:srgbClr val="292929"/>
                </a:solidFill>
                <a:latin typeface="Poppins Light" pitchFamily="2" charset="77"/>
                <a:cs typeface="Poppins Light"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dirty="0"/>
          </a:p>
        </p:txBody>
      </p:sp>
      <p:grpSp>
        <p:nvGrpSpPr>
          <p:cNvPr id="8" name="Group 3">
            <a:extLst>
              <a:ext uri="{FF2B5EF4-FFF2-40B4-BE49-F238E27FC236}">
                <a16:creationId xmlns:a16="http://schemas.microsoft.com/office/drawing/2014/main" id="{CCCCB5CB-8202-C82F-DAE4-2BA9DA66E5C9}"/>
              </a:ext>
            </a:extLst>
          </p:cNvPr>
          <p:cNvGrpSpPr>
            <a:grpSpLocks noChangeAspect="1"/>
          </p:cNvGrpSpPr>
          <p:nvPr/>
        </p:nvGrpSpPr>
        <p:grpSpPr>
          <a:xfrm>
            <a:off x="8310447" y="2976447"/>
            <a:ext cx="3881553" cy="3881553"/>
            <a:chOff x="0" y="0"/>
            <a:chExt cx="6350000" cy="6350000"/>
          </a:xfrm>
        </p:grpSpPr>
        <p:sp>
          <p:nvSpPr>
            <p:cNvPr id="9" name="Freeform 4">
              <a:extLst>
                <a:ext uri="{FF2B5EF4-FFF2-40B4-BE49-F238E27FC236}">
                  <a16:creationId xmlns:a16="http://schemas.microsoft.com/office/drawing/2014/main" id="{D7013DD4-0F71-A24E-1A1C-B5E113905D6A}"/>
                </a:ext>
              </a:extLst>
            </p:cNvPr>
            <p:cNvSpPr/>
            <p:nvPr/>
          </p:nvSpPr>
          <p:spPr>
            <a:xfrm>
              <a:off x="-95377" y="-95377"/>
              <a:ext cx="6540754" cy="6540754"/>
            </a:xfrm>
            <a:custGeom>
              <a:avLst/>
              <a:gdLst/>
              <a:ahLst/>
              <a:cxnLst/>
              <a:rect l="l" t="t" r="r" b="b"/>
              <a:pathLst>
                <a:path w="6540754" h="6540754">
                  <a:moveTo>
                    <a:pt x="6540754" y="0"/>
                  </a:moveTo>
                  <a:lnTo>
                    <a:pt x="0" y="6540754"/>
                  </a:lnTo>
                  <a:lnTo>
                    <a:pt x="6540754" y="6540754"/>
                  </a:lnTo>
                  <a:close/>
                </a:path>
              </a:pathLst>
            </a:custGeom>
            <a:blipFill>
              <a:blip r:embed="rId2" cstate="screen">
                <a:extLst>
                  <a:ext uri="{28A0092B-C50C-407E-A947-70E740481C1C}">
                    <a14:useLocalDpi xmlns:a14="http://schemas.microsoft.com/office/drawing/2010/main"/>
                  </a:ext>
                </a:extLst>
              </a:blip>
              <a:stretch>
                <a:fillRect/>
              </a:stretch>
            </a:blipFill>
          </p:spPr>
        </p:sp>
      </p:grpSp>
      <p:sp>
        <p:nvSpPr>
          <p:cNvPr id="11" name="Espace réservé du texte 10">
            <a:extLst>
              <a:ext uri="{FF2B5EF4-FFF2-40B4-BE49-F238E27FC236}">
                <a16:creationId xmlns:a16="http://schemas.microsoft.com/office/drawing/2014/main" id="{03A2EF51-C4BD-0BF5-CDA6-B5C334CBF868}"/>
              </a:ext>
            </a:extLst>
          </p:cNvPr>
          <p:cNvSpPr>
            <a:spLocks noGrp="1"/>
          </p:cNvSpPr>
          <p:nvPr>
            <p:ph type="body" sz="quarter" idx="10"/>
          </p:nvPr>
        </p:nvSpPr>
        <p:spPr>
          <a:xfrm rot="18873666">
            <a:off x="8675748" y="4956869"/>
            <a:ext cx="4058681" cy="812800"/>
          </a:xfrm>
          <a:prstGeom prst="rect">
            <a:avLst/>
          </a:prstGeom>
        </p:spPr>
        <p:txBody>
          <a:bodyPr/>
          <a:lstStyle>
            <a:lvl1pPr>
              <a:defRPr sz="2133" b="1" i="0">
                <a:solidFill>
                  <a:schemeClr val="bg1"/>
                </a:solidFill>
                <a:latin typeface="Poppins" pitchFamily="2" charset="77"/>
                <a:cs typeface="Poppins" pitchFamily="2" charset="77"/>
              </a:defRPr>
            </a:lvl1pPr>
            <a:lvl2pPr>
              <a:defRPr sz="2133" b="1" i="0">
                <a:solidFill>
                  <a:schemeClr val="bg1"/>
                </a:solidFill>
                <a:latin typeface="Poppins" pitchFamily="2" charset="77"/>
                <a:cs typeface="Poppins" pitchFamily="2" charset="77"/>
              </a:defRPr>
            </a:lvl2pPr>
            <a:lvl3pPr>
              <a:defRPr sz="2133" b="1" i="0">
                <a:solidFill>
                  <a:schemeClr val="bg1"/>
                </a:solidFill>
                <a:latin typeface="Poppins" pitchFamily="2" charset="77"/>
                <a:cs typeface="Poppins" pitchFamily="2" charset="77"/>
              </a:defRPr>
            </a:lvl3pPr>
            <a:lvl4pPr>
              <a:defRPr sz="2133" b="1" i="0">
                <a:solidFill>
                  <a:schemeClr val="bg1"/>
                </a:solidFill>
                <a:latin typeface="Poppins" pitchFamily="2" charset="77"/>
                <a:cs typeface="Poppins" pitchFamily="2" charset="77"/>
              </a:defRPr>
            </a:lvl4pPr>
            <a:lvl5pPr>
              <a:defRPr sz="2133" b="1" i="0">
                <a:solidFill>
                  <a:schemeClr val="bg1"/>
                </a:solidFill>
                <a:latin typeface="Poppins" pitchFamily="2" charset="77"/>
                <a:cs typeface="Poppins"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dirty="0"/>
          </a:p>
        </p:txBody>
      </p:sp>
      <p:grpSp>
        <p:nvGrpSpPr>
          <p:cNvPr id="7" name="Group 3">
            <a:extLst>
              <a:ext uri="{FF2B5EF4-FFF2-40B4-BE49-F238E27FC236}">
                <a16:creationId xmlns:a16="http://schemas.microsoft.com/office/drawing/2014/main" id="{65226802-8905-417F-B274-16F6D39C6C02}"/>
              </a:ext>
            </a:extLst>
          </p:cNvPr>
          <p:cNvGrpSpPr>
            <a:grpSpLocks noChangeAspect="1"/>
          </p:cNvGrpSpPr>
          <p:nvPr/>
        </p:nvGrpSpPr>
        <p:grpSpPr>
          <a:xfrm>
            <a:off x="8310447" y="2976447"/>
            <a:ext cx="3881553" cy="3881553"/>
            <a:chOff x="0" y="0"/>
            <a:chExt cx="6350000" cy="6350000"/>
          </a:xfrm>
        </p:grpSpPr>
        <p:sp>
          <p:nvSpPr>
            <p:cNvPr id="10" name="Freeform 4">
              <a:extLst>
                <a:ext uri="{FF2B5EF4-FFF2-40B4-BE49-F238E27FC236}">
                  <a16:creationId xmlns:a16="http://schemas.microsoft.com/office/drawing/2014/main" id="{C554F417-EF35-4AE3-AA15-1BD0B9DF66D0}"/>
                </a:ext>
              </a:extLst>
            </p:cNvPr>
            <p:cNvSpPr/>
            <p:nvPr/>
          </p:nvSpPr>
          <p:spPr>
            <a:xfrm>
              <a:off x="-95377" y="-95377"/>
              <a:ext cx="6540754" cy="6540754"/>
            </a:xfrm>
            <a:custGeom>
              <a:avLst/>
              <a:gdLst/>
              <a:ahLst/>
              <a:cxnLst/>
              <a:rect l="l" t="t" r="r" b="b"/>
              <a:pathLst>
                <a:path w="6540754" h="6540754">
                  <a:moveTo>
                    <a:pt x="6540754" y="0"/>
                  </a:moveTo>
                  <a:lnTo>
                    <a:pt x="0" y="6540754"/>
                  </a:lnTo>
                  <a:lnTo>
                    <a:pt x="6540754" y="6540754"/>
                  </a:lnTo>
                  <a:close/>
                </a:path>
              </a:pathLst>
            </a:custGeom>
            <a:blipFill>
              <a:blip r:embed="rId2" cstate="screen">
                <a:extLst>
                  <a:ext uri="{28A0092B-C50C-407E-A947-70E740481C1C}">
                    <a14:useLocalDpi xmlns:a14="http://schemas.microsoft.com/office/drawing/2010/main"/>
                  </a:ext>
                </a:extLst>
              </a:blip>
              <a:stretch>
                <a:fillRect/>
              </a:stretch>
            </a:blipFill>
          </p:spPr>
        </p:sp>
      </p:grpSp>
    </p:spTree>
    <p:extLst>
      <p:ext uri="{BB962C8B-B14F-4D97-AF65-F5344CB8AC3E}">
        <p14:creationId xmlns:p14="http://schemas.microsoft.com/office/powerpoint/2010/main" val="386110093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Slide 6">
    <p:spTree>
      <p:nvGrpSpPr>
        <p:cNvPr id="1" name=""/>
        <p:cNvGrpSpPr/>
        <p:nvPr/>
      </p:nvGrpSpPr>
      <p:grpSpPr>
        <a:xfrm>
          <a:off x="0" y="0"/>
          <a:ext cx="0" cy="0"/>
          <a:chOff x="0" y="0"/>
          <a:chExt cx="0" cy="0"/>
        </a:xfrm>
      </p:grpSpPr>
      <p:grpSp>
        <p:nvGrpSpPr>
          <p:cNvPr id="10" name="Group 4">
            <a:extLst>
              <a:ext uri="{FF2B5EF4-FFF2-40B4-BE49-F238E27FC236}">
                <a16:creationId xmlns:a16="http://schemas.microsoft.com/office/drawing/2014/main" id="{FFFF934C-B719-D64C-6950-DB2144B26250}"/>
              </a:ext>
            </a:extLst>
          </p:cNvPr>
          <p:cNvGrpSpPr>
            <a:grpSpLocks noChangeAspect="1"/>
          </p:cNvGrpSpPr>
          <p:nvPr/>
        </p:nvGrpSpPr>
        <p:grpSpPr>
          <a:xfrm rot="-9557326">
            <a:off x="-772341" y="-1725855"/>
            <a:ext cx="6801264" cy="6801264"/>
            <a:chOff x="0" y="0"/>
            <a:chExt cx="6350000" cy="6350000"/>
          </a:xfrm>
        </p:grpSpPr>
        <p:sp>
          <p:nvSpPr>
            <p:cNvPr id="11" name="Freeform 5">
              <a:extLst>
                <a:ext uri="{FF2B5EF4-FFF2-40B4-BE49-F238E27FC236}">
                  <a16:creationId xmlns:a16="http://schemas.microsoft.com/office/drawing/2014/main" id="{85E54572-8C2C-DF20-1988-DC16E94D105C}"/>
                </a:ext>
              </a:extLst>
            </p:cNvPr>
            <p:cNvSpPr/>
            <p:nvPr/>
          </p:nvSpPr>
          <p:spPr>
            <a:xfrm>
              <a:off x="-95377" y="-95377"/>
              <a:ext cx="6540754" cy="6540754"/>
            </a:xfrm>
            <a:custGeom>
              <a:avLst/>
              <a:gdLst/>
              <a:ahLst/>
              <a:cxnLst/>
              <a:rect l="l" t="t" r="r" b="b"/>
              <a:pathLst>
                <a:path w="6540754" h="6540754">
                  <a:moveTo>
                    <a:pt x="6540754" y="0"/>
                  </a:moveTo>
                  <a:lnTo>
                    <a:pt x="0" y="6540754"/>
                  </a:lnTo>
                  <a:lnTo>
                    <a:pt x="6540754" y="6540754"/>
                  </a:lnTo>
                  <a:close/>
                </a:path>
              </a:pathLst>
            </a:custGeom>
            <a:blipFill>
              <a:blip r:embed="rId2" cstate="screen">
                <a:alphaModFix amt="70000"/>
                <a:extLst>
                  <a:ext uri="{28A0092B-C50C-407E-A947-70E740481C1C}">
                    <a14:useLocalDpi xmlns:a14="http://schemas.microsoft.com/office/drawing/2010/main"/>
                  </a:ext>
                </a:extLst>
              </a:blip>
              <a:stretch>
                <a:fillRect/>
              </a:stretch>
            </a:blipFill>
          </p:spPr>
        </p:sp>
      </p:grpSp>
      <p:sp>
        <p:nvSpPr>
          <p:cNvPr id="3" name="Espace réservé du texte 2">
            <a:extLst>
              <a:ext uri="{FF2B5EF4-FFF2-40B4-BE49-F238E27FC236}">
                <a16:creationId xmlns:a16="http://schemas.microsoft.com/office/drawing/2014/main" id="{36A2483E-413F-C3B8-E2B3-D413F0C34FEF}"/>
              </a:ext>
            </a:extLst>
          </p:cNvPr>
          <p:cNvSpPr>
            <a:spLocks noGrp="1"/>
          </p:cNvSpPr>
          <p:nvPr>
            <p:ph type="body" idx="1"/>
          </p:nvPr>
        </p:nvSpPr>
        <p:spPr>
          <a:xfrm>
            <a:off x="836083" y="3115071"/>
            <a:ext cx="5157259" cy="447675"/>
          </a:xfrm>
          <a:prstGeom prst="rect">
            <a:avLst/>
          </a:prstGeom>
        </p:spPr>
        <p:txBody>
          <a:bodyPr anchor="b"/>
          <a:lstStyle>
            <a:lvl1pPr marL="0" indent="0">
              <a:buNone/>
              <a:defRPr sz="1867" b="1" i="0">
                <a:latin typeface="Poppins" pitchFamily="2" charset="77"/>
                <a:cs typeface="Poppins" pitchFamily="2" charset="77"/>
              </a:defRPr>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Espace réservé du contenu 3">
            <a:extLst>
              <a:ext uri="{FF2B5EF4-FFF2-40B4-BE49-F238E27FC236}">
                <a16:creationId xmlns:a16="http://schemas.microsoft.com/office/drawing/2014/main" id="{BA00D3B7-6D1F-67A6-9B98-AD523EB74133}"/>
              </a:ext>
            </a:extLst>
          </p:cNvPr>
          <p:cNvSpPr>
            <a:spLocks noGrp="1"/>
          </p:cNvSpPr>
          <p:nvPr>
            <p:ph sz="half" idx="2"/>
          </p:nvPr>
        </p:nvSpPr>
        <p:spPr>
          <a:xfrm>
            <a:off x="836083" y="3657923"/>
            <a:ext cx="5157259" cy="2532063"/>
          </a:xfrm>
          <a:prstGeom prst="rect">
            <a:avLst/>
          </a:prstGeom>
        </p:spPr>
        <p:txBody>
          <a:bodyPr/>
          <a:lstStyle>
            <a:lvl1pPr>
              <a:defRPr sz="1867" b="0" i="0">
                <a:latin typeface="Poppins Light" pitchFamily="2" charset="77"/>
                <a:cs typeface="Poppins Light" pitchFamily="2" charset="77"/>
              </a:defRPr>
            </a:lvl1pPr>
            <a:lvl2pPr>
              <a:defRPr sz="1867" b="0" i="0">
                <a:latin typeface="Poppins Light" pitchFamily="2" charset="77"/>
                <a:cs typeface="Poppins Light" pitchFamily="2" charset="77"/>
              </a:defRPr>
            </a:lvl2pPr>
            <a:lvl3pPr>
              <a:defRPr sz="1867" b="0" i="0">
                <a:latin typeface="Poppins Light" pitchFamily="2" charset="77"/>
                <a:cs typeface="Poppins Light" pitchFamily="2" charset="77"/>
              </a:defRPr>
            </a:lvl3pPr>
            <a:lvl4pPr>
              <a:defRPr sz="1867" b="0" i="0">
                <a:latin typeface="Poppins Light" pitchFamily="2" charset="77"/>
                <a:cs typeface="Poppins Light" pitchFamily="2" charset="77"/>
              </a:defRPr>
            </a:lvl4pPr>
            <a:lvl5pPr>
              <a:defRPr sz="1867" b="0" i="0">
                <a:latin typeface="Poppins Light" pitchFamily="2" charset="77"/>
                <a:cs typeface="Poppins Light"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dirty="0"/>
          </a:p>
        </p:txBody>
      </p:sp>
      <p:sp>
        <p:nvSpPr>
          <p:cNvPr id="5" name="Espace réservé du texte 4">
            <a:extLst>
              <a:ext uri="{FF2B5EF4-FFF2-40B4-BE49-F238E27FC236}">
                <a16:creationId xmlns:a16="http://schemas.microsoft.com/office/drawing/2014/main" id="{D1903D66-C3F7-B452-C00E-8D76F1FBD518}"/>
              </a:ext>
            </a:extLst>
          </p:cNvPr>
          <p:cNvSpPr>
            <a:spLocks noGrp="1"/>
          </p:cNvSpPr>
          <p:nvPr>
            <p:ph type="body" sz="quarter" idx="3"/>
          </p:nvPr>
        </p:nvSpPr>
        <p:spPr>
          <a:xfrm>
            <a:off x="6172200" y="706281"/>
            <a:ext cx="5183717" cy="823383"/>
          </a:xfrm>
          <a:prstGeom prst="rect">
            <a:avLst/>
          </a:prstGeom>
        </p:spPr>
        <p:txBody>
          <a:bodyPr anchor="b"/>
          <a:lstStyle>
            <a:lvl1pPr marL="0" indent="0">
              <a:buNone/>
              <a:defRPr sz="1867" b="1" i="0">
                <a:latin typeface="Poppins" pitchFamily="2" charset="77"/>
                <a:cs typeface="Poppins" pitchFamily="2" charset="77"/>
              </a:defRPr>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Espace réservé du contenu 5">
            <a:extLst>
              <a:ext uri="{FF2B5EF4-FFF2-40B4-BE49-F238E27FC236}">
                <a16:creationId xmlns:a16="http://schemas.microsoft.com/office/drawing/2014/main" id="{371F842D-2342-FBED-7119-99A0A2BE3778}"/>
              </a:ext>
            </a:extLst>
          </p:cNvPr>
          <p:cNvSpPr>
            <a:spLocks noGrp="1"/>
          </p:cNvSpPr>
          <p:nvPr>
            <p:ph sz="quarter" idx="4"/>
          </p:nvPr>
        </p:nvSpPr>
        <p:spPr>
          <a:xfrm>
            <a:off x="6172200" y="1529665"/>
            <a:ext cx="5183717" cy="4660528"/>
          </a:xfrm>
          <a:prstGeom prst="rect">
            <a:avLst/>
          </a:prstGeom>
        </p:spPr>
        <p:txBody>
          <a:bodyPr/>
          <a:lstStyle>
            <a:lvl1pPr>
              <a:defRPr sz="1867" b="0" i="0">
                <a:latin typeface="Poppins Light" pitchFamily="2" charset="77"/>
                <a:cs typeface="Poppins Light" pitchFamily="2" charset="77"/>
              </a:defRPr>
            </a:lvl1pPr>
            <a:lvl2pPr>
              <a:defRPr sz="1867" b="0" i="0">
                <a:latin typeface="Poppins Light" pitchFamily="2" charset="77"/>
                <a:cs typeface="Poppins Light" pitchFamily="2" charset="77"/>
              </a:defRPr>
            </a:lvl2pPr>
            <a:lvl3pPr>
              <a:defRPr sz="1867" b="0" i="0">
                <a:latin typeface="Poppins Light" pitchFamily="2" charset="77"/>
                <a:cs typeface="Poppins Light" pitchFamily="2" charset="77"/>
              </a:defRPr>
            </a:lvl3pPr>
            <a:lvl4pPr>
              <a:defRPr sz="1867" b="0" i="0">
                <a:latin typeface="Poppins Light" pitchFamily="2" charset="77"/>
                <a:cs typeface="Poppins Light" pitchFamily="2" charset="77"/>
              </a:defRPr>
            </a:lvl4pPr>
            <a:lvl5pPr>
              <a:defRPr sz="1867" b="0" i="0">
                <a:latin typeface="Poppins Light" pitchFamily="2" charset="77"/>
                <a:cs typeface="Poppins Light"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dirty="0"/>
          </a:p>
        </p:txBody>
      </p:sp>
      <p:sp>
        <p:nvSpPr>
          <p:cNvPr id="12" name="AutoShape 3">
            <a:extLst>
              <a:ext uri="{FF2B5EF4-FFF2-40B4-BE49-F238E27FC236}">
                <a16:creationId xmlns:a16="http://schemas.microsoft.com/office/drawing/2014/main" id="{692268E6-5EAA-1ABD-6AEF-F579E2E043C5}"/>
              </a:ext>
            </a:extLst>
          </p:cNvPr>
          <p:cNvSpPr/>
          <p:nvPr/>
        </p:nvSpPr>
        <p:spPr>
          <a:xfrm rot="5400000">
            <a:off x="3321147" y="3618334"/>
            <a:ext cx="5092507" cy="50800"/>
          </a:xfrm>
          <a:prstGeom prst="line">
            <a:avLst/>
          </a:prstGeom>
          <a:ln w="9525" cap="rnd">
            <a:solidFill>
              <a:srgbClr val="292929"/>
            </a:solidFill>
            <a:prstDash val="solid"/>
            <a:headEnd type="none" w="sm" len="sm"/>
            <a:tailEnd type="none" w="sm" len="sm"/>
          </a:ln>
        </p:spPr>
      </p:sp>
      <p:sp>
        <p:nvSpPr>
          <p:cNvPr id="14" name="Espace réservé du texte 13">
            <a:extLst>
              <a:ext uri="{FF2B5EF4-FFF2-40B4-BE49-F238E27FC236}">
                <a16:creationId xmlns:a16="http://schemas.microsoft.com/office/drawing/2014/main" id="{29454BF6-5CF9-605C-F5B1-B069DA8CB305}"/>
              </a:ext>
            </a:extLst>
          </p:cNvPr>
          <p:cNvSpPr>
            <a:spLocks noGrp="1"/>
          </p:cNvSpPr>
          <p:nvPr>
            <p:ph type="body" sz="quarter" idx="13"/>
          </p:nvPr>
        </p:nvSpPr>
        <p:spPr>
          <a:xfrm rot="20156412">
            <a:off x="99568" y="843864"/>
            <a:ext cx="4596954" cy="1371600"/>
          </a:xfrm>
          <a:prstGeom prst="rect">
            <a:avLst/>
          </a:prstGeom>
        </p:spPr>
        <p:txBody>
          <a:bodyPr/>
          <a:lstStyle>
            <a:lvl1pPr>
              <a:defRPr sz="1733" b="1" i="0">
                <a:latin typeface="Poppins" pitchFamily="2" charset="77"/>
                <a:cs typeface="Poppins" pitchFamily="2" charset="77"/>
              </a:defRPr>
            </a:lvl1pPr>
            <a:lvl2pPr>
              <a:defRPr sz="1733" b="1" i="0">
                <a:latin typeface="Poppins" pitchFamily="2" charset="77"/>
                <a:cs typeface="Poppins" pitchFamily="2" charset="77"/>
              </a:defRPr>
            </a:lvl2pPr>
            <a:lvl3pPr>
              <a:defRPr sz="1733" b="1" i="0">
                <a:latin typeface="Poppins" pitchFamily="2" charset="77"/>
                <a:cs typeface="Poppins" pitchFamily="2" charset="77"/>
              </a:defRPr>
            </a:lvl3pPr>
            <a:lvl4pPr>
              <a:defRPr sz="1733" b="1" i="0">
                <a:latin typeface="Poppins" pitchFamily="2" charset="77"/>
                <a:cs typeface="Poppins" pitchFamily="2" charset="77"/>
              </a:defRPr>
            </a:lvl4pPr>
            <a:lvl5pPr>
              <a:defRPr sz="1733" b="1" i="0">
                <a:latin typeface="Poppins" pitchFamily="2" charset="77"/>
                <a:cs typeface="Poppins"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dirty="0"/>
          </a:p>
        </p:txBody>
      </p:sp>
      <p:sp>
        <p:nvSpPr>
          <p:cNvPr id="13" name="ZoneTexte 12">
            <a:extLst>
              <a:ext uri="{FF2B5EF4-FFF2-40B4-BE49-F238E27FC236}">
                <a16:creationId xmlns:a16="http://schemas.microsoft.com/office/drawing/2014/main" id="{1EE77FFA-5EF5-8069-8E06-B478DCAA1005}"/>
              </a:ext>
            </a:extLst>
          </p:cNvPr>
          <p:cNvSpPr txBox="1"/>
          <p:nvPr/>
        </p:nvSpPr>
        <p:spPr>
          <a:xfrm>
            <a:off x="8737600" y="6535579"/>
            <a:ext cx="3352800" cy="276999"/>
          </a:xfrm>
          <a:prstGeom prst="rect">
            <a:avLst/>
          </a:prstGeom>
          <a:noFill/>
        </p:spPr>
        <p:txBody>
          <a:bodyPr wrap="square" rtlCol="0">
            <a:spAutoFit/>
          </a:bodyPr>
          <a:lstStyle/>
          <a:p>
            <a:pPr algn="r"/>
            <a:r>
              <a:rPr lang="fr-FR" sz="1200" dirty="0">
                <a:latin typeface="Poppins" pitchFamily="2" charset="77"/>
                <a:cs typeface="Poppins" pitchFamily="2" charset="77"/>
              </a:rPr>
              <a:t>Comprehensive Training 2022</a:t>
            </a:r>
          </a:p>
        </p:txBody>
      </p:sp>
      <p:cxnSp>
        <p:nvCxnSpPr>
          <p:cNvPr id="15" name="Connecteur droit 14">
            <a:extLst>
              <a:ext uri="{FF2B5EF4-FFF2-40B4-BE49-F238E27FC236}">
                <a16:creationId xmlns:a16="http://schemas.microsoft.com/office/drawing/2014/main" id="{840E7199-AB3D-0B9E-F54D-7ADEDF56C1AD}"/>
              </a:ext>
            </a:extLst>
          </p:cNvPr>
          <p:cNvCxnSpPr/>
          <p:nvPr/>
        </p:nvCxnSpPr>
        <p:spPr>
          <a:xfrm>
            <a:off x="7772400" y="6492874"/>
            <a:ext cx="44196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6" name="Group 4">
            <a:extLst>
              <a:ext uri="{FF2B5EF4-FFF2-40B4-BE49-F238E27FC236}">
                <a16:creationId xmlns:a16="http://schemas.microsoft.com/office/drawing/2014/main" id="{0DC41606-F8D8-48F0-818F-2D21E010B57C}"/>
              </a:ext>
            </a:extLst>
          </p:cNvPr>
          <p:cNvGrpSpPr>
            <a:grpSpLocks noChangeAspect="1"/>
          </p:cNvGrpSpPr>
          <p:nvPr/>
        </p:nvGrpSpPr>
        <p:grpSpPr>
          <a:xfrm rot="-9557326">
            <a:off x="-772341" y="-1725855"/>
            <a:ext cx="6801264" cy="6801264"/>
            <a:chOff x="0" y="0"/>
            <a:chExt cx="6350000" cy="6350000"/>
          </a:xfrm>
        </p:grpSpPr>
        <p:sp>
          <p:nvSpPr>
            <p:cNvPr id="17" name="Freeform 5">
              <a:extLst>
                <a:ext uri="{FF2B5EF4-FFF2-40B4-BE49-F238E27FC236}">
                  <a16:creationId xmlns:a16="http://schemas.microsoft.com/office/drawing/2014/main" id="{FFC94BC9-5B15-4B56-A690-FECF762B5CBB}"/>
                </a:ext>
              </a:extLst>
            </p:cNvPr>
            <p:cNvSpPr/>
            <p:nvPr/>
          </p:nvSpPr>
          <p:spPr>
            <a:xfrm>
              <a:off x="-95377" y="-95377"/>
              <a:ext cx="6540754" cy="6540754"/>
            </a:xfrm>
            <a:custGeom>
              <a:avLst/>
              <a:gdLst/>
              <a:ahLst/>
              <a:cxnLst/>
              <a:rect l="l" t="t" r="r" b="b"/>
              <a:pathLst>
                <a:path w="6540754" h="6540754">
                  <a:moveTo>
                    <a:pt x="6540754" y="0"/>
                  </a:moveTo>
                  <a:lnTo>
                    <a:pt x="0" y="6540754"/>
                  </a:lnTo>
                  <a:lnTo>
                    <a:pt x="6540754" y="6540754"/>
                  </a:lnTo>
                  <a:close/>
                </a:path>
              </a:pathLst>
            </a:custGeom>
            <a:blipFill>
              <a:blip r:embed="rId2" cstate="screen">
                <a:alphaModFix amt="70000"/>
                <a:extLst>
                  <a:ext uri="{28A0092B-C50C-407E-A947-70E740481C1C}">
                    <a14:useLocalDpi xmlns:a14="http://schemas.microsoft.com/office/drawing/2010/main"/>
                  </a:ext>
                </a:extLst>
              </a:blip>
              <a:stretch>
                <a:fillRect/>
              </a:stretch>
            </a:blipFill>
          </p:spPr>
        </p:sp>
      </p:grpSp>
      <p:sp>
        <p:nvSpPr>
          <p:cNvPr id="18" name="AutoShape 3">
            <a:extLst>
              <a:ext uri="{FF2B5EF4-FFF2-40B4-BE49-F238E27FC236}">
                <a16:creationId xmlns:a16="http://schemas.microsoft.com/office/drawing/2014/main" id="{05864A85-CEE8-46AA-A2BA-7208DA74684D}"/>
              </a:ext>
            </a:extLst>
          </p:cNvPr>
          <p:cNvSpPr/>
          <p:nvPr/>
        </p:nvSpPr>
        <p:spPr>
          <a:xfrm rot="5400000">
            <a:off x="3321147" y="3618334"/>
            <a:ext cx="5092507" cy="50800"/>
          </a:xfrm>
          <a:prstGeom prst="line">
            <a:avLst/>
          </a:prstGeom>
          <a:ln w="9525" cap="rnd">
            <a:solidFill>
              <a:srgbClr val="292929"/>
            </a:solidFill>
            <a:prstDash val="solid"/>
            <a:headEnd type="none" w="sm" len="sm"/>
            <a:tailEnd type="none" w="sm" len="sm"/>
          </a:ln>
        </p:spPr>
      </p:sp>
      <p:sp>
        <p:nvSpPr>
          <p:cNvPr id="19" name="ZoneTexte 12">
            <a:extLst>
              <a:ext uri="{FF2B5EF4-FFF2-40B4-BE49-F238E27FC236}">
                <a16:creationId xmlns:a16="http://schemas.microsoft.com/office/drawing/2014/main" id="{ACFCD919-A456-47FA-9110-B718DB606E23}"/>
              </a:ext>
            </a:extLst>
          </p:cNvPr>
          <p:cNvSpPr txBox="1"/>
          <p:nvPr/>
        </p:nvSpPr>
        <p:spPr>
          <a:xfrm>
            <a:off x="8737600" y="6535579"/>
            <a:ext cx="3352800" cy="276999"/>
          </a:xfrm>
          <a:prstGeom prst="rect">
            <a:avLst/>
          </a:prstGeom>
          <a:noFill/>
        </p:spPr>
        <p:txBody>
          <a:bodyPr wrap="square" rtlCol="0">
            <a:spAutoFit/>
          </a:bodyPr>
          <a:lstStyle/>
          <a:p>
            <a:pPr algn="r"/>
            <a:r>
              <a:rPr lang="fr-FR" sz="1200" dirty="0">
                <a:latin typeface="Poppins" pitchFamily="2" charset="77"/>
                <a:cs typeface="Poppins" pitchFamily="2" charset="77"/>
              </a:rPr>
              <a:t>Comprehensive Training 2022</a:t>
            </a:r>
          </a:p>
        </p:txBody>
      </p:sp>
      <p:cxnSp>
        <p:nvCxnSpPr>
          <p:cNvPr id="20" name="Connecteur droit 14">
            <a:extLst>
              <a:ext uri="{FF2B5EF4-FFF2-40B4-BE49-F238E27FC236}">
                <a16:creationId xmlns:a16="http://schemas.microsoft.com/office/drawing/2014/main" id="{EB59CCBE-A513-44EF-B0D6-9E2282369AD8}"/>
              </a:ext>
            </a:extLst>
          </p:cNvPr>
          <p:cNvCxnSpPr/>
          <p:nvPr/>
        </p:nvCxnSpPr>
        <p:spPr>
          <a:xfrm>
            <a:off x="7772400" y="6492874"/>
            <a:ext cx="44196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7215000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Slide 9">
    <p:spTree>
      <p:nvGrpSpPr>
        <p:cNvPr id="1" name=""/>
        <p:cNvGrpSpPr/>
        <p:nvPr/>
      </p:nvGrpSpPr>
      <p:grpSpPr>
        <a:xfrm>
          <a:off x="0" y="0"/>
          <a:ext cx="0" cy="0"/>
          <a:chOff x="0" y="0"/>
          <a:chExt cx="0" cy="0"/>
        </a:xfrm>
      </p:grpSpPr>
      <p:grpSp>
        <p:nvGrpSpPr>
          <p:cNvPr id="8" name="Group 3">
            <a:extLst>
              <a:ext uri="{FF2B5EF4-FFF2-40B4-BE49-F238E27FC236}">
                <a16:creationId xmlns:a16="http://schemas.microsoft.com/office/drawing/2014/main" id="{E6EF86D9-21F0-B1D3-2DCB-0E073A3EA68E}"/>
              </a:ext>
            </a:extLst>
          </p:cNvPr>
          <p:cNvGrpSpPr>
            <a:grpSpLocks noChangeAspect="1"/>
          </p:cNvGrpSpPr>
          <p:nvPr/>
        </p:nvGrpSpPr>
        <p:grpSpPr>
          <a:xfrm>
            <a:off x="9018827" y="3617598"/>
            <a:ext cx="3881553" cy="3881553"/>
            <a:chOff x="0" y="0"/>
            <a:chExt cx="6350000" cy="6350000"/>
          </a:xfrm>
        </p:grpSpPr>
        <p:sp>
          <p:nvSpPr>
            <p:cNvPr id="9" name="Freeform 4">
              <a:extLst>
                <a:ext uri="{FF2B5EF4-FFF2-40B4-BE49-F238E27FC236}">
                  <a16:creationId xmlns:a16="http://schemas.microsoft.com/office/drawing/2014/main" id="{815721DF-CE49-1528-21D3-75ADA5689DAC}"/>
                </a:ext>
              </a:extLst>
            </p:cNvPr>
            <p:cNvSpPr/>
            <p:nvPr/>
          </p:nvSpPr>
          <p:spPr>
            <a:xfrm>
              <a:off x="-95377" y="-95377"/>
              <a:ext cx="6540754" cy="6540754"/>
            </a:xfrm>
            <a:custGeom>
              <a:avLst/>
              <a:gdLst/>
              <a:ahLst/>
              <a:cxnLst/>
              <a:rect l="l" t="t" r="r" b="b"/>
              <a:pathLst>
                <a:path w="6540754" h="6540754">
                  <a:moveTo>
                    <a:pt x="6540754" y="0"/>
                  </a:moveTo>
                  <a:lnTo>
                    <a:pt x="0" y="6540754"/>
                  </a:lnTo>
                  <a:lnTo>
                    <a:pt x="6540754" y="6540754"/>
                  </a:lnTo>
                  <a:close/>
                </a:path>
              </a:pathLst>
            </a:custGeom>
            <a:blipFill>
              <a:blip r:embed="rId2" cstate="screen">
                <a:extLst>
                  <a:ext uri="{28A0092B-C50C-407E-A947-70E740481C1C}">
                    <a14:useLocalDpi xmlns:a14="http://schemas.microsoft.com/office/drawing/2010/main"/>
                  </a:ext>
                </a:extLst>
              </a:blip>
              <a:stretch>
                <a:fillRect/>
              </a:stretch>
            </a:blipFill>
          </p:spPr>
        </p:sp>
      </p:grpSp>
      <p:sp>
        <p:nvSpPr>
          <p:cNvPr id="10" name="ZoneTexte 9">
            <a:extLst>
              <a:ext uri="{FF2B5EF4-FFF2-40B4-BE49-F238E27FC236}">
                <a16:creationId xmlns:a16="http://schemas.microsoft.com/office/drawing/2014/main" id="{74AEF1BC-A3D0-8FBA-B1CD-F9CACE4B5804}"/>
              </a:ext>
            </a:extLst>
          </p:cNvPr>
          <p:cNvSpPr txBox="1"/>
          <p:nvPr/>
        </p:nvSpPr>
        <p:spPr>
          <a:xfrm>
            <a:off x="101600" y="6535579"/>
            <a:ext cx="4013200" cy="276999"/>
          </a:xfrm>
          <a:prstGeom prst="rect">
            <a:avLst/>
          </a:prstGeom>
          <a:noFill/>
        </p:spPr>
        <p:txBody>
          <a:bodyPr wrap="square" rtlCol="0">
            <a:spAutoFit/>
          </a:bodyPr>
          <a:lstStyle/>
          <a:p>
            <a:pPr algn="l"/>
            <a:r>
              <a:rPr lang="fr-FR" sz="1200" dirty="0">
                <a:latin typeface="Poppins" pitchFamily="2" charset="77"/>
                <a:cs typeface="Poppins" pitchFamily="2" charset="77"/>
              </a:rPr>
              <a:t>Comprehensive Training 2022</a:t>
            </a:r>
          </a:p>
        </p:txBody>
      </p:sp>
      <p:cxnSp>
        <p:nvCxnSpPr>
          <p:cNvPr id="13" name="Connecteur droit 12">
            <a:extLst>
              <a:ext uri="{FF2B5EF4-FFF2-40B4-BE49-F238E27FC236}">
                <a16:creationId xmlns:a16="http://schemas.microsoft.com/office/drawing/2014/main" id="{EEF05428-CA87-64CB-3D38-205817364CA6}"/>
              </a:ext>
            </a:extLst>
          </p:cNvPr>
          <p:cNvCxnSpPr/>
          <p:nvPr/>
        </p:nvCxnSpPr>
        <p:spPr>
          <a:xfrm>
            <a:off x="-50800" y="6492874"/>
            <a:ext cx="44196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Titre 1">
            <a:extLst>
              <a:ext uri="{FF2B5EF4-FFF2-40B4-BE49-F238E27FC236}">
                <a16:creationId xmlns:a16="http://schemas.microsoft.com/office/drawing/2014/main" id="{10CFD663-554B-AEA0-227A-D0020BED458D}"/>
              </a:ext>
            </a:extLst>
          </p:cNvPr>
          <p:cNvSpPr>
            <a:spLocks noGrp="1"/>
          </p:cNvSpPr>
          <p:nvPr>
            <p:ph type="title"/>
          </p:nvPr>
        </p:nvSpPr>
        <p:spPr>
          <a:xfrm>
            <a:off x="508000" y="365126"/>
            <a:ext cx="10515600" cy="777875"/>
          </a:xfrm>
          <a:prstGeom prst="rect">
            <a:avLst/>
          </a:prstGeom>
        </p:spPr>
        <p:txBody>
          <a:bodyPr/>
          <a:lstStyle>
            <a:lvl1pPr>
              <a:defRPr sz="4734" b="1" i="0">
                <a:solidFill>
                  <a:srgbClr val="292929"/>
                </a:solidFill>
                <a:latin typeface="Poppins" pitchFamily="2" charset="77"/>
                <a:cs typeface="Poppins" pitchFamily="2" charset="77"/>
              </a:defRPr>
            </a:lvl1pPr>
          </a:lstStyle>
          <a:p>
            <a:r>
              <a:rPr lang="en-US"/>
              <a:t>Click to edit Master title style</a:t>
            </a:r>
            <a:endParaRPr lang="fr-FR" dirty="0"/>
          </a:p>
        </p:txBody>
      </p:sp>
      <p:sp>
        <p:nvSpPr>
          <p:cNvPr id="15" name="Espace réservé du contenu 2">
            <a:extLst>
              <a:ext uri="{FF2B5EF4-FFF2-40B4-BE49-F238E27FC236}">
                <a16:creationId xmlns:a16="http://schemas.microsoft.com/office/drawing/2014/main" id="{356A9C79-E0DA-2C04-F91A-A03A612D51FA}"/>
              </a:ext>
            </a:extLst>
          </p:cNvPr>
          <p:cNvSpPr>
            <a:spLocks noGrp="1"/>
          </p:cNvSpPr>
          <p:nvPr>
            <p:ph sz="half" idx="1"/>
          </p:nvPr>
        </p:nvSpPr>
        <p:spPr>
          <a:xfrm>
            <a:off x="508000" y="1397002"/>
            <a:ext cx="10515600" cy="4780490"/>
          </a:xfrm>
          <a:prstGeom prst="rect">
            <a:avLst/>
          </a:prstGeom>
        </p:spPr>
        <p:txBody>
          <a:bodyPr/>
          <a:lstStyle>
            <a:lvl1pPr>
              <a:defRPr sz="2133" b="0" i="0">
                <a:solidFill>
                  <a:srgbClr val="292929"/>
                </a:solidFill>
                <a:latin typeface="Poppins Light" pitchFamily="2" charset="77"/>
                <a:cs typeface="Poppins Light" pitchFamily="2" charset="77"/>
              </a:defRPr>
            </a:lvl1pPr>
            <a:lvl2pPr marL="457223" indent="-152408">
              <a:buFont typeface="Courier New" panose="02070309020205020404" pitchFamily="49" charset="0"/>
              <a:buChar char="o"/>
              <a:defRPr sz="2133" b="0" i="0">
                <a:solidFill>
                  <a:srgbClr val="292929"/>
                </a:solidFill>
                <a:latin typeface="Poppins Light" pitchFamily="2" charset="77"/>
                <a:cs typeface="Poppins Light" pitchFamily="2" charset="77"/>
              </a:defRPr>
            </a:lvl2pPr>
            <a:lvl3pPr marL="762038" indent="-152408">
              <a:buFont typeface="Courier New" panose="02070309020205020404" pitchFamily="49" charset="0"/>
              <a:buChar char="o"/>
              <a:defRPr sz="2133" b="0" i="0">
                <a:solidFill>
                  <a:srgbClr val="292929"/>
                </a:solidFill>
                <a:latin typeface="Poppins Light" pitchFamily="2" charset="77"/>
                <a:cs typeface="Poppins Light" pitchFamily="2" charset="77"/>
              </a:defRPr>
            </a:lvl3pPr>
            <a:lvl4pPr marL="1066853" indent="-152408">
              <a:buFont typeface="Courier New" panose="02070309020205020404" pitchFamily="49" charset="0"/>
              <a:buChar char="o"/>
              <a:defRPr sz="2133" b="0" i="0">
                <a:solidFill>
                  <a:srgbClr val="292929"/>
                </a:solidFill>
                <a:latin typeface="Poppins Light" pitchFamily="2" charset="77"/>
                <a:cs typeface="Poppins Light" pitchFamily="2" charset="77"/>
              </a:defRPr>
            </a:lvl4pPr>
            <a:lvl5pPr marL="1371669" indent="-152408">
              <a:buFont typeface="Courier New" panose="02070309020205020404" pitchFamily="49" charset="0"/>
              <a:buChar char="o"/>
              <a:defRPr sz="2133" b="0" i="0">
                <a:solidFill>
                  <a:srgbClr val="292929"/>
                </a:solidFill>
                <a:latin typeface="Poppins Light" pitchFamily="2" charset="77"/>
                <a:cs typeface="Poppins Light"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dirty="0"/>
          </a:p>
        </p:txBody>
      </p:sp>
      <p:grpSp>
        <p:nvGrpSpPr>
          <p:cNvPr id="11" name="Group 3">
            <a:extLst>
              <a:ext uri="{FF2B5EF4-FFF2-40B4-BE49-F238E27FC236}">
                <a16:creationId xmlns:a16="http://schemas.microsoft.com/office/drawing/2014/main" id="{344E2483-53BB-4026-A87C-38BB73F80840}"/>
              </a:ext>
            </a:extLst>
          </p:cNvPr>
          <p:cNvGrpSpPr>
            <a:grpSpLocks noChangeAspect="1"/>
          </p:cNvGrpSpPr>
          <p:nvPr/>
        </p:nvGrpSpPr>
        <p:grpSpPr>
          <a:xfrm>
            <a:off x="9018827" y="3617598"/>
            <a:ext cx="3881553" cy="3881553"/>
            <a:chOff x="0" y="0"/>
            <a:chExt cx="6350000" cy="6350000"/>
          </a:xfrm>
        </p:grpSpPr>
        <p:sp>
          <p:nvSpPr>
            <p:cNvPr id="12" name="Freeform 4">
              <a:extLst>
                <a:ext uri="{FF2B5EF4-FFF2-40B4-BE49-F238E27FC236}">
                  <a16:creationId xmlns:a16="http://schemas.microsoft.com/office/drawing/2014/main" id="{829C1CC5-ECF5-4C8B-ABA3-140C13F8967D}"/>
                </a:ext>
              </a:extLst>
            </p:cNvPr>
            <p:cNvSpPr/>
            <p:nvPr/>
          </p:nvSpPr>
          <p:spPr>
            <a:xfrm>
              <a:off x="-95377" y="-95377"/>
              <a:ext cx="6540754" cy="6540754"/>
            </a:xfrm>
            <a:custGeom>
              <a:avLst/>
              <a:gdLst/>
              <a:ahLst/>
              <a:cxnLst/>
              <a:rect l="l" t="t" r="r" b="b"/>
              <a:pathLst>
                <a:path w="6540754" h="6540754">
                  <a:moveTo>
                    <a:pt x="6540754" y="0"/>
                  </a:moveTo>
                  <a:lnTo>
                    <a:pt x="0" y="6540754"/>
                  </a:lnTo>
                  <a:lnTo>
                    <a:pt x="6540754" y="6540754"/>
                  </a:lnTo>
                  <a:close/>
                </a:path>
              </a:pathLst>
            </a:custGeom>
            <a:blipFill>
              <a:blip r:embed="rId2" cstate="screen">
                <a:extLst>
                  <a:ext uri="{28A0092B-C50C-407E-A947-70E740481C1C}">
                    <a14:useLocalDpi xmlns:a14="http://schemas.microsoft.com/office/drawing/2010/main"/>
                  </a:ext>
                </a:extLst>
              </a:blip>
              <a:stretch>
                <a:fillRect/>
              </a:stretch>
            </a:blipFill>
          </p:spPr>
        </p:sp>
      </p:grpSp>
      <p:sp>
        <p:nvSpPr>
          <p:cNvPr id="16" name="ZoneTexte 9">
            <a:extLst>
              <a:ext uri="{FF2B5EF4-FFF2-40B4-BE49-F238E27FC236}">
                <a16:creationId xmlns:a16="http://schemas.microsoft.com/office/drawing/2014/main" id="{49B267D3-4667-4928-BC52-B2B37EC0DC23}"/>
              </a:ext>
            </a:extLst>
          </p:cNvPr>
          <p:cNvSpPr txBox="1"/>
          <p:nvPr/>
        </p:nvSpPr>
        <p:spPr>
          <a:xfrm>
            <a:off x="101600" y="6535579"/>
            <a:ext cx="4013200" cy="276999"/>
          </a:xfrm>
          <a:prstGeom prst="rect">
            <a:avLst/>
          </a:prstGeom>
          <a:noFill/>
        </p:spPr>
        <p:txBody>
          <a:bodyPr wrap="square" rtlCol="0">
            <a:spAutoFit/>
          </a:bodyPr>
          <a:lstStyle/>
          <a:p>
            <a:pPr algn="l"/>
            <a:r>
              <a:rPr lang="fr-FR" sz="1200" dirty="0">
                <a:latin typeface="Poppins" pitchFamily="2" charset="77"/>
                <a:cs typeface="Poppins" pitchFamily="2" charset="77"/>
              </a:rPr>
              <a:t>Comprehensive Training 2022</a:t>
            </a:r>
          </a:p>
        </p:txBody>
      </p:sp>
      <p:cxnSp>
        <p:nvCxnSpPr>
          <p:cNvPr id="17" name="Connecteur droit 12">
            <a:extLst>
              <a:ext uri="{FF2B5EF4-FFF2-40B4-BE49-F238E27FC236}">
                <a16:creationId xmlns:a16="http://schemas.microsoft.com/office/drawing/2014/main" id="{68F5E20C-4A10-4D5F-97F2-2E6E448E123C}"/>
              </a:ext>
            </a:extLst>
          </p:cNvPr>
          <p:cNvCxnSpPr/>
          <p:nvPr/>
        </p:nvCxnSpPr>
        <p:spPr>
          <a:xfrm>
            <a:off x="-50800" y="6492874"/>
            <a:ext cx="44196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829009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Slide 11">
    <p:spTree>
      <p:nvGrpSpPr>
        <p:cNvPr id="1" name=""/>
        <p:cNvGrpSpPr/>
        <p:nvPr/>
      </p:nvGrpSpPr>
      <p:grpSpPr>
        <a:xfrm>
          <a:off x="0" y="0"/>
          <a:ext cx="0" cy="0"/>
          <a:chOff x="0" y="0"/>
          <a:chExt cx="0" cy="0"/>
        </a:xfrm>
      </p:grpSpPr>
      <p:sp>
        <p:nvSpPr>
          <p:cNvPr id="4" name="Espace réservé pour une image  3">
            <a:extLst>
              <a:ext uri="{FF2B5EF4-FFF2-40B4-BE49-F238E27FC236}">
                <a16:creationId xmlns:a16="http://schemas.microsoft.com/office/drawing/2014/main" id="{03650337-9033-FF5E-51B6-2303826B0E1A}"/>
              </a:ext>
            </a:extLst>
          </p:cNvPr>
          <p:cNvSpPr>
            <a:spLocks noGrp="1"/>
          </p:cNvSpPr>
          <p:nvPr>
            <p:ph type="pic" sz="quarter" idx="10"/>
          </p:nvPr>
        </p:nvSpPr>
        <p:spPr>
          <a:xfrm>
            <a:off x="508001" y="1244600"/>
            <a:ext cx="5435600" cy="4945593"/>
          </a:xfrm>
          <a:prstGeom prst="rect">
            <a:avLst/>
          </a:prstGeom>
        </p:spPr>
        <p:txBody>
          <a:bodyPr/>
          <a:lstStyle/>
          <a:p>
            <a:r>
              <a:rPr lang="en-US"/>
              <a:t>Click icon to add picture</a:t>
            </a:r>
            <a:endParaRPr lang="fr-FR" dirty="0"/>
          </a:p>
        </p:txBody>
      </p:sp>
      <p:grpSp>
        <p:nvGrpSpPr>
          <p:cNvPr id="7" name="Groupe 6">
            <a:extLst>
              <a:ext uri="{FF2B5EF4-FFF2-40B4-BE49-F238E27FC236}">
                <a16:creationId xmlns:a16="http://schemas.microsoft.com/office/drawing/2014/main" id="{9440C862-784F-E2C2-886F-26668F2D732A}"/>
              </a:ext>
            </a:extLst>
          </p:cNvPr>
          <p:cNvGrpSpPr/>
          <p:nvPr/>
        </p:nvGrpSpPr>
        <p:grpSpPr>
          <a:xfrm rot="3608892">
            <a:off x="8774233" y="6100994"/>
            <a:ext cx="717435" cy="968494"/>
            <a:chOff x="9824704" y="-2020392"/>
            <a:chExt cx="9270979" cy="12307392"/>
          </a:xfrm>
        </p:grpSpPr>
        <p:grpSp>
          <p:nvGrpSpPr>
            <p:cNvPr id="8" name="Group 3">
              <a:extLst>
                <a:ext uri="{FF2B5EF4-FFF2-40B4-BE49-F238E27FC236}">
                  <a16:creationId xmlns:a16="http://schemas.microsoft.com/office/drawing/2014/main" id="{FC664A38-FFB6-95B8-4D0B-5594950345E5}"/>
                </a:ext>
              </a:extLst>
            </p:cNvPr>
            <p:cNvGrpSpPr>
              <a:grpSpLocks noChangeAspect="1"/>
            </p:cNvGrpSpPr>
            <p:nvPr/>
          </p:nvGrpSpPr>
          <p:grpSpPr>
            <a:xfrm>
              <a:off x="9824704" y="6587112"/>
              <a:ext cx="4302195" cy="3699888"/>
              <a:chOff x="0" y="0"/>
              <a:chExt cx="6350000" cy="5461000"/>
            </a:xfrm>
          </p:grpSpPr>
          <p:sp>
            <p:nvSpPr>
              <p:cNvPr id="17" name="Freeform 4">
                <a:extLst>
                  <a:ext uri="{FF2B5EF4-FFF2-40B4-BE49-F238E27FC236}">
                    <a16:creationId xmlns:a16="http://schemas.microsoft.com/office/drawing/2014/main" id="{FC65CC07-FA89-645E-05F6-4682617E5751}"/>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2" cstate="screen">
                  <a:extLst>
                    <a:ext uri="{28A0092B-C50C-407E-A947-70E740481C1C}">
                      <a14:useLocalDpi xmlns:a14="http://schemas.microsoft.com/office/drawing/2010/main"/>
                    </a:ext>
                  </a:extLst>
                </a:blip>
                <a:stretch>
                  <a:fillRect/>
                </a:stretch>
              </a:blipFill>
            </p:spPr>
          </p:sp>
        </p:grpSp>
        <p:grpSp>
          <p:nvGrpSpPr>
            <p:cNvPr id="9" name="Group 5">
              <a:extLst>
                <a:ext uri="{FF2B5EF4-FFF2-40B4-BE49-F238E27FC236}">
                  <a16:creationId xmlns:a16="http://schemas.microsoft.com/office/drawing/2014/main" id="{4FF1A394-D2CA-1AAB-EC81-47E59C1A54F3}"/>
                </a:ext>
              </a:extLst>
            </p:cNvPr>
            <p:cNvGrpSpPr>
              <a:grpSpLocks noChangeAspect="1"/>
            </p:cNvGrpSpPr>
            <p:nvPr/>
          </p:nvGrpSpPr>
          <p:grpSpPr>
            <a:xfrm>
              <a:off x="12177919" y="2232299"/>
              <a:ext cx="4302195" cy="3699888"/>
              <a:chOff x="0" y="0"/>
              <a:chExt cx="6350000" cy="5461000"/>
            </a:xfrm>
          </p:grpSpPr>
          <p:sp>
            <p:nvSpPr>
              <p:cNvPr id="16" name="Freeform 6">
                <a:extLst>
                  <a:ext uri="{FF2B5EF4-FFF2-40B4-BE49-F238E27FC236}">
                    <a16:creationId xmlns:a16="http://schemas.microsoft.com/office/drawing/2014/main" id="{C620384C-BBBF-F76F-3BE5-7B143F4229FF}"/>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3" cstate="screen">
                  <a:extLst>
                    <a:ext uri="{28A0092B-C50C-407E-A947-70E740481C1C}">
                      <a14:useLocalDpi xmlns:a14="http://schemas.microsoft.com/office/drawing/2010/main"/>
                    </a:ext>
                  </a:extLst>
                </a:blip>
                <a:stretch>
                  <a:fillRect/>
                </a:stretch>
              </a:blipFill>
            </p:spPr>
          </p:sp>
        </p:grpSp>
        <p:grpSp>
          <p:nvGrpSpPr>
            <p:cNvPr id="10" name="Group 7">
              <a:extLst>
                <a:ext uri="{FF2B5EF4-FFF2-40B4-BE49-F238E27FC236}">
                  <a16:creationId xmlns:a16="http://schemas.microsoft.com/office/drawing/2014/main" id="{11FE0FAC-BB70-281A-04F9-8D183F02357E}"/>
                </a:ext>
              </a:extLst>
            </p:cNvPr>
            <p:cNvGrpSpPr>
              <a:grpSpLocks noChangeAspect="1"/>
            </p:cNvGrpSpPr>
            <p:nvPr/>
          </p:nvGrpSpPr>
          <p:grpSpPr>
            <a:xfrm>
              <a:off x="14793488" y="-2020392"/>
              <a:ext cx="4302195" cy="3699888"/>
              <a:chOff x="0" y="0"/>
              <a:chExt cx="6350000" cy="5461000"/>
            </a:xfrm>
          </p:grpSpPr>
          <p:sp>
            <p:nvSpPr>
              <p:cNvPr id="15" name="Freeform 8">
                <a:extLst>
                  <a:ext uri="{FF2B5EF4-FFF2-40B4-BE49-F238E27FC236}">
                    <a16:creationId xmlns:a16="http://schemas.microsoft.com/office/drawing/2014/main" id="{C0773B33-7935-36AE-5DDD-89F1F8C9CC87}"/>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4" cstate="screen">
                  <a:extLst>
                    <a:ext uri="{28A0092B-C50C-407E-A947-70E740481C1C}">
                      <a14:useLocalDpi xmlns:a14="http://schemas.microsoft.com/office/drawing/2010/main"/>
                    </a:ext>
                  </a:extLst>
                </a:blip>
                <a:stretch>
                  <a:fillRect/>
                </a:stretch>
              </a:blipFill>
            </p:spPr>
          </p:sp>
        </p:grpSp>
        <p:grpSp>
          <p:nvGrpSpPr>
            <p:cNvPr id="11" name="Group 9">
              <a:extLst>
                <a:ext uri="{FF2B5EF4-FFF2-40B4-BE49-F238E27FC236}">
                  <a16:creationId xmlns:a16="http://schemas.microsoft.com/office/drawing/2014/main" id="{97A04955-0EB6-236A-9A8A-193FBDA9C7F9}"/>
                </a:ext>
              </a:extLst>
            </p:cNvPr>
            <p:cNvGrpSpPr>
              <a:grpSpLocks noChangeAspect="1"/>
            </p:cNvGrpSpPr>
            <p:nvPr/>
          </p:nvGrpSpPr>
          <p:grpSpPr>
            <a:xfrm>
              <a:off x="12177919" y="6266409"/>
              <a:ext cx="4272388" cy="3699888"/>
              <a:chOff x="0" y="0"/>
              <a:chExt cx="6350000" cy="5499100"/>
            </a:xfrm>
          </p:grpSpPr>
          <p:sp>
            <p:nvSpPr>
              <p:cNvPr id="14" name="Freeform 10">
                <a:extLst>
                  <a:ext uri="{FF2B5EF4-FFF2-40B4-BE49-F238E27FC236}">
                    <a16:creationId xmlns:a16="http://schemas.microsoft.com/office/drawing/2014/main" id="{E8BCB372-1D58-5FC9-1CCB-13FC7E8EC6B9}"/>
                  </a:ext>
                </a:extLst>
              </p:cNvPr>
              <p:cNvSpPr/>
              <p:nvPr/>
            </p:nvSpPr>
            <p:spPr>
              <a:xfrm>
                <a:off x="0" y="0"/>
                <a:ext cx="6350000" cy="5499100"/>
              </a:xfrm>
              <a:custGeom>
                <a:avLst/>
                <a:gdLst/>
                <a:ahLst/>
                <a:cxnLst/>
                <a:rect l="l" t="t" r="r" b="b"/>
                <a:pathLst>
                  <a:path w="6350000" h="5499100">
                    <a:moveTo>
                      <a:pt x="3175000" y="0"/>
                    </a:moveTo>
                    <a:lnTo>
                      <a:pt x="0" y="0"/>
                    </a:lnTo>
                    <a:lnTo>
                      <a:pt x="1587500" y="2749550"/>
                    </a:lnTo>
                    <a:lnTo>
                      <a:pt x="3175000" y="5499100"/>
                    </a:lnTo>
                    <a:lnTo>
                      <a:pt x="4762500" y="2749550"/>
                    </a:lnTo>
                    <a:lnTo>
                      <a:pt x="6350000" y="0"/>
                    </a:lnTo>
                    <a:close/>
                  </a:path>
                </a:pathLst>
              </a:custGeom>
              <a:blipFill>
                <a:blip r:embed="rId5" cstate="screen">
                  <a:extLst>
                    <a:ext uri="{28A0092B-C50C-407E-A947-70E740481C1C}">
                      <a14:useLocalDpi xmlns:a14="http://schemas.microsoft.com/office/drawing/2010/main"/>
                    </a:ext>
                  </a:extLst>
                </a:blip>
                <a:stretch>
                  <a:fillRect/>
                </a:stretch>
              </a:blipFill>
            </p:spPr>
          </p:sp>
        </p:grpSp>
        <p:grpSp>
          <p:nvGrpSpPr>
            <p:cNvPr id="12" name="Group 11">
              <a:extLst>
                <a:ext uri="{FF2B5EF4-FFF2-40B4-BE49-F238E27FC236}">
                  <a16:creationId xmlns:a16="http://schemas.microsoft.com/office/drawing/2014/main" id="{8C6D9524-CEAA-B1FE-A06D-7205621E1998}"/>
                </a:ext>
              </a:extLst>
            </p:cNvPr>
            <p:cNvGrpSpPr>
              <a:grpSpLocks noChangeAspect="1"/>
            </p:cNvGrpSpPr>
            <p:nvPr/>
          </p:nvGrpSpPr>
          <p:grpSpPr>
            <a:xfrm>
              <a:off x="14591633" y="2012871"/>
              <a:ext cx="4272388" cy="3699888"/>
              <a:chOff x="0" y="0"/>
              <a:chExt cx="6350000" cy="5499100"/>
            </a:xfrm>
          </p:grpSpPr>
          <p:sp>
            <p:nvSpPr>
              <p:cNvPr id="13" name="Freeform 12">
                <a:extLst>
                  <a:ext uri="{FF2B5EF4-FFF2-40B4-BE49-F238E27FC236}">
                    <a16:creationId xmlns:a16="http://schemas.microsoft.com/office/drawing/2014/main" id="{2D6273D6-E45E-8965-36FC-D331666B69E5}"/>
                  </a:ext>
                </a:extLst>
              </p:cNvPr>
              <p:cNvSpPr/>
              <p:nvPr/>
            </p:nvSpPr>
            <p:spPr>
              <a:xfrm>
                <a:off x="0" y="0"/>
                <a:ext cx="6350000" cy="5499100"/>
              </a:xfrm>
              <a:custGeom>
                <a:avLst/>
                <a:gdLst/>
                <a:ahLst/>
                <a:cxnLst/>
                <a:rect l="l" t="t" r="r" b="b"/>
                <a:pathLst>
                  <a:path w="6350000" h="5499100">
                    <a:moveTo>
                      <a:pt x="3175000" y="0"/>
                    </a:moveTo>
                    <a:lnTo>
                      <a:pt x="0" y="0"/>
                    </a:lnTo>
                    <a:lnTo>
                      <a:pt x="1587500" y="2749550"/>
                    </a:lnTo>
                    <a:lnTo>
                      <a:pt x="3175000" y="5499100"/>
                    </a:lnTo>
                    <a:lnTo>
                      <a:pt x="4762500" y="2749550"/>
                    </a:lnTo>
                    <a:lnTo>
                      <a:pt x="6350000" y="0"/>
                    </a:lnTo>
                    <a:close/>
                  </a:path>
                </a:pathLst>
              </a:custGeom>
              <a:blipFill>
                <a:blip r:embed="rId6" cstate="screen">
                  <a:extLst>
                    <a:ext uri="{28A0092B-C50C-407E-A947-70E740481C1C}">
                      <a14:useLocalDpi xmlns:a14="http://schemas.microsoft.com/office/drawing/2010/main"/>
                    </a:ext>
                  </a:extLst>
                </a:blip>
                <a:stretch>
                  <a:fillRect/>
                </a:stretch>
              </a:blipFill>
            </p:spPr>
          </p:sp>
        </p:grpSp>
      </p:grpSp>
      <p:sp>
        <p:nvSpPr>
          <p:cNvPr id="18" name="Espace réservé du texte 4">
            <a:extLst>
              <a:ext uri="{FF2B5EF4-FFF2-40B4-BE49-F238E27FC236}">
                <a16:creationId xmlns:a16="http://schemas.microsoft.com/office/drawing/2014/main" id="{31457F6D-D459-E725-646D-C9AFE4BED8E5}"/>
              </a:ext>
            </a:extLst>
          </p:cNvPr>
          <p:cNvSpPr>
            <a:spLocks noGrp="1"/>
          </p:cNvSpPr>
          <p:nvPr>
            <p:ph type="body" sz="quarter" idx="3"/>
          </p:nvPr>
        </p:nvSpPr>
        <p:spPr>
          <a:xfrm>
            <a:off x="6168522" y="1244601"/>
            <a:ext cx="5183717" cy="823383"/>
          </a:xfrm>
          <a:prstGeom prst="rect">
            <a:avLst/>
          </a:prstGeom>
        </p:spPr>
        <p:txBody>
          <a:bodyPr anchor="b"/>
          <a:lstStyle>
            <a:lvl1pPr marL="0" indent="0">
              <a:buNone/>
              <a:defRPr sz="1867" b="1" i="0">
                <a:latin typeface="Poppins" pitchFamily="2" charset="77"/>
                <a:cs typeface="Poppins" pitchFamily="2" charset="77"/>
              </a:defRPr>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19" name="Espace réservé du contenu 5">
            <a:extLst>
              <a:ext uri="{FF2B5EF4-FFF2-40B4-BE49-F238E27FC236}">
                <a16:creationId xmlns:a16="http://schemas.microsoft.com/office/drawing/2014/main" id="{10198595-669E-5CD1-643E-C781B091C648}"/>
              </a:ext>
            </a:extLst>
          </p:cNvPr>
          <p:cNvSpPr>
            <a:spLocks noGrp="1"/>
          </p:cNvSpPr>
          <p:nvPr>
            <p:ph sz="quarter" idx="4"/>
          </p:nvPr>
        </p:nvSpPr>
        <p:spPr>
          <a:xfrm>
            <a:off x="6172200" y="2158999"/>
            <a:ext cx="5183717" cy="4031193"/>
          </a:xfrm>
          <a:prstGeom prst="rect">
            <a:avLst/>
          </a:prstGeom>
        </p:spPr>
        <p:txBody>
          <a:bodyPr/>
          <a:lstStyle>
            <a:lvl1pPr>
              <a:defRPr sz="1867" b="0" i="0">
                <a:latin typeface="Poppins Light" pitchFamily="2" charset="77"/>
                <a:cs typeface="Poppins Light" pitchFamily="2" charset="77"/>
              </a:defRPr>
            </a:lvl1pPr>
            <a:lvl2pPr>
              <a:defRPr sz="1867" b="0" i="0">
                <a:latin typeface="Poppins Light" pitchFamily="2" charset="77"/>
                <a:cs typeface="Poppins Light" pitchFamily="2" charset="77"/>
              </a:defRPr>
            </a:lvl2pPr>
            <a:lvl3pPr>
              <a:defRPr sz="1867" b="0" i="0">
                <a:latin typeface="Poppins Light" pitchFamily="2" charset="77"/>
                <a:cs typeface="Poppins Light" pitchFamily="2" charset="77"/>
              </a:defRPr>
            </a:lvl3pPr>
            <a:lvl4pPr>
              <a:defRPr sz="1867" b="0" i="0">
                <a:latin typeface="Poppins Light" pitchFamily="2" charset="77"/>
                <a:cs typeface="Poppins Light" pitchFamily="2" charset="77"/>
              </a:defRPr>
            </a:lvl4pPr>
            <a:lvl5pPr>
              <a:defRPr sz="1867" b="0" i="0">
                <a:latin typeface="Poppins Light" pitchFamily="2" charset="77"/>
                <a:cs typeface="Poppins Light"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dirty="0"/>
          </a:p>
        </p:txBody>
      </p:sp>
      <p:sp>
        <p:nvSpPr>
          <p:cNvPr id="20" name="Titre 1">
            <a:extLst>
              <a:ext uri="{FF2B5EF4-FFF2-40B4-BE49-F238E27FC236}">
                <a16:creationId xmlns:a16="http://schemas.microsoft.com/office/drawing/2014/main" id="{D6AC2CD9-5DFE-0E63-86C2-7DCC72DF8283}"/>
              </a:ext>
            </a:extLst>
          </p:cNvPr>
          <p:cNvSpPr>
            <a:spLocks noGrp="1"/>
          </p:cNvSpPr>
          <p:nvPr>
            <p:ph type="title"/>
          </p:nvPr>
        </p:nvSpPr>
        <p:spPr>
          <a:xfrm>
            <a:off x="508000" y="365126"/>
            <a:ext cx="10515600" cy="777875"/>
          </a:xfrm>
          <a:prstGeom prst="rect">
            <a:avLst/>
          </a:prstGeom>
        </p:spPr>
        <p:txBody>
          <a:bodyPr/>
          <a:lstStyle>
            <a:lvl1pPr>
              <a:defRPr sz="4734" b="1" i="0">
                <a:solidFill>
                  <a:srgbClr val="292929"/>
                </a:solidFill>
                <a:latin typeface="Poppins" pitchFamily="2" charset="77"/>
                <a:cs typeface="Poppins" pitchFamily="2" charset="77"/>
              </a:defRPr>
            </a:lvl1pPr>
          </a:lstStyle>
          <a:p>
            <a:r>
              <a:rPr lang="en-US"/>
              <a:t>Click to edit Master title style</a:t>
            </a:r>
            <a:endParaRPr lang="fr-FR" dirty="0"/>
          </a:p>
        </p:txBody>
      </p:sp>
      <p:sp>
        <p:nvSpPr>
          <p:cNvPr id="21" name="ZoneTexte 20">
            <a:extLst>
              <a:ext uri="{FF2B5EF4-FFF2-40B4-BE49-F238E27FC236}">
                <a16:creationId xmlns:a16="http://schemas.microsoft.com/office/drawing/2014/main" id="{7D738DFE-3F42-C4F4-034D-2428872458F3}"/>
              </a:ext>
            </a:extLst>
          </p:cNvPr>
          <p:cNvSpPr txBox="1"/>
          <p:nvPr/>
        </p:nvSpPr>
        <p:spPr>
          <a:xfrm>
            <a:off x="9702800" y="6535579"/>
            <a:ext cx="2794000" cy="276999"/>
          </a:xfrm>
          <a:prstGeom prst="rect">
            <a:avLst/>
          </a:prstGeom>
          <a:noFill/>
        </p:spPr>
        <p:txBody>
          <a:bodyPr wrap="square" rtlCol="0">
            <a:spAutoFit/>
          </a:bodyPr>
          <a:lstStyle/>
          <a:p>
            <a:pPr algn="l"/>
            <a:r>
              <a:rPr lang="fr-FR" sz="1200" dirty="0">
                <a:latin typeface="Poppins" pitchFamily="2" charset="77"/>
                <a:cs typeface="Poppins" pitchFamily="2" charset="77"/>
              </a:rPr>
              <a:t>Comprehensive Training 2022</a:t>
            </a:r>
          </a:p>
        </p:txBody>
      </p:sp>
      <p:cxnSp>
        <p:nvCxnSpPr>
          <p:cNvPr id="22" name="Connecteur droit 21">
            <a:extLst>
              <a:ext uri="{FF2B5EF4-FFF2-40B4-BE49-F238E27FC236}">
                <a16:creationId xmlns:a16="http://schemas.microsoft.com/office/drawing/2014/main" id="{09AEB984-B2B6-9D61-4AFB-DAD2DB70C812}"/>
              </a:ext>
            </a:extLst>
          </p:cNvPr>
          <p:cNvCxnSpPr>
            <a:cxnSpLocks/>
          </p:cNvCxnSpPr>
          <p:nvPr/>
        </p:nvCxnSpPr>
        <p:spPr>
          <a:xfrm flipV="1">
            <a:off x="8537452" y="6477001"/>
            <a:ext cx="3654549" cy="1587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3" name="Groupe 6">
            <a:extLst>
              <a:ext uri="{FF2B5EF4-FFF2-40B4-BE49-F238E27FC236}">
                <a16:creationId xmlns:a16="http://schemas.microsoft.com/office/drawing/2014/main" id="{7E7F1C40-9256-405B-929E-BCD7DB69DE70}"/>
              </a:ext>
            </a:extLst>
          </p:cNvPr>
          <p:cNvGrpSpPr/>
          <p:nvPr/>
        </p:nvGrpSpPr>
        <p:grpSpPr>
          <a:xfrm rot="3608892">
            <a:off x="8774233" y="6100994"/>
            <a:ext cx="717435" cy="968494"/>
            <a:chOff x="9824704" y="-2020392"/>
            <a:chExt cx="9270979" cy="12307392"/>
          </a:xfrm>
        </p:grpSpPr>
        <p:grpSp>
          <p:nvGrpSpPr>
            <p:cNvPr id="24" name="Group 3">
              <a:extLst>
                <a:ext uri="{FF2B5EF4-FFF2-40B4-BE49-F238E27FC236}">
                  <a16:creationId xmlns:a16="http://schemas.microsoft.com/office/drawing/2014/main" id="{6178A4A1-8F9B-4306-841B-CC9926C69853}"/>
                </a:ext>
              </a:extLst>
            </p:cNvPr>
            <p:cNvGrpSpPr>
              <a:grpSpLocks noChangeAspect="1"/>
            </p:cNvGrpSpPr>
            <p:nvPr/>
          </p:nvGrpSpPr>
          <p:grpSpPr>
            <a:xfrm>
              <a:off x="9824704" y="6587112"/>
              <a:ext cx="4302195" cy="3699888"/>
              <a:chOff x="0" y="0"/>
              <a:chExt cx="6350000" cy="5461000"/>
            </a:xfrm>
          </p:grpSpPr>
          <p:sp>
            <p:nvSpPr>
              <p:cNvPr id="33" name="Freeform 4">
                <a:extLst>
                  <a:ext uri="{FF2B5EF4-FFF2-40B4-BE49-F238E27FC236}">
                    <a16:creationId xmlns:a16="http://schemas.microsoft.com/office/drawing/2014/main" id="{864C3BF5-45D6-4698-8652-9BDF6A34B751}"/>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2" cstate="screen">
                  <a:extLst>
                    <a:ext uri="{28A0092B-C50C-407E-A947-70E740481C1C}">
                      <a14:useLocalDpi xmlns:a14="http://schemas.microsoft.com/office/drawing/2010/main"/>
                    </a:ext>
                  </a:extLst>
                </a:blip>
                <a:stretch>
                  <a:fillRect/>
                </a:stretch>
              </a:blipFill>
            </p:spPr>
          </p:sp>
        </p:grpSp>
        <p:grpSp>
          <p:nvGrpSpPr>
            <p:cNvPr id="25" name="Group 5">
              <a:extLst>
                <a:ext uri="{FF2B5EF4-FFF2-40B4-BE49-F238E27FC236}">
                  <a16:creationId xmlns:a16="http://schemas.microsoft.com/office/drawing/2014/main" id="{46B6E6C5-5BDE-40D0-A011-1ABEE10023AD}"/>
                </a:ext>
              </a:extLst>
            </p:cNvPr>
            <p:cNvGrpSpPr>
              <a:grpSpLocks noChangeAspect="1"/>
            </p:cNvGrpSpPr>
            <p:nvPr/>
          </p:nvGrpSpPr>
          <p:grpSpPr>
            <a:xfrm>
              <a:off x="12177919" y="2232299"/>
              <a:ext cx="4302195" cy="3699888"/>
              <a:chOff x="0" y="0"/>
              <a:chExt cx="6350000" cy="5461000"/>
            </a:xfrm>
          </p:grpSpPr>
          <p:sp>
            <p:nvSpPr>
              <p:cNvPr id="32" name="Freeform 6">
                <a:extLst>
                  <a:ext uri="{FF2B5EF4-FFF2-40B4-BE49-F238E27FC236}">
                    <a16:creationId xmlns:a16="http://schemas.microsoft.com/office/drawing/2014/main" id="{6C7C1282-BA2E-4903-A381-CAF29584E3FF}"/>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3" cstate="screen">
                  <a:extLst>
                    <a:ext uri="{28A0092B-C50C-407E-A947-70E740481C1C}">
                      <a14:useLocalDpi xmlns:a14="http://schemas.microsoft.com/office/drawing/2010/main"/>
                    </a:ext>
                  </a:extLst>
                </a:blip>
                <a:stretch>
                  <a:fillRect/>
                </a:stretch>
              </a:blipFill>
            </p:spPr>
          </p:sp>
        </p:grpSp>
        <p:grpSp>
          <p:nvGrpSpPr>
            <p:cNvPr id="26" name="Group 7">
              <a:extLst>
                <a:ext uri="{FF2B5EF4-FFF2-40B4-BE49-F238E27FC236}">
                  <a16:creationId xmlns:a16="http://schemas.microsoft.com/office/drawing/2014/main" id="{79B91CC2-7E55-4480-B4BB-BE320E96E2BC}"/>
                </a:ext>
              </a:extLst>
            </p:cNvPr>
            <p:cNvGrpSpPr>
              <a:grpSpLocks noChangeAspect="1"/>
            </p:cNvGrpSpPr>
            <p:nvPr/>
          </p:nvGrpSpPr>
          <p:grpSpPr>
            <a:xfrm>
              <a:off x="14793488" y="-2020392"/>
              <a:ext cx="4302195" cy="3699888"/>
              <a:chOff x="0" y="0"/>
              <a:chExt cx="6350000" cy="5461000"/>
            </a:xfrm>
          </p:grpSpPr>
          <p:sp>
            <p:nvSpPr>
              <p:cNvPr id="31" name="Freeform 8">
                <a:extLst>
                  <a:ext uri="{FF2B5EF4-FFF2-40B4-BE49-F238E27FC236}">
                    <a16:creationId xmlns:a16="http://schemas.microsoft.com/office/drawing/2014/main" id="{885D579E-64D3-4564-BEA1-70040456BECF}"/>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4" cstate="screen">
                  <a:extLst>
                    <a:ext uri="{28A0092B-C50C-407E-A947-70E740481C1C}">
                      <a14:useLocalDpi xmlns:a14="http://schemas.microsoft.com/office/drawing/2010/main"/>
                    </a:ext>
                  </a:extLst>
                </a:blip>
                <a:stretch>
                  <a:fillRect/>
                </a:stretch>
              </a:blipFill>
            </p:spPr>
          </p:sp>
        </p:grpSp>
        <p:grpSp>
          <p:nvGrpSpPr>
            <p:cNvPr id="27" name="Group 9">
              <a:extLst>
                <a:ext uri="{FF2B5EF4-FFF2-40B4-BE49-F238E27FC236}">
                  <a16:creationId xmlns:a16="http://schemas.microsoft.com/office/drawing/2014/main" id="{4A2805AC-CCD7-4244-8ED3-DF401119ECF0}"/>
                </a:ext>
              </a:extLst>
            </p:cNvPr>
            <p:cNvGrpSpPr>
              <a:grpSpLocks noChangeAspect="1"/>
            </p:cNvGrpSpPr>
            <p:nvPr/>
          </p:nvGrpSpPr>
          <p:grpSpPr>
            <a:xfrm>
              <a:off x="12177919" y="6266409"/>
              <a:ext cx="4272388" cy="3699888"/>
              <a:chOff x="0" y="0"/>
              <a:chExt cx="6350000" cy="5499100"/>
            </a:xfrm>
          </p:grpSpPr>
          <p:sp>
            <p:nvSpPr>
              <p:cNvPr id="30" name="Freeform 10">
                <a:extLst>
                  <a:ext uri="{FF2B5EF4-FFF2-40B4-BE49-F238E27FC236}">
                    <a16:creationId xmlns:a16="http://schemas.microsoft.com/office/drawing/2014/main" id="{E0104C6B-3010-41C8-902D-E21F6331D405}"/>
                  </a:ext>
                </a:extLst>
              </p:cNvPr>
              <p:cNvSpPr/>
              <p:nvPr/>
            </p:nvSpPr>
            <p:spPr>
              <a:xfrm>
                <a:off x="0" y="0"/>
                <a:ext cx="6350000" cy="5499100"/>
              </a:xfrm>
              <a:custGeom>
                <a:avLst/>
                <a:gdLst/>
                <a:ahLst/>
                <a:cxnLst/>
                <a:rect l="l" t="t" r="r" b="b"/>
                <a:pathLst>
                  <a:path w="6350000" h="5499100">
                    <a:moveTo>
                      <a:pt x="3175000" y="0"/>
                    </a:moveTo>
                    <a:lnTo>
                      <a:pt x="0" y="0"/>
                    </a:lnTo>
                    <a:lnTo>
                      <a:pt x="1587500" y="2749550"/>
                    </a:lnTo>
                    <a:lnTo>
                      <a:pt x="3175000" y="5499100"/>
                    </a:lnTo>
                    <a:lnTo>
                      <a:pt x="4762500" y="2749550"/>
                    </a:lnTo>
                    <a:lnTo>
                      <a:pt x="6350000" y="0"/>
                    </a:lnTo>
                    <a:close/>
                  </a:path>
                </a:pathLst>
              </a:custGeom>
              <a:blipFill>
                <a:blip r:embed="rId5" cstate="screen">
                  <a:extLst>
                    <a:ext uri="{28A0092B-C50C-407E-A947-70E740481C1C}">
                      <a14:useLocalDpi xmlns:a14="http://schemas.microsoft.com/office/drawing/2010/main"/>
                    </a:ext>
                  </a:extLst>
                </a:blip>
                <a:stretch>
                  <a:fillRect/>
                </a:stretch>
              </a:blipFill>
            </p:spPr>
          </p:sp>
        </p:grpSp>
        <p:grpSp>
          <p:nvGrpSpPr>
            <p:cNvPr id="28" name="Group 27">
              <a:extLst>
                <a:ext uri="{FF2B5EF4-FFF2-40B4-BE49-F238E27FC236}">
                  <a16:creationId xmlns:a16="http://schemas.microsoft.com/office/drawing/2014/main" id="{ADBF3648-13C6-4C7C-9D75-8EEFAC32761F}"/>
                </a:ext>
              </a:extLst>
            </p:cNvPr>
            <p:cNvGrpSpPr>
              <a:grpSpLocks noChangeAspect="1"/>
            </p:cNvGrpSpPr>
            <p:nvPr/>
          </p:nvGrpSpPr>
          <p:grpSpPr>
            <a:xfrm>
              <a:off x="14591633" y="2012871"/>
              <a:ext cx="4272388" cy="3699888"/>
              <a:chOff x="0" y="0"/>
              <a:chExt cx="6350000" cy="5499100"/>
            </a:xfrm>
          </p:grpSpPr>
          <p:sp>
            <p:nvSpPr>
              <p:cNvPr id="29" name="Freeform 12">
                <a:extLst>
                  <a:ext uri="{FF2B5EF4-FFF2-40B4-BE49-F238E27FC236}">
                    <a16:creationId xmlns:a16="http://schemas.microsoft.com/office/drawing/2014/main" id="{74C77D9D-0C4A-45C5-9542-861378EEE765}"/>
                  </a:ext>
                </a:extLst>
              </p:cNvPr>
              <p:cNvSpPr/>
              <p:nvPr/>
            </p:nvSpPr>
            <p:spPr>
              <a:xfrm>
                <a:off x="0" y="0"/>
                <a:ext cx="6350000" cy="5499100"/>
              </a:xfrm>
              <a:custGeom>
                <a:avLst/>
                <a:gdLst/>
                <a:ahLst/>
                <a:cxnLst/>
                <a:rect l="l" t="t" r="r" b="b"/>
                <a:pathLst>
                  <a:path w="6350000" h="5499100">
                    <a:moveTo>
                      <a:pt x="3175000" y="0"/>
                    </a:moveTo>
                    <a:lnTo>
                      <a:pt x="0" y="0"/>
                    </a:lnTo>
                    <a:lnTo>
                      <a:pt x="1587500" y="2749550"/>
                    </a:lnTo>
                    <a:lnTo>
                      <a:pt x="3175000" y="5499100"/>
                    </a:lnTo>
                    <a:lnTo>
                      <a:pt x="4762500" y="2749550"/>
                    </a:lnTo>
                    <a:lnTo>
                      <a:pt x="6350000" y="0"/>
                    </a:lnTo>
                    <a:close/>
                  </a:path>
                </a:pathLst>
              </a:custGeom>
              <a:blipFill>
                <a:blip r:embed="rId6" cstate="screen">
                  <a:extLst>
                    <a:ext uri="{28A0092B-C50C-407E-A947-70E740481C1C}">
                      <a14:useLocalDpi xmlns:a14="http://schemas.microsoft.com/office/drawing/2010/main"/>
                    </a:ext>
                  </a:extLst>
                </a:blip>
                <a:stretch>
                  <a:fillRect/>
                </a:stretch>
              </a:blipFill>
            </p:spPr>
          </p:sp>
        </p:grpSp>
      </p:grpSp>
      <p:sp>
        <p:nvSpPr>
          <p:cNvPr id="34" name="ZoneTexte 20">
            <a:extLst>
              <a:ext uri="{FF2B5EF4-FFF2-40B4-BE49-F238E27FC236}">
                <a16:creationId xmlns:a16="http://schemas.microsoft.com/office/drawing/2014/main" id="{7D4ECD9C-34E5-47BA-A830-9E794406C98B}"/>
              </a:ext>
            </a:extLst>
          </p:cNvPr>
          <p:cNvSpPr txBox="1"/>
          <p:nvPr/>
        </p:nvSpPr>
        <p:spPr>
          <a:xfrm>
            <a:off x="9702800" y="6535579"/>
            <a:ext cx="2794000" cy="276999"/>
          </a:xfrm>
          <a:prstGeom prst="rect">
            <a:avLst/>
          </a:prstGeom>
          <a:noFill/>
        </p:spPr>
        <p:txBody>
          <a:bodyPr wrap="square" rtlCol="0">
            <a:spAutoFit/>
          </a:bodyPr>
          <a:lstStyle/>
          <a:p>
            <a:pPr algn="l"/>
            <a:r>
              <a:rPr lang="fr-FR" sz="1200" dirty="0">
                <a:latin typeface="Poppins" pitchFamily="2" charset="77"/>
                <a:cs typeface="Poppins" pitchFamily="2" charset="77"/>
              </a:rPr>
              <a:t>Comprehensive Training 2022</a:t>
            </a:r>
          </a:p>
        </p:txBody>
      </p:sp>
      <p:cxnSp>
        <p:nvCxnSpPr>
          <p:cNvPr id="35" name="Connecteur droit 21">
            <a:extLst>
              <a:ext uri="{FF2B5EF4-FFF2-40B4-BE49-F238E27FC236}">
                <a16:creationId xmlns:a16="http://schemas.microsoft.com/office/drawing/2014/main" id="{5749C472-EBF4-421F-91F4-06CA75977667}"/>
              </a:ext>
            </a:extLst>
          </p:cNvPr>
          <p:cNvCxnSpPr>
            <a:cxnSpLocks/>
          </p:cNvCxnSpPr>
          <p:nvPr/>
        </p:nvCxnSpPr>
        <p:spPr>
          <a:xfrm flipV="1">
            <a:off x="8537452" y="6477001"/>
            <a:ext cx="3654549" cy="1587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981955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1_Slide 11">
    <p:spTree>
      <p:nvGrpSpPr>
        <p:cNvPr id="1" name=""/>
        <p:cNvGrpSpPr/>
        <p:nvPr/>
      </p:nvGrpSpPr>
      <p:grpSpPr>
        <a:xfrm>
          <a:off x="0" y="0"/>
          <a:ext cx="0" cy="0"/>
          <a:chOff x="0" y="0"/>
          <a:chExt cx="0" cy="0"/>
        </a:xfrm>
      </p:grpSpPr>
      <p:sp>
        <p:nvSpPr>
          <p:cNvPr id="18" name="Espace réservé du texte 4">
            <a:extLst>
              <a:ext uri="{FF2B5EF4-FFF2-40B4-BE49-F238E27FC236}">
                <a16:creationId xmlns:a16="http://schemas.microsoft.com/office/drawing/2014/main" id="{31457F6D-D459-E725-646D-C9AFE4BED8E5}"/>
              </a:ext>
            </a:extLst>
          </p:cNvPr>
          <p:cNvSpPr>
            <a:spLocks noGrp="1"/>
          </p:cNvSpPr>
          <p:nvPr>
            <p:ph type="body" sz="quarter" idx="3"/>
          </p:nvPr>
        </p:nvSpPr>
        <p:spPr>
          <a:xfrm>
            <a:off x="502206" y="1244601"/>
            <a:ext cx="5183717" cy="823383"/>
          </a:xfrm>
          <a:prstGeom prst="rect">
            <a:avLst/>
          </a:prstGeom>
        </p:spPr>
        <p:txBody>
          <a:bodyPr anchor="b"/>
          <a:lstStyle>
            <a:lvl1pPr marL="0" indent="0">
              <a:buNone/>
              <a:defRPr sz="1867" b="1" i="0">
                <a:latin typeface="Poppins" pitchFamily="2" charset="77"/>
                <a:cs typeface="Poppins" pitchFamily="2" charset="77"/>
              </a:defRPr>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19" name="Espace réservé du contenu 5">
            <a:extLst>
              <a:ext uri="{FF2B5EF4-FFF2-40B4-BE49-F238E27FC236}">
                <a16:creationId xmlns:a16="http://schemas.microsoft.com/office/drawing/2014/main" id="{10198595-669E-5CD1-643E-C781B091C648}"/>
              </a:ext>
            </a:extLst>
          </p:cNvPr>
          <p:cNvSpPr>
            <a:spLocks noGrp="1"/>
          </p:cNvSpPr>
          <p:nvPr>
            <p:ph sz="quarter" idx="4"/>
          </p:nvPr>
        </p:nvSpPr>
        <p:spPr>
          <a:xfrm>
            <a:off x="505884" y="2158999"/>
            <a:ext cx="5183717" cy="4031193"/>
          </a:xfrm>
          <a:prstGeom prst="rect">
            <a:avLst/>
          </a:prstGeom>
        </p:spPr>
        <p:txBody>
          <a:bodyPr/>
          <a:lstStyle>
            <a:lvl1pPr>
              <a:defRPr sz="1867" b="0" i="0">
                <a:latin typeface="Poppins Light" pitchFamily="2" charset="77"/>
                <a:cs typeface="Poppins Light" pitchFamily="2" charset="77"/>
              </a:defRPr>
            </a:lvl1pPr>
            <a:lvl2pPr>
              <a:defRPr sz="1867" b="0" i="0">
                <a:latin typeface="Poppins Light" pitchFamily="2" charset="77"/>
                <a:cs typeface="Poppins Light" pitchFamily="2" charset="77"/>
              </a:defRPr>
            </a:lvl2pPr>
            <a:lvl3pPr>
              <a:defRPr sz="1867" b="0" i="0">
                <a:latin typeface="Poppins Light" pitchFamily="2" charset="77"/>
                <a:cs typeface="Poppins Light" pitchFamily="2" charset="77"/>
              </a:defRPr>
            </a:lvl3pPr>
            <a:lvl4pPr>
              <a:defRPr sz="1867" b="0" i="0">
                <a:latin typeface="Poppins Light" pitchFamily="2" charset="77"/>
                <a:cs typeface="Poppins Light" pitchFamily="2" charset="77"/>
              </a:defRPr>
            </a:lvl4pPr>
            <a:lvl5pPr>
              <a:defRPr sz="1867" b="0" i="0">
                <a:latin typeface="Poppins Light" pitchFamily="2" charset="77"/>
                <a:cs typeface="Poppins Light"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dirty="0"/>
          </a:p>
        </p:txBody>
      </p:sp>
      <p:sp>
        <p:nvSpPr>
          <p:cNvPr id="20" name="Titre 1">
            <a:extLst>
              <a:ext uri="{FF2B5EF4-FFF2-40B4-BE49-F238E27FC236}">
                <a16:creationId xmlns:a16="http://schemas.microsoft.com/office/drawing/2014/main" id="{D6AC2CD9-5DFE-0E63-86C2-7DCC72DF8283}"/>
              </a:ext>
            </a:extLst>
          </p:cNvPr>
          <p:cNvSpPr>
            <a:spLocks noGrp="1"/>
          </p:cNvSpPr>
          <p:nvPr>
            <p:ph type="title"/>
          </p:nvPr>
        </p:nvSpPr>
        <p:spPr>
          <a:xfrm>
            <a:off x="508000" y="365126"/>
            <a:ext cx="10515600" cy="777875"/>
          </a:xfrm>
          <a:prstGeom prst="rect">
            <a:avLst/>
          </a:prstGeom>
        </p:spPr>
        <p:txBody>
          <a:bodyPr/>
          <a:lstStyle>
            <a:lvl1pPr>
              <a:defRPr sz="4734" b="1" i="0">
                <a:solidFill>
                  <a:srgbClr val="292929"/>
                </a:solidFill>
                <a:latin typeface="Poppins" pitchFamily="2" charset="77"/>
                <a:cs typeface="Poppins" pitchFamily="2" charset="77"/>
              </a:defRPr>
            </a:lvl1pPr>
          </a:lstStyle>
          <a:p>
            <a:r>
              <a:rPr lang="en-US"/>
              <a:t>Click to edit Master title style</a:t>
            </a:r>
            <a:endParaRPr lang="fr-FR" dirty="0"/>
          </a:p>
        </p:txBody>
      </p:sp>
      <p:grpSp>
        <p:nvGrpSpPr>
          <p:cNvPr id="21" name="Groupe 20">
            <a:extLst>
              <a:ext uri="{FF2B5EF4-FFF2-40B4-BE49-F238E27FC236}">
                <a16:creationId xmlns:a16="http://schemas.microsoft.com/office/drawing/2014/main" id="{CB08C4A3-70DC-084E-18F4-3F50034EA23F}"/>
              </a:ext>
            </a:extLst>
          </p:cNvPr>
          <p:cNvGrpSpPr/>
          <p:nvPr/>
        </p:nvGrpSpPr>
        <p:grpSpPr>
          <a:xfrm rot="3608892">
            <a:off x="8948733" y="6087713"/>
            <a:ext cx="717435" cy="968494"/>
            <a:chOff x="9824704" y="-2020392"/>
            <a:chExt cx="9270979" cy="12307392"/>
          </a:xfrm>
        </p:grpSpPr>
        <p:grpSp>
          <p:nvGrpSpPr>
            <p:cNvPr id="22" name="Group 3">
              <a:extLst>
                <a:ext uri="{FF2B5EF4-FFF2-40B4-BE49-F238E27FC236}">
                  <a16:creationId xmlns:a16="http://schemas.microsoft.com/office/drawing/2014/main" id="{DDFA6BFA-2FE7-99BE-758C-9569FDDD44CD}"/>
                </a:ext>
              </a:extLst>
            </p:cNvPr>
            <p:cNvGrpSpPr>
              <a:grpSpLocks noChangeAspect="1"/>
            </p:cNvGrpSpPr>
            <p:nvPr/>
          </p:nvGrpSpPr>
          <p:grpSpPr>
            <a:xfrm>
              <a:off x="9824704" y="6587112"/>
              <a:ext cx="4302195" cy="3699888"/>
              <a:chOff x="0" y="0"/>
              <a:chExt cx="6350000" cy="5461000"/>
            </a:xfrm>
          </p:grpSpPr>
          <p:sp>
            <p:nvSpPr>
              <p:cNvPr id="31" name="Freeform 4">
                <a:extLst>
                  <a:ext uri="{FF2B5EF4-FFF2-40B4-BE49-F238E27FC236}">
                    <a16:creationId xmlns:a16="http://schemas.microsoft.com/office/drawing/2014/main" id="{CE46B478-2F0D-825F-BF16-2A659AFCFEE5}"/>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2" cstate="screen">
                  <a:extLst>
                    <a:ext uri="{28A0092B-C50C-407E-A947-70E740481C1C}">
                      <a14:useLocalDpi xmlns:a14="http://schemas.microsoft.com/office/drawing/2010/main"/>
                    </a:ext>
                  </a:extLst>
                </a:blip>
                <a:stretch>
                  <a:fillRect/>
                </a:stretch>
              </a:blipFill>
            </p:spPr>
          </p:sp>
        </p:grpSp>
        <p:grpSp>
          <p:nvGrpSpPr>
            <p:cNvPr id="23" name="Group 5">
              <a:extLst>
                <a:ext uri="{FF2B5EF4-FFF2-40B4-BE49-F238E27FC236}">
                  <a16:creationId xmlns:a16="http://schemas.microsoft.com/office/drawing/2014/main" id="{E283E192-00EF-7A8E-7AD8-D22CDB268D02}"/>
                </a:ext>
              </a:extLst>
            </p:cNvPr>
            <p:cNvGrpSpPr>
              <a:grpSpLocks noChangeAspect="1"/>
            </p:cNvGrpSpPr>
            <p:nvPr/>
          </p:nvGrpSpPr>
          <p:grpSpPr>
            <a:xfrm>
              <a:off x="12177919" y="2232299"/>
              <a:ext cx="4302195" cy="3699888"/>
              <a:chOff x="0" y="0"/>
              <a:chExt cx="6350000" cy="5461000"/>
            </a:xfrm>
          </p:grpSpPr>
          <p:sp>
            <p:nvSpPr>
              <p:cNvPr id="30" name="Freeform 6">
                <a:extLst>
                  <a:ext uri="{FF2B5EF4-FFF2-40B4-BE49-F238E27FC236}">
                    <a16:creationId xmlns:a16="http://schemas.microsoft.com/office/drawing/2014/main" id="{90DD8469-F02C-6A43-A19C-5E64A23DEE4C}"/>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3" cstate="screen">
                  <a:extLst>
                    <a:ext uri="{28A0092B-C50C-407E-A947-70E740481C1C}">
                      <a14:useLocalDpi xmlns:a14="http://schemas.microsoft.com/office/drawing/2010/main"/>
                    </a:ext>
                  </a:extLst>
                </a:blip>
                <a:stretch>
                  <a:fillRect/>
                </a:stretch>
              </a:blipFill>
            </p:spPr>
          </p:sp>
        </p:grpSp>
        <p:grpSp>
          <p:nvGrpSpPr>
            <p:cNvPr id="24" name="Group 7">
              <a:extLst>
                <a:ext uri="{FF2B5EF4-FFF2-40B4-BE49-F238E27FC236}">
                  <a16:creationId xmlns:a16="http://schemas.microsoft.com/office/drawing/2014/main" id="{1643DB72-1316-921F-DFE3-1006B726EA58}"/>
                </a:ext>
              </a:extLst>
            </p:cNvPr>
            <p:cNvGrpSpPr>
              <a:grpSpLocks noChangeAspect="1"/>
            </p:cNvGrpSpPr>
            <p:nvPr/>
          </p:nvGrpSpPr>
          <p:grpSpPr>
            <a:xfrm>
              <a:off x="14793488" y="-2020392"/>
              <a:ext cx="4302195" cy="3699888"/>
              <a:chOff x="0" y="0"/>
              <a:chExt cx="6350000" cy="5461000"/>
            </a:xfrm>
          </p:grpSpPr>
          <p:sp>
            <p:nvSpPr>
              <p:cNvPr id="29" name="Freeform 8">
                <a:extLst>
                  <a:ext uri="{FF2B5EF4-FFF2-40B4-BE49-F238E27FC236}">
                    <a16:creationId xmlns:a16="http://schemas.microsoft.com/office/drawing/2014/main" id="{2FE68160-19F0-F1F0-B9C4-3C0FD6E8BC67}"/>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4" cstate="screen">
                  <a:extLst>
                    <a:ext uri="{28A0092B-C50C-407E-A947-70E740481C1C}">
                      <a14:useLocalDpi xmlns:a14="http://schemas.microsoft.com/office/drawing/2010/main"/>
                    </a:ext>
                  </a:extLst>
                </a:blip>
                <a:stretch>
                  <a:fillRect/>
                </a:stretch>
              </a:blipFill>
            </p:spPr>
          </p:sp>
        </p:grpSp>
        <p:grpSp>
          <p:nvGrpSpPr>
            <p:cNvPr id="25" name="Group 9">
              <a:extLst>
                <a:ext uri="{FF2B5EF4-FFF2-40B4-BE49-F238E27FC236}">
                  <a16:creationId xmlns:a16="http://schemas.microsoft.com/office/drawing/2014/main" id="{2EE0AB81-F1DD-0DB6-2D0B-34FFABF60A43}"/>
                </a:ext>
              </a:extLst>
            </p:cNvPr>
            <p:cNvGrpSpPr>
              <a:grpSpLocks noChangeAspect="1"/>
            </p:cNvGrpSpPr>
            <p:nvPr/>
          </p:nvGrpSpPr>
          <p:grpSpPr>
            <a:xfrm>
              <a:off x="12177919" y="6266409"/>
              <a:ext cx="4272388" cy="3699888"/>
              <a:chOff x="0" y="0"/>
              <a:chExt cx="6350000" cy="5499100"/>
            </a:xfrm>
          </p:grpSpPr>
          <p:sp>
            <p:nvSpPr>
              <p:cNvPr id="28" name="Freeform 10">
                <a:extLst>
                  <a:ext uri="{FF2B5EF4-FFF2-40B4-BE49-F238E27FC236}">
                    <a16:creationId xmlns:a16="http://schemas.microsoft.com/office/drawing/2014/main" id="{2B4CB59E-473B-02BD-E5D1-80EEE7B1CF0D}"/>
                  </a:ext>
                </a:extLst>
              </p:cNvPr>
              <p:cNvSpPr/>
              <p:nvPr/>
            </p:nvSpPr>
            <p:spPr>
              <a:xfrm>
                <a:off x="0" y="0"/>
                <a:ext cx="6350000" cy="5499100"/>
              </a:xfrm>
              <a:custGeom>
                <a:avLst/>
                <a:gdLst/>
                <a:ahLst/>
                <a:cxnLst/>
                <a:rect l="l" t="t" r="r" b="b"/>
                <a:pathLst>
                  <a:path w="6350000" h="5499100">
                    <a:moveTo>
                      <a:pt x="3175000" y="0"/>
                    </a:moveTo>
                    <a:lnTo>
                      <a:pt x="0" y="0"/>
                    </a:lnTo>
                    <a:lnTo>
                      <a:pt x="1587500" y="2749550"/>
                    </a:lnTo>
                    <a:lnTo>
                      <a:pt x="3175000" y="5499100"/>
                    </a:lnTo>
                    <a:lnTo>
                      <a:pt x="4762500" y="2749550"/>
                    </a:lnTo>
                    <a:lnTo>
                      <a:pt x="6350000" y="0"/>
                    </a:lnTo>
                    <a:close/>
                  </a:path>
                </a:pathLst>
              </a:custGeom>
              <a:blipFill>
                <a:blip r:embed="rId5" cstate="screen">
                  <a:extLst>
                    <a:ext uri="{28A0092B-C50C-407E-A947-70E740481C1C}">
                      <a14:useLocalDpi xmlns:a14="http://schemas.microsoft.com/office/drawing/2010/main"/>
                    </a:ext>
                  </a:extLst>
                </a:blip>
                <a:stretch>
                  <a:fillRect/>
                </a:stretch>
              </a:blipFill>
            </p:spPr>
          </p:sp>
        </p:grpSp>
        <p:grpSp>
          <p:nvGrpSpPr>
            <p:cNvPr id="26" name="Group 11">
              <a:extLst>
                <a:ext uri="{FF2B5EF4-FFF2-40B4-BE49-F238E27FC236}">
                  <a16:creationId xmlns:a16="http://schemas.microsoft.com/office/drawing/2014/main" id="{3287D850-881C-13A4-F56F-ABD12F4C26F4}"/>
                </a:ext>
              </a:extLst>
            </p:cNvPr>
            <p:cNvGrpSpPr>
              <a:grpSpLocks noChangeAspect="1"/>
            </p:cNvGrpSpPr>
            <p:nvPr/>
          </p:nvGrpSpPr>
          <p:grpSpPr>
            <a:xfrm>
              <a:off x="14591633" y="2012871"/>
              <a:ext cx="4272388" cy="3699888"/>
              <a:chOff x="0" y="0"/>
              <a:chExt cx="6350000" cy="5499100"/>
            </a:xfrm>
          </p:grpSpPr>
          <p:sp>
            <p:nvSpPr>
              <p:cNvPr id="27" name="Freeform 12">
                <a:extLst>
                  <a:ext uri="{FF2B5EF4-FFF2-40B4-BE49-F238E27FC236}">
                    <a16:creationId xmlns:a16="http://schemas.microsoft.com/office/drawing/2014/main" id="{3E417AFC-2CF8-8F7F-1F6D-7F7632F3DDF2}"/>
                  </a:ext>
                </a:extLst>
              </p:cNvPr>
              <p:cNvSpPr/>
              <p:nvPr/>
            </p:nvSpPr>
            <p:spPr>
              <a:xfrm>
                <a:off x="0" y="0"/>
                <a:ext cx="6350000" cy="5499100"/>
              </a:xfrm>
              <a:custGeom>
                <a:avLst/>
                <a:gdLst/>
                <a:ahLst/>
                <a:cxnLst/>
                <a:rect l="l" t="t" r="r" b="b"/>
                <a:pathLst>
                  <a:path w="6350000" h="5499100">
                    <a:moveTo>
                      <a:pt x="3175000" y="0"/>
                    </a:moveTo>
                    <a:lnTo>
                      <a:pt x="0" y="0"/>
                    </a:lnTo>
                    <a:lnTo>
                      <a:pt x="1587500" y="2749550"/>
                    </a:lnTo>
                    <a:lnTo>
                      <a:pt x="3175000" y="5499100"/>
                    </a:lnTo>
                    <a:lnTo>
                      <a:pt x="4762500" y="2749550"/>
                    </a:lnTo>
                    <a:lnTo>
                      <a:pt x="6350000" y="0"/>
                    </a:lnTo>
                    <a:close/>
                  </a:path>
                </a:pathLst>
              </a:custGeom>
              <a:blipFill>
                <a:blip r:embed="rId6" cstate="screen">
                  <a:extLst>
                    <a:ext uri="{28A0092B-C50C-407E-A947-70E740481C1C}">
                      <a14:useLocalDpi xmlns:a14="http://schemas.microsoft.com/office/drawing/2010/main"/>
                    </a:ext>
                  </a:extLst>
                </a:blip>
                <a:stretch>
                  <a:fillRect/>
                </a:stretch>
              </a:blipFill>
            </p:spPr>
          </p:sp>
        </p:grpSp>
      </p:grpSp>
      <p:sp>
        <p:nvSpPr>
          <p:cNvPr id="32" name="ZoneTexte 31">
            <a:extLst>
              <a:ext uri="{FF2B5EF4-FFF2-40B4-BE49-F238E27FC236}">
                <a16:creationId xmlns:a16="http://schemas.microsoft.com/office/drawing/2014/main" id="{6FEC2391-8F45-61C5-416A-6F010BFAB883}"/>
              </a:ext>
            </a:extLst>
          </p:cNvPr>
          <p:cNvSpPr txBox="1"/>
          <p:nvPr/>
        </p:nvSpPr>
        <p:spPr>
          <a:xfrm>
            <a:off x="9804400" y="6535579"/>
            <a:ext cx="2692400" cy="276999"/>
          </a:xfrm>
          <a:prstGeom prst="rect">
            <a:avLst/>
          </a:prstGeom>
          <a:noFill/>
        </p:spPr>
        <p:txBody>
          <a:bodyPr wrap="square" rtlCol="0">
            <a:spAutoFit/>
          </a:bodyPr>
          <a:lstStyle/>
          <a:p>
            <a:pPr algn="l"/>
            <a:r>
              <a:rPr lang="fr-FR" sz="1200" dirty="0">
                <a:latin typeface="Poppins" pitchFamily="2" charset="77"/>
                <a:cs typeface="Poppins" pitchFamily="2" charset="77"/>
              </a:rPr>
              <a:t>Comprehensive Training 2022</a:t>
            </a:r>
          </a:p>
        </p:txBody>
      </p:sp>
      <p:cxnSp>
        <p:nvCxnSpPr>
          <p:cNvPr id="33" name="Connecteur droit 32">
            <a:extLst>
              <a:ext uri="{FF2B5EF4-FFF2-40B4-BE49-F238E27FC236}">
                <a16:creationId xmlns:a16="http://schemas.microsoft.com/office/drawing/2014/main" id="{C7CA92CD-6A87-549B-196E-D39AEE96F3AB}"/>
              </a:ext>
            </a:extLst>
          </p:cNvPr>
          <p:cNvCxnSpPr>
            <a:cxnSpLocks/>
          </p:cNvCxnSpPr>
          <p:nvPr/>
        </p:nvCxnSpPr>
        <p:spPr>
          <a:xfrm>
            <a:off x="8711951" y="6477000"/>
            <a:ext cx="3480049"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4" name="Espace réservé pour une image  3">
            <a:extLst>
              <a:ext uri="{FF2B5EF4-FFF2-40B4-BE49-F238E27FC236}">
                <a16:creationId xmlns:a16="http://schemas.microsoft.com/office/drawing/2014/main" id="{7117B56B-855E-289E-32EB-376310D2D659}"/>
              </a:ext>
            </a:extLst>
          </p:cNvPr>
          <p:cNvSpPr>
            <a:spLocks noGrp="1"/>
          </p:cNvSpPr>
          <p:nvPr>
            <p:ph type="pic" sz="quarter" idx="10"/>
          </p:nvPr>
        </p:nvSpPr>
        <p:spPr>
          <a:xfrm>
            <a:off x="5969000" y="1244600"/>
            <a:ext cx="5511801" cy="4945593"/>
          </a:xfrm>
          <a:prstGeom prst="rect">
            <a:avLst/>
          </a:prstGeom>
        </p:spPr>
        <p:txBody>
          <a:bodyPr/>
          <a:lstStyle/>
          <a:p>
            <a:r>
              <a:rPr lang="en-US"/>
              <a:t>Click icon to add picture</a:t>
            </a:r>
            <a:endParaRPr lang="fr-FR" dirty="0"/>
          </a:p>
        </p:txBody>
      </p:sp>
      <p:grpSp>
        <p:nvGrpSpPr>
          <p:cNvPr id="35" name="Groupe 20">
            <a:extLst>
              <a:ext uri="{FF2B5EF4-FFF2-40B4-BE49-F238E27FC236}">
                <a16:creationId xmlns:a16="http://schemas.microsoft.com/office/drawing/2014/main" id="{478EA35C-8E60-4A6F-AD34-06C346E0E9DC}"/>
              </a:ext>
            </a:extLst>
          </p:cNvPr>
          <p:cNvGrpSpPr/>
          <p:nvPr/>
        </p:nvGrpSpPr>
        <p:grpSpPr>
          <a:xfrm rot="3608892">
            <a:off x="8948733" y="6087713"/>
            <a:ext cx="717435" cy="968494"/>
            <a:chOff x="9824704" y="-2020392"/>
            <a:chExt cx="9270979" cy="12307392"/>
          </a:xfrm>
        </p:grpSpPr>
        <p:grpSp>
          <p:nvGrpSpPr>
            <p:cNvPr id="36" name="Group 3">
              <a:extLst>
                <a:ext uri="{FF2B5EF4-FFF2-40B4-BE49-F238E27FC236}">
                  <a16:creationId xmlns:a16="http://schemas.microsoft.com/office/drawing/2014/main" id="{1589983F-4637-43BF-9129-72889759EF48}"/>
                </a:ext>
              </a:extLst>
            </p:cNvPr>
            <p:cNvGrpSpPr>
              <a:grpSpLocks noChangeAspect="1"/>
            </p:cNvGrpSpPr>
            <p:nvPr/>
          </p:nvGrpSpPr>
          <p:grpSpPr>
            <a:xfrm>
              <a:off x="9824704" y="6587112"/>
              <a:ext cx="4302195" cy="3699888"/>
              <a:chOff x="0" y="0"/>
              <a:chExt cx="6350000" cy="5461000"/>
            </a:xfrm>
          </p:grpSpPr>
          <p:sp>
            <p:nvSpPr>
              <p:cNvPr id="45" name="Freeform 4">
                <a:extLst>
                  <a:ext uri="{FF2B5EF4-FFF2-40B4-BE49-F238E27FC236}">
                    <a16:creationId xmlns:a16="http://schemas.microsoft.com/office/drawing/2014/main" id="{4BF748F0-FD1D-462E-8A17-42BB7DA902E2}"/>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2" cstate="screen">
                  <a:extLst>
                    <a:ext uri="{28A0092B-C50C-407E-A947-70E740481C1C}">
                      <a14:useLocalDpi xmlns:a14="http://schemas.microsoft.com/office/drawing/2010/main"/>
                    </a:ext>
                  </a:extLst>
                </a:blip>
                <a:stretch>
                  <a:fillRect/>
                </a:stretch>
              </a:blipFill>
            </p:spPr>
          </p:sp>
        </p:grpSp>
        <p:grpSp>
          <p:nvGrpSpPr>
            <p:cNvPr id="37" name="Group 5">
              <a:extLst>
                <a:ext uri="{FF2B5EF4-FFF2-40B4-BE49-F238E27FC236}">
                  <a16:creationId xmlns:a16="http://schemas.microsoft.com/office/drawing/2014/main" id="{EFC4E96A-54C2-4484-B8D5-12E5BA8198AA}"/>
                </a:ext>
              </a:extLst>
            </p:cNvPr>
            <p:cNvGrpSpPr>
              <a:grpSpLocks noChangeAspect="1"/>
            </p:cNvGrpSpPr>
            <p:nvPr/>
          </p:nvGrpSpPr>
          <p:grpSpPr>
            <a:xfrm>
              <a:off x="12177919" y="2232299"/>
              <a:ext cx="4302195" cy="3699888"/>
              <a:chOff x="0" y="0"/>
              <a:chExt cx="6350000" cy="5461000"/>
            </a:xfrm>
          </p:grpSpPr>
          <p:sp>
            <p:nvSpPr>
              <p:cNvPr id="44" name="Freeform 6">
                <a:extLst>
                  <a:ext uri="{FF2B5EF4-FFF2-40B4-BE49-F238E27FC236}">
                    <a16:creationId xmlns:a16="http://schemas.microsoft.com/office/drawing/2014/main" id="{477F6425-DFFE-43E8-B815-EEA4FF765DB6}"/>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3" cstate="screen">
                  <a:extLst>
                    <a:ext uri="{28A0092B-C50C-407E-A947-70E740481C1C}">
                      <a14:useLocalDpi xmlns:a14="http://schemas.microsoft.com/office/drawing/2010/main"/>
                    </a:ext>
                  </a:extLst>
                </a:blip>
                <a:stretch>
                  <a:fillRect/>
                </a:stretch>
              </a:blipFill>
            </p:spPr>
          </p:sp>
        </p:grpSp>
        <p:grpSp>
          <p:nvGrpSpPr>
            <p:cNvPr id="38" name="Group 7">
              <a:extLst>
                <a:ext uri="{FF2B5EF4-FFF2-40B4-BE49-F238E27FC236}">
                  <a16:creationId xmlns:a16="http://schemas.microsoft.com/office/drawing/2014/main" id="{4D654E09-182F-4037-8D49-08BBF3DDCC1A}"/>
                </a:ext>
              </a:extLst>
            </p:cNvPr>
            <p:cNvGrpSpPr>
              <a:grpSpLocks noChangeAspect="1"/>
            </p:cNvGrpSpPr>
            <p:nvPr/>
          </p:nvGrpSpPr>
          <p:grpSpPr>
            <a:xfrm>
              <a:off x="14793488" y="-2020392"/>
              <a:ext cx="4302195" cy="3699888"/>
              <a:chOff x="0" y="0"/>
              <a:chExt cx="6350000" cy="5461000"/>
            </a:xfrm>
          </p:grpSpPr>
          <p:sp>
            <p:nvSpPr>
              <p:cNvPr id="43" name="Freeform 8">
                <a:extLst>
                  <a:ext uri="{FF2B5EF4-FFF2-40B4-BE49-F238E27FC236}">
                    <a16:creationId xmlns:a16="http://schemas.microsoft.com/office/drawing/2014/main" id="{A7068070-8F55-48AB-85BD-36BBC4089F14}"/>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4" cstate="screen">
                  <a:extLst>
                    <a:ext uri="{28A0092B-C50C-407E-A947-70E740481C1C}">
                      <a14:useLocalDpi xmlns:a14="http://schemas.microsoft.com/office/drawing/2010/main"/>
                    </a:ext>
                  </a:extLst>
                </a:blip>
                <a:stretch>
                  <a:fillRect/>
                </a:stretch>
              </a:blipFill>
            </p:spPr>
          </p:sp>
        </p:grpSp>
        <p:grpSp>
          <p:nvGrpSpPr>
            <p:cNvPr id="39" name="Group 9">
              <a:extLst>
                <a:ext uri="{FF2B5EF4-FFF2-40B4-BE49-F238E27FC236}">
                  <a16:creationId xmlns:a16="http://schemas.microsoft.com/office/drawing/2014/main" id="{71FD5FC3-895A-40CB-A11E-77CE78A2C3C3}"/>
                </a:ext>
              </a:extLst>
            </p:cNvPr>
            <p:cNvGrpSpPr>
              <a:grpSpLocks noChangeAspect="1"/>
            </p:cNvGrpSpPr>
            <p:nvPr/>
          </p:nvGrpSpPr>
          <p:grpSpPr>
            <a:xfrm>
              <a:off x="12177919" y="6266409"/>
              <a:ext cx="4272388" cy="3699888"/>
              <a:chOff x="0" y="0"/>
              <a:chExt cx="6350000" cy="5499100"/>
            </a:xfrm>
          </p:grpSpPr>
          <p:sp>
            <p:nvSpPr>
              <p:cNvPr id="42" name="Freeform 10">
                <a:extLst>
                  <a:ext uri="{FF2B5EF4-FFF2-40B4-BE49-F238E27FC236}">
                    <a16:creationId xmlns:a16="http://schemas.microsoft.com/office/drawing/2014/main" id="{BC2F9E8F-FC58-4968-9008-3B00B3C8AF12}"/>
                  </a:ext>
                </a:extLst>
              </p:cNvPr>
              <p:cNvSpPr/>
              <p:nvPr/>
            </p:nvSpPr>
            <p:spPr>
              <a:xfrm>
                <a:off x="0" y="0"/>
                <a:ext cx="6350000" cy="5499100"/>
              </a:xfrm>
              <a:custGeom>
                <a:avLst/>
                <a:gdLst/>
                <a:ahLst/>
                <a:cxnLst/>
                <a:rect l="l" t="t" r="r" b="b"/>
                <a:pathLst>
                  <a:path w="6350000" h="5499100">
                    <a:moveTo>
                      <a:pt x="3175000" y="0"/>
                    </a:moveTo>
                    <a:lnTo>
                      <a:pt x="0" y="0"/>
                    </a:lnTo>
                    <a:lnTo>
                      <a:pt x="1587500" y="2749550"/>
                    </a:lnTo>
                    <a:lnTo>
                      <a:pt x="3175000" y="5499100"/>
                    </a:lnTo>
                    <a:lnTo>
                      <a:pt x="4762500" y="2749550"/>
                    </a:lnTo>
                    <a:lnTo>
                      <a:pt x="6350000" y="0"/>
                    </a:lnTo>
                    <a:close/>
                  </a:path>
                </a:pathLst>
              </a:custGeom>
              <a:blipFill>
                <a:blip r:embed="rId5" cstate="screen">
                  <a:extLst>
                    <a:ext uri="{28A0092B-C50C-407E-A947-70E740481C1C}">
                      <a14:useLocalDpi xmlns:a14="http://schemas.microsoft.com/office/drawing/2010/main"/>
                    </a:ext>
                  </a:extLst>
                </a:blip>
                <a:stretch>
                  <a:fillRect/>
                </a:stretch>
              </a:blipFill>
            </p:spPr>
          </p:sp>
        </p:grpSp>
        <p:grpSp>
          <p:nvGrpSpPr>
            <p:cNvPr id="40" name="Group 11">
              <a:extLst>
                <a:ext uri="{FF2B5EF4-FFF2-40B4-BE49-F238E27FC236}">
                  <a16:creationId xmlns:a16="http://schemas.microsoft.com/office/drawing/2014/main" id="{0B9FB7AA-2E1A-46F5-8007-3FDAF1AD1BFB}"/>
                </a:ext>
              </a:extLst>
            </p:cNvPr>
            <p:cNvGrpSpPr>
              <a:grpSpLocks noChangeAspect="1"/>
            </p:cNvGrpSpPr>
            <p:nvPr/>
          </p:nvGrpSpPr>
          <p:grpSpPr>
            <a:xfrm>
              <a:off x="14591633" y="2012871"/>
              <a:ext cx="4272388" cy="3699888"/>
              <a:chOff x="0" y="0"/>
              <a:chExt cx="6350000" cy="5499100"/>
            </a:xfrm>
          </p:grpSpPr>
          <p:sp>
            <p:nvSpPr>
              <p:cNvPr id="41" name="Freeform 12">
                <a:extLst>
                  <a:ext uri="{FF2B5EF4-FFF2-40B4-BE49-F238E27FC236}">
                    <a16:creationId xmlns:a16="http://schemas.microsoft.com/office/drawing/2014/main" id="{00116D8C-306F-479B-9820-AC099721FF57}"/>
                  </a:ext>
                </a:extLst>
              </p:cNvPr>
              <p:cNvSpPr/>
              <p:nvPr/>
            </p:nvSpPr>
            <p:spPr>
              <a:xfrm>
                <a:off x="0" y="0"/>
                <a:ext cx="6350000" cy="5499100"/>
              </a:xfrm>
              <a:custGeom>
                <a:avLst/>
                <a:gdLst/>
                <a:ahLst/>
                <a:cxnLst/>
                <a:rect l="l" t="t" r="r" b="b"/>
                <a:pathLst>
                  <a:path w="6350000" h="5499100">
                    <a:moveTo>
                      <a:pt x="3175000" y="0"/>
                    </a:moveTo>
                    <a:lnTo>
                      <a:pt x="0" y="0"/>
                    </a:lnTo>
                    <a:lnTo>
                      <a:pt x="1587500" y="2749550"/>
                    </a:lnTo>
                    <a:lnTo>
                      <a:pt x="3175000" y="5499100"/>
                    </a:lnTo>
                    <a:lnTo>
                      <a:pt x="4762500" y="2749550"/>
                    </a:lnTo>
                    <a:lnTo>
                      <a:pt x="6350000" y="0"/>
                    </a:lnTo>
                    <a:close/>
                  </a:path>
                </a:pathLst>
              </a:custGeom>
              <a:blipFill>
                <a:blip r:embed="rId6" cstate="screen">
                  <a:extLst>
                    <a:ext uri="{28A0092B-C50C-407E-A947-70E740481C1C}">
                      <a14:useLocalDpi xmlns:a14="http://schemas.microsoft.com/office/drawing/2010/main"/>
                    </a:ext>
                  </a:extLst>
                </a:blip>
                <a:stretch>
                  <a:fillRect/>
                </a:stretch>
              </a:blipFill>
            </p:spPr>
          </p:sp>
        </p:grpSp>
      </p:grpSp>
      <p:sp>
        <p:nvSpPr>
          <p:cNvPr id="46" name="ZoneTexte 31">
            <a:extLst>
              <a:ext uri="{FF2B5EF4-FFF2-40B4-BE49-F238E27FC236}">
                <a16:creationId xmlns:a16="http://schemas.microsoft.com/office/drawing/2014/main" id="{56F50333-62A8-4708-BC53-E9F6A46EBF5A}"/>
              </a:ext>
            </a:extLst>
          </p:cNvPr>
          <p:cNvSpPr txBox="1"/>
          <p:nvPr/>
        </p:nvSpPr>
        <p:spPr>
          <a:xfrm>
            <a:off x="9804400" y="6535579"/>
            <a:ext cx="2692400" cy="276999"/>
          </a:xfrm>
          <a:prstGeom prst="rect">
            <a:avLst/>
          </a:prstGeom>
          <a:noFill/>
        </p:spPr>
        <p:txBody>
          <a:bodyPr wrap="square" rtlCol="0">
            <a:spAutoFit/>
          </a:bodyPr>
          <a:lstStyle/>
          <a:p>
            <a:pPr algn="l"/>
            <a:r>
              <a:rPr lang="fr-FR" sz="1200" dirty="0">
                <a:latin typeface="Poppins" pitchFamily="2" charset="77"/>
                <a:cs typeface="Poppins" pitchFamily="2" charset="77"/>
              </a:rPr>
              <a:t>Comprehensive Training 2022</a:t>
            </a:r>
          </a:p>
        </p:txBody>
      </p:sp>
      <p:cxnSp>
        <p:nvCxnSpPr>
          <p:cNvPr id="47" name="Connecteur droit 32">
            <a:extLst>
              <a:ext uri="{FF2B5EF4-FFF2-40B4-BE49-F238E27FC236}">
                <a16:creationId xmlns:a16="http://schemas.microsoft.com/office/drawing/2014/main" id="{43B2C7BE-B630-4CBD-89F9-011885FAA7C0}"/>
              </a:ext>
            </a:extLst>
          </p:cNvPr>
          <p:cNvCxnSpPr>
            <a:cxnSpLocks/>
          </p:cNvCxnSpPr>
          <p:nvPr/>
        </p:nvCxnSpPr>
        <p:spPr>
          <a:xfrm>
            <a:off x="8711951" y="6477000"/>
            <a:ext cx="3480049"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1638096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Slide 2">
    <p:bg>
      <p:bgPr>
        <a:solidFill>
          <a:srgbClr val="0B81D5"/>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E9C2699-AC7A-E9E6-7BA2-B178F4AB02B9}"/>
              </a:ext>
            </a:extLst>
          </p:cNvPr>
          <p:cNvSpPr>
            <a:spLocks noGrp="1"/>
          </p:cNvSpPr>
          <p:nvPr>
            <p:ph type="ctrTitle"/>
          </p:nvPr>
        </p:nvSpPr>
        <p:spPr>
          <a:xfrm>
            <a:off x="863600" y="1122892"/>
            <a:ext cx="9804400" cy="2387600"/>
          </a:xfrm>
          <a:prstGeom prst="rect">
            <a:avLst/>
          </a:prstGeom>
        </p:spPr>
        <p:txBody>
          <a:bodyPr anchor="b"/>
          <a:lstStyle>
            <a:lvl1pPr algn="l">
              <a:defRPr sz="6400" b="1" i="0">
                <a:solidFill>
                  <a:schemeClr val="bg1"/>
                </a:solidFill>
                <a:latin typeface="Poppins" pitchFamily="2" charset="77"/>
                <a:cs typeface="Poppins" pitchFamily="2" charset="77"/>
              </a:defRPr>
            </a:lvl1pPr>
          </a:lstStyle>
          <a:p>
            <a:r>
              <a:rPr lang="en-US"/>
              <a:t>Click to edit Master title style</a:t>
            </a:r>
            <a:endParaRPr lang="fr-FR" dirty="0"/>
          </a:p>
        </p:txBody>
      </p:sp>
      <p:sp>
        <p:nvSpPr>
          <p:cNvPr id="9" name="ZoneTexte 8">
            <a:extLst>
              <a:ext uri="{FF2B5EF4-FFF2-40B4-BE49-F238E27FC236}">
                <a16:creationId xmlns:a16="http://schemas.microsoft.com/office/drawing/2014/main" id="{115A4625-51AA-B632-6852-324A2C3FE561}"/>
              </a:ext>
            </a:extLst>
          </p:cNvPr>
          <p:cNvSpPr txBox="1"/>
          <p:nvPr/>
        </p:nvSpPr>
        <p:spPr>
          <a:xfrm>
            <a:off x="101600" y="6535579"/>
            <a:ext cx="4013200" cy="276999"/>
          </a:xfrm>
          <a:prstGeom prst="rect">
            <a:avLst/>
          </a:prstGeom>
          <a:noFill/>
        </p:spPr>
        <p:txBody>
          <a:bodyPr wrap="square" rtlCol="0">
            <a:spAutoFit/>
          </a:bodyPr>
          <a:lstStyle/>
          <a:p>
            <a:pPr algn="l"/>
            <a:r>
              <a:rPr lang="fr-FR" sz="1200" dirty="0">
                <a:solidFill>
                  <a:schemeClr val="bg1"/>
                </a:solidFill>
                <a:latin typeface="Poppins" pitchFamily="2" charset="77"/>
                <a:cs typeface="Poppins" pitchFamily="2" charset="77"/>
              </a:rPr>
              <a:t>Comprehensive Training 2022</a:t>
            </a:r>
          </a:p>
        </p:txBody>
      </p:sp>
      <p:cxnSp>
        <p:nvCxnSpPr>
          <p:cNvPr id="10" name="Connecteur droit 9">
            <a:extLst>
              <a:ext uri="{FF2B5EF4-FFF2-40B4-BE49-F238E27FC236}">
                <a16:creationId xmlns:a16="http://schemas.microsoft.com/office/drawing/2014/main" id="{A5FF4C7F-E857-B170-8567-5B89E8D8AAAF}"/>
              </a:ext>
            </a:extLst>
          </p:cNvPr>
          <p:cNvCxnSpPr/>
          <p:nvPr/>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5" name="ZoneTexte 8">
            <a:extLst>
              <a:ext uri="{FF2B5EF4-FFF2-40B4-BE49-F238E27FC236}">
                <a16:creationId xmlns:a16="http://schemas.microsoft.com/office/drawing/2014/main" id="{F89F8A43-6324-4C46-ABF6-C9E482EA2835}"/>
              </a:ext>
            </a:extLst>
          </p:cNvPr>
          <p:cNvSpPr txBox="1"/>
          <p:nvPr/>
        </p:nvSpPr>
        <p:spPr>
          <a:xfrm>
            <a:off x="101600" y="6535579"/>
            <a:ext cx="4013200" cy="276999"/>
          </a:xfrm>
          <a:prstGeom prst="rect">
            <a:avLst/>
          </a:prstGeom>
          <a:noFill/>
        </p:spPr>
        <p:txBody>
          <a:bodyPr wrap="square" rtlCol="0">
            <a:spAutoFit/>
          </a:bodyPr>
          <a:lstStyle/>
          <a:p>
            <a:pPr algn="l"/>
            <a:r>
              <a:rPr lang="fr-FR" sz="1200" dirty="0">
                <a:solidFill>
                  <a:schemeClr val="bg1"/>
                </a:solidFill>
                <a:latin typeface="Poppins" pitchFamily="2" charset="77"/>
                <a:cs typeface="Poppins" pitchFamily="2" charset="77"/>
              </a:rPr>
              <a:t>Comprehensive Training 2022</a:t>
            </a:r>
          </a:p>
        </p:txBody>
      </p:sp>
      <p:cxnSp>
        <p:nvCxnSpPr>
          <p:cNvPr id="6" name="Connecteur droit 9">
            <a:extLst>
              <a:ext uri="{FF2B5EF4-FFF2-40B4-BE49-F238E27FC236}">
                <a16:creationId xmlns:a16="http://schemas.microsoft.com/office/drawing/2014/main" id="{AC733A90-1D3D-4E91-8791-4DBB5593C10B}"/>
              </a:ext>
            </a:extLst>
          </p:cNvPr>
          <p:cNvCxnSpPr/>
          <p:nvPr/>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5525641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Slide 4">
    <p:bg>
      <p:bgPr>
        <a:solidFill>
          <a:srgbClr val="2A999B"/>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A6B0116-D034-7B82-665D-3BB36B4BCCA1}"/>
              </a:ext>
            </a:extLst>
          </p:cNvPr>
          <p:cNvSpPr>
            <a:spLocks noGrp="1"/>
          </p:cNvSpPr>
          <p:nvPr>
            <p:ph type="title"/>
          </p:nvPr>
        </p:nvSpPr>
        <p:spPr>
          <a:xfrm>
            <a:off x="831850" y="889000"/>
            <a:ext cx="8566150" cy="557741"/>
          </a:xfrm>
          <a:prstGeom prst="rect">
            <a:avLst/>
          </a:prstGeom>
        </p:spPr>
        <p:txBody>
          <a:bodyPr anchor="b"/>
          <a:lstStyle>
            <a:lvl1pPr algn="ctr">
              <a:defRPr sz="2400" b="1" i="0">
                <a:solidFill>
                  <a:schemeClr val="bg1"/>
                </a:solidFill>
                <a:latin typeface="Poppins" pitchFamily="2" charset="77"/>
                <a:cs typeface="Poppins" pitchFamily="2" charset="77"/>
              </a:defRPr>
            </a:lvl1pPr>
          </a:lstStyle>
          <a:p>
            <a:r>
              <a:rPr lang="en-US"/>
              <a:t>Click to edit Master title style</a:t>
            </a:r>
            <a:endParaRPr lang="fr-FR" dirty="0"/>
          </a:p>
        </p:txBody>
      </p:sp>
      <p:sp>
        <p:nvSpPr>
          <p:cNvPr id="3" name="Espace réservé du texte 2">
            <a:extLst>
              <a:ext uri="{FF2B5EF4-FFF2-40B4-BE49-F238E27FC236}">
                <a16:creationId xmlns:a16="http://schemas.microsoft.com/office/drawing/2014/main" id="{8FFCA881-C301-6987-35A4-2D7A1F0D048B}"/>
              </a:ext>
            </a:extLst>
          </p:cNvPr>
          <p:cNvSpPr>
            <a:spLocks noGrp="1"/>
          </p:cNvSpPr>
          <p:nvPr>
            <p:ph type="body" idx="1" hasCustomPrompt="1"/>
          </p:nvPr>
        </p:nvSpPr>
        <p:spPr>
          <a:xfrm>
            <a:off x="1473200" y="1614336"/>
            <a:ext cx="7924801" cy="443065"/>
          </a:xfrm>
          <a:prstGeom prst="rect">
            <a:avLst/>
          </a:prstGeom>
        </p:spPr>
        <p:txBody>
          <a:bodyPr/>
          <a:lstStyle>
            <a:lvl1pPr marL="0" indent="0">
              <a:buNone/>
              <a:defRPr sz="2133" b="0" i="0">
                <a:solidFill>
                  <a:schemeClr val="bg1"/>
                </a:solidFill>
                <a:latin typeface="Poppins Light" pitchFamily="2" charset="77"/>
                <a:cs typeface="Poppins Light" pitchFamily="2" charset="77"/>
              </a:defRPr>
            </a:lvl1pPr>
            <a:lvl2pPr marL="304815" indent="0">
              <a:buNone/>
              <a:defRPr sz="1333">
                <a:solidFill>
                  <a:schemeClr val="tx1">
                    <a:tint val="75000"/>
                  </a:schemeClr>
                </a:solidFill>
              </a:defRPr>
            </a:lvl2pPr>
            <a:lvl3pPr marL="609630" indent="0">
              <a:buNone/>
              <a:defRPr sz="1200">
                <a:solidFill>
                  <a:schemeClr val="tx1">
                    <a:tint val="75000"/>
                  </a:schemeClr>
                </a:solidFill>
              </a:defRPr>
            </a:lvl3pPr>
            <a:lvl4pPr marL="914446" indent="0">
              <a:buNone/>
              <a:defRPr sz="1067">
                <a:solidFill>
                  <a:schemeClr val="tx1">
                    <a:tint val="75000"/>
                  </a:schemeClr>
                </a:solidFill>
              </a:defRPr>
            </a:lvl4pPr>
            <a:lvl5pPr marL="1219261" indent="0">
              <a:buNone/>
              <a:defRPr sz="1067">
                <a:solidFill>
                  <a:schemeClr val="tx1">
                    <a:tint val="75000"/>
                  </a:schemeClr>
                </a:solidFill>
              </a:defRPr>
            </a:lvl5pPr>
            <a:lvl6pPr marL="1524076" indent="0">
              <a:buNone/>
              <a:defRPr sz="1067">
                <a:solidFill>
                  <a:schemeClr val="tx1">
                    <a:tint val="75000"/>
                  </a:schemeClr>
                </a:solidFill>
              </a:defRPr>
            </a:lvl6pPr>
            <a:lvl7pPr marL="1828891" indent="0">
              <a:buNone/>
              <a:defRPr sz="1067">
                <a:solidFill>
                  <a:schemeClr val="tx1">
                    <a:tint val="75000"/>
                  </a:schemeClr>
                </a:solidFill>
              </a:defRPr>
            </a:lvl7pPr>
            <a:lvl8pPr marL="2133707" indent="0">
              <a:buNone/>
              <a:defRPr sz="1067">
                <a:solidFill>
                  <a:schemeClr val="tx1">
                    <a:tint val="75000"/>
                  </a:schemeClr>
                </a:solidFill>
              </a:defRPr>
            </a:lvl8pPr>
            <a:lvl9pPr marL="2438522" indent="0">
              <a:buNone/>
              <a:defRPr sz="1067">
                <a:solidFill>
                  <a:schemeClr val="tx1">
                    <a:tint val="75000"/>
                  </a:schemeClr>
                </a:solidFill>
              </a:defRPr>
            </a:lvl9pPr>
          </a:lstStyle>
          <a:p>
            <a:pPr lvl="0"/>
            <a:r>
              <a:rPr lang="fr-FR" dirty="0"/>
              <a:t>CLIQUEZ POUR MODIFIER LES STYLES DU TEXTE DU MASQUE</a:t>
            </a:r>
          </a:p>
        </p:txBody>
      </p:sp>
      <p:pic>
        <p:nvPicPr>
          <p:cNvPr id="7" name="Picture 6">
            <a:extLst>
              <a:ext uri="{FF2B5EF4-FFF2-40B4-BE49-F238E27FC236}">
                <a16:creationId xmlns:a16="http://schemas.microsoft.com/office/drawing/2014/main" id="{DC220643-49B0-404B-2FFB-A4E3A84C4030}"/>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a:fillRect/>
          </a:stretch>
        </p:blipFill>
        <p:spPr>
          <a:xfrm flipH="1">
            <a:off x="5576444" y="3281588"/>
            <a:ext cx="7853771" cy="3455659"/>
          </a:xfrm>
          <a:prstGeom prst="rect">
            <a:avLst/>
          </a:prstGeom>
        </p:spPr>
      </p:pic>
      <p:sp>
        <p:nvSpPr>
          <p:cNvPr id="9" name="Espace réservé du texte 8">
            <a:extLst>
              <a:ext uri="{FF2B5EF4-FFF2-40B4-BE49-F238E27FC236}">
                <a16:creationId xmlns:a16="http://schemas.microsoft.com/office/drawing/2014/main" id="{BBA06323-73C3-F075-50C6-5AFDD66F3BF1}"/>
              </a:ext>
            </a:extLst>
          </p:cNvPr>
          <p:cNvSpPr>
            <a:spLocks noGrp="1"/>
          </p:cNvSpPr>
          <p:nvPr>
            <p:ph type="body" sz="quarter" idx="10"/>
          </p:nvPr>
        </p:nvSpPr>
        <p:spPr>
          <a:xfrm>
            <a:off x="8636000" y="2921000"/>
            <a:ext cx="3403600" cy="1117600"/>
          </a:xfrm>
          <a:prstGeom prst="rect">
            <a:avLst/>
          </a:prstGeom>
        </p:spPr>
        <p:txBody>
          <a:bodyPr/>
          <a:lstStyle>
            <a:lvl1pPr>
              <a:defRPr sz="2133" b="1" i="0">
                <a:solidFill>
                  <a:schemeClr val="bg1"/>
                </a:solidFill>
                <a:latin typeface="Poppins ExtraBold" pitchFamily="2" charset="77"/>
                <a:cs typeface="Poppins ExtraBold" pitchFamily="2" charset="77"/>
              </a:defRPr>
            </a:lvl1pPr>
            <a:lvl2pPr>
              <a:defRPr sz="2133" b="1" i="0">
                <a:solidFill>
                  <a:schemeClr val="bg1"/>
                </a:solidFill>
                <a:latin typeface="Poppins ExtraBold" pitchFamily="2" charset="77"/>
                <a:cs typeface="Poppins ExtraBold" pitchFamily="2" charset="77"/>
              </a:defRPr>
            </a:lvl2pPr>
            <a:lvl3pPr>
              <a:defRPr sz="2133" b="1" i="0">
                <a:solidFill>
                  <a:schemeClr val="bg1"/>
                </a:solidFill>
                <a:latin typeface="Poppins ExtraBold" pitchFamily="2" charset="77"/>
                <a:cs typeface="Poppins ExtraBold" pitchFamily="2" charset="77"/>
              </a:defRPr>
            </a:lvl3pPr>
            <a:lvl4pPr>
              <a:defRPr sz="2133" b="1" i="0">
                <a:solidFill>
                  <a:schemeClr val="bg1"/>
                </a:solidFill>
                <a:latin typeface="Poppins ExtraBold" pitchFamily="2" charset="77"/>
                <a:cs typeface="Poppins ExtraBold" pitchFamily="2" charset="77"/>
              </a:defRPr>
            </a:lvl4pPr>
            <a:lvl5pPr>
              <a:defRPr sz="2133" b="1" i="0">
                <a:solidFill>
                  <a:schemeClr val="bg1"/>
                </a:solidFill>
                <a:latin typeface="Poppins ExtraBold" pitchFamily="2" charset="77"/>
                <a:cs typeface="Poppins ExtraBold"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dirty="0"/>
          </a:p>
        </p:txBody>
      </p:sp>
      <p:sp>
        <p:nvSpPr>
          <p:cNvPr id="11" name="Espace réservé du texte 10">
            <a:extLst>
              <a:ext uri="{FF2B5EF4-FFF2-40B4-BE49-F238E27FC236}">
                <a16:creationId xmlns:a16="http://schemas.microsoft.com/office/drawing/2014/main" id="{71A552A1-A49E-3667-80E6-812C54F82189}"/>
              </a:ext>
            </a:extLst>
          </p:cNvPr>
          <p:cNvSpPr>
            <a:spLocks noGrp="1"/>
          </p:cNvSpPr>
          <p:nvPr>
            <p:ph type="body" sz="quarter" idx="11"/>
          </p:nvPr>
        </p:nvSpPr>
        <p:spPr>
          <a:xfrm>
            <a:off x="831850" y="2921000"/>
            <a:ext cx="4400550" cy="2844496"/>
          </a:xfrm>
          <a:prstGeom prst="rect">
            <a:avLst/>
          </a:prstGeom>
        </p:spPr>
        <p:txBody>
          <a:bodyPr/>
          <a:lstStyle>
            <a:lvl1pPr>
              <a:defRPr sz="2133" b="1" i="0">
                <a:solidFill>
                  <a:schemeClr val="bg1"/>
                </a:solidFill>
                <a:latin typeface="Poppins" pitchFamily="2" charset="77"/>
                <a:cs typeface="Poppins" pitchFamily="2" charset="77"/>
              </a:defRPr>
            </a:lvl1pPr>
            <a:lvl2pPr>
              <a:defRPr sz="2133" b="0" i="0">
                <a:solidFill>
                  <a:schemeClr val="bg1"/>
                </a:solidFill>
                <a:latin typeface="Poppins Light" pitchFamily="2" charset="77"/>
                <a:cs typeface="Poppins Light" pitchFamily="2" charset="77"/>
              </a:defRPr>
            </a:lvl2pPr>
            <a:lvl3pPr>
              <a:defRPr sz="2133" b="0" i="0">
                <a:solidFill>
                  <a:schemeClr val="bg1"/>
                </a:solidFill>
                <a:latin typeface="Poppins Light" pitchFamily="2" charset="77"/>
                <a:cs typeface="Poppins Light" pitchFamily="2" charset="77"/>
              </a:defRPr>
            </a:lvl3pPr>
            <a:lvl4pPr>
              <a:defRPr sz="2133" b="0" i="0">
                <a:solidFill>
                  <a:schemeClr val="bg1"/>
                </a:solidFill>
                <a:latin typeface="Poppins Light" pitchFamily="2" charset="77"/>
                <a:cs typeface="Poppins Light" pitchFamily="2" charset="77"/>
              </a:defRPr>
            </a:lvl4pPr>
            <a:lvl5pPr>
              <a:defRPr sz="2133" b="0" i="0">
                <a:solidFill>
                  <a:schemeClr val="bg1"/>
                </a:solidFill>
                <a:latin typeface="Poppins Light" pitchFamily="2" charset="77"/>
                <a:cs typeface="Poppins Light"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dirty="0"/>
          </a:p>
        </p:txBody>
      </p:sp>
      <p:sp>
        <p:nvSpPr>
          <p:cNvPr id="12" name="ZoneTexte 11">
            <a:extLst>
              <a:ext uri="{FF2B5EF4-FFF2-40B4-BE49-F238E27FC236}">
                <a16:creationId xmlns:a16="http://schemas.microsoft.com/office/drawing/2014/main" id="{53EAF698-867A-AA72-A3B9-C2FA8904A453}"/>
              </a:ext>
            </a:extLst>
          </p:cNvPr>
          <p:cNvSpPr txBox="1"/>
          <p:nvPr/>
        </p:nvSpPr>
        <p:spPr>
          <a:xfrm>
            <a:off x="101600" y="6535579"/>
            <a:ext cx="4013200" cy="276999"/>
          </a:xfrm>
          <a:prstGeom prst="rect">
            <a:avLst/>
          </a:prstGeom>
          <a:noFill/>
        </p:spPr>
        <p:txBody>
          <a:bodyPr wrap="square" rtlCol="0">
            <a:spAutoFit/>
          </a:bodyPr>
          <a:lstStyle/>
          <a:p>
            <a:pPr algn="l"/>
            <a:r>
              <a:rPr lang="fr-FR" sz="1200" dirty="0">
                <a:solidFill>
                  <a:schemeClr val="bg1"/>
                </a:solidFill>
                <a:latin typeface="Poppins" pitchFamily="2" charset="77"/>
                <a:cs typeface="Poppins" pitchFamily="2" charset="77"/>
              </a:rPr>
              <a:t>Comprehensive Training  2022</a:t>
            </a:r>
          </a:p>
        </p:txBody>
      </p:sp>
      <p:cxnSp>
        <p:nvCxnSpPr>
          <p:cNvPr id="13" name="Connecteur droit 12">
            <a:extLst>
              <a:ext uri="{FF2B5EF4-FFF2-40B4-BE49-F238E27FC236}">
                <a16:creationId xmlns:a16="http://schemas.microsoft.com/office/drawing/2014/main" id="{B980B541-87FF-6818-C5EF-62E1E62893EF}"/>
              </a:ext>
            </a:extLst>
          </p:cNvPr>
          <p:cNvCxnSpPr/>
          <p:nvPr/>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10" name="Picture 6">
            <a:extLst>
              <a:ext uri="{FF2B5EF4-FFF2-40B4-BE49-F238E27FC236}">
                <a16:creationId xmlns:a16="http://schemas.microsoft.com/office/drawing/2014/main" id="{F7180E06-7FE9-4833-996C-2E88F2879DED}"/>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a:fillRect/>
          </a:stretch>
        </p:blipFill>
        <p:spPr>
          <a:xfrm flipH="1">
            <a:off x="5576444" y="3281588"/>
            <a:ext cx="7853771" cy="3455659"/>
          </a:xfrm>
          <a:prstGeom prst="rect">
            <a:avLst/>
          </a:prstGeom>
        </p:spPr>
      </p:pic>
      <p:sp>
        <p:nvSpPr>
          <p:cNvPr id="14" name="ZoneTexte 11">
            <a:extLst>
              <a:ext uri="{FF2B5EF4-FFF2-40B4-BE49-F238E27FC236}">
                <a16:creationId xmlns:a16="http://schemas.microsoft.com/office/drawing/2014/main" id="{93A24646-3BB0-4861-BF60-37482A4F57FB}"/>
              </a:ext>
            </a:extLst>
          </p:cNvPr>
          <p:cNvSpPr txBox="1"/>
          <p:nvPr/>
        </p:nvSpPr>
        <p:spPr>
          <a:xfrm>
            <a:off x="101600" y="6535579"/>
            <a:ext cx="4013200" cy="276999"/>
          </a:xfrm>
          <a:prstGeom prst="rect">
            <a:avLst/>
          </a:prstGeom>
          <a:noFill/>
        </p:spPr>
        <p:txBody>
          <a:bodyPr wrap="square" rtlCol="0">
            <a:spAutoFit/>
          </a:bodyPr>
          <a:lstStyle/>
          <a:p>
            <a:pPr algn="l"/>
            <a:r>
              <a:rPr lang="fr-FR" sz="1200" dirty="0">
                <a:solidFill>
                  <a:schemeClr val="bg1"/>
                </a:solidFill>
                <a:latin typeface="Poppins" pitchFamily="2" charset="77"/>
                <a:cs typeface="Poppins" pitchFamily="2" charset="77"/>
              </a:rPr>
              <a:t>Comprehensive Training  2022</a:t>
            </a:r>
          </a:p>
        </p:txBody>
      </p:sp>
      <p:cxnSp>
        <p:nvCxnSpPr>
          <p:cNvPr id="15" name="Connecteur droit 12">
            <a:extLst>
              <a:ext uri="{FF2B5EF4-FFF2-40B4-BE49-F238E27FC236}">
                <a16:creationId xmlns:a16="http://schemas.microsoft.com/office/drawing/2014/main" id="{E32CBB25-74E7-4D31-AC37-0E273B9EE49D}"/>
              </a:ext>
            </a:extLst>
          </p:cNvPr>
          <p:cNvCxnSpPr/>
          <p:nvPr/>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225925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p:cSld name="Slide 3">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F5196DB-ADD8-8377-22BF-115D9D266F21}"/>
              </a:ext>
            </a:extLst>
          </p:cNvPr>
          <p:cNvSpPr>
            <a:spLocks noGrp="1"/>
          </p:cNvSpPr>
          <p:nvPr>
            <p:ph type="title"/>
          </p:nvPr>
        </p:nvSpPr>
        <p:spPr>
          <a:xfrm>
            <a:off x="3047999" y="365126"/>
            <a:ext cx="8572499" cy="473075"/>
          </a:xfrm>
          <a:prstGeom prst="rect">
            <a:avLst/>
          </a:prstGeom>
        </p:spPr>
        <p:txBody>
          <a:bodyPr/>
          <a:lstStyle>
            <a:lvl1pPr>
              <a:defRPr sz="2400" b="1" i="0">
                <a:latin typeface="Poppins ExtraBold" pitchFamily="2" charset="77"/>
                <a:cs typeface="Poppins ExtraBold" pitchFamily="2" charset="77"/>
              </a:defRPr>
            </a:lvl1pPr>
          </a:lstStyle>
          <a:p>
            <a:r>
              <a:rPr lang="en-US"/>
              <a:t>Click to edit Master title style</a:t>
            </a:r>
            <a:endParaRPr lang="fr-FR" dirty="0"/>
          </a:p>
        </p:txBody>
      </p:sp>
      <p:sp>
        <p:nvSpPr>
          <p:cNvPr id="3" name="Espace réservé du contenu 2">
            <a:extLst>
              <a:ext uri="{FF2B5EF4-FFF2-40B4-BE49-F238E27FC236}">
                <a16:creationId xmlns:a16="http://schemas.microsoft.com/office/drawing/2014/main" id="{2BF57EDF-BD9B-6D87-79CC-648270B25440}"/>
              </a:ext>
            </a:extLst>
          </p:cNvPr>
          <p:cNvSpPr>
            <a:spLocks noGrp="1"/>
          </p:cNvSpPr>
          <p:nvPr>
            <p:ph idx="1"/>
          </p:nvPr>
        </p:nvSpPr>
        <p:spPr>
          <a:xfrm>
            <a:off x="3047999" y="991513"/>
            <a:ext cx="8572500" cy="689286"/>
          </a:xfrm>
          <a:prstGeom prst="rect">
            <a:avLst/>
          </a:prstGeom>
        </p:spPr>
        <p:txBody>
          <a:bodyPr/>
          <a:lstStyle>
            <a:lvl1pPr algn="ctr">
              <a:defRPr sz="2133" b="0" i="0">
                <a:latin typeface="Poppins Light" pitchFamily="2" charset="77"/>
                <a:cs typeface="Poppins Light" pitchFamily="2" charset="77"/>
              </a:defRPr>
            </a:lvl1pPr>
            <a:lvl2pPr algn="ctr">
              <a:defRPr sz="2133" b="0" i="0">
                <a:latin typeface="Poppins Light" pitchFamily="2" charset="77"/>
                <a:cs typeface="Poppins Light" pitchFamily="2" charset="77"/>
              </a:defRPr>
            </a:lvl2pPr>
            <a:lvl3pPr algn="ctr">
              <a:defRPr sz="2133" b="0" i="0">
                <a:latin typeface="Poppins Light" pitchFamily="2" charset="77"/>
                <a:cs typeface="Poppins Light" pitchFamily="2" charset="77"/>
              </a:defRPr>
            </a:lvl3pPr>
            <a:lvl4pPr algn="ctr">
              <a:defRPr sz="2133" b="0" i="0">
                <a:latin typeface="Poppins Light" pitchFamily="2" charset="77"/>
                <a:cs typeface="Poppins Light" pitchFamily="2" charset="77"/>
              </a:defRPr>
            </a:lvl4pPr>
            <a:lvl5pPr algn="ctr">
              <a:defRPr sz="2133" b="0" i="0">
                <a:latin typeface="Poppins Light" pitchFamily="2" charset="77"/>
                <a:cs typeface="Poppins Light"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dirty="0"/>
          </a:p>
        </p:txBody>
      </p:sp>
      <p:grpSp>
        <p:nvGrpSpPr>
          <p:cNvPr id="7" name="Group 2">
            <a:extLst>
              <a:ext uri="{FF2B5EF4-FFF2-40B4-BE49-F238E27FC236}">
                <a16:creationId xmlns:a16="http://schemas.microsoft.com/office/drawing/2014/main" id="{84DF5FD3-368A-EF89-8149-3F8DC30E8ED5}"/>
              </a:ext>
            </a:extLst>
          </p:cNvPr>
          <p:cNvGrpSpPr>
            <a:grpSpLocks noChangeAspect="1"/>
          </p:cNvGrpSpPr>
          <p:nvPr/>
        </p:nvGrpSpPr>
        <p:grpSpPr>
          <a:xfrm>
            <a:off x="36827" y="3936476"/>
            <a:ext cx="1512035" cy="1309354"/>
            <a:chOff x="0" y="0"/>
            <a:chExt cx="4282440" cy="3708400"/>
          </a:xfrm>
        </p:grpSpPr>
        <p:sp>
          <p:nvSpPr>
            <p:cNvPr id="8" name="Freeform 3">
              <a:extLst>
                <a:ext uri="{FF2B5EF4-FFF2-40B4-BE49-F238E27FC236}">
                  <a16:creationId xmlns:a16="http://schemas.microsoft.com/office/drawing/2014/main" id="{207A5AE6-C703-B397-653C-DE3EF72325A6}"/>
                </a:ext>
              </a:extLst>
            </p:cNvPr>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2" cstate="screen">
                <a:extLst>
                  <a:ext uri="{28A0092B-C50C-407E-A947-70E740481C1C}">
                    <a14:useLocalDpi xmlns:a14="http://schemas.microsoft.com/office/drawing/2010/main"/>
                  </a:ext>
                </a:extLst>
              </a:blip>
              <a:stretch>
                <a:fillRect/>
              </a:stretch>
            </a:blipFill>
          </p:spPr>
        </p:sp>
      </p:grpSp>
      <p:grpSp>
        <p:nvGrpSpPr>
          <p:cNvPr id="9" name="Group 4">
            <a:extLst>
              <a:ext uri="{FF2B5EF4-FFF2-40B4-BE49-F238E27FC236}">
                <a16:creationId xmlns:a16="http://schemas.microsoft.com/office/drawing/2014/main" id="{A853F251-BFD7-6E3B-4AC4-69C2BAE5066C}"/>
              </a:ext>
            </a:extLst>
          </p:cNvPr>
          <p:cNvGrpSpPr>
            <a:grpSpLocks noChangeAspect="1"/>
          </p:cNvGrpSpPr>
          <p:nvPr/>
        </p:nvGrpSpPr>
        <p:grpSpPr>
          <a:xfrm>
            <a:off x="1295744" y="3234476"/>
            <a:ext cx="1512035" cy="1309354"/>
            <a:chOff x="0" y="0"/>
            <a:chExt cx="4282440" cy="3708400"/>
          </a:xfrm>
        </p:grpSpPr>
        <p:sp>
          <p:nvSpPr>
            <p:cNvPr id="10" name="Freeform 5">
              <a:extLst>
                <a:ext uri="{FF2B5EF4-FFF2-40B4-BE49-F238E27FC236}">
                  <a16:creationId xmlns:a16="http://schemas.microsoft.com/office/drawing/2014/main" id="{FB8B3F4F-C0F7-35DA-FF67-8BA5C47ABA23}"/>
                </a:ext>
              </a:extLst>
            </p:cNvPr>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3" cstate="screen">
                <a:extLst>
                  <a:ext uri="{28A0092B-C50C-407E-A947-70E740481C1C}">
                    <a14:useLocalDpi xmlns:a14="http://schemas.microsoft.com/office/drawing/2010/main"/>
                  </a:ext>
                </a:extLst>
              </a:blip>
              <a:stretch>
                <a:fillRect/>
              </a:stretch>
            </a:blipFill>
          </p:spPr>
        </p:sp>
      </p:grpSp>
      <p:grpSp>
        <p:nvGrpSpPr>
          <p:cNvPr id="11" name="Group 6">
            <a:extLst>
              <a:ext uri="{FF2B5EF4-FFF2-40B4-BE49-F238E27FC236}">
                <a16:creationId xmlns:a16="http://schemas.microsoft.com/office/drawing/2014/main" id="{86531AB7-3B7A-B165-5F15-DB9550187643}"/>
              </a:ext>
            </a:extLst>
          </p:cNvPr>
          <p:cNvGrpSpPr>
            <a:grpSpLocks noChangeAspect="1"/>
          </p:cNvGrpSpPr>
          <p:nvPr/>
        </p:nvGrpSpPr>
        <p:grpSpPr>
          <a:xfrm>
            <a:off x="1295744" y="4688703"/>
            <a:ext cx="1512035" cy="1309354"/>
            <a:chOff x="0" y="0"/>
            <a:chExt cx="4282440" cy="3708400"/>
          </a:xfrm>
        </p:grpSpPr>
        <p:sp>
          <p:nvSpPr>
            <p:cNvPr id="12" name="Freeform 7">
              <a:extLst>
                <a:ext uri="{FF2B5EF4-FFF2-40B4-BE49-F238E27FC236}">
                  <a16:creationId xmlns:a16="http://schemas.microsoft.com/office/drawing/2014/main" id="{D7F4A836-03D3-0478-993C-89ABCD789556}"/>
                </a:ext>
              </a:extLst>
            </p:cNvPr>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4" cstate="screen">
                <a:extLst>
                  <a:ext uri="{28A0092B-C50C-407E-A947-70E740481C1C}">
                    <a14:useLocalDpi xmlns:a14="http://schemas.microsoft.com/office/drawing/2010/main"/>
                  </a:ext>
                </a:extLst>
              </a:blip>
              <a:stretch>
                <a:fillRect/>
              </a:stretch>
            </a:blipFill>
          </p:spPr>
        </p:sp>
      </p:grpSp>
      <p:grpSp>
        <p:nvGrpSpPr>
          <p:cNvPr id="13" name="Group 8">
            <a:extLst>
              <a:ext uri="{FF2B5EF4-FFF2-40B4-BE49-F238E27FC236}">
                <a16:creationId xmlns:a16="http://schemas.microsoft.com/office/drawing/2014/main" id="{56C60DFD-8387-7A95-BB2D-514C050483D0}"/>
              </a:ext>
            </a:extLst>
          </p:cNvPr>
          <p:cNvGrpSpPr>
            <a:grpSpLocks noChangeAspect="1"/>
          </p:cNvGrpSpPr>
          <p:nvPr/>
        </p:nvGrpSpPr>
        <p:grpSpPr>
          <a:xfrm>
            <a:off x="1" y="5369502"/>
            <a:ext cx="1512035" cy="1309354"/>
            <a:chOff x="0" y="0"/>
            <a:chExt cx="4282440" cy="3708400"/>
          </a:xfrm>
        </p:grpSpPr>
        <p:sp>
          <p:nvSpPr>
            <p:cNvPr id="14" name="Freeform 9">
              <a:extLst>
                <a:ext uri="{FF2B5EF4-FFF2-40B4-BE49-F238E27FC236}">
                  <a16:creationId xmlns:a16="http://schemas.microsoft.com/office/drawing/2014/main" id="{C5983990-1CB7-7E54-7DA1-6FDE8AB0D929}"/>
                </a:ext>
              </a:extLst>
            </p:cNvPr>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5" cstate="screen">
                <a:extLst>
                  <a:ext uri="{28A0092B-C50C-407E-A947-70E740481C1C}">
                    <a14:useLocalDpi xmlns:a14="http://schemas.microsoft.com/office/drawing/2010/main"/>
                  </a:ext>
                </a:extLst>
              </a:blip>
              <a:stretch>
                <a:fillRect/>
              </a:stretch>
            </a:blipFill>
          </p:spPr>
        </p:sp>
      </p:grpSp>
      <p:grpSp>
        <p:nvGrpSpPr>
          <p:cNvPr id="15" name="Group 10">
            <a:extLst>
              <a:ext uri="{FF2B5EF4-FFF2-40B4-BE49-F238E27FC236}">
                <a16:creationId xmlns:a16="http://schemas.microsoft.com/office/drawing/2014/main" id="{8BE35399-D3C5-0957-DBA2-9D71AE382BE6}"/>
              </a:ext>
            </a:extLst>
          </p:cNvPr>
          <p:cNvGrpSpPr>
            <a:grpSpLocks noChangeAspect="1"/>
          </p:cNvGrpSpPr>
          <p:nvPr/>
        </p:nvGrpSpPr>
        <p:grpSpPr>
          <a:xfrm>
            <a:off x="73654" y="1073445"/>
            <a:ext cx="1512035" cy="1309354"/>
            <a:chOff x="0" y="0"/>
            <a:chExt cx="4282440" cy="3708400"/>
          </a:xfrm>
        </p:grpSpPr>
        <p:sp>
          <p:nvSpPr>
            <p:cNvPr id="16" name="Freeform 11">
              <a:extLst>
                <a:ext uri="{FF2B5EF4-FFF2-40B4-BE49-F238E27FC236}">
                  <a16:creationId xmlns:a16="http://schemas.microsoft.com/office/drawing/2014/main" id="{4DFA1151-F81E-CAB0-3902-18EBA90CB0E1}"/>
                </a:ext>
              </a:extLst>
            </p:cNvPr>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6" cstate="screen">
                <a:extLst>
                  <a:ext uri="{28A0092B-C50C-407E-A947-70E740481C1C}">
                    <a14:useLocalDpi xmlns:a14="http://schemas.microsoft.com/office/drawing/2010/main"/>
                  </a:ext>
                </a:extLst>
              </a:blip>
              <a:stretch>
                <a:fillRect/>
              </a:stretch>
            </a:blipFill>
          </p:spPr>
        </p:sp>
      </p:grpSp>
      <p:grpSp>
        <p:nvGrpSpPr>
          <p:cNvPr id="17" name="Group 12">
            <a:extLst>
              <a:ext uri="{FF2B5EF4-FFF2-40B4-BE49-F238E27FC236}">
                <a16:creationId xmlns:a16="http://schemas.microsoft.com/office/drawing/2014/main" id="{8B5B18D7-A00B-0944-F9C9-165806E8EB29}"/>
              </a:ext>
            </a:extLst>
          </p:cNvPr>
          <p:cNvGrpSpPr>
            <a:grpSpLocks noChangeAspect="1"/>
          </p:cNvGrpSpPr>
          <p:nvPr/>
        </p:nvGrpSpPr>
        <p:grpSpPr>
          <a:xfrm>
            <a:off x="1332571" y="371445"/>
            <a:ext cx="1512035" cy="1309354"/>
            <a:chOff x="0" y="0"/>
            <a:chExt cx="4282440" cy="3708400"/>
          </a:xfrm>
        </p:grpSpPr>
        <p:sp>
          <p:nvSpPr>
            <p:cNvPr id="18" name="Freeform 13">
              <a:extLst>
                <a:ext uri="{FF2B5EF4-FFF2-40B4-BE49-F238E27FC236}">
                  <a16:creationId xmlns:a16="http://schemas.microsoft.com/office/drawing/2014/main" id="{EF864D30-926B-0E3B-2003-863ED869D3A9}"/>
                </a:ext>
              </a:extLst>
            </p:cNvPr>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7" cstate="screen">
                <a:extLst>
                  <a:ext uri="{28A0092B-C50C-407E-A947-70E740481C1C}">
                    <a14:useLocalDpi xmlns:a14="http://schemas.microsoft.com/office/drawing/2010/main"/>
                  </a:ext>
                </a:extLst>
              </a:blip>
              <a:stretch>
                <a:fillRect/>
              </a:stretch>
            </a:blipFill>
          </p:spPr>
        </p:sp>
      </p:grpSp>
      <p:grpSp>
        <p:nvGrpSpPr>
          <p:cNvPr id="19" name="Group 14">
            <a:extLst>
              <a:ext uri="{FF2B5EF4-FFF2-40B4-BE49-F238E27FC236}">
                <a16:creationId xmlns:a16="http://schemas.microsoft.com/office/drawing/2014/main" id="{BD6A3244-85C0-F294-C04B-C36353346B57}"/>
              </a:ext>
            </a:extLst>
          </p:cNvPr>
          <p:cNvGrpSpPr>
            <a:grpSpLocks noChangeAspect="1"/>
          </p:cNvGrpSpPr>
          <p:nvPr/>
        </p:nvGrpSpPr>
        <p:grpSpPr>
          <a:xfrm>
            <a:off x="1332571" y="1825673"/>
            <a:ext cx="1512035" cy="1309354"/>
            <a:chOff x="0" y="0"/>
            <a:chExt cx="4282440" cy="3708400"/>
          </a:xfrm>
        </p:grpSpPr>
        <p:sp>
          <p:nvSpPr>
            <p:cNvPr id="20" name="Freeform 15">
              <a:extLst>
                <a:ext uri="{FF2B5EF4-FFF2-40B4-BE49-F238E27FC236}">
                  <a16:creationId xmlns:a16="http://schemas.microsoft.com/office/drawing/2014/main" id="{E878B086-DB5D-19E7-CB18-9843868B3EA0}"/>
                </a:ext>
              </a:extLst>
            </p:cNvPr>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8" cstate="screen">
                <a:extLst>
                  <a:ext uri="{28A0092B-C50C-407E-A947-70E740481C1C}">
                    <a14:useLocalDpi xmlns:a14="http://schemas.microsoft.com/office/drawing/2010/main"/>
                  </a:ext>
                </a:extLst>
              </a:blip>
              <a:stretch>
                <a:fillRect/>
              </a:stretch>
            </a:blipFill>
          </p:spPr>
        </p:sp>
      </p:grpSp>
      <p:grpSp>
        <p:nvGrpSpPr>
          <p:cNvPr id="21" name="Group 16">
            <a:extLst>
              <a:ext uri="{FF2B5EF4-FFF2-40B4-BE49-F238E27FC236}">
                <a16:creationId xmlns:a16="http://schemas.microsoft.com/office/drawing/2014/main" id="{E2A16322-2149-E9DA-81B4-808B647A7AEA}"/>
              </a:ext>
            </a:extLst>
          </p:cNvPr>
          <p:cNvGrpSpPr>
            <a:grpSpLocks noChangeAspect="1"/>
          </p:cNvGrpSpPr>
          <p:nvPr/>
        </p:nvGrpSpPr>
        <p:grpSpPr>
          <a:xfrm>
            <a:off x="36827" y="2506471"/>
            <a:ext cx="1512035" cy="1309354"/>
            <a:chOff x="0" y="0"/>
            <a:chExt cx="4282440" cy="3708400"/>
          </a:xfrm>
        </p:grpSpPr>
        <p:sp>
          <p:nvSpPr>
            <p:cNvPr id="22" name="Freeform 17">
              <a:extLst>
                <a:ext uri="{FF2B5EF4-FFF2-40B4-BE49-F238E27FC236}">
                  <a16:creationId xmlns:a16="http://schemas.microsoft.com/office/drawing/2014/main" id="{9BD49836-0F4A-6269-46A6-F0152C83FDFC}"/>
                </a:ext>
              </a:extLst>
            </p:cNvPr>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9" cstate="screen">
                <a:extLst>
                  <a:ext uri="{28A0092B-C50C-407E-A947-70E740481C1C}">
                    <a14:useLocalDpi xmlns:a14="http://schemas.microsoft.com/office/drawing/2010/main"/>
                  </a:ext>
                </a:extLst>
              </a:blip>
              <a:stretch>
                <a:fillRect/>
              </a:stretch>
            </a:blipFill>
          </p:spPr>
        </p:sp>
      </p:grpSp>
      <p:grpSp>
        <p:nvGrpSpPr>
          <p:cNvPr id="23" name="Group 18">
            <a:extLst>
              <a:ext uri="{FF2B5EF4-FFF2-40B4-BE49-F238E27FC236}">
                <a16:creationId xmlns:a16="http://schemas.microsoft.com/office/drawing/2014/main" id="{B1E73EFC-1911-CEF6-92E0-D7AE6CBCA65F}"/>
              </a:ext>
            </a:extLst>
          </p:cNvPr>
          <p:cNvGrpSpPr>
            <a:grpSpLocks noChangeAspect="1"/>
          </p:cNvGrpSpPr>
          <p:nvPr/>
        </p:nvGrpSpPr>
        <p:grpSpPr>
          <a:xfrm>
            <a:off x="144973" y="-381959"/>
            <a:ext cx="1512035" cy="1309354"/>
            <a:chOff x="0" y="0"/>
            <a:chExt cx="4282440" cy="3708400"/>
          </a:xfrm>
        </p:grpSpPr>
        <p:sp>
          <p:nvSpPr>
            <p:cNvPr id="24" name="Freeform 19">
              <a:extLst>
                <a:ext uri="{FF2B5EF4-FFF2-40B4-BE49-F238E27FC236}">
                  <a16:creationId xmlns:a16="http://schemas.microsoft.com/office/drawing/2014/main" id="{B87AC40F-7DA0-FBCF-F119-B7163596449C}"/>
                </a:ext>
              </a:extLst>
            </p:cNvPr>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10" cstate="screen">
                <a:extLst>
                  <a:ext uri="{28A0092B-C50C-407E-A947-70E740481C1C}">
                    <a14:useLocalDpi xmlns:a14="http://schemas.microsoft.com/office/drawing/2010/main"/>
                  </a:ext>
                </a:extLst>
              </a:blip>
              <a:stretch>
                <a:fillRect/>
              </a:stretch>
            </a:blipFill>
          </p:spPr>
        </p:sp>
      </p:grpSp>
      <p:grpSp>
        <p:nvGrpSpPr>
          <p:cNvPr id="25" name="Group 20">
            <a:extLst>
              <a:ext uri="{FF2B5EF4-FFF2-40B4-BE49-F238E27FC236}">
                <a16:creationId xmlns:a16="http://schemas.microsoft.com/office/drawing/2014/main" id="{92A04046-EACC-E004-CD32-CF15D5846798}"/>
              </a:ext>
            </a:extLst>
          </p:cNvPr>
          <p:cNvGrpSpPr>
            <a:grpSpLocks noChangeAspect="1"/>
          </p:cNvGrpSpPr>
          <p:nvPr/>
        </p:nvGrpSpPr>
        <p:grpSpPr>
          <a:xfrm>
            <a:off x="1295744" y="6144108"/>
            <a:ext cx="1512035" cy="1309354"/>
            <a:chOff x="0" y="0"/>
            <a:chExt cx="4282440" cy="3708400"/>
          </a:xfrm>
        </p:grpSpPr>
        <p:sp>
          <p:nvSpPr>
            <p:cNvPr id="26" name="Freeform 21">
              <a:extLst>
                <a:ext uri="{FF2B5EF4-FFF2-40B4-BE49-F238E27FC236}">
                  <a16:creationId xmlns:a16="http://schemas.microsoft.com/office/drawing/2014/main" id="{453A13B7-85A7-BA73-9A6D-2D80ABDB2D5D}"/>
                </a:ext>
              </a:extLst>
            </p:cNvPr>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11" cstate="screen">
                <a:extLst>
                  <a:ext uri="{28A0092B-C50C-407E-A947-70E740481C1C}">
                    <a14:useLocalDpi xmlns:a14="http://schemas.microsoft.com/office/drawing/2010/main"/>
                  </a:ext>
                </a:extLst>
              </a:blip>
              <a:stretch>
                <a:fillRect/>
              </a:stretch>
            </a:blipFill>
          </p:spPr>
        </p:sp>
      </p:grpSp>
      <p:sp>
        <p:nvSpPr>
          <p:cNvPr id="28" name="Espace réservé du texte 27">
            <a:extLst>
              <a:ext uri="{FF2B5EF4-FFF2-40B4-BE49-F238E27FC236}">
                <a16:creationId xmlns:a16="http://schemas.microsoft.com/office/drawing/2014/main" id="{BBD52D01-002C-DDB3-BF8F-7E1679FAFE85}"/>
              </a:ext>
            </a:extLst>
          </p:cNvPr>
          <p:cNvSpPr>
            <a:spLocks noGrp="1"/>
          </p:cNvSpPr>
          <p:nvPr>
            <p:ph type="body" sz="quarter" idx="10"/>
          </p:nvPr>
        </p:nvSpPr>
        <p:spPr>
          <a:xfrm>
            <a:off x="3047999" y="2089200"/>
            <a:ext cx="8572501" cy="1817159"/>
          </a:xfrm>
          <a:prstGeom prst="rect">
            <a:avLst/>
          </a:prstGeom>
        </p:spPr>
        <p:txBody>
          <a:bodyPr/>
          <a:lstStyle>
            <a:lvl1pPr>
              <a:defRPr sz="2133" b="1" i="0">
                <a:latin typeface="Poppins" pitchFamily="2" charset="77"/>
                <a:cs typeface="Poppins" pitchFamily="2" charset="77"/>
              </a:defRPr>
            </a:lvl1pPr>
            <a:lvl2pPr>
              <a:defRPr sz="2133" b="0" i="0">
                <a:latin typeface="Poppins Light" pitchFamily="2" charset="77"/>
                <a:cs typeface="Poppins Light" pitchFamily="2" charset="77"/>
              </a:defRPr>
            </a:lvl2pPr>
            <a:lvl3pPr>
              <a:defRPr sz="2133" b="0" i="0">
                <a:latin typeface="Poppins Light" pitchFamily="2" charset="77"/>
                <a:cs typeface="Poppins Light" pitchFamily="2" charset="77"/>
              </a:defRPr>
            </a:lvl3pPr>
            <a:lvl4pPr>
              <a:defRPr sz="2133" b="0" i="0">
                <a:latin typeface="Poppins Light" pitchFamily="2" charset="77"/>
                <a:cs typeface="Poppins Light" pitchFamily="2" charset="77"/>
              </a:defRPr>
            </a:lvl4pPr>
            <a:lvl5pPr>
              <a:defRPr sz="2133" b="0" i="0">
                <a:latin typeface="Poppins Light" pitchFamily="2" charset="77"/>
                <a:cs typeface="Poppins Light"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dirty="0"/>
          </a:p>
        </p:txBody>
      </p:sp>
      <p:sp>
        <p:nvSpPr>
          <p:cNvPr id="30" name="Espace réservé du texte 29">
            <a:extLst>
              <a:ext uri="{FF2B5EF4-FFF2-40B4-BE49-F238E27FC236}">
                <a16:creationId xmlns:a16="http://schemas.microsoft.com/office/drawing/2014/main" id="{2BE23FD0-3B31-7AAB-B75F-EA6CE1761D7E}"/>
              </a:ext>
            </a:extLst>
          </p:cNvPr>
          <p:cNvSpPr>
            <a:spLocks noGrp="1"/>
          </p:cNvSpPr>
          <p:nvPr>
            <p:ph type="body" sz="quarter" idx="11"/>
          </p:nvPr>
        </p:nvSpPr>
        <p:spPr>
          <a:xfrm>
            <a:off x="3048000" y="4191000"/>
            <a:ext cx="4152900" cy="2387600"/>
          </a:xfrm>
          <a:prstGeom prst="rect">
            <a:avLst/>
          </a:prstGeom>
        </p:spPr>
        <p:txBody>
          <a:bodyPr/>
          <a:lstStyle>
            <a:lvl1pPr>
              <a:defRPr sz="1333" b="1" i="0">
                <a:latin typeface="Poppins" pitchFamily="2" charset="77"/>
                <a:cs typeface="Poppins" pitchFamily="2" charset="77"/>
              </a:defRPr>
            </a:lvl1pPr>
            <a:lvl2pPr>
              <a:defRPr sz="1333" b="0" i="0">
                <a:latin typeface="Poppins Light" pitchFamily="2" charset="77"/>
                <a:cs typeface="Poppins Light" pitchFamily="2" charset="77"/>
              </a:defRPr>
            </a:lvl2pPr>
            <a:lvl3pPr>
              <a:defRPr sz="1333" b="0" i="0">
                <a:latin typeface="Poppins Light" pitchFamily="2" charset="77"/>
                <a:cs typeface="Poppins Light" pitchFamily="2" charset="77"/>
              </a:defRPr>
            </a:lvl3pPr>
            <a:lvl4pPr>
              <a:defRPr sz="1333" b="0" i="0">
                <a:latin typeface="Poppins Light" pitchFamily="2" charset="77"/>
                <a:cs typeface="Poppins Light" pitchFamily="2" charset="77"/>
              </a:defRPr>
            </a:lvl4pPr>
            <a:lvl5pPr>
              <a:defRPr sz="1333" b="0" i="0">
                <a:latin typeface="Poppins Light" pitchFamily="2" charset="77"/>
                <a:cs typeface="Poppins Light"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dirty="0"/>
          </a:p>
        </p:txBody>
      </p:sp>
      <p:sp>
        <p:nvSpPr>
          <p:cNvPr id="32" name="Espace réservé du texte 31">
            <a:extLst>
              <a:ext uri="{FF2B5EF4-FFF2-40B4-BE49-F238E27FC236}">
                <a16:creationId xmlns:a16="http://schemas.microsoft.com/office/drawing/2014/main" id="{E19EA179-BA4B-82E5-CEFA-53B658CD84A9}"/>
              </a:ext>
            </a:extLst>
          </p:cNvPr>
          <p:cNvSpPr>
            <a:spLocks noGrp="1"/>
          </p:cNvSpPr>
          <p:nvPr>
            <p:ph type="body" sz="quarter" idx="12"/>
          </p:nvPr>
        </p:nvSpPr>
        <p:spPr>
          <a:xfrm>
            <a:off x="7467600" y="4191000"/>
            <a:ext cx="4152900" cy="2387600"/>
          </a:xfrm>
          <a:prstGeom prst="rect">
            <a:avLst/>
          </a:prstGeom>
        </p:spPr>
        <p:txBody>
          <a:bodyPr/>
          <a:lstStyle>
            <a:lvl1pPr>
              <a:defRPr sz="1333" b="1" i="0">
                <a:latin typeface="Poppins" pitchFamily="2" charset="77"/>
                <a:cs typeface="Poppins" pitchFamily="2" charset="77"/>
              </a:defRPr>
            </a:lvl1pPr>
            <a:lvl2pPr>
              <a:defRPr sz="1333" b="1" i="0">
                <a:latin typeface="Poppins" pitchFamily="2" charset="77"/>
                <a:cs typeface="Poppins" pitchFamily="2" charset="77"/>
              </a:defRPr>
            </a:lvl2pPr>
            <a:lvl3pPr>
              <a:defRPr sz="1333" b="1" i="0">
                <a:latin typeface="Poppins" pitchFamily="2" charset="77"/>
                <a:cs typeface="Poppins" pitchFamily="2" charset="77"/>
              </a:defRPr>
            </a:lvl3pPr>
            <a:lvl4pPr>
              <a:defRPr sz="1333" b="1" i="0">
                <a:latin typeface="Poppins" pitchFamily="2" charset="77"/>
                <a:cs typeface="Poppins" pitchFamily="2" charset="77"/>
              </a:defRPr>
            </a:lvl4pPr>
            <a:lvl5pPr>
              <a:defRPr sz="1333" b="1" i="0">
                <a:latin typeface="Poppins" pitchFamily="2" charset="77"/>
                <a:cs typeface="Poppins"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dirty="0"/>
          </a:p>
        </p:txBody>
      </p:sp>
      <p:sp>
        <p:nvSpPr>
          <p:cNvPr id="31" name="ZoneTexte 30">
            <a:extLst>
              <a:ext uri="{FF2B5EF4-FFF2-40B4-BE49-F238E27FC236}">
                <a16:creationId xmlns:a16="http://schemas.microsoft.com/office/drawing/2014/main" id="{FC5A0AE8-0394-B9A5-3402-15A685DFD2F6}"/>
              </a:ext>
            </a:extLst>
          </p:cNvPr>
          <p:cNvSpPr txBox="1"/>
          <p:nvPr/>
        </p:nvSpPr>
        <p:spPr>
          <a:xfrm>
            <a:off x="9652000" y="6535578"/>
            <a:ext cx="2844800" cy="276999"/>
          </a:xfrm>
          <a:prstGeom prst="rect">
            <a:avLst/>
          </a:prstGeom>
          <a:noFill/>
        </p:spPr>
        <p:txBody>
          <a:bodyPr wrap="square" rtlCol="0">
            <a:spAutoFit/>
          </a:bodyPr>
          <a:lstStyle/>
          <a:p>
            <a:pPr algn="l"/>
            <a:r>
              <a:rPr lang="fr-FR" sz="1200" dirty="0">
                <a:latin typeface="Poppins" pitchFamily="2" charset="77"/>
                <a:cs typeface="Poppins" pitchFamily="2" charset="77"/>
              </a:rPr>
              <a:t>Comprehensive Training 2022</a:t>
            </a:r>
          </a:p>
        </p:txBody>
      </p:sp>
      <p:cxnSp>
        <p:nvCxnSpPr>
          <p:cNvPr id="33" name="Connecteur droit 32">
            <a:extLst>
              <a:ext uri="{FF2B5EF4-FFF2-40B4-BE49-F238E27FC236}">
                <a16:creationId xmlns:a16="http://schemas.microsoft.com/office/drawing/2014/main" id="{C06AC00C-F834-ED7A-46AD-18CADEC07B46}"/>
              </a:ext>
            </a:extLst>
          </p:cNvPr>
          <p:cNvCxnSpPr/>
          <p:nvPr/>
        </p:nvCxnSpPr>
        <p:spPr>
          <a:xfrm>
            <a:off x="7772400" y="6492874"/>
            <a:ext cx="44196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2772815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Slide 7">
    <p:bg>
      <p:bgPr>
        <a:solidFill>
          <a:srgbClr val="FDD92D"/>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029B772-47FA-A598-5C21-372863AB2985}"/>
              </a:ext>
            </a:extLst>
          </p:cNvPr>
          <p:cNvSpPr>
            <a:spLocks noGrp="1"/>
          </p:cNvSpPr>
          <p:nvPr>
            <p:ph type="title"/>
          </p:nvPr>
        </p:nvSpPr>
        <p:spPr>
          <a:xfrm>
            <a:off x="838200" y="2128763"/>
            <a:ext cx="9271000" cy="1326091"/>
          </a:xfrm>
          <a:prstGeom prst="rect">
            <a:avLst/>
          </a:prstGeom>
        </p:spPr>
        <p:txBody>
          <a:bodyPr/>
          <a:lstStyle>
            <a:lvl1pPr algn="ctr">
              <a:defRPr sz="8000" b="1" i="0">
                <a:solidFill>
                  <a:schemeClr val="bg1"/>
                </a:solidFill>
                <a:latin typeface="Poppins ExtraBold" pitchFamily="2" charset="77"/>
                <a:cs typeface="Poppins ExtraBold" pitchFamily="2" charset="77"/>
              </a:defRPr>
            </a:lvl1pPr>
          </a:lstStyle>
          <a:p>
            <a:r>
              <a:rPr lang="en-US"/>
              <a:t>Click to edit Master title style</a:t>
            </a:r>
            <a:endParaRPr lang="fr-FR" dirty="0"/>
          </a:p>
        </p:txBody>
      </p:sp>
      <p:sp>
        <p:nvSpPr>
          <p:cNvPr id="9" name="ZoneTexte 8">
            <a:extLst>
              <a:ext uri="{FF2B5EF4-FFF2-40B4-BE49-F238E27FC236}">
                <a16:creationId xmlns:a16="http://schemas.microsoft.com/office/drawing/2014/main" id="{9654D700-40AB-67FB-A664-06EABDDA417D}"/>
              </a:ext>
            </a:extLst>
          </p:cNvPr>
          <p:cNvSpPr txBox="1"/>
          <p:nvPr/>
        </p:nvSpPr>
        <p:spPr>
          <a:xfrm>
            <a:off x="101600" y="6535579"/>
            <a:ext cx="4013200" cy="276999"/>
          </a:xfrm>
          <a:prstGeom prst="rect">
            <a:avLst/>
          </a:prstGeom>
          <a:noFill/>
        </p:spPr>
        <p:txBody>
          <a:bodyPr wrap="square" rtlCol="0">
            <a:spAutoFit/>
          </a:bodyPr>
          <a:lstStyle/>
          <a:p>
            <a:pPr algn="l"/>
            <a:r>
              <a:rPr lang="fr-FR" sz="1200" dirty="0">
                <a:solidFill>
                  <a:schemeClr val="bg1"/>
                </a:solidFill>
                <a:latin typeface="Poppins" pitchFamily="2" charset="77"/>
                <a:cs typeface="Poppins" pitchFamily="2" charset="77"/>
              </a:rPr>
              <a:t>Comprehensive Training  2022</a:t>
            </a:r>
          </a:p>
        </p:txBody>
      </p:sp>
      <p:cxnSp>
        <p:nvCxnSpPr>
          <p:cNvPr id="10" name="Connecteur droit 9">
            <a:extLst>
              <a:ext uri="{FF2B5EF4-FFF2-40B4-BE49-F238E27FC236}">
                <a16:creationId xmlns:a16="http://schemas.microsoft.com/office/drawing/2014/main" id="{7070B578-4E2A-E210-3400-AB221B8B7B7D}"/>
              </a:ext>
            </a:extLst>
          </p:cNvPr>
          <p:cNvCxnSpPr/>
          <p:nvPr/>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5" name="ZoneTexte 8">
            <a:extLst>
              <a:ext uri="{FF2B5EF4-FFF2-40B4-BE49-F238E27FC236}">
                <a16:creationId xmlns:a16="http://schemas.microsoft.com/office/drawing/2014/main" id="{300D1424-CDF5-47C6-9FD9-76A8D4B5FE99}"/>
              </a:ext>
            </a:extLst>
          </p:cNvPr>
          <p:cNvSpPr txBox="1"/>
          <p:nvPr/>
        </p:nvSpPr>
        <p:spPr>
          <a:xfrm>
            <a:off x="101600" y="6535579"/>
            <a:ext cx="4013200" cy="276999"/>
          </a:xfrm>
          <a:prstGeom prst="rect">
            <a:avLst/>
          </a:prstGeom>
          <a:noFill/>
        </p:spPr>
        <p:txBody>
          <a:bodyPr wrap="square" rtlCol="0">
            <a:spAutoFit/>
          </a:bodyPr>
          <a:lstStyle/>
          <a:p>
            <a:pPr algn="l"/>
            <a:r>
              <a:rPr lang="fr-FR" sz="1200" dirty="0">
                <a:solidFill>
                  <a:schemeClr val="bg1"/>
                </a:solidFill>
                <a:latin typeface="Poppins" pitchFamily="2" charset="77"/>
                <a:cs typeface="Poppins" pitchFamily="2" charset="77"/>
              </a:rPr>
              <a:t>Comprehensive Training  2022</a:t>
            </a:r>
          </a:p>
        </p:txBody>
      </p:sp>
      <p:cxnSp>
        <p:nvCxnSpPr>
          <p:cNvPr id="6" name="Connecteur droit 9">
            <a:extLst>
              <a:ext uri="{FF2B5EF4-FFF2-40B4-BE49-F238E27FC236}">
                <a16:creationId xmlns:a16="http://schemas.microsoft.com/office/drawing/2014/main" id="{BD36A3D9-E296-4E03-BC20-595B36375D22}"/>
              </a:ext>
            </a:extLst>
          </p:cNvPr>
          <p:cNvCxnSpPr/>
          <p:nvPr/>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0798726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Slide 8">
    <p:bg>
      <p:bgPr>
        <a:solidFill>
          <a:srgbClr val="FC7A1D"/>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9B178F2-1499-D8A5-397B-450410B15C39}"/>
              </a:ext>
            </a:extLst>
          </p:cNvPr>
          <p:cNvSpPr>
            <a:spLocks noGrp="1"/>
          </p:cNvSpPr>
          <p:nvPr>
            <p:ph type="title"/>
          </p:nvPr>
        </p:nvSpPr>
        <p:spPr>
          <a:xfrm>
            <a:off x="840317" y="457200"/>
            <a:ext cx="10081683" cy="787400"/>
          </a:xfrm>
          <a:prstGeom prst="rect">
            <a:avLst/>
          </a:prstGeom>
        </p:spPr>
        <p:txBody>
          <a:bodyPr anchor="b"/>
          <a:lstStyle>
            <a:lvl1pPr>
              <a:defRPr sz="4467" b="1" i="0">
                <a:solidFill>
                  <a:schemeClr val="bg1"/>
                </a:solidFill>
                <a:latin typeface="Poppins" pitchFamily="2" charset="77"/>
                <a:cs typeface="Poppins" pitchFamily="2" charset="77"/>
              </a:defRPr>
            </a:lvl1pPr>
          </a:lstStyle>
          <a:p>
            <a:r>
              <a:rPr lang="en-US"/>
              <a:t>Click to edit Master title style</a:t>
            </a:r>
            <a:endParaRPr lang="fr-FR" dirty="0"/>
          </a:p>
        </p:txBody>
      </p:sp>
      <p:sp>
        <p:nvSpPr>
          <p:cNvPr id="3" name="Espace réservé du contenu 2">
            <a:extLst>
              <a:ext uri="{FF2B5EF4-FFF2-40B4-BE49-F238E27FC236}">
                <a16:creationId xmlns:a16="http://schemas.microsoft.com/office/drawing/2014/main" id="{12B305B0-6FF4-8121-C0C8-F8A11F3E94A4}"/>
              </a:ext>
            </a:extLst>
          </p:cNvPr>
          <p:cNvSpPr>
            <a:spLocks noGrp="1"/>
          </p:cNvSpPr>
          <p:nvPr>
            <p:ph idx="1"/>
          </p:nvPr>
        </p:nvSpPr>
        <p:spPr>
          <a:xfrm>
            <a:off x="840317" y="1549400"/>
            <a:ext cx="10515600" cy="4311650"/>
          </a:xfrm>
          <a:prstGeom prst="rect">
            <a:avLst/>
          </a:prstGeom>
        </p:spPr>
        <p:txBody>
          <a:bodyPr/>
          <a:lstStyle>
            <a:lvl1pPr>
              <a:lnSpc>
                <a:spcPct val="100000"/>
              </a:lnSpc>
              <a:defRPr sz="1867" b="0" i="0">
                <a:solidFill>
                  <a:schemeClr val="bg1"/>
                </a:solidFill>
                <a:latin typeface="Poppins Light" pitchFamily="2" charset="77"/>
                <a:cs typeface="Poppins Light" pitchFamily="2" charset="77"/>
              </a:defRPr>
            </a:lvl1pPr>
            <a:lvl2pPr>
              <a:lnSpc>
                <a:spcPct val="100000"/>
              </a:lnSpc>
              <a:defRPr sz="1867" b="0" i="0">
                <a:solidFill>
                  <a:schemeClr val="bg1"/>
                </a:solidFill>
                <a:latin typeface="Poppins Light" pitchFamily="2" charset="77"/>
                <a:cs typeface="Poppins Light" pitchFamily="2" charset="77"/>
              </a:defRPr>
            </a:lvl2pPr>
            <a:lvl3pPr>
              <a:lnSpc>
                <a:spcPct val="100000"/>
              </a:lnSpc>
              <a:defRPr sz="1867" b="0" i="0">
                <a:solidFill>
                  <a:schemeClr val="bg1"/>
                </a:solidFill>
                <a:latin typeface="Poppins Light" pitchFamily="2" charset="77"/>
                <a:cs typeface="Poppins Light" pitchFamily="2" charset="77"/>
              </a:defRPr>
            </a:lvl3pPr>
            <a:lvl4pPr>
              <a:lnSpc>
                <a:spcPct val="100000"/>
              </a:lnSpc>
              <a:defRPr sz="1867" b="0" i="0">
                <a:solidFill>
                  <a:schemeClr val="bg1"/>
                </a:solidFill>
                <a:latin typeface="Poppins Light" pitchFamily="2" charset="77"/>
                <a:cs typeface="Poppins Light" pitchFamily="2" charset="77"/>
              </a:defRPr>
            </a:lvl4pPr>
            <a:lvl5pPr>
              <a:lnSpc>
                <a:spcPct val="100000"/>
              </a:lnSpc>
              <a:defRPr sz="1867" b="0" i="0">
                <a:solidFill>
                  <a:schemeClr val="bg1"/>
                </a:solidFill>
                <a:latin typeface="Poppins Light" pitchFamily="2" charset="77"/>
                <a:cs typeface="Poppins Light" pitchFamily="2" charset="77"/>
              </a:defRPr>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dirty="0"/>
          </a:p>
        </p:txBody>
      </p:sp>
      <p:grpSp>
        <p:nvGrpSpPr>
          <p:cNvPr id="8" name="Group 2">
            <a:extLst>
              <a:ext uri="{FF2B5EF4-FFF2-40B4-BE49-F238E27FC236}">
                <a16:creationId xmlns:a16="http://schemas.microsoft.com/office/drawing/2014/main" id="{240841F2-E156-7087-C5E5-65CFD62F7B23}"/>
              </a:ext>
            </a:extLst>
          </p:cNvPr>
          <p:cNvGrpSpPr/>
          <p:nvPr/>
        </p:nvGrpSpPr>
        <p:grpSpPr>
          <a:xfrm>
            <a:off x="6691079" y="0"/>
            <a:ext cx="5500921" cy="6909709"/>
            <a:chOff x="0" y="0"/>
            <a:chExt cx="11001842" cy="13819417"/>
          </a:xfrm>
        </p:grpSpPr>
        <p:pic>
          <p:nvPicPr>
            <p:cNvPr id="9" name="Picture 3">
              <a:extLst>
                <a:ext uri="{FF2B5EF4-FFF2-40B4-BE49-F238E27FC236}">
                  <a16:creationId xmlns:a16="http://schemas.microsoft.com/office/drawing/2014/main" id="{AE00EE06-6848-ACF3-C5A9-593CF19C0EE6}"/>
                </a:ext>
              </a:extLst>
            </p:cNvPr>
            <p:cNvPicPr>
              <a:picLocks noChangeAspect="1"/>
            </p:cNvPicPr>
            <p:nvPr/>
          </p:nvPicPr>
          <p:blipFill>
            <a:blip r:embed="rId2" cstate="screen">
              <a:alphaModFix amt="5000"/>
              <a:extLst>
                <a:ext uri="{28A0092B-C50C-407E-A947-70E740481C1C}">
                  <a14:useLocalDpi xmlns:a14="http://schemas.microsoft.com/office/drawing/2010/main"/>
                </a:ext>
              </a:extLst>
            </a:blip>
            <a:srcRect l="10194" r="10194"/>
            <a:stretch>
              <a:fillRect/>
            </a:stretch>
          </p:blipFill>
          <p:spPr>
            <a:xfrm>
              <a:off x="0" y="0"/>
              <a:ext cx="11001842" cy="13819417"/>
            </a:xfrm>
            <a:prstGeom prst="rect">
              <a:avLst/>
            </a:prstGeom>
          </p:spPr>
        </p:pic>
      </p:grpSp>
      <p:sp>
        <p:nvSpPr>
          <p:cNvPr id="10" name="ZoneTexte 9">
            <a:extLst>
              <a:ext uri="{FF2B5EF4-FFF2-40B4-BE49-F238E27FC236}">
                <a16:creationId xmlns:a16="http://schemas.microsoft.com/office/drawing/2014/main" id="{D01408C3-EE6B-65AE-8C0F-A04C9FF29190}"/>
              </a:ext>
            </a:extLst>
          </p:cNvPr>
          <p:cNvSpPr txBox="1"/>
          <p:nvPr/>
        </p:nvSpPr>
        <p:spPr>
          <a:xfrm>
            <a:off x="101600" y="6535579"/>
            <a:ext cx="4013200" cy="276999"/>
          </a:xfrm>
          <a:prstGeom prst="rect">
            <a:avLst/>
          </a:prstGeom>
          <a:noFill/>
        </p:spPr>
        <p:txBody>
          <a:bodyPr wrap="square" rtlCol="0">
            <a:spAutoFit/>
          </a:bodyPr>
          <a:lstStyle/>
          <a:p>
            <a:pPr algn="l"/>
            <a:r>
              <a:rPr lang="fr-FR" sz="1200" dirty="0" err="1">
                <a:solidFill>
                  <a:schemeClr val="bg1"/>
                </a:solidFill>
                <a:latin typeface="Poppins" pitchFamily="2" charset="77"/>
                <a:cs typeface="Poppins" pitchFamily="2" charset="77"/>
              </a:rPr>
              <a:t>Comprehensive</a:t>
            </a:r>
            <a:r>
              <a:rPr lang="fr-FR" sz="1200" dirty="0">
                <a:solidFill>
                  <a:schemeClr val="bg1"/>
                </a:solidFill>
                <a:latin typeface="Poppins" pitchFamily="2" charset="77"/>
                <a:cs typeface="Poppins" pitchFamily="2" charset="77"/>
              </a:rPr>
              <a:t> Training 2022</a:t>
            </a:r>
          </a:p>
        </p:txBody>
      </p:sp>
      <p:cxnSp>
        <p:nvCxnSpPr>
          <p:cNvPr id="11" name="Connecteur droit 10">
            <a:extLst>
              <a:ext uri="{FF2B5EF4-FFF2-40B4-BE49-F238E27FC236}">
                <a16:creationId xmlns:a16="http://schemas.microsoft.com/office/drawing/2014/main" id="{F23883E3-AFF2-3F0D-FE24-5D37432AA8B8}"/>
              </a:ext>
            </a:extLst>
          </p:cNvPr>
          <p:cNvCxnSpPr/>
          <p:nvPr/>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nvGrpSpPr>
          <p:cNvPr id="12" name="Group 2">
            <a:extLst>
              <a:ext uri="{FF2B5EF4-FFF2-40B4-BE49-F238E27FC236}">
                <a16:creationId xmlns:a16="http://schemas.microsoft.com/office/drawing/2014/main" id="{2997214C-0738-455A-8BC3-8F22C66AFAF2}"/>
              </a:ext>
            </a:extLst>
          </p:cNvPr>
          <p:cNvGrpSpPr/>
          <p:nvPr/>
        </p:nvGrpSpPr>
        <p:grpSpPr>
          <a:xfrm>
            <a:off x="6691079" y="0"/>
            <a:ext cx="5500921" cy="6909709"/>
            <a:chOff x="0" y="0"/>
            <a:chExt cx="11001842" cy="13819417"/>
          </a:xfrm>
        </p:grpSpPr>
        <p:pic>
          <p:nvPicPr>
            <p:cNvPr id="13" name="Picture 3">
              <a:extLst>
                <a:ext uri="{FF2B5EF4-FFF2-40B4-BE49-F238E27FC236}">
                  <a16:creationId xmlns:a16="http://schemas.microsoft.com/office/drawing/2014/main" id="{8D402436-BB8A-4B96-AEBD-0FD72F59851A}"/>
                </a:ext>
              </a:extLst>
            </p:cNvPr>
            <p:cNvPicPr>
              <a:picLocks noChangeAspect="1"/>
            </p:cNvPicPr>
            <p:nvPr/>
          </p:nvPicPr>
          <p:blipFill>
            <a:blip r:embed="rId2" cstate="screen">
              <a:alphaModFix amt="5000"/>
              <a:extLst>
                <a:ext uri="{28A0092B-C50C-407E-A947-70E740481C1C}">
                  <a14:useLocalDpi xmlns:a14="http://schemas.microsoft.com/office/drawing/2010/main"/>
                </a:ext>
              </a:extLst>
            </a:blip>
            <a:srcRect l="10194" r="10194"/>
            <a:stretch>
              <a:fillRect/>
            </a:stretch>
          </p:blipFill>
          <p:spPr>
            <a:xfrm>
              <a:off x="0" y="0"/>
              <a:ext cx="11001842" cy="13819417"/>
            </a:xfrm>
            <a:prstGeom prst="rect">
              <a:avLst/>
            </a:prstGeom>
          </p:spPr>
        </p:pic>
      </p:grpSp>
      <p:sp>
        <p:nvSpPr>
          <p:cNvPr id="14" name="ZoneTexte 9">
            <a:extLst>
              <a:ext uri="{FF2B5EF4-FFF2-40B4-BE49-F238E27FC236}">
                <a16:creationId xmlns:a16="http://schemas.microsoft.com/office/drawing/2014/main" id="{3326AEC6-863E-4E73-AA6E-D0606D83FBB2}"/>
              </a:ext>
            </a:extLst>
          </p:cNvPr>
          <p:cNvSpPr txBox="1"/>
          <p:nvPr/>
        </p:nvSpPr>
        <p:spPr>
          <a:xfrm>
            <a:off x="101600" y="6535579"/>
            <a:ext cx="4013200" cy="276999"/>
          </a:xfrm>
          <a:prstGeom prst="rect">
            <a:avLst/>
          </a:prstGeom>
          <a:noFill/>
        </p:spPr>
        <p:txBody>
          <a:bodyPr wrap="square" rtlCol="0">
            <a:spAutoFit/>
          </a:bodyPr>
          <a:lstStyle/>
          <a:p>
            <a:pPr algn="l"/>
            <a:r>
              <a:rPr lang="fr-FR" sz="1200" dirty="0" err="1">
                <a:solidFill>
                  <a:schemeClr val="bg1"/>
                </a:solidFill>
                <a:latin typeface="Poppins" pitchFamily="2" charset="77"/>
                <a:cs typeface="Poppins" pitchFamily="2" charset="77"/>
              </a:rPr>
              <a:t>Comprehensive</a:t>
            </a:r>
            <a:r>
              <a:rPr lang="fr-FR" sz="1200" dirty="0">
                <a:solidFill>
                  <a:schemeClr val="bg1"/>
                </a:solidFill>
                <a:latin typeface="Poppins" pitchFamily="2" charset="77"/>
                <a:cs typeface="Poppins" pitchFamily="2" charset="77"/>
              </a:rPr>
              <a:t> Training 2022</a:t>
            </a:r>
          </a:p>
        </p:txBody>
      </p:sp>
      <p:cxnSp>
        <p:nvCxnSpPr>
          <p:cNvPr id="15" name="Connecteur droit 10">
            <a:extLst>
              <a:ext uri="{FF2B5EF4-FFF2-40B4-BE49-F238E27FC236}">
                <a16:creationId xmlns:a16="http://schemas.microsoft.com/office/drawing/2014/main" id="{C0CD0A30-A1AC-4DD4-83E8-81FEDF4EF16B}"/>
              </a:ext>
            </a:extLst>
          </p:cNvPr>
          <p:cNvCxnSpPr/>
          <p:nvPr/>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9976499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Slide 10">
    <p:bg>
      <p:bgPr>
        <a:solidFill>
          <a:srgbClr val="032B43"/>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AF6950B-7896-288A-ED29-1588D0A3A957}"/>
              </a:ext>
            </a:extLst>
          </p:cNvPr>
          <p:cNvSpPr>
            <a:spLocks noGrp="1"/>
          </p:cNvSpPr>
          <p:nvPr>
            <p:ph type="title"/>
          </p:nvPr>
        </p:nvSpPr>
        <p:spPr>
          <a:xfrm>
            <a:off x="838200" y="365126"/>
            <a:ext cx="10515600" cy="1326091"/>
          </a:xfrm>
          <a:prstGeom prst="rect">
            <a:avLst/>
          </a:prstGeom>
        </p:spPr>
        <p:txBody>
          <a:bodyPr/>
          <a:lstStyle>
            <a:lvl1pPr>
              <a:defRPr sz="3067" b="1" i="0">
                <a:solidFill>
                  <a:schemeClr val="bg1"/>
                </a:solidFill>
                <a:latin typeface="Poppins" pitchFamily="2" charset="77"/>
                <a:cs typeface="Poppins" pitchFamily="2" charset="77"/>
              </a:defRPr>
            </a:lvl1pPr>
          </a:lstStyle>
          <a:p>
            <a:r>
              <a:rPr lang="en-US"/>
              <a:t>Click to edit Master title style</a:t>
            </a:r>
            <a:endParaRPr lang="fr-FR" dirty="0"/>
          </a:p>
        </p:txBody>
      </p:sp>
      <p:graphicFrame>
        <p:nvGraphicFramePr>
          <p:cNvPr id="9" name="Table 4">
            <a:extLst>
              <a:ext uri="{FF2B5EF4-FFF2-40B4-BE49-F238E27FC236}">
                <a16:creationId xmlns:a16="http://schemas.microsoft.com/office/drawing/2014/main" id="{6DFED5E4-06C4-7DE1-A8E8-D6EEA6D6B83A}"/>
              </a:ext>
            </a:extLst>
          </p:cNvPr>
          <p:cNvGraphicFramePr>
            <a:graphicFrameLocks noGrp="1"/>
          </p:cNvGraphicFramePr>
          <p:nvPr>
            <p:extLst>
              <p:ext uri="{D42A27DB-BD31-4B8C-83A1-F6EECF244321}">
                <p14:modId xmlns:p14="http://schemas.microsoft.com/office/powerpoint/2010/main" val="4071874895"/>
              </p:ext>
            </p:extLst>
          </p:nvPr>
        </p:nvGraphicFramePr>
        <p:xfrm>
          <a:off x="851747" y="2209799"/>
          <a:ext cx="6311055" cy="3606796"/>
        </p:xfrm>
        <a:graphic>
          <a:graphicData uri="http://schemas.openxmlformats.org/drawingml/2006/table">
            <a:tbl>
              <a:tblPr/>
              <a:tblGrid>
                <a:gridCol w="2103685">
                  <a:extLst>
                    <a:ext uri="{9D8B030D-6E8A-4147-A177-3AD203B41FA5}">
                      <a16:colId xmlns:a16="http://schemas.microsoft.com/office/drawing/2014/main" val="20000"/>
                    </a:ext>
                  </a:extLst>
                </a:gridCol>
                <a:gridCol w="2103685">
                  <a:extLst>
                    <a:ext uri="{9D8B030D-6E8A-4147-A177-3AD203B41FA5}">
                      <a16:colId xmlns:a16="http://schemas.microsoft.com/office/drawing/2014/main" val="20001"/>
                    </a:ext>
                  </a:extLst>
                </a:gridCol>
                <a:gridCol w="2103685">
                  <a:extLst>
                    <a:ext uri="{9D8B030D-6E8A-4147-A177-3AD203B41FA5}">
                      <a16:colId xmlns:a16="http://schemas.microsoft.com/office/drawing/2014/main" val="20002"/>
                    </a:ext>
                  </a:extLst>
                </a:gridCol>
              </a:tblGrid>
              <a:tr h="901699">
                <a:tc>
                  <a:txBody>
                    <a:bodyPr/>
                    <a:lstStyle/>
                    <a:p>
                      <a:pPr algn="ctr">
                        <a:defRPr/>
                      </a:pPr>
                      <a:endParaRPr lang="en-US" sz="700" dirty="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dirty="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dirty="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0"/>
                  </a:ext>
                </a:extLst>
              </a:tr>
              <a:tr h="901699">
                <a:tc>
                  <a:txBody>
                    <a:bodyPr/>
                    <a:lstStyle/>
                    <a:p>
                      <a:pPr algn="ctr">
                        <a:defRPr/>
                      </a:pPr>
                      <a:endParaRPr lang="en-US" sz="700" dirty="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dirty="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1"/>
                  </a:ext>
                </a:extLst>
              </a:tr>
              <a:tr h="901699">
                <a:tc>
                  <a:txBody>
                    <a:bodyPr/>
                    <a:lstStyle/>
                    <a:p>
                      <a:pPr algn="ctr">
                        <a:defRPr/>
                      </a:pPr>
                      <a:endParaRPr lang="en-US" sz="700" dirty="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dirty="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dirty="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2"/>
                  </a:ext>
                </a:extLst>
              </a:tr>
              <a:tr h="901699">
                <a:tc>
                  <a:txBody>
                    <a:bodyPr/>
                    <a:lstStyle/>
                    <a:p>
                      <a:pPr algn="ctr">
                        <a:defRPr/>
                      </a:pPr>
                      <a:endParaRPr lang="en-US" sz="700" dirty="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dirty="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dirty="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10" name="ZoneTexte 9">
            <a:extLst>
              <a:ext uri="{FF2B5EF4-FFF2-40B4-BE49-F238E27FC236}">
                <a16:creationId xmlns:a16="http://schemas.microsoft.com/office/drawing/2014/main" id="{480B95F7-2882-9421-5183-9ACD82FCCF02}"/>
              </a:ext>
            </a:extLst>
          </p:cNvPr>
          <p:cNvSpPr txBox="1"/>
          <p:nvPr/>
        </p:nvSpPr>
        <p:spPr>
          <a:xfrm>
            <a:off x="101600" y="6535579"/>
            <a:ext cx="4013200" cy="276999"/>
          </a:xfrm>
          <a:prstGeom prst="rect">
            <a:avLst/>
          </a:prstGeom>
          <a:noFill/>
        </p:spPr>
        <p:txBody>
          <a:bodyPr wrap="square" rtlCol="0">
            <a:spAutoFit/>
          </a:bodyPr>
          <a:lstStyle/>
          <a:p>
            <a:pPr algn="l"/>
            <a:r>
              <a:rPr lang="fr-FR" sz="1200" dirty="0">
                <a:solidFill>
                  <a:schemeClr val="bg1"/>
                </a:solidFill>
                <a:latin typeface="Poppins" pitchFamily="2" charset="77"/>
                <a:cs typeface="Poppins" pitchFamily="2" charset="77"/>
              </a:rPr>
              <a:t>Comprehensive Training 2022</a:t>
            </a:r>
          </a:p>
        </p:txBody>
      </p:sp>
      <p:cxnSp>
        <p:nvCxnSpPr>
          <p:cNvPr id="12" name="Connecteur droit 11">
            <a:extLst>
              <a:ext uri="{FF2B5EF4-FFF2-40B4-BE49-F238E27FC236}">
                <a16:creationId xmlns:a16="http://schemas.microsoft.com/office/drawing/2014/main" id="{5138751E-9A12-2F27-0AF8-61120BED506E}"/>
              </a:ext>
            </a:extLst>
          </p:cNvPr>
          <p:cNvCxnSpPr/>
          <p:nvPr/>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aphicFrame>
        <p:nvGraphicFramePr>
          <p:cNvPr id="6" name="Table 4">
            <a:extLst>
              <a:ext uri="{FF2B5EF4-FFF2-40B4-BE49-F238E27FC236}">
                <a16:creationId xmlns:a16="http://schemas.microsoft.com/office/drawing/2014/main" id="{15212B4F-30F0-4005-A57D-8A1015D19683}"/>
              </a:ext>
            </a:extLst>
          </p:cNvPr>
          <p:cNvGraphicFramePr>
            <a:graphicFrameLocks noGrp="1"/>
          </p:cNvGraphicFramePr>
          <p:nvPr>
            <p:extLst>
              <p:ext uri="{D42A27DB-BD31-4B8C-83A1-F6EECF244321}">
                <p14:modId xmlns:p14="http://schemas.microsoft.com/office/powerpoint/2010/main" val="311784454"/>
              </p:ext>
            </p:extLst>
          </p:nvPr>
        </p:nvGraphicFramePr>
        <p:xfrm>
          <a:off x="851747" y="2209799"/>
          <a:ext cx="6311055" cy="3606796"/>
        </p:xfrm>
        <a:graphic>
          <a:graphicData uri="http://schemas.openxmlformats.org/drawingml/2006/table">
            <a:tbl>
              <a:tblPr/>
              <a:tblGrid>
                <a:gridCol w="2103685">
                  <a:extLst>
                    <a:ext uri="{9D8B030D-6E8A-4147-A177-3AD203B41FA5}">
                      <a16:colId xmlns:a16="http://schemas.microsoft.com/office/drawing/2014/main" val="20000"/>
                    </a:ext>
                  </a:extLst>
                </a:gridCol>
                <a:gridCol w="2103685">
                  <a:extLst>
                    <a:ext uri="{9D8B030D-6E8A-4147-A177-3AD203B41FA5}">
                      <a16:colId xmlns:a16="http://schemas.microsoft.com/office/drawing/2014/main" val="20001"/>
                    </a:ext>
                  </a:extLst>
                </a:gridCol>
                <a:gridCol w="2103685">
                  <a:extLst>
                    <a:ext uri="{9D8B030D-6E8A-4147-A177-3AD203B41FA5}">
                      <a16:colId xmlns:a16="http://schemas.microsoft.com/office/drawing/2014/main" val="20002"/>
                    </a:ext>
                  </a:extLst>
                </a:gridCol>
              </a:tblGrid>
              <a:tr h="901699">
                <a:tc>
                  <a:txBody>
                    <a:bodyPr/>
                    <a:lstStyle/>
                    <a:p>
                      <a:pPr algn="ctr">
                        <a:defRPr/>
                      </a:pPr>
                      <a:endParaRPr lang="en-US" sz="700" dirty="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dirty="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dirty="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0"/>
                  </a:ext>
                </a:extLst>
              </a:tr>
              <a:tr h="901699">
                <a:tc>
                  <a:txBody>
                    <a:bodyPr/>
                    <a:lstStyle/>
                    <a:p>
                      <a:pPr algn="ctr">
                        <a:defRPr/>
                      </a:pPr>
                      <a:endParaRPr lang="en-US" sz="700" dirty="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dirty="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1"/>
                  </a:ext>
                </a:extLst>
              </a:tr>
              <a:tr h="901699">
                <a:tc>
                  <a:txBody>
                    <a:bodyPr/>
                    <a:lstStyle/>
                    <a:p>
                      <a:pPr algn="ctr">
                        <a:defRPr/>
                      </a:pPr>
                      <a:endParaRPr lang="en-US" sz="700" dirty="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dirty="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dirty="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2"/>
                  </a:ext>
                </a:extLst>
              </a:tr>
              <a:tr h="901699">
                <a:tc>
                  <a:txBody>
                    <a:bodyPr/>
                    <a:lstStyle/>
                    <a:p>
                      <a:pPr algn="ctr">
                        <a:defRPr/>
                      </a:pPr>
                      <a:endParaRPr lang="en-US" sz="700" dirty="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dirty="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dirty="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7" name="ZoneTexte 9">
            <a:extLst>
              <a:ext uri="{FF2B5EF4-FFF2-40B4-BE49-F238E27FC236}">
                <a16:creationId xmlns:a16="http://schemas.microsoft.com/office/drawing/2014/main" id="{CCE17ABA-AE7D-4748-9B3B-2DC49F6C306A}"/>
              </a:ext>
            </a:extLst>
          </p:cNvPr>
          <p:cNvSpPr txBox="1"/>
          <p:nvPr/>
        </p:nvSpPr>
        <p:spPr>
          <a:xfrm>
            <a:off x="101600" y="6535579"/>
            <a:ext cx="4013200" cy="276999"/>
          </a:xfrm>
          <a:prstGeom prst="rect">
            <a:avLst/>
          </a:prstGeom>
          <a:noFill/>
        </p:spPr>
        <p:txBody>
          <a:bodyPr wrap="square" rtlCol="0">
            <a:spAutoFit/>
          </a:bodyPr>
          <a:lstStyle/>
          <a:p>
            <a:pPr algn="l"/>
            <a:r>
              <a:rPr lang="fr-FR" sz="1200" dirty="0">
                <a:solidFill>
                  <a:schemeClr val="bg1"/>
                </a:solidFill>
                <a:latin typeface="Poppins" pitchFamily="2" charset="77"/>
                <a:cs typeface="Poppins" pitchFamily="2" charset="77"/>
              </a:rPr>
              <a:t>Comprehensive Training 2022</a:t>
            </a:r>
          </a:p>
        </p:txBody>
      </p:sp>
      <p:cxnSp>
        <p:nvCxnSpPr>
          <p:cNvPr id="8" name="Connecteur droit 11">
            <a:extLst>
              <a:ext uri="{FF2B5EF4-FFF2-40B4-BE49-F238E27FC236}">
                <a16:creationId xmlns:a16="http://schemas.microsoft.com/office/drawing/2014/main" id="{6801A306-D99E-4A67-A5F9-FC86007D93DF}"/>
              </a:ext>
            </a:extLst>
          </p:cNvPr>
          <p:cNvCxnSpPr/>
          <p:nvPr/>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442744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Slide 12">
    <p:bg>
      <p:bgPr>
        <a:solidFill>
          <a:srgbClr val="0B81D5"/>
        </a:solidFill>
        <a:effectLst/>
      </p:bgPr>
    </p:bg>
    <p:spTree>
      <p:nvGrpSpPr>
        <p:cNvPr id="1" name=""/>
        <p:cNvGrpSpPr/>
        <p:nvPr/>
      </p:nvGrpSpPr>
      <p:grpSpPr>
        <a:xfrm>
          <a:off x="0" y="0"/>
          <a:ext cx="0" cy="0"/>
          <a:chOff x="0" y="0"/>
          <a:chExt cx="0" cy="0"/>
        </a:xfrm>
      </p:grpSpPr>
      <p:sp>
        <p:nvSpPr>
          <p:cNvPr id="7" name="Titre 6">
            <a:extLst>
              <a:ext uri="{FF2B5EF4-FFF2-40B4-BE49-F238E27FC236}">
                <a16:creationId xmlns:a16="http://schemas.microsoft.com/office/drawing/2014/main" id="{E78E7117-4A1C-F4A2-EB4A-6283B155A099}"/>
              </a:ext>
            </a:extLst>
          </p:cNvPr>
          <p:cNvSpPr>
            <a:spLocks noGrp="1"/>
          </p:cNvSpPr>
          <p:nvPr>
            <p:ph type="title"/>
          </p:nvPr>
        </p:nvSpPr>
        <p:spPr>
          <a:xfrm>
            <a:off x="838200" y="2311401"/>
            <a:ext cx="10515600" cy="1326091"/>
          </a:xfrm>
          <a:prstGeom prst="rect">
            <a:avLst/>
          </a:prstGeom>
        </p:spPr>
        <p:txBody>
          <a:bodyPr/>
          <a:lstStyle>
            <a:lvl1pPr>
              <a:defRPr sz="8000" b="1" i="0">
                <a:solidFill>
                  <a:schemeClr val="bg1"/>
                </a:solidFill>
                <a:latin typeface="Poppins ExtraBold" pitchFamily="2" charset="77"/>
                <a:cs typeface="Poppins ExtraBold" pitchFamily="2" charset="77"/>
              </a:defRPr>
            </a:lvl1pPr>
          </a:lstStyle>
          <a:p>
            <a:r>
              <a:rPr lang="en-US"/>
              <a:t>Click to edit Master title style</a:t>
            </a:r>
            <a:endParaRPr lang="fr-FR" dirty="0"/>
          </a:p>
        </p:txBody>
      </p:sp>
      <p:sp>
        <p:nvSpPr>
          <p:cNvPr id="10" name="ZoneTexte 9">
            <a:extLst>
              <a:ext uri="{FF2B5EF4-FFF2-40B4-BE49-F238E27FC236}">
                <a16:creationId xmlns:a16="http://schemas.microsoft.com/office/drawing/2014/main" id="{91024A51-4193-8BB3-18C3-A7275B277A5F}"/>
              </a:ext>
            </a:extLst>
          </p:cNvPr>
          <p:cNvSpPr txBox="1"/>
          <p:nvPr/>
        </p:nvSpPr>
        <p:spPr>
          <a:xfrm>
            <a:off x="101600" y="6535579"/>
            <a:ext cx="4013200" cy="276999"/>
          </a:xfrm>
          <a:prstGeom prst="rect">
            <a:avLst/>
          </a:prstGeom>
          <a:noFill/>
        </p:spPr>
        <p:txBody>
          <a:bodyPr wrap="square" rtlCol="0">
            <a:spAutoFit/>
          </a:bodyPr>
          <a:lstStyle/>
          <a:p>
            <a:pPr algn="l"/>
            <a:r>
              <a:rPr lang="fr-FR" sz="1200" dirty="0">
                <a:solidFill>
                  <a:schemeClr val="bg1"/>
                </a:solidFill>
                <a:latin typeface="Poppins" pitchFamily="2" charset="77"/>
                <a:cs typeface="Poppins" pitchFamily="2" charset="77"/>
              </a:rPr>
              <a:t>Comprehensive Training 2022</a:t>
            </a:r>
          </a:p>
        </p:txBody>
      </p:sp>
      <p:cxnSp>
        <p:nvCxnSpPr>
          <p:cNvPr id="11" name="Connecteur droit 10">
            <a:extLst>
              <a:ext uri="{FF2B5EF4-FFF2-40B4-BE49-F238E27FC236}">
                <a16:creationId xmlns:a16="http://schemas.microsoft.com/office/drawing/2014/main" id="{6F7FC030-F010-B63C-5B90-9A3FD0605712}"/>
              </a:ext>
            </a:extLst>
          </p:cNvPr>
          <p:cNvCxnSpPr/>
          <p:nvPr/>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5" name="ZoneTexte 9">
            <a:extLst>
              <a:ext uri="{FF2B5EF4-FFF2-40B4-BE49-F238E27FC236}">
                <a16:creationId xmlns:a16="http://schemas.microsoft.com/office/drawing/2014/main" id="{2BFD5D57-2804-4D5E-B901-1691EB166FA1}"/>
              </a:ext>
            </a:extLst>
          </p:cNvPr>
          <p:cNvSpPr txBox="1"/>
          <p:nvPr/>
        </p:nvSpPr>
        <p:spPr>
          <a:xfrm>
            <a:off x="101600" y="6535579"/>
            <a:ext cx="4013200" cy="276999"/>
          </a:xfrm>
          <a:prstGeom prst="rect">
            <a:avLst/>
          </a:prstGeom>
          <a:noFill/>
        </p:spPr>
        <p:txBody>
          <a:bodyPr wrap="square" rtlCol="0">
            <a:spAutoFit/>
          </a:bodyPr>
          <a:lstStyle/>
          <a:p>
            <a:pPr algn="l"/>
            <a:r>
              <a:rPr lang="fr-FR" sz="1200" dirty="0">
                <a:solidFill>
                  <a:schemeClr val="bg1"/>
                </a:solidFill>
                <a:latin typeface="Poppins" pitchFamily="2" charset="77"/>
                <a:cs typeface="Poppins" pitchFamily="2" charset="77"/>
              </a:rPr>
              <a:t>Comprehensive Training 2022</a:t>
            </a:r>
          </a:p>
        </p:txBody>
      </p:sp>
      <p:cxnSp>
        <p:nvCxnSpPr>
          <p:cNvPr id="6" name="Connecteur droit 10">
            <a:extLst>
              <a:ext uri="{FF2B5EF4-FFF2-40B4-BE49-F238E27FC236}">
                <a16:creationId xmlns:a16="http://schemas.microsoft.com/office/drawing/2014/main" id="{40285514-FF2D-4778-AD88-1B6AAED0D925}"/>
              </a:ext>
            </a:extLst>
          </p:cNvPr>
          <p:cNvCxnSpPr/>
          <p:nvPr/>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0961028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p:cSld name="Slide 13">
    <p:bg>
      <p:bgPr>
        <a:solidFill>
          <a:srgbClr val="FDD92D"/>
        </a:solidFill>
        <a:effectLst/>
      </p:bgPr>
    </p:bg>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62C4CCC0-C8FF-3E89-EB2A-894261FB92FE}"/>
              </a:ext>
            </a:extLst>
          </p:cNvPr>
          <p:cNvSpPr txBox="1"/>
          <p:nvPr/>
        </p:nvSpPr>
        <p:spPr>
          <a:xfrm>
            <a:off x="101600" y="6535579"/>
            <a:ext cx="4013200" cy="276999"/>
          </a:xfrm>
          <a:prstGeom prst="rect">
            <a:avLst/>
          </a:prstGeom>
          <a:noFill/>
        </p:spPr>
        <p:txBody>
          <a:bodyPr wrap="square" rtlCol="0">
            <a:spAutoFit/>
          </a:bodyPr>
          <a:lstStyle/>
          <a:p>
            <a:pPr algn="l"/>
            <a:r>
              <a:rPr lang="fr-FR" sz="1200" dirty="0">
                <a:solidFill>
                  <a:schemeClr val="bg1"/>
                </a:solidFill>
                <a:latin typeface="Poppins" pitchFamily="2" charset="77"/>
                <a:cs typeface="Poppins" pitchFamily="2" charset="77"/>
              </a:rPr>
              <a:t>Comprehensive Training 2022</a:t>
            </a:r>
          </a:p>
        </p:txBody>
      </p:sp>
      <p:cxnSp>
        <p:nvCxnSpPr>
          <p:cNvPr id="5" name="Connecteur droit 4">
            <a:extLst>
              <a:ext uri="{FF2B5EF4-FFF2-40B4-BE49-F238E27FC236}">
                <a16:creationId xmlns:a16="http://schemas.microsoft.com/office/drawing/2014/main" id="{77B3945E-3250-1619-AD6C-D3FA26DE97C6}"/>
              </a:ext>
            </a:extLst>
          </p:cNvPr>
          <p:cNvCxnSpPr/>
          <p:nvPr/>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6" name="ZoneTexte 3">
            <a:extLst>
              <a:ext uri="{FF2B5EF4-FFF2-40B4-BE49-F238E27FC236}">
                <a16:creationId xmlns:a16="http://schemas.microsoft.com/office/drawing/2014/main" id="{698D1918-A606-45EB-AB6E-473F5D2E6FCF}"/>
              </a:ext>
            </a:extLst>
          </p:cNvPr>
          <p:cNvSpPr txBox="1"/>
          <p:nvPr/>
        </p:nvSpPr>
        <p:spPr>
          <a:xfrm>
            <a:off x="101600" y="6535579"/>
            <a:ext cx="4013200" cy="276999"/>
          </a:xfrm>
          <a:prstGeom prst="rect">
            <a:avLst/>
          </a:prstGeom>
          <a:noFill/>
        </p:spPr>
        <p:txBody>
          <a:bodyPr wrap="square" rtlCol="0">
            <a:spAutoFit/>
          </a:bodyPr>
          <a:lstStyle/>
          <a:p>
            <a:pPr algn="l"/>
            <a:r>
              <a:rPr lang="fr-FR" sz="1200" dirty="0">
                <a:solidFill>
                  <a:schemeClr val="bg1"/>
                </a:solidFill>
                <a:latin typeface="Poppins" pitchFamily="2" charset="77"/>
                <a:cs typeface="Poppins" pitchFamily="2" charset="77"/>
              </a:rPr>
              <a:t>Comprehensive Training 2022</a:t>
            </a:r>
          </a:p>
        </p:txBody>
      </p:sp>
      <p:cxnSp>
        <p:nvCxnSpPr>
          <p:cNvPr id="7" name="Connecteur droit 4">
            <a:extLst>
              <a:ext uri="{FF2B5EF4-FFF2-40B4-BE49-F238E27FC236}">
                <a16:creationId xmlns:a16="http://schemas.microsoft.com/office/drawing/2014/main" id="{5648A5C3-764F-4FF6-A883-08BC19DA8E40}"/>
              </a:ext>
            </a:extLst>
          </p:cNvPr>
          <p:cNvCxnSpPr/>
          <p:nvPr/>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4729154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p:cSld name="Slide 14">
    <p:bg>
      <p:bgPr>
        <a:solidFill>
          <a:srgbClr val="FC7A1D"/>
        </a:solidFill>
        <a:effectLst/>
      </p:bgPr>
    </p:bg>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086DE16B-331B-EF9B-D63D-78B4178B23B4}"/>
              </a:ext>
            </a:extLst>
          </p:cNvPr>
          <p:cNvSpPr txBox="1"/>
          <p:nvPr/>
        </p:nvSpPr>
        <p:spPr>
          <a:xfrm>
            <a:off x="101600" y="6535579"/>
            <a:ext cx="4013200" cy="276999"/>
          </a:xfrm>
          <a:prstGeom prst="rect">
            <a:avLst/>
          </a:prstGeom>
          <a:noFill/>
        </p:spPr>
        <p:txBody>
          <a:bodyPr wrap="square" rtlCol="0">
            <a:spAutoFit/>
          </a:bodyPr>
          <a:lstStyle/>
          <a:p>
            <a:pPr algn="l"/>
            <a:r>
              <a:rPr lang="fr-FR" sz="1200" dirty="0">
                <a:solidFill>
                  <a:schemeClr val="bg1"/>
                </a:solidFill>
                <a:latin typeface="Poppins" pitchFamily="2" charset="77"/>
                <a:cs typeface="Poppins" pitchFamily="2" charset="77"/>
              </a:rPr>
              <a:t>Comprehensive Training 2022</a:t>
            </a:r>
          </a:p>
        </p:txBody>
      </p:sp>
      <p:cxnSp>
        <p:nvCxnSpPr>
          <p:cNvPr id="5" name="Connecteur droit 4">
            <a:extLst>
              <a:ext uri="{FF2B5EF4-FFF2-40B4-BE49-F238E27FC236}">
                <a16:creationId xmlns:a16="http://schemas.microsoft.com/office/drawing/2014/main" id="{F0333726-0B94-FE93-A8C7-FFCD9A29A6EE}"/>
              </a:ext>
            </a:extLst>
          </p:cNvPr>
          <p:cNvCxnSpPr/>
          <p:nvPr/>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6" name="ZoneTexte 3">
            <a:extLst>
              <a:ext uri="{FF2B5EF4-FFF2-40B4-BE49-F238E27FC236}">
                <a16:creationId xmlns:a16="http://schemas.microsoft.com/office/drawing/2014/main" id="{266439F6-92BF-4825-AFC1-146831AE9C61}"/>
              </a:ext>
            </a:extLst>
          </p:cNvPr>
          <p:cNvSpPr txBox="1"/>
          <p:nvPr/>
        </p:nvSpPr>
        <p:spPr>
          <a:xfrm>
            <a:off x="101600" y="6535579"/>
            <a:ext cx="4013200" cy="276999"/>
          </a:xfrm>
          <a:prstGeom prst="rect">
            <a:avLst/>
          </a:prstGeom>
          <a:noFill/>
        </p:spPr>
        <p:txBody>
          <a:bodyPr wrap="square" rtlCol="0">
            <a:spAutoFit/>
          </a:bodyPr>
          <a:lstStyle/>
          <a:p>
            <a:pPr algn="l"/>
            <a:r>
              <a:rPr lang="fr-FR" sz="1200" dirty="0">
                <a:solidFill>
                  <a:schemeClr val="bg1"/>
                </a:solidFill>
                <a:latin typeface="Poppins" pitchFamily="2" charset="77"/>
                <a:cs typeface="Poppins" pitchFamily="2" charset="77"/>
              </a:rPr>
              <a:t>Comprehensive Training 2022</a:t>
            </a:r>
          </a:p>
        </p:txBody>
      </p:sp>
      <p:cxnSp>
        <p:nvCxnSpPr>
          <p:cNvPr id="7" name="Connecteur droit 4">
            <a:extLst>
              <a:ext uri="{FF2B5EF4-FFF2-40B4-BE49-F238E27FC236}">
                <a16:creationId xmlns:a16="http://schemas.microsoft.com/office/drawing/2014/main" id="{51876523-A5BD-4FD3-B4C4-F3528541B2AA}"/>
              </a:ext>
            </a:extLst>
          </p:cNvPr>
          <p:cNvCxnSpPr/>
          <p:nvPr/>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7481710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p:cSld name="Slide 15">
    <p:bg>
      <p:bgPr>
        <a:solidFill>
          <a:srgbClr val="2A999B"/>
        </a:solidFill>
        <a:effectLst/>
      </p:bgPr>
    </p:bg>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F4249773-7829-2639-CAD4-53A89902C226}"/>
              </a:ext>
            </a:extLst>
          </p:cNvPr>
          <p:cNvSpPr txBox="1"/>
          <p:nvPr/>
        </p:nvSpPr>
        <p:spPr>
          <a:xfrm>
            <a:off x="101600" y="6535579"/>
            <a:ext cx="4013200" cy="276999"/>
          </a:xfrm>
          <a:prstGeom prst="rect">
            <a:avLst/>
          </a:prstGeom>
          <a:noFill/>
        </p:spPr>
        <p:txBody>
          <a:bodyPr wrap="square" rtlCol="0">
            <a:spAutoFit/>
          </a:bodyPr>
          <a:lstStyle/>
          <a:p>
            <a:pPr algn="l"/>
            <a:r>
              <a:rPr lang="fr-FR" sz="1200" dirty="0">
                <a:solidFill>
                  <a:schemeClr val="bg1"/>
                </a:solidFill>
                <a:latin typeface="Poppins" pitchFamily="2" charset="77"/>
                <a:cs typeface="Poppins" pitchFamily="2" charset="77"/>
              </a:rPr>
              <a:t>Comprehensive Training 2022</a:t>
            </a:r>
          </a:p>
        </p:txBody>
      </p:sp>
      <p:cxnSp>
        <p:nvCxnSpPr>
          <p:cNvPr id="5" name="Connecteur droit 4">
            <a:extLst>
              <a:ext uri="{FF2B5EF4-FFF2-40B4-BE49-F238E27FC236}">
                <a16:creationId xmlns:a16="http://schemas.microsoft.com/office/drawing/2014/main" id="{EC69D02E-10EE-ED47-32D3-E99071AB4317}"/>
              </a:ext>
            </a:extLst>
          </p:cNvPr>
          <p:cNvCxnSpPr/>
          <p:nvPr/>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6" name="ZoneTexte 3">
            <a:extLst>
              <a:ext uri="{FF2B5EF4-FFF2-40B4-BE49-F238E27FC236}">
                <a16:creationId xmlns:a16="http://schemas.microsoft.com/office/drawing/2014/main" id="{5590F213-7120-421C-80C7-B69F7817CE16}"/>
              </a:ext>
            </a:extLst>
          </p:cNvPr>
          <p:cNvSpPr txBox="1"/>
          <p:nvPr/>
        </p:nvSpPr>
        <p:spPr>
          <a:xfrm>
            <a:off x="101600" y="6535579"/>
            <a:ext cx="4013200" cy="276999"/>
          </a:xfrm>
          <a:prstGeom prst="rect">
            <a:avLst/>
          </a:prstGeom>
          <a:noFill/>
        </p:spPr>
        <p:txBody>
          <a:bodyPr wrap="square" rtlCol="0">
            <a:spAutoFit/>
          </a:bodyPr>
          <a:lstStyle/>
          <a:p>
            <a:pPr algn="l"/>
            <a:r>
              <a:rPr lang="fr-FR" sz="1200" dirty="0">
                <a:solidFill>
                  <a:schemeClr val="bg1"/>
                </a:solidFill>
                <a:latin typeface="Poppins" pitchFamily="2" charset="77"/>
                <a:cs typeface="Poppins" pitchFamily="2" charset="77"/>
              </a:rPr>
              <a:t>Comprehensive Training 2022</a:t>
            </a:r>
          </a:p>
        </p:txBody>
      </p:sp>
      <p:cxnSp>
        <p:nvCxnSpPr>
          <p:cNvPr id="7" name="Connecteur droit 4">
            <a:extLst>
              <a:ext uri="{FF2B5EF4-FFF2-40B4-BE49-F238E27FC236}">
                <a16:creationId xmlns:a16="http://schemas.microsoft.com/office/drawing/2014/main" id="{0F9FA888-967F-4C13-9AF2-031A4BF5E147}"/>
              </a:ext>
            </a:extLst>
          </p:cNvPr>
          <p:cNvCxnSpPr/>
          <p:nvPr/>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7864667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p:cSld name="Slide 16">
    <p:bg>
      <p:bgPr>
        <a:solidFill>
          <a:srgbClr val="032B43"/>
        </a:solidFill>
        <a:effectLst/>
      </p:bgPr>
    </p:bg>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72628781-542C-9F56-75E5-5734B283FF86}"/>
              </a:ext>
            </a:extLst>
          </p:cNvPr>
          <p:cNvSpPr txBox="1"/>
          <p:nvPr/>
        </p:nvSpPr>
        <p:spPr>
          <a:xfrm>
            <a:off x="101600" y="6535579"/>
            <a:ext cx="4013200" cy="276999"/>
          </a:xfrm>
          <a:prstGeom prst="rect">
            <a:avLst/>
          </a:prstGeom>
          <a:noFill/>
        </p:spPr>
        <p:txBody>
          <a:bodyPr wrap="square" rtlCol="0">
            <a:spAutoFit/>
          </a:bodyPr>
          <a:lstStyle/>
          <a:p>
            <a:pPr algn="l"/>
            <a:r>
              <a:rPr lang="fr-FR" sz="1200" dirty="0">
                <a:solidFill>
                  <a:schemeClr val="bg1"/>
                </a:solidFill>
                <a:latin typeface="Poppins" pitchFamily="2" charset="77"/>
                <a:cs typeface="Poppins" pitchFamily="2" charset="77"/>
              </a:rPr>
              <a:t>Comprehensive Training 2022</a:t>
            </a:r>
          </a:p>
        </p:txBody>
      </p:sp>
      <p:cxnSp>
        <p:nvCxnSpPr>
          <p:cNvPr id="3" name="Connecteur droit 2">
            <a:extLst>
              <a:ext uri="{FF2B5EF4-FFF2-40B4-BE49-F238E27FC236}">
                <a16:creationId xmlns:a16="http://schemas.microsoft.com/office/drawing/2014/main" id="{893CBE26-6BFA-8EAA-053B-D984FBA72D37}"/>
              </a:ext>
            </a:extLst>
          </p:cNvPr>
          <p:cNvCxnSpPr/>
          <p:nvPr/>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 name="ZoneTexte 1">
            <a:extLst>
              <a:ext uri="{FF2B5EF4-FFF2-40B4-BE49-F238E27FC236}">
                <a16:creationId xmlns:a16="http://schemas.microsoft.com/office/drawing/2014/main" id="{D3FD96F2-F163-42BA-97EE-BCAFB991A9DB}"/>
              </a:ext>
            </a:extLst>
          </p:cNvPr>
          <p:cNvSpPr txBox="1"/>
          <p:nvPr/>
        </p:nvSpPr>
        <p:spPr>
          <a:xfrm>
            <a:off x="101600" y="6535579"/>
            <a:ext cx="4013200" cy="276999"/>
          </a:xfrm>
          <a:prstGeom prst="rect">
            <a:avLst/>
          </a:prstGeom>
          <a:noFill/>
        </p:spPr>
        <p:txBody>
          <a:bodyPr wrap="square" rtlCol="0">
            <a:spAutoFit/>
          </a:bodyPr>
          <a:lstStyle/>
          <a:p>
            <a:pPr algn="l"/>
            <a:r>
              <a:rPr lang="fr-FR" sz="1200" dirty="0">
                <a:solidFill>
                  <a:schemeClr val="bg1"/>
                </a:solidFill>
                <a:latin typeface="Poppins" pitchFamily="2" charset="77"/>
                <a:cs typeface="Poppins" pitchFamily="2" charset="77"/>
              </a:rPr>
              <a:t>Comprehensive Training 2022</a:t>
            </a:r>
          </a:p>
        </p:txBody>
      </p:sp>
      <p:cxnSp>
        <p:nvCxnSpPr>
          <p:cNvPr id="5" name="Connecteur droit 2">
            <a:extLst>
              <a:ext uri="{FF2B5EF4-FFF2-40B4-BE49-F238E27FC236}">
                <a16:creationId xmlns:a16="http://schemas.microsoft.com/office/drawing/2014/main" id="{0D5A5CCE-16D0-4145-B792-281F652C08C8}"/>
              </a:ext>
            </a:extLst>
          </p:cNvPr>
          <p:cNvCxnSpPr/>
          <p:nvPr/>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1594560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p:cSld name="Slide 17">
    <p:bg>
      <p:bgPr>
        <a:solidFill>
          <a:srgbClr val="0B81D5"/>
        </a:solidFill>
        <a:effectLst/>
      </p:bgPr>
    </p:bg>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75E1A3A1-851F-BB41-DAB8-E35A550A7220}"/>
              </a:ext>
            </a:extLst>
          </p:cNvPr>
          <p:cNvSpPr txBox="1"/>
          <p:nvPr/>
        </p:nvSpPr>
        <p:spPr>
          <a:xfrm>
            <a:off x="101600" y="6535579"/>
            <a:ext cx="4013200" cy="276999"/>
          </a:xfrm>
          <a:prstGeom prst="rect">
            <a:avLst/>
          </a:prstGeom>
          <a:noFill/>
        </p:spPr>
        <p:txBody>
          <a:bodyPr wrap="square" rtlCol="0">
            <a:spAutoFit/>
          </a:bodyPr>
          <a:lstStyle/>
          <a:p>
            <a:pPr algn="l"/>
            <a:r>
              <a:rPr lang="fr-FR" sz="1200" dirty="0">
                <a:solidFill>
                  <a:schemeClr val="bg1"/>
                </a:solidFill>
                <a:latin typeface="Poppins" pitchFamily="2" charset="77"/>
                <a:cs typeface="Poppins" pitchFamily="2" charset="77"/>
              </a:rPr>
              <a:t>Comprehensive Training 2022</a:t>
            </a:r>
          </a:p>
        </p:txBody>
      </p:sp>
      <p:cxnSp>
        <p:nvCxnSpPr>
          <p:cNvPr id="5" name="Connecteur droit 4">
            <a:extLst>
              <a:ext uri="{FF2B5EF4-FFF2-40B4-BE49-F238E27FC236}">
                <a16:creationId xmlns:a16="http://schemas.microsoft.com/office/drawing/2014/main" id="{CB195B3F-6D64-5BD4-0B1F-27212A1C1A06}"/>
              </a:ext>
            </a:extLst>
          </p:cNvPr>
          <p:cNvCxnSpPr/>
          <p:nvPr/>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6" name="ZoneTexte 3">
            <a:extLst>
              <a:ext uri="{FF2B5EF4-FFF2-40B4-BE49-F238E27FC236}">
                <a16:creationId xmlns:a16="http://schemas.microsoft.com/office/drawing/2014/main" id="{04BC2742-A355-4148-895C-AA56F17466AC}"/>
              </a:ext>
            </a:extLst>
          </p:cNvPr>
          <p:cNvSpPr txBox="1"/>
          <p:nvPr/>
        </p:nvSpPr>
        <p:spPr>
          <a:xfrm>
            <a:off x="101600" y="6535579"/>
            <a:ext cx="4013200" cy="276999"/>
          </a:xfrm>
          <a:prstGeom prst="rect">
            <a:avLst/>
          </a:prstGeom>
          <a:noFill/>
        </p:spPr>
        <p:txBody>
          <a:bodyPr wrap="square" rtlCol="0">
            <a:spAutoFit/>
          </a:bodyPr>
          <a:lstStyle/>
          <a:p>
            <a:pPr algn="l"/>
            <a:r>
              <a:rPr lang="fr-FR" sz="1200" dirty="0">
                <a:solidFill>
                  <a:schemeClr val="bg1"/>
                </a:solidFill>
                <a:latin typeface="Poppins" pitchFamily="2" charset="77"/>
                <a:cs typeface="Poppins" pitchFamily="2" charset="77"/>
              </a:rPr>
              <a:t>Comprehensive Training 2022</a:t>
            </a:r>
          </a:p>
        </p:txBody>
      </p:sp>
      <p:cxnSp>
        <p:nvCxnSpPr>
          <p:cNvPr id="7" name="Connecteur droit 4">
            <a:extLst>
              <a:ext uri="{FF2B5EF4-FFF2-40B4-BE49-F238E27FC236}">
                <a16:creationId xmlns:a16="http://schemas.microsoft.com/office/drawing/2014/main" id="{312CF02E-AE59-4BFF-A703-2DA5C9DFB5DE}"/>
              </a:ext>
            </a:extLst>
          </p:cNvPr>
          <p:cNvCxnSpPr/>
          <p:nvPr/>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2518003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8B1C91-0D83-4C2B-B316-66A06BE2D5F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9F9CCC8-EF0B-48DC-B73F-302E70ABFBC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81BEF26-76E1-4E07-8601-5012306C6DA8}"/>
              </a:ext>
            </a:extLst>
          </p:cNvPr>
          <p:cNvSpPr>
            <a:spLocks noGrp="1"/>
          </p:cNvSpPr>
          <p:nvPr>
            <p:ph type="dt" sz="half" idx="10"/>
          </p:nvPr>
        </p:nvSpPr>
        <p:spPr/>
        <p:txBody>
          <a:bodyPr/>
          <a:lstStyle/>
          <a:p>
            <a:fld id="{A2524923-A3BB-4224-918D-7EFA577E2091}" type="datetimeFigureOut">
              <a:rPr lang="en-US" smtClean="0"/>
              <a:t>7/21/2022</a:t>
            </a:fld>
            <a:endParaRPr lang="en-US"/>
          </a:p>
        </p:txBody>
      </p:sp>
      <p:sp>
        <p:nvSpPr>
          <p:cNvPr id="5" name="Footer Placeholder 4">
            <a:extLst>
              <a:ext uri="{FF2B5EF4-FFF2-40B4-BE49-F238E27FC236}">
                <a16:creationId xmlns:a16="http://schemas.microsoft.com/office/drawing/2014/main" id="{70F5254A-454D-4714-8056-D73DCFEB093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3EAE8FB-1AB7-4A51-A7E1-97A5FAEFA017}"/>
              </a:ext>
            </a:extLst>
          </p:cNvPr>
          <p:cNvSpPr>
            <a:spLocks noGrp="1"/>
          </p:cNvSpPr>
          <p:nvPr>
            <p:ph type="sldNum" sz="quarter" idx="12"/>
          </p:nvPr>
        </p:nvSpPr>
        <p:spPr/>
        <p:txBody>
          <a:bodyPr/>
          <a:lstStyle/>
          <a:p>
            <a:fld id="{58823B9C-EBE3-4515-8611-DBDBEE3C5770}" type="slidenum">
              <a:rPr lang="en-US" smtClean="0"/>
              <a:t>‹#›</a:t>
            </a:fld>
            <a:endParaRPr lang="en-US"/>
          </a:p>
        </p:txBody>
      </p:sp>
    </p:spTree>
    <p:extLst>
      <p:ext uri="{BB962C8B-B14F-4D97-AF65-F5344CB8AC3E}">
        <p14:creationId xmlns:p14="http://schemas.microsoft.com/office/powerpoint/2010/main" val="36162773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p:cSld name="Slide 5">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4787EFD-E633-729D-1E35-6149E1667DB0}"/>
              </a:ext>
            </a:extLst>
          </p:cNvPr>
          <p:cNvSpPr>
            <a:spLocks noGrp="1"/>
          </p:cNvSpPr>
          <p:nvPr>
            <p:ph type="title"/>
          </p:nvPr>
        </p:nvSpPr>
        <p:spPr>
          <a:xfrm>
            <a:off x="838200" y="365126"/>
            <a:ext cx="10515600" cy="665706"/>
          </a:xfrm>
          <a:prstGeom prst="rect">
            <a:avLst/>
          </a:prstGeom>
        </p:spPr>
        <p:txBody>
          <a:bodyPr/>
          <a:lstStyle>
            <a:lvl1pPr>
              <a:defRPr sz="4734" b="1" i="0">
                <a:solidFill>
                  <a:srgbClr val="292929"/>
                </a:solidFill>
                <a:latin typeface="Poppins" pitchFamily="2" charset="77"/>
                <a:cs typeface="Poppins" pitchFamily="2" charset="77"/>
              </a:defRPr>
            </a:lvl1pPr>
          </a:lstStyle>
          <a:p>
            <a:r>
              <a:rPr lang="en-US"/>
              <a:t>Click to edit Master title style</a:t>
            </a:r>
            <a:endParaRPr lang="fr-FR" dirty="0"/>
          </a:p>
        </p:txBody>
      </p:sp>
      <p:sp>
        <p:nvSpPr>
          <p:cNvPr id="3" name="Espace réservé du contenu 2">
            <a:extLst>
              <a:ext uri="{FF2B5EF4-FFF2-40B4-BE49-F238E27FC236}">
                <a16:creationId xmlns:a16="http://schemas.microsoft.com/office/drawing/2014/main" id="{4AFD430C-9AAD-447B-22C6-F29FCA3A12BF}"/>
              </a:ext>
            </a:extLst>
          </p:cNvPr>
          <p:cNvSpPr>
            <a:spLocks noGrp="1"/>
          </p:cNvSpPr>
          <p:nvPr>
            <p:ph sz="half" idx="1"/>
          </p:nvPr>
        </p:nvSpPr>
        <p:spPr>
          <a:xfrm>
            <a:off x="838200" y="1208868"/>
            <a:ext cx="10515600" cy="4968624"/>
          </a:xfrm>
          <a:prstGeom prst="rect">
            <a:avLst/>
          </a:prstGeom>
        </p:spPr>
        <p:txBody>
          <a:bodyPr/>
          <a:lstStyle>
            <a:lvl1pPr>
              <a:defRPr sz="2133" b="0" i="0">
                <a:solidFill>
                  <a:srgbClr val="292929"/>
                </a:solidFill>
                <a:latin typeface="Poppins Light" pitchFamily="2" charset="77"/>
                <a:cs typeface="Poppins Light" pitchFamily="2" charset="77"/>
              </a:defRPr>
            </a:lvl1pPr>
            <a:lvl2pPr marL="457223" indent="-152408">
              <a:buFont typeface="Courier New" panose="02070309020205020404" pitchFamily="49" charset="0"/>
              <a:buChar char="o"/>
              <a:defRPr sz="2133" b="0" i="0">
                <a:solidFill>
                  <a:srgbClr val="292929"/>
                </a:solidFill>
                <a:latin typeface="Poppins Light" pitchFamily="2" charset="77"/>
                <a:cs typeface="Poppins Light" pitchFamily="2" charset="77"/>
              </a:defRPr>
            </a:lvl2pPr>
            <a:lvl3pPr marL="762038" indent="-152408">
              <a:buFont typeface="Courier New" panose="02070309020205020404" pitchFamily="49" charset="0"/>
              <a:buChar char="o"/>
              <a:defRPr sz="2133" b="0" i="0">
                <a:solidFill>
                  <a:srgbClr val="292929"/>
                </a:solidFill>
                <a:latin typeface="Poppins Light" pitchFamily="2" charset="77"/>
                <a:cs typeface="Poppins Light" pitchFamily="2" charset="77"/>
              </a:defRPr>
            </a:lvl3pPr>
            <a:lvl4pPr marL="1066853" indent="-152408">
              <a:buFont typeface="Courier New" panose="02070309020205020404" pitchFamily="49" charset="0"/>
              <a:buChar char="o"/>
              <a:defRPr sz="2133" b="0" i="0">
                <a:solidFill>
                  <a:srgbClr val="292929"/>
                </a:solidFill>
                <a:latin typeface="Poppins Light" pitchFamily="2" charset="77"/>
                <a:cs typeface="Poppins Light" pitchFamily="2" charset="77"/>
              </a:defRPr>
            </a:lvl4pPr>
            <a:lvl5pPr marL="1371669" indent="-152408">
              <a:buFont typeface="Courier New" panose="02070309020205020404" pitchFamily="49" charset="0"/>
              <a:buChar char="o"/>
              <a:defRPr sz="2133" b="0" i="0">
                <a:solidFill>
                  <a:srgbClr val="292929"/>
                </a:solidFill>
                <a:latin typeface="Poppins Light" pitchFamily="2" charset="77"/>
                <a:cs typeface="Poppins Light"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dirty="0"/>
          </a:p>
        </p:txBody>
      </p:sp>
      <p:grpSp>
        <p:nvGrpSpPr>
          <p:cNvPr id="8" name="Group 3">
            <a:extLst>
              <a:ext uri="{FF2B5EF4-FFF2-40B4-BE49-F238E27FC236}">
                <a16:creationId xmlns:a16="http://schemas.microsoft.com/office/drawing/2014/main" id="{CCCCB5CB-8202-C82F-DAE4-2BA9DA66E5C9}"/>
              </a:ext>
            </a:extLst>
          </p:cNvPr>
          <p:cNvGrpSpPr>
            <a:grpSpLocks noChangeAspect="1"/>
          </p:cNvGrpSpPr>
          <p:nvPr/>
        </p:nvGrpSpPr>
        <p:grpSpPr>
          <a:xfrm>
            <a:off x="8310447" y="2976447"/>
            <a:ext cx="3881553" cy="3881553"/>
            <a:chOff x="0" y="0"/>
            <a:chExt cx="6350000" cy="6350000"/>
          </a:xfrm>
        </p:grpSpPr>
        <p:sp>
          <p:nvSpPr>
            <p:cNvPr id="9" name="Freeform 4">
              <a:extLst>
                <a:ext uri="{FF2B5EF4-FFF2-40B4-BE49-F238E27FC236}">
                  <a16:creationId xmlns:a16="http://schemas.microsoft.com/office/drawing/2014/main" id="{D7013DD4-0F71-A24E-1A1C-B5E113905D6A}"/>
                </a:ext>
              </a:extLst>
            </p:cNvPr>
            <p:cNvSpPr/>
            <p:nvPr/>
          </p:nvSpPr>
          <p:spPr>
            <a:xfrm>
              <a:off x="-95377" y="-95377"/>
              <a:ext cx="6540754" cy="6540754"/>
            </a:xfrm>
            <a:custGeom>
              <a:avLst/>
              <a:gdLst/>
              <a:ahLst/>
              <a:cxnLst/>
              <a:rect l="l" t="t" r="r" b="b"/>
              <a:pathLst>
                <a:path w="6540754" h="6540754">
                  <a:moveTo>
                    <a:pt x="6540754" y="0"/>
                  </a:moveTo>
                  <a:lnTo>
                    <a:pt x="0" y="6540754"/>
                  </a:lnTo>
                  <a:lnTo>
                    <a:pt x="6540754" y="6540754"/>
                  </a:lnTo>
                  <a:close/>
                </a:path>
              </a:pathLst>
            </a:custGeom>
            <a:blipFill>
              <a:blip r:embed="rId2" cstate="screen">
                <a:extLst>
                  <a:ext uri="{28A0092B-C50C-407E-A947-70E740481C1C}">
                    <a14:useLocalDpi xmlns:a14="http://schemas.microsoft.com/office/drawing/2010/main"/>
                  </a:ext>
                </a:extLst>
              </a:blip>
              <a:stretch>
                <a:fillRect/>
              </a:stretch>
            </a:blipFill>
          </p:spPr>
        </p:sp>
      </p:grpSp>
      <p:sp>
        <p:nvSpPr>
          <p:cNvPr id="11" name="Espace réservé du texte 10">
            <a:extLst>
              <a:ext uri="{FF2B5EF4-FFF2-40B4-BE49-F238E27FC236}">
                <a16:creationId xmlns:a16="http://schemas.microsoft.com/office/drawing/2014/main" id="{03A2EF51-C4BD-0BF5-CDA6-B5C334CBF868}"/>
              </a:ext>
            </a:extLst>
          </p:cNvPr>
          <p:cNvSpPr>
            <a:spLocks noGrp="1"/>
          </p:cNvSpPr>
          <p:nvPr>
            <p:ph type="body" sz="quarter" idx="10"/>
          </p:nvPr>
        </p:nvSpPr>
        <p:spPr>
          <a:xfrm rot="18873666">
            <a:off x="8675748" y="4956869"/>
            <a:ext cx="4058681" cy="812800"/>
          </a:xfrm>
          <a:prstGeom prst="rect">
            <a:avLst/>
          </a:prstGeom>
        </p:spPr>
        <p:txBody>
          <a:bodyPr/>
          <a:lstStyle>
            <a:lvl1pPr>
              <a:defRPr sz="2133" b="1" i="0">
                <a:solidFill>
                  <a:schemeClr val="bg1"/>
                </a:solidFill>
                <a:latin typeface="Poppins" pitchFamily="2" charset="77"/>
                <a:cs typeface="Poppins" pitchFamily="2" charset="77"/>
              </a:defRPr>
            </a:lvl1pPr>
            <a:lvl2pPr>
              <a:defRPr sz="2133" b="1" i="0">
                <a:solidFill>
                  <a:schemeClr val="bg1"/>
                </a:solidFill>
                <a:latin typeface="Poppins" pitchFamily="2" charset="77"/>
                <a:cs typeface="Poppins" pitchFamily="2" charset="77"/>
              </a:defRPr>
            </a:lvl2pPr>
            <a:lvl3pPr>
              <a:defRPr sz="2133" b="1" i="0">
                <a:solidFill>
                  <a:schemeClr val="bg1"/>
                </a:solidFill>
                <a:latin typeface="Poppins" pitchFamily="2" charset="77"/>
                <a:cs typeface="Poppins" pitchFamily="2" charset="77"/>
              </a:defRPr>
            </a:lvl3pPr>
            <a:lvl4pPr>
              <a:defRPr sz="2133" b="1" i="0">
                <a:solidFill>
                  <a:schemeClr val="bg1"/>
                </a:solidFill>
                <a:latin typeface="Poppins" pitchFamily="2" charset="77"/>
                <a:cs typeface="Poppins" pitchFamily="2" charset="77"/>
              </a:defRPr>
            </a:lvl4pPr>
            <a:lvl5pPr>
              <a:defRPr sz="2133" b="1" i="0">
                <a:solidFill>
                  <a:schemeClr val="bg1"/>
                </a:solidFill>
                <a:latin typeface="Poppins" pitchFamily="2" charset="77"/>
                <a:cs typeface="Poppins"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dirty="0"/>
          </a:p>
        </p:txBody>
      </p:sp>
    </p:spTree>
    <p:extLst>
      <p:ext uri="{BB962C8B-B14F-4D97-AF65-F5344CB8AC3E}">
        <p14:creationId xmlns:p14="http://schemas.microsoft.com/office/powerpoint/2010/main" val="373707527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preserve="1">
  <p:cSld name="Green one third">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2"/>
            </p:custDataLst>
            <p:extLst>
              <p:ext uri="{D42A27DB-BD31-4B8C-83A1-F6EECF244321}">
                <p14:modId xmlns:p14="http://schemas.microsoft.com/office/powerpoint/2010/main" val="425112684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4234" name="think-cell Slide" r:id="rId4" imgW="352" imgH="355" progId="TCLayout.ActiveDocument.1">
                  <p:embed/>
                </p:oleObj>
              </mc:Choice>
              <mc:Fallback>
                <p:oleObj name="think-cell Slide" r:id="rId4" imgW="352" imgH="355" progId="TCLayout.ActiveDocument.1">
                  <p:embed/>
                  <p:pic>
                    <p:nvPicPr>
                      <p:cNvPr id="3" name="Object 2" hidden="1"/>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10" name="Picture 9"/>
          <p:cNvPicPr>
            <a:picLocks noChangeAspect="1"/>
          </p:cNvPicPr>
          <p:nvPr/>
        </p:nvPicPr>
        <p:blipFill rotWithShape="1">
          <a:blip r:embed="rId6">
            <a:extLst>
              <a:ext uri="{28A0092B-C50C-407E-A947-70E740481C1C}">
                <a14:useLocalDpi xmlns:a14="http://schemas.microsoft.com/office/drawing/2010/main" val="0"/>
              </a:ext>
            </a:extLst>
          </a:blip>
          <a:srcRect l="29398" t="8741" r="101" b="27"/>
          <a:stretch/>
        </p:blipFill>
        <p:spPr bwMode="ltGray">
          <a:xfrm flipH="1">
            <a:off x="3671069" y="0"/>
            <a:ext cx="416951" cy="6858000"/>
          </a:xfrm>
          <a:prstGeom prst="rect">
            <a:avLst/>
          </a:prstGeom>
        </p:spPr>
      </p:pic>
      <p:sp>
        <p:nvSpPr>
          <p:cNvPr id="11" name="Title 4"/>
          <p:cNvSpPr>
            <a:spLocks noGrp="1"/>
          </p:cNvSpPr>
          <p:nvPr>
            <p:ph type="title" hasCustomPrompt="1"/>
          </p:nvPr>
        </p:nvSpPr>
        <p:spPr>
          <a:xfrm>
            <a:off x="630001" y="2681104"/>
            <a:ext cx="3127881" cy="1495794"/>
          </a:xfrm>
          <a:prstGeom prst="rect">
            <a:avLst/>
          </a:prstGeom>
        </p:spPr>
        <p:txBody>
          <a:bodyPr anchor="ctr">
            <a:noAutofit/>
          </a:bodyPr>
          <a:lstStyle>
            <a:lvl1pPr>
              <a:defRPr sz="3200">
                <a:solidFill>
                  <a:schemeClr val="bg1"/>
                </a:solidFill>
                <a:latin typeface="+mj-lt"/>
                <a:ea typeface="+mj-ea"/>
                <a:cs typeface="+mj-cs"/>
                <a:sym typeface="+mj-lt"/>
              </a:defRPr>
            </a:lvl1pPr>
          </a:lstStyle>
          <a:p>
            <a:r>
              <a:rPr lang="en-US"/>
              <a:t>Click to add title</a:t>
            </a:r>
          </a:p>
        </p:txBody>
      </p:sp>
      <p:sp>
        <p:nvSpPr>
          <p:cNvPr id="13" name="Rectangle 12"/>
          <p:cNvSpPr/>
          <p:nvPr/>
        </p:nvSpPr>
        <p:spPr bwMode="white">
          <a:xfrm>
            <a:off x="4080764" y="-1309"/>
            <a:ext cx="8111237" cy="685930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a:solidFill>
                <a:schemeClr val="bg1"/>
              </a:solidFill>
              <a:latin typeface="+mn-lt"/>
              <a:ea typeface="+mn-ea"/>
              <a:cs typeface="+mn-cs"/>
              <a:sym typeface="+mn-lt"/>
            </a:endParaRPr>
          </a:p>
        </p:txBody>
      </p:sp>
      <p:sp>
        <p:nvSpPr>
          <p:cNvPr id="16" name="Copyright" hidden="1"/>
          <p:cNvSpPr txBox="1"/>
          <p:nvPr/>
        </p:nvSpPr>
        <p:spPr>
          <a:xfrm rot="16200000">
            <a:off x="9486901" y="3922499"/>
            <a:ext cx="5133975" cy="96950"/>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2020 by Boston Consulting Group. All rights reserved.</a:t>
            </a:r>
          </a:p>
        </p:txBody>
      </p:sp>
      <p:sp>
        <p:nvSpPr>
          <p:cNvPr id="15" name="TextBox 14"/>
          <p:cNvSpPr txBox="1"/>
          <p:nvPr/>
        </p:nvSpPr>
        <p:spPr>
          <a:xfrm>
            <a:off x="11167872" y="6405036"/>
            <a:ext cx="381000" cy="153888"/>
          </a:xfrm>
          <a:prstGeom prst="rect">
            <a:avLst/>
          </a:prstGeom>
          <a:noFill/>
        </p:spPr>
        <p:txBody>
          <a:bodyPr wrap="square" lIns="0" tIns="0" rIns="0" bIns="0" rtlCol="0" anchor="b">
            <a:spAutoFit/>
          </a:bodyPr>
          <a:lstStyle/>
          <a:p>
            <a:pPr marL="0" marR="0" indent="0" algn="r" defTabSz="914446"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lumMod val="50000"/>
                  </a:schemeClr>
                </a:solidFill>
                <a:latin typeface="+mn-lt"/>
                <a:ea typeface="+mn-ea"/>
                <a:cs typeface="+mn-cs"/>
                <a:sym typeface="+mn-lt"/>
              </a:rPr>
              <a:pPr marL="0" marR="0" indent="0" algn="r" defTabSz="914446" rtl="0" eaLnBrk="1" fontAlgn="auto" latinLnBrk="0" hangingPunct="1">
                <a:lnSpc>
                  <a:spcPct val="100000"/>
                </a:lnSpc>
                <a:spcBef>
                  <a:spcPts val="0"/>
                </a:spcBef>
                <a:spcAft>
                  <a:spcPts val="0"/>
                </a:spcAft>
                <a:buClrTx/>
                <a:buSzTx/>
                <a:buFontTx/>
                <a:buNone/>
                <a:tabLst/>
                <a:defRPr/>
              </a:pPr>
              <a:t>‹#›</a:t>
            </a:fld>
            <a:endParaRPr lang="en-US" sz="1000" kern="1200">
              <a:solidFill>
                <a:schemeClr val="bg1">
                  <a:lumMod val="50000"/>
                </a:schemeClr>
              </a:solidFill>
              <a:latin typeface="+mn-lt"/>
              <a:ea typeface="+mn-ea"/>
              <a:cs typeface="+mn-cs"/>
              <a:sym typeface="+mn-lt"/>
            </a:endParaRPr>
          </a:p>
        </p:txBody>
      </p:sp>
    </p:spTree>
    <p:extLst>
      <p:ext uri="{BB962C8B-B14F-4D97-AF65-F5344CB8AC3E}">
        <p14:creationId xmlns:p14="http://schemas.microsoft.com/office/powerpoint/2010/main" val="132693663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preserve="1">
  <p:cSld name="Title and Content blue">
    <p:spTree>
      <p:nvGrpSpPr>
        <p:cNvPr id="1" name=""/>
        <p:cNvGrpSpPr/>
        <p:nvPr/>
      </p:nvGrpSpPr>
      <p:grpSpPr>
        <a:xfrm>
          <a:off x="0" y="0"/>
          <a:ext cx="0" cy="0"/>
          <a:chOff x="0" y="0"/>
          <a:chExt cx="0" cy="0"/>
        </a:xfrm>
      </p:grpSpPr>
      <p:sp>
        <p:nvSpPr>
          <p:cNvPr id="3" name="Content Placeholder 2"/>
          <p:cNvSpPr>
            <a:spLocks noGrp="1"/>
          </p:cNvSpPr>
          <p:nvPr>
            <p:ph idx="1"/>
          </p:nvPr>
        </p:nvSpPr>
        <p:spPr bwMode="invGray">
          <a:xfrm>
            <a:off x="480001" y="1800000"/>
            <a:ext cx="11232001" cy="4237200"/>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8" name="Text Placeholder 7"/>
          <p:cNvSpPr>
            <a:spLocks noGrp="1"/>
          </p:cNvSpPr>
          <p:nvPr>
            <p:ph type="body" sz="quarter" idx="13" hasCustomPrompt="1"/>
          </p:nvPr>
        </p:nvSpPr>
        <p:spPr bwMode="invGray">
          <a:xfrm>
            <a:off x="480485" y="1188004"/>
            <a:ext cx="8160000" cy="288925"/>
          </a:xfrm>
        </p:spPr>
        <p:txBody>
          <a:bodyPr lIns="18000" anchor="ctr">
            <a:normAutofit/>
          </a:bodyPr>
          <a:lstStyle>
            <a:lvl1pPr>
              <a:defRPr sz="1600" b="0">
                <a:solidFill>
                  <a:schemeClr val="tx1"/>
                </a:solidFill>
                <a:latin typeface="+mj-lt"/>
              </a:defRPr>
            </a:lvl1pPr>
          </a:lstStyle>
          <a:p>
            <a:pPr lvl="0"/>
            <a:r>
              <a:rPr lang="en-GB" noProof="0" dirty="0"/>
              <a:t>One line Subtitle (optional)</a:t>
            </a:r>
          </a:p>
        </p:txBody>
      </p:sp>
      <p:sp>
        <p:nvSpPr>
          <p:cNvPr id="13" name="Text Placeholder 7"/>
          <p:cNvSpPr>
            <a:spLocks noGrp="1"/>
          </p:cNvSpPr>
          <p:nvPr>
            <p:ph type="body" sz="quarter" idx="21" hasCustomPrompt="1"/>
          </p:nvPr>
        </p:nvSpPr>
        <p:spPr bwMode="invGray">
          <a:xfrm>
            <a:off x="480001" y="6375540"/>
            <a:ext cx="11226365" cy="208579"/>
          </a:xfrm>
        </p:spPr>
        <p:txBody>
          <a:bodyPr anchor="t">
            <a:noAutofit/>
          </a:bodyPr>
          <a:lstStyle>
            <a:lvl1pPr>
              <a:defRPr sz="2000" b="0" i="0">
                <a:solidFill>
                  <a:srgbClr val="FF0000"/>
                </a:solidFill>
                <a:latin typeface="+mn-lt"/>
              </a:defRPr>
            </a:lvl1pPr>
          </a:lstStyle>
          <a:p>
            <a:pPr lvl="0"/>
            <a:r>
              <a:rPr lang="en-GB" noProof="0" dirty="0"/>
              <a:t>DRAFT</a:t>
            </a:r>
          </a:p>
        </p:txBody>
      </p:sp>
      <p:sp>
        <p:nvSpPr>
          <p:cNvPr id="7" name="Title 6"/>
          <p:cNvSpPr>
            <a:spLocks noGrp="1"/>
          </p:cNvSpPr>
          <p:nvPr>
            <p:ph type="title"/>
          </p:nvPr>
        </p:nvSpPr>
        <p:spPr bwMode="invGray">
          <a:xfrm>
            <a:off x="479999" y="359999"/>
            <a:ext cx="8160000" cy="720000"/>
          </a:xfrm>
        </p:spPr>
        <p:txBody>
          <a:bodyPr/>
          <a:lstStyle>
            <a:lvl1pPr>
              <a:defRPr/>
            </a:lvl1pPr>
          </a:lstStyle>
          <a:p>
            <a:r>
              <a:rPr lang="en-US" noProof="0"/>
              <a:t>Click to edit Master title style</a:t>
            </a:r>
            <a:endParaRPr lang="en-GB" noProof="0" dirty="0"/>
          </a:p>
        </p:txBody>
      </p:sp>
    </p:spTree>
    <p:extLst>
      <p:ext uri="{BB962C8B-B14F-4D97-AF65-F5344CB8AC3E}">
        <p14:creationId xmlns:p14="http://schemas.microsoft.com/office/powerpoint/2010/main" val="344535968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matchingName="Title and two columns" type="twoColTx" preserve="1">
  <p:cSld name="Title and two columns">
    <p:spTree>
      <p:nvGrpSpPr>
        <p:cNvPr id="1" name="Shape 13"/>
        <p:cNvGrpSpPr/>
        <p:nvPr/>
      </p:nvGrpSpPr>
      <p:grpSpPr>
        <a:xfrm>
          <a:off x="0" y="0"/>
          <a:ext cx="0" cy="0"/>
          <a:chOff x="0" y="0"/>
          <a:chExt cx="0" cy="0"/>
        </a:xfrm>
      </p:grpSpPr>
      <p:sp>
        <p:nvSpPr>
          <p:cNvPr id="14" name="Google Shape;14;p18"/>
          <p:cNvSpPr txBox="1">
            <a:spLocks noGrp="1"/>
          </p:cNvSpPr>
          <p:nvPr>
            <p:ph type="title"/>
          </p:nvPr>
        </p:nvSpPr>
        <p:spPr>
          <a:xfrm>
            <a:off x="612633" y="593367"/>
            <a:ext cx="11360800" cy="7636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Font typeface="Roboto Light"/>
              <a:buNone/>
              <a:defRPr b="0" i="0">
                <a:latin typeface="Arial" panose="020B0604020202020204" pitchFamily="34" charset="0"/>
                <a:ea typeface="Roboto Light"/>
                <a:cs typeface="Arial" panose="020B0604020202020204" pitchFamily="34" charset="0"/>
                <a:sym typeface="Roboto Light"/>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r>
              <a:rPr lang="en-US"/>
              <a:t>Click to edit Master title style</a:t>
            </a:r>
            <a:endParaRPr dirty="0"/>
          </a:p>
        </p:txBody>
      </p:sp>
      <p:sp>
        <p:nvSpPr>
          <p:cNvPr id="15" name="Google Shape;15;p18"/>
          <p:cNvSpPr txBox="1">
            <a:spLocks noGrp="1"/>
          </p:cNvSpPr>
          <p:nvPr>
            <p:ph type="body" idx="1"/>
          </p:nvPr>
        </p:nvSpPr>
        <p:spPr>
          <a:xfrm>
            <a:off x="612633" y="1536633"/>
            <a:ext cx="5333200" cy="4555200"/>
          </a:xfrm>
          <a:prstGeom prst="rect">
            <a:avLst/>
          </a:prstGeom>
          <a:noFill/>
          <a:ln>
            <a:noFill/>
          </a:ln>
        </p:spPr>
        <p:txBody>
          <a:bodyPr spcFirstLastPara="1" wrap="square" lIns="91425" tIns="91425" rIns="91425" bIns="91425" anchor="t" anchorCtr="0">
            <a:noAutofit/>
          </a:bodyPr>
          <a:lstStyle>
            <a:lvl1pPr marL="609616" lvl="0" indent="-423344" algn="l">
              <a:lnSpc>
                <a:spcPct val="125000"/>
              </a:lnSpc>
              <a:spcBef>
                <a:spcPts val="0"/>
              </a:spcBef>
              <a:spcAft>
                <a:spcPts val="0"/>
              </a:spcAft>
              <a:buClr>
                <a:srgbClr val="0B4663"/>
              </a:buClr>
              <a:buSzPts val="1400"/>
              <a:buFont typeface="Roboto Medium"/>
              <a:buChar char="●"/>
              <a:defRPr sz="1867">
                <a:solidFill>
                  <a:srgbClr val="0B4663"/>
                </a:solidFill>
                <a:latin typeface="Roboto Medium"/>
                <a:ea typeface="Roboto Medium"/>
                <a:cs typeface="Roboto Medium"/>
                <a:sym typeface="Roboto Medium"/>
              </a:defRPr>
            </a:lvl1pPr>
            <a:lvl2pPr marL="1219231" lvl="1" indent="-406410" algn="l">
              <a:lnSpc>
                <a:spcPct val="125000"/>
              </a:lnSpc>
              <a:spcBef>
                <a:spcPts val="2133"/>
              </a:spcBef>
              <a:spcAft>
                <a:spcPts val="0"/>
              </a:spcAft>
              <a:buClr>
                <a:srgbClr val="0B4663"/>
              </a:buClr>
              <a:buSzPts val="1200"/>
              <a:buFont typeface="Roboto Medium"/>
              <a:buChar char="○"/>
              <a:defRPr sz="1600">
                <a:solidFill>
                  <a:srgbClr val="0B4663"/>
                </a:solidFill>
                <a:latin typeface="Roboto Medium"/>
                <a:ea typeface="Roboto Medium"/>
                <a:cs typeface="Roboto Medium"/>
                <a:sym typeface="Roboto Medium"/>
              </a:defRPr>
            </a:lvl2pPr>
            <a:lvl3pPr marL="1828845" lvl="2" indent="-406410" algn="l">
              <a:lnSpc>
                <a:spcPct val="125000"/>
              </a:lnSpc>
              <a:spcBef>
                <a:spcPts val="2133"/>
              </a:spcBef>
              <a:spcAft>
                <a:spcPts val="0"/>
              </a:spcAft>
              <a:buClr>
                <a:srgbClr val="0B4663"/>
              </a:buClr>
              <a:buSzPts val="1200"/>
              <a:buFont typeface="Roboto Medium"/>
              <a:buChar char="■"/>
              <a:defRPr sz="1600">
                <a:solidFill>
                  <a:srgbClr val="0B4663"/>
                </a:solidFill>
                <a:latin typeface="Roboto Medium"/>
                <a:ea typeface="Roboto Medium"/>
                <a:cs typeface="Roboto Medium"/>
                <a:sym typeface="Roboto Medium"/>
              </a:defRPr>
            </a:lvl3pPr>
            <a:lvl4pPr marL="2438461" lvl="3" indent="-406410" algn="l">
              <a:lnSpc>
                <a:spcPct val="125000"/>
              </a:lnSpc>
              <a:spcBef>
                <a:spcPts val="2133"/>
              </a:spcBef>
              <a:spcAft>
                <a:spcPts val="0"/>
              </a:spcAft>
              <a:buClr>
                <a:srgbClr val="0B4663"/>
              </a:buClr>
              <a:buSzPts val="1200"/>
              <a:buFont typeface="Roboto Medium"/>
              <a:buChar char="●"/>
              <a:defRPr sz="1600">
                <a:solidFill>
                  <a:srgbClr val="0B4663"/>
                </a:solidFill>
                <a:latin typeface="Roboto Medium"/>
                <a:ea typeface="Roboto Medium"/>
                <a:cs typeface="Roboto Medium"/>
                <a:sym typeface="Roboto Medium"/>
              </a:defRPr>
            </a:lvl4pPr>
            <a:lvl5pPr marL="3048076" lvl="4" indent="-406410" algn="l">
              <a:lnSpc>
                <a:spcPct val="125000"/>
              </a:lnSpc>
              <a:spcBef>
                <a:spcPts val="2133"/>
              </a:spcBef>
              <a:spcAft>
                <a:spcPts val="0"/>
              </a:spcAft>
              <a:buClr>
                <a:srgbClr val="0B4663"/>
              </a:buClr>
              <a:buSzPts val="1200"/>
              <a:buFont typeface="Roboto Medium"/>
              <a:buChar char="○"/>
              <a:defRPr sz="1600">
                <a:solidFill>
                  <a:srgbClr val="0B4663"/>
                </a:solidFill>
                <a:latin typeface="Roboto Medium"/>
                <a:ea typeface="Roboto Medium"/>
                <a:cs typeface="Roboto Medium"/>
                <a:sym typeface="Roboto Medium"/>
              </a:defRPr>
            </a:lvl5pPr>
            <a:lvl6pPr marL="3657692" lvl="5" indent="-406410" algn="l">
              <a:lnSpc>
                <a:spcPct val="125000"/>
              </a:lnSpc>
              <a:spcBef>
                <a:spcPts val="2133"/>
              </a:spcBef>
              <a:spcAft>
                <a:spcPts val="0"/>
              </a:spcAft>
              <a:buClr>
                <a:srgbClr val="0B4663"/>
              </a:buClr>
              <a:buSzPts val="1200"/>
              <a:buFont typeface="Roboto Medium"/>
              <a:buChar char="■"/>
              <a:defRPr sz="1600">
                <a:solidFill>
                  <a:srgbClr val="0B4663"/>
                </a:solidFill>
                <a:latin typeface="Roboto Medium"/>
                <a:ea typeface="Roboto Medium"/>
                <a:cs typeface="Roboto Medium"/>
                <a:sym typeface="Roboto Medium"/>
              </a:defRPr>
            </a:lvl6pPr>
            <a:lvl7pPr marL="4267307" lvl="6" indent="-406410" algn="l">
              <a:lnSpc>
                <a:spcPct val="125000"/>
              </a:lnSpc>
              <a:spcBef>
                <a:spcPts val="2133"/>
              </a:spcBef>
              <a:spcAft>
                <a:spcPts val="0"/>
              </a:spcAft>
              <a:buClr>
                <a:srgbClr val="0B4663"/>
              </a:buClr>
              <a:buSzPts val="1200"/>
              <a:buFont typeface="Roboto Medium"/>
              <a:buChar char="●"/>
              <a:defRPr sz="1600">
                <a:solidFill>
                  <a:srgbClr val="0B4663"/>
                </a:solidFill>
                <a:latin typeface="Roboto Medium"/>
                <a:ea typeface="Roboto Medium"/>
                <a:cs typeface="Roboto Medium"/>
                <a:sym typeface="Roboto Medium"/>
              </a:defRPr>
            </a:lvl7pPr>
            <a:lvl8pPr marL="4876922" lvl="7" indent="-406410" algn="l">
              <a:lnSpc>
                <a:spcPct val="125000"/>
              </a:lnSpc>
              <a:spcBef>
                <a:spcPts val="2133"/>
              </a:spcBef>
              <a:spcAft>
                <a:spcPts val="0"/>
              </a:spcAft>
              <a:buClr>
                <a:srgbClr val="0B4663"/>
              </a:buClr>
              <a:buSzPts val="1200"/>
              <a:buFont typeface="Roboto Medium"/>
              <a:buChar char="○"/>
              <a:defRPr sz="1600">
                <a:solidFill>
                  <a:srgbClr val="0B4663"/>
                </a:solidFill>
                <a:latin typeface="Roboto Medium"/>
                <a:ea typeface="Roboto Medium"/>
                <a:cs typeface="Roboto Medium"/>
                <a:sym typeface="Roboto Medium"/>
              </a:defRPr>
            </a:lvl8pPr>
            <a:lvl9pPr marL="5486538" lvl="8" indent="-406410" algn="l">
              <a:lnSpc>
                <a:spcPct val="125000"/>
              </a:lnSpc>
              <a:spcBef>
                <a:spcPts val="2133"/>
              </a:spcBef>
              <a:spcAft>
                <a:spcPts val="2133"/>
              </a:spcAft>
              <a:buClr>
                <a:srgbClr val="0B4663"/>
              </a:buClr>
              <a:buSzPts val="1200"/>
              <a:buFont typeface="Roboto Medium"/>
              <a:buChar char="■"/>
              <a:defRPr sz="1600">
                <a:solidFill>
                  <a:srgbClr val="0B4663"/>
                </a:solidFill>
                <a:latin typeface="Roboto Medium"/>
                <a:ea typeface="Roboto Medium"/>
                <a:cs typeface="Roboto Medium"/>
                <a:sym typeface="Roboto Medium"/>
              </a:defRPr>
            </a:lvl9pPr>
          </a:lstStyle>
          <a:p>
            <a:pPr lvl="0"/>
            <a:r>
              <a:rPr lang="en-US"/>
              <a:t>Click to edit Master text styles</a:t>
            </a:r>
          </a:p>
        </p:txBody>
      </p:sp>
      <p:sp>
        <p:nvSpPr>
          <p:cNvPr id="16" name="Google Shape;16;p18"/>
          <p:cNvSpPr txBox="1">
            <a:spLocks noGrp="1"/>
          </p:cNvSpPr>
          <p:nvPr>
            <p:ph type="body" idx="2"/>
          </p:nvPr>
        </p:nvSpPr>
        <p:spPr>
          <a:xfrm>
            <a:off x="6443200" y="1536633"/>
            <a:ext cx="5333200" cy="4555200"/>
          </a:xfrm>
          <a:prstGeom prst="rect">
            <a:avLst/>
          </a:prstGeom>
          <a:noFill/>
          <a:ln>
            <a:noFill/>
          </a:ln>
        </p:spPr>
        <p:txBody>
          <a:bodyPr spcFirstLastPara="1" wrap="square" lIns="91425" tIns="91425" rIns="91425" bIns="91425" anchor="t" anchorCtr="0">
            <a:noAutofit/>
          </a:bodyPr>
          <a:lstStyle>
            <a:lvl1pPr marL="609616" lvl="0" indent="-423344" algn="l">
              <a:lnSpc>
                <a:spcPct val="125000"/>
              </a:lnSpc>
              <a:spcBef>
                <a:spcPts val="0"/>
              </a:spcBef>
              <a:spcAft>
                <a:spcPts val="0"/>
              </a:spcAft>
              <a:buClr>
                <a:srgbClr val="0B4663"/>
              </a:buClr>
              <a:buSzPts val="1400"/>
              <a:buFont typeface="Roboto Medium"/>
              <a:buChar char="●"/>
              <a:defRPr sz="1867">
                <a:solidFill>
                  <a:srgbClr val="0B4663"/>
                </a:solidFill>
                <a:latin typeface="Roboto Medium"/>
                <a:ea typeface="Roboto Medium"/>
                <a:cs typeface="Roboto Medium"/>
                <a:sym typeface="Roboto Medium"/>
              </a:defRPr>
            </a:lvl1pPr>
            <a:lvl2pPr marL="1219231" lvl="1" indent="-406410" algn="l">
              <a:lnSpc>
                <a:spcPct val="125000"/>
              </a:lnSpc>
              <a:spcBef>
                <a:spcPts val="2133"/>
              </a:spcBef>
              <a:spcAft>
                <a:spcPts val="0"/>
              </a:spcAft>
              <a:buClr>
                <a:srgbClr val="0B4663"/>
              </a:buClr>
              <a:buSzPts val="1200"/>
              <a:buFont typeface="Roboto Medium"/>
              <a:buChar char="○"/>
              <a:defRPr sz="1600">
                <a:solidFill>
                  <a:srgbClr val="0B4663"/>
                </a:solidFill>
                <a:latin typeface="Roboto Medium"/>
                <a:ea typeface="Roboto Medium"/>
                <a:cs typeface="Roboto Medium"/>
                <a:sym typeface="Roboto Medium"/>
              </a:defRPr>
            </a:lvl2pPr>
            <a:lvl3pPr marL="1828845" lvl="2" indent="-406410" algn="l">
              <a:lnSpc>
                <a:spcPct val="125000"/>
              </a:lnSpc>
              <a:spcBef>
                <a:spcPts val="2133"/>
              </a:spcBef>
              <a:spcAft>
                <a:spcPts val="0"/>
              </a:spcAft>
              <a:buClr>
                <a:srgbClr val="0B4663"/>
              </a:buClr>
              <a:buSzPts val="1200"/>
              <a:buFont typeface="Roboto Medium"/>
              <a:buChar char="■"/>
              <a:defRPr sz="1600">
                <a:solidFill>
                  <a:srgbClr val="0B4663"/>
                </a:solidFill>
                <a:latin typeface="Roboto Medium"/>
                <a:ea typeface="Roboto Medium"/>
                <a:cs typeface="Roboto Medium"/>
                <a:sym typeface="Roboto Medium"/>
              </a:defRPr>
            </a:lvl3pPr>
            <a:lvl4pPr marL="2438461" lvl="3" indent="-406410" algn="l">
              <a:lnSpc>
                <a:spcPct val="125000"/>
              </a:lnSpc>
              <a:spcBef>
                <a:spcPts val="2133"/>
              </a:spcBef>
              <a:spcAft>
                <a:spcPts val="0"/>
              </a:spcAft>
              <a:buClr>
                <a:srgbClr val="0B4663"/>
              </a:buClr>
              <a:buSzPts val="1200"/>
              <a:buFont typeface="Roboto Medium"/>
              <a:buChar char="●"/>
              <a:defRPr sz="1600">
                <a:solidFill>
                  <a:srgbClr val="0B4663"/>
                </a:solidFill>
                <a:latin typeface="Roboto Medium"/>
                <a:ea typeface="Roboto Medium"/>
                <a:cs typeface="Roboto Medium"/>
                <a:sym typeface="Roboto Medium"/>
              </a:defRPr>
            </a:lvl4pPr>
            <a:lvl5pPr marL="3048076" lvl="4" indent="-406410" algn="l">
              <a:lnSpc>
                <a:spcPct val="125000"/>
              </a:lnSpc>
              <a:spcBef>
                <a:spcPts val="2133"/>
              </a:spcBef>
              <a:spcAft>
                <a:spcPts val="0"/>
              </a:spcAft>
              <a:buClr>
                <a:srgbClr val="0B4663"/>
              </a:buClr>
              <a:buSzPts val="1200"/>
              <a:buFont typeface="Roboto Medium"/>
              <a:buChar char="○"/>
              <a:defRPr sz="1600">
                <a:solidFill>
                  <a:srgbClr val="0B4663"/>
                </a:solidFill>
                <a:latin typeface="Roboto Medium"/>
                <a:ea typeface="Roboto Medium"/>
                <a:cs typeface="Roboto Medium"/>
                <a:sym typeface="Roboto Medium"/>
              </a:defRPr>
            </a:lvl5pPr>
            <a:lvl6pPr marL="3657692" lvl="5" indent="-406410" algn="l">
              <a:lnSpc>
                <a:spcPct val="125000"/>
              </a:lnSpc>
              <a:spcBef>
                <a:spcPts val="2133"/>
              </a:spcBef>
              <a:spcAft>
                <a:spcPts val="0"/>
              </a:spcAft>
              <a:buClr>
                <a:srgbClr val="0B4663"/>
              </a:buClr>
              <a:buSzPts val="1200"/>
              <a:buFont typeface="Roboto Medium"/>
              <a:buChar char="■"/>
              <a:defRPr sz="1600">
                <a:solidFill>
                  <a:srgbClr val="0B4663"/>
                </a:solidFill>
                <a:latin typeface="Roboto Medium"/>
                <a:ea typeface="Roboto Medium"/>
                <a:cs typeface="Roboto Medium"/>
                <a:sym typeface="Roboto Medium"/>
              </a:defRPr>
            </a:lvl6pPr>
            <a:lvl7pPr marL="4267307" lvl="6" indent="-406410" algn="l">
              <a:lnSpc>
                <a:spcPct val="125000"/>
              </a:lnSpc>
              <a:spcBef>
                <a:spcPts val="2133"/>
              </a:spcBef>
              <a:spcAft>
                <a:spcPts val="0"/>
              </a:spcAft>
              <a:buClr>
                <a:srgbClr val="0B4663"/>
              </a:buClr>
              <a:buSzPts val="1200"/>
              <a:buFont typeface="Roboto Medium"/>
              <a:buChar char="●"/>
              <a:defRPr sz="1600">
                <a:solidFill>
                  <a:srgbClr val="0B4663"/>
                </a:solidFill>
                <a:latin typeface="Roboto Medium"/>
                <a:ea typeface="Roboto Medium"/>
                <a:cs typeface="Roboto Medium"/>
                <a:sym typeface="Roboto Medium"/>
              </a:defRPr>
            </a:lvl7pPr>
            <a:lvl8pPr marL="4876922" lvl="7" indent="-406410" algn="l">
              <a:lnSpc>
                <a:spcPct val="125000"/>
              </a:lnSpc>
              <a:spcBef>
                <a:spcPts val="2133"/>
              </a:spcBef>
              <a:spcAft>
                <a:spcPts val="0"/>
              </a:spcAft>
              <a:buClr>
                <a:srgbClr val="0B4663"/>
              </a:buClr>
              <a:buSzPts val="1200"/>
              <a:buFont typeface="Roboto Medium"/>
              <a:buChar char="○"/>
              <a:defRPr sz="1600">
                <a:solidFill>
                  <a:srgbClr val="0B4663"/>
                </a:solidFill>
                <a:latin typeface="Roboto Medium"/>
                <a:ea typeface="Roboto Medium"/>
                <a:cs typeface="Roboto Medium"/>
                <a:sym typeface="Roboto Medium"/>
              </a:defRPr>
            </a:lvl8pPr>
            <a:lvl9pPr marL="5486538" lvl="8" indent="-406410" algn="l">
              <a:lnSpc>
                <a:spcPct val="125000"/>
              </a:lnSpc>
              <a:spcBef>
                <a:spcPts val="2133"/>
              </a:spcBef>
              <a:spcAft>
                <a:spcPts val="2133"/>
              </a:spcAft>
              <a:buClr>
                <a:srgbClr val="0B4663"/>
              </a:buClr>
              <a:buSzPts val="1200"/>
              <a:buFont typeface="Roboto Medium"/>
              <a:buChar char="■"/>
              <a:defRPr sz="1600">
                <a:solidFill>
                  <a:srgbClr val="0B4663"/>
                </a:solidFill>
                <a:latin typeface="Roboto Medium"/>
                <a:ea typeface="Roboto Medium"/>
                <a:cs typeface="Roboto Medium"/>
                <a:sym typeface="Roboto Medium"/>
              </a:defRPr>
            </a:lvl9pPr>
          </a:lstStyle>
          <a:p>
            <a:pPr lvl="0"/>
            <a:r>
              <a:rPr lang="en-US"/>
              <a:t>Click to edit Master text styles</a:t>
            </a:r>
          </a:p>
        </p:txBody>
      </p:sp>
      <p:sp>
        <p:nvSpPr>
          <p:cNvPr id="17" name="Google Shape;17;p18"/>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panose="020B0604020202020204" pitchFamily="34" charset="0"/>
                <a:ea typeface="Roboto Light"/>
                <a:cs typeface="Arial" panose="020B0604020202020204" pitchFamily="34" charset="0"/>
                <a:sym typeface="Roboto Light"/>
              </a:defRPr>
            </a:lvl1pPr>
            <a:lvl2pPr marL="0" marR="0" lvl="1"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Roboto Light"/>
                <a:ea typeface="Roboto Light"/>
                <a:cs typeface="Roboto Light"/>
                <a:sym typeface="Roboto Light"/>
              </a:defRPr>
            </a:lvl2pPr>
            <a:lvl3pPr marL="0" marR="0" lvl="2"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Roboto Light"/>
                <a:ea typeface="Roboto Light"/>
                <a:cs typeface="Roboto Light"/>
                <a:sym typeface="Roboto Light"/>
              </a:defRPr>
            </a:lvl3pPr>
            <a:lvl4pPr marL="0" marR="0" lvl="3"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Roboto Light"/>
                <a:ea typeface="Roboto Light"/>
                <a:cs typeface="Roboto Light"/>
                <a:sym typeface="Roboto Light"/>
              </a:defRPr>
            </a:lvl4pPr>
            <a:lvl5pPr marL="0" marR="0" lvl="4"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Roboto Light"/>
                <a:ea typeface="Roboto Light"/>
                <a:cs typeface="Roboto Light"/>
                <a:sym typeface="Roboto Light"/>
              </a:defRPr>
            </a:lvl5pPr>
            <a:lvl6pPr marL="0" marR="0" lvl="5"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Roboto Light"/>
                <a:ea typeface="Roboto Light"/>
                <a:cs typeface="Roboto Light"/>
                <a:sym typeface="Roboto Light"/>
              </a:defRPr>
            </a:lvl6pPr>
            <a:lvl7pPr marL="0" marR="0" lvl="6"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Roboto Light"/>
                <a:ea typeface="Roboto Light"/>
                <a:cs typeface="Roboto Light"/>
                <a:sym typeface="Roboto Light"/>
              </a:defRPr>
            </a:lvl7pPr>
            <a:lvl8pPr marL="0" marR="0" lvl="7"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Roboto Light"/>
                <a:ea typeface="Roboto Light"/>
                <a:cs typeface="Roboto Light"/>
                <a:sym typeface="Roboto Light"/>
              </a:defRPr>
            </a:lvl8pPr>
            <a:lvl9pPr marL="0" marR="0" lvl="8"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Roboto Light"/>
                <a:ea typeface="Roboto Light"/>
                <a:cs typeface="Roboto Light"/>
                <a:sym typeface="Roboto Light"/>
              </a:defRPr>
            </a:lvl9pPr>
          </a:lstStyle>
          <a:p>
            <a:fld id="{00000000-1234-1234-1234-123412341234}" type="slidenum">
              <a:rPr lang="en" smtClean="0"/>
              <a:pPr/>
              <a:t>‹#›</a:t>
            </a:fld>
            <a:endParaRPr lang="en" dirty="0"/>
          </a:p>
        </p:txBody>
      </p:sp>
    </p:spTree>
    <p:extLst>
      <p:ext uri="{BB962C8B-B14F-4D97-AF65-F5344CB8AC3E}">
        <p14:creationId xmlns:p14="http://schemas.microsoft.com/office/powerpoint/2010/main" val="167284302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preserve="1">
  <p:cSld name="Title_no text">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3210" name="think-cell Slide" r:id="rId5" imgW="352" imgH="355" progId="TCLayout.ActiveDocument.1">
                  <p:embed/>
                </p:oleObj>
              </mc:Choice>
              <mc:Fallback>
                <p:oleObj name="think-cell Slide" r:id="rId5" imgW="352" imgH="355" progId="TCLayout.ActiveDocument.1">
                  <p:embed/>
                  <p:pic>
                    <p:nvPicPr>
                      <p:cNvPr id="3" name="Object 2" hidden="1"/>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81ABDA97-D60F-466E-B1A3-CAE82CB597DC}"/>
              </a:ext>
            </a:extLst>
          </p:cNvPr>
          <p:cNvSpPr/>
          <p:nvPr>
            <p:custDataLst>
              <p:tags r:id="rId3"/>
            </p:custDataLst>
          </p:nvPr>
        </p:nvSpPr>
        <p:spPr>
          <a:xfrm>
            <a:off x="0" y="0"/>
            <a:ext cx="158750" cy="158750"/>
          </a:xfrm>
          <a:prstGeom prst="rect">
            <a:avLst/>
          </a:prstGeom>
          <a:solidFill>
            <a:schemeClr val="tx2"/>
          </a:solidFill>
          <a:ln w="9525" cap="rnd" cmpd="sng" algn="ctr">
            <a:no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endParaRPr lang="en-US" sz="2400" b="0" i="0" baseline="0">
              <a:solidFill>
                <a:srgbClr val="FFFFFF"/>
              </a:solidFill>
              <a:latin typeface="Calibri" panose="020F0502020204030204" pitchFamily="34" charset="0"/>
              <a:ea typeface="+mj-ea"/>
              <a:cs typeface="+mj-cs"/>
              <a:sym typeface="Calibri" panose="020F0502020204030204" pitchFamily="34" charset="0"/>
            </a:endParaRPr>
          </a:p>
        </p:txBody>
      </p:sp>
      <p:sp>
        <p:nvSpPr>
          <p:cNvPr id="7" name="Copyright" hidden="1"/>
          <p:cNvSpPr txBox="1"/>
          <p:nvPr/>
        </p:nvSpPr>
        <p:spPr>
          <a:xfrm rot="16200000">
            <a:off x="9486901" y="3922499"/>
            <a:ext cx="5133975" cy="96950"/>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2020 by Boston Consulting Group. All rights reserved.</a:t>
            </a:r>
          </a:p>
        </p:txBody>
      </p:sp>
      <p:sp>
        <p:nvSpPr>
          <p:cNvPr id="20" name="Title 19">
            <a:extLst>
              <a:ext uri="{FF2B5EF4-FFF2-40B4-BE49-F238E27FC236}">
                <a16:creationId xmlns:a16="http://schemas.microsoft.com/office/drawing/2014/main" id="{0A75B8BC-6ADC-BC40-8446-A30BADE3EFD2}"/>
              </a:ext>
            </a:extLst>
          </p:cNvPr>
          <p:cNvSpPr>
            <a:spLocks noGrp="1"/>
          </p:cNvSpPr>
          <p:nvPr>
            <p:ph type="title"/>
          </p:nvPr>
        </p:nvSpPr>
        <p:spPr>
          <a:xfrm>
            <a:off x="578553" y="805392"/>
            <a:ext cx="8048612" cy="537986"/>
          </a:xfrm>
        </p:spPr>
        <p:txBody>
          <a:bodyPr>
            <a:noAutofit/>
          </a:bodyPr>
          <a:lstStyle>
            <a:lvl1pPr>
              <a:defRPr sz="2800">
                <a:solidFill>
                  <a:schemeClr val="accent1"/>
                </a:solidFill>
              </a:defRPr>
            </a:lvl1pPr>
          </a:lstStyle>
          <a:p>
            <a:r>
              <a:rPr lang="en-US"/>
              <a:t>Click to edit Master title style</a:t>
            </a:r>
          </a:p>
        </p:txBody>
      </p:sp>
      <p:sp>
        <p:nvSpPr>
          <p:cNvPr id="9" name="Slide Number Placeholder 8">
            <a:extLst>
              <a:ext uri="{FF2B5EF4-FFF2-40B4-BE49-F238E27FC236}">
                <a16:creationId xmlns:a16="http://schemas.microsoft.com/office/drawing/2014/main" id="{B96C500B-D9EC-5347-8E16-C455F6F04DC6}"/>
              </a:ext>
            </a:extLst>
          </p:cNvPr>
          <p:cNvSpPr>
            <a:spLocks noGrp="1"/>
          </p:cNvSpPr>
          <p:nvPr>
            <p:ph type="sldNum" sz="quarter" idx="16"/>
          </p:nvPr>
        </p:nvSpPr>
        <p:spPr/>
        <p:txBody>
          <a:bodyPr/>
          <a:lstStyle/>
          <a:p>
            <a:fld id="{5C7892DB-DEDB-A440-9305-CDECCE7FBDC0}" type="slidenum">
              <a:rPr lang="en-US" smtClean="0"/>
              <a:t>‹#›</a:t>
            </a:fld>
            <a:endParaRPr lang="en-US"/>
          </a:p>
        </p:txBody>
      </p:sp>
      <p:sp>
        <p:nvSpPr>
          <p:cNvPr id="8" name="Text Placeholder 27">
            <a:extLst>
              <a:ext uri="{FF2B5EF4-FFF2-40B4-BE49-F238E27FC236}">
                <a16:creationId xmlns:a16="http://schemas.microsoft.com/office/drawing/2014/main" id="{7354E78C-9ECD-4348-AC32-5470CF79DB1B}"/>
              </a:ext>
            </a:extLst>
          </p:cNvPr>
          <p:cNvSpPr>
            <a:spLocks noGrp="1"/>
          </p:cNvSpPr>
          <p:nvPr>
            <p:ph type="body" sz="quarter" idx="13" hasCustomPrompt="1"/>
          </p:nvPr>
        </p:nvSpPr>
        <p:spPr>
          <a:xfrm>
            <a:off x="7404154" y="246579"/>
            <a:ext cx="3782308" cy="290352"/>
          </a:xfrm>
        </p:spPr>
        <p:txBody>
          <a:bodyPr rIns="0" anchor="t">
            <a:normAutofit/>
          </a:bodyPr>
          <a:lstStyle>
            <a:lvl1pPr algn="r">
              <a:buNone/>
              <a:defRPr sz="1200" b="0">
                <a:latin typeface="+mn-lt"/>
              </a:defRPr>
            </a:lvl1pPr>
          </a:lstStyle>
          <a:p>
            <a:pPr lvl="0"/>
            <a:r>
              <a:rPr lang="en-US"/>
              <a:t>Section name |</a:t>
            </a:r>
          </a:p>
        </p:txBody>
      </p:sp>
      <p:sp>
        <p:nvSpPr>
          <p:cNvPr id="4" name="Footer Placeholder 3">
            <a:extLst>
              <a:ext uri="{FF2B5EF4-FFF2-40B4-BE49-F238E27FC236}">
                <a16:creationId xmlns:a16="http://schemas.microsoft.com/office/drawing/2014/main" id="{BA97A7AC-0BD6-5A4F-BCBF-85A20F352B93}"/>
              </a:ext>
            </a:extLst>
          </p:cNvPr>
          <p:cNvSpPr>
            <a:spLocks noGrp="1"/>
          </p:cNvSpPr>
          <p:nvPr>
            <p:ph type="ftr" sz="quarter" idx="17"/>
          </p:nvPr>
        </p:nvSpPr>
        <p:spPr/>
        <p:txBody>
          <a:bodyPr/>
          <a:lstStyle/>
          <a:p>
            <a:endParaRPr lang="en-US">
              <a:solidFill>
                <a:schemeClr val="tx1"/>
              </a:solidFill>
            </a:endParaRPr>
          </a:p>
        </p:txBody>
      </p:sp>
      <p:sp>
        <p:nvSpPr>
          <p:cNvPr id="10" name="Rectangle 9">
            <a:extLst>
              <a:ext uri="{FF2B5EF4-FFF2-40B4-BE49-F238E27FC236}">
                <a16:creationId xmlns:a16="http://schemas.microsoft.com/office/drawing/2014/main" id="{C12D4D8F-899D-B346-BB13-725965F80D20}"/>
              </a:ext>
            </a:extLst>
          </p:cNvPr>
          <p:cNvSpPr/>
          <p:nvPr/>
        </p:nvSpPr>
        <p:spPr bwMode="white">
          <a:xfrm>
            <a:off x="0" y="6739467"/>
            <a:ext cx="12192000" cy="118533"/>
          </a:xfrm>
          <a:prstGeom prst="rect">
            <a:avLst/>
          </a:prstGeom>
          <a:solidFill>
            <a:srgbClr val="F2F2F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90000"/>
              </a:lnSpc>
              <a:spcAft>
                <a:spcPts val="1000"/>
              </a:spcAft>
            </a:pPr>
            <a:endParaRPr lang="en-US" sz="1200">
              <a:solidFill>
                <a:schemeClr val="bg1"/>
              </a:solidFill>
              <a:latin typeface="+mn-lt"/>
              <a:ea typeface="+mn-ea"/>
              <a:cs typeface="+mn-cs"/>
              <a:sym typeface="+mn-lt"/>
            </a:endParaRPr>
          </a:p>
        </p:txBody>
      </p:sp>
    </p:spTree>
    <p:extLst>
      <p:ext uri="{BB962C8B-B14F-4D97-AF65-F5344CB8AC3E}">
        <p14:creationId xmlns:p14="http://schemas.microsoft.com/office/powerpoint/2010/main" val="3295756041"/>
      </p:ext>
    </p:extLst>
  </p:cSld>
  <p:clrMapOvr>
    <a:masterClrMapping/>
  </p:clrMapOvr>
  <p:extLst>
    <p:ext uri="{DCECCB84-F9BA-43D5-87BE-67443E8EF086}">
      <p15:sldGuideLst xmlns:p15="http://schemas.microsoft.com/office/powerpoint/2012/main">
        <p15:guide id="1" orient="horz" pos="4320">
          <p15:clr>
            <a:srgbClr val="FBAE40"/>
          </p15:clr>
        </p15:guide>
      </p15:sldGuideLst>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preserve="1">
  <p:cSld name="Empty_Dark Blue Bg">
    <p:spTree>
      <p:nvGrpSpPr>
        <p:cNvPr id="1" name=""/>
        <p:cNvGrpSpPr/>
        <p:nvPr/>
      </p:nvGrpSpPr>
      <p:grpSpPr>
        <a:xfrm>
          <a:off x="0" y="0"/>
          <a:ext cx="0" cy="0"/>
          <a:chOff x="0" y="0"/>
          <a:chExt cx="0" cy="0"/>
        </a:xfrm>
      </p:grpSpPr>
      <p:graphicFrame>
        <p:nvGraphicFramePr>
          <p:cNvPr id="4" name="Objet 3" hidden="1">
            <a:extLst>
              <a:ext uri="{FF2B5EF4-FFF2-40B4-BE49-F238E27FC236}">
                <a16:creationId xmlns:a16="http://schemas.microsoft.com/office/drawing/2014/main" id="{5CF9A8CD-44E6-43DE-97D8-919ABD05CE10}"/>
              </a:ext>
            </a:extLst>
          </p:cNvPr>
          <p:cNvGraphicFramePr>
            <a:graphicFrameLocks noChangeAspect="1"/>
          </p:cNvGraphicFramePr>
          <p:nvPr>
            <p:custDataLst>
              <p:tags r:id="rId2"/>
            </p:custDataLst>
            <p:extLst>
              <p:ext uri="{D42A27DB-BD31-4B8C-83A1-F6EECF244321}">
                <p14:modId xmlns:p14="http://schemas.microsoft.com/office/powerpoint/2010/main" val="235590131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186" name="Diapositive think-cell" r:id="rId5" imgW="532" imgH="530" progId="TCLayout.ActiveDocument.1">
                  <p:embed/>
                </p:oleObj>
              </mc:Choice>
              <mc:Fallback>
                <p:oleObj name="Diapositive think-cell" r:id="rId5" imgW="532" imgH="530" progId="TCLayout.ActiveDocument.1">
                  <p:embed/>
                  <p:pic>
                    <p:nvPicPr>
                      <p:cNvPr id="4" name="Objet 3" hidden="1">
                        <a:extLst>
                          <a:ext uri="{FF2B5EF4-FFF2-40B4-BE49-F238E27FC236}">
                            <a16:creationId xmlns:a16="http://schemas.microsoft.com/office/drawing/2014/main" id="{5CF9A8CD-44E6-43DE-97D8-919ABD05CE10}"/>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7C1DD757-038C-457E-9D36-3DDC777DAD6B}"/>
              </a:ext>
            </a:extLst>
          </p:cNvPr>
          <p:cNvSpPr/>
          <p:nvPr>
            <p:custDataLst>
              <p:tags r:id="rId3"/>
            </p:custDataLst>
          </p:nvPr>
        </p:nvSpPr>
        <p:spPr>
          <a:xfrm>
            <a:off x="0" y="0"/>
            <a:ext cx="158750" cy="1587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GB" sz="2800" b="1" i="0" baseline="0">
              <a:latin typeface="Arial Black" panose="020B0A04020102020204" pitchFamily="34" charset="0"/>
              <a:ea typeface="+mj-ea"/>
              <a:cs typeface="+mj-cs"/>
              <a:sym typeface="Arial Black" panose="020B0A04020102020204" pitchFamily="34" charset="0"/>
            </a:endParaRPr>
          </a:p>
        </p:txBody>
      </p:sp>
      <p:pic>
        <p:nvPicPr>
          <p:cNvPr id="10" name="Graphique 8">
            <a:extLst>
              <a:ext uri="{FF2B5EF4-FFF2-40B4-BE49-F238E27FC236}">
                <a16:creationId xmlns:a16="http://schemas.microsoft.com/office/drawing/2014/main" id="{03FBAD7D-854D-404C-B8B3-4E2C7D8E19D0}"/>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p:blipFill>
        <p:spPr>
          <a:xfrm>
            <a:off x="11303005" y="6172200"/>
            <a:ext cx="501320" cy="459192"/>
          </a:xfrm>
          <a:prstGeom prst="rect">
            <a:avLst/>
          </a:prstGeom>
        </p:spPr>
      </p:pic>
      <p:sp>
        <p:nvSpPr>
          <p:cNvPr id="15" name="Espace réservé du numéro de diapositive 2">
            <a:extLst>
              <a:ext uri="{FF2B5EF4-FFF2-40B4-BE49-F238E27FC236}">
                <a16:creationId xmlns:a16="http://schemas.microsoft.com/office/drawing/2014/main" id="{3E5B363C-4834-4022-B3EF-4F0B2F86B47B}"/>
              </a:ext>
            </a:extLst>
          </p:cNvPr>
          <p:cNvSpPr>
            <a:spLocks noGrp="1"/>
          </p:cNvSpPr>
          <p:nvPr>
            <p:ph type="sldNum" sz="quarter" idx="14"/>
          </p:nvPr>
        </p:nvSpPr>
        <p:spPr>
          <a:xfrm>
            <a:off x="382933" y="6219235"/>
            <a:ext cx="360037" cy="365125"/>
          </a:xfrm>
        </p:spPr>
        <p:txBody>
          <a:bodyPr/>
          <a:lstStyle>
            <a:lvl1pPr>
              <a:defRPr>
                <a:solidFill>
                  <a:schemeClr val="bg1"/>
                </a:solidFill>
              </a:defRPr>
            </a:lvl1pPr>
          </a:lstStyle>
          <a:p>
            <a:fld id="{D61AABEC-672F-4B68-B914-690DA978312C}" type="slidenum">
              <a:rPr lang="en-GB" smtClean="0"/>
              <a:pPr/>
              <a:t>‹#›</a:t>
            </a:fld>
            <a:r>
              <a:rPr lang="en-GB"/>
              <a:t> ‒ </a:t>
            </a:r>
          </a:p>
        </p:txBody>
      </p:sp>
      <p:sp>
        <p:nvSpPr>
          <p:cNvPr id="17" name="Espace réservé du pied de page 4">
            <a:extLst>
              <a:ext uri="{FF2B5EF4-FFF2-40B4-BE49-F238E27FC236}">
                <a16:creationId xmlns:a16="http://schemas.microsoft.com/office/drawing/2014/main" id="{536A3F82-5F59-45E4-A8C9-83EAACE14FE8}"/>
              </a:ext>
            </a:extLst>
          </p:cNvPr>
          <p:cNvSpPr txBox="1">
            <a:spLocks/>
          </p:cNvSpPr>
          <p:nvPr/>
        </p:nvSpPr>
        <p:spPr>
          <a:xfrm>
            <a:off x="815318" y="6219235"/>
            <a:ext cx="10447709" cy="365125"/>
          </a:xfrm>
          <a:prstGeom prst="rect">
            <a:avLst/>
          </a:prstGeom>
        </p:spPr>
        <p:txBody>
          <a:bodyPr vert="horz" lIns="0" tIns="45720" rIns="0" bIns="45720" rtlCol="0" anchor="ct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900">
                <a:solidFill>
                  <a:schemeClr val="bg1"/>
                </a:solidFill>
              </a:rPr>
              <a:t>© Ipsos | </a:t>
            </a:r>
            <a:r>
              <a:rPr lang="en-US" sz="900">
                <a:solidFill>
                  <a:schemeClr val="bg1"/>
                </a:solidFill>
              </a:rPr>
              <a:t>COVID-19 Impact</a:t>
            </a:r>
            <a:endParaRPr lang="en-GB" sz="900" b="0" kern="1200">
              <a:solidFill>
                <a:schemeClr val="tx1"/>
              </a:solidFill>
              <a:latin typeface="+mn-lt"/>
              <a:ea typeface="+mn-ea"/>
              <a:cs typeface="+mn-cs"/>
            </a:endParaRPr>
          </a:p>
        </p:txBody>
      </p:sp>
      <p:sp>
        <p:nvSpPr>
          <p:cNvPr id="5" name="Titre 4">
            <a:extLst>
              <a:ext uri="{FF2B5EF4-FFF2-40B4-BE49-F238E27FC236}">
                <a16:creationId xmlns:a16="http://schemas.microsoft.com/office/drawing/2014/main" id="{DC39ED46-ACD4-4140-8AE3-6EA8A681DA9A}"/>
              </a:ext>
            </a:extLst>
          </p:cNvPr>
          <p:cNvSpPr>
            <a:spLocks noGrp="1"/>
          </p:cNvSpPr>
          <p:nvPr>
            <p:ph type="title" hasCustomPrompt="1"/>
          </p:nvPr>
        </p:nvSpPr>
        <p:spPr/>
        <p:txBody>
          <a:bodyPr/>
          <a:lstStyle>
            <a:lvl1pPr>
              <a:defRPr>
                <a:solidFill>
                  <a:schemeClr val="bg1"/>
                </a:solidFill>
              </a:defRPr>
            </a:lvl1pPr>
          </a:lstStyle>
          <a:p>
            <a:r>
              <a:rPr lang="fr-FR" dirty="0" err="1"/>
              <a:t>Title</a:t>
            </a:r>
            <a:r>
              <a:rPr lang="fr-FR" dirty="0"/>
              <a:t> of the slide</a:t>
            </a:r>
          </a:p>
        </p:txBody>
      </p:sp>
      <p:sp>
        <p:nvSpPr>
          <p:cNvPr id="11" name="Text Placeholder 8">
            <a:extLst>
              <a:ext uri="{FF2B5EF4-FFF2-40B4-BE49-F238E27FC236}">
                <a16:creationId xmlns:a16="http://schemas.microsoft.com/office/drawing/2014/main" id="{2B038926-763C-48F5-9721-AE1BAF188A38}"/>
              </a:ext>
            </a:extLst>
          </p:cNvPr>
          <p:cNvSpPr>
            <a:spLocks noGrp="1"/>
          </p:cNvSpPr>
          <p:nvPr>
            <p:ph type="body" sz="quarter" idx="17" hasCustomPrompt="1"/>
          </p:nvPr>
        </p:nvSpPr>
        <p:spPr>
          <a:xfrm>
            <a:off x="404787" y="5926943"/>
            <a:ext cx="11463417" cy="203133"/>
          </a:xfrm>
          <a:prstGeom prst="rect">
            <a:avLst/>
          </a:prstGeom>
        </p:spPr>
        <p:txBody>
          <a:bodyPr wrap="square" lIns="72000" anchor="b">
            <a:spAutoFit/>
          </a:bodyPr>
          <a:lstStyle>
            <a:lvl1pPr marL="0" indent="0">
              <a:buNone/>
              <a:defRPr sz="800" b="0" i="1">
                <a:solidFill>
                  <a:schemeClr val="bg1"/>
                </a:solidFill>
              </a:defRPr>
            </a:lvl1pPr>
            <a:lvl2pPr marL="133357" indent="0">
              <a:buNone/>
              <a:defRPr/>
            </a:lvl2pPr>
            <a:lvl3pPr marL="542952" indent="0">
              <a:buNone/>
              <a:defRPr/>
            </a:lvl3pPr>
            <a:lvl4pPr marL="758863" indent="0">
              <a:buNone/>
              <a:defRPr/>
            </a:lvl4pPr>
            <a:lvl5pPr marL="1033515" indent="0">
              <a:buNone/>
              <a:defRPr/>
            </a:lvl5pPr>
          </a:lstStyle>
          <a:p>
            <a:pPr lvl="0"/>
            <a:r>
              <a:rPr lang="en-GB" dirty="0"/>
              <a:t>Sources:</a:t>
            </a:r>
          </a:p>
        </p:txBody>
      </p:sp>
      <p:sp>
        <p:nvSpPr>
          <p:cNvPr id="12" name="Cadre 11">
            <a:extLst>
              <a:ext uri="{FF2B5EF4-FFF2-40B4-BE49-F238E27FC236}">
                <a16:creationId xmlns:a16="http://schemas.microsoft.com/office/drawing/2014/main" id="{1B796240-8CD8-43A3-8D1A-C67B7CF9EE7B}"/>
              </a:ext>
            </a:extLst>
          </p:cNvPr>
          <p:cNvSpPr/>
          <p:nvPr/>
        </p:nvSpPr>
        <p:spPr>
          <a:xfrm>
            <a:off x="0" y="0"/>
            <a:ext cx="12192000" cy="6858000"/>
          </a:xfrm>
          <a:prstGeom prst="frame">
            <a:avLst>
              <a:gd name="adj1" fmla="val 165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solidFill>
                <a:schemeClr val="tx1"/>
              </a:solidFill>
            </a:endParaRPr>
          </a:p>
        </p:txBody>
      </p:sp>
      <p:sp>
        <p:nvSpPr>
          <p:cNvPr id="13" name="Text Placeholder 5">
            <a:extLst>
              <a:ext uri="{FF2B5EF4-FFF2-40B4-BE49-F238E27FC236}">
                <a16:creationId xmlns:a16="http://schemas.microsoft.com/office/drawing/2014/main" id="{CE811145-30D4-4346-98CA-B97A784975AD}"/>
              </a:ext>
            </a:extLst>
          </p:cNvPr>
          <p:cNvSpPr>
            <a:spLocks noGrp="1"/>
          </p:cNvSpPr>
          <p:nvPr>
            <p:ph type="body" sz="quarter" idx="15" hasCustomPrompt="1"/>
          </p:nvPr>
        </p:nvSpPr>
        <p:spPr>
          <a:xfrm>
            <a:off x="407369" y="1368597"/>
            <a:ext cx="2170448" cy="323165"/>
          </a:xfrm>
          <a:prstGeom prst="rect">
            <a:avLst/>
          </a:prstGeom>
          <a:noFill/>
        </p:spPr>
        <p:txBody>
          <a:bodyPr wrap="none" lIns="72000" rIns="72000" bIns="0">
            <a:spAutoFit/>
          </a:bodyPr>
          <a:lstStyle>
            <a:lvl1pPr marL="0" indent="0">
              <a:buNone/>
              <a:defRPr sz="2000">
                <a:solidFill>
                  <a:schemeClr val="bg1"/>
                </a:solidFill>
              </a:defRPr>
            </a:lvl1pPr>
          </a:lstStyle>
          <a:p>
            <a:pPr lvl="0"/>
            <a:r>
              <a:rPr lang="en-GB" dirty="0"/>
              <a:t>Subtitle of the slide</a:t>
            </a:r>
          </a:p>
        </p:txBody>
      </p:sp>
      <p:pic>
        <p:nvPicPr>
          <p:cNvPr id="18" name="Picture 6">
            <a:extLst>
              <a:ext uri="{FF2B5EF4-FFF2-40B4-BE49-F238E27FC236}">
                <a16:creationId xmlns:a16="http://schemas.microsoft.com/office/drawing/2014/main" id="{FFAF5E71-1C03-419E-834C-08A9BBB114F3}"/>
              </a:ext>
            </a:extLst>
          </p:cNvPr>
          <p:cNvPicPr>
            <a:picLocks noChangeAspect="1" noChangeArrowheads="1"/>
          </p:cNvPicPr>
          <p:nvPr/>
        </p:nvPicPr>
        <p:blipFill rotWithShape="1">
          <a:blip r:embed="rId8">
            <a:alphaModFix amt="20000"/>
            <a:duotone>
              <a:schemeClr val="bg2">
                <a:shade val="45000"/>
                <a:satMod val="135000"/>
              </a:schemeClr>
              <a:prstClr val="white"/>
            </a:duotone>
            <a:extLst>
              <a:ext uri="{28A0092B-C50C-407E-A947-70E740481C1C}">
                <a14:useLocalDpi xmlns:a14="http://schemas.microsoft.com/office/drawing/2010/main" val="0"/>
              </a:ext>
            </a:extLst>
          </a:blip>
          <a:srcRect l="66627" t="67247" r="5832" b="5946"/>
          <a:stretch/>
        </p:blipFill>
        <p:spPr bwMode="auto">
          <a:xfrm rot="7895811">
            <a:off x="-853024" y="3821916"/>
            <a:ext cx="1868025" cy="1818258"/>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6">
            <a:extLst>
              <a:ext uri="{FF2B5EF4-FFF2-40B4-BE49-F238E27FC236}">
                <a16:creationId xmlns:a16="http://schemas.microsoft.com/office/drawing/2014/main" id="{A5A7B86A-63A2-4479-B3CD-A215AFB65AA3}"/>
              </a:ext>
            </a:extLst>
          </p:cNvPr>
          <p:cNvPicPr>
            <a:picLocks noChangeAspect="1" noChangeArrowheads="1"/>
          </p:cNvPicPr>
          <p:nvPr/>
        </p:nvPicPr>
        <p:blipFill rotWithShape="1">
          <a:blip r:embed="rId8">
            <a:alphaModFix amt="20000"/>
            <a:duotone>
              <a:schemeClr val="accent3">
                <a:shade val="45000"/>
                <a:satMod val="135000"/>
              </a:schemeClr>
              <a:prstClr val="white"/>
            </a:duotone>
            <a:extLst>
              <a:ext uri="{28A0092B-C50C-407E-A947-70E740481C1C}">
                <a14:useLocalDpi xmlns:a14="http://schemas.microsoft.com/office/drawing/2010/main" val="0"/>
              </a:ext>
            </a:extLst>
          </a:blip>
          <a:srcRect l="66627" t="67247" r="5832" b="5946"/>
          <a:stretch/>
        </p:blipFill>
        <p:spPr bwMode="auto">
          <a:xfrm rot="7895811">
            <a:off x="11171653" y="1936110"/>
            <a:ext cx="1868025" cy="1818258"/>
          </a:xfrm>
          <a:prstGeom prst="rect">
            <a:avLst/>
          </a:prstGeom>
          <a:noFill/>
          <a:extLst>
            <a:ext uri="{909E8E84-426E-40DD-AFC4-6F175D3DCCD1}">
              <a14:hiddenFill xmlns:a14="http://schemas.microsoft.com/office/drawing/2010/main">
                <a:solidFill>
                  <a:srgbClr val="FFFFFF"/>
                </a:solidFill>
              </a14:hiddenFill>
            </a:ext>
          </a:extLst>
        </p:spPr>
      </p:pic>
      <p:sp>
        <p:nvSpPr>
          <p:cNvPr id="14" name="object 134">
            <a:extLst>
              <a:ext uri="{FF2B5EF4-FFF2-40B4-BE49-F238E27FC236}">
                <a16:creationId xmlns:a16="http://schemas.microsoft.com/office/drawing/2014/main" id="{F80078AF-6128-43B8-B16E-CE1B601E8F0F}"/>
              </a:ext>
            </a:extLst>
          </p:cNvPr>
          <p:cNvSpPr/>
          <p:nvPr/>
        </p:nvSpPr>
        <p:spPr>
          <a:xfrm>
            <a:off x="0" y="0"/>
            <a:ext cx="219456" cy="1088136"/>
          </a:xfrm>
          <a:custGeom>
            <a:avLst/>
            <a:gdLst/>
            <a:ahLst/>
            <a:cxnLst/>
            <a:rect l="l" t="t" r="r" b="b"/>
            <a:pathLst>
              <a:path w="216408" h="1088136">
                <a:moveTo>
                  <a:pt x="0" y="1088136"/>
                </a:moveTo>
                <a:lnTo>
                  <a:pt x="216408" y="1088136"/>
                </a:lnTo>
                <a:lnTo>
                  <a:pt x="216408" y="0"/>
                </a:lnTo>
                <a:lnTo>
                  <a:pt x="0" y="0"/>
                </a:lnTo>
                <a:lnTo>
                  <a:pt x="0" y="1088136"/>
                </a:lnTo>
                <a:close/>
              </a:path>
            </a:pathLst>
          </a:custGeom>
          <a:solidFill>
            <a:srgbClr val="009D9C"/>
          </a:solidFill>
        </p:spPr>
        <p:txBody>
          <a:bodyPr wrap="square" lIns="0" tIns="0" rIns="0" bIns="0" rtlCol="0">
            <a:noAutofit/>
          </a:bodyPr>
          <a:lstStyle/>
          <a:p>
            <a:endParaRPr sz="1800"/>
          </a:p>
        </p:txBody>
      </p:sp>
      <p:sp>
        <p:nvSpPr>
          <p:cNvPr id="20" name="object 135">
            <a:extLst>
              <a:ext uri="{FF2B5EF4-FFF2-40B4-BE49-F238E27FC236}">
                <a16:creationId xmlns:a16="http://schemas.microsoft.com/office/drawing/2014/main" id="{9A973497-284A-4BD8-B4AA-C2E6A7251402}"/>
              </a:ext>
            </a:extLst>
          </p:cNvPr>
          <p:cNvSpPr/>
          <p:nvPr/>
        </p:nvSpPr>
        <p:spPr>
          <a:xfrm>
            <a:off x="3048" y="272797"/>
            <a:ext cx="216408" cy="815339"/>
          </a:xfrm>
          <a:custGeom>
            <a:avLst/>
            <a:gdLst/>
            <a:ahLst/>
            <a:cxnLst/>
            <a:rect l="l" t="t" r="r" b="b"/>
            <a:pathLst>
              <a:path w="216408" h="815339">
                <a:moveTo>
                  <a:pt x="0" y="815339"/>
                </a:moveTo>
                <a:lnTo>
                  <a:pt x="216408" y="815339"/>
                </a:lnTo>
                <a:lnTo>
                  <a:pt x="216408" y="0"/>
                </a:lnTo>
                <a:lnTo>
                  <a:pt x="0" y="0"/>
                </a:lnTo>
                <a:lnTo>
                  <a:pt x="0" y="815339"/>
                </a:lnTo>
                <a:close/>
              </a:path>
            </a:pathLst>
          </a:custGeom>
          <a:solidFill>
            <a:srgbClr val="405A9C"/>
          </a:solidFill>
        </p:spPr>
        <p:txBody>
          <a:bodyPr wrap="square" lIns="0" tIns="0" rIns="0" bIns="0" rtlCol="0">
            <a:noAutofit/>
          </a:bodyPr>
          <a:lstStyle/>
          <a:p>
            <a:endParaRPr sz="1800"/>
          </a:p>
        </p:txBody>
      </p:sp>
    </p:spTree>
    <p:extLst>
      <p:ext uri="{BB962C8B-B14F-4D97-AF65-F5344CB8AC3E}">
        <p14:creationId xmlns:p14="http://schemas.microsoft.com/office/powerpoint/2010/main" val="3966381282"/>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248">
          <p15:clr>
            <a:srgbClr val="F26B43"/>
          </p15:clr>
        </p15:guide>
        <p15:guide id="2" pos="7428">
          <p15:clr>
            <a:srgbClr val="F26B43"/>
          </p15:clr>
        </p15:guide>
        <p15:guide id="3" orient="horz" pos="232">
          <p15:clr>
            <a:srgbClr val="F26B43"/>
          </p15:clr>
        </p15:guide>
        <p15:guide id="5" orient="horz" pos="1136">
          <p15:clr>
            <a:srgbClr val="F26B43"/>
          </p15:clr>
        </p15:guide>
        <p15:guide id="6" orient="horz" pos="3584">
          <p15:clr>
            <a:srgbClr val="F26B43"/>
          </p15:clr>
        </p15:guide>
        <p15:guide id="7" orient="horz" pos="3906">
          <p15:clr>
            <a:srgbClr val="F26B43"/>
          </p15:clr>
        </p15:guide>
        <p15:guide id="8" orient="horz" pos="4156">
          <p15:clr>
            <a:srgbClr val="F26B43"/>
          </p15:clr>
        </p15:guide>
        <p15:guide id="9" pos="306">
          <p15:clr>
            <a:srgbClr val="A4A3A4"/>
          </p15:clr>
        </p15:guide>
      </p15:sldGuideLst>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D38C433-B876-4303-AA4F-BF117076C836}"/>
              </a:ext>
            </a:extLst>
          </p:cNvPr>
          <p:cNvSpPr>
            <a:spLocks noGrp="1"/>
          </p:cNvSpPr>
          <p:nvPr>
            <p:ph type="dt" sz="half" idx="10"/>
          </p:nvPr>
        </p:nvSpPr>
        <p:spPr/>
        <p:txBody>
          <a:bodyPr/>
          <a:lstStyle/>
          <a:p>
            <a:fld id="{A2524923-A3BB-4224-918D-7EFA577E2091}" type="datetimeFigureOut">
              <a:rPr lang="en-US" smtClean="0"/>
              <a:t>7/21/2022</a:t>
            </a:fld>
            <a:endParaRPr lang="en-US"/>
          </a:p>
        </p:txBody>
      </p:sp>
      <p:sp>
        <p:nvSpPr>
          <p:cNvPr id="3" name="Footer Placeholder 2">
            <a:extLst>
              <a:ext uri="{FF2B5EF4-FFF2-40B4-BE49-F238E27FC236}">
                <a16:creationId xmlns:a16="http://schemas.microsoft.com/office/drawing/2014/main" id="{5EC105DA-8DA0-430B-95F5-3E5E2D64781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CF4CCB6-5983-434B-8569-7A4E8DFC4C94}"/>
              </a:ext>
            </a:extLst>
          </p:cNvPr>
          <p:cNvSpPr>
            <a:spLocks noGrp="1"/>
          </p:cNvSpPr>
          <p:nvPr>
            <p:ph type="sldNum" sz="quarter" idx="12"/>
          </p:nvPr>
        </p:nvSpPr>
        <p:spPr/>
        <p:txBody>
          <a:bodyPr/>
          <a:lstStyle/>
          <a:p>
            <a:fld id="{58823B9C-EBE3-4515-8611-DBDBEE3C5770}" type="slidenum">
              <a:rPr lang="en-US" smtClean="0"/>
              <a:t>‹#›</a:t>
            </a:fld>
            <a:endParaRPr lang="en-US"/>
          </a:p>
        </p:txBody>
      </p:sp>
    </p:spTree>
    <p:extLst>
      <p:ext uri="{BB962C8B-B14F-4D97-AF65-F5344CB8AC3E}">
        <p14:creationId xmlns:p14="http://schemas.microsoft.com/office/powerpoint/2010/main" val="134283825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64E39D-7B07-46D3-86FB-22D106C0F11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26F0851-29CE-4F95-95A9-77BF4E70D6B5}"/>
              </a:ext>
            </a:extLst>
          </p:cNvPr>
          <p:cNvSpPr>
            <a:spLocks noGrp="1"/>
          </p:cNvSpPr>
          <p:nvPr>
            <p:ph sz="half" idx="1"/>
          </p:nvPr>
        </p:nvSpPr>
        <p:spPr>
          <a:xfrm>
            <a:off x="838200" y="1825626"/>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A45C31C-9709-4820-8567-C0340C2458A4}"/>
              </a:ext>
            </a:extLst>
          </p:cNvPr>
          <p:cNvSpPr>
            <a:spLocks noGrp="1"/>
          </p:cNvSpPr>
          <p:nvPr>
            <p:ph sz="half" idx="2"/>
          </p:nvPr>
        </p:nvSpPr>
        <p:spPr>
          <a:xfrm>
            <a:off x="6172200" y="1825626"/>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756122F-CB12-41CB-B5B5-4D2C625A721B}"/>
              </a:ext>
            </a:extLst>
          </p:cNvPr>
          <p:cNvSpPr>
            <a:spLocks noGrp="1"/>
          </p:cNvSpPr>
          <p:nvPr>
            <p:ph type="dt" sz="half" idx="10"/>
          </p:nvPr>
        </p:nvSpPr>
        <p:spPr/>
        <p:txBody>
          <a:bodyPr/>
          <a:lstStyle/>
          <a:p>
            <a:fld id="{A2524923-A3BB-4224-918D-7EFA577E2091}" type="datetimeFigureOut">
              <a:rPr lang="en-US" smtClean="0"/>
              <a:t>7/21/2022</a:t>
            </a:fld>
            <a:endParaRPr lang="en-US"/>
          </a:p>
        </p:txBody>
      </p:sp>
      <p:sp>
        <p:nvSpPr>
          <p:cNvPr id="6" name="Footer Placeholder 5">
            <a:extLst>
              <a:ext uri="{FF2B5EF4-FFF2-40B4-BE49-F238E27FC236}">
                <a16:creationId xmlns:a16="http://schemas.microsoft.com/office/drawing/2014/main" id="{0AECFB34-6450-46EE-A397-B1AD4E620AA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C474B5F-8E52-44FD-8D74-C2A95A4BE1B8}"/>
              </a:ext>
            </a:extLst>
          </p:cNvPr>
          <p:cNvSpPr>
            <a:spLocks noGrp="1"/>
          </p:cNvSpPr>
          <p:nvPr>
            <p:ph type="sldNum" sz="quarter" idx="12"/>
          </p:nvPr>
        </p:nvSpPr>
        <p:spPr/>
        <p:txBody>
          <a:bodyPr/>
          <a:lstStyle/>
          <a:p>
            <a:fld id="{58823B9C-EBE3-4515-8611-DBDBEE3C5770}" type="slidenum">
              <a:rPr lang="en-US" smtClean="0"/>
              <a:t>‹#›</a:t>
            </a:fld>
            <a:endParaRPr lang="en-US"/>
          </a:p>
        </p:txBody>
      </p:sp>
    </p:spTree>
    <p:extLst>
      <p:ext uri="{BB962C8B-B14F-4D97-AF65-F5344CB8AC3E}">
        <p14:creationId xmlns:p14="http://schemas.microsoft.com/office/powerpoint/2010/main" val="346204063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userDrawn="1">
  <p:cSld name="1_Title and Graph">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024F929E-2F1D-4406-9057-6C825193933B}"/>
              </a:ext>
            </a:extLst>
          </p:cNvPr>
          <p:cNvSpPr>
            <a:spLocks noGrp="1"/>
          </p:cNvSpPr>
          <p:nvPr>
            <p:ph type="ftr" sz="quarter" idx="11"/>
          </p:nvPr>
        </p:nvSpPr>
        <p:spPr/>
        <p:txBody>
          <a:bodyPr/>
          <a:lstStyle/>
          <a:p>
            <a:r>
              <a:rPr lang="en-GB"/>
              <a:t>Immunization, Vaccines and Biologicals</a:t>
            </a:r>
          </a:p>
        </p:txBody>
      </p:sp>
      <p:sp>
        <p:nvSpPr>
          <p:cNvPr id="4" name="Slide Number Placeholder 3">
            <a:extLst>
              <a:ext uri="{FF2B5EF4-FFF2-40B4-BE49-F238E27FC236}">
                <a16:creationId xmlns:a16="http://schemas.microsoft.com/office/drawing/2014/main" id="{2CA9C806-229B-4A8D-AFA7-03EDD985E6DC}"/>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5" name="Title 1">
            <a:extLst>
              <a:ext uri="{FF2B5EF4-FFF2-40B4-BE49-F238E27FC236}">
                <a16:creationId xmlns:a16="http://schemas.microsoft.com/office/drawing/2014/main" id="{226A3070-CE06-4CEE-A226-D97212C3BEE6}"/>
              </a:ext>
            </a:extLst>
          </p:cNvPr>
          <p:cNvSpPr>
            <a:spLocks noGrp="1"/>
          </p:cNvSpPr>
          <p:nvPr>
            <p:ph type="title"/>
          </p:nvPr>
        </p:nvSpPr>
        <p:spPr>
          <a:xfrm>
            <a:off x="577639" y="537198"/>
            <a:ext cx="11282640" cy="403133"/>
          </a:xfrm>
        </p:spPr>
        <p:txBody>
          <a:bodyPr lIns="0" tIns="0" rIns="0" bIns="0" anchor="t" anchorCtr="0"/>
          <a:lstStyle/>
          <a:p>
            <a:r>
              <a:rPr lang="en-US"/>
              <a:t>Click to edit Master title style</a:t>
            </a:r>
            <a:endParaRPr lang="en-GB"/>
          </a:p>
        </p:txBody>
      </p:sp>
      <p:sp>
        <p:nvSpPr>
          <p:cNvPr id="8" name="object 14">
            <a:extLst>
              <a:ext uri="{FF2B5EF4-FFF2-40B4-BE49-F238E27FC236}">
                <a16:creationId xmlns:a16="http://schemas.microsoft.com/office/drawing/2014/main" id="{C887375E-F637-44FE-AF63-8A8B04BD6ACA}"/>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Tree>
    <p:extLst>
      <p:ext uri="{BB962C8B-B14F-4D97-AF65-F5344CB8AC3E}">
        <p14:creationId xmlns:p14="http://schemas.microsoft.com/office/powerpoint/2010/main" val="142839565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userDrawn="1">
  <p:cSld name="Agenda">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Immunization, Vaccines and Biologicals</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577639" y="537198"/>
            <a:ext cx="5081283" cy="403133"/>
          </a:xfrm>
        </p:spPr>
        <p:txBody>
          <a:bodyPr lIns="0" tIns="0" rIns="0" bIns="0" anchor="t" anchorCtr="0"/>
          <a:lstStyle>
            <a:lvl1pPr>
              <a:defRPr/>
            </a:lvl1pPr>
          </a:lstStyle>
          <a:p>
            <a:r>
              <a:rPr lang="en-US"/>
              <a:t>Agenda</a:t>
            </a:r>
            <a:endParaRPr lang="en-GB"/>
          </a:p>
        </p:txBody>
      </p:sp>
      <p:sp>
        <p:nvSpPr>
          <p:cNvPr id="9" name="Text Placeholder 9">
            <a:extLst>
              <a:ext uri="{FF2B5EF4-FFF2-40B4-BE49-F238E27FC236}">
                <a16:creationId xmlns:a16="http://schemas.microsoft.com/office/drawing/2014/main" id="{0B35CF9D-1C51-4670-B6A1-6C59DE52D7BD}"/>
              </a:ext>
            </a:extLst>
          </p:cNvPr>
          <p:cNvSpPr>
            <a:spLocks noGrp="1"/>
          </p:cNvSpPr>
          <p:nvPr>
            <p:ph type="body" sz="quarter" idx="13"/>
          </p:nvPr>
        </p:nvSpPr>
        <p:spPr>
          <a:xfrm>
            <a:off x="577638" y="1098118"/>
            <a:ext cx="5081284" cy="261290"/>
          </a:xfrm>
        </p:spPr>
        <p:txBody>
          <a:bodyPr/>
          <a:lstStyle>
            <a:lvl1pPr>
              <a:lnSpc>
                <a:spcPct val="100000"/>
              </a:lnSpc>
              <a:buFont typeface="Arial" panose="020B0604020202020204" pitchFamily="34" charset="0"/>
              <a:buNone/>
              <a:defRPr sz="1698">
                <a:solidFill>
                  <a:schemeClr val="accent1"/>
                </a:solidFill>
              </a:defRPr>
            </a:lvl1pPr>
          </a:lstStyle>
          <a:p>
            <a:pPr lvl="0"/>
            <a:r>
              <a:rPr lang="en-US"/>
              <a:t>Click to edit Master text styles</a:t>
            </a:r>
          </a:p>
        </p:txBody>
      </p:sp>
      <p:sp>
        <p:nvSpPr>
          <p:cNvPr id="16" name="Text Placeholder 12">
            <a:extLst>
              <a:ext uri="{FF2B5EF4-FFF2-40B4-BE49-F238E27FC236}">
                <a16:creationId xmlns:a16="http://schemas.microsoft.com/office/drawing/2014/main" id="{5A88B0FE-1A13-4CD8-8675-B560C08B33D5}"/>
              </a:ext>
            </a:extLst>
          </p:cNvPr>
          <p:cNvSpPr>
            <a:spLocks noGrp="1"/>
          </p:cNvSpPr>
          <p:nvPr>
            <p:ph type="body" sz="quarter" idx="14" hasCustomPrompt="1"/>
          </p:nvPr>
        </p:nvSpPr>
        <p:spPr>
          <a:xfrm>
            <a:off x="577637" y="2342856"/>
            <a:ext cx="11042887" cy="3007436"/>
          </a:xfrm>
        </p:spPr>
        <p:txBody>
          <a:bodyPr wrap="square" numCol="2" spcCol="756000">
            <a:noAutofit/>
          </a:bodyPr>
          <a:lstStyle>
            <a:lvl1pPr marL="311902" indent="-311902">
              <a:spcAft>
                <a:spcPts val="0"/>
              </a:spcAft>
              <a:buFont typeface="+mj-lt"/>
              <a:buAutoNum type="arabicPeriod"/>
              <a:defRPr sz="1940" b="0" i="0">
                <a:solidFill>
                  <a:schemeClr val="tx1"/>
                </a:solidFill>
                <a:latin typeface="Poppins Medium" pitchFamily="2" charset="77"/>
                <a:cs typeface="Poppins Medium" pitchFamily="2" charset="77"/>
              </a:defRPr>
            </a:lvl1pPr>
            <a:lvl2pPr marL="311902" indent="-311902">
              <a:spcAft>
                <a:spcPts val="1455"/>
              </a:spcAft>
              <a:buSzPct val="100000"/>
              <a:buFont typeface="+mj-lt"/>
              <a:buAutoNum type="arabicPeriod"/>
              <a:defRPr sz="1940" b="0" i="0">
                <a:solidFill>
                  <a:schemeClr val="tx1"/>
                </a:solidFill>
                <a:latin typeface="Poppins Medium" pitchFamily="2" charset="77"/>
                <a:cs typeface="Poppins Medium" pitchFamily="2" charset="77"/>
              </a:defRPr>
            </a:lvl2pPr>
            <a:lvl5pPr>
              <a:defRPr/>
            </a:lvl5pPr>
          </a:lstStyle>
          <a:p>
            <a:pPr lvl="1"/>
            <a:r>
              <a:rPr lang="en-GB"/>
              <a:t>Lorem ipsum </a:t>
            </a:r>
            <a:r>
              <a:rPr lang="en-GB" err="1"/>
              <a:t>dolor</a:t>
            </a:r>
            <a:r>
              <a:rPr lang="en-GB"/>
              <a:t> sit </a:t>
            </a:r>
            <a:r>
              <a:rPr lang="en-GB" err="1"/>
              <a:t>amet</a:t>
            </a:r>
            <a:r>
              <a:rPr lang="en-GB"/>
              <a:t>, </a:t>
            </a:r>
            <a:r>
              <a:rPr lang="en-GB" err="1"/>
              <a:t>consectetuer</a:t>
            </a:r>
            <a:r>
              <a:rPr lang="en-GB"/>
              <a:t> </a:t>
            </a:r>
            <a:r>
              <a:rPr lang="en-GB" err="1"/>
              <a:t>adipiscing</a:t>
            </a:r>
            <a:r>
              <a:rPr lang="en-GB"/>
              <a:t> </a:t>
            </a:r>
            <a:r>
              <a:rPr lang="en-GB" err="1"/>
              <a:t>elit</a:t>
            </a:r>
            <a:r>
              <a:rPr lang="en-GB"/>
              <a:t>.</a:t>
            </a:r>
          </a:p>
          <a:p>
            <a:pPr lvl="1"/>
            <a:r>
              <a:rPr lang="en-GB"/>
              <a:t>Lorem ipsum </a:t>
            </a:r>
            <a:r>
              <a:rPr lang="en-GB" err="1"/>
              <a:t>dolor</a:t>
            </a:r>
            <a:r>
              <a:rPr lang="en-GB"/>
              <a:t> sit </a:t>
            </a:r>
            <a:r>
              <a:rPr lang="en-GB" err="1"/>
              <a:t>amet</a:t>
            </a:r>
            <a:r>
              <a:rPr lang="en-GB"/>
              <a:t>, </a:t>
            </a:r>
            <a:r>
              <a:rPr lang="en-GB" err="1"/>
              <a:t>consectetuer</a:t>
            </a:r>
            <a:r>
              <a:rPr lang="en-GB"/>
              <a:t> </a:t>
            </a:r>
            <a:r>
              <a:rPr lang="en-GB" err="1"/>
              <a:t>adipiscing</a:t>
            </a:r>
            <a:r>
              <a:rPr lang="en-GB"/>
              <a:t> </a:t>
            </a:r>
            <a:r>
              <a:rPr lang="en-GB" err="1"/>
              <a:t>elit</a:t>
            </a:r>
            <a:r>
              <a:rPr lang="en-GB"/>
              <a:t>.</a:t>
            </a:r>
          </a:p>
          <a:p>
            <a:pPr lvl="1"/>
            <a:r>
              <a:rPr lang="en-GB"/>
              <a:t>Lorem ipsum </a:t>
            </a:r>
            <a:r>
              <a:rPr lang="en-GB" err="1"/>
              <a:t>dolor</a:t>
            </a:r>
            <a:r>
              <a:rPr lang="en-GB"/>
              <a:t> sit </a:t>
            </a:r>
            <a:r>
              <a:rPr lang="en-GB" err="1"/>
              <a:t>amet</a:t>
            </a:r>
            <a:r>
              <a:rPr lang="en-GB"/>
              <a:t>, </a:t>
            </a:r>
            <a:r>
              <a:rPr lang="en-GB" err="1"/>
              <a:t>consectetuer</a:t>
            </a:r>
            <a:r>
              <a:rPr lang="en-GB"/>
              <a:t> </a:t>
            </a:r>
            <a:r>
              <a:rPr lang="en-GB" err="1"/>
              <a:t>adipiscing</a:t>
            </a:r>
            <a:r>
              <a:rPr lang="en-GB"/>
              <a:t> </a:t>
            </a:r>
            <a:r>
              <a:rPr lang="en-GB" err="1"/>
              <a:t>elit</a:t>
            </a:r>
            <a:r>
              <a:rPr lang="en-GB"/>
              <a:t>.</a:t>
            </a:r>
          </a:p>
          <a:p>
            <a:pPr lvl="1"/>
            <a:r>
              <a:rPr lang="en-GB"/>
              <a:t>Lorem ipsum </a:t>
            </a:r>
            <a:r>
              <a:rPr lang="en-GB" err="1"/>
              <a:t>dolor</a:t>
            </a:r>
            <a:r>
              <a:rPr lang="en-GB"/>
              <a:t> sit </a:t>
            </a:r>
            <a:r>
              <a:rPr lang="en-GB" err="1"/>
              <a:t>amet</a:t>
            </a:r>
            <a:r>
              <a:rPr lang="en-GB"/>
              <a:t>, </a:t>
            </a:r>
            <a:r>
              <a:rPr lang="en-GB" err="1"/>
              <a:t>consectetuer</a:t>
            </a:r>
            <a:r>
              <a:rPr lang="en-GB"/>
              <a:t> </a:t>
            </a:r>
            <a:r>
              <a:rPr lang="en-GB" err="1"/>
              <a:t>adipiscing</a:t>
            </a:r>
            <a:r>
              <a:rPr lang="en-GB"/>
              <a:t> </a:t>
            </a:r>
            <a:r>
              <a:rPr lang="en-GB" err="1"/>
              <a:t>elit</a:t>
            </a:r>
            <a:r>
              <a:rPr lang="en-GB"/>
              <a:t>.</a:t>
            </a:r>
          </a:p>
          <a:p>
            <a:pPr lvl="1"/>
            <a:r>
              <a:rPr lang="en-GB"/>
              <a:t>Lorem ipsum </a:t>
            </a:r>
            <a:r>
              <a:rPr lang="en-GB" err="1"/>
              <a:t>dolor</a:t>
            </a:r>
            <a:r>
              <a:rPr lang="en-GB"/>
              <a:t> sit </a:t>
            </a:r>
            <a:r>
              <a:rPr lang="en-GB" err="1"/>
              <a:t>amet</a:t>
            </a:r>
            <a:r>
              <a:rPr lang="en-GB"/>
              <a:t>, </a:t>
            </a:r>
            <a:r>
              <a:rPr lang="en-GB" err="1"/>
              <a:t>consectetuer</a:t>
            </a:r>
            <a:r>
              <a:rPr lang="en-GB"/>
              <a:t> </a:t>
            </a:r>
            <a:r>
              <a:rPr lang="en-GB" err="1"/>
              <a:t>adipiscing</a:t>
            </a:r>
            <a:r>
              <a:rPr lang="en-GB"/>
              <a:t> </a:t>
            </a:r>
            <a:r>
              <a:rPr lang="en-GB" err="1"/>
              <a:t>elit</a:t>
            </a:r>
            <a:r>
              <a:rPr lang="en-GB"/>
              <a:t>.</a:t>
            </a:r>
          </a:p>
          <a:p>
            <a:pPr lvl="1"/>
            <a:r>
              <a:rPr lang="en-GB"/>
              <a:t>Lorem ipsum </a:t>
            </a:r>
            <a:r>
              <a:rPr lang="en-GB" err="1"/>
              <a:t>dolor</a:t>
            </a:r>
            <a:r>
              <a:rPr lang="en-GB"/>
              <a:t> sit </a:t>
            </a:r>
            <a:r>
              <a:rPr lang="en-GB" err="1"/>
              <a:t>amet</a:t>
            </a:r>
            <a:r>
              <a:rPr lang="en-GB"/>
              <a:t>, </a:t>
            </a:r>
            <a:r>
              <a:rPr lang="en-GB" err="1"/>
              <a:t>consectetuer</a:t>
            </a:r>
            <a:r>
              <a:rPr lang="en-GB"/>
              <a:t> </a:t>
            </a:r>
            <a:r>
              <a:rPr lang="en-GB" err="1"/>
              <a:t>adipiscing</a:t>
            </a:r>
            <a:r>
              <a:rPr lang="en-GB"/>
              <a:t> </a:t>
            </a:r>
            <a:r>
              <a:rPr lang="en-GB" err="1"/>
              <a:t>elit</a:t>
            </a:r>
            <a:r>
              <a:rPr lang="en-GB"/>
              <a:t>.</a:t>
            </a:r>
          </a:p>
        </p:txBody>
      </p:sp>
      <p:sp>
        <p:nvSpPr>
          <p:cNvPr id="19" name="object 14">
            <a:extLst>
              <a:ext uri="{FF2B5EF4-FFF2-40B4-BE49-F238E27FC236}">
                <a16:creationId xmlns:a16="http://schemas.microsoft.com/office/drawing/2014/main" id="{FFCCEE77-DD40-4843-B514-E7A8B70251C9}"/>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Tree>
    <p:extLst>
      <p:ext uri="{BB962C8B-B14F-4D97-AF65-F5344CB8AC3E}">
        <p14:creationId xmlns:p14="http://schemas.microsoft.com/office/powerpoint/2010/main" val="35386302"/>
      </p:ext>
    </p:extLst>
  </p:cSld>
  <p:clrMapOvr>
    <a:masterClrMapping/>
  </p:clrMapOvr>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userDrawn="1">
  <p:cSld name="Basic slide_header">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1E133CF-581A-AE41-A140-91FF7F4ACEE0}"/>
              </a:ext>
            </a:extLst>
          </p:cNvPr>
          <p:cNvSpPr/>
          <p:nvPr userDrawn="1"/>
        </p:nvSpPr>
        <p:spPr>
          <a:xfrm>
            <a:off x="0" y="1"/>
            <a:ext cx="12192000" cy="138667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picture containing accessory, chain&#10;&#10;Description automatically generated">
            <a:extLst>
              <a:ext uri="{FF2B5EF4-FFF2-40B4-BE49-F238E27FC236}">
                <a16:creationId xmlns:a16="http://schemas.microsoft.com/office/drawing/2014/main" id="{6AFD69A2-8348-3947-B436-D1F9171D2544}"/>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41712" y="103577"/>
            <a:ext cx="1483424" cy="1179518"/>
          </a:xfrm>
          <a:prstGeom prst="rect">
            <a:avLst/>
          </a:prstGeom>
        </p:spPr>
      </p:pic>
      <p:pic>
        <p:nvPicPr>
          <p:cNvPr id="9" name="Picture 8">
            <a:extLst>
              <a:ext uri="{FF2B5EF4-FFF2-40B4-BE49-F238E27FC236}">
                <a16:creationId xmlns:a16="http://schemas.microsoft.com/office/drawing/2014/main" id="{A8BD25F4-0FDE-AF41-992C-9F259D7DD153}"/>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9600364" y="360695"/>
            <a:ext cx="2171515" cy="665283"/>
          </a:xfrm>
          <a:prstGeom prst="rect">
            <a:avLst/>
          </a:prstGeom>
        </p:spPr>
      </p:pic>
      <p:sp>
        <p:nvSpPr>
          <p:cNvPr id="11" name="Text Placeholder 10">
            <a:extLst>
              <a:ext uri="{FF2B5EF4-FFF2-40B4-BE49-F238E27FC236}">
                <a16:creationId xmlns:a16="http://schemas.microsoft.com/office/drawing/2014/main" id="{84143261-A893-904E-B4EF-BF193A0E2CA9}"/>
              </a:ext>
            </a:extLst>
          </p:cNvPr>
          <p:cNvSpPr>
            <a:spLocks noGrp="1"/>
          </p:cNvSpPr>
          <p:nvPr>
            <p:ph type="body" sz="quarter" idx="10"/>
          </p:nvPr>
        </p:nvSpPr>
        <p:spPr>
          <a:xfrm>
            <a:off x="828153" y="103188"/>
            <a:ext cx="8399463" cy="822325"/>
          </a:xfrm>
        </p:spPr>
        <p:txBody>
          <a:bodyPr>
            <a:noAutofit/>
          </a:bodyPr>
          <a:lstStyle>
            <a:lvl1pPr marL="0" indent="0">
              <a:spcBef>
                <a:spcPts val="0"/>
              </a:spcBef>
              <a:buFontTx/>
              <a:buNone/>
              <a:defRPr sz="2800" b="1">
                <a:solidFill>
                  <a:schemeClr val="bg1"/>
                </a:solidFill>
              </a:defRPr>
            </a:lvl1pPr>
            <a:lvl2pPr marL="457200" indent="0">
              <a:buFontTx/>
              <a:buNone/>
              <a:defRPr sz="2400">
                <a:solidFill>
                  <a:schemeClr val="bg1"/>
                </a:solidFill>
              </a:defRPr>
            </a:lvl2pPr>
            <a:lvl3pPr marL="914400" indent="0">
              <a:buFontTx/>
              <a:buNone/>
              <a:defRPr sz="2400">
                <a:solidFill>
                  <a:schemeClr val="bg1"/>
                </a:solidFill>
              </a:defRPr>
            </a:lvl3pPr>
            <a:lvl4pPr marL="1371600" indent="0">
              <a:buFontTx/>
              <a:buNone/>
              <a:defRPr sz="2400">
                <a:solidFill>
                  <a:schemeClr val="bg1"/>
                </a:solidFill>
              </a:defRPr>
            </a:lvl4pPr>
            <a:lvl5pPr marL="1828800" indent="0">
              <a:buFontTx/>
              <a:buNone/>
              <a:defRPr sz="2400">
                <a:solidFill>
                  <a:schemeClr val="bg1"/>
                </a:solidFill>
              </a:defRPr>
            </a:lvl5pPr>
          </a:lstStyle>
          <a:p>
            <a:pPr lvl="0"/>
            <a:r>
              <a:rPr lang="en-US"/>
              <a:t>Click to edit Master text styles</a:t>
            </a:r>
          </a:p>
        </p:txBody>
      </p:sp>
      <p:sp>
        <p:nvSpPr>
          <p:cNvPr id="14" name="Text Placeholder 13">
            <a:extLst>
              <a:ext uri="{FF2B5EF4-FFF2-40B4-BE49-F238E27FC236}">
                <a16:creationId xmlns:a16="http://schemas.microsoft.com/office/drawing/2014/main" id="{115BF31F-E229-7948-8DF0-78F3B477B43A}"/>
              </a:ext>
            </a:extLst>
          </p:cNvPr>
          <p:cNvSpPr>
            <a:spLocks noGrp="1"/>
          </p:cNvSpPr>
          <p:nvPr>
            <p:ph type="body" sz="quarter" idx="11"/>
          </p:nvPr>
        </p:nvSpPr>
        <p:spPr>
          <a:xfrm>
            <a:off x="828675" y="967650"/>
            <a:ext cx="3530600" cy="360363"/>
          </a:xfrm>
        </p:spPr>
        <p:txBody>
          <a:bodyPr>
            <a:noAutofit/>
          </a:bodyPr>
          <a:lstStyle>
            <a:lvl1pPr marL="0" indent="0">
              <a:buFontTx/>
              <a:buNone/>
              <a:defRPr sz="2000" b="1" i="1">
                <a:solidFill>
                  <a:schemeClr val="tx2"/>
                </a:solidFill>
              </a:defRPr>
            </a:lvl1pPr>
          </a:lstStyle>
          <a:p>
            <a:pPr lvl="0"/>
            <a:r>
              <a:rPr lang="en-US"/>
              <a:t>Click to edit Master</a:t>
            </a:r>
          </a:p>
        </p:txBody>
      </p:sp>
    </p:spTree>
    <p:extLst>
      <p:ext uri="{BB962C8B-B14F-4D97-AF65-F5344CB8AC3E}">
        <p14:creationId xmlns:p14="http://schemas.microsoft.com/office/powerpoint/2010/main" val="5734676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p:cSld name="Slide 6">
    <p:spTree>
      <p:nvGrpSpPr>
        <p:cNvPr id="1" name=""/>
        <p:cNvGrpSpPr/>
        <p:nvPr/>
      </p:nvGrpSpPr>
      <p:grpSpPr>
        <a:xfrm>
          <a:off x="0" y="0"/>
          <a:ext cx="0" cy="0"/>
          <a:chOff x="0" y="0"/>
          <a:chExt cx="0" cy="0"/>
        </a:xfrm>
      </p:grpSpPr>
      <p:grpSp>
        <p:nvGrpSpPr>
          <p:cNvPr id="10" name="Group 4">
            <a:extLst>
              <a:ext uri="{FF2B5EF4-FFF2-40B4-BE49-F238E27FC236}">
                <a16:creationId xmlns:a16="http://schemas.microsoft.com/office/drawing/2014/main" id="{FFFF934C-B719-D64C-6950-DB2144B26250}"/>
              </a:ext>
            </a:extLst>
          </p:cNvPr>
          <p:cNvGrpSpPr>
            <a:grpSpLocks noChangeAspect="1"/>
          </p:cNvGrpSpPr>
          <p:nvPr/>
        </p:nvGrpSpPr>
        <p:grpSpPr>
          <a:xfrm rot="-9557326">
            <a:off x="-772341" y="-1725855"/>
            <a:ext cx="6801264" cy="6801264"/>
            <a:chOff x="0" y="0"/>
            <a:chExt cx="6350000" cy="6350000"/>
          </a:xfrm>
        </p:grpSpPr>
        <p:sp>
          <p:nvSpPr>
            <p:cNvPr id="11" name="Freeform 5">
              <a:extLst>
                <a:ext uri="{FF2B5EF4-FFF2-40B4-BE49-F238E27FC236}">
                  <a16:creationId xmlns:a16="http://schemas.microsoft.com/office/drawing/2014/main" id="{85E54572-8C2C-DF20-1988-DC16E94D105C}"/>
                </a:ext>
              </a:extLst>
            </p:cNvPr>
            <p:cNvSpPr/>
            <p:nvPr/>
          </p:nvSpPr>
          <p:spPr>
            <a:xfrm>
              <a:off x="-95377" y="-95377"/>
              <a:ext cx="6540754" cy="6540754"/>
            </a:xfrm>
            <a:custGeom>
              <a:avLst/>
              <a:gdLst/>
              <a:ahLst/>
              <a:cxnLst/>
              <a:rect l="l" t="t" r="r" b="b"/>
              <a:pathLst>
                <a:path w="6540754" h="6540754">
                  <a:moveTo>
                    <a:pt x="6540754" y="0"/>
                  </a:moveTo>
                  <a:lnTo>
                    <a:pt x="0" y="6540754"/>
                  </a:lnTo>
                  <a:lnTo>
                    <a:pt x="6540754" y="6540754"/>
                  </a:lnTo>
                  <a:close/>
                </a:path>
              </a:pathLst>
            </a:custGeom>
            <a:blipFill>
              <a:blip r:embed="rId2" cstate="screen">
                <a:alphaModFix amt="70000"/>
                <a:extLst>
                  <a:ext uri="{28A0092B-C50C-407E-A947-70E740481C1C}">
                    <a14:useLocalDpi xmlns:a14="http://schemas.microsoft.com/office/drawing/2010/main"/>
                  </a:ext>
                </a:extLst>
              </a:blip>
              <a:stretch>
                <a:fillRect/>
              </a:stretch>
            </a:blipFill>
          </p:spPr>
        </p:sp>
      </p:grpSp>
      <p:sp>
        <p:nvSpPr>
          <p:cNvPr id="3" name="Espace réservé du texte 2">
            <a:extLst>
              <a:ext uri="{FF2B5EF4-FFF2-40B4-BE49-F238E27FC236}">
                <a16:creationId xmlns:a16="http://schemas.microsoft.com/office/drawing/2014/main" id="{36A2483E-413F-C3B8-E2B3-D413F0C34FEF}"/>
              </a:ext>
            </a:extLst>
          </p:cNvPr>
          <p:cNvSpPr>
            <a:spLocks noGrp="1"/>
          </p:cNvSpPr>
          <p:nvPr>
            <p:ph type="body" idx="1"/>
          </p:nvPr>
        </p:nvSpPr>
        <p:spPr>
          <a:xfrm>
            <a:off x="836083" y="3115071"/>
            <a:ext cx="5157259" cy="447675"/>
          </a:xfrm>
          <a:prstGeom prst="rect">
            <a:avLst/>
          </a:prstGeom>
        </p:spPr>
        <p:txBody>
          <a:bodyPr anchor="b"/>
          <a:lstStyle>
            <a:lvl1pPr marL="0" indent="0">
              <a:buNone/>
              <a:defRPr sz="1867" b="1" i="0">
                <a:latin typeface="Poppins" pitchFamily="2" charset="77"/>
                <a:cs typeface="Poppins" pitchFamily="2" charset="77"/>
              </a:defRPr>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Espace réservé du contenu 3">
            <a:extLst>
              <a:ext uri="{FF2B5EF4-FFF2-40B4-BE49-F238E27FC236}">
                <a16:creationId xmlns:a16="http://schemas.microsoft.com/office/drawing/2014/main" id="{BA00D3B7-6D1F-67A6-9B98-AD523EB74133}"/>
              </a:ext>
            </a:extLst>
          </p:cNvPr>
          <p:cNvSpPr>
            <a:spLocks noGrp="1"/>
          </p:cNvSpPr>
          <p:nvPr>
            <p:ph sz="half" idx="2"/>
          </p:nvPr>
        </p:nvSpPr>
        <p:spPr>
          <a:xfrm>
            <a:off x="836083" y="3657923"/>
            <a:ext cx="5157259" cy="2532063"/>
          </a:xfrm>
          <a:prstGeom prst="rect">
            <a:avLst/>
          </a:prstGeom>
        </p:spPr>
        <p:txBody>
          <a:bodyPr/>
          <a:lstStyle>
            <a:lvl1pPr>
              <a:defRPr sz="1867" b="0" i="0">
                <a:latin typeface="Poppins Light" pitchFamily="2" charset="77"/>
                <a:cs typeface="Poppins Light" pitchFamily="2" charset="77"/>
              </a:defRPr>
            </a:lvl1pPr>
            <a:lvl2pPr>
              <a:defRPr sz="1867" b="0" i="0">
                <a:latin typeface="Poppins Light" pitchFamily="2" charset="77"/>
                <a:cs typeface="Poppins Light" pitchFamily="2" charset="77"/>
              </a:defRPr>
            </a:lvl2pPr>
            <a:lvl3pPr>
              <a:defRPr sz="1867" b="0" i="0">
                <a:latin typeface="Poppins Light" pitchFamily="2" charset="77"/>
                <a:cs typeface="Poppins Light" pitchFamily="2" charset="77"/>
              </a:defRPr>
            </a:lvl3pPr>
            <a:lvl4pPr>
              <a:defRPr sz="1867" b="0" i="0">
                <a:latin typeface="Poppins Light" pitchFamily="2" charset="77"/>
                <a:cs typeface="Poppins Light" pitchFamily="2" charset="77"/>
              </a:defRPr>
            </a:lvl4pPr>
            <a:lvl5pPr>
              <a:defRPr sz="1867" b="0" i="0">
                <a:latin typeface="Poppins Light" pitchFamily="2" charset="77"/>
                <a:cs typeface="Poppins Light"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dirty="0"/>
          </a:p>
        </p:txBody>
      </p:sp>
      <p:sp>
        <p:nvSpPr>
          <p:cNvPr id="5" name="Espace réservé du texte 4">
            <a:extLst>
              <a:ext uri="{FF2B5EF4-FFF2-40B4-BE49-F238E27FC236}">
                <a16:creationId xmlns:a16="http://schemas.microsoft.com/office/drawing/2014/main" id="{D1903D66-C3F7-B452-C00E-8D76F1FBD518}"/>
              </a:ext>
            </a:extLst>
          </p:cNvPr>
          <p:cNvSpPr>
            <a:spLocks noGrp="1"/>
          </p:cNvSpPr>
          <p:nvPr>
            <p:ph type="body" sz="quarter" idx="3"/>
          </p:nvPr>
        </p:nvSpPr>
        <p:spPr>
          <a:xfrm>
            <a:off x="6172200" y="706281"/>
            <a:ext cx="5183717" cy="823383"/>
          </a:xfrm>
          <a:prstGeom prst="rect">
            <a:avLst/>
          </a:prstGeom>
        </p:spPr>
        <p:txBody>
          <a:bodyPr anchor="b"/>
          <a:lstStyle>
            <a:lvl1pPr marL="0" indent="0">
              <a:buNone/>
              <a:defRPr sz="1867" b="1" i="0">
                <a:latin typeface="Poppins" pitchFamily="2" charset="77"/>
                <a:cs typeface="Poppins" pitchFamily="2" charset="77"/>
              </a:defRPr>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Espace réservé du contenu 5">
            <a:extLst>
              <a:ext uri="{FF2B5EF4-FFF2-40B4-BE49-F238E27FC236}">
                <a16:creationId xmlns:a16="http://schemas.microsoft.com/office/drawing/2014/main" id="{371F842D-2342-FBED-7119-99A0A2BE3778}"/>
              </a:ext>
            </a:extLst>
          </p:cNvPr>
          <p:cNvSpPr>
            <a:spLocks noGrp="1"/>
          </p:cNvSpPr>
          <p:nvPr>
            <p:ph sz="quarter" idx="4"/>
          </p:nvPr>
        </p:nvSpPr>
        <p:spPr>
          <a:xfrm>
            <a:off x="6172200" y="1529665"/>
            <a:ext cx="5183717" cy="4660528"/>
          </a:xfrm>
          <a:prstGeom prst="rect">
            <a:avLst/>
          </a:prstGeom>
        </p:spPr>
        <p:txBody>
          <a:bodyPr/>
          <a:lstStyle>
            <a:lvl1pPr>
              <a:defRPr sz="1867" b="0" i="0">
                <a:latin typeface="Poppins Light" pitchFamily="2" charset="77"/>
                <a:cs typeface="Poppins Light" pitchFamily="2" charset="77"/>
              </a:defRPr>
            </a:lvl1pPr>
            <a:lvl2pPr>
              <a:defRPr sz="1867" b="0" i="0">
                <a:latin typeface="Poppins Light" pitchFamily="2" charset="77"/>
                <a:cs typeface="Poppins Light" pitchFamily="2" charset="77"/>
              </a:defRPr>
            </a:lvl2pPr>
            <a:lvl3pPr>
              <a:defRPr sz="1867" b="0" i="0">
                <a:latin typeface="Poppins Light" pitchFamily="2" charset="77"/>
                <a:cs typeface="Poppins Light" pitchFamily="2" charset="77"/>
              </a:defRPr>
            </a:lvl3pPr>
            <a:lvl4pPr>
              <a:defRPr sz="1867" b="0" i="0">
                <a:latin typeface="Poppins Light" pitchFamily="2" charset="77"/>
                <a:cs typeface="Poppins Light" pitchFamily="2" charset="77"/>
              </a:defRPr>
            </a:lvl4pPr>
            <a:lvl5pPr>
              <a:defRPr sz="1867" b="0" i="0">
                <a:latin typeface="Poppins Light" pitchFamily="2" charset="77"/>
                <a:cs typeface="Poppins Light"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dirty="0"/>
          </a:p>
        </p:txBody>
      </p:sp>
      <p:sp>
        <p:nvSpPr>
          <p:cNvPr id="12" name="AutoShape 3">
            <a:extLst>
              <a:ext uri="{FF2B5EF4-FFF2-40B4-BE49-F238E27FC236}">
                <a16:creationId xmlns:a16="http://schemas.microsoft.com/office/drawing/2014/main" id="{692268E6-5EAA-1ABD-6AEF-F579E2E043C5}"/>
              </a:ext>
            </a:extLst>
          </p:cNvPr>
          <p:cNvSpPr/>
          <p:nvPr/>
        </p:nvSpPr>
        <p:spPr>
          <a:xfrm rot="5400000">
            <a:off x="3321147" y="3618334"/>
            <a:ext cx="5092507" cy="50800"/>
          </a:xfrm>
          <a:prstGeom prst="line">
            <a:avLst/>
          </a:prstGeom>
          <a:ln w="9525" cap="rnd">
            <a:solidFill>
              <a:srgbClr val="292929"/>
            </a:solidFill>
            <a:prstDash val="solid"/>
            <a:headEnd type="none" w="sm" len="sm"/>
            <a:tailEnd type="none" w="sm" len="sm"/>
          </a:ln>
        </p:spPr>
      </p:sp>
      <p:sp>
        <p:nvSpPr>
          <p:cNvPr id="14" name="Espace réservé du texte 13">
            <a:extLst>
              <a:ext uri="{FF2B5EF4-FFF2-40B4-BE49-F238E27FC236}">
                <a16:creationId xmlns:a16="http://schemas.microsoft.com/office/drawing/2014/main" id="{29454BF6-5CF9-605C-F5B1-B069DA8CB305}"/>
              </a:ext>
            </a:extLst>
          </p:cNvPr>
          <p:cNvSpPr>
            <a:spLocks noGrp="1"/>
          </p:cNvSpPr>
          <p:nvPr>
            <p:ph type="body" sz="quarter" idx="13"/>
          </p:nvPr>
        </p:nvSpPr>
        <p:spPr>
          <a:xfrm rot="20156412">
            <a:off x="99568" y="843864"/>
            <a:ext cx="4596954" cy="1371600"/>
          </a:xfrm>
          <a:prstGeom prst="rect">
            <a:avLst/>
          </a:prstGeom>
        </p:spPr>
        <p:txBody>
          <a:bodyPr/>
          <a:lstStyle>
            <a:lvl1pPr>
              <a:defRPr sz="1733" b="1" i="0">
                <a:latin typeface="Poppins" pitchFamily="2" charset="77"/>
                <a:cs typeface="Poppins" pitchFamily="2" charset="77"/>
              </a:defRPr>
            </a:lvl1pPr>
            <a:lvl2pPr>
              <a:defRPr sz="1733" b="1" i="0">
                <a:latin typeface="Poppins" pitchFamily="2" charset="77"/>
                <a:cs typeface="Poppins" pitchFamily="2" charset="77"/>
              </a:defRPr>
            </a:lvl2pPr>
            <a:lvl3pPr>
              <a:defRPr sz="1733" b="1" i="0">
                <a:latin typeface="Poppins" pitchFamily="2" charset="77"/>
                <a:cs typeface="Poppins" pitchFamily="2" charset="77"/>
              </a:defRPr>
            </a:lvl3pPr>
            <a:lvl4pPr>
              <a:defRPr sz="1733" b="1" i="0">
                <a:latin typeface="Poppins" pitchFamily="2" charset="77"/>
                <a:cs typeface="Poppins" pitchFamily="2" charset="77"/>
              </a:defRPr>
            </a:lvl4pPr>
            <a:lvl5pPr>
              <a:defRPr sz="1733" b="1" i="0">
                <a:latin typeface="Poppins" pitchFamily="2" charset="77"/>
                <a:cs typeface="Poppins"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dirty="0"/>
          </a:p>
        </p:txBody>
      </p:sp>
      <p:sp>
        <p:nvSpPr>
          <p:cNvPr id="13" name="ZoneTexte 12">
            <a:extLst>
              <a:ext uri="{FF2B5EF4-FFF2-40B4-BE49-F238E27FC236}">
                <a16:creationId xmlns:a16="http://schemas.microsoft.com/office/drawing/2014/main" id="{1EE77FFA-5EF5-8069-8E06-B478DCAA1005}"/>
              </a:ext>
            </a:extLst>
          </p:cNvPr>
          <p:cNvSpPr txBox="1"/>
          <p:nvPr/>
        </p:nvSpPr>
        <p:spPr>
          <a:xfrm>
            <a:off x="8737600" y="6535579"/>
            <a:ext cx="3352800" cy="276999"/>
          </a:xfrm>
          <a:prstGeom prst="rect">
            <a:avLst/>
          </a:prstGeom>
          <a:noFill/>
        </p:spPr>
        <p:txBody>
          <a:bodyPr wrap="square" rtlCol="0">
            <a:spAutoFit/>
          </a:bodyPr>
          <a:lstStyle/>
          <a:p>
            <a:pPr algn="r"/>
            <a:r>
              <a:rPr lang="fr-FR" sz="1200" dirty="0">
                <a:latin typeface="Poppins" pitchFamily="2" charset="77"/>
                <a:cs typeface="Poppins" pitchFamily="2" charset="77"/>
              </a:rPr>
              <a:t>Comprehensive Training 2022</a:t>
            </a:r>
          </a:p>
        </p:txBody>
      </p:sp>
      <p:cxnSp>
        <p:nvCxnSpPr>
          <p:cNvPr id="15" name="Connecteur droit 14">
            <a:extLst>
              <a:ext uri="{FF2B5EF4-FFF2-40B4-BE49-F238E27FC236}">
                <a16:creationId xmlns:a16="http://schemas.microsoft.com/office/drawing/2014/main" id="{840E7199-AB3D-0B9E-F54D-7ADEDF56C1AD}"/>
              </a:ext>
            </a:extLst>
          </p:cNvPr>
          <p:cNvCxnSpPr/>
          <p:nvPr/>
        </p:nvCxnSpPr>
        <p:spPr>
          <a:xfrm>
            <a:off x="7772400" y="6492874"/>
            <a:ext cx="44196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8675909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Title and Graph">
  <p:cSld name="Title and Graph">
    <p:spTree>
      <p:nvGrpSpPr>
        <p:cNvPr id="1" name="Shape 31"/>
        <p:cNvGrpSpPr/>
        <p:nvPr/>
      </p:nvGrpSpPr>
      <p:grpSpPr>
        <a:xfrm>
          <a:off x="0" y="0"/>
          <a:ext cx="0" cy="0"/>
          <a:chOff x="0" y="0"/>
          <a:chExt cx="0" cy="0"/>
        </a:xfrm>
      </p:grpSpPr>
      <p:sp>
        <p:nvSpPr>
          <p:cNvPr id="32" name="Google Shape;32;p3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3" name="Google Shape;33;p3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34" name="Google Shape;34;p30"/>
          <p:cNvSpPr txBox="1">
            <a:spLocks noGrp="1"/>
          </p:cNvSpPr>
          <p:nvPr>
            <p:ph type="title"/>
          </p:nvPr>
        </p:nvSpPr>
        <p:spPr>
          <a:xfrm>
            <a:off x="577638" y="537198"/>
            <a:ext cx="11282641" cy="323699"/>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extLst>
      <p:ext uri="{BB962C8B-B14F-4D97-AF65-F5344CB8AC3E}">
        <p14:creationId xmlns:p14="http://schemas.microsoft.com/office/powerpoint/2010/main" val="329960332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p:cSld name="Slide 1">
    <p:spTree>
      <p:nvGrpSpPr>
        <p:cNvPr id="1" name=""/>
        <p:cNvGrpSpPr/>
        <p:nvPr/>
      </p:nvGrpSpPr>
      <p:grpSpPr>
        <a:xfrm>
          <a:off x="0" y="0"/>
          <a:ext cx="0" cy="0"/>
          <a:chOff x="0" y="0"/>
          <a:chExt cx="0" cy="0"/>
        </a:xfrm>
      </p:grpSpPr>
      <p:sp>
        <p:nvSpPr>
          <p:cNvPr id="5" name="Titre 4">
            <a:extLst>
              <a:ext uri="{FF2B5EF4-FFF2-40B4-BE49-F238E27FC236}">
                <a16:creationId xmlns:a16="http://schemas.microsoft.com/office/drawing/2014/main" id="{4ACD8893-7198-9DC8-ECD0-58A3C295AD0A}"/>
              </a:ext>
            </a:extLst>
          </p:cNvPr>
          <p:cNvSpPr>
            <a:spLocks noGrp="1"/>
          </p:cNvSpPr>
          <p:nvPr>
            <p:ph type="title"/>
          </p:nvPr>
        </p:nvSpPr>
        <p:spPr>
          <a:xfrm>
            <a:off x="457201" y="1105037"/>
            <a:ext cx="8571795" cy="1326091"/>
          </a:xfrm>
          <a:prstGeom prst="rect">
            <a:avLst/>
          </a:prstGeom>
        </p:spPr>
        <p:txBody>
          <a:bodyPr/>
          <a:lstStyle>
            <a:lvl1pPr>
              <a:defRPr b="1" i="0">
                <a:solidFill>
                  <a:srgbClr val="292929"/>
                </a:solidFill>
                <a:latin typeface="Poppins" pitchFamily="2" charset="77"/>
                <a:cs typeface="Poppins" pitchFamily="2" charset="77"/>
              </a:defRPr>
            </a:lvl1pPr>
          </a:lstStyle>
          <a:p>
            <a:r>
              <a:rPr lang="en-US"/>
              <a:t>Click to edit Master title style</a:t>
            </a:r>
            <a:endParaRPr lang="fr-FR" dirty="0"/>
          </a:p>
        </p:txBody>
      </p:sp>
      <p:sp>
        <p:nvSpPr>
          <p:cNvPr id="7" name="Espace réservé du texte 6">
            <a:extLst>
              <a:ext uri="{FF2B5EF4-FFF2-40B4-BE49-F238E27FC236}">
                <a16:creationId xmlns:a16="http://schemas.microsoft.com/office/drawing/2014/main" id="{7C8735EB-6336-D816-4CE2-EF9FE3B411D4}"/>
              </a:ext>
            </a:extLst>
          </p:cNvPr>
          <p:cNvSpPr>
            <a:spLocks noGrp="1"/>
          </p:cNvSpPr>
          <p:nvPr>
            <p:ph type="body" sz="quarter" idx="10"/>
          </p:nvPr>
        </p:nvSpPr>
        <p:spPr>
          <a:xfrm>
            <a:off x="457864" y="3205409"/>
            <a:ext cx="7255013" cy="965200"/>
          </a:xfrm>
          <a:prstGeom prst="rect">
            <a:avLst/>
          </a:prstGeom>
        </p:spPr>
        <p:txBody>
          <a:bodyPr/>
          <a:lstStyle>
            <a:lvl1pPr>
              <a:defRPr sz="2933" b="1" i="0" spc="400">
                <a:solidFill>
                  <a:srgbClr val="292929"/>
                </a:solidFill>
                <a:latin typeface="Poppins" pitchFamily="2" charset="77"/>
                <a:cs typeface="Poppins" pitchFamily="2" charset="77"/>
              </a:defRPr>
            </a:lvl1pPr>
            <a:lvl2pPr>
              <a:defRPr sz="4000">
                <a:latin typeface="Poppins" pitchFamily="2" charset="77"/>
                <a:cs typeface="Poppins" pitchFamily="2" charset="77"/>
              </a:defRPr>
            </a:lvl2pPr>
            <a:lvl3pPr>
              <a:defRPr sz="4000">
                <a:latin typeface="Poppins" pitchFamily="2" charset="77"/>
                <a:cs typeface="Poppins" pitchFamily="2" charset="77"/>
              </a:defRPr>
            </a:lvl3pPr>
            <a:lvl4pPr>
              <a:defRPr sz="4000">
                <a:latin typeface="Poppins" pitchFamily="2" charset="77"/>
                <a:cs typeface="Poppins" pitchFamily="2" charset="77"/>
              </a:defRPr>
            </a:lvl4pPr>
            <a:lvl5pPr>
              <a:defRPr sz="4000">
                <a:latin typeface="Poppins" pitchFamily="2" charset="77"/>
                <a:cs typeface="Poppins" pitchFamily="2" charset="77"/>
              </a:defRPr>
            </a:lvl5pPr>
          </a:lstStyle>
          <a:p>
            <a:pPr lvl="0"/>
            <a:r>
              <a:rPr lang="en-US"/>
              <a:t>Click to edit Master text styles</a:t>
            </a:r>
          </a:p>
        </p:txBody>
      </p:sp>
      <p:sp>
        <p:nvSpPr>
          <p:cNvPr id="9" name="Espace réservé du texte 8">
            <a:extLst>
              <a:ext uri="{FF2B5EF4-FFF2-40B4-BE49-F238E27FC236}">
                <a16:creationId xmlns:a16="http://schemas.microsoft.com/office/drawing/2014/main" id="{44FC6879-36DA-D757-04CF-D3B1AD282E75}"/>
              </a:ext>
            </a:extLst>
          </p:cNvPr>
          <p:cNvSpPr>
            <a:spLocks noGrp="1"/>
          </p:cNvSpPr>
          <p:nvPr>
            <p:ph type="body" sz="quarter" idx="11" hasCustomPrompt="1"/>
          </p:nvPr>
        </p:nvSpPr>
        <p:spPr>
          <a:xfrm>
            <a:off x="460477" y="4944889"/>
            <a:ext cx="5994400" cy="1117600"/>
          </a:xfrm>
          <a:prstGeom prst="rect">
            <a:avLst/>
          </a:prstGeom>
        </p:spPr>
        <p:txBody>
          <a:bodyPr/>
          <a:lstStyle>
            <a:lvl1pPr>
              <a:defRPr sz="2233" b="1" i="0">
                <a:solidFill>
                  <a:srgbClr val="292929"/>
                </a:solidFill>
                <a:latin typeface="Poppins" pitchFamily="2" charset="77"/>
                <a:cs typeface="Poppins" pitchFamily="2" charset="77"/>
              </a:defRPr>
            </a:lvl1pPr>
            <a:lvl2pPr>
              <a:defRPr sz="2233" b="1" i="0">
                <a:solidFill>
                  <a:srgbClr val="292929"/>
                </a:solidFill>
                <a:latin typeface="Poppins" pitchFamily="2" charset="77"/>
                <a:cs typeface="Poppins" pitchFamily="2" charset="77"/>
              </a:defRPr>
            </a:lvl2pPr>
            <a:lvl3pPr>
              <a:defRPr sz="2233" b="1" i="0">
                <a:solidFill>
                  <a:srgbClr val="292929"/>
                </a:solidFill>
                <a:latin typeface="Poppins" pitchFamily="2" charset="77"/>
                <a:cs typeface="Poppins" pitchFamily="2" charset="77"/>
              </a:defRPr>
            </a:lvl3pPr>
            <a:lvl4pPr>
              <a:defRPr sz="2233" b="1" i="0">
                <a:solidFill>
                  <a:srgbClr val="292929"/>
                </a:solidFill>
                <a:latin typeface="Poppins" pitchFamily="2" charset="77"/>
                <a:cs typeface="Poppins" pitchFamily="2" charset="77"/>
              </a:defRPr>
            </a:lvl4pPr>
            <a:lvl5pPr>
              <a:defRPr sz="2233" b="1" i="0">
                <a:solidFill>
                  <a:srgbClr val="292929"/>
                </a:solidFill>
                <a:latin typeface="Poppins" pitchFamily="2" charset="77"/>
                <a:cs typeface="Poppins" pitchFamily="2" charset="77"/>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grpSp>
        <p:nvGrpSpPr>
          <p:cNvPr id="10" name="Group 3">
            <a:extLst>
              <a:ext uri="{FF2B5EF4-FFF2-40B4-BE49-F238E27FC236}">
                <a16:creationId xmlns:a16="http://schemas.microsoft.com/office/drawing/2014/main" id="{18F90C5E-926A-4DD0-C00C-83311F81680B}"/>
              </a:ext>
            </a:extLst>
          </p:cNvPr>
          <p:cNvGrpSpPr>
            <a:grpSpLocks noChangeAspect="1"/>
          </p:cNvGrpSpPr>
          <p:nvPr/>
        </p:nvGrpSpPr>
        <p:grpSpPr>
          <a:xfrm>
            <a:off x="6549803" y="4391408"/>
            <a:ext cx="2868130" cy="2466592"/>
            <a:chOff x="0" y="0"/>
            <a:chExt cx="6350000" cy="5461000"/>
          </a:xfrm>
        </p:grpSpPr>
        <p:sp>
          <p:nvSpPr>
            <p:cNvPr id="11" name="Freeform 4">
              <a:extLst>
                <a:ext uri="{FF2B5EF4-FFF2-40B4-BE49-F238E27FC236}">
                  <a16:creationId xmlns:a16="http://schemas.microsoft.com/office/drawing/2014/main" id="{547DD863-9C53-65BB-0157-2E278C1A45B2}"/>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2" cstate="screen">
                <a:extLst>
                  <a:ext uri="{28A0092B-C50C-407E-A947-70E740481C1C}">
                    <a14:useLocalDpi xmlns:a14="http://schemas.microsoft.com/office/drawing/2010/main"/>
                  </a:ext>
                </a:extLst>
              </a:blip>
              <a:stretch>
                <a:fillRect/>
              </a:stretch>
            </a:blipFill>
          </p:spPr>
        </p:sp>
      </p:grpSp>
      <p:grpSp>
        <p:nvGrpSpPr>
          <p:cNvPr id="12" name="Group 5">
            <a:extLst>
              <a:ext uri="{FF2B5EF4-FFF2-40B4-BE49-F238E27FC236}">
                <a16:creationId xmlns:a16="http://schemas.microsoft.com/office/drawing/2014/main" id="{0C846B09-705C-25BD-E50A-3C5B986D8715}"/>
              </a:ext>
            </a:extLst>
          </p:cNvPr>
          <p:cNvGrpSpPr>
            <a:grpSpLocks noChangeAspect="1"/>
          </p:cNvGrpSpPr>
          <p:nvPr/>
        </p:nvGrpSpPr>
        <p:grpSpPr>
          <a:xfrm>
            <a:off x="8118613" y="1488199"/>
            <a:ext cx="2868130" cy="2466592"/>
            <a:chOff x="0" y="0"/>
            <a:chExt cx="6350000" cy="5461000"/>
          </a:xfrm>
        </p:grpSpPr>
        <p:sp>
          <p:nvSpPr>
            <p:cNvPr id="13" name="Freeform 6">
              <a:extLst>
                <a:ext uri="{FF2B5EF4-FFF2-40B4-BE49-F238E27FC236}">
                  <a16:creationId xmlns:a16="http://schemas.microsoft.com/office/drawing/2014/main" id="{3CDD4F5F-364D-8D04-0AC6-98F393532A89}"/>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3" cstate="screen">
                <a:extLst>
                  <a:ext uri="{28A0092B-C50C-407E-A947-70E740481C1C}">
                    <a14:useLocalDpi xmlns:a14="http://schemas.microsoft.com/office/drawing/2010/main"/>
                  </a:ext>
                </a:extLst>
              </a:blip>
              <a:stretch>
                <a:fillRect/>
              </a:stretch>
            </a:blipFill>
          </p:spPr>
        </p:sp>
      </p:grpSp>
      <p:grpSp>
        <p:nvGrpSpPr>
          <p:cNvPr id="14" name="Group 7">
            <a:extLst>
              <a:ext uri="{FF2B5EF4-FFF2-40B4-BE49-F238E27FC236}">
                <a16:creationId xmlns:a16="http://schemas.microsoft.com/office/drawing/2014/main" id="{51C88F50-F6D7-3566-F6E7-D03848818253}"/>
              </a:ext>
            </a:extLst>
          </p:cNvPr>
          <p:cNvGrpSpPr>
            <a:grpSpLocks noChangeAspect="1"/>
          </p:cNvGrpSpPr>
          <p:nvPr/>
        </p:nvGrpSpPr>
        <p:grpSpPr>
          <a:xfrm>
            <a:off x="9862326" y="-1346928"/>
            <a:ext cx="2868130" cy="2466592"/>
            <a:chOff x="0" y="0"/>
            <a:chExt cx="6350000" cy="5461000"/>
          </a:xfrm>
        </p:grpSpPr>
        <p:sp>
          <p:nvSpPr>
            <p:cNvPr id="15" name="Freeform 8">
              <a:extLst>
                <a:ext uri="{FF2B5EF4-FFF2-40B4-BE49-F238E27FC236}">
                  <a16:creationId xmlns:a16="http://schemas.microsoft.com/office/drawing/2014/main" id="{6928190E-2BFE-B21E-3019-1651EF69AB48}"/>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4" cstate="screen">
                <a:extLst>
                  <a:ext uri="{28A0092B-C50C-407E-A947-70E740481C1C}">
                    <a14:useLocalDpi xmlns:a14="http://schemas.microsoft.com/office/drawing/2010/main"/>
                  </a:ext>
                </a:extLst>
              </a:blip>
              <a:stretch>
                <a:fillRect/>
              </a:stretch>
            </a:blipFill>
          </p:spPr>
        </p:sp>
      </p:grpSp>
      <p:grpSp>
        <p:nvGrpSpPr>
          <p:cNvPr id="16" name="Group 9">
            <a:extLst>
              <a:ext uri="{FF2B5EF4-FFF2-40B4-BE49-F238E27FC236}">
                <a16:creationId xmlns:a16="http://schemas.microsoft.com/office/drawing/2014/main" id="{91D1A565-5ABE-DADC-7C9B-620587F5B8E0}"/>
              </a:ext>
            </a:extLst>
          </p:cNvPr>
          <p:cNvGrpSpPr>
            <a:grpSpLocks noChangeAspect="1"/>
          </p:cNvGrpSpPr>
          <p:nvPr/>
        </p:nvGrpSpPr>
        <p:grpSpPr>
          <a:xfrm>
            <a:off x="8118613" y="4177606"/>
            <a:ext cx="2848259" cy="2466592"/>
            <a:chOff x="0" y="0"/>
            <a:chExt cx="6350000" cy="5499100"/>
          </a:xfrm>
        </p:grpSpPr>
        <p:sp>
          <p:nvSpPr>
            <p:cNvPr id="17" name="Freeform 10">
              <a:extLst>
                <a:ext uri="{FF2B5EF4-FFF2-40B4-BE49-F238E27FC236}">
                  <a16:creationId xmlns:a16="http://schemas.microsoft.com/office/drawing/2014/main" id="{BCB19521-1D71-9BD2-5701-E6ED3667A42A}"/>
                </a:ext>
              </a:extLst>
            </p:cNvPr>
            <p:cNvSpPr/>
            <p:nvPr/>
          </p:nvSpPr>
          <p:spPr>
            <a:xfrm>
              <a:off x="0" y="0"/>
              <a:ext cx="6350000" cy="5499100"/>
            </a:xfrm>
            <a:custGeom>
              <a:avLst/>
              <a:gdLst/>
              <a:ahLst/>
              <a:cxnLst/>
              <a:rect l="l" t="t" r="r" b="b"/>
              <a:pathLst>
                <a:path w="6350000" h="5499100">
                  <a:moveTo>
                    <a:pt x="3175000" y="0"/>
                  </a:moveTo>
                  <a:lnTo>
                    <a:pt x="0" y="0"/>
                  </a:lnTo>
                  <a:lnTo>
                    <a:pt x="1587500" y="2749550"/>
                  </a:lnTo>
                  <a:lnTo>
                    <a:pt x="3175000" y="5499100"/>
                  </a:lnTo>
                  <a:lnTo>
                    <a:pt x="4762500" y="2749550"/>
                  </a:lnTo>
                  <a:lnTo>
                    <a:pt x="6350000" y="0"/>
                  </a:lnTo>
                  <a:close/>
                </a:path>
              </a:pathLst>
            </a:custGeom>
            <a:blipFill>
              <a:blip r:embed="rId5" cstate="screen">
                <a:extLst>
                  <a:ext uri="{28A0092B-C50C-407E-A947-70E740481C1C}">
                    <a14:useLocalDpi xmlns:a14="http://schemas.microsoft.com/office/drawing/2010/main"/>
                  </a:ext>
                </a:extLst>
              </a:blip>
              <a:stretch>
                <a:fillRect/>
              </a:stretch>
            </a:blipFill>
          </p:spPr>
        </p:sp>
      </p:grpSp>
      <p:grpSp>
        <p:nvGrpSpPr>
          <p:cNvPr id="18" name="Group 11">
            <a:extLst>
              <a:ext uri="{FF2B5EF4-FFF2-40B4-BE49-F238E27FC236}">
                <a16:creationId xmlns:a16="http://schemas.microsoft.com/office/drawing/2014/main" id="{9DC1A1A6-7515-AA61-DDAB-F95B07DE895A}"/>
              </a:ext>
            </a:extLst>
          </p:cNvPr>
          <p:cNvGrpSpPr>
            <a:grpSpLocks noChangeAspect="1"/>
          </p:cNvGrpSpPr>
          <p:nvPr/>
        </p:nvGrpSpPr>
        <p:grpSpPr>
          <a:xfrm>
            <a:off x="9727755" y="1341914"/>
            <a:ext cx="2848259" cy="2466592"/>
            <a:chOff x="0" y="0"/>
            <a:chExt cx="6350000" cy="5499100"/>
          </a:xfrm>
        </p:grpSpPr>
        <p:sp>
          <p:nvSpPr>
            <p:cNvPr id="19" name="Freeform 12">
              <a:extLst>
                <a:ext uri="{FF2B5EF4-FFF2-40B4-BE49-F238E27FC236}">
                  <a16:creationId xmlns:a16="http://schemas.microsoft.com/office/drawing/2014/main" id="{E538D081-22A0-FE41-968B-18510B2B40BF}"/>
                </a:ext>
              </a:extLst>
            </p:cNvPr>
            <p:cNvSpPr/>
            <p:nvPr/>
          </p:nvSpPr>
          <p:spPr>
            <a:xfrm>
              <a:off x="0" y="0"/>
              <a:ext cx="6350000" cy="5499100"/>
            </a:xfrm>
            <a:custGeom>
              <a:avLst/>
              <a:gdLst/>
              <a:ahLst/>
              <a:cxnLst/>
              <a:rect l="l" t="t" r="r" b="b"/>
              <a:pathLst>
                <a:path w="6350000" h="5499100">
                  <a:moveTo>
                    <a:pt x="3175000" y="0"/>
                  </a:moveTo>
                  <a:lnTo>
                    <a:pt x="0" y="0"/>
                  </a:lnTo>
                  <a:lnTo>
                    <a:pt x="1587500" y="2749550"/>
                  </a:lnTo>
                  <a:lnTo>
                    <a:pt x="3175000" y="5499100"/>
                  </a:lnTo>
                  <a:lnTo>
                    <a:pt x="4762500" y="2749550"/>
                  </a:lnTo>
                  <a:lnTo>
                    <a:pt x="6350000" y="0"/>
                  </a:lnTo>
                  <a:close/>
                </a:path>
              </a:pathLst>
            </a:custGeom>
            <a:blipFill>
              <a:blip r:embed="rId6" cstate="screen">
                <a:extLst>
                  <a:ext uri="{28A0092B-C50C-407E-A947-70E740481C1C}">
                    <a14:useLocalDpi xmlns:a14="http://schemas.microsoft.com/office/drawing/2010/main"/>
                  </a:ext>
                </a:extLst>
              </a:blip>
              <a:stretch>
                <a:fillRect/>
              </a:stretch>
            </a:blipFill>
          </p:spPr>
        </p:sp>
      </p:grpSp>
      <p:grpSp>
        <p:nvGrpSpPr>
          <p:cNvPr id="20" name="Group 3">
            <a:extLst>
              <a:ext uri="{FF2B5EF4-FFF2-40B4-BE49-F238E27FC236}">
                <a16:creationId xmlns:a16="http://schemas.microsoft.com/office/drawing/2014/main" id="{94C248B8-711E-4F29-9A8B-91B97FDD8A38}"/>
              </a:ext>
            </a:extLst>
          </p:cNvPr>
          <p:cNvGrpSpPr>
            <a:grpSpLocks noChangeAspect="1"/>
          </p:cNvGrpSpPr>
          <p:nvPr userDrawn="1"/>
        </p:nvGrpSpPr>
        <p:grpSpPr>
          <a:xfrm>
            <a:off x="6549803" y="4391408"/>
            <a:ext cx="2868130" cy="2466592"/>
            <a:chOff x="0" y="0"/>
            <a:chExt cx="6350000" cy="5461000"/>
          </a:xfrm>
        </p:grpSpPr>
        <p:sp>
          <p:nvSpPr>
            <p:cNvPr id="21" name="Freeform 4">
              <a:extLst>
                <a:ext uri="{FF2B5EF4-FFF2-40B4-BE49-F238E27FC236}">
                  <a16:creationId xmlns:a16="http://schemas.microsoft.com/office/drawing/2014/main" id="{1475B4BF-E2F7-4FC8-9F28-82A77F1662E5}"/>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2" cstate="screen">
                <a:extLst>
                  <a:ext uri="{28A0092B-C50C-407E-A947-70E740481C1C}">
                    <a14:useLocalDpi xmlns:a14="http://schemas.microsoft.com/office/drawing/2010/main"/>
                  </a:ext>
                </a:extLst>
              </a:blip>
              <a:stretch>
                <a:fillRect/>
              </a:stretch>
            </a:blipFill>
          </p:spPr>
        </p:sp>
      </p:grpSp>
      <p:grpSp>
        <p:nvGrpSpPr>
          <p:cNvPr id="22" name="Group 5">
            <a:extLst>
              <a:ext uri="{FF2B5EF4-FFF2-40B4-BE49-F238E27FC236}">
                <a16:creationId xmlns:a16="http://schemas.microsoft.com/office/drawing/2014/main" id="{7CEEE077-9DDB-45C8-AB94-04FF2EAE1100}"/>
              </a:ext>
            </a:extLst>
          </p:cNvPr>
          <p:cNvGrpSpPr>
            <a:grpSpLocks noChangeAspect="1"/>
          </p:cNvGrpSpPr>
          <p:nvPr userDrawn="1"/>
        </p:nvGrpSpPr>
        <p:grpSpPr>
          <a:xfrm>
            <a:off x="8118613" y="1488199"/>
            <a:ext cx="2868130" cy="2466592"/>
            <a:chOff x="0" y="0"/>
            <a:chExt cx="6350000" cy="5461000"/>
          </a:xfrm>
        </p:grpSpPr>
        <p:sp>
          <p:nvSpPr>
            <p:cNvPr id="23" name="Freeform 6">
              <a:extLst>
                <a:ext uri="{FF2B5EF4-FFF2-40B4-BE49-F238E27FC236}">
                  <a16:creationId xmlns:a16="http://schemas.microsoft.com/office/drawing/2014/main" id="{DA6F34F3-F16C-4D9E-8361-06E45EDD98B8}"/>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3" cstate="screen">
                <a:extLst>
                  <a:ext uri="{28A0092B-C50C-407E-A947-70E740481C1C}">
                    <a14:useLocalDpi xmlns:a14="http://schemas.microsoft.com/office/drawing/2010/main"/>
                  </a:ext>
                </a:extLst>
              </a:blip>
              <a:stretch>
                <a:fillRect/>
              </a:stretch>
            </a:blipFill>
          </p:spPr>
        </p:sp>
      </p:grpSp>
      <p:grpSp>
        <p:nvGrpSpPr>
          <p:cNvPr id="24" name="Group 7">
            <a:extLst>
              <a:ext uri="{FF2B5EF4-FFF2-40B4-BE49-F238E27FC236}">
                <a16:creationId xmlns:a16="http://schemas.microsoft.com/office/drawing/2014/main" id="{58AC57B2-A670-4601-8846-1A6E2F77905E}"/>
              </a:ext>
            </a:extLst>
          </p:cNvPr>
          <p:cNvGrpSpPr>
            <a:grpSpLocks noChangeAspect="1"/>
          </p:cNvGrpSpPr>
          <p:nvPr userDrawn="1"/>
        </p:nvGrpSpPr>
        <p:grpSpPr>
          <a:xfrm>
            <a:off x="9862326" y="-1346928"/>
            <a:ext cx="2868130" cy="2466592"/>
            <a:chOff x="0" y="0"/>
            <a:chExt cx="6350000" cy="5461000"/>
          </a:xfrm>
        </p:grpSpPr>
        <p:sp>
          <p:nvSpPr>
            <p:cNvPr id="25" name="Freeform 8">
              <a:extLst>
                <a:ext uri="{FF2B5EF4-FFF2-40B4-BE49-F238E27FC236}">
                  <a16:creationId xmlns:a16="http://schemas.microsoft.com/office/drawing/2014/main" id="{10BE1777-38DB-490D-A90D-80EE574B5766}"/>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4" cstate="screen">
                <a:extLst>
                  <a:ext uri="{28A0092B-C50C-407E-A947-70E740481C1C}">
                    <a14:useLocalDpi xmlns:a14="http://schemas.microsoft.com/office/drawing/2010/main"/>
                  </a:ext>
                </a:extLst>
              </a:blip>
              <a:stretch>
                <a:fillRect/>
              </a:stretch>
            </a:blipFill>
          </p:spPr>
        </p:sp>
      </p:grpSp>
      <p:grpSp>
        <p:nvGrpSpPr>
          <p:cNvPr id="26" name="Group 9">
            <a:extLst>
              <a:ext uri="{FF2B5EF4-FFF2-40B4-BE49-F238E27FC236}">
                <a16:creationId xmlns:a16="http://schemas.microsoft.com/office/drawing/2014/main" id="{6B38BE04-9723-477F-AA5F-EDDEAB847D07}"/>
              </a:ext>
            </a:extLst>
          </p:cNvPr>
          <p:cNvGrpSpPr>
            <a:grpSpLocks noChangeAspect="1"/>
          </p:cNvGrpSpPr>
          <p:nvPr userDrawn="1"/>
        </p:nvGrpSpPr>
        <p:grpSpPr>
          <a:xfrm>
            <a:off x="8118613" y="4177606"/>
            <a:ext cx="2848259" cy="2466592"/>
            <a:chOff x="0" y="0"/>
            <a:chExt cx="6350000" cy="5499100"/>
          </a:xfrm>
        </p:grpSpPr>
        <p:sp>
          <p:nvSpPr>
            <p:cNvPr id="27" name="Freeform 10">
              <a:extLst>
                <a:ext uri="{FF2B5EF4-FFF2-40B4-BE49-F238E27FC236}">
                  <a16:creationId xmlns:a16="http://schemas.microsoft.com/office/drawing/2014/main" id="{ACA30BA3-DA3F-4063-9A8B-3AAC62C58E68}"/>
                </a:ext>
              </a:extLst>
            </p:cNvPr>
            <p:cNvSpPr/>
            <p:nvPr/>
          </p:nvSpPr>
          <p:spPr>
            <a:xfrm>
              <a:off x="0" y="0"/>
              <a:ext cx="6350000" cy="5499100"/>
            </a:xfrm>
            <a:custGeom>
              <a:avLst/>
              <a:gdLst/>
              <a:ahLst/>
              <a:cxnLst/>
              <a:rect l="l" t="t" r="r" b="b"/>
              <a:pathLst>
                <a:path w="6350000" h="5499100">
                  <a:moveTo>
                    <a:pt x="3175000" y="0"/>
                  </a:moveTo>
                  <a:lnTo>
                    <a:pt x="0" y="0"/>
                  </a:lnTo>
                  <a:lnTo>
                    <a:pt x="1587500" y="2749550"/>
                  </a:lnTo>
                  <a:lnTo>
                    <a:pt x="3175000" y="5499100"/>
                  </a:lnTo>
                  <a:lnTo>
                    <a:pt x="4762500" y="2749550"/>
                  </a:lnTo>
                  <a:lnTo>
                    <a:pt x="6350000" y="0"/>
                  </a:lnTo>
                  <a:close/>
                </a:path>
              </a:pathLst>
            </a:custGeom>
            <a:blipFill>
              <a:blip r:embed="rId5" cstate="screen">
                <a:extLst>
                  <a:ext uri="{28A0092B-C50C-407E-A947-70E740481C1C}">
                    <a14:useLocalDpi xmlns:a14="http://schemas.microsoft.com/office/drawing/2010/main"/>
                  </a:ext>
                </a:extLst>
              </a:blip>
              <a:stretch>
                <a:fillRect/>
              </a:stretch>
            </a:blipFill>
          </p:spPr>
        </p:sp>
      </p:grpSp>
      <p:grpSp>
        <p:nvGrpSpPr>
          <p:cNvPr id="28" name="Group 11">
            <a:extLst>
              <a:ext uri="{FF2B5EF4-FFF2-40B4-BE49-F238E27FC236}">
                <a16:creationId xmlns:a16="http://schemas.microsoft.com/office/drawing/2014/main" id="{BF9FAA3E-9C54-432C-BC41-94E75DB4F9F7}"/>
              </a:ext>
            </a:extLst>
          </p:cNvPr>
          <p:cNvGrpSpPr>
            <a:grpSpLocks noChangeAspect="1"/>
          </p:cNvGrpSpPr>
          <p:nvPr userDrawn="1"/>
        </p:nvGrpSpPr>
        <p:grpSpPr>
          <a:xfrm>
            <a:off x="9727755" y="1341914"/>
            <a:ext cx="2848259" cy="2466592"/>
            <a:chOff x="0" y="0"/>
            <a:chExt cx="6350000" cy="5499100"/>
          </a:xfrm>
        </p:grpSpPr>
        <p:sp>
          <p:nvSpPr>
            <p:cNvPr id="29" name="Freeform 12">
              <a:extLst>
                <a:ext uri="{FF2B5EF4-FFF2-40B4-BE49-F238E27FC236}">
                  <a16:creationId xmlns:a16="http://schemas.microsoft.com/office/drawing/2014/main" id="{36FE175F-5D84-4F71-9C7B-B79F2CA31AC3}"/>
                </a:ext>
              </a:extLst>
            </p:cNvPr>
            <p:cNvSpPr/>
            <p:nvPr/>
          </p:nvSpPr>
          <p:spPr>
            <a:xfrm>
              <a:off x="0" y="0"/>
              <a:ext cx="6350000" cy="5499100"/>
            </a:xfrm>
            <a:custGeom>
              <a:avLst/>
              <a:gdLst/>
              <a:ahLst/>
              <a:cxnLst/>
              <a:rect l="l" t="t" r="r" b="b"/>
              <a:pathLst>
                <a:path w="6350000" h="5499100">
                  <a:moveTo>
                    <a:pt x="3175000" y="0"/>
                  </a:moveTo>
                  <a:lnTo>
                    <a:pt x="0" y="0"/>
                  </a:lnTo>
                  <a:lnTo>
                    <a:pt x="1587500" y="2749550"/>
                  </a:lnTo>
                  <a:lnTo>
                    <a:pt x="3175000" y="5499100"/>
                  </a:lnTo>
                  <a:lnTo>
                    <a:pt x="4762500" y="2749550"/>
                  </a:lnTo>
                  <a:lnTo>
                    <a:pt x="6350000" y="0"/>
                  </a:lnTo>
                  <a:close/>
                </a:path>
              </a:pathLst>
            </a:custGeom>
            <a:blipFill>
              <a:blip r:embed="rId6" cstate="screen">
                <a:extLst>
                  <a:ext uri="{28A0092B-C50C-407E-A947-70E740481C1C}">
                    <a14:useLocalDpi xmlns:a14="http://schemas.microsoft.com/office/drawing/2010/main"/>
                  </a:ext>
                </a:extLst>
              </a:blip>
              <a:stretch>
                <a:fillRect/>
              </a:stretch>
            </a:blipFill>
          </p:spPr>
        </p:sp>
      </p:grpSp>
    </p:spTree>
    <p:extLst>
      <p:ext uri="{BB962C8B-B14F-4D97-AF65-F5344CB8AC3E}">
        <p14:creationId xmlns:p14="http://schemas.microsoft.com/office/powerpoint/2010/main" val="356096249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p:cSld name="1_Slide 1">
    <p:spTree>
      <p:nvGrpSpPr>
        <p:cNvPr id="1" name=""/>
        <p:cNvGrpSpPr/>
        <p:nvPr/>
      </p:nvGrpSpPr>
      <p:grpSpPr>
        <a:xfrm>
          <a:off x="0" y="0"/>
          <a:ext cx="0" cy="0"/>
          <a:chOff x="0" y="0"/>
          <a:chExt cx="0" cy="0"/>
        </a:xfrm>
      </p:grpSpPr>
      <p:sp>
        <p:nvSpPr>
          <p:cNvPr id="5" name="Titre 4">
            <a:extLst>
              <a:ext uri="{FF2B5EF4-FFF2-40B4-BE49-F238E27FC236}">
                <a16:creationId xmlns:a16="http://schemas.microsoft.com/office/drawing/2014/main" id="{4ACD8893-7198-9DC8-ECD0-58A3C295AD0A}"/>
              </a:ext>
            </a:extLst>
          </p:cNvPr>
          <p:cNvSpPr>
            <a:spLocks noGrp="1"/>
          </p:cNvSpPr>
          <p:nvPr>
            <p:ph type="title" hasCustomPrompt="1"/>
          </p:nvPr>
        </p:nvSpPr>
        <p:spPr>
          <a:xfrm>
            <a:off x="457865" y="602339"/>
            <a:ext cx="8571795" cy="1326091"/>
          </a:xfrm>
          <a:prstGeom prst="rect">
            <a:avLst/>
          </a:prstGeom>
        </p:spPr>
        <p:txBody>
          <a:bodyPr/>
          <a:lstStyle>
            <a:lvl1pPr>
              <a:defRPr sz="4400" b="1" i="0">
                <a:solidFill>
                  <a:srgbClr val="292929"/>
                </a:solidFill>
                <a:latin typeface="Poppins" pitchFamily="2" charset="77"/>
                <a:cs typeface="Poppins" pitchFamily="2" charset="77"/>
              </a:defRPr>
            </a:lvl1pPr>
          </a:lstStyle>
          <a:p>
            <a:r>
              <a:rPr lang="fr-FR" dirty="0" err="1"/>
              <a:t>Title</a:t>
            </a:r>
            <a:r>
              <a:rPr lang="fr-FR" dirty="0"/>
              <a:t> </a:t>
            </a:r>
            <a:r>
              <a:rPr lang="fr-FR" dirty="0" err="1"/>
              <a:t>presentation</a:t>
            </a:r>
            <a:endParaRPr lang="fr-FR" dirty="0"/>
          </a:p>
        </p:txBody>
      </p:sp>
      <p:sp>
        <p:nvSpPr>
          <p:cNvPr id="7" name="Espace réservé du texte 6">
            <a:extLst>
              <a:ext uri="{FF2B5EF4-FFF2-40B4-BE49-F238E27FC236}">
                <a16:creationId xmlns:a16="http://schemas.microsoft.com/office/drawing/2014/main" id="{7C8735EB-6336-D816-4CE2-EF9FE3B411D4}"/>
              </a:ext>
            </a:extLst>
          </p:cNvPr>
          <p:cNvSpPr>
            <a:spLocks noGrp="1"/>
          </p:cNvSpPr>
          <p:nvPr>
            <p:ph type="body" sz="quarter" idx="10" hasCustomPrompt="1"/>
          </p:nvPr>
        </p:nvSpPr>
        <p:spPr>
          <a:xfrm>
            <a:off x="457864" y="3205409"/>
            <a:ext cx="7255013" cy="965200"/>
          </a:xfrm>
          <a:prstGeom prst="rect">
            <a:avLst/>
          </a:prstGeom>
        </p:spPr>
        <p:txBody>
          <a:bodyPr/>
          <a:lstStyle>
            <a:lvl1pPr marL="0" indent="0">
              <a:buNone/>
              <a:defRPr sz="2133" b="0" i="0" spc="400">
                <a:solidFill>
                  <a:srgbClr val="292929"/>
                </a:solidFill>
                <a:latin typeface="Poppins" pitchFamily="2" charset="77"/>
                <a:cs typeface="Poppins" pitchFamily="2" charset="77"/>
              </a:defRPr>
            </a:lvl1pPr>
            <a:lvl2pPr>
              <a:defRPr sz="4000">
                <a:latin typeface="Poppins" pitchFamily="2" charset="77"/>
                <a:cs typeface="Poppins" pitchFamily="2" charset="77"/>
              </a:defRPr>
            </a:lvl2pPr>
            <a:lvl3pPr>
              <a:defRPr sz="4000">
                <a:latin typeface="Poppins" pitchFamily="2" charset="77"/>
                <a:cs typeface="Poppins" pitchFamily="2" charset="77"/>
              </a:defRPr>
            </a:lvl3pPr>
            <a:lvl4pPr>
              <a:defRPr sz="4000">
                <a:latin typeface="Poppins" pitchFamily="2" charset="77"/>
                <a:cs typeface="Poppins" pitchFamily="2" charset="77"/>
              </a:defRPr>
            </a:lvl4pPr>
            <a:lvl5pPr>
              <a:defRPr sz="4000">
                <a:latin typeface="Poppins" pitchFamily="2" charset="77"/>
                <a:cs typeface="Poppins" pitchFamily="2" charset="77"/>
              </a:defRPr>
            </a:lvl5pPr>
          </a:lstStyle>
          <a:p>
            <a:pPr lvl="0"/>
            <a:r>
              <a:rPr lang="fr-FR" dirty="0"/>
              <a:t>Name</a:t>
            </a:r>
          </a:p>
          <a:p>
            <a:pPr lvl="0"/>
            <a:r>
              <a:rPr lang="fr-FR" b="0" dirty="0"/>
              <a:t>Position</a:t>
            </a:r>
            <a:endParaRPr lang="fr-FR" dirty="0"/>
          </a:p>
        </p:txBody>
      </p:sp>
      <p:grpSp>
        <p:nvGrpSpPr>
          <p:cNvPr id="10" name="Group 3">
            <a:extLst>
              <a:ext uri="{FF2B5EF4-FFF2-40B4-BE49-F238E27FC236}">
                <a16:creationId xmlns:a16="http://schemas.microsoft.com/office/drawing/2014/main" id="{18F90C5E-926A-4DD0-C00C-83311F81680B}"/>
              </a:ext>
            </a:extLst>
          </p:cNvPr>
          <p:cNvGrpSpPr>
            <a:grpSpLocks noChangeAspect="1"/>
          </p:cNvGrpSpPr>
          <p:nvPr/>
        </p:nvGrpSpPr>
        <p:grpSpPr>
          <a:xfrm>
            <a:off x="6549803" y="4391408"/>
            <a:ext cx="2868130" cy="2466592"/>
            <a:chOff x="0" y="0"/>
            <a:chExt cx="6350000" cy="5461000"/>
          </a:xfrm>
        </p:grpSpPr>
        <p:sp>
          <p:nvSpPr>
            <p:cNvPr id="11" name="Freeform 4">
              <a:extLst>
                <a:ext uri="{FF2B5EF4-FFF2-40B4-BE49-F238E27FC236}">
                  <a16:creationId xmlns:a16="http://schemas.microsoft.com/office/drawing/2014/main" id="{547DD863-9C53-65BB-0157-2E278C1A45B2}"/>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2" cstate="screen">
                <a:extLst>
                  <a:ext uri="{28A0092B-C50C-407E-A947-70E740481C1C}">
                    <a14:useLocalDpi xmlns:a14="http://schemas.microsoft.com/office/drawing/2010/main"/>
                  </a:ext>
                </a:extLst>
              </a:blip>
              <a:stretch>
                <a:fillRect/>
              </a:stretch>
            </a:blipFill>
          </p:spPr>
        </p:sp>
      </p:grpSp>
      <p:grpSp>
        <p:nvGrpSpPr>
          <p:cNvPr id="12" name="Group 5">
            <a:extLst>
              <a:ext uri="{FF2B5EF4-FFF2-40B4-BE49-F238E27FC236}">
                <a16:creationId xmlns:a16="http://schemas.microsoft.com/office/drawing/2014/main" id="{0C846B09-705C-25BD-E50A-3C5B986D8715}"/>
              </a:ext>
            </a:extLst>
          </p:cNvPr>
          <p:cNvGrpSpPr>
            <a:grpSpLocks noChangeAspect="1"/>
          </p:cNvGrpSpPr>
          <p:nvPr/>
        </p:nvGrpSpPr>
        <p:grpSpPr>
          <a:xfrm>
            <a:off x="8118613" y="1488199"/>
            <a:ext cx="2868130" cy="2466592"/>
            <a:chOff x="0" y="0"/>
            <a:chExt cx="6350000" cy="5461000"/>
          </a:xfrm>
        </p:grpSpPr>
        <p:sp>
          <p:nvSpPr>
            <p:cNvPr id="13" name="Freeform 6">
              <a:extLst>
                <a:ext uri="{FF2B5EF4-FFF2-40B4-BE49-F238E27FC236}">
                  <a16:creationId xmlns:a16="http://schemas.microsoft.com/office/drawing/2014/main" id="{3CDD4F5F-364D-8D04-0AC6-98F393532A89}"/>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3" cstate="screen">
                <a:extLst>
                  <a:ext uri="{28A0092B-C50C-407E-A947-70E740481C1C}">
                    <a14:useLocalDpi xmlns:a14="http://schemas.microsoft.com/office/drawing/2010/main"/>
                  </a:ext>
                </a:extLst>
              </a:blip>
              <a:stretch>
                <a:fillRect/>
              </a:stretch>
            </a:blipFill>
          </p:spPr>
        </p:sp>
      </p:grpSp>
      <p:grpSp>
        <p:nvGrpSpPr>
          <p:cNvPr id="14" name="Group 7">
            <a:extLst>
              <a:ext uri="{FF2B5EF4-FFF2-40B4-BE49-F238E27FC236}">
                <a16:creationId xmlns:a16="http://schemas.microsoft.com/office/drawing/2014/main" id="{51C88F50-F6D7-3566-F6E7-D03848818253}"/>
              </a:ext>
            </a:extLst>
          </p:cNvPr>
          <p:cNvGrpSpPr>
            <a:grpSpLocks noChangeAspect="1"/>
          </p:cNvGrpSpPr>
          <p:nvPr/>
        </p:nvGrpSpPr>
        <p:grpSpPr>
          <a:xfrm>
            <a:off x="9862326" y="-1346928"/>
            <a:ext cx="2868130" cy="2466592"/>
            <a:chOff x="0" y="0"/>
            <a:chExt cx="6350000" cy="5461000"/>
          </a:xfrm>
        </p:grpSpPr>
        <p:sp>
          <p:nvSpPr>
            <p:cNvPr id="15" name="Freeform 8">
              <a:extLst>
                <a:ext uri="{FF2B5EF4-FFF2-40B4-BE49-F238E27FC236}">
                  <a16:creationId xmlns:a16="http://schemas.microsoft.com/office/drawing/2014/main" id="{6928190E-2BFE-B21E-3019-1651EF69AB48}"/>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4" cstate="screen">
                <a:extLst>
                  <a:ext uri="{28A0092B-C50C-407E-A947-70E740481C1C}">
                    <a14:useLocalDpi xmlns:a14="http://schemas.microsoft.com/office/drawing/2010/main"/>
                  </a:ext>
                </a:extLst>
              </a:blip>
              <a:stretch>
                <a:fillRect/>
              </a:stretch>
            </a:blipFill>
          </p:spPr>
        </p:sp>
      </p:grpSp>
      <p:grpSp>
        <p:nvGrpSpPr>
          <p:cNvPr id="16" name="Group 9">
            <a:extLst>
              <a:ext uri="{FF2B5EF4-FFF2-40B4-BE49-F238E27FC236}">
                <a16:creationId xmlns:a16="http://schemas.microsoft.com/office/drawing/2014/main" id="{91D1A565-5ABE-DADC-7C9B-620587F5B8E0}"/>
              </a:ext>
            </a:extLst>
          </p:cNvPr>
          <p:cNvGrpSpPr>
            <a:grpSpLocks noChangeAspect="1"/>
          </p:cNvGrpSpPr>
          <p:nvPr/>
        </p:nvGrpSpPr>
        <p:grpSpPr>
          <a:xfrm>
            <a:off x="8118613" y="4177606"/>
            <a:ext cx="2848259" cy="2466592"/>
            <a:chOff x="0" y="0"/>
            <a:chExt cx="6350000" cy="5499100"/>
          </a:xfrm>
        </p:grpSpPr>
        <p:sp>
          <p:nvSpPr>
            <p:cNvPr id="17" name="Freeform 10">
              <a:extLst>
                <a:ext uri="{FF2B5EF4-FFF2-40B4-BE49-F238E27FC236}">
                  <a16:creationId xmlns:a16="http://schemas.microsoft.com/office/drawing/2014/main" id="{BCB19521-1D71-9BD2-5701-E6ED3667A42A}"/>
                </a:ext>
              </a:extLst>
            </p:cNvPr>
            <p:cNvSpPr/>
            <p:nvPr/>
          </p:nvSpPr>
          <p:spPr>
            <a:xfrm>
              <a:off x="0" y="0"/>
              <a:ext cx="6350000" cy="5499100"/>
            </a:xfrm>
            <a:custGeom>
              <a:avLst/>
              <a:gdLst/>
              <a:ahLst/>
              <a:cxnLst/>
              <a:rect l="l" t="t" r="r" b="b"/>
              <a:pathLst>
                <a:path w="6350000" h="5499100">
                  <a:moveTo>
                    <a:pt x="3175000" y="0"/>
                  </a:moveTo>
                  <a:lnTo>
                    <a:pt x="0" y="0"/>
                  </a:lnTo>
                  <a:lnTo>
                    <a:pt x="1587500" y="2749550"/>
                  </a:lnTo>
                  <a:lnTo>
                    <a:pt x="3175000" y="5499100"/>
                  </a:lnTo>
                  <a:lnTo>
                    <a:pt x="4762500" y="2749550"/>
                  </a:lnTo>
                  <a:lnTo>
                    <a:pt x="6350000" y="0"/>
                  </a:lnTo>
                  <a:close/>
                </a:path>
              </a:pathLst>
            </a:custGeom>
            <a:blipFill>
              <a:blip r:embed="rId5" cstate="screen">
                <a:extLst>
                  <a:ext uri="{28A0092B-C50C-407E-A947-70E740481C1C}">
                    <a14:useLocalDpi xmlns:a14="http://schemas.microsoft.com/office/drawing/2010/main"/>
                  </a:ext>
                </a:extLst>
              </a:blip>
              <a:stretch>
                <a:fillRect/>
              </a:stretch>
            </a:blipFill>
          </p:spPr>
        </p:sp>
      </p:grpSp>
      <p:grpSp>
        <p:nvGrpSpPr>
          <p:cNvPr id="18" name="Group 11">
            <a:extLst>
              <a:ext uri="{FF2B5EF4-FFF2-40B4-BE49-F238E27FC236}">
                <a16:creationId xmlns:a16="http://schemas.microsoft.com/office/drawing/2014/main" id="{9DC1A1A6-7515-AA61-DDAB-F95B07DE895A}"/>
              </a:ext>
            </a:extLst>
          </p:cNvPr>
          <p:cNvGrpSpPr>
            <a:grpSpLocks noChangeAspect="1"/>
          </p:cNvGrpSpPr>
          <p:nvPr/>
        </p:nvGrpSpPr>
        <p:grpSpPr>
          <a:xfrm>
            <a:off x="9727755" y="1341914"/>
            <a:ext cx="2848259" cy="2466592"/>
            <a:chOff x="0" y="0"/>
            <a:chExt cx="6350000" cy="5499100"/>
          </a:xfrm>
        </p:grpSpPr>
        <p:sp>
          <p:nvSpPr>
            <p:cNvPr id="19" name="Freeform 12">
              <a:extLst>
                <a:ext uri="{FF2B5EF4-FFF2-40B4-BE49-F238E27FC236}">
                  <a16:creationId xmlns:a16="http://schemas.microsoft.com/office/drawing/2014/main" id="{E538D081-22A0-FE41-968B-18510B2B40BF}"/>
                </a:ext>
              </a:extLst>
            </p:cNvPr>
            <p:cNvSpPr/>
            <p:nvPr/>
          </p:nvSpPr>
          <p:spPr>
            <a:xfrm>
              <a:off x="0" y="0"/>
              <a:ext cx="6350000" cy="5499100"/>
            </a:xfrm>
            <a:custGeom>
              <a:avLst/>
              <a:gdLst/>
              <a:ahLst/>
              <a:cxnLst/>
              <a:rect l="l" t="t" r="r" b="b"/>
              <a:pathLst>
                <a:path w="6350000" h="5499100">
                  <a:moveTo>
                    <a:pt x="3175000" y="0"/>
                  </a:moveTo>
                  <a:lnTo>
                    <a:pt x="0" y="0"/>
                  </a:lnTo>
                  <a:lnTo>
                    <a:pt x="1587500" y="2749550"/>
                  </a:lnTo>
                  <a:lnTo>
                    <a:pt x="3175000" y="5499100"/>
                  </a:lnTo>
                  <a:lnTo>
                    <a:pt x="4762500" y="2749550"/>
                  </a:lnTo>
                  <a:lnTo>
                    <a:pt x="6350000" y="0"/>
                  </a:lnTo>
                  <a:close/>
                </a:path>
              </a:pathLst>
            </a:custGeom>
            <a:blipFill>
              <a:blip r:embed="rId6" cstate="screen">
                <a:extLst>
                  <a:ext uri="{28A0092B-C50C-407E-A947-70E740481C1C}">
                    <a14:useLocalDpi xmlns:a14="http://schemas.microsoft.com/office/drawing/2010/main"/>
                  </a:ext>
                </a:extLst>
              </a:blip>
              <a:stretch>
                <a:fillRect/>
              </a:stretch>
            </a:blipFill>
          </p:spPr>
        </p:sp>
      </p:grpSp>
      <p:sp>
        <p:nvSpPr>
          <p:cNvPr id="20" name="ZoneTexte 19">
            <a:extLst>
              <a:ext uri="{FF2B5EF4-FFF2-40B4-BE49-F238E27FC236}">
                <a16:creationId xmlns:a16="http://schemas.microsoft.com/office/drawing/2014/main" id="{4D9FAD82-4700-EEBB-DF0C-B0FFF8521994}"/>
              </a:ext>
            </a:extLst>
          </p:cNvPr>
          <p:cNvSpPr txBox="1"/>
          <p:nvPr/>
        </p:nvSpPr>
        <p:spPr>
          <a:xfrm>
            <a:off x="101600" y="6535579"/>
            <a:ext cx="4013200" cy="276999"/>
          </a:xfrm>
          <a:prstGeom prst="rect">
            <a:avLst/>
          </a:prstGeom>
          <a:noFill/>
        </p:spPr>
        <p:txBody>
          <a:bodyPr wrap="square" rtlCol="0">
            <a:spAutoFit/>
          </a:bodyPr>
          <a:lstStyle/>
          <a:p>
            <a:pPr algn="l"/>
            <a:r>
              <a:rPr lang="fr-FR" sz="1200" dirty="0">
                <a:latin typeface="Poppins" pitchFamily="2" charset="77"/>
                <a:cs typeface="Poppins" pitchFamily="2" charset="77"/>
              </a:rPr>
              <a:t>Comprehensive Training 2022</a:t>
            </a:r>
          </a:p>
        </p:txBody>
      </p:sp>
      <p:cxnSp>
        <p:nvCxnSpPr>
          <p:cNvPr id="21" name="Connecteur droit 20">
            <a:extLst>
              <a:ext uri="{FF2B5EF4-FFF2-40B4-BE49-F238E27FC236}">
                <a16:creationId xmlns:a16="http://schemas.microsoft.com/office/drawing/2014/main" id="{EA7B4556-380B-0066-B69B-4A5245ECFD45}"/>
              </a:ext>
            </a:extLst>
          </p:cNvPr>
          <p:cNvCxnSpPr/>
          <p:nvPr/>
        </p:nvCxnSpPr>
        <p:spPr>
          <a:xfrm>
            <a:off x="-50800" y="6492874"/>
            <a:ext cx="44196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2" name="Group 3">
            <a:extLst>
              <a:ext uri="{FF2B5EF4-FFF2-40B4-BE49-F238E27FC236}">
                <a16:creationId xmlns:a16="http://schemas.microsoft.com/office/drawing/2014/main" id="{631480AB-633D-4992-977B-677495F244EE}"/>
              </a:ext>
            </a:extLst>
          </p:cNvPr>
          <p:cNvGrpSpPr>
            <a:grpSpLocks noChangeAspect="1"/>
          </p:cNvGrpSpPr>
          <p:nvPr userDrawn="1"/>
        </p:nvGrpSpPr>
        <p:grpSpPr>
          <a:xfrm>
            <a:off x="6549803" y="4391408"/>
            <a:ext cx="2868130" cy="2466592"/>
            <a:chOff x="0" y="0"/>
            <a:chExt cx="6350000" cy="5461000"/>
          </a:xfrm>
        </p:grpSpPr>
        <p:sp>
          <p:nvSpPr>
            <p:cNvPr id="23" name="Freeform 4">
              <a:extLst>
                <a:ext uri="{FF2B5EF4-FFF2-40B4-BE49-F238E27FC236}">
                  <a16:creationId xmlns:a16="http://schemas.microsoft.com/office/drawing/2014/main" id="{67904455-72C0-496D-89AC-69D6E6B95742}"/>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2" cstate="screen">
                <a:extLst>
                  <a:ext uri="{28A0092B-C50C-407E-A947-70E740481C1C}">
                    <a14:useLocalDpi xmlns:a14="http://schemas.microsoft.com/office/drawing/2010/main"/>
                  </a:ext>
                </a:extLst>
              </a:blip>
              <a:stretch>
                <a:fillRect/>
              </a:stretch>
            </a:blipFill>
          </p:spPr>
        </p:sp>
      </p:grpSp>
      <p:grpSp>
        <p:nvGrpSpPr>
          <p:cNvPr id="24" name="Group 5">
            <a:extLst>
              <a:ext uri="{FF2B5EF4-FFF2-40B4-BE49-F238E27FC236}">
                <a16:creationId xmlns:a16="http://schemas.microsoft.com/office/drawing/2014/main" id="{CCE2CA93-5252-4ED1-951B-86DF55CE45C1}"/>
              </a:ext>
            </a:extLst>
          </p:cNvPr>
          <p:cNvGrpSpPr>
            <a:grpSpLocks noChangeAspect="1"/>
          </p:cNvGrpSpPr>
          <p:nvPr userDrawn="1"/>
        </p:nvGrpSpPr>
        <p:grpSpPr>
          <a:xfrm>
            <a:off x="8118613" y="1488199"/>
            <a:ext cx="2868130" cy="2466592"/>
            <a:chOff x="0" y="0"/>
            <a:chExt cx="6350000" cy="5461000"/>
          </a:xfrm>
        </p:grpSpPr>
        <p:sp>
          <p:nvSpPr>
            <p:cNvPr id="25" name="Freeform 6">
              <a:extLst>
                <a:ext uri="{FF2B5EF4-FFF2-40B4-BE49-F238E27FC236}">
                  <a16:creationId xmlns:a16="http://schemas.microsoft.com/office/drawing/2014/main" id="{8F085AE8-C321-48EE-9B63-D6FFBD366AAB}"/>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3" cstate="screen">
                <a:extLst>
                  <a:ext uri="{28A0092B-C50C-407E-A947-70E740481C1C}">
                    <a14:useLocalDpi xmlns:a14="http://schemas.microsoft.com/office/drawing/2010/main"/>
                  </a:ext>
                </a:extLst>
              </a:blip>
              <a:stretch>
                <a:fillRect/>
              </a:stretch>
            </a:blipFill>
          </p:spPr>
        </p:sp>
      </p:grpSp>
      <p:grpSp>
        <p:nvGrpSpPr>
          <p:cNvPr id="26" name="Group 7">
            <a:extLst>
              <a:ext uri="{FF2B5EF4-FFF2-40B4-BE49-F238E27FC236}">
                <a16:creationId xmlns:a16="http://schemas.microsoft.com/office/drawing/2014/main" id="{EB97EC1A-9200-4D86-924F-31B86FE93FFA}"/>
              </a:ext>
            </a:extLst>
          </p:cNvPr>
          <p:cNvGrpSpPr>
            <a:grpSpLocks noChangeAspect="1"/>
          </p:cNvGrpSpPr>
          <p:nvPr userDrawn="1"/>
        </p:nvGrpSpPr>
        <p:grpSpPr>
          <a:xfrm>
            <a:off x="9862326" y="-1346928"/>
            <a:ext cx="2868130" cy="2466592"/>
            <a:chOff x="0" y="0"/>
            <a:chExt cx="6350000" cy="5461000"/>
          </a:xfrm>
        </p:grpSpPr>
        <p:sp>
          <p:nvSpPr>
            <p:cNvPr id="27" name="Freeform 8">
              <a:extLst>
                <a:ext uri="{FF2B5EF4-FFF2-40B4-BE49-F238E27FC236}">
                  <a16:creationId xmlns:a16="http://schemas.microsoft.com/office/drawing/2014/main" id="{B813B0D9-0BC4-4B97-B5EC-653118AACC2E}"/>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4" cstate="screen">
                <a:extLst>
                  <a:ext uri="{28A0092B-C50C-407E-A947-70E740481C1C}">
                    <a14:useLocalDpi xmlns:a14="http://schemas.microsoft.com/office/drawing/2010/main"/>
                  </a:ext>
                </a:extLst>
              </a:blip>
              <a:stretch>
                <a:fillRect/>
              </a:stretch>
            </a:blipFill>
          </p:spPr>
        </p:sp>
      </p:grpSp>
      <p:grpSp>
        <p:nvGrpSpPr>
          <p:cNvPr id="28" name="Group 9">
            <a:extLst>
              <a:ext uri="{FF2B5EF4-FFF2-40B4-BE49-F238E27FC236}">
                <a16:creationId xmlns:a16="http://schemas.microsoft.com/office/drawing/2014/main" id="{00E209D9-3E28-4177-88DC-16BA5FD355B3}"/>
              </a:ext>
            </a:extLst>
          </p:cNvPr>
          <p:cNvGrpSpPr>
            <a:grpSpLocks noChangeAspect="1"/>
          </p:cNvGrpSpPr>
          <p:nvPr userDrawn="1"/>
        </p:nvGrpSpPr>
        <p:grpSpPr>
          <a:xfrm>
            <a:off x="8118613" y="4177606"/>
            <a:ext cx="2848259" cy="2466592"/>
            <a:chOff x="0" y="0"/>
            <a:chExt cx="6350000" cy="5499100"/>
          </a:xfrm>
        </p:grpSpPr>
        <p:sp>
          <p:nvSpPr>
            <p:cNvPr id="29" name="Freeform 10">
              <a:extLst>
                <a:ext uri="{FF2B5EF4-FFF2-40B4-BE49-F238E27FC236}">
                  <a16:creationId xmlns:a16="http://schemas.microsoft.com/office/drawing/2014/main" id="{2E4842A0-8A83-49EC-8CA0-A0946FD8FACC}"/>
                </a:ext>
              </a:extLst>
            </p:cNvPr>
            <p:cNvSpPr/>
            <p:nvPr/>
          </p:nvSpPr>
          <p:spPr>
            <a:xfrm>
              <a:off x="0" y="0"/>
              <a:ext cx="6350000" cy="5499100"/>
            </a:xfrm>
            <a:custGeom>
              <a:avLst/>
              <a:gdLst/>
              <a:ahLst/>
              <a:cxnLst/>
              <a:rect l="l" t="t" r="r" b="b"/>
              <a:pathLst>
                <a:path w="6350000" h="5499100">
                  <a:moveTo>
                    <a:pt x="3175000" y="0"/>
                  </a:moveTo>
                  <a:lnTo>
                    <a:pt x="0" y="0"/>
                  </a:lnTo>
                  <a:lnTo>
                    <a:pt x="1587500" y="2749550"/>
                  </a:lnTo>
                  <a:lnTo>
                    <a:pt x="3175000" y="5499100"/>
                  </a:lnTo>
                  <a:lnTo>
                    <a:pt x="4762500" y="2749550"/>
                  </a:lnTo>
                  <a:lnTo>
                    <a:pt x="6350000" y="0"/>
                  </a:lnTo>
                  <a:close/>
                </a:path>
              </a:pathLst>
            </a:custGeom>
            <a:blipFill>
              <a:blip r:embed="rId5" cstate="screen">
                <a:extLst>
                  <a:ext uri="{28A0092B-C50C-407E-A947-70E740481C1C}">
                    <a14:useLocalDpi xmlns:a14="http://schemas.microsoft.com/office/drawing/2010/main"/>
                  </a:ext>
                </a:extLst>
              </a:blip>
              <a:stretch>
                <a:fillRect/>
              </a:stretch>
            </a:blipFill>
          </p:spPr>
        </p:sp>
      </p:grpSp>
      <p:grpSp>
        <p:nvGrpSpPr>
          <p:cNvPr id="30" name="Group 11">
            <a:extLst>
              <a:ext uri="{FF2B5EF4-FFF2-40B4-BE49-F238E27FC236}">
                <a16:creationId xmlns:a16="http://schemas.microsoft.com/office/drawing/2014/main" id="{FE935023-6A54-40A8-9857-667B633B6F4A}"/>
              </a:ext>
            </a:extLst>
          </p:cNvPr>
          <p:cNvGrpSpPr>
            <a:grpSpLocks noChangeAspect="1"/>
          </p:cNvGrpSpPr>
          <p:nvPr userDrawn="1"/>
        </p:nvGrpSpPr>
        <p:grpSpPr>
          <a:xfrm>
            <a:off x="9727755" y="1341914"/>
            <a:ext cx="2848259" cy="2466592"/>
            <a:chOff x="0" y="0"/>
            <a:chExt cx="6350000" cy="5499100"/>
          </a:xfrm>
        </p:grpSpPr>
        <p:sp>
          <p:nvSpPr>
            <p:cNvPr id="31" name="Freeform 12">
              <a:extLst>
                <a:ext uri="{FF2B5EF4-FFF2-40B4-BE49-F238E27FC236}">
                  <a16:creationId xmlns:a16="http://schemas.microsoft.com/office/drawing/2014/main" id="{CC45D424-BDF3-4EFF-BFAB-E13DFEBD873E}"/>
                </a:ext>
              </a:extLst>
            </p:cNvPr>
            <p:cNvSpPr/>
            <p:nvPr/>
          </p:nvSpPr>
          <p:spPr>
            <a:xfrm>
              <a:off x="0" y="0"/>
              <a:ext cx="6350000" cy="5499100"/>
            </a:xfrm>
            <a:custGeom>
              <a:avLst/>
              <a:gdLst/>
              <a:ahLst/>
              <a:cxnLst/>
              <a:rect l="l" t="t" r="r" b="b"/>
              <a:pathLst>
                <a:path w="6350000" h="5499100">
                  <a:moveTo>
                    <a:pt x="3175000" y="0"/>
                  </a:moveTo>
                  <a:lnTo>
                    <a:pt x="0" y="0"/>
                  </a:lnTo>
                  <a:lnTo>
                    <a:pt x="1587500" y="2749550"/>
                  </a:lnTo>
                  <a:lnTo>
                    <a:pt x="3175000" y="5499100"/>
                  </a:lnTo>
                  <a:lnTo>
                    <a:pt x="4762500" y="2749550"/>
                  </a:lnTo>
                  <a:lnTo>
                    <a:pt x="6350000" y="0"/>
                  </a:lnTo>
                  <a:close/>
                </a:path>
              </a:pathLst>
            </a:custGeom>
            <a:blipFill>
              <a:blip r:embed="rId6" cstate="screen">
                <a:extLst>
                  <a:ext uri="{28A0092B-C50C-407E-A947-70E740481C1C}">
                    <a14:useLocalDpi xmlns:a14="http://schemas.microsoft.com/office/drawing/2010/main"/>
                  </a:ext>
                </a:extLst>
              </a:blip>
              <a:stretch>
                <a:fillRect/>
              </a:stretch>
            </a:blipFill>
          </p:spPr>
        </p:sp>
      </p:grpSp>
      <p:sp>
        <p:nvSpPr>
          <p:cNvPr id="32" name="ZoneTexte 19">
            <a:extLst>
              <a:ext uri="{FF2B5EF4-FFF2-40B4-BE49-F238E27FC236}">
                <a16:creationId xmlns:a16="http://schemas.microsoft.com/office/drawing/2014/main" id="{4C9E7887-F4CE-4A5E-AF2A-4BF21D6660A1}"/>
              </a:ext>
            </a:extLst>
          </p:cNvPr>
          <p:cNvSpPr txBox="1"/>
          <p:nvPr userDrawn="1"/>
        </p:nvSpPr>
        <p:spPr>
          <a:xfrm>
            <a:off x="101600" y="6535579"/>
            <a:ext cx="4013200" cy="276999"/>
          </a:xfrm>
          <a:prstGeom prst="rect">
            <a:avLst/>
          </a:prstGeom>
          <a:noFill/>
        </p:spPr>
        <p:txBody>
          <a:bodyPr wrap="square" rtlCol="0">
            <a:spAutoFit/>
          </a:bodyPr>
          <a:lstStyle/>
          <a:p>
            <a:pPr algn="l"/>
            <a:r>
              <a:rPr lang="fr-FR" sz="1200" dirty="0">
                <a:latin typeface="Poppins" pitchFamily="2" charset="77"/>
                <a:cs typeface="Poppins" pitchFamily="2" charset="77"/>
              </a:rPr>
              <a:t>Comprehensive Training 2022</a:t>
            </a:r>
          </a:p>
        </p:txBody>
      </p:sp>
      <p:cxnSp>
        <p:nvCxnSpPr>
          <p:cNvPr id="33" name="Connecteur droit 20">
            <a:extLst>
              <a:ext uri="{FF2B5EF4-FFF2-40B4-BE49-F238E27FC236}">
                <a16:creationId xmlns:a16="http://schemas.microsoft.com/office/drawing/2014/main" id="{78D820CE-393A-4203-963A-1934211CB23D}"/>
              </a:ext>
            </a:extLst>
          </p:cNvPr>
          <p:cNvCxnSpPr/>
          <p:nvPr userDrawn="1"/>
        </p:nvCxnSpPr>
        <p:spPr>
          <a:xfrm>
            <a:off x="-50800" y="6492874"/>
            <a:ext cx="44196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8886844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p:cSld name="1_Slide 5">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4787EFD-E633-729D-1E35-6149E1667DB0}"/>
              </a:ext>
            </a:extLst>
          </p:cNvPr>
          <p:cNvSpPr>
            <a:spLocks noGrp="1"/>
          </p:cNvSpPr>
          <p:nvPr>
            <p:ph type="title"/>
          </p:nvPr>
        </p:nvSpPr>
        <p:spPr>
          <a:xfrm>
            <a:off x="508000" y="365126"/>
            <a:ext cx="10515600" cy="777875"/>
          </a:xfrm>
          <a:prstGeom prst="rect">
            <a:avLst/>
          </a:prstGeom>
        </p:spPr>
        <p:txBody>
          <a:bodyPr/>
          <a:lstStyle>
            <a:lvl1pPr>
              <a:defRPr sz="4734" b="1" i="0">
                <a:solidFill>
                  <a:srgbClr val="292929"/>
                </a:solidFill>
                <a:latin typeface="Poppins" pitchFamily="2" charset="77"/>
                <a:cs typeface="Poppins" pitchFamily="2" charset="77"/>
              </a:defRPr>
            </a:lvl1pPr>
          </a:lstStyle>
          <a:p>
            <a:r>
              <a:rPr lang="en-US"/>
              <a:t>Click to edit Master title style</a:t>
            </a:r>
            <a:endParaRPr lang="fr-FR" dirty="0"/>
          </a:p>
        </p:txBody>
      </p:sp>
      <p:sp>
        <p:nvSpPr>
          <p:cNvPr id="3" name="Espace réservé du contenu 2">
            <a:extLst>
              <a:ext uri="{FF2B5EF4-FFF2-40B4-BE49-F238E27FC236}">
                <a16:creationId xmlns:a16="http://schemas.microsoft.com/office/drawing/2014/main" id="{4AFD430C-9AAD-447B-22C6-F29FCA3A12BF}"/>
              </a:ext>
            </a:extLst>
          </p:cNvPr>
          <p:cNvSpPr>
            <a:spLocks noGrp="1"/>
          </p:cNvSpPr>
          <p:nvPr>
            <p:ph sz="half" idx="1"/>
          </p:nvPr>
        </p:nvSpPr>
        <p:spPr>
          <a:xfrm>
            <a:off x="508000" y="1397002"/>
            <a:ext cx="10515600" cy="4780490"/>
          </a:xfrm>
          <a:prstGeom prst="rect">
            <a:avLst/>
          </a:prstGeom>
        </p:spPr>
        <p:txBody>
          <a:bodyPr/>
          <a:lstStyle>
            <a:lvl1pPr>
              <a:defRPr sz="2133" b="0" i="0">
                <a:solidFill>
                  <a:srgbClr val="292929"/>
                </a:solidFill>
                <a:latin typeface="Poppins Light" pitchFamily="2" charset="77"/>
                <a:cs typeface="Poppins Light" pitchFamily="2" charset="77"/>
              </a:defRPr>
            </a:lvl1pPr>
            <a:lvl2pPr marL="457223" indent="-152408">
              <a:buFont typeface="Courier New" panose="02070309020205020404" pitchFamily="49" charset="0"/>
              <a:buChar char="o"/>
              <a:defRPr sz="2133" b="0" i="0">
                <a:solidFill>
                  <a:srgbClr val="292929"/>
                </a:solidFill>
                <a:latin typeface="Poppins Light" pitchFamily="2" charset="77"/>
                <a:cs typeface="Poppins Light" pitchFamily="2" charset="77"/>
              </a:defRPr>
            </a:lvl2pPr>
            <a:lvl3pPr marL="762038" indent="-152408">
              <a:buFont typeface="Courier New" panose="02070309020205020404" pitchFamily="49" charset="0"/>
              <a:buChar char="o"/>
              <a:defRPr sz="2133" b="0" i="0">
                <a:solidFill>
                  <a:srgbClr val="292929"/>
                </a:solidFill>
                <a:latin typeface="Poppins Light" pitchFamily="2" charset="77"/>
                <a:cs typeface="Poppins Light" pitchFamily="2" charset="77"/>
              </a:defRPr>
            </a:lvl3pPr>
            <a:lvl4pPr marL="1066853" indent="-152408">
              <a:buFont typeface="Courier New" panose="02070309020205020404" pitchFamily="49" charset="0"/>
              <a:buChar char="o"/>
              <a:defRPr sz="2133" b="0" i="0">
                <a:solidFill>
                  <a:srgbClr val="292929"/>
                </a:solidFill>
                <a:latin typeface="Poppins Light" pitchFamily="2" charset="77"/>
                <a:cs typeface="Poppins Light" pitchFamily="2" charset="77"/>
              </a:defRPr>
            </a:lvl4pPr>
            <a:lvl5pPr marL="1371669" indent="-152408">
              <a:buFont typeface="Courier New" panose="02070309020205020404" pitchFamily="49" charset="0"/>
              <a:buChar char="o"/>
              <a:defRPr sz="2133" b="0" i="0">
                <a:solidFill>
                  <a:srgbClr val="292929"/>
                </a:solidFill>
                <a:latin typeface="Poppins Light" pitchFamily="2" charset="77"/>
                <a:cs typeface="Poppins Light"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dirty="0"/>
          </a:p>
        </p:txBody>
      </p:sp>
      <p:grpSp>
        <p:nvGrpSpPr>
          <p:cNvPr id="5" name="Groupe 4">
            <a:extLst>
              <a:ext uri="{FF2B5EF4-FFF2-40B4-BE49-F238E27FC236}">
                <a16:creationId xmlns:a16="http://schemas.microsoft.com/office/drawing/2014/main" id="{9F8EBCD7-713D-B97F-5B2C-306011DBFE3E}"/>
              </a:ext>
            </a:extLst>
          </p:cNvPr>
          <p:cNvGrpSpPr/>
          <p:nvPr/>
        </p:nvGrpSpPr>
        <p:grpSpPr>
          <a:xfrm>
            <a:off x="10972801" y="4717197"/>
            <a:ext cx="1625599" cy="2185128"/>
            <a:chOff x="9824704" y="-2020392"/>
            <a:chExt cx="9270979" cy="12307392"/>
          </a:xfrm>
        </p:grpSpPr>
        <p:grpSp>
          <p:nvGrpSpPr>
            <p:cNvPr id="30" name="Group 3">
              <a:extLst>
                <a:ext uri="{FF2B5EF4-FFF2-40B4-BE49-F238E27FC236}">
                  <a16:creationId xmlns:a16="http://schemas.microsoft.com/office/drawing/2014/main" id="{25F460FF-3750-6AC9-FC05-BD2523B1BFAD}"/>
                </a:ext>
              </a:extLst>
            </p:cNvPr>
            <p:cNvGrpSpPr>
              <a:grpSpLocks noChangeAspect="1"/>
            </p:cNvGrpSpPr>
            <p:nvPr/>
          </p:nvGrpSpPr>
          <p:grpSpPr>
            <a:xfrm>
              <a:off x="9824704" y="6587112"/>
              <a:ext cx="4302195" cy="3699888"/>
              <a:chOff x="0" y="0"/>
              <a:chExt cx="6350000" cy="5461000"/>
            </a:xfrm>
          </p:grpSpPr>
          <p:sp>
            <p:nvSpPr>
              <p:cNvPr id="31" name="Freeform 4">
                <a:extLst>
                  <a:ext uri="{FF2B5EF4-FFF2-40B4-BE49-F238E27FC236}">
                    <a16:creationId xmlns:a16="http://schemas.microsoft.com/office/drawing/2014/main" id="{B6030F0A-B6E1-FF59-D8E0-12F988278272}"/>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2" cstate="screen">
                  <a:extLst>
                    <a:ext uri="{28A0092B-C50C-407E-A947-70E740481C1C}">
                      <a14:useLocalDpi xmlns:a14="http://schemas.microsoft.com/office/drawing/2010/main"/>
                    </a:ext>
                  </a:extLst>
                </a:blip>
                <a:stretch>
                  <a:fillRect/>
                </a:stretch>
              </a:blipFill>
            </p:spPr>
          </p:sp>
        </p:grpSp>
        <p:grpSp>
          <p:nvGrpSpPr>
            <p:cNvPr id="32" name="Group 5">
              <a:extLst>
                <a:ext uri="{FF2B5EF4-FFF2-40B4-BE49-F238E27FC236}">
                  <a16:creationId xmlns:a16="http://schemas.microsoft.com/office/drawing/2014/main" id="{78911277-E3B1-38B2-2414-2D89011E23E7}"/>
                </a:ext>
              </a:extLst>
            </p:cNvPr>
            <p:cNvGrpSpPr>
              <a:grpSpLocks noChangeAspect="1"/>
            </p:cNvGrpSpPr>
            <p:nvPr/>
          </p:nvGrpSpPr>
          <p:grpSpPr>
            <a:xfrm>
              <a:off x="12177919" y="2232299"/>
              <a:ext cx="4302195" cy="3699888"/>
              <a:chOff x="0" y="0"/>
              <a:chExt cx="6350000" cy="5461000"/>
            </a:xfrm>
          </p:grpSpPr>
          <p:sp>
            <p:nvSpPr>
              <p:cNvPr id="33" name="Freeform 6">
                <a:extLst>
                  <a:ext uri="{FF2B5EF4-FFF2-40B4-BE49-F238E27FC236}">
                    <a16:creationId xmlns:a16="http://schemas.microsoft.com/office/drawing/2014/main" id="{EFCF59DB-6C9A-31EA-22E7-6F45A4C6E353}"/>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3" cstate="screen">
                  <a:extLst>
                    <a:ext uri="{28A0092B-C50C-407E-A947-70E740481C1C}">
                      <a14:useLocalDpi xmlns:a14="http://schemas.microsoft.com/office/drawing/2010/main"/>
                    </a:ext>
                  </a:extLst>
                </a:blip>
                <a:stretch>
                  <a:fillRect/>
                </a:stretch>
              </a:blipFill>
            </p:spPr>
          </p:sp>
        </p:grpSp>
        <p:grpSp>
          <p:nvGrpSpPr>
            <p:cNvPr id="34" name="Group 7">
              <a:extLst>
                <a:ext uri="{FF2B5EF4-FFF2-40B4-BE49-F238E27FC236}">
                  <a16:creationId xmlns:a16="http://schemas.microsoft.com/office/drawing/2014/main" id="{0235F194-A942-E43B-506F-9AD7A3D2EE64}"/>
                </a:ext>
              </a:extLst>
            </p:cNvPr>
            <p:cNvGrpSpPr>
              <a:grpSpLocks noChangeAspect="1"/>
            </p:cNvGrpSpPr>
            <p:nvPr/>
          </p:nvGrpSpPr>
          <p:grpSpPr>
            <a:xfrm>
              <a:off x="14793488" y="-2020392"/>
              <a:ext cx="4302195" cy="3699888"/>
              <a:chOff x="0" y="0"/>
              <a:chExt cx="6350000" cy="5461000"/>
            </a:xfrm>
          </p:grpSpPr>
          <p:sp>
            <p:nvSpPr>
              <p:cNvPr id="35" name="Freeform 8">
                <a:extLst>
                  <a:ext uri="{FF2B5EF4-FFF2-40B4-BE49-F238E27FC236}">
                    <a16:creationId xmlns:a16="http://schemas.microsoft.com/office/drawing/2014/main" id="{7FC91801-A2F7-BAC7-E9B7-EAA49FB5E5D3}"/>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4" cstate="screen">
                  <a:extLst>
                    <a:ext uri="{28A0092B-C50C-407E-A947-70E740481C1C}">
                      <a14:useLocalDpi xmlns:a14="http://schemas.microsoft.com/office/drawing/2010/main"/>
                    </a:ext>
                  </a:extLst>
                </a:blip>
                <a:stretch>
                  <a:fillRect/>
                </a:stretch>
              </a:blipFill>
            </p:spPr>
          </p:sp>
        </p:grpSp>
        <p:grpSp>
          <p:nvGrpSpPr>
            <p:cNvPr id="36" name="Group 9">
              <a:extLst>
                <a:ext uri="{FF2B5EF4-FFF2-40B4-BE49-F238E27FC236}">
                  <a16:creationId xmlns:a16="http://schemas.microsoft.com/office/drawing/2014/main" id="{53CFFC6C-62EB-D13A-B9CA-C9B50BAFF376}"/>
                </a:ext>
              </a:extLst>
            </p:cNvPr>
            <p:cNvGrpSpPr>
              <a:grpSpLocks noChangeAspect="1"/>
            </p:cNvGrpSpPr>
            <p:nvPr/>
          </p:nvGrpSpPr>
          <p:grpSpPr>
            <a:xfrm>
              <a:off x="12177919" y="6266409"/>
              <a:ext cx="4272388" cy="3699888"/>
              <a:chOff x="0" y="0"/>
              <a:chExt cx="6350000" cy="5499100"/>
            </a:xfrm>
          </p:grpSpPr>
          <p:sp>
            <p:nvSpPr>
              <p:cNvPr id="37" name="Freeform 10">
                <a:extLst>
                  <a:ext uri="{FF2B5EF4-FFF2-40B4-BE49-F238E27FC236}">
                    <a16:creationId xmlns:a16="http://schemas.microsoft.com/office/drawing/2014/main" id="{17C9B8C9-1FAA-D3EA-839E-FC3908DDF89A}"/>
                  </a:ext>
                </a:extLst>
              </p:cNvPr>
              <p:cNvSpPr/>
              <p:nvPr/>
            </p:nvSpPr>
            <p:spPr>
              <a:xfrm>
                <a:off x="0" y="0"/>
                <a:ext cx="6350000" cy="5499100"/>
              </a:xfrm>
              <a:custGeom>
                <a:avLst/>
                <a:gdLst/>
                <a:ahLst/>
                <a:cxnLst/>
                <a:rect l="l" t="t" r="r" b="b"/>
                <a:pathLst>
                  <a:path w="6350000" h="5499100">
                    <a:moveTo>
                      <a:pt x="3175000" y="0"/>
                    </a:moveTo>
                    <a:lnTo>
                      <a:pt x="0" y="0"/>
                    </a:lnTo>
                    <a:lnTo>
                      <a:pt x="1587500" y="2749550"/>
                    </a:lnTo>
                    <a:lnTo>
                      <a:pt x="3175000" y="5499100"/>
                    </a:lnTo>
                    <a:lnTo>
                      <a:pt x="4762500" y="2749550"/>
                    </a:lnTo>
                    <a:lnTo>
                      <a:pt x="6350000" y="0"/>
                    </a:lnTo>
                    <a:close/>
                  </a:path>
                </a:pathLst>
              </a:custGeom>
              <a:blipFill>
                <a:blip r:embed="rId5" cstate="screen">
                  <a:extLst>
                    <a:ext uri="{28A0092B-C50C-407E-A947-70E740481C1C}">
                      <a14:useLocalDpi xmlns:a14="http://schemas.microsoft.com/office/drawing/2010/main"/>
                    </a:ext>
                  </a:extLst>
                </a:blip>
                <a:stretch>
                  <a:fillRect/>
                </a:stretch>
              </a:blipFill>
            </p:spPr>
          </p:sp>
        </p:grpSp>
        <p:grpSp>
          <p:nvGrpSpPr>
            <p:cNvPr id="38" name="Group 11">
              <a:extLst>
                <a:ext uri="{FF2B5EF4-FFF2-40B4-BE49-F238E27FC236}">
                  <a16:creationId xmlns:a16="http://schemas.microsoft.com/office/drawing/2014/main" id="{DC9A6B05-D900-8154-8E66-72CC7B9FC52A}"/>
                </a:ext>
              </a:extLst>
            </p:cNvPr>
            <p:cNvGrpSpPr>
              <a:grpSpLocks noChangeAspect="1"/>
            </p:cNvGrpSpPr>
            <p:nvPr/>
          </p:nvGrpSpPr>
          <p:grpSpPr>
            <a:xfrm>
              <a:off x="14591633" y="2012871"/>
              <a:ext cx="4272388" cy="3699888"/>
              <a:chOff x="0" y="0"/>
              <a:chExt cx="6350000" cy="5499100"/>
            </a:xfrm>
          </p:grpSpPr>
          <p:sp>
            <p:nvSpPr>
              <p:cNvPr id="39" name="Freeform 12">
                <a:extLst>
                  <a:ext uri="{FF2B5EF4-FFF2-40B4-BE49-F238E27FC236}">
                    <a16:creationId xmlns:a16="http://schemas.microsoft.com/office/drawing/2014/main" id="{B7C877FE-C100-B97D-3FCE-0083D10B6C6C}"/>
                  </a:ext>
                </a:extLst>
              </p:cNvPr>
              <p:cNvSpPr/>
              <p:nvPr/>
            </p:nvSpPr>
            <p:spPr>
              <a:xfrm>
                <a:off x="0" y="0"/>
                <a:ext cx="6350000" cy="5499100"/>
              </a:xfrm>
              <a:custGeom>
                <a:avLst/>
                <a:gdLst/>
                <a:ahLst/>
                <a:cxnLst/>
                <a:rect l="l" t="t" r="r" b="b"/>
                <a:pathLst>
                  <a:path w="6350000" h="5499100">
                    <a:moveTo>
                      <a:pt x="3175000" y="0"/>
                    </a:moveTo>
                    <a:lnTo>
                      <a:pt x="0" y="0"/>
                    </a:lnTo>
                    <a:lnTo>
                      <a:pt x="1587500" y="2749550"/>
                    </a:lnTo>
                    <a:lnTo>
                      <a:pt x="3175000" y="5499100"/>
                    </a:lnTo>
                    <a:lnTo>
                      <a:pt x="4762500" y="2749550"/>
                    </a:lnTo>
                    <a:lnTo>
                      <a:pt x="6350000" y="0"/>
                    </a:lnTo>
                    <a:close/>
                  </a:path>
                </a:pathLst>
              </a:custGeom>
              <a:blipFill>
                <a:blip r:embed="rId6" cstate="screen">
                  <a:extLst>
                    <a:ext uri="{28A0092B-C50C-407E-A947-70E740481C1C}">
                      <a14:useLocalDpi xmlns:a14="http://schemas.microsoft.com/office/drawing/2010/main"/>
                    </a:ext>
                  </a:extLst>
                </a:blip>
                <a:stretch>
                  <a:fillRect/>
                </a:stretch>
              </a:blipFill>
            </p:spPr>
          </p:sp>
        </p:grpSp>
      </p:grpSp>
      <p:sp>
        <p:nvSpPr>
          <p:cNvPr id="17" name="ZoneTexte 16">
            <a:extLst>
              <a:ext uri="{FF2B5EF4-FFF2-40B4-BE49-F238E27FC236}">
                <a16:creationId xmlns:a16="http://schemas.microsoft.com/office/drawing/2014/main" id="{8BB9FFE7-8D5E-8E6C-91D5-32524E698908}"/>
              </a:ext>
            </a:extLst>
          </p:cNvPr>
          <p:cNvSpPr txBox="1"/>
          <p:nvPr/>
        </p:nvSpPr>
        <p:spPr>
          <a:xfrm>
            <a:off x="101600" y="6535579"/>
            <a:ext cx="4013200" cy="276999"/>
          </a:xfrm>
          <a:prstGeom prst="rect">
            <a:avLst/>
          </a:prstGeom>
          <a:noFill/>
        </p:spPr>
        <p:txBody>
          <a:bodyPr wrap="square" rtlCol="0">
            <a:spAutoFit/>
          </a:bodyPr>
          <a:lstStyle/>
          <a:p>
            <a:pPr algn="l"/>
            <a:r>
              <a:rPr lang="fr-FR" sz="1200" dirty="0">
                <a:latin typeface="Poppins" pitchFamily="2" charset="77"/>
                <a:cs typeface="Poppins" pitchFamily="2" charset="77"/>
              </a:rPr>
              <a:t>Comprehensive Training 2022</a:t>
            </a:r>
          </a:p>
        </p:txBody>
      </p:sp>
      <p:cxnSp>
        <p:nvCxnSpPr>
          <p:cNvPr id="18" name="Connecteur droit 17">
            <a:extLst>
              <a:ext uri="{FF2B5EF4-FFF2-40B4-BE49-F238E27FC236}">
                <a16:creationId xmlns:a16="http://schemas.microsoft.com/office/drawing/2014/main" id="{02E42F46-90F5-77E7-6496-B6BF20F94429}"/>
              </a:ext>
            </a:extLst>
          </p:cNvPr>
          <p:cNvCxnSpPr/>
          <p:nvPr/>
        </p:nvCxnSpPr>
        <p:spPr>
          <a:xfrm>
            <a:off x="-50800" y="6492874"/>
            <a:ext cx="44196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9" name="Groupe 4">
            <a:extLst>
              <a:ext uri="{FF2B5EF4-FFF2-40B4-BE49-F238E27FC236}">
                <a16:creationId xmlns:a16="http://schemas.microsoft.com/office/drawing/2014/main" id="{0651BF2E-C837-4D28-80A8-56F66580F637}"/>
              </a:ext>
            </a:extLst>
          </p:cNvPr>
          <p:cNvGrpSpPr/>
          <p:nvPr userDrawn="1"/>
        </p:nvGrpSpPr>
        <p:grpSpPr>
          <a:xfrm>
            <a:off x="10972801" y="4717197"/>
            <a:ext cx="1625599" cy="2185128"/>
            <a:chOff x="9824704" y="-2020392"/>
            <a:chExt cx="9270979" cy="12307392"/>
          </a:xfrm>
        </p:grpSpPr>
        <p:grpSp>
          <p:nvGrpSpPr>
            <p:cNvPr id="20" name="Group 3">
              <a:extLst>
                <a:ext uri="{FF2B5EF4-FFF2-40B4-BE49-F238E27FC236}">
                  <a16:creationId xmlns:a16="http://schemas.microsoft.com/office/drawing/2014/main" id="{2CC24288-768F-4272-8149-08AE876EEA83}"/>
                </a:ext>
              </a:extLst>
            </p:cNvPr>
            <p:cNvGrpSpPr>
              <a:grpSpLocks noChangeAspect="1"/>
            </p:cNvGrpSpPr>
            <p:nvPr userDrawn="1"/>
          </p:nvGrpSpPr>
          <p:grpSpPr>
            <a:xfrm>
              <a:off x="9824704" y="6587112"/>
              <a:ext cx="4302195" cy="3699888"/>
              <a:chOff x="0" y="0"/>
              <a:chExt cx="6350000" cy="5461000"/>
            </a:xfrm>
          </p:grpSpPr>
          <p:sp>
            <p:nvSpPr>
              <p:cNvPr id="29" name="Freeform 4">
                <a:extLst>
                  <a:ext uri="{FF2B5EF4-FFF2-40B4-BE49-F238E27FC236}">
                    <a16:creationId xmlns:a16="http://schemas.microsoft.com/office/drawing/2014/main" id="{5232DE0F-5076-4204-896B-66847F63E153}"/>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2" cstate="screen">
                  <a:extLst>
                    <a:ext uri="{28A0092B-C50C-407E-A947-70E740481C1C}">
                      <a14:useLocalDpi xmlns:a14="http://schemas.microsoft.com/office/drawing/2010/main"/>
                    </a:ext>
                  </a:extLst>
                </a:blip>
                <a:stretch>
                  <a:fillRect/>
                </a:stretch>
              </a:blipFill>
            </p:spPr>
          </p:sp>
        </p:grpSp>
        <p:grpSp>
          <p:nvGrpSpPr>
            <p:cNvPr id="21" name="Group 5">
              <a:extLst>
                <a:ext uri="{FF2B5EF4-FFF2-40B4-BE49-F238E27FC236}">
                  <a16:creationId xmlns:a16="http://schemas.microsoft.com/office/drawing/2014/main" id="{1B017339-6859-4971-A0FA-B6F94D739D57}"/>
                </a:ext>
              </a:extLst>
            </p:cNvPr>
            <p:cNvGrpSpPr>
              <a:grpSpLocks noChangeAspect="1"/>
            </p:cNvGrpSpPr>
            <p:nvPr userDrawn="1"/>
          </p:nvGrpSpPr>
          <p:grpSpPr>
            <a:xfrm>
              <a:off x="12177919" y="2232299"/>
              <a:ext cx="4302195" cy="3699888"/>
              <a:chOff x="0" y="0"/>
              <a:chExt cx="6350000" cy="5461000"/>
            </a:xfrm>
          </p:grpSpPr>
          <p:sp>
            <p:nvSpPr>
              <p:cNvPr id="28" name="Freeform 6">
                <a:extLst>
                  <a:ext uri="{FF2B5EF4-FFF2-40B4-BE49-F238E27FC236}">
                    <a16:creationId xmlns:a16="http://schemas.microsoft.com/office/drawing/2014/main" id="{77EEFBAE-7522-42C6-942B-46D059CEF8F3}"/>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3" cstate="screen">
                  <a:extLst>
                    <a:ext uri="{28A0092B-C50C-407E-A947-70E740481C1C}">
                      <a14:useLocalDpi xmlns:a14="http://schemas.microsoft.com/office/drawing/2010/main"/>
                    </a:ext>
                  </a:extLst>
                </a:blip>
                <a:stretch>
                  <a:fillRect/>
                </a:stretch>
              </a:blipFill>
            </p:spPr>
          </p:sp>
        </p:grpSp>
        <p:grpSp>
          <p:nvGrpSpPr>
            <p:cNvPr id="22" name="Group 7">
              <a:extLst>
                <a:ext uri="{FF2B5EF4-FFF2-40B4-BE49-F238E27FC236}">
                  <a16:creationId xmlns:a16="http://schemas.microsoft.com/office/drawing/2014/main" id="{9FF4110B-DB6C-444D-AEAB-BF3290EDBF94}"/>
                </a:ext>
              </a:extLst>
            </p:cNvPr>
            <p:cNvGrpSpPr>
              <a:grpSpLocks noChangeAspect="1"/>
            </p:cNvGrpSpPr>
            <p:nvPr userDrawn="1"/>
          </p:nvGrpSpPr>
          <p:grpSpPr>
            <a:xfrm>
              <a:off x="14793488" y="-2020392"/>
              <a:ext cx="4302195" cy="3699888"/>
              <a:chOff x="0" y="0"/>
              <a:chExt cx="6350000" cy="5461000"/>
            </a:xfrm>
          </p:grpSpPr>
          <p:sp>
            <p:nvSpPr>
              <p:cNvPr id="27" name="Freeform 8">
                <a:extLst>
                  <a:ext uri="{FF2B5EF4-FFF2-40B4-BE49-F238E27FC236}">
                    <a16:creationId xmlns:a16="http://schemas.microsoft.com/office/drawing/2014/main" id="{C9737E64-A356-48B6-8C02-CFE7E8D69CF6}"/>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4" cstate="screen">
                  <a:extLst>
                    <a:ext uri="{28A0092B-C50C-407E-A947-70E740481C1C}">
                      <a14:useLocalDpi xmlns:a14="http://schemas.microsoft.com/office/drawing/2010/main"/>
                    </a:ext>
                  </a:extLst>
                </a:blip>
                <a:stretch>
                  <a:fillRect/>
                </a:stretch>
              </a:blipFill>
            </p:spPr>
          </p:sp>
        </p:grpSp>
        <p:grpSp>
          <p:nvGrpSpPr>
            <p:cNvPr id="23" name="Group 9">
              <a:extLst>
                <a:ext uri="{FF2B5EF4-FFF2-40B4-BE49-F238E27FC236}">
                  <a16:creationId xmlns:a16="http://schemas.microsoft.com/office/drawing/2014/main" id="{532EC4A6-55C1-49DC-BD4D-8DF521775AC4}"/>
                </a:ext>
              </a:extLst>
            </p:cNvPr>
            <p:cNvGrpSpPr>
              <a:grpSpLocks noChangeAspect="1"/>
            </p:cNvGrpSpPr>
            <p:nvPr userDrawn="1"/>
          </p:nvGrpSpPr>
          <p:grpSpPr>
            <a:xfrm>
              <a:off x="12177919" y="6266409"/>
              <a:ext cx="4272388" cy="3699888"/>
              <a:chOff x="0" y="0"/>
              <a:chExt cx="6350000" cy="5499100"/>
            </a:xfrm>
          </p:grpSpPr>
          <p:sp>
            <p:nvSpPr>
              <p:cNvPr id="26" name="Freeform 10">
                <a:extLst>
                  <a:ext uri="{FF2B5EF4-FFF2-40B4-BE49-F238E27FC236}">
                    <a16:creationId xmlns:a16="http://schemas.microsoft.com/office/drawing/2014/main" id="{4F754CB6-5467-4544-9005-37D7B01C8B51}"/>
                  </a:ext>
                </a:extLst>
              </p:cNvPr>
              <p:cNvSpPr/>
              <p:nvPr/>
            </p:nvSpPr>
            <p:spPr>
              <a:xfrm>
                <a:off x="0" y="0"/>
                <a:ext cx="6350000" cy="5499100"/>
              </a:xfrm>
              <a:custGeom>
                <a:avLst/>
                <a:gdLst/>
                <a:ahLst/>
                <a:cxnLst/>
                <a:rect l="l" t="t" r="r" b="b"/>
                <a:pathLst>
                  <a:path w="6350000" h="5499100">
                    <a:moveTo>
                      <a:pt x="3175000" y="0"/>
                    </a:moveTo>
                    <a:lnTo>
                      <a:pt x="0" y="0"/>
                    </a:lnTo>
                    <a:lnTo>
                      <a:pt x="1587500" y="2749550"/>
                    </a:lnTo>
                    <a:lnTo>
                      <a:pt x="3175000" y="5499100"/>
                    </a:lnTo>
                    <a:lnTo>
                      <a:pt x="4762500" y="2749550"/>
                    </a:lnTo>
                    <a:lnTo>
                      <a:pt x="6350000" y="0"/>
                    </a:lnTo>
                    <a:close/>
                  </a:path>
                </a:pathLst>
              </a:custGeom>
              <a:blipFill>
                <a:blip r:embed="rId5" cstate="screen">
                  <a:extLst>
                    <a:ext uri="{28A0092B-C50C-407E-A947-70E740481C1C}">
                      <a14:useLocalDpi xmlns:a14="http://schemas.microsoft.com/office/drawing/2010/main"/>
                    </a:ext>
                  </a:extLst>
                </a:blip>
                <a:stretch>
                  <a:fillRect/>
                </a:stretch>
              </a:blipFill>
            </p:spPr>
          </p:sp>
        </p:grpSp>
        <p:grpSp>
          <p:nvGrpSpPr>
            <p:cNvPr id="24" name="Group 11">
              <a:extLst>
                <a:ext uri="{FF2B5EF4-FFF2-40B4-BE49-F238E27FC236}">
                  <a16:creationId xmlns:a16="http://schemas.microsoft.com/office/drawing/2014/main" id="{F845D0E5-4CB7-4A85-98E2-BFC5946E32CC}"/>
                </a:ext>
              </a:extLst>
            </p:cNvPr>
            <p:cNvGrpSpPr>
              <a:grpSpLocks noChangeAspect="1"/>
            </p:cNvGrpSpPr>
            <p:nvPr userDrawn="1"/>
          </p:nvGrpSpPr>
          <p:grpSpPr>
            <a:xfrm>
              <a:off x="14591633" y="2012871"/>
              <a:ext cx="4272388" cy="3699888"/>
              <a:chOff x="0" y="0"/>
              <a:chExt cx="6350000" cy="5499100"/>
            </a:xfrm>
          </p:grpSpPr>
          <p:sp>
            <p:nvSpPr>
              <p:cNvPr id="25" name="Freeform 12">
                <a:extLst>
                  <a:ext uri="{FF2B5EF4-FFF2-40B4-BE49-F238E27FC236}">
                    <a16:creationId xmlns:a16="http://schemas.microsoft.com/office/drawing/2014/main" id="{7A234E7C-3491-416B-9564-48CB6B1E0438}"/>
                  </a:ext>
                </a:extLst>
              </p:cNvPr>
              <p:cNvSpPr/>
              <p:nvPr/>
            </p:nvSpPr>
            <p:spPr>
              <a:xfrm>
                <a:off x="0" y="0"/>
                <a:ext cx="6350000" cy="5499100"/>
              </a:xfrm>
              <a:custGeom>
                <a:avLst/>
                <a:gdLst/>
                <a:ahLst/>
                <a:cxnLst/>
                <a:rect l="l" t="t" r="r" b="b"/>
                <a:pathLst>
                  <a:path w="6350000" h="5499100">
                    <a:moveTo>
                      <a:pt x="3175000" y="0"/>
                    </a:moveTo>
                    <a:lnTo>
                      <a:pt x="0" y="0"/>
                    </a:lnTo>
                    <a:lnTo>
                      <a:pt x="1587500" y="2749550"/>
                    </a:lnTo>
                    <a:lnTo>
                      <a:pt x="3175000" y="5499100"/>
                    </a:lnTo>
                    <a:lnTo>
                      <a:pt x="4762500" y="2749550"/>
                    </a:lnTo>
                    <a:lnTo>
                      <a:pt x="6350000" y="0"/>
                    </a:lnTo>
                    <a:close/>
                  </a:path>
                </a:pathLst>
              </a:custGeom>
              <a:blipFill>
                <a:blip r:embed="rId6" cstate="screen">
                  <a:extLst>
                    <a:ext uri="{28A0092B-C50C-407E-A947-70E740481C1C}">
                      <a14:useLocalDpi xmlns:a14="http://schemas.microsoft.com/office/drawing/2010/main"/>
                    </a:ext>
                  </a:extLst>
                </a:blip>
                <a:stretch>
                  <a:fillRect/>
                </a:stretch>
              </a:blipFill>
            </p:spPr>
          </p:sp>
        </p:grpSp>
      </p:grpSp>
      <p:cxnSp>
        <p:nvCxnSpPr>
          <p:cNvPr id="41" name="Connecteur droit 17">
            <a:extLst>
              <a:ext uri="{FF2B5EF4-FFF2-40B4-BE49-F238E27FC236}">
                <a16:creationId xmlns:a16="http://schemas.microsoft.com/office/drawing/2014/main" id="{F909C407-53FF-4DFC-99EB-3A8CBC353A9B}"/>
              </a:ext>
            </a:extLst>
          </p:cNvPr>
          <p:cNvCxnSpPr/>
          <p:nvPr userDrawn="1"/>
        </p:nvCxnSpPr>
        <p:spPr>
          <a:xfrm>
            <a:off x="-50800" y="6492874"/>
            <a:ext cx="44196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1476749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p:cSld name="2_Slide 5">
    <p:spTree>
      <p:nvGrpSpPr>
        <p:cNvPr id="1" name=""/>
        <p:cNvGrpSpPr/>
        <p:nvPr/>
      </p:nvGrpSpPr>
      <p:grpSpPr>
        <a:xfrm>
          <a:off x="0" y="0"/>
          <a:ext cx="0" cy="0"/>
          <a:chOff x="0" y="0"/>
          <a:chExt cx="0" cy="0"/>
        </a:xfrm>
      </p:grpSpPr>
      <p:grpSp>
        <p:nvGrpSpPr>
          <p:cNvPr id="17" name="Groupe 16">
            <a:extLst>
              <a:ext uri="{FF2B5EF4-FFF2-40B4-BE49-F238E27FC236}">
                <a16:creationId xmlns:a16="http://schemas.microsoft.com/office/drawing/2014/main" id="{1CAF00C5-F7DA-4755-E96D-64A96C08B39E}"/>
              </a:ext>
            </a:extLst>
          </p:cNvPr>
          <p:cNvGrpSpPr/>
          <p:nvPr/>
        </p:nvGrpSpPr>
        <p:grpSpPr>
          <a:xfrm rot="3608892">
            <a:off x="4170740" y="6087713"/>
            <a:ext cx="717435" cy="968494"/>
            <a:chOff x="9824704" y="-2020392"/>
            <a:chExt cx="9270979" cy="12307392"/>
          </a:xfrm>
        </p:grpSpPr>
        <p:grpSp>
          <p:nvGrpSpPr>
            <p:cNvPr id="18" name="Group 3">
              <a:extLst>
                <a:ext uri="{FF2B5EF4-FFF2-40B4-BE49-F238E27FC236}">
                  <a16:creationId xmlns:a16="http://schemas.microsoft.com/office/drawing/2014/main" id="{D44535E7-C4DC-78DB-A7A8-6270D639D59E}"/>
                </a:ext>
              </a:extLst>
            </p:cNvPr>
            <p:cNvGrpSpPr>
              <a:grpSpLocks noChangeAspect="1"/>
            </p:cNvGrpSpPr>
            <p:nvPr/>
          </p:nvGrpSpPr>
          <p:grpSpPr>
            <a:xfrm>
              <a:off x="9824704" y="6587112"/>
              <a:ext cx="4302195" cy="3699888"/>
              <a:chOff x="0" y="0"/>
              <a:chExt cx="6350000" cy="5461000"/>
            </a:xfrm>
          </p:grpSpPr>
          <p:sp>
            <p:nvSpPr>
              <p:cNvPr id="27" name="Freeform 4">
                <a:extLst>
                  <a:ext uri="{FF2B5EF4-FFF2-40B4-BE49-F238E27FC236}">
                    <a16:creationId xmlns:a16="http://schemas.microsoft.com/office/drawing/2014/main" id="{A37C8411-6E3C-DB79-4F3B-86873DF6054D}"/>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2" cstate="screen">
                  <a:extLst>
                    <a:ext uri="{28A0092B-C50C-407E-A947-70E740481C1C}">
                      <a14:useLocalDpi xmlns:a14="http://schemas.microsoft.com/office/drawing/2010/main"/>
                    </a:ext>
                  </a:extLst>
                </a:blip>
                <a:stretch>
                  <a:fillRect/>
                </a:stretch>
              </a:blipFill>
            </p:spPr>
          </p:sp>
        </p:grpSp>
        <p:grpSp>
          <p:nvGrpSpPr>
            <p:cNvPr id="19" name="Group 5">
              <a:extLst>
                <a:ext uri="{FF2B5EF4-FFF2-40B4-BE49-F238E27FC236}">
                  <a16:creationId xmlns:a16="http://schemas.microsoft.com/office/drawing/2014/main" id="{B0CB359F-A173-B531-357E-06D398B7AB1C}"/>
                </a:ext>
              </a:extLst>
            </p:cNvPr>
            <p:cNvGrpSpPr>
              <a:grpSpLocks noChangeAspect="1"/>
            </p:cNvGrpSpPr>
            <p:nvPr/>
          </p:nvGrpSpPr>
          <p:grpSpPr>
            <a:xfrm>
              <a:off x="12177919" y="2232299"/>
              <a:ext cx="4302195" cy="3699888"/>
              <a:chOff x="0" y="0"/>
              <a:chExt cx="6350000" cy="5461000"/>
            </a:xfrm>
          </p:grpSpPr>
          <p:sp>
            <p:nvSpPr>
              <p:cNvPr id="26" name="Freeform 6">
                <a:extLst>
                  <a:ext uri="{FF2B5EF4-FFF2-40B4-BE49-F238E27FC236}">
                    <a16:creationId xmlns:a16="http://schemas.microsoft.com/office/drawing/2014/main" id="{D3A751FA-5239-5689-E97A-22A3E01E4232}"/>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3" cstate="screen">
                  <a:extLst>
                    <a:ext uri="{28A0092B-C50C-407E-A947-70E740481C1C}">
                      <a14:useLocalDpi xmlns:a14="http://schemas.microsoft.com/office/drawing/2010/main"/>
                    </a:ext>
                  </a:extLst>
                </a:blip>
                <a:stretch>
                  <a:fillRect/>
                </a:stretch>
              </a:blipFill>
            </p:spPr>
          </p:sp>
        </p:grpSp>
        <p:grpSp>
          <p:nvGrpSpPr>
            <p:cNvPr id="20" name="Group 7">
              <a:extLst>
                <a:ext uri="{FF2B5EF4-FFF2-40B4-BE49-F238E27FC236}">
                  <a16:creationId xmlns:a16="http://schemas.microsoft.com/office/drawing/2014/main" id="{B4AD2B37-84FA-623C-764F-410A0D79FD05}"/>
                </a:ext>
              </a:extLst>
            </p:cNvPr>
            <p:cNvGrpSpPr>
              <a:grpSpLocks noChangeAspect="1"/>
            </p:cNvGrpSpPr>
            <p:nvPr/>
          </p:nvGrpSpPr>
          <p:grpSpPr>
            <a:xfrm>
              <a:off x="14793488" y="-2020392"/>
              <a:ext cx="4302195" cy="3699888"/>
              <a:chOff x="0" y="0"/>
              <a:chExt cx="6350000" cy="5461000"/>
            </a:xfrm>
          </p:grpSpPr>
          <p:sp>
            <p:nvSpPr>
              <p:cNvPr id="25" name="Freeform 8">
                <a:extLst>
                  <a:ext uri="{FF2B5EF4-FFF2-40B4-BE49-F238E27FC236}">
                    <a16:creationId xmlns:a16="http://schemas.microsoft.com/office/drawing/2014/main" id="{1664A612-F7DB-74A1-5454-42692D5B2B28}"/>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4" cstate="screen">
                  <a:extLst>
                    <a:ext uri="{28A0092B-C50C-407E-A947-70E740481C1C}">
                      <a14:useLocalDpi xmlns:a14="http://schemas.microsoft.com/office/drawing/2010/main"/>
                    </a:ext>
                  </a:extLst>
                </a:blip>
                <a:stretch>
                  <a:fillRect/>
                </a:stretch>
              </a:blipFill>
            </p:spPr>
          </p:sp>
        </p:grpSp>
        <p:grpSp>
          <p:nvGrpSpPr>
            <p:cNvPr id="21" name="Group 9">
              <a:extLst>
                <a:ext uri="{FF2B5EF4-FFF2-40B4-BE49-F238E27FC236}">
                  <a16:creationId xmlns:a16="http://schemas.microsoft.com/office/drawing/2014/main" id="{F9A50F3A-CC65-9428-CA94-85FC043A5A02}"/>
                </a:ext>
              </a:extLst>
            </p:cNvPr>
            <p:cNvGrpSpPr>
              <a:grpSpLocks noChangeAspect="1"/>
            </p:cNvGrpSpPr>
            <p:nvPr/>
          </p:nvGrpSpPr>
          <p:grpSpPr>
            <a:xfrm>
              <a:off x="12177919" y="6266409"/>
              <a:ext cx="4272388" cy="3699888"/>
              <a:chOff x="0" y="0"/>
              <a:chExt cx="6350000" cy="5499100"/>
            </a:xfrm>
          </p:grpSpPr>
          <p:sp>
            <p:nvSpPr>
              <p:cNvPr id="24" name="Freeform 10">
                <a:extLst>
                  <a:ext uri="{FF2B5EF4-FFF2-40B4-BE49-F238E27FC236}">
                    <a16:creationId xmlns:a16="http://schemas.microsoft.com/office/drawing/2014/main" id="{B8460C0A-E74C-758D-A48E-B995FA25B9A2}"/>
                  </a:ext>
                </a:extLst>
              </p:cNvPr>
              <p:cNvSpPr/>
              <p:nvPr/>
            </p:nvSpPr>
            <p:spPr>
              <a:xfrm>
                <a:off x="0" y="0"/>
                <a:ext cx="6350000" cy="5499100"/>
              </a:xfrm>
              <a:custGeom>
                <a:avLst/>
                <a:gdLst/>
                <a:ahLst/>
                <a:cxnLst/>
                <a:rect l="l" t="t" r="r" b="b"/>
                <a:pathLst>
                  <a:path w="6350000" h="5499100">
                    <a:moveTo>
                      <a:pt x="3175000" y="0"/>
                    </a:moveTo>
                    <a:lnTo>
                      <a:pt x="0" y="0"/>
                    </a:lnTo>
                    <a:lnTo>
                      <a:pt x="1587500" y="2749550"/>
                    </a:lnTo>
                    <a:lnTo>
                      <a:pt x="3175000" y="5499100"/>
                    </a:lnTo>
                    <a:lnTo>
                      <a:pt x="4762500" y="2749550"/>
                    </a:lnTo>
                    <a:lnTo>
                      <a:pt x="6350000" y="0"/>
                    </a:lnTo>
                    <a:close/>
                  </a:path>
                </a:pathLst>
              </a:custGeom>
              <a:blipFill>
                <a:blip r:embed="rId5" cstate="screen">
                  <a:extLst>
                    <a:ext uri="{28A0092B-C50C-407E-A947-70E740481C1C}">
                      <a14:useLocalDpi xmlns:a14="http://schemas.microsoft.com/office/drawing/2010/main"/>
                    </a:ext>
                  </a:extLst>
                </a:blip>
                <a:stretch>
                  <a:fillRect/>
                </a:stretch>
              </a:blipFill>
            </p:spPr>
          </p:sp>
        </p:grpSp>
        <p:grpSp>
          <p:nvGrpSpPr>
            <p:cNvPr id="22" name="Group 11">
              <a:extLst>
                <a:ext uri="{FF2B5EF4-FFF2-40B4-BE49-F238E27FC236}">
                  <a16:creationId xmlns:a16="http://schemas.microsoft.com/office/drawing/2014/main" id="{D6838A77-76A0-D0FF-5F1A-4E295F1F4E66}"/>
                </a:ext>
              </a:extLst>
            </p:cNvPr>
            <p:cNvGrpSpPr>
              <a:grpSpLocks noChangeAspect="1"/>
            </p:cNvGrpSpPr>
            <p:nvPr/>
          </p:nvGrpSpPr>
          <p:grpSpPr>
            <a:xfrm>
              <a:off x="14591633" y="2012871"/>
              <a:ext cx="4272388" cy="3699888"/>
              <a:chOff x="0" y="0"/>
              <a:chExt cx="6350000" cy="5499100"/>
            </a:xfrm>
          </p:grpSpPr>
          <p:sp>
            <p:nvSpPr>
              <p:cNvPr id="23" name="Freeform 12">
                <a:extLst>
                  <a:ext uri="{FF2B5EF4-FFF2-40B4-BE49-F238E27FC236}">
                    <a16:creationId xmlns:a16="http://schemas.microsoft.com/office/drawing/2014/main" id="{1A8BC44C-8E16-7A0F-96B8-1BDFC0A0A7B1}"/>
                  </a:ext>
                </a:extLst>
              </p:cNvPr>
              <p:cNvSpPr/>
              <p:nvPr/>
            </p:nvSpPr>
            <p:spPr>
              <a:xfrm>
                <a:off x="0" y="0"/>
                <a:ext cx="6350000" cy="5499100"/>
              </a:xfrm>
              <a:custGeom>
                <a:avLst/>
                <a:gdLst/>
                <a:ahLst/>
                <a:cxnLst/>
                <a:rect l="l" t="t" r="r" b="b"/>
                <a:pathLst>
                  <a:path w="6350000" h="5499100">
                    <a:moveTo>
                      <a:pt x="3175000" y="0"/>
                    </a:moveTo>
                    <a:lnTo>
                      <a:pt x="0" y="0"/>
                    </a:lnTo>
                    <a:lnTo>
                      <a:pt x="1587500" y="2749550"/>
                    </a:lnTo>
                    <a:lnTo>
                      <a:pt x="3175000" y="5499100"/>
                    </a:lnTo>
                    <a:lnTo>
                      <a:pt x="4762500" y="2749550"/>
                    </a:lnTo>
                    <a:lnTo>
                      <a:pt x="6350000" y="0"/>
                    </a:lnTo>
                    <a:close/>
                  </a:path>
                </a:pathLst>
              </a:custGeom>
              <a:blipFill>
                <a:blip r:embed="rId6" cstate="screen">
                  <a:extLst>
                    <a:ext uri="{28A0092B-C50C-407E-A947-70E740481C1C}">
                      <a14:useLocalDpi xmlns:a14="http://schemas.microsoft.com/office/drawing/2010/main"/>
                    </a:ext>
                  </a:extLst>
                </a:blip>
                <a:stretch>
                  <a:fillRect/>
                </a:stretch>
              </a:blipFill>
            </p:spPr>
          </p:sp>
        </p:grpSp>
      </p:grpSp>
      <p:cxnSp>
        <p:nvCxnSpPr>
          <p:cNvPr id="29" name="Connecteur droit 28">
            <a:extLst>
              <a:ext uri="{FF2B5EF4-FFF2-40B4-BE49-F238E27FC236}">
                <a16:creationId xmlns:a16="http://schemas.microsoft.com/office/drawing/2014/main" id="{6256D9B0-C816-675E-C239-53EFB72DE25A}"/>
              </a:ext>
            </a:extLst>
          </p:cNvPr>
          <p:cNvCxnSpPr>
            <a:cxnSpLocks/>
          </p:cNvCxnSpPr>
          <p:nvPr/>
        </p:nvCxnSpPr>
        <p:spPr>
          <a:xfrm>
            <a:off x="-50800" y="6492874"/>
            <a:ext cx="5080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0" name="Titre 1">
            <a:extLst>
              <a:ext uri="{FF2B5EF4-FFF2-40B4-BE49-F238E27FC236}">
                <a16:creationId xmlns:a16="http://schemas.microsoft.com/office/drawing/2014/main" id="{E25F335D-C4FF-B8A9-66BE-917BC7B40018}"/>
              </a:ext>
            </a:extLst>
          </p:cNvPr>
          <p:cNvSpPr>
            <a:spLocks noGrp="1"/>
          </p:cNvSpPr>
          <p:nvPr>
            <p:ph type="title"/>
          </p:nvPr>
        </p:nvSpPr>
        <p:spPr>
          <a:xfrm>
            <a:off x="508000" y="365126"/>
            <a:ext cx="10515600" cy="777875"/>
          </a:xfrm>
          <a:prstGeom prst="rect">
            <a:avLst/>
          </a:prstGeom>
        </p:spPr>
        <p:txBody>
          <a:bodyPr/>
          <a:lstStyle>
            <a:lvl1pPr>
              <a:defRPr sz="4734" b="1" i="0">
                <a:solidFill>
                  <a:srgbClr val="292929"/>
                </a:solidFill>
                <a:latin typeface="Poppins" pitchFamily="2" charset="77"/>
                <a:cs typeface="Poppins" pitchFamily="2" charset="77"/>
              </a:defRPr>
            </a:lvl1pPr>
          </a:lstStyle>
          <a:p>
            <a:r>
              <a:rPr lang="en-US"/>
              <a:t>Click to edit Master title style</a:t>
            </a:r>
            <a:endParaRPr lang="fr-FR" dirty="0"/>
          </a:p>
        </p:txBody>
      </p:sp>
      <p:sp>
        <p:nvSpPr>
          <p:cNvPr id="31" name="Espace réservé du contenu 2">
            <a:extLst>
              <a:ext uri="{FF2B5EF4-FFF2-40B4-BE49-F238E27FC236}">
                <a16:creationId xmlns:a16="http://schemas.microsoft.com/office/drawing/2014/main" id="{4EAFE968-A7A1-B80F-4139-D9795C9CC134}"/>
              </a:ext>
            </a:extLst>
          </p:cNvPr>
          <p:cNvSpPr>
            <a:spLocks noGrp="1"/>
          </p:cNvSpPr>
          <p:nvPr>
            <p:ph sz="half" idx="1"/>
          </p:nvPr>
        </p:nvSpPr>
        <p:spPr>
          <a:xfrm>
            <a:off x="508000" y="1397002"/>
            <a:ext cx="10515600" cy="4780490"/>
          </a:xfrm>
          <a:prstGeom prst="rect">
            <a:avLst/>
          </a:prstGeom>
        </p:spPr>
        <p:txBody>
          <a:bodyPr/>
          <a:lstStyle>
            <a:lvl1pPr>
              <a:defRPr sz="2133" b="0" i="0">
                <a:solidFill>
                  <a:srgbClr val="292929"/>
                </a:solidFill>
                <a:latin typeface="Poppins Light" pitchFamily="2" charset="77"/>
                <a:cs typeface="Poppins Light" pitchFamily="2" charset="77"/>
              </a:defRPr>
            </a:lvl1pPr>
            <a:lvl2pPr marL="457223" indent="-152408">
              <a:buFont typeface="Courier New" panose="02070309020205020404" pitchFamily="49" charset="0"/>
              <a:buChar char="o"/>
              <a:defRPr sz="2133" b="0" i="0">
                <a:solidFill>
                  <a:srgbClr val="292929"/>
                </a:solidFill>
                <a:latin typeface="Poppins Light" pitchFamily="2" charset="77"/>
                <a:cs typeface="Poppins Light" pitchFamily="2" charset="77"/>
              </a:defRPr>
            </a:lvl2pPr>
            <a:lvl3pPr marL="762038" indent="-152408">
              <a:buFont typeface="Courier New" panose="02070309020205020404" pitchFamily="49" charset="0"/>
              <a:buChar char="o"/>
              <a:defRPr sz="2133" b="0" i="0">
                <a:solidFill>
                  <a:srgbClr val="292929"/>
                </a:solidFill>
                <a:latin typeface="Poppins Light" pitchFamily="2" charset="77"/>
                <a:cs typeface="Poppins Light" pitchFamily="2" charset="77"/>
              </a:defRPr>
            </a:lvl3pPr>
            <a:lvl4pPr marL="1066853" indent="-152408">
              <a:buFont typeface="Courier New" panose="02070309020205020404" pitchFamily="49" charset="0"/>
              <a:buChar char="o"/>
              <a:defRPr sz="2133" b="0" i="0">
                <a:solidFill>
                  <a:srgbClr val="292929"/>
                </a:solidFill>
                <a:latin typeface="Poppins Light" pitchFamily="2" charset="77"/>
                <a:cs typeface="Poppins Light" pitchFamily="2" charset="77"/>
              </a:defRPr>
            </a:lvl4pPr>
            <a:lvl5pPr marL="1371669" indent="-152408">
              <a:buFont typeface="Courier New" panose="02070309020205020404" pitchFamily="49" charset="0"/>
              <a:buChar char="o"/>
              <a:defRPr sz="2133" b="0" i="0">
                <a:solidFill>
                  <a:srgbClr val="292929"/>
                </a:solidFill>
                <a:latin typeface="Poppins Light" pitchFamily="2" charset="77"/>
                <a:cs typeface="Poppins Light"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dirty="0"/>
          </a:p>
        </p:txBody>
      </p:sp>
      <p:grpSp>
        <p:nvGrpSpPr>
          <p:cNvPr id="32" name="Groupe 16">
            <a:extLst>
              <a:ext uri="{FF2B5EF4-FFF2-40B4-BE49-F238E27FC236}">
                <a16:creationId xmlns:a16="http://schemas.microsoft.com/office/drawing/2014/main" id="{DDBC99AD-1995-4E74-8F75-4E68C6F6D040}"/>
              </a:ext>
            </a:extLst>
          </p:cNvPr>
          <p:cNvGrpSpPr/>
          <p:nvPr userDrawn="1"/>
        </p:nvGrpSpPr>
        <p:grpSpPr>
          <a:xfrm rot="3608892">
            <a:off x="4170740" y="6087713"/>
            <a:ext cx="717435" cy="968494"/>
            <a:chOff x="9824704" y="-2020392"/>
            <a:chExt cx="9270979" cy="12307392"/>
          </a:xfrm>
        </p:grpSpPr>
        <p:grpSp>
          <p:nvGrpSpPr>
            <p:cNvPr id="33" name="Group 3">
              <a:extLst>
                <a:ext uri="{FF2B5EF4-FFF2-40B4-BE49-F238E27FC236}">
                  <a16:creationId xmlns:a16="http://schemas.microsoft.com/office/drawing/2014/main" id="{363C9901-FFE8-4F33-871F-3DCD1D0F0DCB}"/>
                </a:ext>
              </a:extLst>
            </p:cNvPr>
            <p:cNvGrpSpPr>
              <a:grpSpLocks noChangeAspect="1"/>
            </p:cNvGrpSpPr>
            <p:nvPr userDrawn="1"/>
          </p:nvGrpSpPr>
          <p:grpSpPr>
            <a:xfrm>
              <a:off x="9824704" y="6587112"/>
              <a:ext cx="4302195" cy="3699888"/>
              <a:chOff x="0" y="0"/>
              <a:chExt cx="6350000" cy="5461000"/>
            </a:xfrm>
          </p:grpSpPr>
          <p:sp>
            <p:nvSpPr>
              <p:cNvPr id="42" name="Freeform 4">
                <a:extLst>
                  <a:ext uri="{FF2B5EF4-FFF2-40B4-BE49-F238E27FC236}">
                    <a16:creationId xmlns:a16="http://schemas.microsoft.com/office/drawing/2014/main" id="{2EED5908-04FC-4DF3-86F3-0645B7BB9C52}"/>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2" cstate="screen">
                  <a:extLst>
                    <a:ext uri="{28A0092B-C50C-407E-A947-70E740481C1C}">
                      <a14:useLocalDpi xmlns:a14="http://schemas.microsoft.com/office/drawing/2010/main"/>
                    </a:ext>
                  </a:extLst>
                </a:blip>
                <a:stretch>
                  <a:fillRect/>
                </a:stretch>
              </a:blipFill>
            </p:spPr>
          </p:sp>
        </p:grpSp>
        <p:grpSp>
          <p:nvGrpSpPr>
            <p:cNvPr id="34" name="Group 5">
              <a:extLst>
                <a:ext uri="{FF2B5EF4-FFF2-40B4-BE49-F238E27FC236}">
                  <a16:creationId xmlns:a16="http://schemas.microsoft.com/office/drawing/2014/main" id="{9088C53D-33FA-4CDF-A1E1-FF1F9B05D8B5}"/>
                </a:ext>
              </a:extLst>
            </p:cNvPr>
            <p:cNvGrpSpPr>
              <a:grpSpLocks noChangeAspect="1"/>
            </p:cNvGrpSpPr>
            <p:nvPr userDrawn="1"/>
          </p:nvGrpSpPr>
          <p:grpSpPr>
            <a:xfrm>
              <a:off x="12177919" y="2232299"/>
              <a:ext cx="4302195" cy="3699888"/>
              <a:chOff x="0" y="0"/>
              <a:chExt cx="6350000" cy="5461000"/>
            </a:xfrm>
          </p:grpSpPr>
          <p:sp>
            <p:nvSpPr>
              <p:cNvPr id="41" name="Freeform 6">
                <a:extLst>
                  <a:ext uri="{FF2B5EF4-FFF2-40B4-BE49-F238E27FC236}">
                    <a16:creationId xmlns:a16="http://schemas.microsoft.com/office/drawing/2014/main" id="{C490EA88-CEE7-4F6B-8C2E-69056F473FC7}"/>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3" cstate="screen">
                  <a:extLst>
                    <a:ext uri="{28A0092B-C50C-407E-A947-70E740481C1C}">
                      <a14:useLocalDpi xmlns:a14="http://schemas.microsoft.com/office/drawing/2010/main"/>
                    </a:ext>
                  </a:extLst>
                </a:blip>
                <a:stretch>
                  <a:fillRect/>
                </a:stretch>
              </a:blipFill>
            </p:spPr>
          </p:sp>
        </p:grpSp>
        <p:grpSp>
          <p:nvGrpSpPr>
            <p:cNvPr id="35" name="Group 7">
              <a:extLst>
                <a:ext uri="{FF2B5EF4-FFF2-40B4-BE49-F238E27FC236}">
                  <a16:creationId xmlns:a16="http://schemas.microsoft.com/office/drawing/2014/main" id="{4F55C277-8891-4896-B2E0-9C6F71D8B06B}"/>
                </a:ext>
              </a:extLst>
            </p:cNvPr>
            <p:cNvGrpSpPr>
              <a:grpSpLocks noChangeAspect="1"/>
            </p:cNvGrpSpPr>
            <p:nvPr userDrawn="1"/>
          </p:nvGrpSpPr>
          <p:grpSpPr>
            <a:xfrm>
              <a:off x="14793488" y="-2020392"/>
              <a:ext cx="4302195" cy="3699888"/>
              <a:chOff x="0" y="0"/>
              <a:chExt cx="6350000" cy="5461000"/>
            </a:xfrm>
          </p:grpSpPr>
          <p:sp>
            <p:nvSpPr>
              <p:cNvPr id="40" name="Freeform 8">
                <a:extLst>
                  <a:ext uri="{FF2B5EF4-FFF2-40B4-BE49-F238E27FC236}">
                    <a16:creationId xmlns:a16="http://schemas.microsoft.com/office/drawing/2014/main" id="{3EEC9A30-442E-41DC-B52F-DB85259E08F9}"/>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4" cstate="screen">
                  <a:extLst>
                    <a:ext uri="{28A0092B-C50C-407E-A947-70E740481C1C}">
                      <a14:useLocalDpi xmlns:a14="http://schemas.microsoft.com/office/drawing/2010/main"/>
                    </a:ext>
                  </a:extLst>
                </a:blip>
                <a:stretch>
                  <a:fillRect/>
                </a:stretch>
              </a:blipFill>
            </p:spPr>
          </p:sp>
        </p:grpSp>
        <p:grpSp>
          <p:nvGrpSpPr>
            <p:cNvPr id="36" name="Group 9">
              <a:extLst>
                <a:ext uri="{FF2B5EF4-FFF2-40B4-BE49-F238E27FC236}">
                  <a16:creationId xmlns:a16="http://schemas.microsoft.com/office/drawing/2014/main" id="{1B1BB4CF-10DF-4F1B-B3A8-D80F85C896E9}"/>
                </a:ext>
              </a:extLst>
            </p:cNvPr>
            <p:cNvGrpSpPr>
              <a:grpSpLocks noChangeAspect="1"/>
            </p:cNvGrpSpPr>
            <p:nvPr userDrawn="1"/>
          </p:nvGrpSpPr>
          <p:grpSpPr>
            <a:xfrm>
              <a:off x="12177919" y="6266409"/>
              <a:ext cx="4272388" cy="3699888"/>
              <a:chOff x="0" y="0"/>
              <a:chExt cx="6350000" cy="5499100"/>
            </a:xfrm>
          </p:grpSpPr>
          <p:sp>
            <p:nvSpPr>
              <p:cNvPr id="39" name="Freeform 10">
                <a:extLst>
                  <a:ext uri="{FF2B5EF4-FFF2-40B4-BE49-F238E27FC236}">
                    <a16:creationId xmlns:a16="http://schemas.microsoft.com/office/drawing/2014/main" id="{5C9D3D97-0115-4D83-AD65-64C36F4602D1}"/>
                  </a:ext>
                </a:extLst>
              </p:cNvPr>
              <p:cNvSpPr/>
              <p:nvPr/>
            </p:nvSpPr>
            <p:spPr>
              <a:xfrm>
                <a:off x="0" y="0"/>
                <a:ext cx="6350000" cy="5499100"/>
              </a:xfrm>
              <a:custGeom>
                <a:avLst/>
                <a:gdLst/>
                <a:ahLst/>
                <a:cxnLst/>
                <a:rect l="l" t="t" r="r" b="b"/>
                <a:pathLst>
                  <a:path w="6350000" h="5499100">
                    <a:moveTo>
                      <a:pt x="3175000" y="0"/>
                    </a:moveTo>
                    <a:lnTo>
                      <a:pt x="0" y="0"/>
                    </a:lnTo>
                    <a:lnTo>
                      <a:pt x="1587500" y="2749550"/>
                    </a:lnTo>
                    <a:lnTo>
                      <a:pt x="3175000" y="5499100"/>
                    </a:lnTo>
                    <a:lnTo>
                      <a:pt x="4762500" y="2749550"/>
                    </a:lnTo>
                    <a:lnTo>
                      <a:pt x="6350000" y="0"/>
                    </a:lnTo>
                    <a:close/>
                  </a:path>
                </a:pathLst>
              </a:custGeom>
              <a:blipFill>
                <a:blip r:embed="rId5" cstate="screen">
                  <a:extLst>
                    <a:ext uri="{28A0092B-C50C-407E-A947-70E740481C1C}">
                      <a14:useLocalDpi xmlns:a14="http://schemas.microsoft.com/office/drawing/2010/main"/>
                    </a:ext>
                  </a:extLst>
                </a:blip>
                <a:stretch>
                  <a:fillRect/>
                </a:stretch>
              </a:blipFill>
            </p:spPr>
          </p:sp>
        </p:grpSp>
        <p:grpSp>
          <p:nvGrpSpPr>
            <p:cNvPr id="37" name="Group 11">
              <a:extLst>
                <a:ext uri="{FF2B5EF4-FFF2-40B4-BE49-F238E27FC236}">
                  <a16:creationId xmlns:a16="http://schemas.microsoft.com/office/drawing/2014/main" id="{F9963F0B-FBCC-421A-9DCD-BA659BB153F4}"/>
                </a:ext>
              </a:extLst>
            </p:cNvPr>
            <p:cNvGrpSpPr>
              <a:grpSpLocks noChangeAspect="1"/>
            </p:cNvGrpSpPr>
            <p:nvPr userDrawn="1"/>
          </p:nvGrpSpPr>
          <p:grpSpPr>
            <a:xfrm>
              <a:off x="14591633" y="2012871"/>
              <a:ext cx="4272388" cy="3699888"/>
              <a:chOff x="0" y="0"/>
              <a:chExt cx="6350000" cy="5499100"/>
            </a:xfrm>
          </p:grpSpPr>
          <p:sp>
            <p:nvSpPr>
              <p:cNvPr id="38" name="Freeform 12">
                <a:extLst>
                  <a:ext uri="{FF2B5EF4-FFF2-40B4-BE49-F238E27FC236}">
                    <a16:creationId xmlns:a16="http://schemas.microsoft.com/office/drawing/2014/main" id="{C27AE71D-5A27-4435-9B56-6986F0666225}"/>
                  </a:ext>
                </a:extLst>
              </p:cNvPr>
              <p:cNvSpPr/>
              <p:nvPr/>
            </p:nvSpPr>
            <p:spPr>
              <a:xfrm>
                <a:off x="0" y="0"/>
                <a:ext cx="6350000" cy="5499100"/>
              </a:xfrm>
              <a:custGeom>
                <a:avLst/>
                <a:gdLst/>
                <a:ahLst/>
                <a:cxnLst/>
                <a:rect l="l" t="t" r="r" b="b"/>
                <a:pathLst>
                  <a:path w="6350000" h="5499100">
                    <a:moveTo>
                      <a:pt x="3175000" y="0"/>
                    </a:moveTo>
                    <a:lnTo>
                      <a:pt x="0" y="0"/>
                    </a:lnTo>
                    <a:lnTo>
                      <a:pt x="1587500" y="2749550"/>
                    </a:lnTo>
                    <a:lnTo>
                      <a:pt x="3175000" y="5499100"/>
                    </a:lnTo>
                    <a:lnTo>
                      <a:pt x="4762500" y="2749550"/>
                    </a:lnTo>
                    <a:lnTo>
                      <a:pt x="6350000" y="0"/>
                    </a:lnTo>
                    <a:close/>
                  </a:path>
                </a:pathLst>
              </a:custGeom>
              <a:blipFill>
                <a:blip r:embed="rId6" cstate="screen">
                  <a:extLst>
                    <a:ext uri="{28A0092B-C50C-407E-A947-70E740481C1C}">
                      <a14:useLocalDpi xmlns:a14="http://schemas.microsoft.com/office/drawing/2010/main"/>
                    </a:ext>
                  </a:extLst>
                </a:blip>
                <a:stretch>
                  <a:fillRect/>
                </a:stretch>
              </a:blipFill>
            </p:spPr>
          </p:sp>
        </p:grpSp>
      </p:grpSp>
      <p:cxnSp>
        <p:nvCxnSpPr>
          <p:cNvPr id="44" name="Connecteur droit 28">
            <a:extLst>
              <a:ext uri="{FF2B5EF4-FFF2-40B4-BE49-F238E27FC236}">
                <a16:creationId xmlns:a16="http://schemas.microsoft.com/office/drawing/2014/main" id="{7F4E0EC0-65E9-4F4E-BA1F-2DEB0067D951}"/>
              </a:ext>
            </a:extLst>
          </p:cNvPr>
          <p:cNvCxnSpPr>
            <a:cxnSpLocks/>
          </p:cNvCxnSpPr>
          <p:nvPr userDrawn="1"/>
        </p:nvCxnSpPr>
        <p:spPr>
          <a:xfrm>
            <a:off x="-50800" y="6492874"/>
            <a:ext cx="5080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5" name="ZoneTexte 16">
            <a:extLst>
              <a:ext uri="{FF2B5EF4-FFF2-40B4-BE49-F238E27FC236}">
                <a16:creationId xmlns:a16="http://schemas.microsoft.com/office/drawing/2014/main" id="{8BB9FFE7-8D5E-8E6C-91D5-32524E698908}"/>
              </a:ext>
            </a:extLst>
          </p:cNvPr>
          <p:cNvSpPr txBox="1"/>
          <p:nvPr userDrawn="1"/>
        </p:nvSpPr>
        <p:spPr>
          <a:xfrm>
            <a:off x="101600" y="6535579"/>
            <a:ext cx="4013200" cy="276999"/>
          </a:xfrm>
          <a:prstGeom prst="rect">
            <a:avLst/>
          </a:prstGeom>
          <a:noFill/>
        </p:spPr>
        <p:txBody>
          <a:bodyPr wrap="square" rtlCol="0">
            <a:spAutoFit/>
          </a:bodyPr>
          <a:lstStyle/>
          <a:p>
            <a:pPr algn="l"/>
            <a:r>
              <a:rPr lang="fr-FR" sz="1200" dirty="0">
                <a:latin typeface="Poppins" pitchFamily="2" charset="77"/>
                <a:cs typeface="Poppins" pitchFamily="2" charset="77"/>
              </a:rPr>
              <a:t>Comprehensive Training 2022</a:t>
            </a:r>
          </a:p>
        </p:txBody>
      </p:sp>
    </p:spTree>
    <p:extLst>
      <p:ext uri="{BB962C8B-B14F-4D97-AF65-F5344CB8AC3E}">
        <p14:creationId xmlns:p14="http://schemas.microsoft.com/office/powerpoint/2010/main" val="4278620765"/>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p:cSld name="Slide 3">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F5196DB-ADD8-8377-22BF-115D9D266F21}"/>
              </a:ext>
            </a:extLst>
          </p:cNvPr>
          <p:cNvSpPr>
            <a:spLocks noGrp="1"/>
          </p:cNvSpPr>
          <p:nvPr>
            <p:ph type="title"/>
          </p:nvPr>
        </p:nvSpPr>
        <p:spPr>
          <a:xfrm>
            <a:off x="3047999" y="365126"/>
            <a:ext cx="8572499" cy="473075"/>
          </a:xfrm>
          <a:prstGeom prst="rect">
            <a:avLst/>
          </a:prstGeom>
        </p:spPr>
        <p:txBody>
          <a:bodyPr/>
          <a:lstStyle>
            <a:lvl1pPr>
              <a:defRPr sz="2400" b="1" i="0">
                <a:latin typeface="Poppins ExtraBold" pitchFamily="2" charset="77"/>
                <a:cs typeface="Poppins ExtraBold" pitchFamily="2" charset="77"/>
              </a:defRPr>
            </a:lvl1pPr>
          </a:lstStyle>
          <a:p>
            <a:r>
              <a:rPr lang="en-US"/>
              <a:t>Click to edit Master title style</a:t>
            </a:r>
            <a:endParaRPr lang="fr-FR" dirty="0"/>
          </a:p>
        </p:txBody>
      </p:sp>
      <p:sp>
        <p:nvSpPr>
          <p:cNvPr id="3" name="Espace réservé du contenu 2">
            <a:extLst>
              <a:ext uri="{FF2B5EF4-FFF2-40B4-BE49-F238E27FC236}">
                <a16:creationId xmlns:a16="http://schemas.microsoft.com/office/drawing/2014/main" id="{2BF57EDF-BD9B-6D87-79CC-648270B25440}"/>
              </a:ext>
            </a:extLst>
          </p:cNvPr>
          <p:cNvSpPr>
            <a:spLocks noGrp="1"/>
          </p:cNvSpPr>
          <p:nvPr>
            <p:ph idx="1"/>
          </p:nvPr>
        </p:nvSpPr>
        <p:spPr>
          <a:xfrm>
            <a:off x="3047999" y="991513"/>
            <a:ext cx="8572500" cy="689286"/>
          </a:xfrm>
          <a:prstGeom prst="rect">
            <a:avLst/>
          </a:prstGeom>
        </p:spPr>
        <p:txBody>
          <a:bodyPr/>
          <a:lstStyle>
            <a:lvl1pPr algn="ctr">
              <a:defRPr sz="2133" b="0" i="0">
                <a:latin typeface="Poppins Light" pitchFamily="2" charset="77"/>
                <a:cs typeface="Poppins Light" pitchFamily="2" charset="77"/>
              </a:defRPr>
            </a:lvl1pPr>
            <a:lvl2pPr algn="ctr">
              <a:defRPr sz="2133" b="0" i="0">
                <a:latin typeface="Poppins Light" pitchFamily="2" charset="77"/>
                <a:cs typeface="Poppins Light" pitchFamily="2" charset="77"/>
              </a:defRPr>
            </a:lvl2pPr>
            <a:lvl3pPr algn="ctr">
              <a:defRPr sz="2133" b="0" i="0">
                <a:latin typeface="Poppins Light" pitchFamily="2" charset="77"/>
                <a:cs typeface="Poppins Light" pitchFamily="2" charset="77"/>
              </a:defRPr>
            </a:lvl3pPr>
            <a:lvl4pPr algn="ctr">
              <a:defRPr sz="2133" b="0" i="0">
                <a:latin typeface="Poppins Light" pitchFamily="2" charset="77"/>
                <a:cs typeface="Poppins Light" pitchFamily="2" charset="77"/>
              </a:defRPr>
            </a:lvl4pPr>
            <a:lvl5pPr algn="ctr">
              <a:defRPr sz="2133" b="0" i="0">
                <a:latin typeface="Poppins Light" pitchFamily="2" charset="77"/>
                <a:cs typeface="Poppins Light"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dirty="0"/>
          </a:p>
        </p:txBody>
      </p:sp>
      <p:grpSp>
        <p:nvGrpSpPr>
          <p:cNvPr id="7" name="Group 2">
            <a:extLst>
              <a:ext uri="{FF2B5EF4-FFF2-40B4-BE49-F238E27FC236}">
                <a16:creationId xmlns:a16="http://schemas.microsoft.com/office/drawing/2014/main" id="{84DF5FD3-368A-EF89-8149-3F8DC30E8ED5}"/>
              </a:ext>
            </a:extLst>
          </p:cNvPr>
          <p:cNvGrpSpPr>
            <a:grpSpLocks noChangeAspect="1"/>
          </p:cNvGrpSpPr>
          <p:nvPr/>
        </p:nvGrpSpPr>
        <p:grpSpPr>
          <a:xfrm>
            <a:off x="36827" y="3936476"/>
            <a:ext cx="1512035" cy="1309354"/>
            <a:chOff x="0" y="0"/>
            <a:chExt cx="4282440" cy="3708400"/>
          </a:xfrm>
        </p:grpSpPr>
        <p:sp>
          <p:nvSpPr>
            <p:cNvPr id="8" name="Freeform 3">
              <a:extLst>
                <a:ext uri="{FF2B5EF4-FFF2-40B4-BE49-F238E27FC236}">
                  <a16:creationId xmlns:a16="http://schemas.microsoft.com/office/drawing/2014/main" id="{207A5AE6-C703-B397-653C-DE3EF72325A6}"/>
                </a:ext>
              </a:extLst>
            </p:cNvPr>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2" cstate="screen">
                <a:extLst>
                  <a:ext uri="{28A0092B-C50C-407E-A947-70E740481C1C}">
                    <a14:useLocalDpi xmlns:a14="http://schemas.microsoft.com/office/drawing/2010/main"/>
                  </a:ext>
                </a:extLst>
              </a:blip>
              <a:stretch>
                <a:fillRect/>
              </a:stretch>
            </a:blipFill>
          </p:spPr>
        </p:sp>
      </p:grpSp>
      <p:grpSp>
        <p:nvGrpSpPr>
          <p:cNvPr id="9" name="Group 4">
            <a:extLst>
              <a:ext uri="{FF2B5EF4-FFF2-40B4-BE49-F238E27FC236}">
                <a16:creationId xmlns:a16="http://schemas.microsoft.com/office/drawing/2014/main" id="{A853F251-BFD7-6E3B-4AC4-69C2BAE5066C}"/>
              </a:ext>
            </a:extLst>
          </p:cNvPr>
          <p:cNvGrpSpPr>
            <a:grpSpLocks noChangeAspect="1"/>
          </p:cNvGrpSpPr>
          <p:nvPr/>
        </p:nvGrpSpPr>
        <p:grpSpPr>
          <a:xfrm>
            <a:off x="1295744" y="3234476"/>
            <a:ext cx="1512035" cy="1309354"/>
            <a:chOff x="0" y="0"/>
            <a:chExt cx="4282440" cy="3708400"/>
          </a:xfrm>
        </p:grpSpPr>
        <p:sp>
          <p:nvSpPr>
            <p:cNvPr id="10" name="Freeform 5">
              <a:extLst>
                <a:ext uri="{FF2B5EF4-FFF2-40B4-BE49-F238E27FC236}">
                  <a16:creationId xmlns:a16="http://schemas.microsoft.com/office/drawing/2014/main" id="{FB8B3F4F-C0F7-35DA-FF67-8BA5C47ABA23}"/>
                </a:ext>
              </a:extLst>
            </p:cNvPr>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3" cstate="screen">
                <a:extLst>
                  <a:ext uri="{28A0092B-C50C-407E-A947-70E740481C1C}">
                    <a14:useLocalDpi xmlns:a14="http://schemas.microsoft.com/office/drawing/2010/main"/>
                  </a:ext>
                </a:extLst>
              </a:blip>
              <a:stretch>
                <a:fillRect/>
              </a:stretch>
            </a:blipFill>
          </p:spPr>
        </p:sp>
      </p:grpSp>
      <p:grpSp>
        <p:nvGrpSpPr>
          <p:cNvPr id="11" name="Group 6">
            <a:extLst>
              <a:ext uri="{FF2B5EF4-FFF2-40B4-BE49-F238E27FC236}">
                <a16:creationId xmlns:a16="http://schemas.microsoft.com/office/drawing/2014/main" id="{86531AB7-3B7A-B165-5F15-DB9550187643}"/>
              </a:ext>
            </a:extLst>
          </p:cNvPr>
          <p:cNvGrpSpPr>
            <a:grpSpLocks noChangeAspect="1"/>
          </p:cNvGrpSpPr>
          <p:nvPr/>
        </p:nvGrpSpPr>
        <p:grpSpPr>
          <a:xfrm>
            <a:off x="1295744" y="4688703"/>
            <a:ext cx="1512035" cy="1309354"/>
            <a:chOff x="0" y="0"/>
            <a:chExt cx="4282440" cy="3708400"/>
          </a:xfrm>
        </p:grpSpPr>
        <p:sp>
          <p:nvSpPr>
            <p:cNvPr id="12" name="Freeform 7">
              <a:extLst>
                <a:ext uri="{FF2B5EF4-FFF2-40B4-BE49-F238E27FC236}">
                  <a16:creationId xmlns:a16="http://schemas.microsoft.com/office/drawing/2014/main" id="{D7F4A836-03D3-0478-993C-89ABCD789556}"/>
                </a:ext>
              </a:extLst>
            </p:cNvPr>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4" cstate="screen">
                <a:extLst>
                  <a:ext uri="{28A0092B-C50C-407E-A947-70E740481C1C}">
                    <a14:useLocalDpi xmlns:a14="http://schemas.microsoft.com/office/drawing/2010/main"/>
                  </a:ext>
                </a:extLst>
              </a:blip>
              <a:stretch>
                <a:fillRect/>
              </a:stretch>
            </a:blipFill>
          </p:spPr>
        </p:sp>
      </p:grpSp>
      <p:grpSp>
        <p:nvGrpSpPr>
          <p:cNvPr id="13" name="Group 8">
            <a:extLst>
              <a:ext uri="{FF2B5EF4-FFF2-40B4-BE49-F238E27FC236}">
                <a16:creationId xmlns:a16="http://schemas.microsoft.com/office/drawing/2014/main" id="{56C60DFD-8387-7A95-BB2D-514C050483D0}"/>
              </a:ext>
            </a:extLst>
          </p:cNvPr>
          <p:cNvGrpSpPr>
            <a:grpSpLocks noChangeAspect="1"/>
          </p:cNvGrpSpPr>
          <p:nvPr/>
        </p:nvGrpSpPr>
        <p:grpSpPr>
          <a:xfrm>
            <a:off x="1" y="5369502"/>
            <a:ext cx="1512035" cy="1309354"/>
            <a:chOff x="0" y="0"/>
            <a:chExt cx="4282440" cy="3708400"/>
          </a:xfrm>
        </p:grpSpPr>
        <p:sp>
          <p:nvSpPr>
            <p:cNvPr id="14" name="Freeform 9">
              <a:extLst>
                <a:ext uri="{FF2B5EF4-FFF2-40B4-BE49-F238E27FC236}">
                  <a16:creationId xmlns:a16="http://schemas.microsoft.com/office/drawing/2014/main" id="{C5983990-1CB7-7E54-7DA1-6FDE8AB0D929}"/>
                </a:ext>
              </a:extLst>
            </p:cNvPr>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5" cstate="screen">
                <a:extLst>
                  <a:ext uri="{28A0092B-C50C-407E-A947-70E740481C1C}">
                    <a14:useLocalDpi xmlns:a14="http://schemas.microsoft.com/office/drawing/2010/main"/>
                  </a:ext>
                </a:extLst>
              </a:blip>
              <a:stretch>
                <a:fillRect/>
              </a:stretch>
            </a:blipFill>
          </p:spPr>
        </p:sp>
      </p:grpSp>
      <p:grpSp>
        <p:nvGrpSpPr>
          <p:cNvPr id="15" name="Group 10">
            <a:extLst>
              <a:ext uri="{FF2B5EF4-FFF2-40B4-BE49-F238E27FC236}">
                <a16:creationId xmlns:a16="http://schemas.microsoft.com/office/drawing/2014/main" id="{8BE35399-D3C5-0957-DBA2-9D71AE382BE6}"/>
              </a:ext>
            </a:extLst>
          </p:cNvPr>
          <p:cNvGrpSpPr>
            <a:grpSpLocks noChangeAspect="1"/>
          </p:cNvGrpSpPr>
          <p:nvPr/>
        </p:nvGrpSpPr>
        <p:grpSpPr>
          <a:xfrm>
            <a:off x="73654" y="1073445"/>
            <a:ext cx="1512035" cy="1309354"/>
            <a:chOff x="0" y="0"/>
            <a:chExt cx="4282440" cy="3708400"/>
          </a:xfrm>
        </p:grpSpPr>
        <p:sp>
          <p:nvSpPr>
            <p:cNvPr id="16" name="Freeform 11">
              <a:extLst>
                <a:ext uri="{FF2B5EF4-FFF2-40B4-BE49-F238E27FC236}">
                  <a16:creationId xmlns:a16="http://schemas.microsoft.com/office/drawing/2014/main" id="{4DFA1151-F81E-CAB0-3902-18EBA90CB0E1}"/>
                </a:ext>
              </a:extLst>
            </p:cNvPr>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6" cstate="screen">
                <a:extLst>
                  <a:ext uri="{28A0092B-C50C-407E-A947-70E740481C1C}">
                    <a14:useLocalDpi xmlns:a14="http://schemas.microsoft.com/office/drawing/2010/main"/>
                  </a:ext>
                </a:extLst>
              </a:blip>
              <a:stretch>
                <a:fillRect/>
              </a:stretch>
            </a:blipFill>
          </p:spPr>
        </p:sp>
      </p:grpSp>
      <p:grpSp>
        <p:nvGrpSpPr>
          <p:cNvPr id="17" name="Group 12">
            <a:extLst>
              <a:ext uri="{FF2B5EF4-FFF2-40B4-BE49-F238E27FC236}">
                <a16:creationId xmlns:a16="http://schemas.microsoft.com/office/drawing/2014/main" id="{8B5B18D7-A00B-0944-F9C9-165806E8EB29}"/>
              </a:ext>
            </a:extLst>
          </p:cNvPr>
          <p:cNvGrpSpPr>
            <a:grpSpLocks noChangeAspect="1"/>
          </p:cNvGrpSpPr>
          <p:nvPr/>
        </p:nvGrpSpPr>
        <p:grpSpPr>
          <a:xfrm>
            <a:off x="1332571" y="371445"/>
            <a:ext cx="1512035" cy="1309354"/>
            <a:chOff x="0" y="0"/>
            <a:chExt cx="4282440" cy="3708400"/>
          </a:xfrm>
        </p:grpSpPr>
        <p:sp>
          <p:nvSpPr>
            <p:cNvPr id="18" name="Freeform 13">
              <a:extLst>
                <a:ext uri="{FF2B5EF4-FFF2-40B4-BE49-F238E27FC236}">
                  <a16:creationId xmlns:a16="http://schemas.microsoft.com/office/drawing/2014/main" id="{EF864D30-926B-0E3B-2003-863ED869D3A9}"/>
                </a:ext>
              </a:extLst>
            </p:cNvPr>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7" cstate="screen">
                <a:extLst>
                  <a:ext uri="{28A0092B-C50C-407E-A947-70E740481C1C}">
                    <a14:useLocalDpi xmlns:a14="http://schemas.microsoft.com/office/drawing/2010/main"/>
                  </a:ext>
                </a:extLst>
              </a:blip>
              <a:stretch>
                <a:fillRect/>
              </a:stretch>
            </a:blipFill>
          </p:spPr>
        </p:sp>
      </p:grpSp>
      <p:grpSp>
        <p:nvGrpSpPr>
          <p:cNvPr id="19" name="Group 14">
            <a:extLst>
              <a:ext uri="{FF2B5EF4-FFF2-40B4-BE49-F238E27FC236}">
                <a16:creationId xmlns:a16="http://schemas.microsoft.com/office/drawing/2014/main" id="{BD6A3244-85C0-F294-C04B-C36353346B57}"/>
              </a:ext>
            </a:extLst>
          </p:cNvPr>
          <p:cNvGrpSpPr>
            <a:grpSpLocks noChangeAspect="1"/>
          </p:cNvGrpSpPr>
          <p:nvPr/>
        </p:nvGrpSpPr>
        <p:grpSpPr>
          <a:xfrm>
            <a:off x="1332571" y="1825673"/>
            <a:ext cx="1512035" cy="1309354"/>
            <a:chOff x="0" y="0"/>
            <a:chExt cx="4282440" cy="3708400"/>
          </a:xfrm>
        </p:grpSpPr>
        <p:sp>
          <p:nvSpPr>
            <p:cNvPr id="20" name="Freeform 15">
              <a:extLst>
                <a:ext uri="{FF2B5EF4-FFF2-40B4-BE49-F238E27FC236}">
                  <a16:creationId xmlns:a16="http://schemas.microsoft.com/office/drawing/2014/main" id="{E878B086-DB5D-19E7-CB18-9843868B3EA0}"/>
                </a:ext>
              </a:extLst>
            </p:cNvPr>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8" cstate="screen">
                <a:extLst>
                  <a:ext uri="{28A0092B-C50C-407E-A947-70E740481C1C}">
                    <a14:useLocalDpi xmlns:a14="http://schemas.microsoft.com/office/drawing/2010/main"/>
                  </a:ext>
                </a:extLst>
              </a:blip>
              <a:stretch>
                <a:fillRect/>
              </a:stretch>
            </a:blipFill>
          </p:spPr>
        </p:sp>
      </p:grpSp>
      <p:grpSp>
        <p:nvGrpSpPr>
          <p:cNvPr id="21" name="Group 16">
            <a:extLst>
              <a:ext uri="{FF2B5EF4-FFF2-40B4-BE49-F238E27FC236}">
                <a16:creationId xmlns:a16="http://schemas.microsoft.com/office/drawing/2014/main" id="{E2A16322-2149-E9DA-81B4-808B647A7AEA}"/>
              </a:ext>
            </a:extLst>
          </p:cNvPr>
          <p:cNvGrpSpPr>
            <a:grpSpLocks noChangeAspect="1"/>
          </p:cNvGrpSpPr>
          <p:nvPr/>
        </p:nvGrpSpPr>
        <p:grpSpPr>
          <a:xfrm>
            <a:off x="36827" y="2506471"/>
            <a:ext cx="1512035" cy="1309354"/>
            <a:chOff x="0" y="0"/>
            <a:chExt cx="4282440" cy="3708400"/>
          </a:xfrm>
        </p:grpSpPr>
        <p:sp>
          <p:nvSpPr>
            <p:cNvPr id="22" name="Freeform 17">
              <a:extLst>
                <a:ext uri="{FF2B5EF4-FFF2-40B4-BE49-F238E27FC236}">
                  <a16:creationId xmlns:a16="http://schemas.microsoft.com/office/drawing/2014/main" id="{9BD49836-0F4A-6269-46A6-F0152C83FDFC}"/>
                </a:ext>
              </a:extLst>
            </p:cNvPr>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9" cstate="screen">
                <a:extLst>
                  <a:ext uri="{28A0092B-C50C-407E-A947-70E740481C1C}">
                    <a14:useLocalDpi xmlns:a14="http://schemas.microsoft.com/office/drawing/2010/main"/>
                  </a:ext>
                </a:extLst>
              </a:blip>
              <a:stretch>
                <a:fillRect/>
              </a:stretch>
            </a:blipFill>
          </p:spPr>
        </p:sp>
      </p:grpSp>
      <p:grpSp>
        <p:nvGrpSpPr>
          <p:cNvPr id="23" name="Group 18">
            <a:extLst>
              <a:ext uri="{FF2B5EF4-FFF2-40B4-BE49-F238E27FC236}">
                <a16:creationId xmlns:a16="http://schemas.microsoft.com/office/drawing/2014/main" id="{B1E73EFC-1911-CEF6-92E0-D7AE6CBCA65F}"/>
              </a:ext>
            </a:extLst>
          </p:cNvPr>
          <p:cNvGrpSpPr>
            <a:grpSpLocks noChangeAspect="1"/>
          </p:cNvGrpSpPr>
          <p:nvPr/>
        </p:nvGrpSpPr>
        <p:grpSpPr>
          <a:xfrm>
            <a:off x="144973" y="-381959"/>
            <a:ext cx="1512035" cy="1309354"/>
            <a:chOff x="0" y="0"/>
            <a:chExt cx="4282440" cy="3708400"/>
          </a:xfrm>
        </p:grpSpPr>
        <p:sp>
          <p:nvSpPr>
            <p:cNvPr id="24" name="Freeform 19">
              <a:extLst>
                <a:ext uri="{FF2B5EF4-FFF2-40B4-BE49-F238E27FC236}">
                  <a16:creationId xmlns:a16="http://schemas.microsoft.com/office/drawing/2014/main" id="{B87AC40F-7DA0-FBCF-F119-B7163596449C}"/>
                </a:ext>
              </a:extLst>
            </p:cNvPr>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10" cstate="screen">
                <a:extLst>
                  <a:ext uri="{28A0092B-C50C-407E-A947-70E740481C1C}">
                    <a14:useLocalDpi xmlns:a14="http://schemas.microsoft.com/office/drawing/2010/main"/>
                  </a:ext>
                </a:extLst>
              </a:blip>
              <a:stretch>
                <a:fillRect/>
              </a:stretch>
            </a:blipFill>
          </p:spPr>
        </p:sp>
      </p:grpSp>
      <p:grpSp>
        <p:nvGrpSpPr>
          <p:cNvPr id="25" name="Group 20">
            <a:extLst>
              <a:ext uri="{FF2B5EF4-FFF2-40B4-BE49-F238E27FC236}">
                <a16:creationId xmlns:a16="http://schemas.microsoft.com/office/drawing/2014/main" id="{92A04046-EACC-E004-CD32-CF15D5846798}"/>
              </a:ext>
            </a:extLst>
          </p:cNvPr>
          <p:cNvGrpSpPr>
            <a:grpSpLocks noChangeAspect="1"/>
          </p:cNvGrpSpPr>
          <p:nvPr/>
        </p:nvGrpSpPr>
        <p:grpSpPr>
          <a:xfrm>
            <a:off x="1295744" y="6144108"/>
            <a:ext cx="1512035" cy="1309354"/>
            <a:chOff x="0" y="0"/>
            <a:chExt cx="4282440" cy="3708400"/>
          </a:xfrm>
        </p:grpSpPr>
        <p:sp>
          <p:nvSpPr>
            <p:cNvPr id="26" name="Freeform 21">
              <a:extLst>
                <a:ext uri="{FF2B5EF4-FFF2-40B4-BE49-F238E27FC236}">
                  <a16:creationId xmlns:a16="http://schemas.microsoft.com/office/drawing/2014/main" id="{453A13B7-85A7-BA73-9A6D-2D80ABDB2D5D}"/>
                </a:ext>
              </a:extLst>
            </p:cNvPr>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11" cstate="screen">
                <a:extLst>
                  <a:ext uri="{28A0092B-C50C-407E-A947-70E740481C1C}">
                    <a14:useLocalDpi xmlns:a14="http://schemas.microsoft.com/office/drawing/2010/main"/>
                  </a:ext>
                </a:extLst>
              </a:blip>
              <a:stretch>
                <a:fillRect/>
              </a:stretch>
            </a:blipFill>
          </p:spPr>
        </p:sp>
      </p:grpSp>
      <p:sp>
        <p:nvSpPr>
          <p:cNvPr id="28" name="Espace réservé du texte 27">
            <a:extLst>
              <a:ext uri="{FF2B5EF4-FFF2-40B4-BE49-F238E27FC236}">
                <a16:creationId xmlns:a16="http://schemas.microsoft.com/office/drawing/2014/main" id="{BBD52D01-002C-DDB3-BF8F-7E1679FAFE85}"/>
              </a:ext>
            </a:extLst>
          </p:cNvPr>
          <p:cNvSpPr>
            <a:spLocks noGrp="1"/>
          </p:cNvSpPr>
          <p:nvPr>
            <p:ph type="body" sz="quarter" idx="10"/>
          </p:nvPr>
        </p:nvSpPr>
        <p:spPr>
          <a:xfrm>
            <a:off x="3047999" y="2089200"/>
            <a:ext cx="8572501" cy="1817159"/>
          </a:xfrm>
          <a:prstGeom prst="rect">
            <a:avLst/>
          </a:prstGeom>
        </p:spPr>
        <p:txBody>
          <a:bodyPr/>
          <a:lstStyle>
            <a:lvl1pPr>
              <a:defRPr sz="2133" b="1" i="0">
                <a:latin typeface="Poppins" pitchFamily="2" charset="77"/>
                <a:cs typeface="Poppins" pitchFamily="2" charset="77"/>
              </a:defRPr>
            </a:lvl1pPr>
            <a:lvl2pPr>
              <a:defRPr sz="2133" b="0" i="0">
                <a:latin typeface="Poppins Light" pitchFamily="2" charset="77"/>
                <a:cs typeface="Poppins Light" pitchFamily="2" charset="77"/>
              </a:defRPr>
            </a:lvl2pPr>
            <a:lvl3pPr>
              <a:defRPr sz="2133" b="0" i="0">
                <a:latin typeface="Poppins Light" pitchFamily="2" charset="77"/>
                <a:cs typeface="Poppins Light" pitchFamily="2" charset="77"/>
              </a:defRPr>
            </a:lvl3pPr>
            <a:lvl4pPr>
              <a:defRPr sz="2133" b="0" i="0">
                <a:latin typeface="Poppins Light" pitchFamily="2" charset="77"/>
                <a:cs typeface="Poppins Light" pitchFamily="2" charset="77"/>
              </a:defRPr>
            </a:lvl4pPr>
            <a:lvl5pPr>
              <a:defRPr sz="2133" b="0" i="0">
                <a:latin typeface="Poppins Light" pitchFamily="2" charset="77"/>
                <a:cs typeface="Poppins Light"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dirty="0"/>
          </a:p>
        </p:txBody>
      </p:sp>
      <p:sp>
        <p:nvSpPr>
          <p:cNvPr id="30" name="Espace réservé du texte 29">
            <a:extLst>
              <a:ext uri="{FF2B5EF4-FFF2-40B4-BE49-F238E27FC236}">
                <a16:creationId xmlns:a16="http://schemas.microsoft.com/office/drawing/2014/main" id="{2BE23FD0-3B31-7AAB-B75F-EA6CE1761D7E}"/>
              </a:ext>
            </a:extLst>
          </p:cNvPr>
          <p:cNvSpPr>
            <a:spLocks noGrp="1"/>
          </p:cNvSpPr>
          <p:nvPr>
            <p:ph type="body" sz="quarter" idx="11"/>
          </p:nvPr>
        </p:nvSpPr>
        <p:spPr>
          <a:xfrm>
            <a:off x="3048000" y="4191000"/>
            <a:ext cx="4152900" cy="2387600"/>
          </a:xfrm>
          <a:prstGeom prst="rect">
            <a:avLst/>
          </a:prstGeom>
        </p:spPr>
        <p:txBody>
          <a:bodyPr/>
          <a:lstStyle>
            <a:lvl1pPr>
              <a:defRPr sz="1333" b="1" i="0">
                <a:latin typeface="Poppins" pitchFamily="2" charset="77"/>
                <a:cs typeface="Poppins" pitchFamily="2" charset="77"/>
              </a:defRPr>
            </a:lvl1pPr>
            <a:lvl2pPr>
              <a:defRPr sz="1333" b="0" i="0">
                <a:latin typeface="Poppins Light" pitchFamily="2" charset="77"/>
                <a:cs typeface="Poppins Light" pitchFamily="2" charset="77"/>
              </a:defRPr>
            </a:lvl2pPr>
            <a:lvl3pPr>
              <a:defRPr sz="1333" b="0" i="0">
                <a:latin typeface="Poppins Light" pitchFamily="2" charset="77"/>
                <a:cs typeface="Poppins Light" pitchFamily="2" charset="77"/>
              </a:defRPr>
            </a:lvl3pPr>
            <a:lvl4pPr>
              <a:defRPr sz="1333" b="0" i="0">
                <a:latin typeface="Poppins Light" pitchFamily="2" charset="77"/>
                <a:cs typeface="Poppins Light" pitchFamily="2" charset="77"/>
              </a:defRPr>
            </a:lvl4pPr>
            <a:lvl5pPr>
              <a:defRPr sz="1333" b="0" i="0">
                <a:latin typeface="Poppins Light" pitchFamily="2" charset="77"/>
                <a:cs typeface="Poppins Light"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dirty="0"/>
          </a:p>
        </p:txBody>
      </p:sp>
      <p:sp>
        <p:nvSpPr>
          <p:cNvPr id="32" name="Espace réservé du texte 31">
            <a:extLst>
              <a:ext uri="{FF2B5EF4-FFF2-40B4-BE49-F238E27FC236}">
                <a16:creationId xmlns:a16="http://schemas.microsoft.com/office/drawing/2014/main" id="{E19EA179-BA4B-82E5-CEFA-53B658CD84A9}"/>
              </a:ext>
            </a:extLst>
          </p:cNvPr>
          <p:cNvSpPr>
            <a:spLocks noGrp="1"/>
          </p:cNvSpPr>
          <p:nvPr>
            <p:ph type="body" sz="quarter" idx="12"/>
          </p:nvPr>
        </p:nvSpPr>
        <p:spPr>
          <a:xfrm>
            <a:off x="7467600" y="4191000"/>
            <a:ext cx="4152900" cy="2387600"/>
          </a:xfrm>
          <a:prstGeom prst="rect">
            <a:avLst/>
          </a:prstGeom>
        </p:spPr>
        <p:txBody>
          <a:bodyPr/>
          <a:lstStyle>
            <a:lvl1pPr>
              <a:defRPr sz="1333" b="1" i="0">
                <a:latin typeface="Poppins" pitchFamily="2" charset="77"/>
                <a:cs typeface="Poppins" pitchFamily="2" charset="77"/>
              </a:defRPr>
            </a:lvl1pPr>
            <a:lvl2pPr>
              <a:defRPr sz="1333" b="1" i="0">
                <a:latin typeface="Poppins" pitchFamily="2" charset="77"/>
                <a:cs typeface="Poppins" pitchFamily="2" charset="77"/>
              </a:defRPr>
            </a:lvl2pPr>
            <a:lvl3pPr>
              <a:defRPr sz="1333" b="1" i="0">
                <a:latin typeface="Poppins" pitchFamily="2" charset="77"/>
                <a:cs typeface="Poppins" pitchFamily="2" charset="77"/>
              </a:defRPr>
            </a:lvl3pPr>
            <a:lvl4pPr>
              <a:defRPr sz="1333" b="1" i="0">
                <a:latin typeface="Poppins" pitchFamily="2" charset="77"/>
                <a:cs typeface="Poppins" pitchFamily="2" charset="77"/>
              </a:defRPr>
            </a:lvl4pPr>
            <a:lvl5pPr>
              <a:defRPr sz="1333" b="1" i="0">
                <a:latin typeface="Poppins" pitchFamily="2" charset="77"/>
                <a:cs typeface="Poppins"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dirty="0"/>
          </a:p>
        </p:txBody>
      </p:sp>
      <p:sp>
        <p:nvSpPr>
          <p:cNvPr id="31" name="ZoneTexte 30">
            <a:extLst>
              <a:ext uri="{FF2B5EF4-FFF2-40B4-BE49-F238E27FC236}">
                <a16:creationId xmlns:a16="http://schemas.microsoft.com/office/drawing/2014/main" id="{FC5A0AE8-0394-B9A5-3402-15A685DFD2F6}"/>
              </a:ext>
            </a:extLst>
          </p:cNvPr>
          <p:cNvSpPr txBox="1"/>
          <p:nvPr/>
        </p:nvSpPr>
        <p:spPr>
          <a:xfrm>
            <a:off x="9652000" y="6535578"/>
            <a:ext cx="2844800" cy="276999"/>
          </a:xfrm>
          <a:prstGeom prst="rect">
            <a:avLst/>
          </a:prstGeom>
          <a:noFill/>
        </p:spPr>
        <p:txBody>
          <a:bodyPr wrap="square" rtlCol="0">
            <a:spAutoFit/>
          </a:bodyPr>
          <a:lstStyle/>
          <a:p>
            <a:pPr algn="l"/>
            <a:r>
              <a:rPr lang="fr-FR" sz="1200" dirty="0">
                <a:latin typeface="Poppins" pitchFamily="2" charset="77"/>
                <a:cs typeface="Poppins" pitchFamily="2" charset="77"/>
              </a:rPr>
              <a:t>Comprehensive Training 2022</a:t>
            </a:r>
          </a:p>
        </p:txBody>
      </p:sp>
      <p:cxnSp>
        <p:nvCxnSpPr>
          <p:cNvPr id="33" name="Connecteur droit 32">
            <a:extLst>
              <a:ext uri="{FF2B5EF4-FFF2-40B4-BE49-F238E27FC236}">
                <a16:creationId xmlns:a16="http://schemas.microsoft.com/office/drawing/2014/main" id="{C06AC00C-F834-ED7A-46AD-18CADEC07B46}"/>
              </a:ext>
            </a:extLst>
          </p:cNvPr>
          <p:cNvCxnSpPr/>
          <p:nvPr/>
        </p:nvCxnSpPr>
        <p:spPr>
          <a:xfrm>
            <a:off x="7772400" y="6492874"/>
            <a:ext cx="44196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9" name="Group 2">
            <a:extLst>
              <a:ext uri="{FF2B5EF4-FFF2-40B4-BE49-F238E27FC236}">
                <a16:creationId xmlns:a16="http://schemas.microsoft.com/office/drawing/2014/main" id="{C38D5D0F-578E-4893-9BFF-23EC4C82F99C}"/>
              </a:ext>
            </a:extLst>
          </p:cNvPr>
          <p:cNvGrpSpPr>
            <a:grpSpLocks noChangeAspect="1"/>
          </p:cNvGrpSpPr>
          <p:nvPr userDrawn="1"/>
        </p:nvGrpSpPr>
        <p:grpSpPr>
          <a:xfrm>
            <a:off x="36827" y="3936476"/>
            <a:ext cx="1512035" cy="1309354"/>
            <a:chOff x="0" y="0"/>
            <a:chExt cx="4282440" cy="3708400"/>
          </a:xfrm>
        </p:grpSpPr>
        <p:sp>
          <p:nvSpPr>
            <p:cNvPr id="34" name="Freeform 3">
              <a:extLst>
                <a:ext uri="{FF2B5EF4-FFF2-40B4-BE49-F238E27FC236}">
                  <a16:creationId xmlns:a16="http://schemas.microsoft.com/office/drawing/2014/main" id="{003C6D16-B2BC-4EFB-A448-58EFA516CC0C}"/>
                </a:ext>
              </a:extLst>
            </p:cNvPr>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2" cstate="screen">
                <a:extLst>
                  <a:ext uri="{28A0092B-C50C-407E-A947-70E740481C1C}">
                    <a14:useLocalDpi xmlns:a14="http://schemas.microsoft.com/office/drawing/2010/main"/>
                  </a:ext>
                </a:extLst>
              </a:blip>
              <a:stretch>
                <a:fillRect/>
              </a:stretch>
            </a:blipFill>
          </p:spPr>
        </p:sp>
      </p:grpSp>
      <p:grpSp>
        <p:nvGrpSpPr>
          <p:cNvPr id="35" name="Group 4">
            <a:extLst>
              <a:ext uri="{FF2B5EF4-FFF2-40B4-BE49-F238E27FC236}">
                <a16:creationId xmlns:a16="http://schemas.microsoft.com/office/drawing/2014/main" id="{4EC8B49F-E9AD-4926-B3C7-8A7ACA9C81CD}"/>
              </a:ext>
            </a:extLst>
          </p:cNvPr>
          <p:cNvGrpSpPr>
            <a:grpSpLocks noChangeAspect="1"/>
          </p:cNvGrpSpPr>
          <p:nvPr userDrawn="1"/>
        </p:nvGrpSpPr>
        <p:grpSpPr>
          <a:xfrm>
            <a:off x="1295744" y="3234476"/>
            <a:ext cx="1512035" cy="1309354"/>
            <a:chOff x="0" y="0"/>
            <a:chExt cx="4282440" cy="3708400"/>
          </a:xfrm>
        </p:grpSpPr>
        <p:sp>
          <p:nvSpPr>
            <p:cNvPr id="36" name="Freeform 5">
              <a:extLst>
                <a:ext uri="{FF2B5EF4-FFF2-40B4-BE49-F238E27FC236}">
                  <a16:creationId xmlns:a16="http://schemas.microsoft.com/office/drawing/2014/main" id="{C0CC29F0-F544-4E8D-BE8E-0D901352A515}"/>
                </a:ext>
              </a:extLst>
            </p:cNvPr>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3" cstate="screen">
                <a:extLst>
                  <a:ext uri="{28A0092B-C50C-407E-A947-70E740481C1C}">
                    <a14:useLocalDpi xmlns:a14="http://schemas.microsoft.com/office/drawing/2010/main"/>
                  </a:ext>
                </a:extLst>
              </a:blip>
              <a:stretch>
                <a:fillRect/>
              </a:stretch>
            </a:blipFill>
          </p:spPr>
        </p:sp>
      </p:grpSp>
      <p:grpSp>
        <p:nvGrpSpPr>
          <p:cNvPr id="37" name="Group 6">
            <a:extLst>
              <a:ext uri="{FF2B5EF4-FFF2-40B4-BE49-F238E27FC236}">
                <a16:creationId xmlns:a16="http://schemas.microsoft.com/office/drawing/2014/main" id="{CF0745F1-C1AA-44E7-A3AB-80737E151188}"/>
              </a:ext>
            </a:extLst>
          </p:cNvPr>
          <p:cNvGrpSpPr>
            <a:grpSpLocks noChangeAspect="1"/>
          </p:cNvGrpSpPr>
          <p:nvPr userDrawn="1"/>
        </p:nvGrpSpPr>
        <p:grpSpPr>
          <a:xfrm>
            <a:off x="1295744" y="4688703"/>
            <a:ext cx="1512035" cy="1309354"/>
            <a:chOff x="0" y="0"/>
            <a:chExt cx="4282440" cy="3708400"/>
          </a:xfrm>
        </p:grpSpPr>
        <p:sp>
          <p:nvSpPr>
            <p:cNvPr id="38" name="Freeform 7">
              <a:extLst>
                <a:ext uri="{FF2B5EF4-FFF2-40B4-BE49-F238E27FC236}">
                  <a16:creationId xmlns:a16="http://schemas.microsoft.com/office/drawing/2014/main" id="{374117F1-8FE6-4E88-916C-99842436DE6E}"/>
                </a:ext>
              </a:extLst>
            </p:cNvPr>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4" cstate="screen">
                <a:extLst>
                  <a:ext uri="{28A0092B-C50C-407E-A947-70E740481C1C}">
                    <a14:useLocalDpi xmlns:a14="http://schemas.microsoft.com/office/drawing/2010/main"/>
                  </a:ext>
                </a:extLst>
              </a:blip>
              <a:stretch>
                <a:fillRect/>
              </a:stretch>
            </a:blipFill>
          </p:spPr>
        </p:sp>
      </p:grpSp>
      <p:grpSp>
        <p:nvGrpSpPr>
          <p:cNvPr id="39" name="Group 8">
            <a:extLst>
              <a:ext uri="{FF2B5EF4-FFF2-40B4-BE49-F238E27FC236}">
                <a16:creationId xmlns:a16="http://schemas.microsoft.com/office/drawing/2014/main" id="{90F1A009-EDEC-490D-98BF-4F23675AF826}"/>
              </a:ext>
            </a:extLst>
          </p:cNvPr>
          <p:cNvGrpSpPr>
            <a:grpSpLocks noChangeAspect="1"/>
          </p:cNvGrpSpPr>
          <p:nvPr userDrawn="1"/>
        </p:nvGrpSpPr>
        <p:grpSpPr>
          <a:xfrm>
            <a:off x="1" y="5369502"/>
            <a:ext cx="1512035" cy="1309354"/>
            <a:chOff x="0" y="0"/>
            <a:chExt cx="4282440" cy="3708400"/>
          </a:xfrm>
        </p:grpSpPr>
        <p:sp>
          <p:nvSpPr>
            <p:cNvPr id="40" name="Freeform 9">
              <a:extLst>
                <a:ext uri="{FF2B5EF4-FFF2-40B4-BE49-F238E27FC236}">
                  <a16:creationId xmlns:a16="http://schemas.microsoft.com/office/drawing/2014/main" id="{D3FAB1EC-2650-428D-AFEE-BB73E0673379}"/>
                </a:ext>
              </a:extLst>
            </p:cNvPr>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5" cstate="screen">
                <a:extLst>
                  <a:ext uri="{28A0092B-C50C-407E-A947-70E740481C1C}">
                    <a14:useLocalDpi xmlns:a14="http://schemas.microsoft.com/office/drawing/2010/main"/>
                  </a:ext>
                </a:extLst>
              </a:blip>
              <a:stretch>
                <a:fillRect/>
              </a:stretch>
            </a:blipFill>
          </p:spPr>
        </p:sp>
      </p:grpSp>
      <p:grpSp>
        <p:nvGrpSpPr>
          <p:cNvPr id="41" name="Group 10">
            <a:extLst>
              <a:ext uri="{FF2B5EF4-FFF2-40B4-BE49-F238E27FC236}">
                <a16:creationId xmlns:a16="http://schemas.microsoft.com/office/drawing/2014/main" id="{C5B7FA23-02FA-42E1-BCE0-B8D26EBD8F3A}"/>
              </a:ext>
            </a:extLst>
          </p:cNvPr>
          <p:cNvGrpSpPr>
            <a:grpSpLocks noChangeAspect="1"/>
          </p:cNvGrpSpPr>
          <p:nvPr userDrawn="1"/>
        </p:nvGrpSpPr>
        <p:grpSpPr>
          <a:xfrm>
            <a:off x="73654" y="1073445"/>
            <a:ext cx="1512035" cy="1309354"/>
            <a:chOff x="0" y="0"/>
            <a:chExt cx="4282440" cy="3708400"/>
          </a:xfrm>
        </p:grpSpPr>
        <p:sp>
          <p:nvSpPr>
            <p:cNvPr id="42" name="Freeform 11">
              <a:extLst>
                <a:ext uri="{FF2B5EF4-FFF2-40B4-BE49-F238E27FC236}">
                  <a16:creationId xmlns:a16="http://schemas.microsoft.com/office/drawing/2014/main" id="{01A29188-7DF5-478A-A939-FED350ED82AF}"/>
                </a:ext>
              </a:extLst>
            </p:cNvPr>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6" cstate="screen">
                <a:extLst>
                  <a:ext uri="{28A0092B-C50C-407E-A947-70E740481C1C}">
                    <a14:useLocalDpi xmlns:a14="http://schemas.microsoft.com/office/drawing/2010/main"/>
                  </a:ext>
                </a:extLst>
              </a:blip>
              <a:stretch>
                <a:fillRect/>
              </a:stretch>
            </a:blipFill>
          </p:spPr>
        </p:sp>
      </p:grpSp>
      <p:grpSp>
        <p:nvGrpSpPr>
          <p:cNvPr id="43" name="Group 12">
            <a:extLst>
              <a:ext uri="{FF2B5EF4-FFF2-40B4-BE49-F238E27FC236}">
                <a16:creationId xmlns:a16="http://schemas.microsoft.com/office/drawing/2014/main" id="{0CE70912-5A98-4E15-BF77-195177BC3920}"/>
              </a:ext>
            </a:extLst>
          </p:cNvPr>
          <p:cNvGrpSpPr>
            <a:grpSpLocks noChangeAspect="1"/>
          </p:cNvGrpSpPr>
          <p:nvPr userDrawn="1"/>
        </p:nvGrpSpPr>
        <p:grpSpPr>
          <a:xfrm>
            <a:off x="1332571" y="371445"/>
            <a:ext cx="1512035" cy="1309354"/>
            <a:chOff x="0" y="0"/>
            <a:chExt cx="4282440" cy="3708400"/>
          </a:xfrm>
        </p:grpSpPr>
        <p:sp>
          <p:nvSpPr>
            <p:cNvPr id="44" name="Freeform 13">
              <a:extLst>
                <a:ext uri="{FF2B5EF4-FFF2-40B4-BE49-F238E27FC236}">
                  <a16:creationId xmlns:a16="http://schemas.microsoft.com/office/drawing/2014/main" id="{6774145C-D685-418C-AA1C-FCEEDAABC4E0}"/>
                </a:ext>
              </a:extLst>
            </p:cNvPr>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7" cstate="screen">
                <a:extLst>
                  <a:ext uri="{28A0092B-C50C-407E-A947-70E740481C1C}">
                    <a14:useLocalDpi xmlns:a14="http://schemas.microsoft.com/office/drawing/2010/main"/>
                  </a:ext>
                </a:extLst>
              </a:blip>
              <a:stretch>
                <a:fillRect/>
              </a:stretch>
            </a:blipFill>
          </p:spPr>
        </p:sp>
      </p:grpSp>
      <p:grpSp>
        <p:nvGrpSpPr>
          <p:cNvPr id="45" name="Group 14">
            <a:extLst>
              <a:ext uri="{FF2B5EF4-FFF2-40B4-BE49-F238E27FC236}">
                <a16:creationId xmlns:a16="http://schemas.microsoft.com/office/drawing/2014/main" id="{041F00D3-E21C-4F37-BFE1-CB3F7400A3FC}"/>
              </a:ext>
            </a:extLst>
          </p:cNvPr>
          <p:cNvGrpSpPr>
            <a:grpSpLocks noChangeAspect="1"/>
          </p:cNvGrpSpPr>
          <p:nvPr userDrawn="1"/>
        </p:nvGrpSpPr>
        <p:grpSpPr>
          <a:xfrm>
            <a:off x="1332571" y="1825673"/>
            <a:ext cx="1512035" cy="1309354"/>
            <a:chOff x="0" y="0"/>
            <a:chExt cx="4282440" cy="3708400"/>
          </a:xfrm>
        </p:grpSpPr>
        <p:sp>
          <p:nvSpPr>
            <p:cNvPr id="46" name="Freeform 15">
              <a:extLst>
                <a:ext uri="{FF2B5EF4-FFF2-40B4-BE49-F238E27FC236}">
                  <a16:creationId xmlns:a16="http://schemas.microsoft.com/office/drawing/2014/main" id="{83C75743-8D0E-4131-B380-97291D9DD0DE}"/>
                </a:ext>
              </a:extLst>
            </p:cNvPr>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8" cstate="screen">
                <a:extLst>
                  <a:ext uri="{28A0092B-C50C-407E-A947-70E740481C1C}">
                    <a14:useLocalDpi xmlns:a14="http://schemas.microsoft.com/office/drawing/2010/main"/>
                  </a:ext>
                </a:extLst>
              </a:blip>
              <a:stretch>
                <a:fillRect/>
              </a:stretch>
            </a:blipFill>
          </p:spPr>
        </p:sp>
      </p:grpSp>
      <p:grpSp>
        <p:nvGrpSpPr>
          <p:cNvPr id="47" name="Group 16">
            <a:extLst>
              <a:ext uri="{FF2B5EF4-FFF2-40B4-BE49-F238E27FC236}">
                <a16:creationId xmlns:a16="http://schemas.microsoft.com/office/drawing/2014/main" id="{5D8D3337-2056-4A36-916A-AFF3D19B4452}"/>
              </a:ext>
            </a:extLst>
          </p:cNvPr>
          <p:cNvGrpSpPr>
            <a:grpSpLocks noChangeAspect="1"/>
          </p:cNvGrpSpPr>
          <p:nvPr userDrawn="1"/>
        </p:nvGrpSpPr>
        <p:grpSpPr>
          <a:xfrm>
            <a:off x="36827" y="2506471"/>
            <a:ext cx="1512035" cy="1309354"/>
            <a:chOff x="0" y="0"/>
            <a:chExt cx="4282440" cy="3708400"/>
          </a:xfrm>
        </p:grpSpPr>
        <p:sp>
          <p:nvSpPr>
            <p:cNvPr id="48" name="Freeform 17">
              <a:extLst>
                <a:ext uri="{FF2B5EF4-FFF2-40B4-BE49-F238E27FC236}">
                  <a16:creationId xmlns:a16="http://schemas.microsoft.com/office/drawing/2014/main" id="{CF45CD96-CE77-488A-9E3D-961465B5B7FA}"/>
                </a:ext>
              </a:extLst>
            </p:cNvPr>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9" cstate="screen">
                <a:extLst>
                  <a:ext uri="{28A0092B-C50C-407E-A947-70E740481C1C}">
                    <a14:useLocalDpi xmlns:a14="http://schemas.microsoft.com/office/drawing/2010/main"/>
                  </a:ext>
                </a:extLst>
              </a:blip>
              <a:stretch>
                <a:fillRect/>
              </a:stretch>
            </a:blipFill>
          </p:spPr>
        </p:sp>
      </p:grpSp>
      <p:grpSp>
        <p:nvGrpSpPr>
          <p:cNvPr id="49" name="Group 18">
            <a:extLst>
              <a:ext uri="{FF2B5EF4-FFF2-40B4-BE49-F238E27FC236}">
                <a16:creationId xmlns:a16="http://schemas.microsoft.com/office/drawing/2014/main" id="{D2B6B76A-7A57-4AF4-B443-A0EF0D6342EF}"/>
              </a:ext>
            </a:extLst>
          </p:cNvPr>
          <p:cNvGrpSpPr>
            <a:grpSpLocks noChangeAspect="1"/>
          </p:cNvGrpSpPr>
          <p:nvPr userDrawn="1"/>
        </p:nvGrpSpPr>
        <p:grpSpPr>
          <a:xfrm>
            <a:off x="144973" y="-381959"/>
            <a:ext cx="1512035" cy="1309354"/>
            <a:chOff x="0" y="0"/>
            <a:chExt cx="4282440" cy="3708400"/>
          </a:xfrm>
        </p:grpSpPr>
        <p:sp>
          <p:nvSpPr>
            <p:cNvPr id="50" name="Freeform 19">
              <a:extLst>
                <a:ext uri="{FF2B5EF4-FFF2-40B4-BE49-F238E27FC236}">
                  <a16:creationId xmlns:a16="http://schemas.microsoft.com/office/drawing/2014/main" id="{9FCB2B3C-9B4F-4793-9526-73B75AA464F3}"/>
                </a:ext>
              </a:extLst>
            </p:cNvPr>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10" cstate="screen">
                <a:extLst>
                  <a:ext uri="{28A0092B-C50C-407E-A947-70E740481C1C}">
                    <a14:useLocalDpi xmlns:a14="http://schemas.microsoft.com/office/drawing/2010/main"/>
                  </a:ext>
                </a:extLst>
              </a:blip>
              <a:stretch>
                <a:fillRect/>
              </a:stretch>
            </a:blipFill>
          </p:spPr>
        </p:sp>
      </p:grpSp>
      <p:grpSp>
        <p:nvGrpSpPr>
          <p:cNvPr id="51" name="Group 20">
            <a:extLst>
              <a:ext uri="{FF2B5EF4-FFF2-40B4-BE49-F238E27FC236}">
                <a16:creationId xmlns:a16="http://schemas.microsoft.com/office/drawing/2014/main" id="{EA2D2A9C-FB19-4CE8-842D-13DC908CACFD}"/>
              </a:ext>
            </a:extLst>
          </p:cNvPr>
          <p:cNvGrpSpPr>
            <a:grpSpLocks noChangeAspect="1"/>
          </p:cNvGrpSpPr>
          <p:nvPr userDrawn="1"/>
        </p:nvGrpSpPr>
        <p:grpSpPr>
          <a:xfrm>
            <a:off x="1295744" y="6144108"/>
            <a:ext cx="1512035" cy="1309354"/>
            <a:chOff x="0" y="0"/>
            <a:chExt cx="4282440" cy="3708400"/>
          </a:xfrm>
        </p:grpSpPr>
        <p:sp>
          <p:nvSpPr>
            <p:cNvPr id="52" name="Freeform 21">
              <a:extLst>
                <a:ext uri="{FF2B5EF4-FFF2-40B4-BE49-F238E27FC236}">
                  <a16:creationId xmlns:a16="http://schemas.microsoft.com/office/drawing/2014/main" id="{19222F95-4207-4D2D-8A18-08A32B770EBA}"/>
                </a:ext>
              </a:extLst>
            </p:cNvPr>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11" cstate="screen">
                <a:extLst>
                  <a:ext uri="{28A0092B-C50C-407E-A947-70E740481C1C}">
                    <a14:useLocalDpi xmlns:a14="http://schemas.microsoft.com/office/drawing/2010/main"/>
                  </a:ext>
                </a:extLst>
              </a:blip>
              <a:stretch>
                <a:fillRect/>
              </a:stretch>
            </a:blipFill>
          </p:spPr>
        </p:sp>
      </p:grpSp>
      <p:sp>
        <p:nvSpPr>
          <p:cNvPr id="53" name="ZoneTexte 30">
            <a:extLst>
              <a:ext uri="{FF2B5EF4-FFF2-40B4-BE49-F238E27FC236}">
                <a16:creationId xmlns:a16="http://schemas.microsoft.com/office/drawing/2014/main" id="{79FD775C-D0F2-4585-BA01-8AB9B4D820C5}"/>
              </a:ext>
            </a:extLst>
          </p:cNvPr>
          <p:cNvSpPr txBox="1"/>
          <p:nvPr userDrawn="1"/>
        </p:nvSpPr>
        <p:spPr>
          <a:xfrm>
            <a:off x="9652000" y="6535578"/>
            <a:ext cx="2844800" cy="276999"/>
          </a:xfrm>
          <a:prstGeom prst="rect">
            <a:avLst/>
          </a:prstGeom>
          <a:noFill/>
        </p:spPr>
        <p:txBody>
          <a:bodyPr wrap="square" rtlCol="0">
            <a:spAutoFit/>
          </a:bodyPr>
          <a:lstStyle/>
          <a:p>
            <a:pPr algn="l"/>
            <a:r>
              <a:rPr lang="fr-FR" sz="1200" dirty="0">
                <a:latin typeface="Poppins" pitchFamily="2" charset="77"/>
                <a:cs typeface="Poppins" pitchFamily="2" charset="77"/>
              </a:rPr>
              <a:t>Comprehensive Training 2022</a:t>
            </a:r>
          </a:p>
        </p:txBody>
      </p:sp>
      <p:cxnSp>
        <p:nvCxnSpPr>
          <p:cNvPr id="54" name="Connecteur droit 32">
            <a:extLst>
              <a:ext uri="{FF2B5EF4-FFF2-40B4-BE49-F238E27FC236}">
                <a16:creationId xmlns:a16="http://schemas.microsoft.com/office/drawing/2014/main" id="{4E00AFE8-E42C-472B-81AF-8B93B9A36CC7}"/>
              </a:ext>
            </a:extLst>
          </p:cNvPr>
          <p:cNvCxnSpPr/>
          <p:nvPr userDrawn="1"/>
        </p:nvCxnSpPr>
        <p:spPr>
          <a:xfrm>
            <a:off x="7772400" y="6492874"/>
            <a:ext cx="44196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4204535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p:cSld name="Slide 5">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4787EFD-E633-729D-1E35-6149E1667DB0}"/>
              </a:ext>
            </a:extLst>
          </p:cNvPr>
          <p:cNvSpPr>
            <a:spLocks noGrp="1"/>
          </p:cNvSpPr>
          <p:nvPr>
            <p:ph type="title"/>
          </p:nvPr>
        </p:nvSpPr>
        <p:spPr>
          <a:xfrm>
            <a:off x="838200" y="365126"/>
            <a:ext cx="10515600" cy="665706"/>
          </a:xfrm>
          <a:prstGeom prst="rect">
            <a:avLst/>
          </a:prstGeom>
        </p:spPr>
        <p:txBody>
          <a:bodyPr/>
          <a:lstStyle>
            <a:lvl1pPr>
              <a:defRPr sz="4734" b="1" i="0">
                <a:solidFill>
                  <a:srgbClr val="292929"/>
                </a:solidFill>
                <a:latin typeface="Poppins" pitchFamily="2" charset="77"/>
                <a:cs typeface="Poppins" pitchFamily="2" charset="77"/>
              </a:defRPr>
            </a:lvl1pPr>
          </a:lstStyle>
          <a:p>
            <a:r>
              <a:rPr lang="en-US"/>
              <a:t>Click to edit Master title style</a:t>
            </a:r>
            <a:endParaRPr lang="fr-FR" dirty="0"/>
          </a:p>
        </p:txBody>
      </p:sp>
      <p:sp>
        <p:nvSpPr>
          <p:cNvPr id="3" name="Espace réservé du contenu 2">
            <a:extLst>
              <a:ext uri="{FF2B5EF4-FFF2-40B4-BE49-F238E27FC236}">
                <a16:creationId xmlns:a16="http://schemas.microsoft.com/office/drawing/2014/main" id="{4AFD430C-9AAD-447B-22C6-F29FCA3A12BF}"/>
              </a:ext>
            </a:extLst>
          </p:cNvPr>
          <p:cNvSpPr>
            <a:spLocks noGrp="1"/>
          </p:cNvSpPr>
          <p:nvPr>
            <p:ph sz="half" idx="1"/>
          </p:nvPr>
        </p:nvSpPr>
        <p:spPr>
          <a:xfrm>
            <a:off x="838200" y="1208868"/>
            <a:ext cx="10515600" cy="4968624"/>
          </a:xfrm>
          <a:prstGeom prst="rect">
            <a:avLst/>
          </a:prstGeom>
        </p:spPr>
        <p:txBody>
          <a:bodyPr/>
          <a:lstStyle>
            <a:lvl1pPr>
              <a:defRPr sz="2133" b="0" i="0">
                <a:solidFill>
                  <a:srgbClr val="292929"/>
                </a:solidFill>
                <a:latin typeface="Poppins Light" pitchFamily="2" charset="77"/>
                <a:cs typeface="Poppins Light" pitchFamily="2" charset="77"/>
              </a:defRPr>
            </a:lvl1pPr>
            <a:lvl2pPr marL="457223" indent="-152408">
              <a:buFont typeface="Courier New" panose="02070309020205020404" pitchFamily="49" charset="0"/>
              <a:buChar char="o"/>
              <a:defRPr sz="2133" b="0" i="0">
                <a:solidFill>
                  <a:srgbClr val="292929"/>
                </a:solidFill>
                <a:latin typeface="Poppins Light" pitchFamily="2" charset="77"/>
                <a:cs typeface="Poppins Light" pitchFamily="2" charset="77"/>
              </a:defRPr>
            </a:lvl2pPr>
            <a:lvl3pPr marL="762038" indent="-152408">
              <a:buFont typeface="Courier New" panose="02070309020205020404" pitchFamily="49" charset="0"/>
              <a:buChar char="o"/>
              <a:defRPr sz="2133" b="0" i="0">
                <a:solidFill>
                  <a:srgbClr val="292929"/>
                </a:solidFill>
                <a:latin typeface="Poppins Light" pitchFamily="2" charset="77"/>
                <a:cs typeface="Poppins Light" pitchFamily="2" charset="77"/>
              </a:defRPr>
            </a:lvl3pPr>
            <a:lvl4pPr marL="1066853" indent="-152408">
              <a:buFont typeface="Courier New" panose="02070309020205020404" pitchFamily="49" charset="0"/>
              <a:buChar char="o"/>
              <a:defRPr sz="2133" b="0" i="0">
                <a:solidFill>
                  <a:srgbClr val="292929"/>
                </a:solidFill>
                <a:latin typeface="Poppins Light" pitchFamily="2" charset="77"/>
                <a:cs typeface="Poppins Light" pitchFamily="2" charset="77"/>
              </a:defRPr>
            </a:lvl4pPr>
            <a:lvl5pPr marL="1371669" indent="-152408">
              <a:buFont typeface="Courier New" panose="02070309020205020404" pitchFamily="49" charset="0"/>
              <a:buChar char="o"/>
              <a:defRPr sz="2133" b="0" i="0">
                <a:solidFill>
                  <a:srgbClr val="292929"/>
                </a:solidFill>
                <a:latin typeface="Poppins Light" pitchFamily="2" charset="77"/>
                <a:cs typeface="Poppins Light"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dirty="0"/>
          </a:p>
        </p:txBody>
      </p:sp>
      <p:grpSp>
        <p:nvGrpSpPr>
          <p:cNvPr id="8" name="Group 3">
            <a:extLst>
              <a:ext uri="{FF2B5EF4-FFF2-40B4-BE49-F238E27FC236}">
                <a16:creationId xmlns:a16="http://schemas.microsoft.com/office/drawing/2014/main" id="{CCCCB5CB-8202-C82F-DAE4-2BA9DA66E5C9}"/>
              </a:ext>
            </a:extLst>
          </p:cNvPr>
          <p:cNvGrpSpPr>
            <a:grpSpLocks noChangeAspect="1"/>
          </p:cNvGrpSpPr>
          <p:nvPr/>
        </p:nvGrpSpPr>
        <p:grpSpPr>
          <a:xfrm>
            <a:off x="8310447" y="2976447"/>
            <a:ext cx="3881553" cy="3881553"/>
            <a:chOff x="0" y="0"/>
            <a:chExt cx="6350000" cy="6350000"/>
          </a:xfrm>
        </p:grpSpPr>
        <p:sp>
          <p:nvSpPr>
            <p:cNvPr id="9" name="Freeform 4">
              <a:extLst>
                <a:ext uri="{FF2B5EF4-FFF2-40B4-BE49-F238E27FC236}">
                  <a16:creationId xmlns:a16="http://schemas.microsoft.com/office/drawing/2014/main" id="{D7013DD4-0F71-A24E-1A1C-B5E113905D6A}"/>
                </a:ext>
              </a:extLst>
            </p:cNvPr>
            <p:cNvSpPr/>
            <p:nvPr/>
          </p:nvSpPr>
          <p:spPr>
            <a:xfrm>
              <a:off x="-95377" y="-95377"/>
              <a:ext cx="6540754" cy="6540754"/>
            </a:xfrm>
            <a:custGeom>
              <a:avLst/>
              <a:gdLst/>
              <a:ahLst/>
              <a:cxnLst/>
              <a:rect l="l" t="t" r="r" b="b"/>
              <a:pathLst>
                <a:path w="6540754" h="6540754">
                  <a:moveTo>
                    <a:pt x="6540754" y="0"/>
                  </a:moveTo>
                  <a:lnTo>
                    <a:pt x="0" y="6540754"/>
                  </a:lnTo>
                  <a:lnTo>
                    <a:pt x="6540754" y="6540754"/>
                  </a:lnTo>
                  <a:close/>
                </a:path>
              </a:pathLst>
            </a:custGeom>
            <a:blipFill>
              <a:blip r:embed="rId2" cstate="screen">
                <a:extLst>
                  <a:ext uri="{28A0092B-C50C-407E-A947-70E740481C1C}">
                    <a14:useLocalDpi xmlns:a14="http://schemas.microsoft.com/office/drawing/2010/main"/>
                  </a:ext>
                </a:extLst>
              </a:blip>
              <a:stretch>
                <a:fillRect/>
              </a:stretch>
            </a:blipFill>
          </p:spPr>
        </p:sp>
      </p:grpSp>
      <p:sp>
        <p:nvSpPr>
          <p:cNvPr id="11" name="Espace réservé du texte 10">
            <a:extLst>
              <a:ext uri="{FF2B5EF4-FFF2-40B4-BE49-F238E27FC236}">
                <a16:creationId xmlns:a16="http://schemas.microsoft.com/office/drawing/2014/main" id="{03A2EF51-C4BD-0BF5-CDA6-B5C334CBF868}"/>
              </a:ext>
            </a:extLst>
          </p:cNvPr>
          <p:cNvSpPr>
            <a:spLocks noGrp="1"/>
          </p:cNvSpPr>
          <p:nvPr>
            <p:ph type="body" sz="quarter" idx="10"/>
          </p:nvPr>
        </p:nvSpPr>
        <p:spPr>
          <a:xfrm rot="18873666">
            <a:off x="8675748" y="4956869"/>
            <a:ext cx="4058681" cy="812800"/>
          </a:xfrm>
          <a:prstGeom prst="rect">
            <a:avLst/>
          </a:prstGeom>
        </p:spPr>
        <p:txBody>
          <a:bodyPr/>
          <a:lstStyle>
            <a:lvl1pPr>
              <a:defRPr sz="2133" b="1" i="0">
                <a:solidFill>
                  <a:schemeClr val="bg1"/>
                </a:solidFill>
                <a:latin typeface="Poppins" pitchFamily="2" charset="77"/>
                <a:cs typeface="Poppins" pitchFamily="2" charset="77"/>
              </a:defRPr>
            </a:lvl1pPr>
            <a:lvl2pPr>
              <a:defRPr sz="2133" b="1" i="0">
                <a:solidFill>
                  <a:schemeClr val="bg1"/>
                </a:solidFill>
                <a:latin typeface="Poppins" pitchFamily="2" charset="77"/>
                <a:cs typeface="Poppins" pitchFamily="2" charset="77"/>
              </a:defRPr>
            </a:lvl2pPr>
            <a:lvl3pPr>
              <a:defRPr sz="2133" b="1" i="0">
                <a:solidFill>
                  <a:schemeClr val="bg1"/>
                </a:solidFill>
                <a:latin typeface="Poppins" pitchFamily="2" charset="77"/>
                <a:cs typeface="Poppins" pitchFamily="2" charset="77"/>
              </a:defRPr>
            </a:lvl3pPr>
            <a:lvl4pPr>
              <a:defRPr sz="2133" b="1" i="0">
                <a:solidFill>
                  <a:schemeClr val="bg1"/>
                </a:solidFill>
                <a:latin typeface="Poppins" pitchFamily="2" charset="77"/>
                <a:cs typeface="Poppins" pitchFamily="2" charset="77"/>
              </a:defRPr>
            </a:lvl4pPr>
            <a:lvl5pPr>
              <a:defRPr sz="2133" b="1" i="0">
                <a:solidFill>
                  <a:schemeClr val="bg1"/>
                </a:solidFill>
                <a:latin typeface="Poppins" pitchFamily="2" charset="77"/>
                <a:cs typeface="Poppins"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dirty="0"/>
          </a:p>
        </p:txBody>
      </p:sp>
      <p:grpSp>
        <p:nvGrpSpPr>
          <p:cNvPr id="7" name="Group 3">
            <a:extLst>
              <a:ext uri="{FF2B5EF4-FFF2-40B4-BE49-F238E27FC236}">
                <a16:creationId xmlns:a16="http://schemas.microsoft.com/office/drawing/2014/main" id="{65226802-8905-417F-B274-16F6D39C6C02}"/>
              </a:ext>
            </a:extLst>
          </p:cNvPr>
          <p:cNvGrpSpPr>
            <a:grpSpLocks noChangeAspect="1"/>
          </p:cNvGrpSpPr>
          <p:nvPr userDrawn="1"/>
        </p:nvGrpSpPr>
        <p:grpSpPr>
          <a:xfrm>
            <a:off x="8310447" y="2976447"/>
            <a:ext cx="3881553" cy="3881553"/>
            <a:chOff x="0" y="0"/>
            <a:chExt cx="6350000" cy="6350000"/>
          </a:xfrm>
        </p:grpSpPr>
        <p:sp>
          <p:nvSpPr>
            <p:cNvPr id="10" name="Freeform 4">
              <a:extLst>
                <a:ext uri="{FF2B5EF4-FFF2-40B4-BE49-F238E27FC236}">
                  <a16:creationId xmlns:a16="http://schemas.microsoft.com/office/drawing/2014/main" id="{C554F417-EF35-4AE3-AA15-1BD0B9DF66D0}"/>
                </a:ext>
              </a:extLst>
            </p:cNvPr>
            <p:cNvSpPr/>
            <p:nvPr/>
          </p:nvSpPr>
          <p:spPr>
            <a:xfrm>
              <a:off x="-95377" y="-95377"/>
              <a:ext cx="6540754" cy="6540754"/>
            </a:xfrm>
            <a:custGeom>
              <a:avLst/>
              <a:gdLst/>
              <a:ahLst/>
              <a:cxnLst/>
              <a:rect l="l" t="t" r="r" b="b"/>
              <a:pathLst>
                <a:path w="6540754" h="6540754">
                  <a:moveTo>
                    <a:pt x="6540754" y="0"/>
                  </a:moveTo>
                  <a:lnTo>
                    <a:pt x="0" y="6540754"/>
                  </a:lnTo>
                  <a:lnTo>
                    <a:pt x="6540754" y="6540754"/>
                  </a:lnTo>
                  <a:close/>
                </a:path>
              </a:pathLst>
            </a:custGeom>
            <a:blipFill>
              <a:blip r:embed="rId2" cstate="screen">
                <a:extLst>
                  <a:ext uri="{28A0092B-C50C-407E-A947-70E740481C1C}">
                    <a14:useLocalDpi xmlns:a14="http://schemas.microsoft.com/office/drawing/2010/main"/>
                  </a:ext>
                </a:extLst>
              </a:blip>
              <a:stretch>
                <a:fillRect/>
              </a:stretch>
            </a:blipFill>
          </p:spPr>
        </p:sp>
      </p:grpSp>
    </p:spTree>
    <p:extLst>
      <p:ext uri="{BB962C8B-B14F-4D97-AF65-F5344CB8AC3E}">
        <p14:creationId xmlns:p14="http://schemas.microsoft.com/office/powerpoint/2010/main" val="54278530"/>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p:cSld name="Slide 6">
    <p:spTree>
      <p:nvGrpSpPr>
        <p:cNvPr id="1" name=""/>
        <p:cNvGrpSpPr/>
        <p:nvPr/>
      </p:nvGrpSpPr>
      <p:grpSpPr>
        <a:xfrm>
          <a:off x="0" y="0"/>
          <a:ext cx="0" cy="0"/>
          <a:chOff x="0" y="0"/>
          <a:chExt cx="0" cy="0"/>
        </a:xfrm>
      </p:grpSpPr>
      <p:grpSp>
        <p:nvGrpSpPr>
          <p:cNvPr id="10" name="Group 4">
            <a:extLst>
              <a:ext uri="{FF2B5EF4-FFF2-40B4-BE49-F238E27FC236}">
                <a16:creationId xmlns:a16="http://schemas.microsoft.com/office/drawing/2014/main" id="{FFFF934C-B719-D64C-6950-DB2144B26250}"/>
              </a:ext>
            </a:extLst>
          </p:cNvPr>
          <p:cNvGrpSpPr>
            <a:grpSpLocks noChangeAspect="1"/>
          </p:cNvGrpSpPr>
          <p:nvPr/>
        </p:nvGrpSpPr>
        <p:grpSpPr>
          <a:xfrm rot="-9557326">
            <a:off x="-772341" y="-1725855"/>
            <a:ext cx="6801264" cy="6801264"/>
            <a:chOff x="0" y="0"/>
            <a:chExt cx="6350000" cy="6350000"/>
          </a:xfrm>
        </p:grpSpPr>
        <p:sp>
          <p:nvSpPr>
            <p:cNvPr id="11" name="Freeform 5">
              <a:extLst>
                <a:ext uri="{FF2B5EF4-FFF2-40B4-BE49-F238E27FC236}">
                  <a16:creationId xmlns:a16="http://schemas.microsoft.com/office/drawing/2014/main" id="{85E54572-8C2C-DF20-1988-DC16E94D105C}"/>
                </a:ext>
              </a:extLst>
            </p:cNvPr>
            <p:cNvSpPr/>
            <p:nvPr/>
          </p:nvSpPr>
          <p:spPr>
            <a:xfrm>
              <a:off x="-95377" y="-95377"/>
              <a:ext cx="6540754" cy="6540754"/>
            </a:xfrm>
            <a:custGeom>
              <a:avLst/>
              <a:gdLst/>
              <a:ahLst/>
              <a:cxnLst/>
              <a:rect l="l" t="t" r="r" b="b"/>
              <a:pathLst>
                <a:path w="6540754" h="6540754">
                  <a:moveTo>
                    <a:pt x="6540754" y="0"/>
                  </a:moveTo>
                  <a:lnTo>
                    <a:pt x="0" y="6540754"/>
                  </a:lnTo>
                  <a:lnTo>
                    <a:pt x="6540754" y="6540754"/>
                  </a:lnTo>
                  <a:close/>
                </a:path>
              </a:pathLst>
            </a:custGeom>
            <a:blipFill>
              <a:blip r:embed="rId2" cstate="screen">
                <a:alphaModFix amt="70000"/>
                <a:extLst>
                  <a:ext uri="{28A0092B-C50C-407E-A947-70E740481C1C}">
                    <a14:useLocalDpi xmlns:a14="http://schemas.microsoft.com/office/drawing/2010/main"/>
                  </a:ext>
                </a:extLst>
              </a:blip>
              <a:stretch>
                <a:fillRect/>
              </a:stretch>
            </a:blipFill>
          </p:spPr>
        </p:sp>
      </p:grpSp>
      <p:sp>
        <p:nvSpPr>
          <p:cNvPr id="3" name="Espace réservé du texte 2">
            <a:extLst>
              <a:ext uri="{FF2B5EF4-FFF2-40B4-BE49-F238E27FC236}">
                <a16:creationId xmlns:a16="http://schemas.microsoft.com/office/drawing/2014/main" id="{36A2483E-413F-C3B8-E2B3-D413F0C34FEF}"/>
              </a:ext>
            </a:extLst>
          </p:cNvPr>
          <p:cNvSpPr>
            <a:spLocks noGrp="1"/>
          </p:cNvSpPr>
          <p:nvPr>
            <p:ph type="body" idx="1"/>
          </p:nvPr>
        </p:nvSpPr>
        <p:spPr>
          <a:xfrm>
            <a:off x="836083" y="3115071"/>
            <a:ext cx="5157259" cy="447675"/>
          </a:xfrm>
          <a:prstGeom prst="rect">
            <a:avLst/>
          </a:prstGeom>
        </p:spPr>
        <p:txBody>
          <a:bodyPr anchor="b"/>
          <a:lstStyle>
            <a:lvl1pPr marL="0" indent="0">
              <a:buNone/>
              <a:defRPr sz="1867" b="1" i="0">
                <a:latin typeface="Poppins" pitchFamily="2" charset="77"/>
                <a:cs typeface="Poppins" pitchFamily="2" charset="77"/>
              </a:defRPr>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Espace réservé du contenu 3">
            <a:extLst>
              <a:ext uri="{FF2B5EF4-FFF2-40B4-BE49-F238E27FC236}">
                <a16:creationId xmlns:a16="http://schemas.microsoft.com/office/drawing/2014/main" id="{BA00D3B7-6D1F-67A6-9B98-AD523EB74133}"/>
              </a:ext>
            </a:extLst>
          </p:cNvPr>
          <p:cNvSpPr>
            <a:spLocks noGrp="1"/>
          </p:cNvSpPr>
          <p:nvPr>
            <p:ph sz="half" idx="2"/>
          </p:nvPr>
        </p:nvSpPr>
        <p:spPr>
          <a:xfrm>
            <a:off x="836083" y="3657923"/>
            <a:ext cx="5157259" cy="2532063"/>
          </a:xfrm>
          <a:prstGeom prst="rect">
            <a:avLst/>
          </a:prstGeom>
        </p:spPr>
        <p:txBody>
          <a:bodyPr/>
          <a:lstStyle>
            <a:lvl1pPr>
              <a:defRPr sz="1867" b="0" i="0">
                <a:latin typeface="Poppins Light" pitchFamily="2" charset="77"/>
                <a:cs typeface="Poppins Light" pitchFamily="2" charset="77"/>
              </a:defRPr>
            </a:lvl1pPr>
            <a:lvl2pPr>
              <a:defRPr sz="1867" b="0" i="0">
                <a:latin typeface="Poppins Light" pitchFamily="2" charset="77"/>
                <a:cs typeface="Poppins Light" pitchFamily="2" charset="77"/>
              </a:defRPr>
            </a:lvl2pPr>
            <a:lvl3pPr>
              <a:defRPr sz="1867" b="0" i="0">
                <a:latin typeface="Poppins Light" pitchFamily="2" charset="77"/>
                <a:cs typeface="Poppins Light" pitchFamily="2" charset="77"/>
              </a:defRPr>
            </a:lvl3pPr>
            <a:lvl4pPr>
              <a:defRPr sz="1867" b="0" i="0">
                <a:latin typeface="Poppins Light" pitchFamily="2" charset="77"/>
                <a:cs typeface="Poppins Light" pitchFamily="2" charset="77"/>
              </a:defRPr>
            </a:lvl4pPr>
            <a:lvl5pPr>
              <a:defRPr sz="1867" b="0" i="0">
                <a:latin typeface="Poppins Light" pitchFamily="2" charset="77"/>
                <a:cs typeface="Poppins Light"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dirty="0"/>
          </a:p>
        </p:txBody>
      </p:sp>
      <p:sp>
        <p:nvSpPr>
          <p:cNvPr id="5" name="Espace réservé du texte 4">
            <a:extLst>
              <a:ext uri="{FF2B5EF4-FFF2-40B4-BE49-F238E27FC236}">
                <a16:creationId xmlns:a16="http://schemas.microsoft.com/office/drawing/2014/main" id="{D1903D66-C3F7-B452-C00E-8D76F1FBD518}"/>
              </a:ext>
            </a:extLst>
          </p:cNvPr>
          <p:cNvSpPr>
            <a:spLocks noGrp="1"/>
          </p:cNvSpPr>
          <p:nvPr>
            <p:ph type="body" sz="quarter" idx="3"/>
          </p:nvPr>
        </p:nvSpPr>
        <p:spPr>
          <a:xfrm>
            <a:off x="6172200" y="706281"/>
            <a:ext cx="5183717" cy="823383"/>
          </a:xfrm>
          <a:prstGeom prst="rect">
            <a:avLst/>
          </a:prstGeom>
        </p:spPr>
        <p:txBody>
          <a:bodyPr anchor="b"/>
          <a:lstStyle>
            <a:lvl1pPr marL="0" indent="0">
              <a:buNone/>
              <a:defRPr sz="1867" b="1" i="0">
                <a:latin typeface="Poppins" pitchFamily="2" charset="77"/>
                <a:cs typeface="Poppins" pitchFamily="2" charset="77"/>
              </a:defRPr>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Espace réservé du contenu 5">
            <a:extLst>
              <a:ext uri="{FF2B5EF4-FFF2-40B4-BE49-F238E27FC236}">
                <a16:creationId xmlns:a16="http://schemas.microsoft.com/office/drawing/2014/main" id="{371F842D-2342-FBED-7119-99A0A2BE3778}"/>
              </a:ext>
            </a:extLst>
          </p:cNvPr>
          <p:cNvSpPr>
            <a:spLocks noGrp="1"/>
          </p:cNvSpPr>
          <p:nvPr>
            <p:ph sz="quarter" idx="4"/>
          </p:nvPr>
        </p:nvSpPr>
        <p:spPr>
          <a:xfrm>
            <a:off x="6172200" y="1529665"/>
            <a:ext cx="5183717" cy="4660528"/>
          </a:xfrm>
          <a:prstGeom prst="rect">
            <a:avLst/>
          </a:prstGeom>
        </p:spPr>
        <p:txBody>
          <a:bodyPr/>
          <a:lstStyle>
            <a:lvl1pPr>
              <a:defRPr sz="1867" b="0" i="0">
                <a:latin typeface="Poppins Light" pitchFamily="2" charset="77"/>
                <a:cs typeface="Poppins Light" pitchFamily="2" charset="77"/>
              </a:defRPr>
            </a:lvl1pPr>
            <a:lvl2pPr>
              <a:defRPr sz="1867" b="0" i="0">
                <a:latin typeface="Poppins Light" pitchFamily="2" charset="77"/>
                <a:cs typeface="Poppins Light" pitchFamily="2" charset="77"/>
              </a:defRPr>
            </a:lvl2pPr>
            <a:lvl3pPr>
              <a:defRPr sz="1867" b="0" i="0">
                <a:latin typeface="Poppins Light" pitchFamily="2" charset="77"/>
                <a:cs typeface="Poppins Light" pitchFamily="2" charset="77"/>
              </a:defRPr>
            </a:lvl3pPr>
            <a:lvl4pPr>
              <a:defRPr sz="1867" b="0" i="0">
                <a:latin typeface="Poppins Light" pitchFamily="2" charset="77"/>
                <a:cs typeface="Poppins Light" pitchFamily="2" charset="77"/>
              </a:defRPr>
            </a:lvl4pPr>
            <a:lvl5pPr>
              <a:defRPr sz="1867" b="0" i="0">
                <a:latin typeface="Poppins Light" pitchFamily="2" charset="77"/>
                <a:cs typeface="Poppins Light"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dirty="0"/>
          </a:p>
        </p:txBody>
      </p:sp>
      <p:sp>
        <p:nvSpPr>
          <p:cNvPr id="12" name="AutoShape 3">
            <a:extLst>
              <a:ext uri="{FF2B5EF4-FFF2-40B4-BE49-F238E27FC236}">
                <a16:creationId xmlns:a16="http://schemas.microsoft.com/office/drawing/2014/main" id="{692268E6-5EAA-1ABD-6AEF-F579E2E043C5}"/>
              </a:ext>
            </a:extLst>
          </p:cNvPr>
          <p:cNvSpPr/>
          <p:nvPr/>
        </p:nvSpPr>
        <p:spPr>
          <a:xfrm rot="5400000">
            <a:off x="3321147" y="3618334"/>
            <a:ext cx="5092507" cy="50800"/>
          </a:xfrm>
          <a:prstGeom prst="line">
            <a:avLst/>
          </a:prstGeom>
          <a:ln w="9525" cap="rnd">
            <a:solidFill>
              <a:srgbClr val="292929"/>
            </a:solidFill>
            <a:prstDash val="solid"/>
            <a:headEnd type="none" w="sm" len="sm"/>
            <a:tailEnd type="none" w="sm" len="sm"/>
          </a:ln>
        </p:spPr>
      </p:sp>
      <p:sp>
        <p:nvSpPr>
          <p:cNvPr id="14" name="Espace réservé du texte 13">
            <a:extLst>
              <a:ext uri="{FF2B5EF4-FFF2-40B4-BE49-F238E27FC236}">
                <a16:creationId xmlns:a16="http://schemas.microsoft.com/office/drawing/2014/main" id="{29454BF6-5CF9-605C-F5B1-B069DA8CB305}"/>
              </a:ext>
            </a:extLst>
          </p:cNvPr>
          <p:cNvSpPr>
            <a:spLocks noGrp="1"/>
          </p:cNvSpPr>
          <p:nvPr>
            <p:ph type="body" sz="quarter" idx="13"/>
          </p:nvPr>
        </p:nvSpPr>
        <p:spPr>
          <a:xfrm rot="20156412">
            <a:off x="99568" y="843864"/>
            <a:ext cx="4596954" cy="1371600"/>
          </a:xfrm>
          <a:prstGeom prst="rect">
            <a:avLst/>
          </a:prstGeom>
        </p:spPr>
        <p:txBody>
          <a:bodyPr/>
          <a:lstStyle>
            <a:lvl1pPr>
              <a:defRPr sz="1733" b="1" i="0">
                <a:latin typeface="Poppins" pitchFamily="2" charset="77"/>
                <a:cs typeface="Poppins" pitchFamily="2" charset="77"/>
              </a:defRPr>
            </a:lvl1pPr>
            <a:lvl2pPr>
              <a:defRPr sz="1733" b="1" i="0">
                <a:latin typeface="Poppins" pitchFamily="2" charset="77"/>
                <a:cs typeface="Poppins" pitchFamily="2" charset="77"/>
              </a:defRPr>
            </a:lvl2pPr>
            <a:lvl3pPr>
              <a:defRPr sz="1733" b="1" i="0">
                <a:latin typeface="Poppins" pitchFamily="2" charset="77"/>
                <a:cs typeface="Poppins" pitchFamily="2" charset="77"/>
              </a:defRPr>
            </a:lvl3pPr>
            <a:lvl4pPr>
              <a:defRPr sz="1733" b="1" i="0">
                <a:latin typeface="Poppins" pitchFamily="2" charset="77"/>
                <a:cs typeface="Poppins" pitchFamily="2" charset="77"/>
              </a:defRPr>
            </a:lvl4pPr>
            <a:lvl5pPr>
              <a:defRPr sz="1733" b="1" i="0">
                <a:latin typeface="Poppins" pitchFamily="2" charset="77"/>
                <a:cs typeface="Poppins"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dirty="0"/>
          </a:p>
        </p:txBody>
      </p:sp>
      <p:sp>
        <p:nvSpPr>
          <p:cNvPr id="13" name="ZoneTexte 12">
            <a:extLst>
              <a:ext uri="{FF2B5EF4-FFF2-40B4-BE49-F238E27FC236}">
                <a16:creationId xmlns:a16="http://schemas.microsoft.com/office/drawing/2014/main" id="{1EE77FFA-5EF5-8069-8E06-B478DCAA1005}"/>
              </a:ext>
            </a:extLst>
          </p:cNvPr>
          <p:cNvSpPr txBox="1"/>
          <p:nvPr/>
        </p:nvSpPr>
        <p:spPr>
          <a:xfrm>
            <a:off x="8737600" y="6535579"/>
            <a:ext cx="3352800" cy="276999"/>
          </a:xfrm>
          <a:prstGeom prst="rect">
            <a:avLst/>
          </a:prstGeom>
          <a:noFill/>
        </p:spPr>
        <p:txBody>
          <a:bodyPr wrap="square" rtlCol="0">
            <a:spAutoFit/>
          </a:bodyPr>
          <a:lstStyle/>
          <a:p>
            <a:pPr algn="r"/>
            <a:r>
              <a:rPr lang="fr-FR" sz="1200" dirty="0">
                <a:latin typeface="Poppins" pitchFamily="2" charset="77"/>
                <a:cs typeface="Poppins" pitchFamily="2" charset="77"/>
              </a:rPr>
              <a:t>Comprehensive Training 2022</a:t>
            </a:r>
          </a:p>
        </p:txBody>
      </p:sp>
      <p:cxnSp>
        <p:nvCxnSpPr>
          <p:cNvPr id="15" name="Connecteur droit 14">
            <a:extLst>
              <a:ext uri="{FF2B5EF4-FFF2-40B4-BE49-F238E27FC236}">
                <a16:creationId xmlns:a16="http://schemas.microsoft.com/office/drawing/2014/main" id="{840E7199-AB3D-0B9E-F54D-7ADEDF56C1AD}"/>
              </a:ext>
            </a:extLst>
          </p:cNvPr>
          <p:cNvCxnSpPr/>
          <p:nvPr/>
        </p:nvCxnSpPr>
        <p:spPr>
          <a:xfrm>
            <a:off x="7772400" y="6492874"/>
            <a:ext cx="44196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6" name="Group 4">
            <a:extLst>
              <a:ext uri="{FF2B5EF4-FFF2-40B4-BE49-F238E27FC236}">
                <a16:creationId xmlns:a16="http://schemas.microsoft.com/office/drawing/2014/main" id="{0DC41606-F8D8-48F0-818F-2D21E010B57C}"/>
              </a:ext>
            </a:extLst>
          </p:cNvPr>
          <p:cNvGrpSpPr>
            <a:grpSpLocks noChangeAspect="1"/>
          </p:cNvGrpSpPr>
          <p:nvPr userDrawn="1"/>
        </p:nvGrpSpPr>
        <p:grpSpPr>
          <a:xfrm rot="-9557326">
            <a:off x="-772341" y="-1725855"/>
            <a:ext cx="6801264" cy="6801264"/>
            <a:chOff x="0" y="0"/>
            <a:chExt cx="6350000" cy="6350000"/>
          </a:xfrm>
        </p:grpSpPr>
        <p:sp>
          <p:nvSpPr>
            <p:cNvPr id="17" name="Freeform 5">
              <a:extLst>
                <a:ext uri="{FF2B5EF4-FFF2-40B4-BE49-F238E27FC236}">
                  <a16:creationId xmlns:a16="http://schemas.microsoft.com/office/drawing/2014/main" id="{FFC94BC9-5B15-4B56-A690-FECF762B5CBB}"/>
                </a:ext>
              </a:extLst>
            </p:cNvPr>
            <p:cNvSpPr/>
            <p:nvPr/>
          </p:nvSpPr>
          <p:spPr>
            <a:xfrm>
              <a:off x="-95377" y="-95377"/>
              <a:ext cx="6540754" cy="6540754"/>
            </a:xfrm>
            <a:custGeom>
              <a:avLst/>
              <a:gdLst/>
              <a:ahLst/>
              <a:cxnLst/>
              <a:rect l="l" t="t" r="r" b="b"/>
              <a:pathLst>
                <a:path w="6540754" h="6540754">
                  <a:moveTo>
                    <a:pt x="6540754" y="0"/>
                  </a:moveTo>
                  <a:lnTo>
                    <a:pt x="0" y="6540754"/>
                  </a:lnTo>
                  <a:lnTo>
                    <a:pt x="6540754" y="6540754"/>
                  </a:lnTo>
                  <a:close/>
                </a:path>
              </a:pathLst>
            </a:custGeom>
            <a:blipFill>
              <a:blip r:embed="rId2" cstate="screen">
                <a:alphaModFix amt="70000"/>
                <a:extLst>
                  <a:ext uri="{28A0092B-C50C-407E-A947-70E740481C1C}">
                    <a14:useLocalDpi xmlns:a14="http://schemas.microsoft.com/office/drawing/2010/main"/>
                  </a:ext>
                </a:extLst>
              </a:blip>
              <a:stretch>
                <a:fillRect/>
              </a:stretch>
            </a:blipFill>
          </p:spPr>
        </p:sp>
      </p:grpSp>
      <p:sp>
        <p:nvSpPr>
          <p:cNvPr id="18" name="AutoShape 3">
            <a:extLst>
              <a:ext uri="{FF2B5EF4-FFF2-40B4-BE49-F238E27FC236}">
                <a16:creationId xmlns:a16="http://schemas.microsoft.com/office/drawing/2014/main" id="{05864A85-CEE8-46AA-A2BA-7208DA74684D}"/>
              </a:ext>
            </a:extLst>
          </p:cNvPr>
          <p:cNvSpPr/>
          <p:nvPr userDrawn="1"/>
        </p:nvSpPr>
        <p:spPr>
          <a:xfrm rot="5400000">
            <a:off x="3321147" y="3618334"/>
            <a:ext cx="5092507" cy="50800"/>
          </a:xfrm>
          <a:prstGeom prst="line">
            <a:avLst/>
          </a:prstGeom>
          <a:ln w="9525" cap="rnd">
            <a:solidFill>
              <a:srgbClr val="292929"/>
            </a:solidFill>
            <a:prstDash val="solid"/>
            <a:headEnd type="none" w="sm" len="sm"/>
            <a:tailEnd type="none" w="sm" len="sm"/>
          </a:ln>
        </p:spPr>
      </p:sp>
      <p:sp>
        <p:nvSpPr>
          <p:cNvPr id="19" name="ZoneTexte 12">
            <a:extLst>
              <a:ext uri="{FF2B5EF4-FFF2-40B4-BE49-F238E27FC236}">
                <a16:creationId xmlns:a16="http://schemas.microsoft.com/office/drawing/2014/main" id="{ACFCD919-A456-47FA-9110-B718DB606E23}"/>
              </a:ext>
            </a:extLst>
          </p:cNvPr>
          <p:cNvSpPr txBox="1"/>
          <p:nvPr userDrawn="1"/>
        </p:nvSpPr>
        <p:spPr>
          <a:xfrm>
            <a:off x="8737600" y="6535579"/>
            <a:ext cx="3352800" cy="276999"/>
          </a:xfrm>
          <a:prstGeom prst="rect">
            <a:avLst/>
          </a:prstGeom>
          <a:noFill/>
        </p:spPr>
        <p:txBody>
          <a:bodyPr wrap="square" rtlCol="0">
            <a:spAutoFit/>
          </a:bodyPr>
          <a:lstStyle/>
          <a:p>
            <a:pPr algn="r"/>
            <a:r>
              <a:rPr lang="fr-FR" sz="1200" dirty="0">
                <a:latin typeface="Poppins" pitchFamily="2" charset="77"/>
                <a:cs typeface="Poppins" pitchFamily="2" charset="77"/>
              </a:rPr>
              <a:t>Comprehensive Training 2022</a:t>
            </a:r>
          </a:p>
        </p:txBody>
      </p:sp>
      <p:cxnSp>
        <p:nvCxnSpPr>
          <p:cNvPr id="20" name="Connecteur droit 14">
            <a:extLst>
              <a:ext uri="{FF2B5EF4-FFF2-40B4-BE49-F238E27FC236}">
                <a16:creationId xmlns:a16="http://schemas.microsoft.com/office/drawing/2014/main" id="{EB59CCBE-A513-44EF-B0D6-9E2282369AD8}"/>
              </a:ext>
            </a:extLst>
          </p:cNvPr>
          <p:cNvCxnSpPr/>
          <p:nvPr userDrawn="1"/>
        </p:nvCxnSpPr>
        <p:spPr>
          <a:xfrm>
            <a:off x="7772400" y="6492874"/>
            <a:ext cx="44196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09192366"/>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p:cSld name="Slide 9">
    <p:spTree>
      <p:nvGrpSpPr>
        <p:cNvPr id="1" name=""/>
        <p:cNvGrpSpPr/>
        <p:nvPr/>
      </p:nvGrpSpPr>
      <p:grpSpPr>
        <a:xfrm>
          <a:off x="0" y="0"/>
          <a:ext cx="0" cy="0"/>
          <a:chOff x="0" y="0"/>
          <a:chExt cx="0" cy="0"/>
        </a:xfrm>
      </p:grpSpPr>
      <p:grpSp>
        <p:nvGrpSpPr>
          <p:cNvPr id="8" name="Group 3">
            <a:extLst>
              <a:ext uri="{FF2B5EF4-FFF2-40B4-BE49-F238E27FC236}">
                <a16:creationId xmlns:a16="http://schemas.microsoft.com/office/drawing/2014/main" id="{E6EF86D9-21F0-B1D3-2DCB-0E073A3EA68E}"/>
              </a:ext>
            </a:extLst>
          </p:cNvPr>
          <p:cNvGrpSpPr>
            <a:grpSpLocks noChangeAspect="1"/>
          </p:cNvGrpSpPr>
          <p:nvPr/>
        </p:nvGrpSpPr>
        <p:grpSpPr>
          <a:xfrm>
            <a:off x="9018827" y="3617598"/>
            <a:ext cx="3881553" cy="3881553"/>
            <a:chOff x="0" y="0"/>
            <a:chExt cx="6350000" cy="6350000"/>
          </a:xfrm>
        </p:grpSpPr>
        <p:sp>
          <p:nvSpPr>
            <p:cNvPr id="9" name="Freeform 4">
              <a:extLst>
                <a:ext uri="{FF2B5EF4-FFF2-40B4-BE49-F238E27FC236}">
                  <a16:creationId xmlns:a16="http://schemas.microsoft.com/office/drawing/2014/main" id="{815721DF-CE49-1528-21D3-75ADA5689DAC}"/>
                </a:ext>
              </a:extLst>
            </p:cNvPr>
            <p:cNvSpPr/>
            <p:nvPr/>
          </p:nvSpPr>
          <p:spPr>
            <a:xfrm>
              <a:off x="-95377" y="-95377"/>
              <a:ext cx="6540754" cy="6540754"/>
            </a:xfrm>
            <a:custGeom>
              <a:avLst/>
              <a:gdLst/>
              <a:ahLst/>
              <a:cxnLst/>
              <a:rect l="l" t="t" r="r" b="b"/>
              <a:pathLst>
                <a:path w="6540754" h="6540754">
                  <a:moveTo>
                    <a:pt x="6540754" y="0"/>
                  </a:moveTo>
                  <a:lnTo>
                    <a:pt x="0" y="6540754"/>
                  </a:lnTo>
                  <a:lnTo>
                    <a:pt x="6540754" y="6540754"/>
                  </a:lnTo>
                  <a:close/>
                </a:path>
              </a:pathLst>
            </a:custGeom>
            <a:blipFill>
              <a:blip r:embed="rId2" cstate="screen">
                <a:extLst>
                  <a:ext uri="{28A0092B-C50C-407E-A947-70E740481C1C}">
                    <a14:useLocalDpi xmlns:a14="http://schemas.microsoft.com/office/drawing/2010/main"/>
                  </a:ext>
                </a:extLst>
              </a:blip>
              <a:stretch>
                <a:fillRect/>
              </a:stretch>
            </a:blipFill>
          </p:spPr>
        </p:sp>
      </p:grpSp>
      <p:sp>
        <p:nvSpPr>
          <p:cNvPr id="10" name="ZoneTexte 9">
            <a:extLst>
              <a:ext uri="{FF2B5EF4-FFF2-40B4-BE49-F238E27FC236}">
                <a16:creationId xmlns:a16="http://schemas.microsoft.com/office/drawing/2014/main" id="{74AEF1BC-A3D0-8FBA-B1CD-F9CACE4B5804}"/>
              </a:ext>
            </a:extLst>
          </p:cNvPr>
          <p:cNvSpPr txBox="1"/>
          <p:nvPr/>
        </p:nvSpPr>
        <p:spPr>
          <a:xfrm>
            <a:off x="101600" y="6535579"/>
            <a:ext cx="4013200" cy="276999"/>
          </a:xfrm>
          <a:prstGeom prst="rect">
            <a:avLst/>
          </a:prstGeom>
          <a:noFill/>
        </p:spPr>
        <p:txBody>
          <a:bodyPr wrap="square" rtlCol="0">
            <a:spAutoFit/>
          </a:bodyPr>
          <a:lstStyle/>
          <a:p>
            <a:pPr algn="l"/>
            <a:r>
              <a:rPr lang="fr-FR" sz="1200" dirty="0">
                <a:latin typeface="Poppins" pitchFamily="2" charset="77"/>
                <a:cs typeface="Poppins" pitchFamily="2" charset="77"/>
              </a:rPr>
              <a:t>Comprehensive Training 2022</a:t>
            </a:r>
          </a:p>
        </p:txBody>
      </p:sp>
      <p:cxnSp>
        <p:nvCxnSpPr>
          <p:cNvPr id="13" name="Connecteur droit 12">
            <a:extLst>
              <a:ext uri="{FF2B5EF4-FFF2-40B4-BE49-F238E27FC236}">
                <a16:creationId xmlns:a16="http://schemas.microsoft.com/office/drawing/2014/main" id="{EEF05428-CA87-64CB-3D38-205817364CA6}"/>
              </a:ext>
            </a:extLst>
          </p:cNvPr>
          <p:cNvCxnSpPr/>
          <p:nvPr/>
        </p:nvCxnSpPr>
        <p:spPr>
          <a:xfrm>
            <a:off x="-50800" y="6492874"/>
            <a:ext cx="44196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Titre 1">
            <a:extLst>
              <a:ext uri="{FF2B5EF4-FFF2-40B4-BE49-F238E27FC236}">
                <a16:creationId xmlns:a16="http://schemas.microsoft.com/office/drawing/2014/main" id="{10CFD663-554B-AEA0-227A-D0020BED458D}"/>
              </a:ext>
            </a:extLst>
          </p:cNvPr>
          <p:cNvSpPr>
            <a:spLocks noGrp="1"/>
          </p:cNvSpPr>
          <p:nvPr>
            <p:ph type="title"/>
          </p:nvPr>
        </p:nvSpPr>
        <p:spPr>
          <a:xfrm>
            <a:off x="508000" y="365126"/>
            <a:ext cx="10515600" cy="777875"/>
          </a:xfrm>
          <a:prstGeom prst="rect">
            <a:avLst/>
          </a:prstGeom>
        </p:spPr>
        <p:txBody>
          <a:bodyPr/>
          <a:lstStyle>
            <a:lvl1pPr>
              <a:defRPr sz="4734" b="1" i="0">
                <a:solidFill>
                  <a:srgbClr val="292929"/>
                </a:solidFill>
                <a:latin typeface="Poppins" pitchFamily="2" charset="77"/>
                <a:cs typeface="Poppins" pitchFamily="2" charset="77"/>
              </a:defRPr>
            </a:lvl1pPr>
          </a:lstStyle>
          <a:p>
            <a:r>
              <a:rPr lang="en-US"/>
              <a:t>Click to edit Master title style</a:t>
            </a:r>
            <a:endParaRPr lang="fr-FR" dirty="0"/>
          </a:p>
        </p:txBody>
      </p:sp>
      <p:sp>
        <p:nvSpPr>
          <p:cNvPr id="15" name="Espace réservé du contenu 2">
            <a:extLst>
              <a:ext uri="{FF2B5EF4-FFF2-40B4-BE49-F238E27FC236}">
                <a16:creationId xmlns:a16="http://schemas.microsoft.com/office/drawing/2014/main" id="{356A9C79-E0DA-2C04-F91A-A03A612D51FA}"/>
              </a:ext>
            </a:extLst>
          </p:cNvPr>
          <p:cNvSpPr>
            <a:spLocks noGrp="1"/>
          </p:cNvSpPr>
          <p:nvPr>
            <p:ph sz="half" idx="1"/>
          </p:nvPr>
        </p:nvSpPr>
        <p:spPr>
          <a:xfrm>
            <a:off x="508000" y="1397002"/>
            <a:ext cx="10515600" cy="4780490"/>
          </a:xfrm>
          <a:prstGeom prst="rect">
            <a:avLst/>
          </a:prstGeom>
        </p:spPr>
        <p:txBody>
          <a:bodyPr/>
          <a:lstStyle>
            <a:lvl1pPr>
              <a:defRPr sz="2133" b="0" i="0">
                <a:solidFill>
                  <a:srgbClr val="292929"/>
                </a:solidFill>
                <a:latin typeface="Poppins Light" pitchFamily="2" charset="77"/>
                <a:cs typeface="Poppins Light" pitchFamily="2" charset="77"/>
              </a:defRPr>
            </a:lvl1pPr>
            <a:lvl2pPr marL="457223" indent="-152408">
              <a:buFont typeface="Courier New" panose="02070309020205020404" pitchFamily="49" charset="0"/>
              <a:buChar char="o"/>
              <a:defRPr sz="2133" b="0" i="0">
                <a:solidFill>
                  <a:srgbClr val="292929"/>
                </a:solidFill>
                <a:latin typeface="Poppins Light" pitchFamily="2" charset="77"/>
                <a:cs typeface="Poppins Light" pitchFamily="2" charset="77"/>
              </a:defRPr>
            </a:lvl2pPr>
            <a:lvl3pPr marL="762038" indent="-152408">
              <a:buFont typeface="Courier New" panose="02070309020205020404" pitchFamily="49" charset="0"/>
              <a:buChar char="o"/>
              <a:defRPr sz="2133" b="0" i="0">
                <a:solidFill>
                  <a:srgbClr val="292929"/>
                </a:solidFill>
                <a:latin typeface="Poppins Light" pitchFamily="2" charset="77"/>
                <a:cs typeface="Poppins Light" pitchFamily="2" charset="77"/>
              </a:defRPr>
            </a:lvl3pPr>
            <a:lvl4pPr marL="1066853" indent="-152408">
              <a:buFont typeface="Courier New" panose="02070309020205020404" pitchFamily="49" charset="0"/>
              <a:buChar char="o"/>
              <a:defRPr sz="2133" b="0" i="0">
                <a:solidFill>
                  <a:srgbClr val="292929"/>
                </a:solidFill>
                <a:latin typeface="Poppins Light" pitchFamily="2" charset="77"/>
                <a:cs typeface="Poppins Light" pitchFamily="2" charset="77"/>
              </a:defRPr>
            </a:lvl4pPr>
            <a:lvl5pPr marL="1371669" indent="-152408">
              <a:buFont typeface="Courier New" panose="02070309020205020404" pitchFamily="49" charset="0"/>
              <a:buChar char="o"/>
              <a:defRPr sz="2133" b="0" i="0">
                <a:solidFill>
                  <a:srgbClr val="292929"/>
                </a:solidFill>
                <a:latin typeface="Poppins Light" pitchFamily="2" charset="77"/>
                <a:cs typeface="Poppins Light"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dirty="0"/>
          </a:p>
        </p:txBody>
      </p:sp>
      <p:grpSp>
        <p:nvGrpSpPr>
          <p:cNvPr id="11" name="Group 3">
            <a:extLst>
              <a:ext uri="{FF2B5EF4-FFF2-40B4-BE49-F238E27FC236}">
                <a16:creationId xmlns:a16="http://schemas.microsoft.com/office/drawing/2014/main" id="{344E2483-53BB-4026-A87C-38BB73F80840}"/>
              </a:ext>
            </a:extLst>
          </p:cNvPr>
          <p:cNvGrpSpPr>
            <a:grpSpLocks noChangeAspect="1"/>
          </p:cNvGrpSpPr>
          <p:nvPr userDrawn="1"/>
        </p:nvGrpSpPr>
        <p:grpSpPr>
          <a:xfrm>
            <a:off x="9018827" y="3617598"/>
            <a:ext cx="3881553" cy="3881553"/>
            <a:chOff x="0" y="0"/>
            <a:chExt cx="6350000" cy="6350000"/>
          </a:xfrm>
        </p:grpSpPr>
        <p:sp>
          <p:nvSpPr>
            <p:cNvPr id="12" name="Freeform 4">
              <a:extLst>
                <a:ext uri="{FF2B5EF4-FFF2-40B4-BE49-F238E27FC236}">
                  <a16:creationId xmlns:a16="http://schemas.microsoft.com/office/drawing/2014/main" id="{829C1CC5-ECF5-4C8B-ABA3-140C13F8967D}"/>
                </a:ext>
              </a:extLst>
            </p:cNvPr>
            <p:cNvSpPr/>
            <p:nvPr/>
          </p:nvSpPr>
          <p:spPr>
            <a:xfrm>
              <a:off x="-95377" y="-95377"/>
              <a:ext cx="6540754" cy="6540754"/>
            </a:xfrm>
            <a:custGeom>
              <a:avLst/>
              <a:gdLst/>
              <a:ahLst/>
              <a:cxnLst/>
              <a:rect l="l" t="t" r="r" b="b"/>
              <a:pathLst>
                <a:path w="6540754" h="6540754">
                  <a:moveTo>
                    <a:pt x="6540754" y="0"/>
                  </a:moveTo>
                  <a:lnTo>
                    <a:pt x="0" y="6540754"/>
                  </a:lnTo>
                  <a:lnTo>
                    <a:pt x="6540754" y="6540754"/>
                  </a:lnTo>
                  <a:close/>
                </a:path>
              </a:pathLst>
            </a:custGeom>
            <a:blipFill>
              <a:blip r:embed="rId2" cstate="screen">
                <a:extLst>
                  <a:ext uri="{28A0092B-C50C-407E-A947-70E740481C1C}">
                    <a14:useLocalDpi xmlns:a14="http://schemas.microsoft.com/office/drawing/2010/main"/>
                  </a:ext>
                </a:extLst>
              </a:blip>
              <a:stretch>
                <a:fillRect/>
              </a:stretch>
            </a:blipFill>
          </p:spPr>
        </p:sp>
      </p:grpSp>
      <p:sp>
        <p:nvSpPr>
          <p:cNvPr id="16" name="ZoneTexte 9">
            <a:extLst>
              <a:ext uri="{FF2B5EF4-FFF2-40B4-BE49-F238E27FC236}">
                <a16:creationId xmlns:a16="http://schemas.microsoft.com/office/drawing/2014/main" id="{49B267D3-4667-4928-BC52-B2B37EC0DC23}"/>
              </a:ext>
            </a:extLst>
          </p:cNvPr>
          <p:cNvSpPr txBox="1"/>
          <p:nvPr userDrawn="1"/>
        </p:nvSpPr>
        <p:spPr>
          <a:xfrm>
            <a:off x="101600" y="6535579"/>
            <a:ext cx="4013200" cy="276999"/>
          </a:xfrm>
          <a:prstGeom prst="rect">
            <a:avLst/>
          </a:prstGeom>
          <a:noFill/>
        </p:spPr>
        <p:txBody>
          <a:bodyPr wrap="square" rtlCol="0">
            <a:spAutoFit/>
          </a:bodyPr>
          <a:lstStyle/>
          <a:p>
            <a:pPr algn="l"/>
            <a:r>
              <a:rPr lang="fr-FR" sz="1200" dirty="0">
                <a:latin typeface="Poppins" pitchFamily="2" charset="77"/>
                <a:cs typeface="Poppins" pitchFamily="2" charset="77"/>
              </a:rPr>
              <a:t>Comprehensive Training 2022</a:t>
            </a:r>
          </a:p>
        </p:txBody>
      </p:sp>
      <p:cxnSp>
        <p:nvCxnSpPr>
          <p:cNvPr id="17" name="Connecteur droit 12">
            <a:extLst>
              <a:ext uri="{FF2B5EF4-FFF2-40B4-BE49-F238E27FC236}">
                <a16:creationId xmlns:a16="http://schemas.microsoft.com/office/drawing/2014/main" id="{68F5E20C-4A10-4D5F-97F2-2E6E448E123C}"/>
              </a:ext>
            </a:extLst>
          </p:cNvPr>
          <p:cNvCxnSpPr/>
          <p:nvPr userDrawn="1"/>
        </p:nvCxnSpPr>
        <p:spPr>
          <a:xfrm>
            <a:off x="-50800" y="6492874"/>
            <a:ext cx="44196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10439165"/>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p:cSld name="Slide 11">
    <p:spTree>
      <p:nvGrpSpPr>
        <p:cNvPr id="1" name=""/>
        <p:cNvGrpSpPr/>
        <p:nvPr/>
      </p:nvGrpSpPr>
      <p:grpSpPr>
        <a:xfrm>
          <a:off x="0" y="0"/>
          <a:ext cx="0" cy="0"/>
          <a:chOff x="0" y="0"/>
          <a:chExt cx="0" cy="0"/>
        </a:xfrm>
      </p:grpSpPr>
      <p:sp>
        <p:nvSpPr>
          <p:cNvPr id="4" name="Espace réservé pour une image  3">
            <a:extLst>
              <a:ext uri="{FF2B5EF4-FFF2-40B4-BE49-F238E27FC236}">
                <a16:creationId xmlns:a16="http://schemas.microsoft.com/office/drawing/2014/main" id="{03650337-9033-FF5E-51B6-2303826B0E1A}"/>
              </a:ext>
            </a:extLst>
          </p:cNvPr>
          <p:cNvSpPr>
            <a:spLocks noGrp="1"/>
          </p:cNvSpPr>
          <p:nvPr>
            <p:ph type="pic" sz="quarter" idx="10"/>
          </p:nvPr>
        </p:nvSpPr>
        <p:spPr>
          <a:xfrm>
            <a:off x="508001" y="1244600"/>
            <a:ext cx="5435600" cy="4945593"/>
          </a:xfrm>
          <a:prstGeom prst="rect">
            <a:avLst/>
          </a:prstGeom>
        </p:spPr>
        <p:txBody>
          <a:bodyPr/>
          <a:lstStyle/>
          <a:p>
            <a:r>
              <a:rPr lang="en-US"/>
              <a:t>Click icon to add picture</a:t>
            </a:r>
            <a:endParaRPr lang="fr-FR" dirty="0"/>
          </a:p>
        </p:txBody>
      </p:sp>
      <p:grpSp>
        <p:nvGrpSpPr>
          <p:cNvPr id="7" name="Groupe 6">
            <a:extLst>
              <a:ext uri="{FF2B5EF4-FFF2-40B4-BE49-F238E27FC236}">
                <a16:creationId xmlns:a16="http://schemas.microsoft.com/office/drawing/2014/main" id="{9440C862-784F-E2C2-886F-26668F2D732A}"/>
              </a:ext>
            </a:extLst>
          </p:cNvPr>
          <p:cNvGrpSpPr/>
          <p:nvPr/>
        </p:nvGrpSpPr>
        <p:grpSpPr>
          <a:xfrm rot="3608892">
            <a:off x="8774233" y="6100994"/>
            <a:ext cx="717435" cy="968494"/>
            <a:chOff x="9824704" y="-2020392"/>
            <a:chExt cx="9270979" cy="12307392"/>
          </a:xfrm>
        </p:grpSpPr>
        <p:grpSp>
          <p:nvGrpSpPr>
            <p:cNvPr id="8" name="Group 3">
              <a:extLst>
                <a:ext uri="{FF2B5EF4-FFF2-40B4-BE49-F238E27FC236}">
                  <a16:creationId xmlns:a16="http://schemas.microsoft.com/office/drawing/2014/main" id="{FC664A38-FFB6-95B8-4D0B-5594950345E5}"/>
                </a:ext>
              </a:extLst>
            </p:cNvPr>
            <p:cNvGrpSpPr>
              <a:grpSpLocks noChangeAspect="1"/>
            </p:cNvGrpSpPr>
            <p:nvPr/>
          </p:nvGrpSpPr>
          <p:grpSpPr>
            <a:xfrm>
              <a:off x="9824704" y="6587112"/>
              <a:ext cx="4302195" cy="3699888"/>
              <a:chOff x="0" y="0"/>
              <a:chExt cx="6350000" cy="5461000"/>
            </a:xfrm>
          </p:grpSpPr>
          <p:sp>
            <p:nvSpPr>
              <p:cNvPr id="17" name="Freeform 4">
                <a:extLst>
                  <a:ext uri="{FF2B5EF4-FFF2-40B4-BE49-F238E27FC236}">
                    <a16:creationId xmlns:a16="http://schemas.microsoft.com/office/drawing/2014/main" id="{FC65CC07-FA89-645E-05F6-4682617E5751}"/>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2" cstate="screen">
                  <a:extLst>
                    <a:ext uri="{28A0092B-C50C-407E-A947-70E740481C1C}">
                      <a14:useLocalDpi xmlns:a14="http://schemas.microsoft.com/office/drawing/2010/main"/>
                    </a:ext>
                  </a:extLst>
                </a:blip>
                <a:stretch>
                  <a:fillRect/>
                </a:stretch>
              </a:blipFill>
            </p:spPr>
          </p:sp>
        </p:grpSp>
        <p:grpSp>
          <p:nvGrpSpPr>
            <p:cNvPr id="9" name="Group 5">
              <a:extLst>
                <a:ext uri="{FF2B5EF4-FFF2-40B4-BE49-F238E27FC236}">
                  <a16:creationId xmlns:a16="http://schemas.microsoft.com/office/drawing/2014/main" id="{4FF1A394-D2CA-1AAB-EC81-47E59C1A54F3}"/>
                </a:ext>
              </a:extLst>
            </p:cNvPr>
            <p:cNvGrpSpPr>
              <a:grpSpLocks noChangeAspect="1"/>
            </p:cNvGrpSpPr>
            <p:nvPr/>
          </p:nvGrpSpPr>
          <p:grpSpPr>
            <a:xfrm>
              <a:off x="12177919" y="2232299"/>
              <a:ext cx="4302195" cy="3699888"/>
              <a:chOff x="0" y="0"/>
              <a:chExt cx="6350000" cy="5461000"/>
            </a:xfrm>
          </p:grpSpPr>
          <p:sp>
            <p:nvSpPr>
              <p:cNvPr id="16" name="Freeform 6">
                <a:extLst>
                  <a:ext uri="{FF2B5EF4-FFF2-40B4-BE49-F238E27FC236}">
                    <a16:creationId xmlns:a16="http://schemas.microsoft.com/office/drawing/2014/main" id="{C620384C-BBBF-F76F-3BE5-7B143F4229FF}"/>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3" cstate="screen">
                  <a:extLst>
                    <a:ext uri="{28A0092B-C50C-407E-A947-70E740481C1C}">
                      <a14:useLocalDpi xmlns:a14="http://schemas.microsoft.com/office/drawing/2010/main"/>
                    </a:ext>
                  </a:extLst>
                </a:blip>
                <a:stretch>
                  <a:fillRect/>
                </a:stretch>
              </a:blipFill>
            </p:spPr>
          </p:sp>
        </p:grpSp>
        <p:grpSp>
          <p:nvGrpSpPr>
            <p:cNvPr id="10" name="Group 7">
              <a:extLst>
                <a:ext uri="{FF2B5EF4-FFF2-40B4-BE49-F238E27FC236}">
                  <a16:creationId xmlns:a16="http://schemas.microsoft.com/office/drawing/2014/main" id="{11FE0FAC-BB70-281A-04F9-8D183F02357E}"/>
                </a:ext>
              </a:extLst>
            </p:cNvPr>
            <p:cNvGrpSpPr>
              <a:grpSpLocks noChangeAspect="1"/>
            </p:cNvGrpSpPr>
            <p:nvPr/>
          </p:nvGrpSpPr>
          <p:grpSpPr>
            <a:xfrm>
              <a:off x="14793488" y="-2020392"/>
              <a:ext cx="4302195" cy="3699888"/>
              <a:chOff x="0" y="0"/>
              <a:chExt cx="6350000" cy="5461000"/>
            </a:xfrm>
          </p:grpSpPr>
          <p:sp>
            <p:nvSpPr>
              <p:cNvPr id="15" name="Freeform 8">
                <a:extLst>
                  <a:ext uri="{FF2B5EF4-FFF2-40B4-BE49-F238E27FC236}">
                    <a16:creationId xmlns:a16="http://schemas.microsoft.com/office/drawing/2014/main" id="{C0773B33-7935-36AE-5DDD-89F1F8C9CC87}"/>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4" cstate="screen">
                  <a:extLst>
                    <a:ext uri="{28A0092B-C50C-407E-A947-70E740481C1C}">
                      <a14:useLocalDpi xmlns:a14="http://schemas.microsoft.com/office/drawing/2010/main"/>
                    </a:ext>
                  </a:extLst>
                </a:blip>
                <a:stretch>
                  <a:fillRect/>
                </a:stretch>
              </a:blipFill>
            </p:spPr>
          </p:sp>
        </p:grpSp>
        <p:grpSp>
          <p:nvGrpSpPr>
            <p:cNvPr id="11" name="Group 9">
              <a:extLst>
                <a:ext uri="{FF2B5EF4-FFF2-40B4-BE49-F238E27FC236}">
                  <a16:creationId xmlns:a16="http://schemas.microsoft.com/office/drawing/2014/main" id="{97A04955-0EB6-236A-9A8A-193FBDA9C7F9}"/>
                </a:ext>
              </a:extLst>
            </p:cNvPr>
            <p:cNvGrpSpPr>
              <a:grpSpLocks noChangeAspect="1"/>
            </p:cNvGrpSpPr>
            <p:nvPr/>
          </p:nvGrpSpPr>
          <p:grpSpPr>
            <a:xfrm>
              <a:off x="12177919" y="6266409"/>
              <a:ext cx="4272388" cy="3699888"/>
              <a:chOff x="0" y="0"/>
              <a:chExt cx="6350000" cy="5499100"/>
            </a:xfrm>
          </p:grpSpPr>
          <p:sp>
            <p:nvSpPr>
              <p:cNvPr id="14" name="Freeform 10">
                <a:extLst>
                  <a:ext uri="{FF2B5EF4-FFF2-40B4-BE49-F238E27FC236}">
                    <a16:creationId xmlns:a16="http://schemas.microsoft.com/office/drawing/2014/main" id="{E8BCB372-1D58-5FC9-1CCB-13FC7E8EC6B9}"/>
                  </a:ext>
                </a:extLst>
              </p:cNvPr>
              <p:cNvSpPr/>
              <p:nvPr/>
            </p:nvSpPr>
            <p:spPr>
              <a:xfrm>
                <a:off x="0" y="0"/>
                <a:ext cx="6350000" cy="5499100"/>
              </a:xfrm>
              <a:custGeom>
                <a:avLst/>
                <a:gdLst/>
                <a:ahLst/>
                <a:cxnLst/>
                <a:rect l="l" t="t" r="r" b="b"/>
                <a:pathLst>
                  <a:path w="6350000" h="5499100">
                    <a:moveTo>
                      <a:pt x="3175000" y="0"/>
                    </a:moveTo>
                    <a:lnTo>
                      <a:pt x="0" y="0"/>
                    </a:lnTo>
                    <a:lnTo>
                      <a:pt x="1587500" y="2749550"/>
                    </a:lnTo>
                    <a:lnTo>
                      <a:pt x="3175000" y="5499100"/>
                    </a:lnTo>
                    <a:lnTo>
                      <a:pt x="4762500" y="2749550"/>
                    </a:lnTo>
                    <a:lnTo>
                      <a:pt x="6350000" y="0"/>
                    </a:lnTo>
                    <a:close/>
                  </a:path>
                </a:pathLst>
              </a:custGeom>
              <a:blipFill>
                <a:blip r:embed="rId5" cstate="screen">
                  <a:extLst>
                    <a:ext uri="{28A0092B-C50C-407E-A947-70E740481C1C}">
                      <a14:useLocalDpi xmlns:a14="http://schemas.microsoft.com/office/drawing/2010/main"/>
                    </a:ext>
                  </a:extLst>
                </a:blip>
                <a:stretch>
                  <a:fillRect/>
                </a:stretch>
              </a:blipFill>
            </p:spPr>
          </p:sp>
        </p:grpSp>
        <p:grpSp>
          <p:nvGrpSpPr>
            <p:cNvPr id="12" name="Group 11">
              <a:extLst>
                <a:ext uri="{FF2B5EF4-FFF2-40B4-BE49-F238E27FC236}">
                  <a16:creationId xmlns:a16="http://schemas.microsoft.com/office/drawing/2014/main" id="{8C6D9524-CEAA-B1FE-A06D-7205621E1998}"/>
                </a:ext>
              </a:extLst>
            </p:cNvPr>
            <p:cNvGrpSpPr>
              <a:grpSpLocks noChangeAspect="1"/>
            </p:cNvGrpSpPr>
            <p:nvPr/>
          </p:nvGrpSpPr>
          <p:grpSpPr>
            <a:xfrm>
              <a:off x="14591633" y="2012871"/>
              <a:ext cx="4272388" cy="3699888"/>
              <a:chOff x="0" y="0"/>
              <a:chExt cx="6350000" cy="5499100"/>
            </a:xfrm>
          </p:grpSpPr>
          <p:sp>
            <p:nvSpPr>
              <p:cNvPr id="13" name="Freeform 12">
                <a:extLst>
                  <a:ext uri="{FF2B5EF4-FFF2-40B4-BE49-F238E27FC236}">
                    <a16:creationId xmlns:a16="http://schemas.microsoft.com/office/drawing/2014/main" id="{2D6273D6-E45E-8965-36FC-D331666B69E5}"/>
                  </a:ext>
                </a:extLst>
              </p:cNvPr>
              <p:cNvSpPr/>
              <p:nvPr/>
            </p:nvSpPr>
            <p:spPr>
              <a:xfrm>
                <a:off x="0" y="0"/>
                <a:ext cx="6350000" cy="5499100"/>
              </a:xfrm>
              <a:custGeom>
                <a:avLst/>
                <a:gdLst/>
                <a:ahLst/>
                <a:cxnLst/>
                <a:rect l="l" t="t" r="r" b="b"/>
                <a:pathLst>
                  <a:path w="6350000" h="5499100">
                    <a:moveTo>
                      <a:pt x="3175000" y="0"/>
                    </a:moveTo>
                    <a:lnTo>
                      <a:pt x="0" y="0"/>
                    </a:lnTo>
                    <a:lnTo>
                      <a:pt x="1587500" y="2749550"/>
                    </a:lnTo>
                    <a:lnTo>
                      <a:pt x="3175000" y="5499100"/>
                    </a:lnTo>
                    <a:lnTo>
                      <a:pt x="4762500" y="2749550"/>
                    </a:lnTo>
                    <a:lnTo>
                      <a:pt x="6350000" y="0"/>
                    </a:lnTo>
                    <a:close/>
                  </a:path>
                </a:pathLst>
              </a:custGeom>
              <a:blipFill>
                <a:blip r:embed="rId6" cstate="screen">
                  <a:extLst>
                    <a:ext uri="{28A0092B-C50C-407E-A947-70E740481C1C}">
                      <a14:useLocalDpi xmlns:a14="http://schemas.microsoft.com/office/drawing/2010/main"/>
                    </a:ext>
                  </a:extLst>
                </a:blip>
                <a:stretch>
                  <a:fillRect/>
                </a:stretch>
              </a:blipFill>
            </p:spPr>
          </p:sp>
        </p:grpSp>
      </p:grpSp>
      <p:sp>
        <p:nvSpPr>
          <p:cNvPr id="18" name="Espace réservé du texte 4">
            <a:extLst>
              <a:ext uri="{FF2B5EF4-FFF2-40B4-BE49-F238E27FC236}">
                <a16:creationId xmlns:a16="http://schemas.microsoft.com/office/drawing/2014/main" id="{31457F6D-D459-E725-646D-C9AFE4BED8E5}"/>
              </a:ext>
            </a:extLst>
          </p:cNvPr>
          <p:cNvSpPr>
            <a:spLocks noGrp="1"/>
          </p:cNvSpPr>
          <p:nvPr>
            <p:ph type="body" sz="quarter" idx="3"/>
          </p:nvPr>
        </p:nvSpPr>
        <p:spPr>
          <a:xfrm>
            <a:off x="6168522" y="1244601"/>
            <a:ext cx="5183717" cy="823383"/>
          </a:xfrm>
          <a:prstGeom prst="rect">
            <a:avLst/>
          </a:prstGeom>
        </p:spPr>
        <p:txBody>
          <a:bodyPr anchor="b"/>
          <a:lstStyle>
            <a:lvl1pPr marL="0" indent="0">
              <a:buNone/>
              <a:defRPr sz="1867" b="1" i="0">
                <a:latin typeface="Poppins" pitchFamily="2" charset="77"/>
                <a:cs typeface="Poppins" pitchFamily="2" charset="77"/>
              </a:defRPr>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19" name="Espace réservé du contenu 5">
            <a:extLst>
              <a:ext uri="{FF2B5EF4-FFF2-40B4-BE49-F238E27FC236}">
                <a16:creationId xmlns:a16="http://schemas.microsoft.com/office/drawing/2014/main" id="{10198595-669E-5CD1-643E-C781B091C648}"/>
              </a:ext>
            </a:extLst>
          </p:cNvPr>
          <p:cNvSpPr>
            <a:spLocks noGrp="1"/>
          </p:cNvSpPr>
          <p:nvPr>
            <p:ph sz="quarter" idx="4"/>
          </p:nvPr>
        </p:nvSpPr>
        <p:spPr>
          <a:xfrm>
            <a:off x="6172200" y="2158999"/>
            <a:ext cx="5183717" cy="4031193"/>
          </a:xfrm>
          <a:prstGeom prst="rect">
            <a:avLst/>
          </a:prstGeom>
        </p:spPr>
        <p:txBody>
          <a:bodyPr/>
          <a:lstStyle>
            <a:lvl1pPr>
              <a:defRPr sz="1867" b="0" i="0">
                <a:latin typeface="Poppins Light" pitchFamily="2" charset="77"/>
                <a:cs typeface="Poppins Light" pitchFamily="2" charset="77"/>
              </a:defRPr>
            </a:lvl1pPr>
            <a:lvl2pPr>
              <a:defRPr sz="1867" b="0" i="0">
                <a:latin typeface="Poppins Light" pitchFamily="2" charset="77"/>
                <a:cs typeface="Poppins Light" pitchFamily="2" charset="77"/>
              </a:defRPr>
            </a:lvl2pPr>
            <a:lvl3pPr>
              <a:defRPr sz="1867" b="0" i="0">
                <a:latin typeface="Poppins Light" pitchFamily="2" charset="77"/>
                <a:cs typeface="Poppins Light" pitchFamily="2" charset="77"/>
              </a:defRPr>
            </a:lvl3pPr>
            <a:lvl4pPr>
              <a:defRPr sz="1867" b="0" i="0">
                <a:latin typeface="Poppins Light" pitchFamily="2" charset="77"/>
                <a:cs typeface="Poppins Light" pitchFamily="2" charset="77"/>
              </a:defRPr>
            </a:lvl4pPr>
            <a:lvl5pPr>
              <a:defRPr sz="1867" b="0" i="0">
                <a:latin typeface="Poppins Light" pitchFamily="2" charset="77"/>
                <a:cs typeface="Poppins Light"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dirty="0"/>
          </a:p>
        </p:txBody>
      </p:sp>
      <p:sp>
        <p:nvSpPr>
          <p:cNvPr id="20" name="Titre 1">
            <a:extLst>
              <a:ext uri="{FF2B5EF4-FFF2-40B4-BE49-F238E27FC236}">
                <a16:creationId xmlns:a16="http://schemas.microsoft.com/office/drawing/2014/main" id="{D6AC2CD9-5DFE-0E63-86C2-7DCC72DF8283}"/>
              </a:ext>
            </a:extLst>
          </p:cNvPr>
          <p:cNvSpPr>
            <a:spLocks noGrp="1"/>
          </p:cNvSpPr>
          <p:nvPr>
            <p:ph type="title"/>
          </p:nvPr>
        </p:nvSpPr>
        <p:spPr>
          <a:xfrm>
            <a:off x="508000" y="365126"/>
            <a:ext cx="10515600" cy="777875"/>
          </a:xfrm>
          <a:prstGeom prst="rect">
            <a:avLst/>
          </a:prstGeom>
        </p:spPr>
        <p:txBody>
          <a:bodyPr/>
          <a:lstStyle>
            <a:lvl1pPr>
              <a:defRPr sz="4734" b="1" i="0">
                <a:solidFill>
                  <a:srgbClr val="292929"/>
                </a:solidFill>
                <a:latin typeface="Poppins" pitchFamily="2" charset="77"/>
                <a:cs typeface="Poppins" pitchFamily="2" charset="77"/>
              </a:defRPr>
            </a:lvl1pPr>
          </a:lstStyle>
          <a:p>
            <a:r>
              <a:rPr lang="en-US"/>
              <a:t>Click to edit Master title style</a:t>
            </a:r>
            <a:endParaRPr lang="fr-FR" dirty="0"/>
          </a:p>
        </p:txBody>
      </p:sp>
      <p:sp>
        <p:nvSpPr>
          <p:cNvPr id="21" name="ZoneTexte 20">
            <a:extLst>
              <a:ext uri="{FF2B5EF4-FFF2-40B4-BE49-F238E27FC236}">
                <a16:creationId xmlns:a16="http://schemas.microsoft.com/office/drawing/2014/main" id="{7D738DFE-3F42-C4F4-034D-2428872458F3}"/>
              </a:ext>
            </a:extLst>
          </p:cNvPr>
          <p:cNvSpPr txBox="1"/>
          <p:nvPr/>
        </p:nvSpPr>
        <p:spPr>
          <a:xfrm>
            <a:off x="9702800" y="6535579"/>
            <a:ext cx="2794000" cy="276999"/>
          </a:xfrm>
          <a:prstGeom prst="rect">
            <a:avLst/>
          </a:prstGeom>
          <a:noFill/>
        </p:spPr>
        <p:txBody>
          <a:bodyPr wrap="square" rtlCol="0">
            <a:spAutoFit/>
          </a:bodyPr>
          <a:lstStyle/>
          <a:p>
            <a:pPr algn="l"/>
            <a:r>
              <a:rPr lang="fr-FR" sz="1200" dirty="0">
                <a:latin typeface="Poppins" pitchFamily="2" charset="77"/>
                <a:cs typeface="Poppins" pitchFamily="2" charset="77"/>
              </a:rPr>
              <a:t>Comprehensive Training 2022</a:t>
            </a:r>
          </a:p>
        </p:txBody>
      </p:sp>
      <p:cxnSp>
        <p:nvCxnSpPr>
          <p:cNvPr id="22" name="Connecteur droit 21">
            <a:extLst>
              <a:ext uri="{FF2B5EF4-FFF2-40B4-BE49-F238E27FC236}">
                <a16:creationId xmlns:a16="http://schemas.microsoft.com/office/drawing/2014/main" id="{09AEB984-B2B6-9D61-4AFB-DAD2DB70C812}"/>
              </a:ext>
            </a:extLst>
          </p:cNvPr>
          <p:cNvCxnSpPr>
            <a:cxnSpLocks/>
          </p:cNvCxnSpPr>
          <p:nvPr/>
        </p:nvCxnSpPr>
        <p:spPr>
          <a:xfrm flipV="1">
            <a:off x="8537452" y="6477001"/>
            <a:ext cx="3654549" cy="1587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3" name="Groupe 6">
            <a:extLst>
              <a:ext uri="{FF2B5EF4-FFF2-40B4-BE49-F238E27FC236}">
                <a16:creationId xmlns:a16="http://schemas.microsoft.com/office/drawing/2014/main" id="{7E7F1C40-9256-405B-929E-BCD7DB69DE70}"/>
              </a:ext>
            </a:extLst>
          </p:cNvPr>
          <p:cNvGrpSpPr/>
          <p:nvPr userDrawn="1"/>
        </p:nvGrpSpPr>
        <p:grpSpPr>
          <a:xfrm rot="3608892">
            <a:off x="8774233" y="6100994"/>
            <a:ext cx="717435" cy="968494"/>
            <a:chOff x="9824704" y="-2020392"/>
            <a:chExt cx="9270979" cy="12307392"/>
          </a:xfrm>
        </p:grpSpPr>
        <p:grpSp>
          <p:nvGrpSpPr>
            <p:cNvPr id="24" name="Group 3">
              <a:extLst>
                <a:ext uri="{FF2B5EF4-FFF2-40B4-BE49-F238E27FC236}">
                  <a16:creationId xmlns:a16="http://schemas.microsoft.com/office/drawing/2014/main" id="{6178A4A1-8F9B-4306-841B-CC9926C69853}"/>
                </a:ext>
              </a:extLst>
            </p:cNvPr>
            <p:cNvGrpSpPr>
              <a:grpSpLocks noChangeAspect="1"/>
            </p:cNvGrpSpPr>
            <p:nvPr userDrawn="1"/>
          </p:nvGrpSpPr>
          <p:grpSpPr>
            <a:xfrm>
              <a:off x="9824704" y="6587112"/>
              <a:ext cx="4302195" cy="3699888"/>
              <a:chOff x="0" y="0"/>
              <a:chExt cx="6350000" cy="5461000"/>
            </a:xfrm>
          </p:grpSpPr>
          <p:sp>
            <p:nvSpPr>
              <p:cNvPr id="33" name="Freeform 4">
                <a:extLst>
                  <a:ext uri="{FF2B5EF4-FFF2-40B4-BE49-F238E27FC236}">
                    <a16:creationId xmlns:a16="http://schemas.microsoft.com/office/drawing/2014/main" id="{864C3BF5-45D6-4698-8652-9BDF6A34B751}"/>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2" cstate="screen">
                  <a:extLst>
                    <a:ext uri="{28A0092B-C50C-407E-A947-70E740481C1C}">
                      <a14:useLocalDpi xmlns:a14="http://schemas.microsoft.com/office/drawing/2010/main"/>
                    </a:ext>
                  </a:extLst>
                </a:blip>
                <a:stretch>
                  <a:fillRect/>
                </a:stretch>
              </a:blipFill>
            </p:spPr>
          </p:sp>
        </p:grpSp>
        <p:grpSp>
          <p:nvGrpSpPr>
            <p:cNvPr id="25" name="Group 5">
              <a:extLst>
                <a:ext uri="{FF2B5EF4-FFF2-40B4-BE49-F238E27FC236}">
                  <a16:creationId xmlns:a16="http://schemas.microsoft.com/office/drawing/2014/main" id="{46B6E6C5-5BDE-40D0-A011-1ABEE10023AD}"/>
                </a:ext>
              </a:extLst>
            </p:cNvPr>
            <p:cNvGrpSpPr>
              <a:grpSpLocks noChangeAspect="1"/>
            </p:cNvGrpSpPr>
            <p:nvPr userDrawn="1"/>
          </p:nvGrpSpPr>
          <p:grpSpPr>
            <a:xfrm>
              <a:off x="12177919" y="2232299"/>
              <a:ext cx="4302195" cy="3699888"/>
              <a:chOff x="0" y="0"/>
              <a:chExt cx="6350000" cy="5461000"/>
            </a:xfrm>
          </p:grpSpPr>
          <p:sp>
            <p:nvSpPr>
              <p:cNvPr id="32" name="Freeform 6">
                <a:extLst>
                  <a:ext uri="{FF2B5EF4-FFF2-40B4-BE49-F238E27FC236}">
                    <a16:creationId xmlns:a16="http://schemas.microsoft.com/office/drawing/2014/main" id="{6C7C1282-BA2E-4903-A381-CAF29584E3FF}"/>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3" cstate="screen">
                  <a:extLst>
                    <a:ext uri="{28A0092B-C50C-407E-A947-70E740481C1C}">
                      <a14:useLocalDpi xmlns:a14="http://schemas.microsoft.com/office/drawing/2010/main"/>
                    </a:ext>
                  </a:extLst>
                </a:blip>
                <a:stretch>
                  <a:fillRect/>
                </a:stretch>
              </a:blipFill>
            </p:spPr>
          </p:sp>
        </p:grpSp>
        <p:grpSp>
          <p:nvGrpSpPr>
            <p:cNvPr id="26" name="Group 7">
              <a:extLst>
                <a:ext uri="{FF2B5EF4-FFF2-40B4-BE49-F238E27FC236}">
                  <a16:creationId xmlns:a16="http://schemas.microsoft.com/office/drawing/2014/main" id="{79B91CC2-7E55-4480-B4BB-BE320E96E2BC}"/>
                </a:ext>
              </a:extLst>
            </p:cNvPr>
            <p:cNvGrpSpPr>
              <a:grpSpLocks noChangeAspect="1"/>
            </p:cNvGrpSpPr>
            <p:nvPr userDrawn="1"/>
          </p:nvGrpSpPr>
          <p:grpSpPr>
            <a:xfrm>
              <a:off x="14793488" y="-2020392"/>
              <a:ext cx="4302195" cy="3699888"/>
              <a:chOff x="0" y="0"/>
              <a:chExt cx="6350000" cy="5461000"/>
            </a:xfrm>
          </p:grpSpPr>
          <p:sp>
            <p:nvSpPr>
              <p:cNvPr id="31" name="Freeform 8">
                <a:extLst>
                  <a:ext uri="{FF2B5EF4-FFF2-40B4-BE49-F238E27FC236}">
                    <a16:creationId xmlns:a16="http://schemas.microsoft.com/office/drawing/2014/main" id="{885D579E-64D3-4564-BEA1-70040456BECF}"/>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4" cstate="screen">
                  <a:extLst>
                    <a:ext uri="{28A0092B-C50C-407E-A947-70E740481C1C}">
                      <a14:useLocalDpi xmlns:a14="http://schemas.microsoft.com/office/drawing/2010/main"/>
                    </a:ext>
                  </a:extLst>
                </a:blip>
                <a:stretch>
                  <a:fillRect/>
                </a:stretch>
              </a:blipFill>
            </p:spPr>
          </p:sp>
        </p:grpSp>
        <p:grpSp>
          <p:nvGrpSpPr>
            <p:cNvPr id="27" name="Group 9">
              <a:extLst>
                <a:ext uri="{FF2B5EF4-FFF2-40B4-BE49-F238E27FC236}">
                  <a16:creationId xmlns:a16="http://schemas.microsoft.com/office/drawing/2014/main" id="{4A2805AC-CCD7-4244-8ED3-DF401119ECF0}"/>
                </a:ext>
              </a:extLst>
            </p:cNvPr>
            <p:cNvGrpSpPr>
              <a:grpSpLocks noChangeAspect="1"/>
            </p:cNvGrpSpPr>
            <p:nvPr userDrawn="1"/>
          </p:nvGrpSpPr>
          <p:grpSpPr>
            <a:xfrm>
              <a:off x="12177919" y="6266409"/>
              <a:ext cx="4272388" cy="3699888"/>
              <a:chOff x="0" y="0"/>
              <a:chExt cx="6350000" cy="5499100"/>
            </a:xfrm>
          </p:grpSpPr>
          <p:sp>
            <p:nvSpPr>
              <p:cNvPr id="30" name="Freeform 10">
                <a:extLst>
                  <a:ext uri="{FF2B5EF4-FFF2-40B4-BE49-F238E27FC236}">
                    <a16:creationId xmlns:a16="http://schemas.microsoft.com/office/drawing/2014/main" id="{E0104C6B-3010-41C8-902D-E21F6331D405}"/>
                  </a:ext>
                </a:extLst>
              </p:cNvPr>
              <p:cNvSpPr/>
              <p:nvPr/>
            </p:nvSpPr>
            <p:spPr>
              <a:xfrm>
                <a:off x="0" y="0"/>
                <a:ext cx="6350000" cy="5499100"/>
              </a:xfrm>
              <a:custGeom>
                <a:avLst/>
                <a:gdLst/>
                <a:ahLst/>
                <a:cxnLst/>
                <a:rect l="l" t="t" r="r" b="b"/>
                <a:pathLst>
                  <a:path w="6350000" h="5499100">
                    <a:moveTo>
                      <a:pt x="3175000" y="0"/>
                    </a:moveTo>
                    <a:lnTo>
                      <a:pt x="0" y="0"/>
                    </a:lnTo>
                    <a:lnTo>
                      <a:pt x="1587500" y="2749550"/>
                    </a:lnTo>
                    <a:lnTo>
                      <a:pt x="3175000" y="5499100"/>
                    </a:lnTo>
                    <a:lnTo>
                      <a:pt x="4762500" y="2749550"/>
                    </a:lnTo>
                    <a:lnTo>
                      <a:pt x="6350000" y="0"/>
                    </a:lnTo>
                    <a:close/>
                  </a:path>
                </a:pathLst>
              </a:custGeom>
              <a:blipFill>
                <a:blip r:embed="rId5" cstate="screen">
                  <a:extLst>
                    <a:ext uri="{28A0092B-C50C-407E-A947-70E740481C1C}">
                      <a14:useLocalDpi xmlns:a14="http://schemas.microsoft.com/office/drawing/2010/main"/>
                    </a:ext>
                  </a:extLst>
                </a:blip>
                <a:stretch>
                  <a:fillRect/>
                </a:stretch>
              </a:blipFill>
            </p:spPr>
          </p:sp>
        </p:grpSp>
        <p:grpSp>
          <p:nvGrpSpPr>
            <p:cNvPr id="28" name="Group 27">
              <a:extLst>
                <a:ext uri="{FF2B5EF4-FFF2-40B4-BE49-F238E27FC236}">
                  <a16:creationId xmlns:a16="http://schemas.microsoft.com/office/drawing/2014/main" id="{ADBF3648-13C6-4C7C-9D75-8EEFAC32761F}"/>
                </a:ext>
              </a:extLst>
            </p:cNvPr>
            <p:cNvGrpSpPr>
              <a:grpSpLocks noChangeAspect="1"/>
            </p:cNvGrpSpPr>
            <p:nvPr userDrawn="1"/>
          </p:nvGrpSpPr>
          <p:grpSpPr>
            <a:xfrm>
              <a:off x="14591633" y="2012871"/>
              <a:ext cx="4272388" cy="3699888"/>
              <a:chOff x="0" y="0"/>
              <a:chExt cx="6350000" cy="5499100"/>
            </a:xfrm>
          </p:grpSpPr>
          <p:sp>
            <p:nvSpPr>
              <p:cNvPr id="29" name="Freeform 12">
                <a:extLst>
                  <a:ext uri="{FF2B5EF4-FFF2-40B4-BE49-F238E27FC236}">
                    <a16:creationId xmlns:a16="http://schemas.microsoft.com/office/drawing/2014/main" id="{74C77D9D-0C4A-45C5-9542-861378EEE765}"/>
                  </a:ext>
                </a:extLst>
              </p:cNvPr>
              <p:cNvSpPr/>
              <p:nvPr/>
            </p:nvSpPr>
            <p:spPr>
              <a:xfrm>
                <a:off x="0" y="0"/>
                <a:ext cx="6350000" cy="5499100"/>
              </a:xfrm>
              <a:custGeom>
                <a:avLst/>
                <a:gdLst/>
                <a:ahLst/>
                <a:cxnLst/>
                <a:rect l="l" t="t" r="r" b="b"/>
                <a:pathLst>
                  <a:path w="6350000" h="5499100">
                    <a:moveTo>
                      <a:pt x="3175000" y="0"/>
                    </a:moveTo>
                    <a:lnTo>
                      <a:pt x="0" y="0"/>
                    </a:lnTo>
                    <a:lnTo>
                      <a:pt x="1587500" y="2749550"/>
                    </a:lnTo>
                    <a:lnTo>
                      <a:pt x="3175000" y="5499100"/>
                    </a:lnTo>
                    <a:lnTo>
                      <a:pt x="4762500" y="2749550"/>
                    </a:lnTo>
                    <a:lnTo>
                      <a:pt x="6350000" y="0"/>
                    </a:lnTo>
                    <a:close/>
                  </a:path>
                </a:pathLst>
              </a:custGeom>
              <a:blipFill>
                <a:blip r:embed="rId6" cstate="screen">
                  <a:extLst>
                    <a:ext uri="{28A0092B-C50C-407E-A947-70E740481C1C}">
                      <a14:useLocalDpi xmlns:a14="http://schemas.microsoft.com/office/drawing/2010/main"/>
                    </a:ext>
                  </a:extLst>
                </a:blip>
                <a:stretch>
                  <a:fillRect/>
                </a:stretch>
              </a:blipFill>
            </p:spPr>
          </p:sp>
        </p:grpSp>
      </p:grpSp>
      <p:sp>
        <p:nvSpPr>
          <p:cNvPr id="34" name="ZoneTexte 20">
            <a:extLst>
              <a:ext uri="{FF2B5EF4-FFF2-40B4-BE49-F238E27FC236}">
                <a16:creationId xmlns:a16="http://schemas.microsoft.com/office/drawing/2014/main" id="{7D4ECD9C-34E5-47BA-A830-9E794406C98B}"/>
              </a:ext>
            </a:extLst>
          </p:cNvPr>
          <p:cNvSpPr txBox="1"/>
          <p:nvPr userDrawn="1"/>
        </p:nvSpPr>
        <p:spPr>
          <a:xfrm>
            <a:off x="9702800" y="6535579"/>
            <a:ext cx="2794000" cy="276999"/>
          </a:xfrm>
          <a:prstGeom prst="rect">
            <a:avLst/>
          </a:prstGeom>
          <a:noFill/>
        </p:spPr>
        <p:txBody>
          <a:bodyPr wrap="square" rtlCol="0">
            <a:spAutoFit/>
          </a:bodyPr>
          <a:lstStyle/>
          <a:p>
            <a:pPr algn="l"/>
            <a:r>
              <a:rPr lang="fr-FR" sz="1200" dirty="0">
                <a:latin typeface="Poppins" pitchFamily="2" charset="77"/>
                <a:cs typeface="Poppins" pitchFamily="2" charset="77"/>
              </a:rPr>
              <a:t>Comprehensive Training 2022</a:t>
            </a:r>
          </a:p>
        </p:txBody>
      </p:sp>
      <p:cxnSp>
        <p:nvCxnSpPr>
          <p:cNvPr id="35" name="Connecteur droit 21">
            <a:extLst>
              <a:ext uri="{FF2B5EF4-FFF2-40B4-BE49-F238E27FC236}">
                <a16:creationId xmlns:a16="http://schemas.microsoft.com/office/drawing/2014/main" id="{5749C472-EBF4-421F-91F4-06CA75977667}"/>
              </a:ext>
            </a:extLst>
          </p:cNvPr>
          <p:cNvCxnSpPr>
            <a:cxnSpLocks/>
          </p:cNvCxnSpPr>
          <p:nvPr userDrawn="1"/>
        </p:nvCxnSpPr>
        <p:spPr>
          <a:xfrm flipV="1">
            <a:off x="8537452" y="6477001"/>
            <a:ext cx="3654549" cy="1587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799780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p:cSld name="Slide 9">
    <p:spTree>
      <p:nvGrpSpPr>
        <p:cNvPr id="1" name=""/>
        <p:cNvGrpSpPr/>
        <p:nvPr/>
      </p:nvGrpSpPr>
      <p:grpSpPr>
        <a:xfrm>
          <a:off x="0" y="0"/>
          <a:ext cx="0" cy="0"/>
          <a:chOff x="0" y="0"/>
          <a:chExt cx="0" cy="0"/>
        </a:xfrm>
      </p:grpSpPr>
      <p:grpSp>
        <p:nvGrpSpPr>
          <p:cNvPr id="8" name="Group 3">
            <a:extLst>
              <a:ext uri="{FF2B5EF4-FFF2-40B4-BE49-F238E27FC236}">
                <a16:creationId xmlns:a16="http://schemas.microsoft.com/office/drawing/2014/main" id="{E6EF86D9-21F0-B1D3-2DCB-0E073A3EA68E}"/>
              </a:ext>
            </a:extLst>
          </p:cNvPr>
          <p:cNvGrpSpPr>
            <a:grpSpLocks noChangeAspect="1"/>
          </p:cNvGrpSpPr>
          <p:nvPr/>
        </p:nvGrpSpPr>
        <p:grpSpPr>
          <a:xfrm>
            <a:off x="9018827" y="3617598"/>
            <a:ext cx="3881553" cy="3881553"/>
            <a:chOff x="0" y="0"/>
            <a:chExt cx="6350000" cy="6350000"/>
          </a:xfrm>
        </p:grpSpPr>
        <p:sp>
          <p:nvSpPr>
            <p:cNvPr id="9" name="Freeform 4">
              <a:extLst>
                <a:ext uri="{FF2B5EF4-FFF2-40B4-BE49-F238E27FC236}">
                  <a16:creationId xmlns:a16="http://schemas.microsoft.com/office/drawing/2014/main" id="{815721DF-CE49-1528-21D3-75ADA5689DAC}"/>
                </a:ext>
              </a:extLst>
            </p:cNvPr>
            <p:cNvSpPr/>
            <p:nvPr/>
          </p:nvSpPr>
          <p:spPr>
            <a:xfrm>
              <a:off x="-95377" y="-95377"/>
              <a:ext cx="6540754" cy="6540754"/>
            </a:xfrm>
            <a:custGeom>
              <a:avLst/>
              <a:gdLst/>
              <a:ahLst/>
              <a:cxnLst/>
              <a:rect l="l" t="t" r="r" b="b"/>
              <a:pathLst>
                <a:path w="6540754" h="6540754">
                  <a:moveTo>
                    <a:pt x="6540754" y="0"/>
                  </a:moveTo>
                  <a:lnTo>
                    <a:pt x="0" y="6540754"/>
                  </a:lnTo>
                  <a:lnTo>
                    <a:pt x="6540754" y="6540754"/>
                  </a:lnTo>
                  <a:close/>
                </a:path>
              </a:pathLst>
            </a:custGeom>
            <a:blipFill>
              <a:blip r:embed="rId2" cstate="screen">
                <a:extLst>
                  <a:ext uri="{28A0092B-C50C-407E-A947-70E740481C1C}">
                    <a14:useLocalDpi xmlns:a14="http://schemas.microsoft.com/office/drawing/2010/main"/>
                  </a:ext>
                </a:extLst>
              </a:blip>
              <a:stretch>
                <a:fillRect/>
              </a:stretch>
            </a:blipFill>
          </p:spPr>
        </p:sp>
      </p:grpSp>
      <p:sp>
        <p:nvSpPr>
          <p:cNvPr id="10" name="ZoneTexte 9">
            <a:extLst>
              <a:ext uri="{FF2B5EF4-FFF2-40B4-BE49-F238E27FC236}">
                <a16:creationId xmlns:a16="http://schemas.microsoft.com/office/drawing/2014/main" id="{74AEF1BC-A3D0-8FBA-B1CD-F9CACE4B5804}"/>
              </a:ext>
            </a:extLst>
          </p:cNvPr>
          <p:cNvSpPr txBox="1"/>
          <p:nvPr/>
        </p:nvSpPr>
        <p:spPr>
          <a:xfrm>
            <a:off x="101600" y="6535579"/>
            <a:ext cx="4013200" cy="276999"/>
          </a:xfrm>
          <a:prstGeom prst="rect">
            <a:avLst/>
          </a:prstGeom>
          <a:noFill/>
        </p:spPr>
        <p:txBody>
          <a:bodyPr wrap="square" rtlCol="0">
            <a:spAutoFit/>
          </a:bodyPr>
          <a:lstStyle/>
          <a:p>
            <a:pPr algn="l"/>
            <a:r>
              <a:rPr lang="fr-FR" sz="1200" dirty="0">
                <a:latin typeface="Poppins" pitchFamily="2" charset="77"/>
                <a:cs typeface="Poppins" pitchFamily="2" charset="77"/>
              </a:rPr>
              <a:t>Comprehensive Training 2022</a:t>
            </a:r>
          </a:p>
        </p:txBody>
      </p:sp>
      <p:cxnSp>
        <p:nvCxnSpPr>
          <p:cNvPr id="13" name="Connecteur droit 12">
            <a:extLst>
              <a:ext uri="{FF2B5EF4-FFF2-40B4-BE49-F238E27FC236}">
                <a16:creationId xmlns:a16="http://schemas.microsoft.com/office/drawing/2014/main" id="{EEF05428-CA87-64CB-3D38-205817364CA6}"/>
              </a:ext>
            </a:extLst>
          </p:cNvPr>
          <p:cNvCxnSpPr/>
          <p:nvPr/>
        </p:nvCxnSpPr>
        <p:spPr>
          <a:xfrm>
            <a:off x="-50800" y="6492874"/>
            <a:ext cx="44196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Titre 1">
            <a:extLst>
              <a:ext uri="{FF2B5EF4-FFF2-40B4-BE49-F238E27FC236}">
                <a16:creationId xmlns:a16="http://schemas.microsoft.com/office/drawing/2014/main" id="{10CFD663-554B-AEA0-227A-D0020BED458D}"/>
              </a:ext>
            </a:extLst>
          </p:cNvPr>
          <p:cNvSpPr>
            <a:spLocks noGrp="1"/>
          </p:cNvSpPr>
          <p:nvPr>
            <p:ph type="title"/>
          </p:nvPr>
        </p:nvSpPr>
        <p:spPr>
          <a:xfrm>
            <a:off x="508000" y="365126"/>
            <a:ext cx="10515600" cy="777875"/>
          </a:xfrm>
          <a:prstGeom prst="rect">
            <a:avLst/>
          </a:prstGeom>
        </p:spPr>
        <p:txBody>
          <a:bodyPr/>
          <a:lstStyle>
            <a:lvl1pPr>
              <a:defRPr sz="4734" b="1" i="0">
                <a:solidFill>
                  <a:srgbClr val="292929"/>
                </a:solidFill>
                <a:latin typeface="Poppins" pitchFamily="2" charset="77"/>
                <a:cs typeface="Poppins" pitchFamily="2" charset="77"/>
              </a:defRPr>
            </a:lvl1pPr>
          </a:lstStyle>
          <a:p>
            <a:r>
              <a:rPr lang="en-US"/>
              <a:t>Click to edit Master title style</a:t>
            </a:r>
            <a:endParaRPr lang="fr-FR" dirty="0"/>
          </a:p>
        </p:txBody>
      </p:sp>
      <p:sp>
        <p:nvSpPr>
          <p:cNvPr id="15" name="Espace réservé du contenu 2">
            <a:extLst>
              <a:ext uri="{FF2B5EF4-FFF2-40B4-BE49-F238E27FC236}">
                <a16:creationId xmlns:a16="http://schemas.microsoft.com/office/drawing/2014/main" id="{356A9C79-E0DA-2C04-F91A-A03A612D51FA}"/>
              </a:ext>
            </a:extLst>
          </p:cNvPr>
          <p:cNvSpPr>
            <a:spLocks noGrp="1"/>
          </p:cNvSpPr>
          <p:nvPr>
            <p:ph sz="half" idx="1"/>
          </p:nvPr>
        </p:nvSpPr>
        <p:spPr>
          <a:xfrm>
            <a:off x="508000" y="1397002"/>
            <a:ext cx="10515600" cy="4780490"/>
          </a:xfrm>
          <a:prstGeom prst="rect">
            <a:avLst/>
          </a:prstGeom>
        </p:spPr>
        <p:txBody>
          <a:bodyPr/>
          <a:lstStyle>
            <a:lvl1pPr>
              <a:defRPr sz="2133" b="0" i="0">
                <a:solidFill>
                  <a:srgbClr val="292929"/>
                </a:solidFill>
                <a:latin typeface="Poppins Light" pitchFamily="2" charset="77"/>
                <a:cs typeface="Poppins Light" pitchFamily="2" charset="77"/>
              </a:defRPr>
            </a:lvl1pPr>
            <a:lvl2pPr marL="457223" indent="-152408">
              <a:buFont typeface="Courier New" panose="02070309020205020404" pitchFamily="49" charset="0"/>
              <a:buChar char="o"/>
              <a:defRPr sz="2133" b="0" i="0">
                <a:solidFill>
                  <a:srgbClr val="292929"/>
                </a:solidFill>
                <a:latin typeface="Poppins Light" pitchFamily="2" charset="77"/>
                <a:cs typeface="Poppins Light" pitchFamily="2" charset="77"/>
              </a:defRPr>
            </a:lvl2pPr>
            <a:lvl3pPr marL="762038" indent="-152408">
              <a:buFont typeface="Courier New" panose="02070309020205020404" pitchFamily="49" charset="0"/>
              <a:buChar char="o"/>
              <a:defRPr sz="2133" b="0" i="0">
                <a:solidFill>
                  <a:srgbClr val="292929"/>
                </a:solidFill>
                <a:latin typeface="Poppins Light" pitchFamily="2" charset="77"/>
                <a:cs typeface="Poppins Light" pitchFamily="2" charset="77"/>
              </a:defRPr>
            </a:lvl3pPr>
            <a:lvl4pPr marL="1066853" indent="-152408">
              <a:buFont typeface="Courier New" panose="02070309020205020404" pitchFamily="49" charset="0"/>
              <a:buChar char="o"/>
              <a:defRPr sz="2133" b="0" i="0">
                <a:solidFill>
                  <a:srgbClr val="292929"/>
                </a:solidFill>
                <a:latin typeface="Poppins Light" pitchFamily="2" charset="77"/>
                <a:cs typeface="Poppins Light" pitchFamily="2" charset="77"/>
              </a:defRPr>
            </a:lvl4pPr>
            <a:lvl5pPr marL="1371669" indent="-152408">
              <a:buFont typeface="Courier New" panose="02070309020205020404" pitchFamily="49" charset="0"/>
              <a:buChar char="o"/>
              <a:defRPr sz="2133" b="0" i="0">
                <a:solidFill>
                  <a:srgbClr val="292929"/>
                </a:solidFill>
                <a:latin typeface="Poppins Light" pitchFamily="2" charset="77"/>
                <a:cs typeface="Poppins Light"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dirty="0"/>
          </a:p>
        </p:txBody>
      </p:sp>
    </p:spTree>
    <p:extLst>
      <p:ext uri="{BB962C8B-B14F-4D97-AF65-F5344CB8AC3E}">
        <p14:creationId xmlns:p14="http://schemas.microsoft.com/office/powerpoint/2010/main" val="2413925531"/>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p:cSld name="1_Slide 11">
    <p:spTree>
      <p:nvGrpSpPr>
        <p:cNvPr id="1" name=""/>
        <p:cNvGrpSpPr/>
        <p:nvPr/>
      </p:nvGrpSpPr>
      <p:grpSpPr>
        <a:xfrm>
          <a:off x="0" y="0"/>
          <a:ext cx="0" cy="0"/>
          <a:chOff x="0" y="0"/>
          <a:chExt cx="0" cy="0"/>
        </a:xfrm>
      </p:grpSpPr>
      <p:sp>
        <p:nvSpPr>
          <p:cNvPr id="18" name="Espace réservé du texte 4">
            <a:extLst>
              <a:ext uri="{FF2B5EF4-FFF2-40B4-BE49-F238E27FC236}">
                <a16:creationId xmlns:a16="http://schemas.microsoft.com/office/drawing/2014/main" id="{31457F6D-D459-E725-646D-C9AFE4BED8E5}"/>
              </a:ext>
            </a:extLst>
          </p:cNvPr>
          <p:cNvSpPr>
            <a:spLocks noGrp="1"/>
          </p:cNvSpPr>
          <p:nvPr>
            <p:ph type="body" sz="quarter" idx="3"/>
          </p:nvPr>
        </p:nvSpPr>
        <p:spPr>
          <a:xfrm>
            <a:off x="502206" y="1244601"/>
            <a:ext cx="5183717" cy="823383"/>
          </a:xfrm>
          <a:prstGeom prst="rect">
            <a:avLst/>
          </a:prstGeom>
        </p:spPr>
        <p:txBody>
          <a:bodyPr anchor="b"/>
          <a:lstStyle>
            <a:lvl1pPr marL="0" indent="0">
              <a:buNone/>
              <a:defRPr sz="1867" b="1" i="0">
                <a:latin typeface="Poppins" pitchFamily="2" charset="77"/>
                <a:cs typeface="Poppins" pitchFamily="2" charset="77"/>
              </a:defRPr>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19" name="Espace réservé du contenu 5">
            <a:extLst>
              <a:ext uri="{FF2B5EF4-FFF2-40B4-BE49-F238E27FC236}">
                <a16:creationId xmlns:a16="http://schemas.microsoft.com/office/drawing/2014/main" id="{10198595-669E-5CD1-643E-C781B091C648}"/>
              </a:ext>
            </a:extLst>
          </p:cNvPr>
          <p:cNvSpPr>
            <a:spLocks noGrp="1"/>
          </p:cNvSpPr>
          <p:nvPr>
            <p:ph sz="quarter" idx="4"/>
          </p:nvPr>
        </p:nvSpPr>
        <p:spPr>
          <a:xfrm>
            <a:off x="505884" y="2158999"/>
            <a:ext cx="5183717" cy="4031193"/>
          </a:xfrm>
          <a:prstGeom prst="rect">
            <a:avLst/>
          </a:prstGeom>
        </p:spPr>
        <p:txBody>
          <a:bodyPr/>
          <a:lstStyle>
            <a:lvl1pPr>
              <a:defRPr sz="1867" b="0" i="0">
                <a:latin typeface="Poppins Light" pitchFamily="2" charset="77"/>
                <a:cs typeface="Poppins Light" pitchFamily="2" charset="77"/>
              </a:defRPr>
            </a:lvl1pPr>
            <a:lvl2pPr>
              <a:defRPr sz="1867" b="0" i="0">
                <a:latin typeface="Poppins Light" pitchFamily="2" charset="77"/>
                <a:cs typeface="Poppins Light" pitchFamily="2" charset="77"/>
              </a:defRPr>
            </a:lvl2pPr>
            <a:lvl3pPr>
              <a:defRPr sz="1867" b="0" i="0">
                <a:latin typeface="Poppins Light" pitchFamily="2" charset="77"/>
                <a:cs typeface="Poppins Light" pitchFamily="2" charset="77"/>
              </a:defRPr>
            </a:lvl3pPr>
            <a:lvl4pPr>
              <a:defRPr sz="1867" b="0" i="0">
                <a:latin typeface="Poppins Light" pitchFamily="2" charset="77"/>
                <a:cs typeface="Poppins Light" pitchFamily="2" charset="77"/>
              </a:defRPr>
            </a:lvl4pPr>
            <a:lvl5pPr>
              <a:defRPr sz="1867" b="0" i="0">
                <a:latin typeface="Poppins Light" pitchFamily="2" charset="77"/>
                <a:cs typeface="Poppins Light"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dirty="0"/>
          </a:p>
        </p:txBody>
      </p:sp>
      <p:sp>
        <p:nvSpPr>
          <p:cNvPr id="20" name="Titre 1">
            <a:extLst>
              <a:ext uri="{FF2B5EF4-FFF2-40B4-BE49-F238E27FC236}">
                <a16:creationId xmlns:a16="http://schemas.microsoft.com/office/drawing/2014/main" id="{D6AC2CD9-5DFE-0E63-86C2-7DCC72DF8283}"/>
              </a:ext>
            </a:extLst>
          </p:cNvPr>
          <p:cNvSpPr>
            <a:spLocks noGrp="1"/>
          </p:cNvSpPr>
          <p:nvPr>
            <p:ph type="title"/>
          </p:nvPr>
        </p:nvSpPr>
        <p:spPr>
          <a:xfrm>
            <a:off x="508000" y="365126"/>
            <a:ext cx="10515600" cy="777875"/>
          </a:xfrm>
          <a:prstGeom prst="rect">
            <a:avLst/>
          </a:prstGeom>
        </p:spPr>
        <p:txBody>
          <a:bodyPr/>
          <a:lstStyle>
            <a:lvl1pPr>
              <a:defRPr sz="4734" b="1" i="0">
                <a:solidFill>
                  <a:srgbClr val="292929"/>
                </a:solidFill>
                <a:latin typeface="Poppins" pitchFamily="2" charset="77"/>
                <a:cs typeface="Poppins" pitchFamily="2" charset="77"/>
              </a:defRPr>
            </a:lvl1pPr>
          </a:lstStyle>
          <a:p>
            <a:r>
              <a:rPr lang="en-US"/>
              <a:t>Click to edit Master title style</a:t>
            </a:r>
            <a:endParaRPr lang="fr-FR" dirty="0"/>
          </a:p>
        </p:txBody>
      </p:sp>
      <p:grpSp>
        <p:nvGrpSpPr>
          <p:cNvPr id="21" name="Groupe 20">
            <a:extLst>
              <a:ext uri="{FF2B5EF4-FFF2-40B4-BE49-F238E27FC236}">
                <a16:creationId xmlns:a16="http://schemas.microsoft.com/office/drawing/2014/main" id="{CB08C4A3-70DC-084E-18F4-3F50034EA23F}"/>
              </a:ext>
            </a:extLst>
          </p:cNvPr>
          <p:cNvGrpSpPr/>
          <p:nvPr/>
        </p:nvGrpSpPr>
        <p:grpSpPr>
          <a:xfrm rot="3608892">
            <a:off x="8948733" y="6087713"/>
            <a:ext cx="717435" cy="968494"/>
            <a:chOff x="9824704" y="-2020392"/>
            <a:chExt cx="9270979" cy="12307392"/>
          </a:xfrm>
        </p:grpSpPr>
        <p:grpSp>
          <p:nvGrpSpPr>
            <p:cNvPr id="22" name="Group 3">
              <a:extLst>
                <a:ext uri="{FF2B5EF4-FFF2-40B4-BE49-F238E27FC236}">
                  <a16:creationId xmlns:a16="http://schemas.microsoft.com/office/drawing/2014/main" id="{DDFA6BFA-2FE7-99BE-758C-9569FDDD44CD}"/>
                </a:ext>
              </a:extLst>
            </p:cNvPr>
            <p:cNvGrpSpPr>
              <a:grpSpLocks noChangeAspect="1"/>
            </p:cNvGrpSpPr>
            <p:nvPr/>
          </p:nvGrpSpPr>
          <p:grpSpPr>
            <a:xfrm>
              <a:off x="9824704" y="6587112"/>
              <a:ext cx="4302195" cy="3699888"/>
              <a:chOff x="0" y="0"/>
              <a:chExt cx="6350000" cy="5461000"/>
            </a:xfrm>
          </p:grpSpPr>
          <p:sp>
            <p:nvSpPr>
              <p:cNvPr id="31" name="Freeform 4">
                <a:extLst>
                  <a:ext uri="{FF2B5EF4-FFF2-40B4-BE49-F238E27FC236}">
                    <a16:creationId xmlns:a16="http://schemas.microsoft.com/office/drawing/2014/main" id="{CE46B478-2F0D-825F-BF16-2A659AFCFEE5}"/>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2" cstate="screen">
                  <a:extLst>
                    <a:ext uri="{28A0092B-C50C-407E-A947-70E740481C1C}">
                      <a14:useLocalDpi xmlns:a14="http://schemas.microsoft.com/office/drawing/2010/main"/>
                    </a:ext>
                  </a:extLst>
                </a:blip>
                <a:stretch>
                  <a:fillRect/>
                </a:stretch>
              </a:blipFill>
            </p:spPr>
          </p:sp>
        </p:grpSp>
        <p:grpSp>
          <p:nvGrpSpPr>
            <p:cNvPr id="23" name="Group 5">
              <a:extLst>
                <a:ext uri="{FF2B5EF4-FFF2-40B4-BE49-F238E27FC236}">
                  <a16:creationId xmlns:a16="http://schemas.microsoft.com/office/drawing/2014/main" id="{E283E192-00EF-7A8E-7AD8-D22CDB268D02}"/>
                </a:ext>
              </a:extLst>
            </p:cNvPr>
            <p:cNvGrpSpPr>
              <a:grpSpLocks noChangeAspect="1"/>
            </p:cNvGrpSpPr>
            <p:nvPr/>
          </p:nvGrpSpPr>
          <p:grpSpPr>
            <a:xfrm>
              <a:off x="12177919" y="2232299"/>
              <a:ext cx="4302195" cy="3699888"/>
              <a:chOff x="0" y="0"/>
              <a:chExt cx="6350000" cy="5461000"/>
            </a:xfrm>
          </p:grpSpPr>
          <p:sp>
            <p:nvSpPr>
              <p:cNvPr id="30" name="Freeform 6">
                <a:extLst>
                  <a:ext uri="{FF2B5EF4-FFF2-40B4-BE49-F238E27FC236}">
                    <a16:creationId xmlns:a16="http://schemas.microsoft.com/office/drawing/2014/main" id="{90DD8469-F02C-6A43-A19C-5E64A23DEE4C}"/>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3" cstate="screen">
                  <a:extLst>
                    <a:ext uri="{28A0092B-C50C-407E-A947-70E740481C1C}">
                      <a14:useLocalDpi xmlns:a14="http://schemas.microsoft.com/office/drawing/2010/main"/>
                    </a:ext>
                  </a:extLst>
                </a:blip>
                <a:stretch>
                  <a:fillRect/>
                </a:stretch>
              </a:blipFill>
            </p:spPr>
          </p:sp>
        </p:grpSp>
        <p:grpSp>
          <p:nvGrpSpPr>
            <p:cNvPr id="24" name="Group 7">
              <a:extLst>
                <a:ext uri="{FF2B5EF4-FFF2-40B4-BE49-F238E27FC236}">
                  <a16:creationId xmlns:a16="http://schemas.microsoft.com/office/drawing/2014/main" id="{1643DB72-1316-921F-DFE3-1006B726EA58}"/>
                </a:ext>
              </a:extLst>
            </p:cNvPr>
            <p:cNvGrpSpPr>
              <a:grpSpLocks noChangeAspect="1"/>
            </p:cNvGrpSpPr>
            <p:nvPr/>
          </p:nvGrpSpPr>
          <p:grpSpPr>
            <a:xfrm>
              <a:off x="14793488" y="-2020392"/>
              <a:ext cx="4302195" cy="3699888"/>
              <a:chOff x="0" y="0"/>
              <a:chExt cx="6350000" cy="5461000"/>
            </a:xfrm>
          </p:grpSpPr>
          <p:sp>
            <p:nvSpPr>
              <p:cNvPr id="29" name="Freeform 8">
                <a:extLst>
                  <a:ext uri="{FF2B5EF4-FFF2-40B4-BE49-F238E27FC236}">
                    <a16:creationId xmlns:a16="http://schemas.microsoft.com/office/drawing/2014/main" id="{2FE68160-19F0-F1F0-B9C4-3C0FD6E8BC67}"/>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4" cstate="screen">
                  <a:extLst>
                    <a:ext uri="{28A0092B-C50C-407E-A947-70E740481C1C}">
                      <a14:useLocalDpi xmlns:a14="http://schemas.microsoft.com/office/drawing/2010/main"/>
                    </a:ext>
                  </a:extLst>
                </a:blip>
                <a:stretch>
                  <a:fillRect/>
                </a:stretch>
              </a:blipFill>
            </p:spPr>
          </p:sp>
        </p:grpSp>
        <p:grpSp>
          <p:nvGrpSpPr>
            <p:cNvPr id="25" name="Group 9">
              <a:extLst>
                <a:ext uri="{FF2B5EF4-FFF2-40B4-BE49-F238E27FC236}">
                  <a16:creationId xmlns:a16="http://schemas.microsoft.com/office/drawing/2014/main" id="{2EE0AB81-F1DD-0DB6-2D0B-34FFABF60A43}"/>
                </a:ext>
              </a:extLst>
            </p:cNvPr>
            <p:cNvGrpSpPr>
              <a:grpSpLocks noChangeAspect="1"/>
            </p:cNvGrpSpPr>
            <p:nvPr/>
          </p:nvGrpSpPr>
          <p:grpSpPr>
            <a:xfrm>
              <a:off x="12177919" y="6266409"/>
              <a:ext cx="4272388" cy="3699888"/>
              <a:chOff x="0" y="0"/>
              <a:chExt cx="6350000" cy="5499100"/>
            </a:xfrm>
          </p:grpSpPr>
          <p:sp>
            <p:nvSpPr>
              <p:cNvPr id="28" name="Freeform 10">
                <a:extLst>
                  <a:ext uri="{FF2B5EF4-FFF2-40B4-BE49-F238E27FC236}">
                    <a16:creationId xmlns:a16="http://schemas.microsoft.com/office/drawing/2014/main" id="{2B4CB59E-473B-02BD-E5D1-80EEE7B1CF0D}"/>
                  </a:ext>
                </a:extLst>
              </p:cNvPr>
              <p:cNvSpPr/>
              <p:nvPr/>
            </p:nvSpPr>
            <p:spPr>
              <a:xfrm>
                <a:off x="0" y="0"/>
                <a:ext cx="6350000" cy="5499100"/>
              </a:xfrm>
              <a:custGeom>
                <a:avLst/>
                <a:gdLst/>
                <a:ahLst/>
                <a:cxnLst/>
                <a:rect l="l" t="t" r="r" b="b"/>
                <a:pathLst>
                  <a:path w="6350000" h="5499100">
                    <a:moveTo>
                      <a:pt x="3175000" y="0"/>
                    </a:moveTo>
                    <a:lnTo>
                      <a:pt x="0" y="0"/>
                    </a:lnTo>
                    <a:lnTo>
                      <a:pt x="1587500" y="2749550"/>
                    </a:lnTo>
                    <a:lnTo>
                      <a:pt x="3175000" y="5499100"/>
                    </a:lnTo>
                    <a:lnTo>
                      <a:pt x="4762500" y="2749550"/>
                    </a:lnTo>
                    <a:lnTo>
                      <a:pt x="6350000" y="0"/>
                    </a:lnTo>
                    <a:close/>
                  </a:path>
                </a:pathLst>
              </a:custGeom>
              <a:blipFill>
                <a:blip r:embed="rId5" cstate="screen">
                  <a:extLst>
                    <a:ext uri="{28A0092B-C50C-407E-A947-70E740481C1C}">
                      <a14:useLocalDpi xmlns:a14="http://schemas.microsoft.com/office/drawing/2010/main"/>
                    </a:ext>
                  </a:extLst>
                </a:blip>
                <a:stretch>
                  <a:fillRect/>
                </a:stretch>
              </a:blipFill>
            </p:spPr>
          </p:sp>
        </p:grpSp>
        <p:grpSp>
          <p:nvGrpSpPr>
            <p:cNvPr id="26" name="Group 11">
              <a:extLst>
                <a:ext uri="{FF2B5EF4-FFF2-40B4-BE49-F238E27FC236}">
                  <a16:creationId xmlns:a16="http://schemas.microsoft.com/office/drawing/2014/main" id="{3287D850-881C-13A4-F56F-ABD12F4C26F4}"/>
                </a:ext>
              </a:extLst>
            </p:cNvPr>
            <p:cNvGrpSpPr>
              <a:grpSpLocks noChangeAspect="1"/>
            </p:cNvGrpSpPr>
            <p:nvPr/>
          </p:nvGrpSpPr>
          <p:grpSpPr>
            <a:xfrm>
              <a:off x="14591633" y="2012871"/>
              <a:ext cx="4272388" cy="3699888"/>
              <a:chOff x="0" y="0"/>
              <a:chExt cx="6350000" cy="5499100"/>
            </a:xfrm>
          </p:grpSpPr>
          <p:sp>
            <p:nvSpPr>
              <p:cNvPr id="27" name="Freeform 12">
                <a:extLst>
                  <a:ext uri="{FF2B5EF4-FFF2-40B4-BE49-F238E27FC236}">
                    <a16:creationId xmlns:a16="http://schemas.microsoft.com/office/drawing/2014/main" id="{3E417AFC-2CF8-8F7F-1F6D-7F7632F3DDF2}"/>
                  </a:ext>
                </a:extLst>
              </p:cNvPr>
              <p:cNvSpPr/>
              <p:nvPr/>
            </p:nvSpPr>
            <p:spPr>
              <a:xfrm>
                <a:off x="0" y="0"/>
                <a:ext cx="6350000" cy="5499100"/>
              </a:xfrm>
              <a:custGeom>
                <a:avLst/>
                <a:gdLst/>
                <a:ahLst/>
                <a:cxnLst/>
                <a:rect l="l" t="t" r="r" b="b"/>
                <a:pathLst>
                  <a:path w="6350000" h="5499100">
                    <a:moveTo>
                      <a:pt x="3175000" y="0"/>
                    </a:moveTo>
                    <a:lnTo>
                      <a:pt x="0" y="0"/>
                    </a:lnTo>
                    <a:lnTo>
                      <a:pt x="1587500" y="2749550"/>
                    </a:lnTo>
                    <a:lnTo>
                      <a:pt x="3175000" y="5499100"/>
                    </a:lnTo>
                    <a:lnTo>
                      <a:pt x="4762500" y="2749550"/>
                    </a:lnTo>
                    <a:lnTo>
                      <a:pt x="6350000" y="0"/>
                    </a:lnTo>
                    <a:close/>
                  </a:path>
                </a:pathLst>
              </a:custGeom>
              <a:blipFill>
                <a:blip r:embed="rId6" cstate="screen">
                  <a:extLst>
                    <a:ext uri="{28A0092B-C50C-407E-A947-70E740481C1C}">
                      <a14:useLocalDpi xmlns:a14="http://schemas.microsoft.com/office/drawing/2010/main"/>
                    </a:ext>
                  </a:extLst>
                </a:blip>
                <a:stretch>
                  <a:fillRect/>
                </a:stretch>
              </a:blipFill>
            </p:spPr>
          </p:sp>
        </p:grpSp>
      </p:grpSp>
      <p:sp>
        <p:nvSpPr>
          <p:cNvPr id="32" name="ZoneTexte 31">
            <a:extLst>
              <a:ext uri="{FF2B5EF4-FFF2-40B4-BE49-F238E27FC236}">
                <a16:creationId xmlns:a16="http://schemas.microsoft.com/office/drawing/2014/main" id="{6FEC2391-8F45-61C5-416A-6F010BFAB883}"/>
              </a:ext>
            </a:extLst>
          </p:cNvPr>
          <p:cNvSpPr txBox="1"/>
          <p:nvPr/>
        </p:nvSpPr>
        <p:spPr>
          <a:xfrm>
            <a:off x="9804400" y="6535579"/>
            <a:ext cx="2692400" cy="276999"/>
          </a:xfrm>
          <a:prstGeom prst="rect">
            <a:avLst/>
          </a:prstGeom>
          <a:noFill/>
        </p:spPr>
        <p:txBody>
          <a:bodyPr wrap="square" rtlCol="0">
            <a:spAutoFit/>
          </a:bodyPr>
          <a:lstStyle/>
          <a:p>
            <a:pPr algn="l"/>
            <a:r>
              <a:rPr lang="fr-FR" sz="1200" dirty="0">
                <a:latin typeface="Poppins" pitchFamily="2" charset="77"/>
                <a:cs typeface="Poppins" pitchFamily="2" charset="77"/>
              </a:rPr>
              <a:t>Comprehensive Training 2022</a:t>
            </a:r>
          </a:p>
        </p:txBody>
      </p:sp>
      <p:cxnSp>
        <p:nvCxnSpPr>
          <p:cNvPr id="33" name="Connecteur droit 32">
            <a:extLst>
              <a:ext uri="{FF2B5EF4-FFF2-40B4-BE49-F238E27FC236}">
                <a16:creationId xmlns:a16="http://schemas.microsoft.com/office/drawing/2014/main" id="{C7CA92CD-6A87-549B-196E-D39AEE96F3AB}"/>
              </a:ext>
            </a:extLst>
          </p:cNvPr>
          <p:cNvCxnSpPr>
            <a:cxnSpLocks/>
          </p:cNvCxnSpPr>
          <p:nvPr/>
        </p:nvCxnSpPr>
        <p:spPr>
          <a:xfrm>
            <a:off x="8711951" y="6477000"/>
            <a:ext cx="3480049"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4" name="Espace réservé pour une image  3">
            <a:extLst>
              <a:ext uri="{FF2B5EF4-FFF2-40B4-BE49-F238E27FC236}">
                <a16:creationId xmlns:a16="http://schemas.microsoft.com/office/drawing/2014/main" id="{7117B56B-855E-289E-32EB-376310D2D659}"/>
              </a:ext>
            </a:extLst>
          </p:cNvPr>
          <p:cNvSpPr>
            <a:spLocks noGrp="1"/>
          </p:cNvSpPr>
          <p:nvPr>
            <p:ph type="pic" sz="quarter" idx="10"/>
          </p:nvPr>
        </p:nvSpPr>
        <p:spPr>
          <a:xfrm>
            <a:off x="5969000" y="1244600"/>
            <a:ext cx="5511801" cy="4945593"/>
          </a:xfrm>
          <a:prstGeom prst="rect">
            <a:avLst/>
          </a:prstGeom>
        </p:spPr>
        <p:txBody>
          <a:bodyPr/>
          <a:lstStyle/>
          <a:p>
            <a:r>
              <a:rPr lang="en-US"/>
              <a:t>Click icon to add picture</a:t>
            </a:r>
            <a:endParaRPr lang="fr-FR" dirty="0"/>
          </a:p>
        </p:txBody>
      </p:sp>
      <p:grpSp>
        <p:nvGrpSpPr>
          <p:cNvPr id="35" name="Groupe 20">
            <a:extLst>
              <a:ext uri="{FF2B5EF4-FFF2-40B4-BE49-F238E27FC236}">
                <a16:creationId xmlns:a16="http://schemas.microsoft.com/office/drawing/2014/main" id="{478EA35C-8E60-4A6F-AD34-06C346E0E9DC}"/>
              </a:ext>
            </a:extLst>
          </p:cNvPr>
          <p:cNvGrpSpPr/>
          <p:nvPr userDrawn="1"/>
        </p:nvGrpSpPr>
        <p:grpSpPr>
          <a:xfrm rot="3608892">
            <a:off x="8948733" y="6087713"/>
            <a:ext cx="717435" cy="968494"/>
            <a:chOff x="9824704" y="-2020392"/>
            <a:chExt cx="9270979" cy="12307392"/>
          </a:xfrm>
        </p:grpSpPr>
        <p:grpSp>
          <p:nvGrpSpPr>
            <p:cNvPr id="36" name="Group 3">
              <a:extLst>
                <a:ext uri="{FF2B5EF4-FFF2-40B4-BE49-F238E27FC236}">
                  <a16:creationId xmlns:a16="http://schemas.microsoft.com/office/drawing/2014/main" id="{1589983F-4637-43BF-9129-72889759EF48}"/>
                </a:ext>
              </a:extLst>
            </p:cNvPr>
            <p:cNvGrpSpPr>
              <a:grpSpLocks noChangeAspect="1"/>
            </p:cNvGrpSpPr>
            <p:nvPr userDrawn="1"/>
          </p:nvGrpSpPr>
          <p:grpSpPr>
            <a:xfrm>
              <a:off x="9824704" y="6587112"/>
              <a:ext cx="4302195" cy="3699888"/>
              <a:chOff x="0" y="0"/>
              <a:chExt cx="6350000" cy="5461000"/>
            </a:xfrm>
          </p:grpSpPr>
          <p:sp>
            <p:nvSpPr>
              <p:cNvPr id="45" name="Freeform 4">
                <a:extLst>
                  <a:ext uri="{FF2B5EF4-FFF2-40B4-BE49-F238E27FC236}">
                    <a16:creationId xmlns:a16="http://schemas.microsoft.com/office/drawing/2014/main" id="{4BF748F0-FD1D-462E-8A17-42BB7DA902E2}"/>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2" cstate="screen">
                  <a:extLst>
                    <a:ext uri="{28A0092B-C50C-407E-A947-70E740481C1C}">
                      <a14:useLocalDpi xmlns:a14="http://schemas.microsoft.com/office/drawing/2010/main"/>
                    </a:ext>
                  </a:extLst>
                </a:blip>
                <a:stretch>
                  <a:fillRect/>
                </a:stretch>
              </a:blipFill>
            </p:spPr>
          </p:sp>
        </p:grpSp>
        <p:grpSp>
          <p:nvGrpSpPr>
            <p:cNvPr id="37" name="Group 5">
              <a:extLst>
                <a:ext uri="{FF2B5EF4-FFF2-40B4-BE49-F238E27FC236}">
                  <a16:creationId xmlns:a16="http://schemas.microsoft.com/office/drawing/2014/main" id="{EFC4E96A-54C2-4484-B8D5-12E5BA8198AA}"/>
                </a:ext>
              </a:extLst>
            </p:cNvPr>
            <p:cNvGrpSpPr>
              <a:grpSpLocks noChangeAspect="1"/>
            </p:cNvGrpSpPr>
            <p:nvPr userDrawn="1"/>
          </p:nvGrpSpPr>
          <p:grpSpPr>
            <a:xfrm>
              <a:off x="12177919" y="2232299"/>
              <a:ext cx="4302195" cy="3699888"/>
              <a:chOff x="0" y="0"/>
              <a:chExt cx="6350000" cy="5461000"/>
            </a:xfrm>
          </p:grpSpPr>
          <p:sp>
            <p:nvSpPr>
              <p:cNvPr id="44" name="Freeform 6">
                <a:extLst>
                  <a:ext uri="{FF2B5EF4-FFF2-40B4-BE49-F238E27FC236}">
                    <a16:creationId xmlns:a16="http://schemas.microsoft.com/office/drawing/2014/main" id="{477F6425-DFFE-43E8-B815-EEA4FF765DB6}"/>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3" cstate="screen">
                  <a:extLst>
                    <a:ext uri="{28A0092B-C50C-407E-A947-70E740481C1C}">
                      <a14:useLocalDpi xmlns:a14="http://schemas.microsoft.com/office/drawing/2010/main"/>
                    </a:ext>
                  </a:extLst>
                </a:blip>
                <a:stretch>
                  <a:fillRect/>
                </a:stretch>
              </a:blipFill>
            </p:spPr>
          </p:sp>
        </p:grpSp>
        <p:grpSp>
          <p:nvGrpSpPr>
            <p:cNvPr id="38" name="Group 7">
              <a:extLst>
                <a:ext uri="{FF2B5EF4-FFF2-40B4-BE49-F238E27FC236}">
                  <a16:creationId xmlns:a16="http://schemas.microsoft.com/office/drawing/2014/main" id="{4D654E09-182F-4037-8D49-08BBF3DDCC1A}"/>
                </a:ext>
              </a:extLst>
            </p:cNvPr>
            <p:cNvGrpSpPr>
              <a:grpSpLocks noChangeAspect="1"/>
            </p:cNvGrpSpPr>
            <p:nvPr userDrawn="1"/>
          </p:nvGrpSpPr>
          <p:grpSpPr>
            <a:xfrm>
              <a:off x="14793488" y="-2020392"/>
              <a:ext cx="4302195" cy="3699888"/>
              <a:chOff x="0" y="0"/>
              <a:chExt cx="6350000" cy="5461000"/>
            </a:xfrm>
          </p:grpSpPr>
          <p:sp>
            <p:nvSpPr>
              <p:cNvPr id="43" name="Freeform 8">
                <a:extLst>
                  <a:ext uri="{FF2B5EF4-FFF2-40B4-BE49-F238E27FC236}">
                    <a16:creationId xmlns:a16="http://schemas.microsoft.com/office/drawing/2014/main" id="{A7068070-8F55-48AB-85BD-36BBC4089F14}"/>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4" cstate="screen">
                  <a:extLst>
                    <a:ext uri="{28A0092B-C50C-407E-A947-70E740481C1C}">
                      <a14:useLocalDpi xmlns:a14="http://schemas.microsoft.com/office/drawing/2010/main"/>
                    </a:ext>
                  </a:extLst>
                </a:blip>
                <a:stretch>
                  <a:fillRect/>
                </a:stretch>
              </a:blipFill>
            </p:spPr>
          </p:sp>
        </p:grpSp>
        <p:grpSp>
          <p:nvGrpSpPr>
            <p:cNvPr id="39" name="Group 9">
              <a:extLst>
                <a:ext uri="{FF2B5EF4-FFF2-40B4-BE49-F238E27FC236}">
                  <a16:creationId xmlns:a16="http://schemas.microsoft.com/office/drawing/2014/main" id="{71FD5FC3-895A-40CB-A11E-77CE78A2C3C3}"/>
                </a:ext>
              </a:extLst>
            </p:cNvPr>
            <p:cNvGrpSpPr>
              <a:grpSpLocks noChangeAspect="1"/>
            </p:cNvGrpSpPr>
            <p:nvPr userDrawn="1"/>
          </p:nvGrpSpPr>
          <p:grpSpPr>
            <a:xfrm>
              <a:off x="12177919" y="6266409"/>
              <a:ext cx="4272388" cy="3699888"/>
              <a:chOff x="0" y="0"/>
              <a:chExt cx="6350000" cy="5499100"/>
            </a:xfrm>
          </p:grpSpPr>
          <p:sp>
            <p:nvSpPr>
              <p:cNvPr id="42" name="Freeform 10">
                <a:extLst>
                  <a:ext uri="{FF2B5EF4-FFF2-40B4-BE49-F238E27FC236}">
                    <a16:creationId xmlns:a16="http://schemas.microsoft.com/office/drawing/2014/main" id="{BC2F9E8F-FC58-4968-9008-3B00B3C8AF12}"/>
                  </a:ext>
                </a:extLst>
              </p:cNvPr>
              <p:cNvSpPr/>
              <p:nvPr/>
            </p:nvSpPr>
            <p:spPr>
              <a:xfrm>
                <a:off x="0" y="0"/>
                <a:ext cx="6350000" cy="5499100"/>
              </a:xfrm>
              <a:custGeom>
                <a:avLst/>
                <a:gdLst/>
                <a:ahLst/>
                <a:cxnLst/>
                <a:rect l="l" t="t" r="r" b="b"/>
                <a:pathLst>
                  <a:path w="6350000" h="5499100">
                    <a:moveTo>
                      <a:pt x="3175000" y="0"/>
                    </a:moveTo>
                    <a:lnTo>
                      <a:pt x="0" y="0"/>
                    </a:lnTo>
                    <a:lnTo>
                      <a:pt x="1587500" y="2749550"/>
                    </a:lnTo>
                    <a:lnTo>
                      <a:pt x="3175000" y="5499100"/>
                    </a:lnTo>
                    <a:lnTo>
                      <a:pt x="4762500" y="2749550"/>
                    </a:lnTo>
                    <a:lnTo>
                      <a:pt x="6350000" y="0"/>
                    </a:lnTo>
                    <a:close/>
                  </a:path>
                </a:pathLst>
              </a:custGeom>
              <a:blipFill>
                <a:blip r:embed="rId5" cstate="screen">
                  <a:extLst>
                    <a:ext uri="{28A0092B-C50C-407E-A947-70E740481C1C}">
                      <a14:useLocalDpi xmlns:a14="http://schemas.microsoft.com/office/drawing/2010/main"/>
                    </a:ext>
                  </a:extLst>
                </a:blip>
                <a:stretch>
                  <a:fillRect/>
                </a:stretch>
              </a:blipFill>
            </p:spPr>
          </p:sp>
        </p:grpSp>
        <p:grpSp>
          <p:nvGrpSpPr>
            <p:cNvPr id="40" name="Group 11">
              <a:extLst>
                <a:ext uri="{FF2B5EF4-FFF2-40B4-BE49-F238E27FC236}">
                  <a16:creationId xmlns:a16="http://schemas.microsoft.com/office/drawing/2014/main" id="{0B9FB7AA-2E1A-46F5-8007-3FDAF1AD1BFB}"/>
                </a:ext>
              </a:extLst>
            </p:cNvPr>
            <p:cNvGrpSpPr>
              <a:grpSpLocks noChangeAspect="1"/>
            </p:cNvGrpSpPr>
            <p:nvPr userDrawn="1"/>
          </p:nvGrpSpPr>
          <p:grpSpPr>
            <a:xfrm>
              <a:off x="14591633" y="2012871"/>
              <a:ext cx="4272388" cy="3699888"/>
              <a:chOff x="0" y="0"/>
              <a:chExt cx="6350000" cy="5499100"/>
            </a:xfrm>
          </p:grpSpPr>
          <p:sp>
            <p:nvSpPr>
              <p:cNvPr id="41" name="Freeform 12">
                <a:extLst>
                  <a:ext uri="{FF2B5EF4-FFF2-40B4-BE49-F238E27FC236}">
                    <a16:creationId xmlns:a16="http://schemas.microsoft.com/office/drawing/2014/main" id="{00116D8C-306F-479B-9820-AC099721FF57}"/>
                  </a:ext>
                </a:extLst>
              </p:cNvPr>
              <p:cNvSpPr/>
              <p:nvPr/>
            </p:nvSpPr>
            <p:spPr>
              <a:xfrm>
                <a:off x="0" y="0"/>
                <a:ext cx="6350000" cy="5499100"/>
              </a:xfrm>
              <a:custGeom>
                <a:avLst/>
                <a:gdLst/>
                <a:ahLst/>
                <a:cxnLst/>
                <a:rect l="l" t="t" r="r" b="b"/>
                <a:pathLst>
                  <a:path w="6350000" h="5499100">
                    <a:moveTo>
                      <a:pt x="3175000" y="0"/>
                    </a:moveTo>
                    <a:lnTo>
                      <a:pt x="0" y="0"/>
                    </a:lnTo>
                    <a:lnTo>
                      <a:pt x="1587500" y="2749550"/>
                    </a:lnTo>
                    <a:lnTo>
                      <a:pt x="3175000" y="5499100"/>
                    </a:lnTo>
                    <a:lnTo>
                      <a:pt x="4762500" y="2749550"/>
                    </a:lnTo>
                    <a:lnTo>
                      <a:pt x="6350000" y="0"/>
                    </a:lnTo>
                    <a:close/>
                  </a:path>
                </a:pathLst>
              </a:custGeom>
              <a:blipFill>
                <a:blip r:embed="rId6" cstate="screen">
                  <a:extLst>
                    <a:ext uri="{28A0092B-C50C-407E-A947-70E740481C1C}">
                      <a14:useLocalDpi xmlns:a14="http://schemas.microsoft.com/office/drawing/2010/main"/>
                    </a:ext>
                  </a:extLst>
                </a:blip>
                <a:stretch>
                  <a:fillRect/>
                </a:stretch>
              </a:blipFill>
            </p:spPr>
          </p:sp>
        </p:grpSp>
      </p:grpSp>
      <p:sp>
        <p:nvSpPr>
          <p:cNvPr id="46" name="ZoneTexte 31">
            <a:extLst>
              <a:ext uri="{FF2B5EF4-FFF2-40B4-BE49-F238E27FC236}">
                <a16:creationId xmlns:a16="http://schemas.microsoft.com/office/drawing/2014/main" id="{56F50333-62A8-4708-BC53-E9F6A46EBF5A}"/>
              </a:ext>
            </a:extLst>
          </p:cNvPr>
          <p:cNvSpPr txBox="1"/>
          <p:nvPr userDrawn="1"/>
        </p:nvSpPr>
        <p:spPr>
          <a:xfrm>
            <a:off x="9804400" y="6535579"/>
            <a:ext cx="2692400" cy="276999"/>
          </a:xfrm>
          <a:prstGeom prst="rect">
            <a:avLst/>
          </a:prstGeom>
          <a:noFill/>
        </p:spPr>
        <p:txBody>
          <a:bodyPr wrap="square" rtlCol="0">
            <a:spAutoFit/>
          </a:bodyPr>
          <a:lstStyle/>
          <a:p>
            <a:pPr algn="l"/>
            <a:r>
              <a:rPr lang="fr-FR" sz="1200" dirty="0">
                <a:latin typeface="Poppins" pitchFamily="2" charset="77"/>
                <a:cs typeface="Poppins" pitchFamily="2" charset="77"/>
              </a:rPr>
              <a:t>Comprehensive Training 2022</a:t>
            </a:r>
          </a:p>
        </p:txBody>
      </p:sp>
      <p:cxnSp>
        <p:nvCxnSpPr>
          <p:cNvPr id="47" name="Connecteur droit 32">
            <a:extLst>
              <a:ext uri="{FF2B5EF4-FFF2-40B4-BE49-F238E27FC236}">
                <a16:creationId xmlns:a16="http://schemas.microsoft.com/office/drawing/2014/main" id="{43B2C7BE-B630-4CBD-89F9-011885FAA7C0}"/>
              </a:ext>
            </a:extLst>
          </p:cNvPr>
          <p:cNvCxnSpPr>
            <a:cxnSpLocks/>
          </p:cNvCxnSpPr>
          <p:nvPr userDrawn="1"/>
        </p:nvCxnSpPr>
        <p:spPr>
          <a:xfrm>
            <a:off x="8711951" y="6477000"/>
            <a:ext cx="3480049"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76120214"/>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p:cSld name="Slide 2">
    <p:bg>
      <p:bgPr>
        <a:solidFill>
          <a:srgbClr val="0B81D5"/>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E9C2699-AC7A-E9E6-7BA2-B178F4AB02B9}"/>
              </a:ext>
            </a:extLst>
          </p:cNvPr>
          <p:cNvSpPr>
            <a:spLocks noGrp="1"/>
          </p:cNvSpPr>
          <p:nvPr>
            <p:ph type="ctrTitle"/>
          </p:nvPr>
        </p:nvSpPr>
        <p:spPr>
          <a:xfrm>
            <a:off x="863600" y="1122892"/>
            <a:ext cx="9804400" cy="2387600"/>
          </a:xfrm>
          <a:prstGeom prst="rect">
            <a:avLst/>
          </a:prstGeom>
        </p:spPr>
        <p:txBody>
          <a:bodyPr anchor="b"/>
          <a:lstStyle>
            <a:lvl1pPr algn="l">
              <a:defRPr sz="6400" b="1" i="0">
                <a:solidFill>
                  <a:schemeClr val="bg1"/>
                </a:solidFill>
                <a:latin typeface="Poppins" pitchFamily="2" charset="77"/>
                <a:cs typeface="Poppins" pitchFamily="2" charset="77"/>
              </a:defRPr>
            </a:lvl1pPr>
          </a:lstStyle>
          <a:p>
            <a:r>
              <a:rPr lang="en-US"/>
              <a:t>Click to edit Master title style</a:t>
            </a:r>
            <a:endParaRPr lang="fr-FR" dirty="0"/>
          </a:p>
        </p:txBody>
      </p:sp>
      <p:sp>
        <p:nvSpPr>
          <p:cNvPr id="9" name="ZoneTexte 8">
            <a:extLst>
              <a:ext uri="{FF2B5EF4-FFF2-40B4-BE49-F238E27FC236}">
                <a16:creationId xmlns:a16="http://schemas.microsoft.com/office/drawing/2014/main" id="{115A4625-51AA-B632-6852-324A2C3FE561}"/>
              </a:ext>
            </a:extLst>
          </p:cNvPr>
          <p:cNvSpPr txBox="1"/>
          <p:nvPr/>
        </p:nvSpPr>
        <p:spPr>
          <a:xfrm>
            <a:off x="101600" y="6535579"/>
            <a:ext cx="4013200" cy="276999"/>
          </a:xfrm>
          <a:prstGeom prst="rect">
            <a:avLst/>
          </a:prstGeom>
          <a:noFill/>
        </p:spPr>
        <p:txBody>
          <a:bodyPr wrap="square" rtlCol="0">
            <a:spAutoFit/>
          </a:bodyPr>
          <a:lstStyle/>
          <a:p>
            <a:pPr algn="l"/>
            <a:r>
              <a:rPr lang="fr-FR" sz="1200" dirty="0">
                <a:solidFill>
                  <a:schemeClr val="bg1"/>
                </a:solidFill>
                <a:latin typeface="Poppins" pitchFamily="2" charset="77"/>
                <a:cs typeface="Poppins" pitchFamily="2" charset="77"/>
              </a:rPr>
              <a:t>Comprehensive Training 2022</a:t>
            </a:r>
          </a:p>
        </p:txBody>
      </p:sp>
      <p:cxnSp>
        <p:nvCxnSpPr>
          <p:cNvPr id="10" name="Connecteur droit 9">
            <a:extLst>
              <a:ext uri="{FF2B5EF4-FFF2-40B4-BE49-F238E27FC236}">
                <a16:creationId xmlns:a16="http://schemas.microsoft.com/office/drawing/2014/main" id="{A5FF4C7F-E857-B170-8567-5B89E8D8AAAF}"/>
              </a:ext>
            </a:extLst>
          </p:cNvPr>
          <p:cNvCxnSpPr/>
          <p:nvPr/>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5" name="ZoneTexte 8">
            <a:extLst>
              <a:ext uri="{FF2B5EF4-FFF2-40B4-BE49-F238E27FC236}">
                <a16:creationId xmlns:a16="http://schemas.microsoft.com/office/drawing/2014/main" id="{F89F8A43-6324-4C46-ABF6-C9E482EA2835}"/>
              </a:ext>
            </a:extLst>
          </p:cNvPr>
          <p:cNvSpPr txBox="1"/>
          <p:nvPr userDrawn="1"/>
        </p:nvSpPr>
        <p:spPr>
          <a:xfrm>
            <a:off x="101600" y="6535579"/>
            <a:ext cx="4013200" cy="276999"/>
          </a:xfrm>
          <a:prstGeom prst="rect">
            <a:avLst/>
          </a:prstGeom>
          <a:noFill/>
        </p:spPr>
        <p:txBody>
          <a:bodyPr wrap="square" rtlCol="0">
            <a:spAutoFit/>
          </a:bodyPr>
          <a:lstStyle/>
          <a:p>
            <a:pPr algn="l"/>
            <a:r>
              <a:rPr lang="fr-FR" sz="1200" dirty="0">
                <a:solidFill>
                  <a:schemeClr val="bg1"/>
                </a:solidFill>
                <a:latin typeface="Poppins" pitchFamily="2" charset="77"/>
                <a:cs typeface="Poppins" pitchFamily="2" charset="77"/>
              </a:rPr>
              <a:t>Comprehensive Training 2022</a:t>
            </a:r>
          </a:p>
        </p:txBody>
      </p:sp>
      <p:cxnSp>
        <p:nvCxnSpPr>
          <p:cNvPr id="6" name="Connecteur droit 9">
            <a:extLst>
              <a:ext uri="{FF2B5EF4-FFF2-40B4-BE49-F238E27FC236}">
                <a16:creationId xmlns:a16="http://schemas.microsoft.com/office/drawing/2014/main" id="{AC733A90-1D3D-4E91-8791-4DBB5593C10B}"/>
              </a:ext>
            </a:extLst>
          </p:cNvPr>
          <p:cNvCxnSpPr/>
          <p:nvPr userDrawn="1"/>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86985204"/>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p:cSld name="Slide 4">
    <p:bg>
      <p:bgPr>
        <a:solidFill>
          <a:srgbClr val="2A999B"/>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A6B0116-D034-7B82-665D-3BB36B4BCCA1}"/>
              </a:ext>
            </a:extLst>
          </p:cNvPr>
          <p:cNvSpPr>
            <a:spLocks noGrp="1"/>
          </p:cNvSpPr>
          <p:nvPr>
            <p:ph type="title"/>
          </p:nvPr>
        </p:nvSpPr>
        <p:spPr>
          <a:xfrm>
            <a:off x="831850" y="889000"/>
            <a:ext cx="8566150" cy="557741"/>
          </a:xfrm>
          <a:prstGeom prst="rect">
            <a:avLst/>
          </a:prstGeom>
        </p:spPr>
        <p:txBody>
          <a:bodyPr anchor="b"/>
          <a:lstStyle>
            <a:lvl1pPr algn="ctr">
              <a:defRPr sz="2400" b="1" i="0">
                <a:solidFill>
                  <a:schemeClr val="bg1"/>
                </a:solidFill>
                <a:latin typeface="Poppins" pitchFamily="2" charset="77"/>
                <a:cs typeface="Poppins" pitchFamily="2" charset="77"/>
              </a:defRPr>
            </a:lvl1pPr>
          </a:lstStyle>
          <a:p>
            <a:r>
              <a:rPr lang="en-US"/>
              <a:t>Click to edit Master title style</a:t>
            </a:r>
            <a:endParaRPr lang="fr-FR" dirty="0"/>
          </a:p>
        </p:txBody>
      </p:sp>
      <p:sp>
        <p:nvSpPr>
          <p:cNvPr id="3" name="Espace réservé du texte 2">
            <a:extLst>
              <a:ext uri="{FF2B5EF4-FFF2-40B4-BE49-F238E27FC236}">
                <a16:creationId xmlns:a16="http://schemas.microsoft.com/office/drawing/2014/main" id="{8FFCA881-C301-6987-35A4-2D7A1F0D048B}"/>
              </a:ext>
            </a:extLst>
          </p:cNvPr>
          <p:cNvSpPr>
            <a:spLocks noGrp="1"/>
          </p:cNvSpPr>
          <p:nvPr>
            <p:ph type="body" idx="1" hasCustomPrompt="1"/>
          </p:nvPr>
        </p:nvSpPr>
        <p:spPr>
          <a:xfrm>
            <a:off x="1473200" y="1614336"/>
            <a:ext cx="7924801" cy="443065"/>
          </a:xfrm>
          <a:prstGeom prst="rect">
            <a:avLst/>
          </a:prstGeom>
        </p:spPr>
        <p:txBody>
          <a:bodyPr/>
          <a:lstStyle>
            <a:lvl1pPr marL="0" indent="0">
              <a:buNone/>
              <a:defRPr sz="2133" b="0" i="0">
                <a:solidFill>
                  <a:schemeClr val="bg1"/>
                </a:solidFill>
                <a:latin typeface="Poppins Light" pitchFamily="2" charset="77"/>
                <a:cs typeface="Poppins Light" pitchFamily="2" charset="77"/>
              </a:defRPr>
            </a:lvl1pPr>
            <a:lvl2pPr marL="304815" indent="0">
              <a:buNone/>
              <a:defRPr sz="1333">
                <a:solidFill>
                  <a:schemeClr val="tx1">
                    <a:tint val="75000"/>
                  </a:schemeClr>
                </a:solidFill>
              </a:defRPr>
            </a:lvl2pPr>
            <a:lvl3pPr marL="609630" indent="0">
              <a:buNone/>
              <a:defRPr sz="1200">
                <a:solidFill>
                  <a:schemeClr val="tx1">
                    <a:tint val="75000"/>
                  </a:schemeClr>
                </a:solidFill>
              </a:defRPr>
            </a:lvl3pPr>
            <a:lvl4pPr marL="914446" indent="0">
              <a:buNone/>
              <a:defRPr sz="1067">
                <a:solidFill>
                  <a:schemeClr val="tx1">
                    <a:tint val="75000"/>
                  </a:schemeClr>
                </a:solidFill>
              </a:defRPr>
            </a:lvl4pPr>
            <a:lvl5pPr marL="1219261" indent="0">
              <a:buNone/>
              <a:defRPr sz="1067">
                <a:solidFill>
                  <a:schemeClr val="tx1">
                    <a:tint val="75000"/>
                  </a:schemeClr>
                </a:solidFill>
              </a:defRPr>
            </a:lvl5pPr>
            <a:lvl6pPr marL="1524076" indent="0">
              <a:buNone/>
              <a:defRPr sz="1067">
                <a:solidFill>
                  <a:schemeClr val="tx1">
                    <a:tint val="75000"/>
                  </a:schemeClr>
                </a:solidFill>
              </a:defRPr>
            </a:lvl6pPr>
            <a:lvl7pPr marL="1828891" indent="0">
              <a:buNone/>
              <a:defRPr sz="1067">
                <a:solidFill>
                  <a:schemeClr val="tx1">
                    <a:tint val="75000"/>
                  </a:schemeClr>
                </a:solidFill>
              </a:defRPr>
            </a:lvl7pPr>
            <a:lvl8pPr marL="2133707" indent="0">
              <a:buNone/>
              <a:defRPr sz="1067">
                <a:solidFill>
                  <a:schemeClr val="tx1">
                    <a:tint val="75000"/>
                  </a:schemeClr>
                </a:solidFill>
              </a:defRPr>
            </a:lvl8pPr>
            <a:lvl9pPr marL="2438522" indent="0">
              <a:buNone/>
              <a:defRPr sz="1067">
                <a:solidFill>
                  <a:schemeClr val="tx1">
                    <a:tint val="75000"/>
                  </a:schemeClr>
                </a:solidFill>
              </a:defRPr>
            </a:lvl9pPr>
          </a:lstStyle>
          <a:p>
            <a:pPr lvl="0"/>
            <a:r>
              <a:rPr lang="fr-FR" dirty="0"/>
              <a:t>CLIQUEZ POUR MODIFIER LES STYLES DU TEXTE DU MASQUE</a:t>
            </a:r>
          </a:p>
        </p:txBody>
      </p:sp>
      <p:pic>
        <p:nvPicPr>
          <p:cNvPr id="7" name="Picture 6">
            <a:extLst>
              <a:ext uri="{FF2B5EF4-FFF2-40B4-BE49-F238E27FC236}">
                <a16:creationId xmlns:a16="http://schemas.microsoft.com/office/drawing/2014/main" id="{DC220643-49B0-404B-2FFB-A4E3A84C4030}"/>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a:fillRect/>
          </a:stretch>
        </p:blipFill>
        <p:spPr>
          <a:xfrm flipH="1">
            <a:off x="5576444" y="3281588"/>
            <a:ext cx="7853771" cy="3455659"/>
          </a:xfrm>
          <a:prstGeom prst="rect">
            <a:avLst/>
          </a:prstGeom>
        </p:spPr>
      </p:pic>
      <p:sp>
        <p:nvSpPr>
          <p:cNvPr id="9" name="Espace réservé du texte 8">
            <a:extLst>
              <a:ext uri="{FF2B5EF4-FFF2-40B4-BE49-F238E27FC236}">
                <a16:creationId xmlns:a16="http://schemas.microsoft.com/office/drawing/2014/main" id="{BBA06323-73C3-F075-50C6-5AFDD66F3BF1}"/>
              </a:ext>
            </a:extLst>
          </p:cNvPr>
          <p:cNvSpPr>
            <a:spLocks noGrp="1"/>
          </p:cNvSpPr>
          <p:nvPr>
            <p:ph type="body" sz="quarter" idx="10"/>
          </p:nvPr>
        </p:nvSpPr>
        <p:spPr>
          <a:xfrm>
            <a:off x="8636000" y="2921000"/>
            <a:ext cx="3403600" cy="1117600"/>
          </a:xfrm>
          <a:prstGeom prst="rect">
            <a:avLst/>
          </a:prstGeom>
        </p:spPr>
        <p:txBody>
          <a:bodyPr/>
          <a:lstStyle>
            <a:lvl1pPr>
              <a:defRPr sz="2133" b="1" i="0">
                <a:solidFill>
                  <a:schemeClr val="bg1"/>
                </a:solidFill>
                <a:latin typeface="Poppins ExtraBold" pitchFamily="2" charset="77"/>
                <a:cs typeface="Poppins ExtraBold" pitchFamily="2" charset="77"/>
              </a:defRPr>
            </a:lvl1pPr>
            <a:lvl2pPr>
              <a:defRPr sz="2133" b="1" i="0">
                <a:solidFill>
                  <a:schemeClr val="bg1"/>
                </a:solidFill>
                <a:latin typeface="Poppins ExtraBold" pitchFamily="2" charset="77"/>
                <a:cs typeface="Poppins ExtraBold" pitchFamily="2" charset="77"/>
              </a:defRPr>
            </a:lvl2pPr>
            <a:lvl3pPr>
              <a:defRPr sz="2133" b="1" i="0">
                <a:solidFill>
                  <a:schemeClr val="bg1"/>
                </a:solidFill>
                <a:latin typeface="Poppins ExtraBold" pitchFamily="2" charset="77"/>
                <a:cs typeface="Poppins ExtraBold" pitchFamily="2" charset="77"/>
              </a:defRPr>
            </a:lvl3pPr>
            <a:lvl4pPr>
              <a:defRPr sz="2133" b="1" i="0">
                <a:solidFill>
                  <a:schemeClr val="bg1"/>
                </a:solidFill>
                <a:latin typeface="Poppins ExtraBold" pitchFamily="2" charset="77"/>
                <a:cs typeface="Poppins ExtraBold" pitchFamily="2" charset="77"/>
              </a:defRPr>
            </a:lvl4pPr>
            <a:lvl5pPr>
              <a:defRPr sz="2133" b="1" i="0">
                <a:solidFill>
                  <a:schemeClr val="bg1"/>
                </a:solidFill>
                <a:latin typeface="Poppins ExtraBold" pitchFamily="2" charset="77"/>
                <a:cs typeface="Poppins ExtraBold"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dirty="0"/>
          </a:p>
        </p:txBody>
      </p:sp>
      <p:sp>
        <p:nvSpPr>
          <p:cNvPr id="11" name="Espace réservé du texte 10">
            <a:extLst>
              <a:ext uri="{FF2B5EF4-FFF2-40B4-BE49-F238E27FC236}">
                <a16:creationId xmlns:a16="http://schemas.microsoft.com/office/drawing/2014/main" id="{71A552A1-A49E-3667-80E6-812C54F82189}"/>
              </a:ext>
            </a:extLst>
          </p:cNvPr>
          <p:cNvSpPr>
            <a:spLocks noGrp="1"/>
          </p:cNvSpPr>
          <p:nvPr>
            <p:ph type="body" sz="quarter" idx="11"/>
          </p:nvPr>
        </p:nvSpPr>
        <p:spPr>
          <a:xfrm>
            <a:off x="831850" y="2921000"/>
            <a:ext cx="4400550" cy="2844496"/>
          </a:xfrm>
          <a:prstGeom prst="rect">
            <a:avLst/>
          </a:prstGeom>
        </p:spPr>
        <p:txBody>
          <a:bodyPr/>
          <a:lstStyle>
            <a:lvl1pPr>
              <a:defRPr sz="2133" b="1" i="0">
                <a:solidFill>
                  <a:schemeClr val="bg1"/>
                </a:solidFill>
                <a:latin typeface="Poppins" pitchFamily="2" charset="77"/>
                <a:cs typeface="Poppins" pitchFamily="2" charset="77"/>
              </a:defRPr>
            </a:lvl1pPr>
            <a:lvl2pPr>
              <a:defRPr sz="2133" b="0" i="0">
                <a:solidFill>
                  <a:schemeClr val="bg1"/>
                </a:solidFill>
                <a:latin typeface="Poppins Light" pitchFamily="2" charset="77"/>
                <a:cs typeface="Poppins Light" pitchFamily="2" charset="77"/>
              </a:defRPr>
            </a:lvl2pPr>
            <a:lvl3pPr>
              <a:defRPr sz="2133" b="0" i="0">
                <a:solidFill>
                  <a:schemeClr val="bg1"/>
                </a:solidFill>
                <a:latin typeface="Poppins Light" pitchFamily="2" charset="77"/>
                <a:cs typeface="Poppins Light" pitchFamily="2" charset="77"/>
              </a:defRPr>
            </a:lvl3pPr>
            <a:lvl4pPr>
              <a:defRPr sz="2133" b="0" i="0">
                <a:solidFill>
                  <a:schemeClr val="bg1"/>
                </a:solidFill>
                <a:latin typeface="Poppins Light" pitchFamily="2" charset="77"/>
                <a:cs typeface="Poppins Light" pitchFamily="2" charset="77"/>
              </a:defRPr>
            </a:lvl4pPr>
            <a:lvl5pPr>
              <a:defRPr sz="2133" b="0" i="0">
                <a:solidFill>
                  <a:schemeClr val="bg1"/>
                </a:solidFill>
                <a:latin typeface="Poppins Light" pitchFamily="2" charset="77"/>
                <a:cs typeface="Poppins Light"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dirty="0"/>
          </a:p>
        </p:txBody>
      </p:sp>
      <p:sp>
        <p:nvSpPr>
          <p:cNvPr id="12" name="ZoneTexte 11">
            <a:extLst>
              <a:ext uri="{FF2B5EF4-FFF2-40B4-BE49-F238E27FC236}">
                <a16:creationId xmlns:a16="http://schemas.microsoft.com/office/drawing/2014/main" id="{53EAF698-867A-AA72-A3B9-C2FA8904A453}"/>
              </a:ext>
            </a:extLst>
          </p:cNvPr>
          <p:cNvSpPr txBox="1"/>
          <p:nvPr/>
        </p:nvSpPr>
        <p:spPr>
          <a:xfrm>
            <a:off x="101600" y="6535579"/>
            <a:ext cx="4013200" cy="276999"/>
          </a:xfrm>
          <a:prstGeom prst="rect">
            <a:avLst/>
          </a:prstGeom>
          <a:noFill/>
        </p:spPr>
        <p:txBody>
          <a:bodyPr wrap="square" rtlCol="0">
            <a:spAutoFit/>
          </a:bodyPr>
          <a:lstStyle/>
          <a:p>
            <a:pPr algn="l"/>
            <a:r>
              <a:rPr lang="fr-FR" sz="1200" dirty="0">
                <a:solidFill>
                  <a:schemeClr val="bg1"/>
                </a:solidFill>
                <a:latin typeface="Poppins" pitchFamily="2" charset="77"/>
                <a:cs typeface="Poppins" pitchFamily="2" charset="77"/>
              </a:rPr>
              <a:t>Comprehensive Training  2022</a:t>
            </a:r>
          </a:p>
        </p:txBody>
      </p:sp>
      <p:cxnSp>
        <p:nvCxnSpPr>
          <p:cNvPr id="13" name="Connecteur droit 12">
            <a:extLst>
              <a:ext uri="{FF2B5EF4-FFF2-40B4-BE49-F238E27FC236}">
                <a16:creationId xmlns:a16="http://schemas.microsoft.com/office/drawing/2014/main" id="{B980B541-87FF-6818-C5EF-62E1E62893EF}"/>
              </a:ext>
            </a:extLst>
          </p:cNvPr>
          <p:cNvCxnSpPr/>
          <p:nvPr/>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10" name="Picture 6">
            <a:extLst>
              <a:ext uri="{FF2B5EF4-FFF2-40B4-BE49-F238E27FC236}">
                <a16:creationId xmlns:a16="http://schemas.microsoft.com/office/drawing/2014/main" id="{F7180E06-7FE9-4833-996C-2E88F2879DED}"/>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a:fillRect/>
          </a:stretch>
        </p:blipFill>
        <p:spPr>
          <a:xfrm flipH="1">
            <a:off x="5576444" y="3281588"/>
            <a:ext cx="7853771" cy="3455659"/>
          </a:xfrm>
          <a:prstGeom prst="rect">
            <a:avLst/>
          </a:prstGeom>
        </p:spPr>
      </p:pic>
      <p:sp>
        <p:nvSpPr>
          <p:cNvPr id="14" name="ZoneTexte 11">
            <a:extLst>
              <a:ext uri="{FF2B5EF4-FFF2-40B4-BE49-F238E27FC236}">
                <a16:creationId xmlns:a16="http://schemas.microsoft.com/office/drawing/2014/main" id="{93A24646-3BB0-4861-BF60-37482A4F57FB}"/>
              </a:ext>
            </a:extLst>
          </p:cNvPr>
          <p:cNvSpPr txBox="1"/>
          <p:nvPr userDrawn="1"/>
        </p:nvSpPr>
        <p:spPr>
          <a:xfrm>
            <a:off x="101600" y="6535579"/>
            <a:ext cx="4013200" cy="276999"/>
          </a:xfrm>
          <a:prstGeom prst="rect">
            <a:avLst/>
          </a:prstGeom>
          <a:noFill/>
        </p:spPr>
        <p:txBody>
          <a:bodyPr wrap="square" rtlCol="0">
            <a:spAutoFit/>
          </a:bodyPr>
          <a:lstStyle/>
          <a:p>
            <a:pPr algn="l"/>
            <a:r>
              <a:rPr lang="fr-FR" sz="1200" dirty="0">
                <a:solidFill>
                  <a:schemeClr val="bg1"/>
                </a:solidFill>
                <a:latin typeface="Poppins" pitchFamily="2" charset="77"/>
                <a:cs typeface="Poppins" pitchFamily="2" charset="77"/>
              </a:rPr>
              <a:t>Comprehensive Training  2022</a:t>
            </a:r>
          </a:p>
        </p:txBody>
      </p:sp>
      <p:cxnSp>
        <p:nvCxnSpPr>
          <p:cNvPr id="15" name="Connecteur droit 12">
            <a:extLst>
              <a:ext uri="{FF2B5EF4-FFF2-40B4-BE49-F238E27FC236}">
                <a16:creationId xmlns:a16="http://schemas.microsoft.com/office/drawing/2014/main" id="{E32CBB25-74E7-4D31-AC37-0E273B9EE49D}"/>
              </a:ext>
            </a:extLst>
          </p:cNvPr>
          <p:cNvCxnSpPr/>
          <p:nvPr userDrawn="1"/>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46243830"/>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Slide 7">
    <p:bg>
      <p:bgPr>
        <a:solidFill>
          <a:srgbClr val="FDD92D"/>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029B772-47FA-A598-5C21-372863AB2985}"/>
              </a:ext>
            </a:extLst>
          </p:cNvPr>
          <p:cNvSpPr>
            <a:spLocks noGrp="1"/>
          </p:cNvSpPr>
          <p:nvPr>
            <p:ph type="title"/>
          </p:nvPr>
        </p:nvSpPr>
        <p:spPr>
          <a:xfrm>
            <a:off x="838200" y="2128763"/>
            <a:ext cx="9271000" cy="1326091"/>
          </a:xfrm>
          <a:prstGeom prst="rect">
            <a:avLst/>
          </a:prstGeom>
        </p:spPr>
        <p:txBody>
          <a:bodyPr/>
          <a:lstStyle>
            <a:lvl1pPr algn="ctr">
              <a:defRPr sz="8000" b="1" i="0">
                <a:solidFill>
                  <a:schemeClr val="bg1"/>
                </a:solidFill>
                <a:latin typeface="Poppins ExtraBold" pitchFamily="2" charset="77"/>
                <a:cs typeface="Poppins ExtraBold" pitchFamily="2" charset="77"/>
              </a:defRPr>
            </a:lvl1pPr>
          </a:lstStyle>
          <a:p>
            <a:r>
              <a:rPr lang="en-US"/>
              <a:t>Click to edit Master title style</a:t>
            </a:r>
            <a:endParaRPr lang="fr-FR" dirty="0"/>
          </a:p>
        </p:txBody>
      </p:sp>
      <p:sp>
        <p:nvSpPr>
          <p:cNvPr id="9" name="ZoneTexte 8">
            <a:extLst>
              <a:ext uri="{FF2B5EF4-FFF2-40B4-BE49-F238E27FC236}">
                <a16:creationId xmlns:a16="http://schemas.microsoft.com/office/drawing/2014/main" id="{9654D700-40AB-67FB-A664-06EABDDA417D}"/>
              </a:ext>
            </a:extLst>
          </p:cNvPr>
          <p:cNvSpPr txBox="1"/>
          <p:nvPr/>
        </p:nvSpPr>
        <p:spPr>
          <a:xfrm>
            <a:off x="101600" y="6535579"/>
            <a:ext cx="4013200" cy="276999"/>
          </a:xfrm>
          <a:prstGeom prst="rect">
            <a:avLst/>
          </a:prstGeom>
          <a:noFill/>
        </p:spPr>
        <p:txBody>
          <a:bodyPr wrap="square" rtlCol="0">
            <a:spAutoFit/>
          </a:bodyPr>
          <a:lstStyle/>
          <a:p>
            <a:pPr algn="l"/>
            <a:r>
              <a:rPr lang="fr-FR" sz="1200" dirty="0">
                <a:solidFill>
                  <a:schemeClr val="bg1"/>
                </a:solidFill>
                <a:latin typeface="Poppins" pitchFamily="2" charset="77"/>
                <a:cs typeface="Poppins" pitchFamily="2" charset="77"/>
              </a:rPr>
              <a:t>Comprehensive Training  2022</a:t>
            </a:r>
          </a:p>
        </p:txBody>
      </p:sp>
      <p:cxnSp>
        <p:nvCxnSpPr>
          <p:cNvPr id="10" name="Connecteur droit 9">
            <a:extLst>
              <a:ext uri="{FF2B5EF4-FFF2-40B4-BE49-F238E27FC236}">
                <a16:creationId xmlns:a16="http://schemas.microsoft.com/office/drawing/2014/main" id="{7070B578-4E2A-E210-3400-AB221B8B7B7D}"/>
              </a:ext>
            </a:extLst>
          </p:cNvPr>
          <p:cNvCxnSpPr/>
          <p:nvPr/>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5" name="ZoneTexte 8">
            <a:extLst>
              <a:ext uri="{FF2B5EF4-FFF2-40B4-BE49-F238E27FC236}">
                <a16:creationId xmlns:a16="http://schemas.microsoft.com/office/drawing/2014/main" id="{300D1424-CDF5-47C6-9FD9-76A8D4B5FE99}"/>
              </a:ext>
            </a:extLst>
          </p:cNvPr>
          <p:cNvSpPr txBox="1"/>
          <p:nvPr userDrawn="1"/>
        </p:nvSpPr>
        <p:spPr>
          <a:xfrm>
            <a:off x="101600" y="6535579"/>
            <a:ext cx="4013200" cy="276999"/>
          </a:xfrm>
          <a:prstGeom prst="rect">
            <a:avLst/>
          </a:prstGeom>
          <a:noFill/>
        </p:spPr>
        <p:txBody>
          <a:bodyPr wrap="square" rtlCol="0">
            <a:spAutoFit/>
          </a:bodyPr>
          <a:lstStyle/>
          <a:p>
            <a:pPr algn="l"/>
            <a:r>
              <a:rPr lang="fr-FR" sz="1200" dirty="0">
                <a:solidFill>
                  <a:schemeClr val="bg1"/>
                </a:solidFill>
                <a:latin typeface="Poppins" pitchFamily="2" charset="77"/>
                <a:cs typeface="Poppins" pitchFamily="2" charset="77"/>
              </a:rPr>
              <a:t>Comprehensive Training  2022</a:t>
            </a:r>
          </a:p>
        </p:txBody>
      </p:sp>
      <p:cxnSp>
        <p:nvCxnSpPr>
          <p:cNvPr id="6" name="Connecteur droit 9">
            <a:extLst>
              <a:ext uri="{FF2B5EF4-FFF2-40B4-BE49-F238E27FC236}">
                <a16:creationId xmlns:a16="http://schemas.microsoft.com/office/drawing/2014/main" id="{BD36A3D9-E296-4E03-BC20-595B36375D22}"/>
              </a:ext>
            </a:extLst>
          </p:cNvPr>
          <p:cNvCxnSpPr/>
          <p:nvPr userDrawn="1"/>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49764950"/>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p:cSld name="Slide 8">
    <p:bg>
      <p:bgPr>
        <a:solidFill>
          <a:srgbClr val="FC7A1D"/>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9B178F2-1499-D8A5-397B-450410B15C39}"/>
              </a:ext>
            </a:extLst>
          </p:cNvPr>
          <p:cNvSpPr>
            <a:spLocks noGrp="1"/>
          </p:cNvSpPr>
          <p:nvPr>
            <p:ph type="title"/>
          </p:nvPr>
        </p:nvSpPr>
        <p:spPr>
          <a:xfrm>
            <a:off x="840317" y="457200"/>
            <a:ext cx="10081683" cy="787400"/>
          </a:xfrm>
          <a:prstGeom prst="rect">
            <a:avLst/>
          </a:prstGeom>
        </p:spPr>
        <p:txBody>
          <a:bodyPr anchor="b"/>
          <a:lstStyle>
            <a:lvl1pPr>
              <a:defRPr sz="4467" b="1" i="0">
                <a:solidFill>
                  <a:schemeClr val="bg1"/>
                </a:solidFill>
                <a:latin typeface="Poppins" pitchFamily="2" charset="77"/>
                <a:cs typeface="Poppins" pitchFamily="2" charset="77"/>
              </a:defRPr>
            </a:lvl1pPr>
          </a:lstStyle>
          <a:p>
            <a:r>
              <a:rPr lang="en-US"/>
              <a:t>Click to edit Master title style</a:t>
            </a:r>
            <a:endParaRPr lang="fr-FR" dirty="0"/>
          </a:p>
        </p:txBody>
      </p:sp>
      <p:sp>
        <p:nvSpPr>
          <p:cNvPr id="3" name="Espace réservé du contenu 2">
            <a:extLst>
              <a:ext uri="{FF2B5EF4-FFF2-40B4-BE49-F238E27FC236}">
                <a16:creationId xmlns:a16="http://schemas.microsoft.com/office/drawing/2014/main" id="{12B305B0-6FF4-8121-C0C8-F8A11F3E94A4}"/>
              </a:ext>
            </a:extLst>
          </p:cNvPr>
          <p:cNvSpPr>
            <a:spLocks noGrp="1"/>
          </p:cNvSpPr>
          <p:nvPr>
            <p:ph idx="1"/>
          </p:nvPr>
        </p:nvSpPr>
        <p:spPr>
          <a:xfrm>
            <a:off x="840317" y="1549400"/>
            <a:ext cx="10515600" cy="4311650"/>
          </a:xfrm>
          <a:prstGeom prst="rect">
            <a:avLst/>
          </a:prstGeom>
        </p:spPr>
        <p:txBody>
          <a:bodyPr/>
          <a:lstStyle>
            <a:lvl1pPr>
              <a:lnSpc>
                <a:spcPct val="100000"/>
              </a:lnSpc>
              <a:defRPr sz="1867" b="0" i="0">
                <a:solidFill>
                  <a:schemeClr val="bg1"/>
                </a:solidFill>
                <a:latin typeface="Poppins Light" pitchFamily="2" charset="77"/>
                <a:cs typeface="Poppins Light" pitchFamily="2" charset="77"/>
              </a:defRPr>
            </a:lvl1pPr>
            <a:lvl2pPr>
              <a:lnSpc>
                <a:spcPct val="100000"/>
              </a:lnSpc>
              <a:defRPr sz="1867" b="0" i="0">
                <a:solidFill>
                  <a:schemeClr val="bg1"/>
                </a:solidFill>
                <a:latin typeface="Poppins Light" pitchFamily="2" charset="77"/>
                <a:cs typeface="Poppins Light" pitchFamily="2" charset="77"/>
              </a:defRPr>
            </a:lvl2pPr>
            <a:lvl3pPr>
              <a:lnSpc>
                <a:spcPct val="100000"/>
              </a:lnSpc>
              <a:defRPr sz="1867" b="0" i="0">
                <a:solidFill>
                  <a:schemeClr val="bg1"/>
                </a:solidFill>
                <a:latin typeface="Poppins Light" pitchFamily="2" charset="77"/>
                <a:cs typeface="Poppins Light" pitchFamily="2" charset="77"/>
              </a:defRPr>
            </a:lvl3pPr>
            <a:lvl4pPr>
              <a:lnSpc>
                <a:spcPct val="100000"/>
              </a:lnSpc>
              <a:defRPr sz="1867" b="0" i="0">
                <a:solidFill>
                  <a:schemeClr val="bg1"/>
                </a:solidFill>
                <a:latin typeface="Poppins Light" pitchFamily="2" charset="77"/>
                <a:cs typeface="Poppins Light" pitchFamily="2" charset="77"/>
              </a:defRPr>
            </a:lvl4pPr>
            <a:lvl5pPr>
              <a:lnSpc>
                <a:spcPct val="100000"/>
              </a:lnSpc>
              <a:defRPr sz="1867" b="0" i="0">
                <a:solidFill>
                  <a:schemeClr val="bg1"/>
                </a:solidFill>
                <a:latin typeface="Poppins Light" pitchFamily="2" charset="77"/>
                <a:cs typeface="Poppins Light" pitchFamily="2" charset="77"/>
              </a:defRPr>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dirty="0"/>
          </a:p>
        </p:txBody>
      </p:sp>
      <p:grpSp>
        <p:nvGrpSpPr>
          <p:cNvPr id="8" name="Group 2">
            <a:extLst>
              <a:ext uri="{FF2B5EF4-FFF2-40B4-BE49-F238E27FC236}">
                <a16:creationId xmlns:a16="http://schemas.microsoft.com/office/drawing/2014/main" id="{240841F2-E156-7087-C5E5-65CFD62F7B23}"/>
              </a:ext>
            </a:extLst>
          </p:cNvPr>
          <p:cNvGrpSpPr/>
          <p:nvPr/>
        </p:nvGrpSpPr>
        <p:grpSpPr>
          <a:xfrm>
            <a:off x="6691079" y="0"/>
            <a:ext cx="5500921" cy="6909709"/>
            <a:chOff x="0" y="0"/>
            <a:chExt cx="11001842" cy="13819417"/>
          </a:xfrm>
        </p:grpSpPr>
        <p:pic>
          <p:nvPicPr>
            <p:cNvPr id="9" name="Picture 3">
              <a:extLst>
                <a:ext uri="{FF2B5EF4-FFF2-40B4-BE49-F238E27FC236}">
                  <a16:creationId xmlns:a16="http://schemas.microsoft.com/office/drawing/2014/main" id="{AE00EE06-6848-ACF3-C5A9-593CF19C0EE6}"/>
                </a:ext>
              </a:extLst>
            </p:cNvPr>
            <p:cNvPicPr>
              <a:picLocks noChangeAspect="1"/>
            </p:cNvPicPr>
            <p:nvPr/>
          </p:nvPicPr>
          <p:blipFill>
            <a:blip r:embed="rId2" cstate="screen">
              <a:alphaModFix amt="5000"/>
              <a:extLst>
                <a:ext uri="{28A0092B-C50C-407E-A947-70E740481C1C}">
                  <a14:useLocalDpi xmlns:a14="http://schemas.microsoft.com/office/drawing/2010/main"/>
                </a:ext>
              </a:extLst>
            </a:blip>
            <a:srcRect l="10194" r="10194"/>
            <a:stretch>
              <a:fillRect/>
            </a:stretch>
          </p:blipFill>
          <p:spPr>
            <a:xfrm>
              <a:off x="0" y="0"/>
              <a:ext cx="11001842" cy="13819417"/>
            </a:xfrm>
            <a:prstGeom prst="rect">
              <a:avLst/>
            </a:prstGeom>
          </p:spPr>
        </p:pic>
      </p:grpSp>
      <p:sp>
        <p:nvSpPr>
          <p:cNvPr id="10" name="ZoneTexte 9">
            <a:extLst>
              <a:ext uri="{FF2B5EF4-FFF2-40B4-BE49-F238E27FC236}">
                <a16:creationId xmlns:a16="http://schemas.microsoft.com/office/drawing/2014/main" id="{D01408C3-EE6B-65AE-8C0F-A04C9FF29190}"/>
              </a:ext>
            </a:extLst>
          </p:cNvPr>
          <p:cNvSpPr txBox="1"/>
          <p:nvPr/>
        </p:nvSpPr>
        <p:spPr>
          <a:xfrm>
            <a:off x="101600" y="6535579"/>
            <a:ext cx="4013200" cy="276999"/>
          </a:xfrm>
          <a:prstGeom prst="rect">
            <a:avLst/>
          </a:prstGeom>
          <a:noFill/>
        </p:spPr>
        <p:txBody>
          <a:bodyPr wrap="square" rtlCol="0">
            <a:spAutoFit/>
          </a:bodyPr>
          <a:lstStyle/>
          <a:p>
            <a:pPr algn="l"/>
            <a:r>
              <a:rPr lang="fr-FR" sz="1200" dirty="0" err="1">
                <a:solidFill>
                  <a:schemeClr val="bg1"/>
                </a:solidFill>
                <a:latin typeface="Poppins" pitchFamily="2" charset="77"/>
                <a:cs typeface="Poppins" pitchFamily="2" charset="77"/>
              </a:rPr>
              <a:t>Comprehensive</a:t>
            </a:r>
            <a:r>
              <a:rPr lang="fr-FR" sz="1200" dirty="0">
                <a:solidFill>
                  <a:schemeClr val="bg1"/>
                </a:solidFill>
                <a:latin typeface="Poppins" pitchFamily="2" charset="77"/>
                <a:cs typeface="Poppins" pitchFamily="2" charset="77"/>
              </a:rPr>
              <a:t> Training 2022</a:t>
            </a:r>
          </a:p>
        </p:txBody>
      </p:sp>
      <p:cxnSp>
        <p:nvCxnSpPr>
          <p:cNvPr id="11" name="Connecteur droit 10">
            <a:extLst>
              <a:ext uri="{FF2B5EF4-FFF2-40B4-BE49-F238E27FC236}">
                <a16:creationId xmlns:a16="http://schemas.microsoft.com/office/drawing/2014/main" id="{F23883E3-AFF2-3F0D-FE24-5D37432AA8B8}"/>
              </a:ext>
            </a:extLst>
          </p:cNvPr>
          <p:cNvCxnSpPr/>
          <p:nvPr/>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nvGrpSpPr>
          <p:cNvPr id="12" name="Group 2">
            <a:extLst>
              <a:ext uri="{FF2B5EF4-FFF2-40B4-BE49-F238E27FC236}">
                <a16:creationId xmlns:a16="http://schemas.microsoft.com/office/drawing/2014/main" id="{2997214C-0738-455A-8BC3-8F22C66AFAF2}"/>
              </a:ext>
            </a:extLst>
          </p:cNvPr>
          <p:cNvGrpSpPr/>
          <p:nvPr userDrawn="1"/>
        </p:nvGrpSpPr>
        <p:grpSpPr>
          <a:xfrm>
            <a:off x="6691079" y="0"/>
            <a:ext cx="5500921" cy="6909709"/>
            <a:chOff x="0" y="0"/>
            <a:chExt cx="11001842" cy="13819417"/>
          </a:xfrm>
        </p:grpSpPr>
        <p:pic>
          <p:nvPicPr>
            <p:cNvPr id="13" name="Picture 3">
              <a:extLst>
                <a:ext uri="{FF2B5EF4-FFF2-40B4-BE49-F238E27FC236}">
                  <a16:creationId xmlns:a16="http://schemas.microsoft.com/office/drawing/2014/main" id="{8D402436-BB8A-4B96-AEBD-0FD72F59851A}"/>
                </a:ext>
              </a:extLst>
            </p:cNvPr>
            <p:cNvPicPr>
              <a:picLocks noChangeAspect="1"/>
            </p:cNvPicPr>
            <p:nvPr/>
          </p:nvPicPr>
          <p:blipFill>
            <a:blip r:embed="rId2" cstate="screen">
              <a:alphaModFix amt="5000"/>
              <a:extLst>
                <a:ext uri="{28A0092B-C50C-407E-A947-70E740481C1C}">
                  <a14:useLocalDpi xmlns:a14="http://schemas.microsoft.com/office/drawing/2010/main"/>
                </a:ext>
              </a:extLst>
            </a:blip>
            <a:srcRect l="10194" r="10194"/>
            <a:stretch>
              <a:fillRect/>
            </a:stretch>
          </p:blipFill>
          <p:spPr>
            <a:xfrm>
              <a:off x="0" y="0"/>
              <a:ext cx="11001842" cy="13819417"/>
            </a:xfrm>
            <a:prstGeom prst="rect">
              <a:avLst/>
            </a:prstGeom>
          </p:spPr>
        </p:pic>
      </p:grpSp>
      <p:sp>
        <p:nvSpPr>
          <p:cNvPr id="14" name="ZoneTexte 9">
            <a:extLst>
              <a:ext uri="{FF2B5EF4-FFF2-40B4-BE49-F238E27FC236}">
                <a16:creationId xmlns:a16="http://schemas.microsoft.com/office/drawing/2014/main" id="{3326AEC6-863E-4E73-AA6E-D0606D83FBB2}"/>
              </a:ext>
            </a:extLst>
          </p:cNvPr>
          <p:cNvSpPr txBox="1"/>
          <p:nvPr userDrawn="1"/>
        </p:nvSpPr>
        <p:spPr>
          <a:xfrm>
            <a:off x="101600" y="6535579"/>
            <a:ext cx="4013200" cy="276999"/>
          </a:xfrm>
          <a:prstGeom prst="rect">
            <a:avLst/>
          </a:prstGeom>
          <a:noFill/>
        </p:spPr>
        <p:txBody>
          <a:bodyPr wrap="square" rtlCol="0">
            <a:spAutoFit/>
          </a:bodyPr>
          <a:lstStyle/>
          <a:p>
            <a:pPr algn="l"/>
            <a:r>
              <a:rPr lang="fr-FR" sz="1200" dirty="0" err="1">
                <a:solidFill>
                  <a:schemeClr val="bg1"/>
                </a:solidFill>
                <a:latin typeface="Poppins" pitchFamily="2" charset="77"/>
                <a:cs typeface="Poppins" pitchFamily="2" charset="77"/>
              </a:rPr>
              <a:t>Comprehensive</a:t>
            </a:r>
            <a:r>
              <a:rPr lang="fr-FR" sz="1200" dirty="0">
                <a:solidFill>
                  <a:schemeClr val="bg1"/>
                </a:solidFill>
                <a:latin typeface="Poppins" pitchFamily="2" charset="77"/>
                <a:cs typeface="Poppins" pitchFamily="2" charset="77"/>
              </a:rPr>
              <a:t> Training 2022</a:t>
            </a:r>
          </a:p>
        </p:txBody>
      </p:sp>
      <p:cxnSp>
        <p:nvCxnSpPr>
          <p:cNvPr id="15" name="Connecteur droit 10">
            <a:extLst>
              <a:ext uri="{FF2B5EF4-FFF2-40B4-BE49-F238E27FC236}">
                <a16:creationId xmlns:a16="http://schemas.microsoft.com/office/drawing/2014/main" id="{C0CD0A30-A1AC-4DD4-83E8-81FEDF4EF16B}"/>
              </a:ext>
            </a:extLst>
          </p:cNvPr>
          <p:cNvCxnSpPr/>
          <p:nvPr userDrawn="1"/>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69480535"/>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p:cSld name="Slide 10">
    <p:bg>
      <p:bgPr>
        <a:solidFill>
          <a:srgbClr val="032B43"/>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AF6950B-7896-288A-ED29-1588D0A3A957}"/>
              </a:ext>
            </a:extLst>
          </p:cNvPr>
          <p:cNvSpPr>
            <a:spLocks noGrp="1"/>
          </p:cNvSpPr>
          <p:nvPr>
            <p:ph type="title"/>
          </p:nvPr>
        </p:nvSpPr>
        <p:spPr>
          <a:xfrm>
            <a:off x="838200" y="365126"/>
            <a:ext cx="10515600" cy="1326091"/>
          </a:xfrm>
          <a:prstGeom prst="rect">
            <a:avLst/>
          </a:prstGeom>
        </p:spPr>
        <p:txBody>
          <a:bodyPr/>
          <a:lstStyle>
            <a:lvl1pPr>
              <a:defRPr sz="3067" b="1" i="0">
                <a:solidFill>
                  <a:schemeClr val="bg1"/>
                </a:solidFill>
                <a:latin typeface="Poppins" pitchFamily="2" charset="77"/>
                <a:cs typeface="Poppins" pitchFamily="2" charset="77"/>
              </a:defRPr>
            </a:lvl1pPr>
          </a:lstStyle>
          <a:p>
            <a:r>
              <a:rPr lang="en-US"/>
              <a:t>Click to edit Master title style</a:t>
            </a:r>
            <a:endParaRPr lang="fr-FR" dirty="0"/>
          </a:p>
        </p:txBody>
      </p:sp>
      <p:graphicFrame>
        <p:nvGraphicFramePr>
          <p:cNvPr id="9" name="Table 4">
            <a:extLst>
              <a:ext uri="{FF2B5EF4-FFF2-40B4-BE49-F238E27FC236}">
                <a16:creationId xmlns:a16="http://schemas.microsoft.com/office/drawing/2014/main" id="{6DFED5E4-06C4-7DE1-A8E8-D6EEA6D6B83A}"/>
              </a:ext>
            </a:extLst>
          </p:cNvPr>
          <p:cNvGraphicFramePr>
            <a:graphicFrameLocks noGrp="1"/>
          </p:cNvGraphicFramePr>
          <p:nvPr>
            <p:extLst>
              <p:ext uri="{D42A27DB-BD31-4B8C-83A1-F6EECF244321}">
                <p14:modId xmlns:p14="http://schemas.microsoft.com/office/powerpoint/2010/main" val="4071874895"/>
              </p:ext>
            </p:extLst>
          </p:nvPr>
        </p:nvGraphicFramePr>
        <p:xfrm>
          <a:off x="851747" y="2209799"/>
          <a:ext cx="6311055" cy="3606796"/>
        </p:xfrm>
        <a:graphic>
          <a:graphicData uri="http://schemas.openxmlformats.org/drawingml/2006/table">
            <a:tbl>
              <a:tblPr/>
              <a:tblGrid>
                <a:gridCol w="2103685">
                  <a:extLst>
                    <a:ext uri="{9D8B030D-6E8A-4147-A177-3AD203B41FA5}">
                      <a16:colId xmlns:a16="http://schemas.microsoft.com/office/drawing/2014/main" val="20000"/>
                    </a:ext>
                  </a:extLst>
                </a:gridCol>
                <a:gridCol w="2103685">
                  <a:extLst>
                    <a:ext uri="{9D8B030D-6E8A-4147-A177-3AD203B41FA5}">
                      <a16:colId xmlns:a16="http://schemas.microsoft.com/office/drawing/2014/main" val="20001"/>
                    </a:ext>
                  </a:extLst>
                </a:gridCol>
                <a:gridCol w="2103685">
                  <a:extLst>
                    <a:ext uri="{9D8B030D-6E8A-4147-A177-3AD203B41FA5}">
                      <a16:colId xmlns:a16="http://schemas.microsoft.com/office/drawing/2014/main" val="20002"/>
                    </a:ext>
                  </a:extLst>
                </a:gridCol>
              </a:tblGrid>
              <a:tr h="901699">
                <a:tc>
                  <a:txBody>
                    <a:bodyPr/>
                    <a:lstStyle/>
                    <a:p>
                      <a:pPr algn="ctr">
                        <a:defRPr/>
                      </a:pPr>
                      <a:endParaRPr lang="en-US" sz="700" dirty="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dirty="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dirty="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0"/>
                  </a:ext>
                </a:extLst>
              </a:tr>
              <a:tr h="901699">
                <a:tc>
                  <a:txBody>
                    <a:bodyPr/>
                    <a:lstStyle/>
                    <a:p>
                      <a:pPr algn="ctr">
                        <a:defRPr/>
                      </a:pPr>
                      <a:endParaRPr lang="en-US" sz="700" dirty="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dirty="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1"/>
                  </a:ext>
                </a:extLst>
              </a:tr>
              <a:tr h="901699">
                <a:tc>
                  <a:txBody>
                    <a:bodyPr/>
                    <a:lstStyle/>
                    <a:p>
                      <a:pPr algn="ctr">
                        <a:defRPr/>
                      </a:pPr>
                      <a:endParaRPr lang="en-US" sz="700" dirty="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dirty="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dirty="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2"/>
                  </a:ext>
                </a:extLst>
              </a:tr>
              <a:tr h="901699">
                <a:tc>
                  <a:txBody>
                    <a:bodyPr/>
                    <a:lstStyle/>
                    <a:p>
                      <a:pPr algn="ctr">
                        <a:defRPr/>
                      </a:pPr>
                      <a:endParaRPr lang="en-US" sz="700" dirty="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dirty="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dirty="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10" name="ZoneTexte 9">
            <a:extLst>
              <a:ext uri="{FF2B5EF4-FFF2-40B4-BE49-F238E27FC236}">
                <a16:creationId xmlns:a16="http://schemas.microsoft.com/office/drawing/2014/main" id="{480B95F7-2882-9421-5183-9ACD82FCCF02}"/>
              </a:ext>
            </a:extLst>
          </p:cNvPr>
          <p:cNvSpPr txBox="1"/>
          <p:nvPr/>
        </p:nvSpPr>
        <p:spPr>
          <a:xfrm>
            <a:off x="101600" y="6535579"/>
            <a:ext cx="4013200" cy="276999"/>
          </a:xfrm>
          <a:prstGeom prst="rect">
            <a:avLst/>
          </a:prstGeom>
          <a:noFill/>
        </p:spPr>
        <p:txBody>
          <a:bodyPr wrap="square" rtlCol="0">
            <a:spAutoFit/>
          </a:bodyPr>
          <a:lstStyle/>
          <a:p>
            <a:pPr algn="l"/>
            <a:r>
              <a:rPr lang="fr-FR" sz="1200" dirty="0">
                <a:solidFill>
                  <a:schemeClr val="bg1"/>
                </a:solidFill>
                <a:latin typeface="Poppins" pitchFamily="2" charset="77"/>
                <a:cs typeface="Poppins" pitchFamily="2" charset="77"/>
              </a:rPr>
              <a:t>Comprehensive Training 2022</a:t>
            </a:r>
          </a:p>
        </p:txBody>
      </p:sp>
      <p:cxnSp>
        <p:nvCxnSpPr>
          <p:cNvPr id="12" name="Connecteur droit 11">
            <a:extLst>
              <a:ext uri="{FF2B5EF4-FFF2-40B4-BE49-F238E27FC236}">
                <a16:creationId xmlns:a16="http://schemas.microsoft.com/office/drawing/2014/main" id="{5138751E-9A12-2F27-0AF8-61120BED506E}"/>
              </a:ext>
            </a:extLst>
          </p:cNvPr>
          <p:cNvCxnSpPr/>
          <p:nvPr/>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aphicFrame>
        <p:nvGraphicFramePr>
          <p:cNvPr id="6" name="Table 4">
            <a:extLst>
              <a:ext uri="{FF2B5EF4-FFF2-40B4-BE49-F238E27FC236}">
                <a16:creationId xmlns:a16="http://schemas.microsoft.com/office/drawing/2014/main" id="{15212B4F-30F0-4005-A57D-8A1015D19683}"/>
              </a:ext>
            </a:extLst>
          </p:cNvPr>
          <p:cNvGraphicFramePr>
            <a:graphicFrameLocks noGrp="1"/>
          </p:cNvGraphicFramePr>
          <p:nvPr userDrawn="1">
            <p:extLst>
              <p:ext uri="{D42A27DB-BD31-4B8C-83A1-F6EECF244321}">
                <p14:modId xmlns:p14="http://schemas.microsoft.com/office/powerpoint/2010/main" val="311784454"/>
              </p:ext>
            </p:extLst>
          </p:nvPr>
        </p:nvGraphicFramePr>
        <p:xfrm>
          <a:off x="851747" y="2209799"/>
          <a:ext cx="6311055" cy="3606796"/>
        </p:xfrm>
        <a:graphic>
          <a:graphicData uri="http://schemas.openxmlformats.org/drawingml/2006/table">
            <a:tbl>
              <a:tblPr/>
              <a:tblGrid>
                <a:gridCol w="2103685">
                  <a:extLst>
                    <a:ext uri="{9D8B030D-6E8A-4147-A177-3AD203B41FA5}">
                      <a16:colId xmlns:a16="http://schemas.microsoft.com/office/drawing/2014/main" val="20000"/>
                    </a:ext>
                  </a:extLst>
                </a:gridCol>
                <a:gridCol w="2103685">
                  <a:extLst>
                    <a:ext uri="{9D8B030D-6E8A-4147-A177-3AD203B41FA5}">
                      <a16:colId xmlns:a16="http://schemas.microsoft.com/office/drawing/2014/main" val="20001"/>
                    </a:ext>
                  </a:extLst>
                </a:gridCol>
                <a:gridCol w="2103685">
                  <a:extLst>
                    <a:ext uri="{9D8B030D-6E8A-4147-A177-3AD203B41FA5}">
                      <a16:colId xmlns:a16="http://schemas.microsoft.com/office/drawing/2014/main" val="20002"/>
                    </a:ext>
                  </a:extLst>
                </a:gridCol>
              </a:tblGrid>
              <a:tr h="901699">
                <a:tc>
                  <a:txBody>
                    <a:bodyPr/>
                    <a:lstStyle/>
                    <a:p>
                      <a:pPr algn="ctr">
                        <a:defRPr/>
                      </a:pPr>
                      <a:endParaRPr lang="en-US" sz="700" dirty="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dirty="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dirty="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0"/>
                  </a:ext>
                </a:extLst>
              </a:tr>
              <a:tr h="901699">
                <a:tc>
                  <a:txBody>
                    <a:bodyPr/>
                    <a:lstStyle/>
                    <a:p>
                      <a:pPr algn="ctr">
                        <a:defRPr/>
                      </a:pPr>
                      <a:endParaRPr lang="en-US" sz="700" dirty="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dirty="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1"/>
                  </a:ext>
                </a:extLst>
              </a:tr>
              <a:tr h="901699">
                <a:tc>
                  <a:txBody>
                    <a:bodyPr/>
                    <a:lstStyle/>
                    <a:p>
                      <a:pPr algn="ctr">
                        <a:defRPr/>
                      </a:pPr>
                      <a:endParaRPr lang="en-US" sz="700" dirty="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dirty="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dirty="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2"/>
                  </a:ext>
                </a:extLst>
              </a:tr>
              <a:tr h="901699">
                <a:tc>
                  <a:txBody>
                    <a:bodyPr/>
                    <a:lstStyle/>
                    <a:p>
                      <a:pPr algn="ctr">
                        <a:defRPr/>
                      </a:pPr>
                      <a:endParaRPr lang="en-US" sz="700" dirty="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dirty="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dirty="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7" name="ZoneTexte 9">
            <a:extLst>
              <a:ext uri="{FF2B5EF4-FFF2-40B4-BE49-F238E27FC236}">
                <a16:creationId xmlns:a16="http://schemas.microsoft.com/office/drawing/2014/main" id="{CCE17ABA-AE7D-4748-9B3B-2DC49F6C306A}"/>
              </a:ext>
            </a:extLst>
          </p:cNvPr>
          <p:cNvSpPr txBox="1"/>
          <p:nvPr userDrawn="1"/>
        </p:nvSpPr>
        <p:spPr>
          <a:xfrm>
            <a:off x="101600" y="6535579"/>
            <a:ext cx="4013200" cy="276999"/>
          </a:xfrm>
          <a:prstGeom prst="rect">
            <a:avLst/>
          </a:prstGeom>
          <a:noFill/>
        </p:spPr>
        <p:txBody>
          <a:bodyPr wrap="square" rtlCol="0">
            <a:spAutoFit/>
          </a:bodyPr>
          <a:lstStyle/>
          <a:p>
            <a:pPr algn="l"/>
            <a:r>
              <a:rPr lang="fr-FR" sz="1200" dirty="0">
                <a:solidFill>
                  <a:schemeClr val="bg1"/>
                </a:solidFill>
                <a:latin typeface="Poppins" pitchFamily="2" charset="77"/>
                <a:cs typeface="Poppins" pitchFamily="2" charset="77"/>
              </a:rPr>
              <a:t>Comprehensive Training 2022</a:t>
            </a:r>
          </a:p>
        </p:txBody>
      </p:sp>
      <p:cxnSp>
        <p:nvCxnSpPr>
          <p:cNvPr id="8" name="Connecteur droit 11">
            <a:extLst>
              <a:ext uri="{FF2B5EF4-FFF2-40B4-BE49-F238E27FC236}">
                <a16:creationId xmlns:a16="http://schemas.microsoft.com/office/drawing/2014/main" id="{6801A306-D99E-4A67-A5F9-FC86007D93DF}"/>
              </a:ext>
            </a:extLst>
          </p:cNvPr>
          <p:cNvCxnSpPr/>
          <p:nvPr userDrawn="1"/>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54187247"/>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p:cSld name="Slide 12">
    <p:bg>
      <p:bgPr>
        <a:solidFill>
          <a:srgbClr val="0B81D5"/>
        </a:solidFill>
        <a:effectLst/>
      </p:bgPr>
    </p:bg>
    <p:spTree>
      <p:nvGrpSpPr>
        <p:cNvPr id="1" name=""/>
        <p:cNvGrpSpPr/>
        <p:nvPr/>
      </p:nvGrpSpPr>
      <p:grpSpPr>
        <a:xfrm>
          <a:off x="0" y="0"/>
          <a:ext cx="0" cy="0"/>
          <a:chOff x="0" y="0"/>
          <a:chExt cx="0" cy="0"/>
        </a:xfrm>
      </p:grpSpPr>
      <p:sp>
        <p:nvSpPr>
          <p:cNvPr id="7" name="Titre 6">
            <a:extLst>
              <a:ext uri="{FF2B5EF4-FFF2-40B4-BE49-F238E27FC236}">
                <a16:creationId xmlns:a16="http://schemas.microsoft.com/office/drawing/2014/main" id="{E78E7117-4A1C-F4A2-EB4A-6283B155A099}"/>
              </a:ext>
            </a:extLst>
          </p:cNvPr>
          <p:cNvSpPr>
            <a:spLocks noGrp="1"/>
          </p:cNvSpPr>
          <p:nvPr>
            <p:ph type="title"/>
          </p:nvPr>
        </p:nvSpPr>
        <p:spPr>
          <a:xfrm>
            <a:off x="838200" y="2311401"/>
            <a:ext cx="10515600" cy="1326091"/>
          </a:xfrm>
          <a:prstGeom prst="rect">
            <a:avLst/>
          </a:prstGeom>
        </p:spPr>
        <p:txBody>
          <a:bodyPr/>
          <a:lstStyle>
            <a:lvl1pPr>
              <a:defRPr sz="8000" b="1" i="0">
                <a:solidFill>
                  <a:schemeClr val="bg1"/>
                </a:solidFill>
                <a:latin typeface="Poppins ExtraBold" pitchFamily="2" charset="77"/>
                <a:cs typeface="Poppins ExtraBold" pitchFamily="2" charset="77"/>
              </a:defRPr>
            </a:lvl1pPr>
          </a:lstStyle>
          <a:p>
            <a:r>
              <a:rPr lang="en-US"/>
              <a:t>Click to edit Master title style</a:t>
            </a:r>
            <a:endParaRPr lang="fr-FR" dirty="0"/>
          </a:p>
        </p:txBody>
      </p:sp>
      <p:sp>
        <p:nvSpPr>
          <p:cNvPr id="10" name="ZoneTexte 9">
            <a:extLst>
              <a:ext uri="{FF2B5EF4-FFF2-40B4-BE49-F238E27FC236}">
                <a16:creationId xmlns:a16="http://schemas.microsoft.com/office/drawing/2014/main" id="{91024A51-4193-8BB3-18C3-A7275B277A5F}"/>
              </a:ext>
            </a:extLst>
          </p:cNvPr>
          <p:cNvSpPr txBox="1"/>
          <p:nvPr/>
        </p:nvSpPr>
        <p:spPr>
          <a:xfrm>
            <a:off x="101600" y="6535579"/>
            <a:ext cx="4013200" cy="276999"/>
          </a:xfrm>
          <a:prstGeom prst="rect">
            <a:avLst/>
          </a:prstGeom>
          <a:noFill/>
        </p:spPr>
        <p:txBody>
          <a:bodyPr wrap="square" rtlCol="0">
            <a:spAutoFit/>
          </a:bodyPr>
          <a:lstStyle/>
          <a:p>
            <a:pPr algn="l"/>
            <a:r>
              <a:rPr lang="fr-FR" sz="1200" dirty="0">
                <a:solidFill>
                  <a:schemeClr val="bg1"/>
                </a:solidFill>
                <a:latin typeface="Poppins" pitchFamily="2" charset="77"/>
                <a:cs typeface="Poppins" pitchFamily="2" charset="77"/>
              </a:rPr>
              <a:t>Comprehensive Training 2022</a:t>
            </a:r>
          </a:p>
        </p:txBody>
      </p:sp>
      <p:cxnSp>
        <p:nvCxnSpPr>
          <p:cNvPr id="11" name="Connecteur droit 10">
            <a:extLst>
              <a:ext uri="{FF2B5EF4-FFF2-40B4-BE49-F238E27FC236}">
                <a16:creationId xmlns:a16="http://schemas.microsoft.com/office/drawing/2014/main" id="{6F7FC030-F010-B63C-5B90-9A3FD0605712}"/>
              </a:ext>
            </a:extLst>
          </p:cNvPr>
          <p:cNvCxnSpPr/>
          <p:nvPr/>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5" name="ZoneTexte 9">
            <a:extLst>
              <a:ext uri="{FF2B5EF4-FFF2-40B4-BE49-F238E27FC236}">
                <a16:creationId xmlns:a16="http://schemas.microsoft.com/office/drawing/2014/main" id="{2BFD5D57-2804-4D5E-B901-1691EB166FA1}"/>
              </a:ext>
            </a:extLst>
          </p:cNvPr>
          <p:cNvSpPr txBox="1"/>
          <p:nvPr userDrawn="1"/>
        </p:nvSpPr>
        <p:spPr>
          <a:xfrm>
            <a:off x="101600" y="6535579"/>
            <a:ext cx="4013200" cy="276999"/>
          </a:xfrm>
          <a:prstGeom prst="rect">
            <a:avLst/>
          </a:prstGeom>
          <a:noFill/>
        </p:spPr>
        <p:txBody>
          <a:bodyPr wrap="square" rtlCol="0">
            <a:spAutoFit/>
          </a:bodyPr>
          <a:lstStyle/>
          <a:p>
            <a:pPr algn="l"/>
            <a:r>
              <a:rPr lang="fr-FR" sz="1200" dirty="0">
                <a:solidFill>
                  <a:schemeClr val="bg1"/>
                </a:solidFill>
                <a:latin typeface="Poppins" pitchFamily="2" charset="77"/>
                <a:cs typeface="Poppins" pitchFamily="2" charset="77"/>
              </a:rPr>
              <a:t>Comprehensive Training 2022</a:t>
            </a:r>
          </a:p>
        </p:txBody>
      </p:sp>
      <p:cxnSp>
        <p:nvCxnSpPr>
          <p:cNvPr id="6" name="Connecteur droit 10">
            <a:extLst>
              <a:ext uri="{FF2B5EF4-FFF2-40B4-BE49-F238E27FC236}">
                <a16:creationId xmlns:a16="http://schemas.microsoft.com/office/drawing/2014/main" id="{40285514-FF2D-4778-AD88-1B6AAED0D925}"/>
              </a:ext>
            </a:extLst>
          </p:cNvPr>
          <p:cNvCxnSpPr/>
          <p:nvPr userDrawn="1"/>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97064202"/>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p:cSld name="Slide 13">
    <p:bg>
      <p:bgPr>
        <a:solidFill>
          <a:srgbClr val="FDD92D"/>
        </a:solidFill>
        <a:effectLst/>
      </p:bgPr>
    </p:bg>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62C4CCC0-C8FF-3E89-EB2A-894261FB92FE}"/>
              </a:ext>
            </a:extLst>
          </p:cNvPr>
          <p:cNvSpPr txBox="1"/>
          <p:nvPr/>
        </p:nvSpPr>
        <p:spPr>
          <a:xfrm>
            <a:off x="101600" y="6535579"/>
            <a:ext cx="4013200" cy="276999"/>
          </a:xfrm>
          <a:prstGeom prst="rect">
            <a:avLst/>
          </a:prstGeom>
          <a:noFill/>
        </p:spPr>
        <p:txBody>
          <a:bodyPr wrap="square" rtlCol="0">
            <a:spAutoFit/>
          </a:bodyPr>
          <a:lstStyle/>
          <a:p>
            <a:pPr algn="l"/>
            <a:r>
              <a:rPr lang="fr-FR" sz="1200" dirty="0">
                <a:solidFill>
                  <a:schemeClr val="bg1"/>
                </a:solidFill>
                <a:latin typeface="Poppins" pitchFamily="2" charset="77"/>
                <a:cs typeface="Poppins" pitchFamily="2" charset="77"/>
              </a:rPr>
              <a:t>Comprehensive Training 2022</a:t>
            </a:r>
          </a:p>
        </p:txBody>
      </p:sp>
      <p:cxnSp>
        <p:nvCxnSpPr>
          <p:cNvPr id="5" name="Connecteur droit 4">
            <a:extLst>
              <a:ext uri="{FF2B5EF4-FFF2-40B4-BE49-F238E27FC236}">
                <a16:creationId xmlns:a16="http://schemas.microsoft.com/office/drawing/2014/main" id="{77B3945E-3250-1619-AD6C-D3FA26DE97C6}"/>
              </a:ext>
            </a:extLst>
          </p:cNvPr>
          <p:cNvCxnSpPr/>
          <p:nvPr/>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6" name="ZoneTexte 3">
            <a:extLst>
              <a:ext uri="{FF2B5EF4-FFF2-40B4-BE49-F238E27FC236}">
                <a16:creationId xmlns:a16="http://schemas.microsoft.com/office/drawing/2014/main" id="{698D1918-A606-45EB-AB6E-473F5D2E6FCF}"/>
              </a:ext>
            </a:extLst>
          </p:cNvPr>
          <p:cNvSpPr txBox="1"/>
          <p:nvPr userDrawn="1"/>
        </p:nvSpPr>
        <p:spPr>
          <a:xfrm>
            <a:off x="101600" y="6535579"/>
            <a:ext cx="4013200" cy="276999"/>
          </a:xfrm>
          <a:prstGeom prst="rect">
            <a:avLst/>
          </a:prstGeom>
          <a:noFill/>
        </p:spPr>
        <p:txBody>
          <a:bodyPr wrap="square" rtlCol="0">
            <a:spAutoFit/>
          </a:bodyPr>
          <a:lstStyle/>
          <a:p>
            <a:pPr algn="l"/>
            <a:r>
              <a:rPr lang="fr-FR" sz="1200" dirty="0">
                <a:solidFill>
                  <a:schemeClr val="bg1"/>
                </a:solidFill>
                <a:latin typeface="Poppins" pitchFamily="2" charset="77"/>
                <a:cs typeface="Poppins" pitchFamily="2" charset="77"/>
              </a:rPr>
              <a:t>Comprehensive Training 2022</a:t>
            </a:r>
          </a:p>
        </p:txBody>
      </p:sp>
      <p:cxnSp>
        <p:nvCxnSpPr>
          <p:cNvPr id="7" name="Connecteur droit 4">
            <a:extLst>
              <a:ext uri="{FF2B5EF4-FFF2-40B4-BE49-F238E27FC236}">
                <a16:creationId xmlns:a16="http://schemas.microsoft.com/office/drawing/2014/main" id="{5648A5C3-764F-4FF6-A883-08BC19DA8E40}"/>
              </a:ext>
            </a:extLst>
          </p:cNvPr>
          <p:cNvCxnSpPr/>
          <p:nvPr userDrawn="1"/>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86592823"/>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p:cSld name="Slide 14">
    <p:bg>
      <p:bgPr>
        <a:solidFill>
          <a:srgbClr val="FC7A1D"/>
        </a:solidFill>
        <a:effectLst/>
      </p:bgPr>
    </p:bg>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086DE16B-331B-EF9B-D63D-78B4178B23B4}"/>
              </a:ext>
            </a:extLst>
          </p:cNvPr>
          <p:cNvSpPr txBox="1"/>
          <p:nvPr/>
        </p:nvSpPr>
        <p:spPr>
          <a:xfrm>
            <a:off x="101600" y="6535579"/>
            <a:ext cx="4013200" cy="276999"/>
          </a:xfrm>
          <a:prstGeom prst="rect">
            <a:avLst/>
          </a:prstGeom>
          <a:noFill/>
        </p:spPr>
        <p:txBody>
          <a:bodyPr wrap="square" rtlCol="0">
            <a:spAutoFit/>
          </a:bodyPr>
          <a:lstStyle/>
          <a:p>
            <a:pPr algn="l"/>
            <a:r>
              <a:rPr lang="fr-FR" sz="1200" dirty="0">
                <a:solidFill>
                  <a:schemeClr val="bg1"/>
                </a:solidFill>
                <a:latin typeface="Poppins" pitchFamily="2" charset="77"/>
                <a:cs typeface="Poppins" pitchFamily="2" charset="77"/>
              </a:rPr>
              <a:t>Comprehensive Training 2022</a:t>
            </a:r>
          </a:p>
        </p:txBody>
      </p:sp>
      <p:cxnSp>
        <p:nvCxnSpPr>
          <p:cNvPr id="5" name="Connecteur droit 4">
            <a:extLst>
              <a:ext uri="{FF2B5EF4-FFF2-40B4-BE49-F238E27FC236}">
                <a16:creationId xmlns:a16="http://schemas.microsoft.com/office/drawing/2014/main" id="{F0333726-0B94-FE93-A8C7-FFCD9A29A6EE}"/>
              </a:ext>
            </a:extLst>
          </p:cNvPr>
          <p:cNvCxnSpPr/>
          <p:nvPr/>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6" name="ZoneTexte 3">
            <a:extLst>
              <a:ext uri="{FF2B5EF4-FFF2-40B4-BE49-F238E27FC236}">
                <a16:creationId xmlns:a16="http://schemas.microsoft.com/office/drawing/2014/main" id="{266439F6-92BF-4825-AFC1-146831AE9C61}"/>
              </a:ext>
            </a:extLst>
          </p:cNvPr>
          <p:cNvSpPr txBox="1"/>
          <p:nvPr userDrawn="1"/>
        </p:nvSpPr>
        <p:spPr>
          <a:xfrm>
            <a:off x="101600" y="6535579"/>
            <a:ext cx="4013200" cy="276999"/>
          </a:xfrm>
          <a:prstGeom prst="rect">
            <a:avLst/>
          </a:prstGeom>
          <a:noFill/>
        </p:spPr>
        <p:txBody>
          <a:bodyPr wrap="square" rtlCol="0">
            <a:spAutoFit/>
          </a:bodyPr>
          <a:lstStyle/>
          <a:p>
            <a:pPr algn="l"/>
            <a:r>
              <a:rPr lang="fr-FR" sz="1200" dirty="0">
                <a:solidFill>
                  <a:schemeClr val="bg1"/>
                </a:solidFill>
                <a:latin typeface="Poppins" pitchFamily="2" charset="77"/>
                <a:cs typeface="Poppins" pitchFamily="2" charset="77"/>
              </a:rPr>
              <a:t>Comprehensive Training 2022</a:t>
            </a:r>
          </a:p>
        </p:txBody>
      </p:sp>
      <p:cxnSp>
        <p:nvCxnSpPr>
          <p:cNvPr id="7" name="Connecteur droit 4">
            <a:extLst>
              <a:ext uri="{FF2B5EF4-FFF2-40B4-BE49-F238E27FC236}">
                <a16:creationId xmlns:a16="http://schemas.microsoft.com/office/drawing/2014/main" id="{51876523-A5BD-4FD3-B4C4-F3528541B2AA}"/>
              </a:ext>
            </a:extLst>
          </p:cNvPr>
          <p:cNvCxnSpPr/>
          <p:nvPr userDrawn="1"/>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30633294"/>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p:cSld name="Slide 15">
    <p:bg>
      <p:bgPr>
        <a:solidFill>
          <a:srgbClr val="2A999B"/>
        </a:solidFill>
        <a:effectLst/>
      </p:bgPr>
    </p:bg>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F4249773-7829-2639-CAD4-53A89902C226}"/>
              </a:ext>
            </a:extLst>
          </p:cNvPr>
          <p:cNvSpPr txBox="1"/>
          <p:nvPr/>
        </p:nvSpPr>
        <p:spPr>
          <a:xfrm>
            <a:off x="101600" y="6535579"/>
            <a:ext cx="4013200" cy="276999"/>
          </a:xfrm>
          <a:prstGeom prst="rect">
            <a:avLst/>
          </a:prstGeom>
          <a:noFill/>
        </p:spPr>
        <p:txBody>
          <a:bodyPr wrap="square" rtlCol="0">
            <a:spAutoFit/>
          </a:bodyPr>
          <a:lstStyle/>
          <a:p>
            <a:pPr algn="l"/>
            <a:r>
              <a:rPr lang="fr-FR" sz="1200" dirty="0">
                <a:solidFill>
                  <a:schemeClr val="bg1"/>
                </a:solidFill>
                <a:latin typeface="Poppins" pitchFamily="2" charset="77"/>
                <a:cs typeface="Poppins" pitchFamily="2" charset="77"/>
              </a:rPr>
              <a:t>Comprehensive Training 2022</a:t>
            </a:r>
          </a:p>
        </p:txBody>
      </p:sp>
      <p:cxnSp>
        <p:nvCxnSpPr>
          <p:cNvPr id="5" name="Connecteur droit 4">
            <a:extLst>
              <a:ext uri="{FF2B5EF4-FFF2-40B4-BE49-F238E27FC236}">
                <a16:creationId xmlns:a16="http://schemas.microsoft.com/office/drawing/2014/main" id="{EC69D02E-10EE-ED47-32D3-E99071AB4317}"/>
              </a:ext>
            </a:extLst>
          </p:cNvPr>
          <p:cNvCxnSpPr/>
          <p:nvPr/>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6" name="ZoneTexte 3">
            <a:extLst>
              <a:ext uri="{FF2B5EF4-FFF2-40B4-BE49-F238E27FC236}">
                <a16:creationId xmlns:a16="http://schemas.microsoft.com/office/drawing/2014/main" id="{5590F213-7120-421C-80C7-B69F7817CE16}"/>
              </a:ext>
            </a:extLst>
          </p:cNvPr>
          <p:cNvSpPr txBox="1"/>
          <p:nvPr userDrawn="1"/>
        </p:nvSpPr>
        <p:spPr>
          <a:xfrm>
            <a:off x="101600" y="6535579"/>
            <a:ext cx="4013200" cy="276999"/>
          </a:xfrm>
          <a:prstGeom prst="rect">
            <a:avLst/>
          </a:prstGeom>
          <a:noFill/>
        </p:spPr>
        <p:txBody>
          <a:bodyPr wrap="square" rtlCol="0">
            <a:spAutoFit/>
          </a:bodyPr>
          <a:lstStyle/>
          <a:p>
            <a:pPr algn="l"/>
            <a:r>
              <a:rPr lang="fr-FR" sz="1200" dirty="0">
                <a:solidFill>
                  <a:schemeClr val="bg1"/>
                </a:solidFill>
                <a:latin typeface="Poppins" pitchFamily="2" charset="77"/>
                <a:cs typeface="Poppins" pitchFamily="2" charset="77"/>
              </a:rPr>
              <a:t>Comprehensive Training 2022</a:t>
            </a:r>
          </a:p>
        </p:txBody>
      </p:sp>
      <p:cxnSp>
        <p:nvCxnSpPr>
          <p:cNvPr id="7" name="Connecteur droit 4">
            <a:extLst>
              <a:ext uri="{FF2B5EF4-FFF2-40B4-BE49-F238E27FC236}">
                <a16:creationId xmlns:a16="http://schemas.microsoft.com/office/drawing/2014/main" id="{0F9FA888-967F-4C13-9AF2-031A4BF5E147}"/>
              </a:ext>
            </a:extLst>
          </p:cNvPr>
          <p:cNvCxnSpPr/>
          <p:nvPr userDrawn="1"/>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129338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p:cSld name="Slide 11">
    <p:spTree>
      <p:nvGrpSpPr>
        <p:cNvPr id="1" name=""/>
        <p:cNvGrpSpPr/>
        <p:nvPr/>
      </p:nvGrpSpPr>
      <p:grpSpPr>
        <a:xfrm>
          <a:off x="0" y="0"/>
          <a:ext cx="0" cy="0"/>
          <a:chOff x="0" y="0"/>
          <a:chExt cx="0" cy="0"/>
        </a:xfrm>
      </p:grpSpPr>
      <p:sp>
        <p:nvSpPr>
          <p:cNvPr id="4" name="Espace réservé pour une image  3">
            <a:extLst>
              <a:ext uri="{FF2B5EF4-FFF2-40B4-BE49-F238E27FC236}">
                <a16:creationId xmlns:a16="http://schemas.microsoft.com/office/drawing/2014/main" id="{03650337-9033-FF5E-51B6-2303826B0E1A}"/>
              </a:ext>
            </a:extLst>
          </p:cNvPr>
          <p:cNvSpPr>
            <a:spLocks noGrp="1"/>
          </p:cNvSpPr>
          <p:nvPr>
            <p:ph type="pic" sz="quarter" idx="10"/>
          </p:nvPr>
        </p:nvSpPr>
        <p:spPr>
          <a:xfrm>
            <a:off x="508001" y="1244600"/>
            <a:ext cx="5435600" cy="4945593"/>
          </a:xfrm>
          <a:prstGeom prst="rect">
            <a:avLst/>
          </a:prstGeom>
        </p:spPr>
        <p:txBody>
          <a:bodyPr/>
          <a:lstStyle/>
          <a:p>
            <a:r>
              <a:rPr lang="en-US"/>
              <a:t>Click icon to add picture</a:t>
            </a:r>
            <a:endParaRPr lang="fr-FR" dirty="0"/>
          </a:p>
        </p:txBody>
      </p:sp>
      <p:grpSp>
        <p:nvGrpSpPr>
          <p:cNvPr id="7" name="Groupe 6">
            <a:extLst>
              <a:ext uri="{FF2B5EF4-FFF2-40B4-BE49-F238E27FC236}">
                <a16:creationId xmlns:a16="http://schemas.microsoft.com/office/drawing/2014/main" id="{9440C862-784F-E2C2-886F-26668F2D732A}"/>
              </a:ext>
            </a:extLst>
          </p:cNvPr>
          <p:cNvGrpSpPr/>
          <p:nvPr/>
        </p:nvGrpSpPr>
        <p:grpSpPr>
          <a:xfrm rot="3608892">
            <a:off x="8774233" y="6100994"/>
            <a:ext cx="717435" cy="968494"/>
            <a:chOff x="9824704" y="-2020392"/>
            <a:chExt cx="9270979" cy="12307392"/>
          </a:xfrm>
        </p:grpSpPr>
        <p:grpSp>
          <p:nvGrpSpPr>
            <p:cNvPr id="8" name="Group 3">
              <a:extLst>
                <a:ext uri="{FF2B5EF4-FFF2-40B4-BE49-F238E27FC236}">
                  <a16:creationId xmlns:a16="http://schemas.microsoft.com/office/drawing/2014/main" id="{FC664A38-FFB6-95B8-4D0B-5594950345E5}"/>
                </a:ext>
              </a:extLst>
            </p:cNvPr>
            <p:cNvGrpSpPr>
              <a:grpSpLocks noChangeAspect="1"/>
            </p:cNvGrpSpPr>
            <p:nvPr/>
          </p:nvGrpSpPr>
          <p:grpSpPr>
            <a:xfrm>
              <a:off x="9824704" y="6587112"/>
              <a:ext cx="4302195" cy="3699888"/>
              <a:chOff x="0" y="0"/>
              <a:chExt cx="6350000" cy="5461000"/>
            </a:xfrm>
          </p:grpSpPr>
          <p:sp>
            <p:nvSpPr>
              <p:cNvPr id="17" name="Freeform 4">
                <a:extLst>
                  <a:ext uri="{FF2B5EF4-FFF2-40B4-BE49-F238E27FC236}">
                    <a16:creationId xmlns:a16="http://schemas.microsoft.com/office/drawing/2014/main" id="{FC65CC07-FA89-645E-05F6-4682617E5751}"/>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2" cstate="screen">
                  <a:extLst>
                    <a:ext uri="{28A0092B-C50C-407E-A947-70E740481C1C}">
                      <a14:useLocalDpi xmlns:a14="http://schemas.microsoft.com/office/drawing/2010/main"/>
                    </a:ext>
                  </a:extLst>
                </a:blip>
                <a:stretch>
                  <a:fillRect/>
                </a:stretch>
              </a:blipFill>
            </p:spPr>
          </p:sp>
        </p:grpSp>
        <p:grpSp>
          <p:nvGrpSpPr>
            <p:cNvPr id="9" name="Group 5">
              <a:extLst>
                <a:ext uri="{FF2B5EF4-FFF2-40B4-BE49-F238E27FC236}">
                  <a16:creationId xmlns:a16="http://schemas.microsoft.com/office/drawing/2014/main" id="{4FF1A394-D2CA-1AAB-EC81-47E59C1A54F3}"/>
                </a:ext>
              </a:extLst>
            </p:cNvPr>
            <p:cNvGrpSpPr>
              <a:grpSpLocks noChangeAspect="1"/>
            </p:cNvGrpSpPr>
            <p:nvPr/>
          </p:nvGrpSpPr>
          <p:grpSpPr>
            <a:xfrm>
              <a:off x="12177919" y="2232299"/>
              <a:ext cx="4302195" cy="3699888"/>
              <a:chOff x="0" y="0"/>
              <a:chExt cx="6350000" cy="5461000"/>
            </a:xfrm>
          </p:grpSpPr>
          <p:sp>
            <p:nvSpPr>
              <p:cNvPr id="16" name="Freeform 6">
                <a:extLst>
                  <a:ext uri="{FF2B5EF4-FFF2-40B4-BE49-F238E27FC236}">
                    <a16:creationId xmlns:a16="http://schemas.microsoft.com/office/drawing/2014/main" id="{C620384C-BBBF-F76F-3BE5-7B143F4229FF}"/>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3" cstate="screen">
                  <a:extLst>
                    <a:ext uri="{28A0092B-C50C-407E-A947-70E740481C1C}">
                      <a14:useLocalDpi xmlns:a14="http://schemas.microsoft.com/office/drawing/2010/main"/>
                    </a:ext>
                  </a:extLst>
                </a:blip>
                <a:stretch>
                  <a:fillRect/>
                </a:stretch>
              </a:blipFill>
            </p:spPr>
          </p:sp>
        </p:grpSp>
        <p:grpSp>
          <p:nvGrpSpPr>
            <p:cNvPr id="10" name="Group 7">
              <a:extLst>
                <a:ext uri="{FF2B5EF4-FFF2-40B4-BE49-F238E27FC236}">
                  <a16:creationId xmlns:a16="http://schemas.microsoft.com/office/drawing/2014/main" id="{11FE0FAC-BB70-281A-04F9-8D183F02357E}"/>
                </a:ext>
              </a:extLst>
            </p:cNvPr>
            <p:cNvGrpSpPr>
              <a:grpSpLocks noChangeAspect="1"/>
            </p:cNvGrpSpPr>
            <p:nvPr/>
          </p:nvGrpSpPr>
          <p:grpSpPr>
            <a:xfrm>
              <a:off x="14793488" y="-2020392"/>
              <a:ext cx="4302195" cy="3699888"/>
              <a:chOff x="0" y="0"/>
              <a:chExt cx="6350000" cy="5461000"/>
            </a:xfrm>
          </p:grpSpPr>
          <p:sp>
            <p:nvSpPr>
              <p:cNvPr id="15" name="Freeform 8">
                <a:extLst>
                  <a:ext uri="{FF2B5EF4-FFF2-40B4-BE49-F238E27FC236}">
                    <a16:creationId xmlns:a16="http://schemas.microsoft.com/office/drawing/2014/main" id="{C0773B33-7935-36AE-5DDD-89F1F8C9CC87}"/>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4" cstate="screen">
                  <a:extLst>
                    <a:ext uri="{28A0092B-C50C-407E-A947-70E740481C1C}">
                      <a14:useLocalDpi xmlns:a14="http://schemas.microsoft.com/office/drawing/2010/main"/>
                    </a:ext>
                  </a:extLst>
                </a:blip>
                <a:stretch>
                  <a:fillRect/>
                </a:stretch>
              </a:blipFill>
            </p:spPr>
          </p:sp>
        </p:grpSp>
        <p:grpSp>
          <p:nvGrpSpPr>
            <p:cNvPr id="11" name="Group 9">
              <a:extLst>
                <a:ext uri="{FF2B5EF4-FFF2-40B4-BE49-F238E27FC236}">
                  <a16:creationId xmlns:a16="http://schemas.microsoft.com/office/drawing/2014/main" id="{97A04955-0EB6-236A-9A8A-193FBDA9C7F9}"/>
                </a:ext>
              </a:extLst>
            </p:cNvPr>
            <p:cNvGrpSpPr>
              <a:grpSpLocks noChangeAspect="1"/>
            </p:cNvGrpSpPr>
            <p:nvPr/>
          </p:nvGrpSpPr>
          <p:grpSpPr>
            <a:xfrm>
              <a:off x="12177919" y="6266409"/>
              <a:ext cx="4272388" cy="3699888"/>
              <a:chOff x="0" y="0"/>
              <a:chExt cx="6350000" cy="5499100"/>
            </a:xfrm>
          </p:grpSpPr>
          <p:sp>
            <p:nvSpPr>
              <p:cNvPr id="14" name="Freeform 10">
                <a:extLst>
                  <a:ext uri="{FF2B5EF4-FFF2-40B4-BE49-F238E27FC236}">
                    <a16:creationId xmlns:a16="http://schemas.microsoft.com/office/drawing/2014/main" id="{E8BCB372-1D58-5FC9-1CCB-13FC7E8EC6B9}"/>
                  </a:ext>
                </a:extLst>
              </p:cNvPr>
              <p:cNvSpPr/>
              <p:nvPr/>
            </p:nvSpPr>
            <p:spPr>
              <a:xfrm>
                <a:off x="0" y="0"/>
                <a:ext cx="6350000" cy="5499100"/>
              </a:xfrm>
              <a:custGeom>
                <a:avLst/>
                <a:gdLst/>
                <a:ahLst/>
                <a:cxnLst/>
                <a:rect l="l" t="t" r="r" b="b"/>
                <a:pathLst>
                  <a:path w="6350000" h="5499100">
                    <a:moveTo>
                      <a:pt x="3175000" y="0"/>
                    </a:moveTo>
                    <a:lnTo>
                      <a:pt x="0" y="0"/>
                    </a:lnTo>
                    <a:lnTo>
                      <a:pt x="1587500" y="2749550"/>
                    </a:lnTo>
                    <a:lnTo>
                      <a:pt x="3175000" y="5499100"/>
                    </a:lnTo>
                    <a:lnTo>
                      <a:pt x="4762500" y="2749550"/>
                    </a:lnTo>
                    <a:lnTo>
                      <a:pt x="6350000" y="0"/>
                    </a:lnTo>
                    <a:close/>
                  </a:path>
                </a:pathLst>
              </a:custGeom>
              <a:blipFill>
                <a:blip r:embed="rId5" cstate="screen">
                  <a:extLst>
                    <a:ext uri="{28A0092B-C50C-407E-A947-70E740481C1C}">
                      <a14:useLocalDpi xmlns:a14="http://schemas.microsoft.com/office/drawing/2010/main"/>
                    </a:ext>
                  </a:extLst>
                </a:blip>
                <a:stretch>
                  <a:fillRect/>
                </a:stretch>
              </a:blipFill>
            </p:spPr>
          </p:sp>
        </p:grpSp>
        <p:grpSp>
          <p:nvGrpSpPr>
            <p:cNvPr id="12" name="Group 11">
              <a:extLst>
                <a:ext uri="{FF2B5EF4-FFF2-40B4-BE49-F238E27FC236}">
                  <a16:creationId xmlns:a16="http://schemas.microsoft.com/office/drawing/2014/main" id="{8C6D9524-CEAA-B1FE-A06D-7205621E1998}"/>
                </a:ext>
              </a:extLst>
            </p:cNvPr>
            <p:cNvGrpSpPr>
              <a:grpSpLocks noChangeAspect="1"/>
            </p:cNvGrpSpPr>
            <p:nvPr/>
          </p:nvGrpSpPr>
          <p:grpSpPr>
            <a:xfrm>
              <a:off x="14591633" y="2012871"/>
              <a:ext cx="4272388" cy="3699888"/>
              <a:chOff x="0" y="0"/>
              <a:chExt cx="6350000" cy="5499100"/>
            </a:xfrm>
          </p:grpSpPr>
          <p:sp>
            <p:nvSpPr>
              <p:cNvPr id="13" name="Freeform 12">
                <a:extLst>
                  <a:ext uri="{FF2B5EF4-FFF2-40B4-BE49-F238E27FC236}">
                    <a16:creationId xmlns:a16="http://schemas.microsoft.com/office/drawing/2014/main" id="{2D6273D6-E45E-8965-36FC-D331666B69E5}"/>
                  </a:ext>
                </a:extLst>
              </p:cNvPr>
              <p:cNvSpPr/>
              <p:nvPr/>
            </p:nvSpPr>
            <p:spPr>
              <a:xfrm>
                <a:off x="0" y="0"/>
                <a:ext cx="6350000" cy="5499100"/>
              </a:xfrm>
              <a:custGeom>
                <a:avLst/>
                <a:gdLst/>
                <a:ahLst/>
                <a:cxnLst/>
                <a:rect l="l" t="t" r="r" b="b"/>
                <a:pathLst>
                  <a:path w="6350000" h="5499100">
                    <a:moveTo>
                      <a:pt x="3175000" y="0"/>
                    </a:moveTo>
                    <a:lnTo>
                      <a:pt x="0" y="0"/>
                    </a:lnTo>
                    <a:lnTo>
                      <a:pt x="1587500" y="2749550"/>
                    </a:lnTo>
                    <a:lnTo>
                      <a:pt x="3175000" y="5499100"/>
                    </a:lnTo>
                    <a:lnTo>
                      <a:pt x="4762500" y="2749550"/>
                    </a:lnTo>
                    <a:lnTo>
                      <a:pt x="6350000" y="0"/>
                    </a:lnTo>
                    <a:close/>
                  </a:path>
                </a:pathLst>
              </a:custGeom>
              <a:blipFill>
                <a:blip r:embed="rId6" cstate="screen">
                  <a:extLst>
                    <a:ext uri="{28A0092B-C50C-407E-A947-70E740481C1C}">
                      <a14:useLocalDpi xmlns:a14="http://schemas.microsoft.com/office/drawing/2010/main"/>
                    </a:ext>
                  </a:extLst>
                </a:blip>
                <a:stretch>
                  <a:fillRect/>
                </a:stretch>
              </a:blipFill>
            </p:spPr>
          </p:sp>
        </p:grpSp>
      </p:grpSp>
      <p:sp>
        <p:nvSpPr>
          <p:cNvPr id="18" name="Espace réservé du texte 4">
            <a:extLst>
              <a:ext uri="{FF2B5EF4-FFF2-40B4-BE49-F238E27FC236}">
                <a16:creationId xmlns:a16="http://schemas.microsoft.com/office/drawing/2014/main" id="{31457F6D-D459-E725-646D-C9AFE4BED8E5}"/>
              </a:ext>
            </a:extLst>
          </p:cNvPr>
          <p:cNvSpPr>
            <a:spLocks noGrp="1"/>
          </p:cNvSpPr>
          <p:nvPr>
            <p:ph type="body" sz="quarter" idx="3"/>
          </p:nvPr>
        </p:nvSpPr>
        <p:spPr>
          <a:xfrm>
            <a:off x="6168522" y="1244601"/>
            <a:ext cx="5183717" cy="823383"/>
          </a:xfrm>
          <a:prstGeom prst="rect">
            <a:avLst/>
          </a:prstGeom>
        </p:spPr>
        <p:txBody>
          <a:bodyPr anchor="b"/>
          <a:lstStyle>
            <a:lvl1pPr marL="0" indent="0">
              <a:buNone/>
              <a:defRPr sz="1867" b="1" i="0">
                <a:latin typeface="Poppins" pitchFamily="2" charset="77"/>
                <a:cs typeface="Poppins" pitchFamily="2" charset="77"/>
              </a:defRPr>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19" name="Espace réservé du contenu 5">
            <a:extLst>
              <a:ext uri="{FF2B5EF4-FFF2-40B4-BE49-F238E27FC236}">
                <a16:creationId xmlns:a16="http://schemas.microsoft.com/office/drawing/2014/main" id="{10198595-669E-5CD1-643E-C781B091C648}"/>
              </a:ext>
            </a:extLst>
          </p:cNvPr>
          <p:cNvSpPr>
            <a:spLocks noGrp="1"/>
          </p:cNvSpPr>
          <p:nvPr>
            <p:ph sz="quarter" idx="4"/>
          </p:nvPr>
        </p:nvSpPr>
        <p:spPr>
          <a:xfrm>
            <a:off x="6172200" y="2158999"/>
            <a:ext cx="5183717" cy="4031193"/>
          </a:xfrm>
          <a:prstGeom prst="rect">
            <a:avLst/>
          </a:prstGeom>
        </p:spPr>
        <p:txBody>
          <a:bodyPr/>
          <a:lstStyle>
            <a:lvl1pPr>
              <a:defRPr sz="1867" b="0" i="0">
                <a:latin typeface="Poppins Light" pitchFamily="2" charset="77"/>
                <a:cs typeface="Poppins Light" pitchFamily="2" charset="77"/>
              </a:defRPr>
            </a:lvl1pPr>
            <a:lvl2pPr>
              <a:defRPr sz="1867" b="0" i="0">
                <a:latin typeface="Poppins Light" pitchFamily="2" charset="77"/>
                <a:cs typeface="Poppins Light" pitchFamily="2" charset="77"/>
              </a:defRPr>
            </a:lvl2pPr>
            <a:lvl3pPr>
              <a:defRPr sz="1867" b="0" i="0">
                <a:latin typeface="Poppins Light" pitchFamily="2" charset="77"/>
                <a:cs typeface="Poppins Light" pitchFamily="2" charset="77"/>
              </a:defRPr>
            </a:lvl3pPr>
            <a:lvl4pPr>
              <a:defRPr sz="1867" b="0" i="0">
                <a:latin typeface="Poppins Light" pitchFamily="2" charset="77"/>
                <a:cs typeface="Poppins Light" pitchFamily="2" charset="77"/>
              </a:defRPr>
            </a:lvl4pPr>
            <a:lvl5pPr>
              <a:defRPr sz="1867" b="0" i="0">
                <a:latin typeface="Poppins Light" pitchFamily="2" charset="77"/>
                <a:cs typeface="Poppins Light"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dirty="0"/>
          </a:p>
        </p:txBody>
      </p:sp>
      <p:sp>
        <p:nvSpPr>
          <p:cNvPr id="20" name="Titre 1">
            <a:extLst>
              <a:ext uri="{FF2B5EF4-FFF2-40B4-BE49-F238E27FC236}">
                <a16:creationId xmlns:a16="http://schemas.microsoft.com/office/drawing/2014/main" id="{D6AC2CD9-5DFE-0E63-86C2-7DCC72DF8283}"/>
              </a:ext>
            </a:extLst>
          </p:cNvPr>
          <p:cNvSpPr>
            <a:spLocks noGrp="1"/>
          </p:cNvSpPr>
          <p:nvPr>
            <p:ph type="title"/>
          </p:nvPr>
        </p:nvSpPr>
        <p:spPr>
          <a:xfrm>
            <a:off x="508000" y="365126"/>
            <a:ext cx="10515600" cy="777875"/>
          </a:xfrm>
          <a:prstGeom prst="rect">
            <a:avLst/>
          </a:prstGeom>
        </p:spPr>
        <p:txBody>
          <a:bodyPr/>
          <a:lstStyle>
            <a:lvl1pPr>
              <a:defRPr sz="4734" b="1" i="0">
                <a:solidFill>
                  <a:srgbClr val="292929"/>
                </a:solidFill>
                <a:latin typeface="Poppins" pitchFamily="2" charset="77"/>
                <a:cs typeface="Poppins" pitchFamily="2" charset="77"/>
              </a:defRPr>
            </a:lvl1pPr>
          </a:lstStyle>
          <a:p>
            <a:r>
              <a:rPr lang="en-US"/>
              <a:t>Click to edit Master title style</a:t>
            </a:r>
            <a:endParaRPr lang="fr-FR" dirty="0"/>
          </a:p>
        </p:txBody>
      </p:sp>
      <p:sp>
        <p:nvSpPr>
          <p:cNvPr id="21" name="ZoneTexte 20">
            <a:extLst>
              <a:ext uri="{FF2B5EF4-FFF2-40B4-BE49-F238E27FC236}">
                <a16:creationId xmlns:a16="http://schemas.microsoft.com/office/drawing/2014/main" id="{7D738DFE-3F42-C4F4-034D-2428872458F3}"/>
              </a:ext>
            </a:extLst>
          </p:cNvPr>
          <p:cNvSpPr txBox="1"/>
          <p:nvPr/>
        </p:nvSpPr>
        <p:spPr>
          <a:xfrm>
            <a:off x="9702800" y="6535579"/>
            <a:ext cx="2794000" cy="276999"/>
          </a:xfrm>
          <a:prstGeom prst="rect">
            <a:avLst/>
          </a:prstGeom>
          <a:noFill/>
        </p:spPr>
        <p:txBody>
          <a:bodyPr wrap="square" rtlCol="0">
            <a:spAutoFit/>
          </a:bodyPr>
          <a:lstStyle/>
          <a:p>
            <a:pPr algn="l"/>
            <a:r>
              <a:rPr lang="fr-FR" sz="1200" dirty="0">
                <a:latin typeface="Poppins" pitchFamily="2" charset="77"/>
                <a:cs typeface="Poppins" pitchFamily="2" charset="77"/>
              </a:rPr>
              <a:t>Comprehensive Training 2022</a:t>
            </a:r>
          </a:p>
        </p:txBody>
      </p:sp>
      <p:cxnSp>
        <p:nvCxnSpPr>
          <p:cNvPr id="22" name="Connecteur droit 21">
            <a:extLst>
              <a:ext uri="{FF2B5EF4-FFF2-40B4-BE49-F238E27FC236}">
                <a16:creationId xmlns:a16="http://schemas.microsoft.com/office/drawing/2014/main" id="{09AEB984-B2B6-9D61-4AFB-DAD2DB70C812}"/>
              </a:ext>
            </a:extLst>
          </p:cNvPr>
          <p:cNvCxnSpPr>
            <a:cxnSpLocks/>
          </p:cNvCxnSpPr>
          <p:nvPr/>
        </p:nvCxnSpPr>
        <p:spPr>
          <a:xfrm flipV="1">
            <a:off x="8537452" y="6477001"/>
            <a:ext cx="3654549" cy="1587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54897375"/>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p:cSld name="Slide 16">
    <p:bg>
      <p:bgPr>
        <a:solidFill>
          <a:srgbClr val="032B43"/>
        </a:solidFill>
        <a:effectLst/>
      </p:bgPr>
    </p:bg>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72628781-542C-9F56-75E5-5734B283FF86}"/>
              </a:ext>
            </a:extLst>
          </p:cNvPr>
          <p:cNvSpPr txBox="1"/>
          <p:nvPr/>
        </p:nvSpPr>
        <p:spPr>
          <a:xfrm>
            <a:off x="101600" y="6535579"/>
            <a:ext cx="4013200" cy="276999"/>
          </a:xfrm>
          <a:prstGeom prst="rect">
            <a:avLst/>
          </a:prstGeom>
          <a:noFill/>
        </p:spPr>
        <p:txBody>
          <a:bodyPr wrap="square" rtlCol="0">
            <a:spAutoFit/>
          </a:bodyPr>
          <a:lstStyle/>
          <a:p>
            <a:pPr algn="l"/>
            <a:r>
              <a:rPr lang="fr-FR" sz="1200" dirty="0">
                <a:solidFill>
                  <a:schemeClr val="bg1"/>
                </a:solidFill>
                <a:latin typeface="Poppins" pitchFamily="2" charset="77"/>
                <a:cs typeface="Poppins" pitchFamily="2" charset="77"/>
              </a:rPr>
              <a:t>Comprehensive Training 2022</a:t>
            </a:r>
          </a:p>
        </p:txBody>
      </p:sp>
      <p:cxnSp>
        <p:nvCxnSpPr>
          <p:cNvPr id="3" name="Connecteur droit 2">
            <a:extLst>
              <a:ext uri="{FF2B5EF4-FFF2-40B4-BE49-F238E27FC236}">
                <a16:creationId xmlns:a16="http://schemas.microsoft.com/office/drawing/2014/main" id="{893CBE26-6BFA-8EAA-053B-D984FBA72D37}"/>
              </a:ext>
            </a:extLst>
          </p:cNvPr>
          <p:cNvCxnSpPr/>
          <p:nvPr/>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 name="Connecteur droit 2">
            <a:extLst>
              <a:ext uri="{FF2B5EF4-FFF2-40B4-BE49-F238E27FC236}">
                <a16:creationId xmlns:a16="http://schemas.microsoft.com/office/drawing/2014/main" id="{0D5A5CCE-16D0-4145-B792-281F652C08C8}"/>
              </a:ext>
            </a:extLst>
          </p:cNvPr>
          <p:cNvCxnSpPr/>
          <p:nvPr userDrawn="1"/>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9303474"/>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p:cSld name="Slide 17">
    <p:bg>
      <p:bgPr>
        <a:solidFill>
          <a:srgbClr val="0B81D5"/>
        </a:solidFill>
        <a:effectLst/>
      </p:bgPr>
    </p:bg>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75E1A3A1-851F-BB41-DAB8-E35A550A7220}"/>
              </a:ext>
            </a:extLst>
          </p:cNvPr>
          <p:cNvSpPr txBox="1"/>
          <p:nvPr/>
        </p:nvSpPr>
        <p:spPr>
          <a:xfrm>
            <a:off x="101600" y="6535579"/>
            <a:ext cx="4013200" cy="276999"/>
          </a:xfrm>
          <a:prstGeom prst="rect">
            <a:avLst/>
          </a:prstGeom>
          <a:noFill/>
        </p:spPr>
        <p:txBody>
          <a:bodyPr wrap="square" rtlCol="0">
            <a:spAutoFit/>
          </a:bodyPr>
          <a:lstStyle/>
          <a:p>
            <a:pPr algn="l"/>
            <a:r>
              <a:rPr lang="fr-FR" sz="1200" dirty="0">
                <a:solidFill>
                  <a:schemeClr val="bg1"/>
                </a:solidFill>
                <a:latin typeface="Poppins" pitchFamily="2" charset="77"/>
                <a:cs typeface="Poppins" pitchFamily="2" charset="77"/>
              </a:rPr>
              <a:t>Comprehensive Training 2022</a:t>
            </a:r>
          </a:p>
        </p:txBody>
      </p:sp>
      <p:cxnSp>
        <p:nvCxnSpPr>
          <p:cNvPr id="5" name="Connecteur droit 4">
            <a:extLst>
              <a:ext uri="{FF2B5EF4-FFF2-40B4-BE49-F238E27FC236}">
                <a16:creationId xmlns:a16="http://schemas.microsoft.com/office/drawing/2014/main" id="{CB195B3F-6D64-5BD4-0B1F-27212A1C1A06}"/>
              </a:ext>
            </a:extLst>
          </p:cNvPr>
          <p:cNvCxnSpPr/>
          <p:nvPr/>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6" name="ZoneTexte 3">
            <a:extLst>
              <a:ext uri="{FF2B5EF4-FFF2-40B4-BE49-F238E27FC236}">
                <a16:creationId xmlns:a16="http://schemas.microsoft.com/office/drawing/2014/main" id="{04BC2742-A355-4148-895C-AA56F17466AC}"/>
              </a:ext>
            </a:extLst>
          </p:cNvPr>
          <p:cNvSpPr txBox="1"/>
          <p:nvPr userDrawn="1"/>
        </p:nvSpPr>
        <p:spPr>
          <a:xfrm>
            <a:off x="101600" y="6535579"/>
            <a:ext cx="4013200" cy="276999"/>
          </a:xfrm>
          <a:prstGeom prst="rect">
            <a:avLst/>
          </a:prstGeom>
          <a:noFill/>
        </p:spPr>
        <p:txBody>
          <a:bodyPr wrap="square" rtlCol="0">
            <a:spAutoFit/>
          </a:bodyPr>
          <a:lstStyle/>
          <a:p>
            <a:pPr algn="l"/>
            <a:r>
              <a:rPr lang="fr-FR" sz="1200" dirty="0">
                <a:solidFill>
                  <a:schemeClr val="bg1"/>
                </a:solidFill>
                <a:latin typeface="Poppins" pitchFamily="2" charset="77"/>
                <a:cs typeface="Poppins" pitchFamily="2" charset="77"/>
              </a:rPr>
              <a:t>Comprehensive Training 2022</a:t>
            </a:r>
          </a:p>
        </p:txBody>
      </p:sp>
      <p:cxnSp>
        <p:nvCxnSpPr>
          <p:cNvPr id="7" name="Connecteur droit 4">
            <a:extLst>
              <a:ext uri="{FF2B5EF4-FFF2-40B4-BE49-F238E27FC236}">
                <a16:creationId xmlns:a16="http://schemas.microsoft.com/office/drawing/2014/main" id="{312CF02E-AE59-4BFF-A703-2DA5C9DFB5DE}"/>
              </a:ext>
            </a:extLst>
          </p:cNvPr>
          <p:cNvCxnSpPr/>
          <p:nvPr userDrawn="1"/>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08627941"/>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8B1C91-0D83-4C2B-B316-66A06BE2D5F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9F9CCC8-EF0B-48DC-B73F-302E70ABFBC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81BEF26-76E1-4E07-8601-5012306C6DA8}"/>
              </a:ext>
            </a:extLst>
          </p:cNvPr>
          <p:cNvSpPr>
            <a:spLocks noGrp="1"/>
          </p:cNvSpPr>
          <p:nvPr>
            <p:ph type="dt" sz="half" idx="10"/>
          </p:nvPr>
        </p:nvSpPr>
        <p:spPr/>
        <p:txBody>
          <a:bodyPr/>
          <a:lstStyle/>
          <a:p>
            <a:fld id="{A2524923-A3BB-4224-918D-7EFA577E2091}" type="datetimeFigureOut">
              <a:rPr lang="en-US" smtClean="0"/>
              <a:t>7/21/2022</a:t>
            </a:fld>
            <a:endParaRPr lang="en-US"/>
          </a:p>
        </p:txBody>
      </p:sp>
      <p:sp>
        <p:nvSpPr>
          <p:cNvPr id="5" name="Footer Placeholder 4">
            <a:extLst>
              <a:ext uri="{FF2B5EF4-FFF2-40B4-BE49-F238E27FC236}">
                <a16:creationId xmlns:a16="http://schemas.microsoft.com/office/drawing/2014/main" id="{70F5254A-454D-4714-8056-D73DCFEB093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3EAE8FB-1AB7-4A51-A7E1-97A5FAEFA017}"/>
              </a:ext>
            </a:extLst>
          </p:cNvPr>
          <p:cNvSpPr>
            <a:spLocks noGrp="1"/>
          </p:cNvSpPr>
          <p:nvPr>
            <p:ph type="sldNum" sz="quarter" idx="12"/>
          </p:nvPr>
        </p:nvSpPr>
        <p:spPr/>
        <p:txBody>
          <a:bodyPr/>
          <a:lstStyle/>
          <a:p>
            <a:fld id="{58823B9C-EBE3-4515-8611-DBDBEE3C5770}" type="slidenum">
              <a:rPr lang="en-US" smtClean="0"/>
              <a:t>‹#›</a:t>
            </a:fld>
            <a:endParaRPr lang="en-US"/>
          </a:p>
        </p:txBody>
      </p:sp>
    </p:spTree>
    <p:extLst>
      <p:ext uri="{BB962C8B-B14F-4D97-AF65-F5344CB8AC3E}">
        <p14:creationId xmlns:p14="http://schemas.microsoft.com/office/powerpoint/2010/main" val="1629805122"/>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userDrawn="1">
  <p:cSld name="Green one third">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425112684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8331" name="think-cell Slide" r:id="rId4" imgW="352" imgH="355" progId="TCLayout.ActiveDocument.1">
                  <p:embed/>
                </p:oleObj>
              </mc:Choice>
              <mc:Fallback>
                <p:oleObj name="think-cell Slide" r:id="rId4" imgW="352" imgH="355" progId="TCLayout.ActiveDocument.1">
                  <p:embed/>
                  <p:pic>
                    <p:nvPicPr>
                      <p:cNvPr id="3" name="Object 2" hidden="1"/>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10" name="Picture 9"/>
          <p:cNvPicPr>
            <a:picLocks noChangeAspect="1"/>
          </p:cNvPicPr>
          <p:nvPr userDrawn="1"/>
        </p:nvPicPr>
        <p:blipFill rotWithShape="1">
          <a:blip r:embed="rId6">
            <a:extLst>
              <a:ext uri="{28A0092B-C50C-407E-A947-70E740481C1C}">
                <a14:useLocalDpi xmlns:a14="http://schemas.microsoft.com/office/drawing/2010/main" val="0"/>
              </a:ext>
            </a:extLst>
          </a:blip>
          <a:srcRect l="29398" t="8741" r="101" b="27"/>
          <a:stretch/>
        </p:blipFill>
        <p:spPr bwMode="ltGray">
          <a:xfrm flipH="1">
            <a:off x="3671069" y="0"/>
            <a:ext cx="416951" cy="6858000"/>
          </a:xfrm>
          <a:prstGeom prst="rect">
            <a:avLst/>
          </a:prstGeom>
        </p:spPr>
      </p:pic>
      <p:sp>
        <p:nvSpPr>
          <p:cNvPr id="11" name="Title 4"/>
          <p:cNvSpPr>
            <a:spLocks noGrp="1"/>
          </p:cNvSpPr>
          <p:nvPr>
            <p:ph type="title" hasCustomPrompt="1"/>
          </p:nvPr>
        </p:nvSpPr>
        <p:spPr>
          <a:xfrm>
            <a:off x="630001" y="2681104"/>
            <a:ext cx="3127881" cy="1495794"/>
          </a:xfrm>
          <a:prstGeom prst="rect">
            <a:avLst/>
          </a:prstGeom>
        </p:spPr>
        <p:txBody>
          <a:bodyPr anchor="ctr">
            <a:noAutofit/>
          </a:bodyPr>
          <a:lstStyle>
            <a:lvl1pPr>
              <a:defRPr sz="3200">
                <a:solidFill>
                  <a:schemeClr val="bg1"/>
                </a:solidFill>
                <a:latin typeface="+mj-lt"/>
                <a:ea typeface="+mj-ea"/>
                <a:cs typeface="+mj-cs"/>
                <a:sym typeface="+mj-lt"/>
              </a:defRPr>
            </a:lvl1pPr>
          </a:lstStyle>
          <a:p>
            <a:r>
              <a:rPr lang="en-US"/>
              <a:t>Click to add title</a:t>
            </a:r>
          </a:p>
        </p:txBody>
      </p:sp>
      <p:sp>
        <p:nvSpPr>
          <p:cNvPr id="13" name="Rectangle 12"/>
          <p:cNvSpPr/>
          <p:nvPr userDrawn="1"/>
        </p:nvSpPr>
        <p:spPr bwMode="white">
          <a:xfrm>
            <a:off x="4080764" y="-1309"/>
            <a:ext cx="8111237" cy="685930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a:solidFill>
                <a:schemeClr val="bg1"/>
              </a:solidFill>
              <a:latin typeface="+mn-lt"/>
              <a:ea typeface="+mn-ea"/>
              <a:cs typeface="+mn-cs"/>
              <a:sym typeface="+mn-lt"/>
            </a:endParaRPr>
          </a:p>
        </p:txBody>
      </p:sp>
      <p:sp>
        <p:nvSpPr>
          <p:cNvPr id="16" name="Copyright" hidden="1"/>
          <p:cNvSpPr txBox="1"/>
          <p:nvPr userDrawn="1"/>
        </p:nvSpPr>
        <p:spPr>
          <a:xfrm rot="16200000">
            <a:off x="9486901" y="3922499"/>
            <a:ext cx="5133975" cy="96950"/>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2020 by Boston Consulting Group. All rights reserved.</a:t>
            </a:r>
          </a:p>
        </p:txBody>
      </p:sp>
      <p:sp>
        <p:nvSpPr>
          <p:cNvPr id="15" name="TextBox 14"/>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46"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lumMod val="50000"/>
                  </a:schemeClr>
                </a:solidFill>
                <a:latin typeface="+mn-lt"/>
                <a:ea typeface="+mn-ea"/>
                <a:cs typeface="+mn-cs"/>
                <a:sym typeface="+mn-lt"/>
              </a:rPr>
              <a:pPr marL="0" marR="0" indent="0" algn="r" defTabSz="914446" rtl="0" eaLnBrk="1" fontAlgn="auto" latinLnBrk="0" hangingPunct="1">
                <a:lnSpc>
                  <a:spcPct val="100000"/>
                </a:lnSpc>
                <a:spcBef>
                  <a:spcPts val="0"/>
                </a:spcBef>
                <a:spcAft>
                  <a:spcPts val="0"/>
                </a:spcAft>
                <a:buClrTx/>
                <a:buSzTx/>
                <a:buFontTx/>
                <a:buNone/>
                <a:tabLst/>
                <a:defRPr/>
              </a:pPr>
              <a:t>‹#›</a:t>
            </a:fld>
            <a:endParaRPr lang="en-US" sz="1000" kern="1200">
              <a:solidFill>
                <a:schemeClr val="bg1">
                  <a:lumMod val="50000"/>
                </a:schemeClr>
              </a:solidFill>
              <a:latin typeface="+mn-lt"/>
              <a:ea typeface="+mn-ea"/>
              <a:cs typeface="+mn-cs"/>
              <a:sym typeface="+mn-lt"/>
            </a:endParaRPr>
          </a:p>
        </p:txBody>
      </p:sp>
    </p:spTree>
    <p:extLst>
      <p:ext uri="{BB962C8B-B14F-4D97-AF65-F5344CB8AC3E}">
        <p14:creationId xmlns:p14="http://schemas.microsoft.com/office/powerpoint/2010/main" val="1624506949"/>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userDrawn="1">
  <p:cSld name="Title and Content blue">
    <p:spTree>
      <p:nvGrpSpPr>
        <p:cNvPr id="1" name=""/>
        <p:cNvGrpSpPr/>
        <p:nvPr/>
      </p:nvGrpSpPr>
      <p:grpSpPr>
        <a:xfrm>
          <a:off x="0" y="0"/>
          <a:ext cx="0" cy="0"/>
          <a:chOff x="0" y="0"/>
          <a:chExt cx="0" cy="0"/>
        </a:xfrm>
      </p:grpSpPr>
      <p:sp>
        <p:nvSpPr>
          <p:cNvPr id="3" name="Content Placeholder 2"/>
          <p:cNvSpPr>
            <a:spLocks noGrp="1"/>
          </p:cNvSpPr>
          <p:nvPr>
            <p:ph idx="1"/>
          </p:nvPr>
        </p:nvSpPr>
        <p:spPr bwMode="invGray">
          <a:xfrm>
            <a:off x="480001" y="1800000"/>
            <a:ext cx="11232001" cy="4237200"/>
          </a:xfrm>
        </p:spPr>
        <p:txBody>
          <a:bodyPr/>
          <a:lstStyle/>
          <a:p>
            <a:pPr lvl="0"/>
            <a:r>
              <a:rPr lang="en-GB" noProof="0" dirty="0"/>
              <a:t>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8" name="Text Placeholder 7"/>
          <p:cNvSpPr>
            <a:spLocks noGrp="1"/>
          </p:cNvSpPr>
          <p:nvPr>
            <p:ph type="body" sz="quarter" idx="13" hasCustomPrompt="1"/>
          </p:nvPr>
        </p:nvSpPr>
        <p:spPr bwMode="invGray">
          <a:xfrm>
            <a:off x="480485" y="1188004"/>
            <a:ext cx="8160000" cy="288925"/>
          </a:xfrm>
        </p:spPr>
        <p:txBody>
          <a:bodyPr lIns="18000" anchor="ctr">
            <a:normAutofit/>
          </a:bodyPr>
          <a:lstStyle>
            <a:lvl1pPr>
              <a:defRPr sz="1600" b="0">
                <a:solidFill>
                  <a:schemeClr val="tx1"/>
                </a:solidFill>
                <a:latin typeface="+mj-lt"/>
              </a:defRPr>
            </a:lvl1pPr>
          </a:lstStyle>
          <a:p>
            <a:pPr lvl="0"/>
            <a:r>
              <a:rPr lang="en-GB" noProof="0" dirty="0"/>
              <a:t>One line Subtitle (optional)</a:t>
            </a:r>
          </a:p>
        </p:txBody>
      </p:sp>
      <p:sp>
        <p:nvSpPr>
          <p:cNvPr id="13" name="Text Placeholder 7"/>
          <p:cNvSpPr>
            <a:spLocks noGrp="1"/>
          </p:cNvSpPr>
          <p:nvPr>
            <p:ph type="body" sz="quarter" idx="21" hasCustomPrompt="1"/>
          </p:nvPr>
        </p:nvSpPr>
        <p:spPr bwMode="invGray">
          <a:xfrm>
            <a:off x="480001" y="6375540"/>
            <a:ext cx="11226365" cy="208579"/>
          </a:xfrm>
        </p:spPr>
        <p:txBody>
          <a:bodyPr anchor="t">
            <a:noAutofit/>
          </a:bodyPr>
          <a:lstStyle>
            <a:lvl1pPr>
              <a:defRPr sz="2000" b="0" i="0">
                <a:solidFill>
                  <a:srgbClr val="FF0000"/>
                </a:solidFill>
                <a:latin typeface="+mn-lt"/>
              </a:defRPr>
            </a:lvl1pPr>
          </a:lstStyle>
          <a:p>
            <a:pPr lvl="0"/>
            <a:r>
              <a:rPr lang="en-GB" noProof="0" dirty="0"/>
              <a:t>DRAFT</a:t>
            </a:r>
          </a:p>
        </p:txBody>
      </p:sp>
      <p:sp>
        <p:nvSpPr>
          <p:cNvPr id="7" name="Title 6"/>
          <p:cNvSpPr>
            <a:spLocks noGrp="1"/>
          </p:cNvSpPr>
          <p:nvPr>
            <p:ph type="title"/>
          </p:nvPr>
        </p:nvSpPr>
        <p:spPr bwMode="invGray">
          <a:xfrm>
            <a:off x="479999" y="359999"/>
            <a:ext cx="8160000" cy="720000"/>
          </a:xfrm>
        </p:spPr>
        <p:txBody>
          <a:bodyPr/>
          <a:lstStyle>
            <a:lvl1pPr>
              <a:defRPr/>
            </a:lvl1pPr>
          </a:lstStyle>
          <a:p>
            <a:r>
              <a:rPr lang="en-GB" noProof="0" dirty="0"/>
              <a:t>Click to edit Master title style</a:t>
            </a:r>
          </a:p>
        </p:txBody>
      </p:sp>
    </p:spTree>
    <p:extLst>
      <p:ext uri="{BB962C8B-B14F-4D97-AF65-F5344CB8AC3E}">
        <p14:creationId xmlns:p14="http://schemas.microsoft.com/office/powerpoint/2010/main" val="3932209499"/>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matchingName="Title and two columns" type="twoColTx">
  <p:cSld name="Title and two columns">
    <p:spTree>
      <p:nvGrpSpPr>
        <p:cNvPr id="1" name="Shape 13"/>
        <p:cNvGrpSpPr/>
        <p:nvPr/>
      </p:nvGrpSpPr>
      <p:grpSpPr>
        <a:xfrm>
          <a:off x="0" y="0"/>
          <a:ext cx="0" cy="0"/>
          <a:chOff x="0" y="0"/>
          <a:chExt cx="0" cy="0"/>
        </a:xfrm>
      </p:grpSpPr>
      <p:sp>
        <p:nvSpPr>
          <p:cNvPr id="14" name="Google Shape;14;p18"/>
          <p:cNvSpPr txBox="1">
            <a:spLocks noGrp="1"/>
          </p:cNvSpPr>
          <p:nvPr>
            <p:ph type="title"/>
          </p:nvPr>
        </p:nvSpPr>
        <p:spPr>
          <a:xfrm>
            <a:off x="612633" y="593367"/>
            <a:ext cx="11360800" cy="7636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Font typeface="Roboto Light"/>
              <a:buNone/>
              <a:defRPr b="0" i="0">
                <a:latin typeface="Arial" panose="020B0604020202020204" pitchFamily="34" charset="0"/>
                <a:ea typeface="Roboto Light"/>
                <a:cs typeface="Arial" panose="020B0604020202020204" pitchFamily="34" charset="0"/>
                <a:sym typeface="Roboto Light"/>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dirty="0"/>
          </a:p>
        </p:txBody>
      </p:sp>
      <p:sp>
        <p:nvSpPr>
          <p:cNvPr id="15" name="Google Shape;15;p18"/>
          <p:cNvSpPr txBox="1">
            <a:spLocks noGrp="1"/>
          </p:cNvSpPr>
          <p:nvPr>
            <p:ph type="body" idx="1"/>
          </p:nvPr>
        </p:nvSpPr>
        <p:spPr>
          <a:xfrm>
            <a:off x="612633" y="1536633"/>
            <a:ext cx="5333200" cy="4555200"/>
          </a:xfrm>
          <a:prstGeom prst="rect">
            <a:avLst/>
          </a:prstGeom>
          <a:noFill/>
          <a:ln>
            <a:noFill/>
          </a:ln>
        </p:spPr>
        <p:txBody>
          <a:bodyPr spcFirstLastPara="1" wrap="square" lIns="91425" tIns="91425" rIns="91425" bIns="91425" anchor="t" anchorCtr="0">
            <a:noAutofit/>
          </a:bodyPr>
          <a:lstStyle>
            <a:lvl1pPr marL="609616" lvl="0" indent="-423344" algn="l">
              <a:lnSpc>
                <a:spcPct val="125000"/>
              </a:lnSpc>
              <a:spcBef>
                <a:spcPts val="0"/>
              </a:spcBef>
              <a:spcAft>
                <a:spcPts val="0"/>
              </a:spcAft>
              <a:buClr>
                <a:srgbClr val="0B4663"/>
              </a:buClr>
              <a:buSzPts val="1400"/>
              <a:buFont typeface="Roboto Medium"/>
              <a:buChar char="●"/>
              <a:defRPr sz="1867">
                <a:solidFill>
                  <a:srgbClr val="0B4663"/>
                </a:solidFill>
                <a:latin typeface="Roboto Medium"/>
                <a:ea typeface="Roboto Medium"/>
                <a:cs typeface="Roboto Medium"/>
                <a:sym typeface="Roboto Medium"/>
              </a:defRPr>
            </a:lvl1pPr>
            <a:lvl2pPr marL="1219231" lvl="1" indent="-406410" algn="l">
              <a:lnSpc>
                <a:spcPct val="125000"/>
              </a:lnSpc>
              <a:spcBef>
                <a:spcPts val="2133"/>
              </a:spcBef>
              <a:spcAft>
                <a:spcPts val="0"/>
              </a:spcAft>
              <a:buClr>
                <a:srgbClr val="0B4663"/>
              </a:buClr>
              <a:buSzPts val="1200"/>
              <a:buFont typeface="Roboto Medium"/>
              <a:buChar char="○"/>
              <a:defRPr sz="1600">
                <a:solidFill>
                  <a:srgbClr val="0B4663"/>
                </a:solidFill>
                <a:latin typeface="Roboto Medium"/>
                <a:ea typeface="Roboto Medium"/>
                <a:cs typeface="Roboto Medium"/>
                <a:sym typeface="Roboto Medium"/>
              </a:defRPr>
            </a:lvl2pPr>
            <a:lvl3pPr marL="1828845" lvl="2" indent="-406410" algn="l">
              <a:lnSpc>
                <a:spcPct val="125000"/>
              </a:lnSpc>
              <a:spcBef>
                <a:spcPts val="2133"/>
              </a:spcBef>
              <a:spcAft>
                <a:spcPts val="0"/>
              </a:spcAft>
              <a:buClr>
                <a:srgbClr val="0B4663"/>
              </a:buClr>
              <a:buSzPts val="1200"/>
              <a:buFont typeface="Roboto Medium"/>
              <a:buChar char="■"/>
              <a:defRPr sz="1600">
                <a:solidFill>
                  <a:srgbClr val="0B4663"/>
                </a:solidFill>
                <a:latin typeface="Roboto Medium"/>
                <a:ea typeface="Roboto Medium"/>
                <a:cs typeface="Roboto Medium"/>
                <a:sym typeface="Roboto Medium"/>
              </a:defRPr>
            </a:lvl3pPr>
            <a:lvl4pPr marL="2438461" lvl="3" indent="-406410" algn="l">
              <a:lnSpc>
                <a:spcPct val="125000"/>
              </a:lnSpc>
              <a:spcBef>
                <a:spcPts val="2133"/>
              </a:spcBef>
              <a:spcAft>
                <a:spcPts val="0"/>
              </a:spcAft>
              <a:buClr>
                <a:srgbClr val="0B4663"/>
              </a:buClr>
              <a:buSzPts val="1200"/>
              <a:buFont typeface="Roboto Medium"/>
              <a:buChar char="●"/>
              <a:defRPr sz="1600">
                <a:solidFill>
                  <a:srgbClr val="0B4663"/>
                </a:solidFill>
                <a:latin typeface="Roboto Medium"/>
                <a:ea typeface="Roboto Medium"/>
                <a:cs typeface="Roboto Medium"/>
                <a:sym typeface="Roboto Medium"/>
              </a:defRPr>
            </a:lvl4pPr>
            <a:lvl5pPr marL="3048076" lvl="4" indent="-406410" algn="l">
              <a:lnSpc>
                <a:spcPct val="125000"/>
              </a:lnSpc>
              <a:spcBef>
                <a:spcPts val="2133"/>
              </a:spcBef>
              <a:spcAft>
                <a:spcPts val="0"/>
              </a:spcAft>
              <a:buClr>
                <a:srgbClr val="0B4663"/>
              </a:buClr>
              <a:buSzPts val="1200"/>
              <a:buFont typeface="Roboto Medium"/>
              <a:buChar char="○"/>
              <a:defRPr sz="1600">
                <a:solidFill>
                  <a:srgbClr val="0B4663"/>
                </a:solidFill>
                <a:latin typeface="Roboto Medium"/>
                <a:ea typeface="Roboto Medium"/>
                <a:cs typeface="Roboto Medium"/>
                <a:sym typeface="Roboto Medium"/>
              </a:defRPr>
            </a:lvl5pPr>
            <a:lvl6pPr marL="3657692" lvl="5" indent="-406410" algn="l">
              <a:lnSpc>
                <a:spcPct val="125000"/>
              </a:lnSpc>
              <a:spcBef>
                <a:spcPts val="2133"/>
              </a:spcBef>
              <a:spcAft>
                <a:spcPts val="0"/>
              </a:spcAft>
              <a:buClr>
                <a:srgbClr val="0B4663"/>
              </a:buClr>
              <a:buSzPts val="1200"/>
              <a:buFont typeface="Roboto Medium"/>
              <a:buChar char="■"/>
              <a:defRPr sz="1600">
                <a:solidFill>
                  <a:srgbClr val="0B4663"/>
                </a:solidFill>
                <a:latin typeface="Roboto Medium"/>
                <a:ea typeface="Roboto Medium"/>
                <a:cs typeface="Roboto Medium"/>
                <a:sym typeface="Roboto Medium"/>
              </a:defRPr>
            </a:lvl6pPr>
            <a:lvl7pPr marL="4267307" lvl="6" indent="-406410" algn="l">
              <a:lnSpc>
                <a:spcPct val="125000"/>
              </a:lnSpc>
              <a:spcBef>
                <a:spcPts val="2133"/>
              </a:spcBef>
              <a:spcAft>
                <a:spcPts val="0"/>
              </a:spcAft>
              <a:buClr>
                <a:srgbClr val="0B4663"/>
              </a:buClr>
              <a:buSzPts val="1200"/>
              <a:buFont typeface="Roboto Medium"/>
              <a:buChar char="●"/>
              <a:defRPr sz="1600">
                <a:solidFill>
                  <a:srgbClr val="0B4663"/>
                </a:solidFill>
                <a:latin typeface="Roboto Medium"/>
                <a:ea typeface="Roboto Medium"/>
                <a:cs typeface="Roboto Medium"/>
                <a:sym typeface="Roboto Medium"/>
              </a:defRPr>
            </a:lvl7pPr>
            <a:lvl8pPr marL="4876922" lvl="7" indent="-406410" algn="l">
              <a:lnSpc>
                <a:spcPct val="125000"/>
              </a:lnSpc>
              <a:spcBef>
                <a:spcPts val="2133"/>
              </a:spcBef>
              <a:spcAft>
                <a:spcPts val="0"/>
              </a:spcAft>
              <a:buClr>
                <a:srgbClr val="0B4663"/>
              </a:buClr>
              <a:buSzPts val="1200"/>
              <a:buFont typeface="Roboto Medium"/>
              <a:buChar char="○"/>
              <a:defRPr sz="1600">
                <a:solidFill>
                  <a:srgbClr val="0B4663"/>
                </a:solidFill>
                <a:latin typeface="Roboto Medium"/>
                <a:ea typeface="Roboto Medium"/>
                <a:cs typeface="Roboto Medium"/>
                <a:sym typeface="Roboto Medium"/>
              </a:defRPr>
            </a:lvl8pPr>
            <a:lvl9pPr marL="5486538" lvl="8" indent="-406410" algn="l">
              <a:lnSpc>
                <a:spcPct val="125000"/>
              </a:lnSpc>
              <a:spcBef>
                <a:spcPts val="2133"/>
              </a:spcBef>
              <a:spcAft>
                <a:spcPts val="2133"/>
              </a:spcAft>
              <a:buClr>
                <a:srgbClr val="0B4663"/>
              </a:buClr>
              <a:buSzPts val="1200"/>
              <a:buFont typeface="Roboto Medium"/>
              <a:buChar char="■"/>
              <a:defRPr sz="1600">
                <a:solidFill>
                  <a:srgbClr val="0B4663"/>
                </a:solidFill>
                <a:latin typeface="Roboto Medium"/>
                <a:ea typeface="Roboto Medium"/>
                <a:cs typeface="Roboto Medium"/>
                <a:sym typeface="Roboto Medium"/>
              </a:defRPr>
            </a:lvl9pPr>
          </a:lstStyle>
          <a:p>
            <a:endParaRPr/>
          </a:p>
        </p:txBody>
      </p:sp>
      <p:sp>
        <p:nvSpPr>
          <p:cNvPr id="16" name="Google Shape;16;p18"/>
          <p:cNvSpPr txBox="1">
            <a:spLocks noGrp="1"/>
          </p:cNvSpPr>
          <p:nvPr>
            <p:ph type="body" idx="2"/>
          </p:nvPr>
        </p:nvSpPr>
        <p:spPr>
          <a:xfrm>
            <a:off x="6443200" y="1536633"/>
            <a:ext cx="5333200" cy="4555200"/>
          </a:xfrm>
          <a:prstGeom prst="rect">
            <a:avLst/>
          </a:prstGeom>
          <a:noFill/>
          <a:ln>
            <a:noFill/>
          </a:ln>
        </p:spPr>
        <p:txBody>
          <a:bodyPr spcFirstLastPara="1" wrap="square" lIns="91425" tIns="91425" rIns="91425" bIns="91425" anchor="t" anchorCtr="0">
            <a:noAutofit/>
          </a:bodyPr>
          <a:lstStyle>
            <a:lvl1pPr marL="609616" lvl="0" indent="-423344" algn="l">
              <a:lnSpc>
                <a:spcPct val="125000"/>
              </a:lnSpc>
              <a:spcBef>
                <a:spcPts val="0"/>
              </a:spcBef>
              <a:spcAft>
                <a:spcPts val="0"/>
              </a:spcAft>
              <a:buClr>
                <a:srgbClr val="0B4663"/>
              </a:buClr>
              <a:buSzPts val="1400"/>
              <a:buFont typeface="Roboto Medium"/>
              <a:buChar char="●"/>
              <a:defRPr sz="1867">
                <a:solidFill>
                  <a:srgbClr val="0B4663"/>
                </a:solidFill>
                <a:latin typeface="Roboto Medium"/>
                <a:ea typeface="Roboto Medium"/>
                <a:cs typeface="Roboto Medium"/>
                <a:sym typeface="Roboto Medium"/>
              </a:defRPr>
            </a:lvl1pPr>
            <a:lvl2pPr marL="1219231" lvl="1" indent="-406410" algn="l">
              <a:lnSpc>
                <a:spcPct val="125000"/>
              </a:lnSpc>
              <a:spcBef>
                <a:spcPts val="2133"/>
              </a:spcBef>
              <a:spcAft>
                <a:spcPts val="0"/>
              </a:spcAft>
              <a:buClr>
                <a:srgbClr val="0B4663"/>
              </a:buClr>
              <a:buSzPts val="1200"/>
              <a:buFont typeface="Roboto Medium"/>
              <a:buChar char="○"/>
              <a:defRPr sz="1600">
                <a:solidFill>
                  <a:srgbClr val="0B4663"/>
                </a:solidFill>
                <a:latin typeface="Roboto Medium"/>
                <a:ea typeface="Roboto Medium"/>
                <a:cs typeface="Roboto Medium"/>
                <a:sym typeface="Roboto Medium"/>
              </a:defRPr>
            </a:lvl2pPr>
            <a:lvl3pPr marL="1828845" lvl="2" indent="-406410" algn="l">
              <a:lnSpc>
                <a:spcPct val="125000"/>
              </a:lnSpc>
              <a:spcBef>
                <a:spcPts val="2133"/>
              </a:spcBef>
              <a:spcAft>
                <a:spcPts val="0"/>
              </a:spcAft>
              <a:buClr>
                <a:srgbClr val="0B4663"/>
              </a:buClr>
              <a:buSzPts val="1200"/>
              <a:buFont typeface="Roboto Medium"/>
              <a:buChar char="■"/>
              <a:defRPr sz="1600">
                <a:solidFill>
                  <a:srgbClr val="0B4663"/>
                </a:solidFill>
                <a:latin typeface="Roboto Medium"/>
                <a:ea typeface="Roboto Medium"/>
                <a:cs typeface="Roboto Medium"/>
                <a:sym typeface="Roboto Medium"/>
              </a:defRPr>
            </a:lvl3pPr>
            <a:lvl4pPr marL="2438461" lvl="3" indent="-406410" algn="l">
              <a:lnSpc>
                <a:spcPct val="125000"/>
              </a:lnSpc>
              <a:spcBef>
                <a:spcPts val="2133"/>
              </a:spcBef>
              <a:spcAft>
                <a:spcPts val="0"/>
              </a:spcAft>
              <a:buClr>
                <a:srgbClr val="0B4663"/>
              </a:buClr>
              <a:buSzPts val="1200"/>
              <a:buFont typeface="Roboto Medium"/>
              <a:buChar char="●"/>
              <a:defRPr sz="1600">
                <a:solidFill>
                  <a:srgbClr val="0B4663"/>
                </a:solidFill>
                <a:latin typeface="Roboto Medium"/>
                <a:ea typeface="Roboto Medium"/>
                <a:cs typeface="Roboto Medium"/>
                <a:sym typeface="Roboto Medium"/>
              </a:defRPr>
            </a:lvl4pPr>
            <a:lvl5pPr marL="3048076" lvl="4" indent="-406410" algn="l">
              <a:lnSpc>
                <a:spcPct val="125000"/>
              </a:lnSpc>
              <a:spcBef>
                <a:spcPts val="2133"/>
              </a:spcBef>
              <a:spcAft>
                <a:spcPts val="0"/>
              </a:spcAft>
              <a:buClr>
                <a:srgbClr val="0B4663"/>
              </a:buClr>
              <a:buSzPts val="1200"/>
              <a:buFont typeface="Roboto Medium"/>
              <a:buChar char="○"/>
              <a:defRPr sz="1600">
                <a:solidFill>
                  <a:srgbClr val="0B4663"/>
                </a:solidFill>
                <a:latin typeface="Roboto Medium"/>
                <a:ea typeface="Roboto Medium"/>
                <a:cs typeface="Roboto Medium"/>
                <a:sym typeface="Roboto Medium"/>
              </a:defRPr>
            </a:lvl5pPr>
            <a:lvl6pPr marL="3657692" lvl="5" indent="-406410" algn="l">
              <a:lnSpc>
                <a:spcPct val="125000"/>
              </a:lnSpc>
              <a:spcBef>
                <a:spcPts val="2133"/>
              </a:spcBef>
              <a:spcAft>
                <a:spcPts val="0"/>
              </a:spcAft>
              <a:buClr>
                <a:srgbClr val="0B4663"/>
              </a:buClr>
              <a:buSzPts val="1200"/>
              <a:buFont typeface="Roboto Medium"/>
              <a:buChar char="■"/>
              <a:defRPr sz="1600">
                <a:solidFill>
                  <a:srgbClr val="0B4663"/>
                </a:solidFill>
                <a:latin typeface="Roboto Medium"/>
                <a:ea typeface="Roboto Medium"/>
                <a:cs typeface="Roboto Medium"/>
                <a:sym typeface="Roboto Medium"/>
              </a:defRPr>
            </a:lvl6pPr>
            <a:lvl7pPr marL="4267307" lvl="6" indent="-406410" algn="l">
              <a:lnSpc>
                <a:spcPct val="125000"/>
              </a:lnSpc>
              <a:spcBef>
                <a:spcPts val="2133"/>
              </a:spcBef>
              <a:spcAft>
                <a:spcPts val="0"/>
              </a:spcAft>
              <a:buClr>
                <a:srgbClr val="0B4663"/>
              </a:buClr>
              <a:buSzPts val="1200"/>
              <a:buFont typeface="Roboto Medium"/>
              <a:buChar char="●"/>
              <a:defRPr sz="1600">
                <a:solidFill>
                  <a:srgbClr val="0B4663"/>
                </a:solidFill>
                <a:latin typeface="Roboto Medium"/>
                <a:ea typeface="Roboto Medium"/>
                <a:cs typeface="Roboto Medium"/>
                <a:sym typeface="Roboto Medium"/>
              </a:defRPr>
            </a:lvl7pPr>
            <a:lvl8pPr marL="4876922" lvl="7" indent="-406410" algn="l">
              <a:lnSpc>
                <a:spcPct val="125000"/>
              </a:lnSpc>
              <a:spcBef>
                <a:spcPts val="2133"/>
              </a:spcBef>
              <a:spcAft>
                <a:spcPts val="0"/>
              </a:spcAft>
              <a:buClr>
                <a:srgbClr val="0B4663"/>
              </a:buClr>
              <a:buSzPts val="1200"/>
              <a:buFont typeface="Roboto Medium"/>
              <a:buChar char="○"/>
              <a:defRPr sz="1600">
                <a:solidFill>
                  <a:srgbClr val="0B4663"/>
                </a:solidFill>
                <a:latin typeface="Roboto Medium"/>
                <a:ea typeface="Roboto Medium"/>
                <a:cs typeface="Roboto Medium"/>
                <a:sym typeface="Roboto Medium"/>
              </a:defRPr>
            </a:lvl8pPr>
            <a:lvl9pPr marL="5486538" lvl="8" indent="-406410" algn="l">
              <a:lnSpc>
                <a:spcPct val="125000"/>
              </a:lnSpc>
              <a:spcBef>
                <a:spcPts val="2133"/>
              </a:spcBef>
              <a:spcAft>
                <a:spcPts val="2133"/>
              </a:spcAft>
              <a:buClr>
                <a:srgbClr val="0B4663"/>
              </a:buClr>
              <a:buSzPts val="1200"/>
              <a:buFont typeface="Roboto Medium"/>
              <a:buChar char="■"/>
              <a:defRPr sz="1600">
                <a:solidFill>
                  <a:srgbClr val="0B4663"/>
                </a:solidFill>
                <a:latin typeface="Roboto Medium"/>
                <a:ea typeface="Roboto Medium"/>
                <a:cs typeface="Roboto Medium"/>
                <a:sym typeface="Roboto Medium"/>
              </a:defRPr>
            </a:lvl9pPr>
          </a:lstStyle>
          <a:p>
            <a:endParaRPr/>
          </a:p>
        </p:txBody>
      </p:sp>
      <p:sp>
        <p:nvSpPr>
          <p:cNvPr id="17" name="Google Shape;17;p18"/>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panose="020B0604020202020204" pitchFamily="34" charset="0"/>
                <a:ea typeface="Roboto Light"/>
                <a:cs typeface="Arial" panose="020B0604020202020204" pitchFamily="34" charset="0"/>
                <a:sym typeface="Roboto Light"/>
              </a:defRPr>
            </a:lvl1pPr>
            <a:lvl2pPr marL="0" marR="0" lvl="1"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Roboto Light"/>
                <a:ea typeface="Roboto Light"/>
                <a:cs typeface="Roboto Light"/>
                <a:sym typeface="Roboto Light"/>
              </a:defRPr>
            </a:lvl2pPr>
            <a:lvl3pPr marL="0" marR="0" lvl="2"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Roboto Light"/>
                <a:ea typeface="Roboto Light"/>
                <a:cs typeface="Roboto Light"/>
                <a:sym typeface="Roboto Light"/>
              </a:defRPr>
            </a:lvl3pPr>
            <a:lvl4pPr marL="0" marR="0" lvl="3"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Roboto Light"/>
                <a:ea typeface="Roboto Light"/>
                <a:cs typeface="Roboto Light"/>
                <a:sym typeface="Roboto Light"/>
              </a:defRPr>
            </a:lvl4pPr>
            <a:lvl5pPr marL="0" marR="0" lvl="4"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Roboto Light"/>
                <a:ea typeface="Roboto Light"/>
                <a:cs typeface="Roboto Light"/>
                <a:sym typeface="Roboto Light"/>
              </a:defRPr>
            </a:lvl5pPr>
            <a:lvl6pPr marL="0" marR="0" lvl="5"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Roboto Light"/>
                <a:ea typeface="Roboto Light"/>
                <a:cs typeface="Roboto Light"/>
                <a:sym typeface="Roboto Light"/>
              </a:defRPr>
            </a:lvl6pPr>
            <a:lvl7pPr marL="0" marR="0" lvl="6"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Roboto Light"/>
                <a:ea typeface="Roboto Light"/>
                <a:cs typeface="Roboto Light"/>
                <a:sym typeface="Roboto Light"/>
              </a:defRPr>
            </a:lvl7pPr>
            <a:lvl8pPr marL="0" marR="0" lvl="7"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Roboto Light"/>
                <a:ea typeface="Roboto Light"/>
                <a:cs typeface="Roboto Light"/>
                <a:sym typeface="Roboto Light"/>
              </a:defRPr>
            </a:lvl8pPr>
            <a:lvl9pPr marL="0" marR="0" lvl="8"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Roboto Light"/>
                <a:ea typeface="Roboto Light"/>
                <a:cs typeface="Roboto Light"/>
                <a:sym typeface="Roboto Light"/>
              </a:defRPr>
            </a:lvl9pPr>
          </a:lstStyle>
          <a:p>
            <a:fld id="{00000000-1234-1234-1234-123412341234}" type="slidenum">
              <a:rPr lang="en" smtClean="0"/>
              <a:pPr/>
              <a:t>‹#›</a:t>
            </a:fld>
            <a:endParaRPr lang="en" dirty="0"/>
          </a:p>
        </p:txBody>
      </p:sp>
    </p:spTree>
    <p:extLst>
      <p:ext uri="{BB962C8B-B14F-4D97-AF65-F5344CB8AC3E}">
        <p14:creationId xmlns:p14="http://schemas.microsoft.com/office/powerpoint/2010/main" val="66665632"/>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userDrawn="1">
  <p:cSld name="Title_no text">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9355" name="think-cell Slide" r:id="rId5" imgW="352" imgH="355" progId="TCLayout.ActiveDocument.1">
                  <p:embed/>
                </p:oleObj>
              </mc:Choice>
              <mc:Fallback>
                <p:oleObj name="think-cell Slide" r:id="rId5" imgW="352" imgH="355" progId="TCLayout.ActiveDocument.1">
                  <p:embed/>
                  <p:pic>
                    <p:nvPicPr>
                      <p:cNvPr id="3" name="Object 2" hidden="1"/>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81ABDA97-D60F-466E-B1A3-CAE82CB597DC}"/>
              </a:ext>
            </a:extLst>
          </p:cNvPr>
          <p:cNvSpPr/>
          <p:nvPr>
            <p:custDataLst>
              <p:tags r:id="rId3"/>
            </p:custDataLst>
          </p:nvPr>
        </p:nvSpPr>
        <p:spPr>
          <a:xfrm>
            <a:off x="0" y="0"/>
            <a:ext cx="158750" cy="158750"/>
          </a:xfrm>
          <a:prstGeom prst="rect">
            <a:avLst/>
          </a:prstGeom>
          <a:solidFill>
            <a:schemeClr val="tx2"/>
          </a:solidFill>
          <a:ln w="9525" cap="rnd" cmpd="sng" algn="ctr">
            <a:no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endParaRPr lang="en-US" sz="2400" b="0" i="0" baseline="0">
              <a:solidFill>
                <a:srgbClr val="FFFFFF"/>
              </a:solidFill>
              <a:latin typeface="Calibri" panose="020F0502020204030204" pitchFamily="34" charset="0"/>
              <a:ea typeface="+mj-ea"/>
              <a:cs typeface="+mj-cs"/>
              <a:sym typeface="Calibri" panose="020F0502020204030204" pitchFamily="34" charset="0"/>
            </a:endParaRPr>
          </a:p>
        </p:txBody>
      </p:sp>
      <p:sp>
        <p:nvSpPr>
          <p:cNvPr id="7" name="Copyright" hidden="1"/>
          <p:cNvSpPr txBox="1"/>
          <p:nvPr/>
        </p:nvSpPr>
        <p:spPr>
          <a:xfrm rot="16200000">
            <a:off x="9486901" y="3922499"/>
            <a:ext cx="5133975" cy="96950"/>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2020 by Boston Consulting Group. All rights reserved.</a:t>
            </a:r>
          </a:p>
        </p:txBody>
      </p:sp>
      <p:sp>
        <p:nvSpPr>
          <p:cNvPr id="20" name="Title 19">
            <a:extLst>
              <a:ext uri="{FF2B5EF4-FFF2-40B4-BE49-F238E27FC236}">
                <a16:creationId xmlns:a16="http://schemas.microsoft.com/office/drawing/2014/main" id="{0A75B8BC-6ADC-BC40-8446-A30BADE3EFD2}"/>
              </a:ext>
            </a:extLst>
          </p:cNvPr>
          <p:cNvSpPr>
            <a:spLocks noGrp="1"/>
          </p:cNvSpPr>
          <p:nvPr>
            <p:ph type="title"/>
          </p:nvPr>
        </p:nvSpPr>
        <p:spPr>
          <a:xfrm>
            <a:off x="578553" y="805392"/>
            <a:ext cx="8048612" cy="537986"/>
          </a:xfrm>
        </p:spPr>
        <p:txBody>
          <a:bodyPr>
            <a:noAutofit/>
          </a:bodyPr>
          <a:lstStyle>
            <a:lvl1pPr>
              <a:defRPr sz="2800">
                <a:solidFill>
                  <a:schemeClr val="accent1"/>
                </a:solidFill>
              </a:defRPr>
            </a:lvl1pPr>
          </a:lstStyle>
          <a:p>
            <a:r>
              <a:rPr lang="en-GB"/>
              <a:t>Click to edit Master title style</a:t>
            </a:r>
            <a:endParaRPr lang="en-US"/>
          </a:p>
        </p:txBody>
      </p:sp>
      <p:sp>
        <p:nvSpPr>
          <p:cNvPr id="9" name="Slide Number Placeholder 8">
            <a:extLst>
              <a:ext uri="{FF2B5EF4-FFF2-40B4-BE49-F238E27FC236}">
                <a16:creationId xmlns:a16="http://schemas.microsoft.com/office/drawing/2014/main" id="{B96C500B-D9EC-5347-8E16-C455F6F04DC6}"/>
              </a:ext>
            </a:extLst>
          </p:cNvPr>
          <p:cNvSpPr>
            <a:spLocks noGrp="1"/>
          </p:cNvSpPr>
          <p:nvPr>
            <p:ph type="sldNum" sz="quarter" idx="16"/>
          </p:nvPr>
        </p:nvSpPr>
        <p:spPr/>
        <p:txBody>
          <a:bodyPr/>
          <a:lstStyle/>
          <a:p>
            <a:fld id="{5C7892DB-DEDB-A440-9305-CDECCE7FBDC0}" type="slidenum">
              <a:rPr lang="en-US" smtClean="0"/>
              <a:t>‹#›</a:t>
            </a:fld>
            <a:endParaRPr lang="en-US"/>
          </a:p>
        </p:txBody>
      </p:sp>
      <p:sp>
        <p:nvSpPr>
          <p:cNvPr id="8" name="Text Placeholder 27">
            <a:extLst>
              <a:ext uri="{FF2B5EF4-FFF2-40B4-BE49-F238E27FC236}">
                <a16:creationId xmlns:a16="http://schemas.microsoft.com/office/drawing/2014/main" id="{7354E78C-9ECD-4348-AC32-5470CF79DB1B}"/>
              </a:ext>
            </a:extLst>
          </p:cNvPr>
          <p:cNvSpPr>
            <a:spLocks noGrp="1"/>
          </p:cNvSpPr>
          <p:nvPr>
            <p:ph type="body" sz="quarter" idx="13" hasCustomPrompt="1"/>
          </p:nvPr>
        </p:nvSpPr>
        <p:spPr>
          <a:xfrm>
            <a:off x="7404154" y="246579"/>
            <a:ext cx="3782308" cy="290352"/>
          </a:xfrm>
        </p:spPr>
        <p:txBody>
          <a:bodyPr rIns="0" anchor="t">
            <a:normAutofit/>
          </a:bodyPr>
          <a:lstStyle>
            <a:lvl1pPr algn="r">
              <a:buNone/>
              <a:defRPr sz="1200" b="0">
                <a:latin typeface="+mn-lt"/>
              </a:defRPr>
            </a:lvl1pPr>
          </a:lstStyle>
          <a:p>
            <a:pPr lvl="0"/>
            <a:r>
              <a:rPr lang="en-US"/>
              <a:t>Section name |</a:t>
            </a:r>
          </a:p>
        </p:txBody>
      </p:sp>
      <p:sp>
        <p:nvSpPr>
          <p:cNvPr id="4" name="Footer Placeholder 3">
            <a:extLst>
              <a:ext uri="{FF2B5EF4-FFF2-40B4-BE49-F238E27FC236}">
                <a16:creationId xmlns:a16="http://schemas.microsoft.com/office/drawing/2014/main" id="{BA97A7AC-0BD6-5A4F-BCBF-85A20F352B93}"/>
              </a:ext>
            </a:extLst>
          </p:cNvPr>
          <p:cNvSpPr>
            <a:spLocks noGrp="1"/>
          </p:cNvSpPr>
          <p:nvPr>
            <p:ph type="ftr" sz="quarter" idx="17"/>
          </p:nvPr>
        </p:nvSpPr>
        <p:spPr/>
        <p:txBody>
          <a:bodyPr/>
          <a:lstStyle/>
          <a:p>
            <a:endParaRPr lang="en-US">
              <a:solidFill>
                <a:schemeClr val="tx1"/>
              </a:solidFill>
            </a:endParaRPr>
          </a:p>
        </p:txBody>
      </p:sp>
      <p:sp>
        <p:nvSpPr>
          <p:cNvPr id="10" name="Rectangle 9">
            <a:extLst>
              <a:ext uri="{FF2B5EF4-FFF2-40B4-BE49-F238E27FC236}">
                <a16:creationId xmlns:a16="http://schemas.microsoft.com/office/drawing/2014/main" id="{C12D4D8F-899D-B346-BB13-725965F80D20}"/>
              </a:ext>
            </a:extLst>
          </p:cNvPr>
          <p:cNvSpPr/>
          <p:nvPr userDrawn="1"/>
        </p:nvSpPr>
        <p:spPr bwMode="white">
          <a:xfrm>
            <a:off x="0" y="6739467"/>
            <a:ext cx="12192000" cy="118533"/>
          </a:xfrm>
          <a:prstGeom prst="rect">
            <a:avLst/>
          </a:prstGeom>
          <a:solidFill>
            <a:srgbClr val="F2F2F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90000"/>
              </a:lnSpc>
              <a:spcAft>
                <a:spcPts val="1000"/>
              </a:spcAft>
            </a:pPr>
            <a:endParaRPr lang="en-US" sz="1200">
              <a:solidFill>
                <a:schemeClr val="bg1"/>
              </a:solidFill>
              <a:latin typeface="+mn-lt"/>
              <a:ea typeface="+mn-ea"/>
              <a:cs typeface="+mn-cs"/>
              <a:sym typeface="+mn-lt"/>
            </a:endParaRPr>
          </a:p>
        </p:txBody>
      </p:sp>
    </p:spTree>
    <p:extLst>
      <p:ext uri="{BB962C8B-B14F-4D97-AF65-F5344CB8AC3E}">
        <p14:creationId xmlns:p14="http://schemas.microsoft.com/office/powerpoint/2010/main" val="3137387383"/>
      </p:ext>
    </p:extLst>
  </p:cSld>
  <p:clrMapOvr>
    <a:masterClrMapping/>
  </p:clrMapOvr>
  <p:extLst>
    <p:ext uri="{DCECCB84-F9BA-43D5-87BE-67443E8EF086}">
      <p15:sldGuideLst xmlns:p15="http://schemas.microsoft.com/office/powerpoint/2012/main">
        <p15:guide id="1" orient="horz" pos="4320">
          <p15:clr>
            <a:srgbClr val="FBAE40"/>
          </p15:clr>
        </p15:guide>
      </p15:sldGuideLst>
    </p:ext>
  </p:extLst>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userDrawn="1">
  <p:cSld name="Empty_Dark Blue Bg">
    <p:spTree>
      <p:nvGrpSpPr>
        <p:cNvPr id="1" name=""/>
        <p:cNvGrpSpPr/>
        <p:nvPr/>
      </p:nvGrpSpPr>
      <p:grpSpPr>
        <a:xfrm>
          <a:off x="0" y="0"/>
          <a:ext cx="0" cy="0"/>
          <a:chOff x="0" y="0"/>
          <a:chExt cx="0" cy="0"/>
        </a:xfrm>
      </p:grpSpPr>
      <p:graphicFrame>
        <p:nvGraphicFramePr>
          <p:cNvPr id="4" name="Objet 3" hidden="1">
            <a:extLst>
              <a:ext uri="{FF2B5EF4-FFF2-40B4-BE49-F238E27FC236}">
                <a16:creationId xmlns:a16="http://schemas.microsoft.com/office/drawing/2014/main" id="{5CF9A8CD-44E6-43DE-97D8-919ABD05CE10}"/>
              </a:ext>
            </a:extLst>
          </p:cNvPr>
          <p:cNvGraphicFramePr>
            <a:graphicFrameLocks noChangeAspect="1"/>
          </p:cNvGraphicFramePr>
          <p:nvPr userDrawn="1">
            <p:custDataLst>
              <p:tags r:id="rId2"/>
            </p:custDataLst>
            <p:extLst>
              <p:ext uri="{D42A27DB-BD31-4B8C-83A1-F6EECF244321}">
                <p14:modId xmlns:p14="http://schemas.microsoft.com/office/powerpoint/2010/main" val="235590131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0379" name="Diapositive think-cell" r:id="rId5" imgW="532" imgH="530" progId="TCLayout.ActiveDocument.1">
                  <p:embed/>
                </p:oleObj>
              </mc:Choice>
              <mc:Fallback>
                <p:oleObj name="Diapositive think-cell" r:id="rId5" imgW="532" imgH="530" progId="TCLayout.ActiveDocument.1">
                  <p:embed/>
                  <p:pic>
                    <p:nvPicPr>
                      <p:cNvPr id="4" name="Objet 3" hidden="1">
                        <a:extLst>
                          <a:ext uri="{FF2B5EF4-FFF2-40B4-BE49-F238E27FC236}">
                            <a16:creationId xmlns:a16="http://schemas.microsoft.com/office/drawing/2014/main" id="{5CF9A8CD-44E6-43DE-97D8-919ABD05CE10}"/>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7C1DD757-038C-457E-9D36-3DDC777DAD6B}"/>
              </a:ext>
            </a:extLst>
          </p:cNvPr>
          <p:cNvSpPr/>
          <p:nvPr userDrawn="1">
            <p:custDataLst>
              <p:tags r:id="rId3"/>
            </p:custDataLst>
          </p:nvPr>
        </p:nvSpPr>
        <p:spPr>
          <a:xfrm>
            <a:off x="0" y="0"/>
            <a:ext cx="158750" cy="1587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GB" sz="2800" b="1" i="0" baseline="0">
              <a:latin typeface="Arial Black" panose="020B0A04020102020204" pitchFamily="34" charset="0"/>
              <a:ea typeface="+mj-ea"/>
              <a:cs typeface="+mj-cs"/>
              <a:sym typeface="Arial Black" panose="020B0A04020102020204" pitchFamily="34" charset="0"/>
            </a:endParaRPr>
          </a:p>
        </p:txBody>
      </p:sp>
      <p:pic>
        <p:nvPicPr>
          <p:cNvPr id="10" name="Graphique 8">
            <a:extLst>
              <a:ext uri="{FF2B5EF4-FFF2-40B4-BE49-F238E27FC236}">
                <a16:creationId xmlns:a16="http://schemas.microsoft.com/office/drawing/2014/main" id="{03FBAD7D-854D-404C-B8B3-4E2C7D8E19D0}"/>
              </a:ext>
            </a:extLst>
          </p:cNvPr>
          <p:cNvPicPr>
            <a:picLocks noChangeAspect="1"/>
          </p:cNvPicPr>
          <p:nvPr userDrawn="1"/>
        </p:nvPicPr>
        <p:blipFill>
          <a:blip r:embed="rId7" cstate="print">
            <a:extLst>
              <a:ext uri="{28A0092B-C50C-407E-A947-70E740481C1C}">
                <a14:useLocalDpi xmlns:a14="http://schemas.microsoft.com/office/drawing/2010/main" val="0"/>
              </a:ext>
            </a:extLst>
          </a:blip>
          <a:srcRect/>
          <a:stretch/>
        </p:blipFill>
        <p:spPr>
          <a:xfrm>
            <a:off x="11303005" y="6172200"/>
            <a:ext cx="501320" cy="459192"/>
          </a:xfrm>
          <a:prstGeom prst="rect">
            <a:avLst/>
          </a:prstGeom>
        </p:spPr>
      </p:pic>
      <p:sp>
        <p:nvSpPr>
          <p:cNvPr id="15" name="Espace réservé du numéro de diapositive 2">
            <a:extLst>
              <a:ext uri="{FF2B5EF4-FFF2-40B4-BE49-F238E27FC236}">
                <a16:creationId xmlns:a16="http://schemas.microsoft.com/office/drawing/2014/main" id="{3E5B363C-4834-4022-B3EF-4F0B2F86B47B}"/>
              </a:ext>
            </a:extLst>
          </p:cNvPr>
          <p:cNvSpPr>
            <a:spLocks noGrp="1"/>
          </p:cNvSpPr>
          <p:nvPr>
            <p:ph type="sldNum" sz="quarter" idx="14"/>
          </p:nvPr>
        </p:nvSpPr>
        <p:spPr>
          <a:xfrm>
            <a:off x="382933" y="6219235"/>
            <a:ext cx="360037" cy="365125"/>
          </a:xfrm>
        </p:spPr>
        <p:txBody>
          <a:bodyPr/>
          <a:lstStyle>
            <a:lvl1pPr>
              <a:defRPr>
                <a:solidFill>
                  <a:schemeClr val="bg1"/>
                </a:solidFill>
              </a:defRPr>
            </a:lvl1pPr>
          </a:lstStyle>
          <a:p>
            <a:fld id="{D61AABEC-672F-4B68-B914-690DA978312C}" type="slidenum">
              <a:rPr lang="en-GB" smtClean="0"/>
              <a:pPr/>
              <a:t>‹#›</a:t>
            </a:fld>
            <a:r>
              <a:rPr lang="en-GB"/>
              <a:t> ‒ </a:t>
            </a:r>
          </a:p>
        </p:txBody>
      </p:sp>
      <p:sp>
        <p:nvSpPr>
          <p:cNvPr id="17" name="Espace réservé du pied de page 4">
            <a:extLst>
              <a:ext uri="{FF2B5EF4-FFF2-40B4-BE49-F238E27FC236}">
                <a16:creationId xmlns:a16="http://schemas.microsoft.com/office/drawing/2014/main" id="{536A3F82-5F59-45E4-A8C9-83EAACE14FE8}"/>
              </a:ext>
            </a:extLst>
          </p:cNvPr>
          <p:cNvSpPr txBox="1">
            <a:spLocks/>
          </p:cNvSpPr>
          <p:nvPr userDrawn="1"/>
        </p:nvSpPr>
        <p:spPr>
          <a:xfrm>
            <a:off x="815318" y="6219235"/>
            <a:ext cx="10447709" cy="365125"/>
          </a:xfrm>
          <a:prstGeom prst="rect">
            <a:avLst/>
          </a:prstGeom>
        </p:spPr>
        <p:txBody>
          <a:bodyPr vert="horz" lIns="0" tIns="45720" rIns="0" bIns="45720" rtlCol="0" anchor="ct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900">
                <a:solidFill>
                  <a:schemeClr val="bg1"/>
                </a:solidFill>
              </a:rPr>
              <a:t>© Ipsos | </a:t>
            </a:r>
            <a:r>
              <a:rPr lang="en-US" sz="900">
                <a:solidFill>
                  <a:schemeClr val="bg1"/>
                </a:solidFill>
              </a:rPr>
              <a:t>COVID-19 Impact</a:t>
            </a:r>
            <a:endParaRPr lang="en-GB" sz="900" b="0" kern="1200">
              <a:solidFill>
                <a:schemeClr val="tx1"/>
              </a:solidFill>
              <a:latin typeface="+mn-lt"/>
              <a:ea typeface="+mn-ea"/>
              <a:cs typeface="+mn-cs"/>
            </a:endParaRPr>
          </a:p>
        </p:txBody>
      </p:sp>
      <p:sp>
        <p:nvSpPr>
          <p:cNvPr id="5" name="Titre 4">
            <a:extLst>
              <a:ext uri="{FF2B5EF4-FFF2-40B4-BE49-F238E27FC236}">
                <a16:creationId xmlns:a16="http://schemas.microsoft.com/office/drawing/2014/main" id="{DC39ED46-ACD4-4140-8AE3-6EA8A681DA9A}"/>
              </a:ext>
            </a:extLst>
          </p:cNvPr>
          <p:cNvSpPr>
            <a:spLocks noGrp="1"/>
          </p:cNvSpPr>
          <p:nvPr>
            <p:ph type="title" hasCustomPrompt="1"/>
          </p:nvPr>
        </p:nvSpPr>
        <p:spPr/>
        <p:txBody>
          <a:bodyPr/>
          <a:lstStyle>
            <a:lvl1pPr>
              <a:defRPr>
                <a:solidFill>
                  <a:schemeClr val="bg1"/>
                </a:solidFill>
              </a:defRPr>
            </a:lvl1pPr>
          </a:lstStyle>
          <a:p>
            <a:r>
              <a:rPr lang="fr-FR" dirty="0" err="1"/>
              <a:t>Title</a:t>
            </a:r>
            <a:r>
              <a:rPr lang="fr-FR" dirty="0"/>
              <a:t> of the slide</a:t>
            </a:r>
          </a:p>
        </p:txBody>
      </p:sp>
      <p:sp>
        <p:nvSpPr>
          <p:cNvPr id="11" name="Text Placeholder 8">
            <a:extLst>
              <a:ext uri="{FF2B5EF4-FFF2-40B4-BE49-F238E27FC236}">
                <a16:creationId xmlns:a16="http://schemas.microsoft.com/office/drawing/2014/main" id="{2B038926-763C-48F5-9721-AE1BAF188A38}"/>
              </a:ext>
            </a:extLst>
          </p:cNvPr>
          <p:cNvSpPr>
            <a:spLocks noGrp="1"/>
          </p:cNvSpPr>
          <p:nvPr>
            <p:ph type="body" sz="quarter" idx="17" hasCustomPrompt="1"/>
          </p:nvPr>
        </p:nvSpPr>
        <p:spPr>
          <a:xfrm>
            <a:off x="404787" y="5926943"/>
            <a:ext cx="11463417" cy="203133"/>
          </a:xfrm>
          <a:prstGeom prst="rect">
            <a:avLst/>
          </a:prstGeom>
        </p:spPr>
        <p:txBody>
          <a:bodyPr wrap="square" lIns="72000" anchor="b">
            <a:spAutoFit/>
          </a:bodyPr>
          <a:lstStyle>
            <a:lvl1pPr marL="0" indent="0">
              <a:buNone/>
              <a:defRPr sz="800" b="0" i="1">
                <a:solidFill>
                  <a:schemeClr val="bg1"/>
                </a:solidFill>
              </a:defRPr>
            </a:lvl1pPr>
            <a:lvl2pPr marL="133357" indent="0">
              <a:buNone/>
              <a:defRPr/>
            </a:lvl2pPr>
            <a:lvl3pPr marL="542952" indent="0">
              <a:buNone/>
              <a:defRPr/>
            </a:lvl3pPr>
            <a:lvl4pPr marL="758863" indent="0">
              <a:buNone/>
              <a:defRPr/>
            </a:lvl4pPr>
            <a:lvl5pPr marL="1033515" indent="0">
              <a:buNone/>
              <a:defRPr/>
            </a:lvl5pPr>
          </a:lstStyle>
          <a:p>
            <a:pPr lvl="0"/>
            <a:r>
              <a:rPr lang="en-GB" dirty="0"/>
              <a:t>Sources:</a:t>
            </a:r>
          </a:p>
        </p:txBody>
      </p:sp>
      <p:sp>
        <p:nvSpPr>
          <p:cNvPr id="12" name="Cadre 11">
            <a:extLst>
              <a:ext uri="{FF2B5EF4-FFF2-40B4-BE49-F238E27FC236}">
                <a16:creationId xmlns:a16="http://schemas.microsoft.com/office/drawing/2014/main" id="{1B796240-8CD8-43A3-8D1A-C67B7CF9EE7B}"/>
              </a:ext>
            </a:extLst>
          </p:cNvPr>
          <p:cNvSpPr/>
          <p:nvPr userDrawn="1"/>
        </p:nvSpPr>
        <p:spPr>
          <a:xfrm>
            <a:off x="0" y="0"/>
            <a:ext cx="12192000" cy="6858000"/>
          </a:xfrm>
          <a:prstGeom prst="frame">
            <a:avLst>
              <a:gd name="adj1" fmla="val 165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solidFill>
                <a:schemeClr val="tx1"/>
              </a:solidFill>
            </a:endParaRPr>
          </a:p>
        </p:txBody>
      </p:sp>
      <p:sp>
        <p:nvSpPr>
          <p:cNvPr id="13" name="Text Placeholder 5">
            <a:extLst>
              <a:ext uri="{FF2B5EF4-FFF2-40B4-BE49-F238E27FC236}">
                <a16:creationId xmlns:a16="http://schemas.microsoft.com/office/drawing/2014/main" id="{CE811145-30D4-4346-98CA-B97A784975AD}"/>
              </a:ext>
            </a:extLst>
          </p:cNvPr>
          <p:cNvSpPr>
            <a:spLocks noGrp="1"/>
          </p:cNvSpPr>
          <p:nvPr>
            <p:ph type="body" sz="quarter" idx="15" hasCustomPrompt="1"/>
          </p:nvPr>
        </p:nvSpPr>
        <p:spPr>
          <a:xfrm>
            <a:off x="407369" y="1368597"/>
            <a:ext cx="2170448" cy="323165"/>
          </a:xfrm>
          <a:prstGeom prst="rect">
            <a:avLst/>
          </a:prstGeom>
          <a:noFill/>
        </p:spPr>
        <p:txBody>
          <a:bodyPr wrap="none" lIns="72000" rIns="72000" bIns="0">
            <a:spAutoFit/>
          </a:bodyPr>
          <a:lstStyle>
            <a:lvl1pPr marL="0" indent="0">
              <a:buNone/>
              <a:defRPr sz="2000">
                <a:solidFill>
                  <a:schemeClr val="bg1"/>
                </a:solidFill>
              </a:defRPr>
            </a:lvl1pPr>
          </a:lstStyle>
          <a:p>
            <a:pPr lvl="0"/>
            <a:r>
              <a:rPr lang="en-GB" dirty="0"/>
              <a:t>Subtitle of the slide</a:t>
            </a:r>
          </a:p>
        </p:txBody>
      </p:sp>
      <p:pic>
        <p:nvPicPr>
          <p:cNvPr id="18" name="Picture 6">
            <a:extLst>
              <a:ext uri="{FF2B5EF4-FFF2-40B4-BE49-F238E27FC236}">
                <a16:creationId xmlns:a16="http://schemas.microsoft.com/office/drawing/2014/main" id="{FFAF5E71-1C03-419E-834C-08A9BBB114F3}"/>
              </a:ext>
            </a:extLst>
          </p:cNvPr>
          <p:cNvPicPr>
            <a:picLocks noChangeAspect="1" noChangeArrowheads="1"/>
          </p:cNvPicPr>
          <p:nvPr userDrawn="1"/>
        </p:nvPicPr>
        <p:blipFill rotWithShape="1">
          <a:blip r:embed="rId8">
            <a:alphaModFix amt="20000"/>
            <a:duotone>
              <a:schemeClr val="bg2">
                <a:shade val="45000"/>
                <a:satMod val="135000"/>
              </a:schemeClr>
              <a:prstClr val="white"/>
            </a:duotone>
            <a:extLst>
              <a:ext uri="{28A0092B-C50C-407E-A947-70E740481C1C}">
                <a14:useLocalDpi xmlns:a14="http://schemas.microsoft.com/office/drawing/2010/main" val="0"/>
              </a:ext>
            </a:extLst>
          </a:blip>
          <a:srcRect l="66627" t="67247" r="5832" b="5946"/>
          <a:stretch/>
        </p:blipFill>
        <p:spPr bwMode="auto">
          <a:xfrm rot="7895811">
            <a:off x="-853024" y="3821916"/>
            <a:ext cx="1868025" cy="1818258"/>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6">
            <a:extLst>
              <a:ext uri="{FF2B5EF4-FFF2-40B4-BE49-F238E27FC236}">
                <a16:creationId xmlns:a16="http://schemas.microsoft.com/office/drawing/2014/main" id="{A5A7B86A-63A2-4479-B3CD-A215AFB65AA3}"/>
              </a:ext>
            </a:extLst>
          </p:cNvPr>
          <p:cNvPicPr>
            <a:picLocks noChangeAspect="1" noChangeArrowheads="1"/>
          </p:cNvPicPr>
          <p:nvPr userDrawn="1"/>
        </p:nvPicPr>
        <p:blipFill rotWithShape="1">
          <a:blip r:embed="rId8">
            <a:alphaModFix amt="20000"/>
            <a:duotone>
              <a:schemeClr val="accent3">
                <a:shade val="45000"/>
                <a:satMod val="135000"/>
              </a:schemeClr>
              <a:prstClr val="white"/>
            </a:duotone>
            <a:extLst>
              <a:ext uri="{28A0092B-C50C-407E-A947-70E740481C1C}">
                <a14:useLocalDpi xmlns:a14="http://schemas.microsoft.com/office/drawing/2010/main" val="0"/>
              </a:ext>
            </a:extLst>
          </a:blip>
          <a:srcRect l="66627" t="67247" r="5832" b="5946"/>
          <a:stretch/>
        </p:blipFill>
        <p:spPr bwMode="auto">
          <a:xfrm rot="7895811">
            <a:off x="11171653" y="1936110"/>
            <a:ext cx="1868025" cy="1818258"/>
          </a:xfrm>
          <a:prstGeom prst="rect">
            <a:avLst/>
          </a:prstGeom>
          <a:noFill/>
          <a:extLst>
            <a:ext uri="{909E8E84-426E-40DD-AFC4-6F175D3DCCD1}">
              <a14:hiddenFill xmlns:a14="http://schemas.microsoft.com/office/drawing/2010/main">
                <a:solidFill>
                  <a:srgbClr val="FFFFFF"/>
                </a:solidFill>
              </a14:hiddenFill>
            </a:ext>
          </a:extLst>
        </p:spPr>
      </p:pic>
      <p:sp>
        <p:nvSpPr>
          <p:cNvPr id="14" name="object 134">
            <a:extLst>
              <a:ext uri="{FF2B5EF4-FFF2-40B4-BE49-F238E27FC236}">
                <a16:creationId xmlns:a16="http://schemas.microsoft.com/office/drawing/2014/main" id="{F80078AF-6128-43B8-B16E-CE1B601E8F0F}"/>
              </a:ext>
            </a:extLst>
          </p:cNvPr>
          <p:cNvSpPr/>
          <p:nvPr userDrawn="1"/>
        </p:nvSpPr>
        <p:spPr>
          <a:xfrm>
            <a:off x="0" y="0"/>
            <a:ext cx="219456" cy="1088136"/>
          </a:xfrm>
          <a:custGeom>
            <a:avLst/>
            <a:gdLst/>
            <a:ahLst/>
            <a:cxnLst/>
            <a:rect l="l" t="t" r="r" b="b"/>
            <a:pathLst>
              <a:path w="216408" h="1088136">
                <a:moveTo>
                  <a:pt x="0" y="1088136"/>
                </a:moveTo>
                <a:lnTo>
                  <a:pt x="216408" y="1088136"/>
                </a:lnTo>
                <a:lnTo>
                  <a:pt x="216408" y="0"/>
                </a:lnTo>
                <a:lnTo>
                  <a:pt x="0" y="0"/>
                </a:lnTo>
                <a:lnTo>
                  <a:pt x="0" y="1088136"/>
                </a:lnTo>
                <a:close/>
              </a:path>
            </a:pathLst>
          </a:custGeom>
          <a:solidFill>
            <a:srgbClr val="009D9C"/>
          </a:solidFill>
        </p:spPr>
        <p:txBody>
          <a:bodyPr wrap="square" lIns="0" tIns="0" rIns="0" bIns="0" rtlCol="0">
            <a:noAutofit/>
          </a:bodyPr>
          <a:lstStyle/>
          <a:p>
            <a:endParaRPr sz="1800"/>
          </a:p>
        </p:txBody>
      </p:sp>
      <p:sp>
        <p:nvSpPr>
          <p:cNvPr id="20" name="object 135">
            <a:extLst>
              <a:ext uri="{FF2B5EF4-FFF2-40B4-BE49-F238E27FC236}">
                <a16:creationId xmlns:a16="http://schemas.microsoft.com/office/drawing/2014/main" id="{9A973497-284A-4BD8-B4AA-C2E6A7251402}"/>
              </a:ext>
            </a:extLst>
          </p:cNvPr>
          <p:cNvSpPr/>
          <p:nvPr userDrawn="1"/>
        </p:nvSpPr>
        <p:spPr>
          <a:xfrm>
            <a:off x="3048" y="272797"/>
            <a:ext cx="216408" cy="815339"/>
          </a:xfrm>
          <a:custGeom>
            <a:avLst/>
            <a:gdLst/>
            <a:ahLst/>
            <a:cxnLst/>
            <a:rect l="l" t="t" r="r" b="b"/>
            <a:pathLst>
              <a:path w="216408" h="815339">
                <a:moveTo>
                  <a:pt x="0" y="815339"/>
                </a:moveTo>
                <a:lnTo>
                  <a:pt x="216408" y="815339"/>
                </a:lnTo>
                <a:lnTo>
                  <a:pt x="216408" y="0"/>
                </a:lnTo>
                <a:lnTo>
                  <a:pt x="0" y="0"/>
                </a:lnTo>
                <a:lnTo>
                  <a:pt x="0" y="815339"/>
                </a:lnTo>
                <a:close/>
              </a:path>
            </a:pathLst>
          </a:custGeom>
          <a:solidFill>
            <a:srgbClr val="405A9C"/>
          </a:solidFill>
        </p:spPr>
        <p:txBody>
          <a:bodyPr wrap="square" lIns="0" tIns="0" rIns="0" bIns="0" rtlCol="0">
            <a:noAutofit/>
          </a:bodyPr>
          <a:lstStyle/>
          <a:p>
            <a:endParaRPr sz="1800"/>
          </a:p>
        </p:txBody>
      </p:sp>
    </p:spTree>
    <p:extLst>
      <p:ext uri="{BB962C8B-B14F-4D97-AF65-F5344CB8AC3E}">
        <p14:creationId xmlns:p14="http://schemas.microsoft.com/office/powerpoint/2010/main" val="3994148697"/>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248">
          <p15:clr>
            <a:srgbClr val="F26B43"/>
          </p15:clr>
        </p15:guide>
        <p15:guide id="2" pos="7428">
          <p15:clr>
            <a:srgbClr val="F26B43"/>
          </p15:clr>
        </p15:guide>
        <p15:guide id="3" orient="horz" pos="232">
          <p15:clr>
            <a:srgbClr val="F26B43"/>
          </p15:clr>
        </p15:guide>
        <p15:guide id="5" orient="horz" pos="1136">
          <p15:clr>
            <a:srgbClr val="F26B43"/>
          </p15:clr>
        </p15:guide>
        <p15:guide id="6" orient="horz" pos="3584">
          <p15:clr>
            <a:srgbClr val="F26B43"/>
          </p15:clr>
        </p15:guide>
        <p15:guide id="7" orient="horz" pos="3906">
          <p15:clr>
            <a:srgbClr val="F26B43"/>
          </p15:clr>
        </p15:guide>
        <p15:guide id="8" orient="horz" pos="4156">
          <p15:clr>
            <a:srgbClr val="F26B43"/>
          </p15:clr>
        </p15:guide>
        <p15:guide id="9" pos="306">
          <p15:clr>
            <a:srgbClr val="A4A3A4"/>
          </p15:clr>
        </p15:guide>
      </p15:sldGuideLst>
    </p:ext>
  </p:extLst>
</p:sldLayout>
</file>

<file path=ppt/slideLayouts/slideLayout98.xml><?xml version="1.0" encoding="utf-8"?>
<p:sldLayout xmlns:a="http://schemas.openxmlformats.org/drawingml/2006/main" xmlns:r="http://schemas.openxmlformats.org/officeDocument/2006/relationships" xmlns:p="http://schemas.openxmlformats.org/presentationml/2006/main" showMasterSp="0"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D38C433-B876-4303-AA4F-BF117076C836}"/>
              </a:ext>
            </a:extLst>
          </p:cNvPr>
          <p:cNvSpPr>
            <a:spLocks noGrp="1"/>
          </p:cNvSpPr>
          <p:nvPr>
            <p:ph type="dt" sz="half" idx="10"/>
          </p:nvPr>
        </p:nvSpPr>
        <p:spPr/>
        <p:txBody>
          <a:bodyPr/>
          <a:lstStyle/>
          <a:p>
            <a:fld id="{A2524923-A3BB-4224-918D-7EFA577E2091}" type="datetimeFigureOut">
              <a:rPr lang="en-US" smtClean="0"/>
              <a:t>7/21/2022</a:t>
            </a:fld>
            <a:endParaRPr lang="en-US"/>
          </a:p>
        </p:txBody>
      </p:sp>
      <p:sp>
        <p:nvSpPr>
          <p:cNvPr id="3" name="Footer Placeholder 2">
            <a:extLst>
              <a:ext uri="{FF2B5EF4-FFF2-40B4-BE49-F238E27FC236}">
                <a16:creationId xmlns:a16="http://schemas.microsoft.com/office/drawing/2014/main" id="{5EC105DA-8DA0-430B-95F5-3E5E2D64781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CF4CCB6-5983-434B-8569-7A4E8DFC4C94}"/>
              </a:ext>
            </a:extLst>
          </p:cNvPr>
          <p:cNvSpPr>
            <a:spLocks noGrp="1"/>
          </p:cNvSpPr>
          <p:nvPr>
            <p:ph type="sldNum" sz="quarter" idx="12"/>
          </p:nvPr>
        </p:nvSpPr>
        <p:spPr/>
        <p:txBody>
          <a:bodyPr/>
          <a:lstStyle/>
          <a:p>
            <a:fld id="{58823B9C-EBE3-4515-8611-DBDBEE3C5770}" type="slidenum">
              <a:rPr lang="en-US" smtClean="0"/>
              <a:t>‹#›</a:t>
            </a:fld>
            <a:endParaRPr lang="en-US"/>
          </a:p>
        </p:txBody>
      </p:sp>
    </p:spTree>
    <p:extLst>
      <p:ext uri="{BB962C8B-B14F-4D97-AF65-F5344CB8AC3E}">
        <p14:creationId xmlns:p14="http://schemas.microsoft.com/office/powerpoint/2010/main" val="1488949928"/>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showMasterSp="0" type="twoObj">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64E39D-7B07-46D3-86FB-22D106C0F11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26F0851-29CE-4F95-95A9-77BF4E70D6B5}"/>
              </a:ext>
            </a:extLst>
          </p:cNvPr>
          <p:cNvSpPr>
            <a:spLocks noGrp="1"/>
          </p:cNvSpPr>
          <p:nvPr>
            <p:ph sz="half" idx="1"/>
          </p:nvPr>
        </p:nvSpPr>
        <p:spPr>
          <a:xfrm>
            <a:off x="838200" y="1825626"/>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A45C31C-9709-4820-8567-C0340C2458A4}"/>
              </a:ext>
            </a:extLst>
          </p:cNvPr>
          <p:cNvSpPr>
            <a:spLocks noGrp="1"/>
          </p:cNvSpPr>
          <p:nvPr>
            <p:ph sz="half" idx="2"/>
          </p:nvPr>
        </p:nvSpPr>
        <p:spPr>
          <a:xfrm>
            <a:off x="6172200" y="1825626"/>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756122F-CB12-41CB-B5B5-4D2C625A721B}"/>
              </a:ext>
            </a:extLst>
          </p:cNvPr>
          <p:cNvSpPr>
            <a:spLocks noGrp="1"/>
          </p:cNvSpPr>
          <p:nvPr>
            <p:ph type="dt" sz="half" idx="10"/>
          </p:nvPr>
        </p:nvSpPr>
        <p:spPr/>
        <p:txBody>
          <a:bodyPr/>
          <a:lstStyle/>
          <a:p>
            <a:fld id="{A2524923-A3BB-4224-918D-7EFA577E2091}" type="datetimeFigureOut">
              <a:rPr lang="en-US" smtClean="0"/>
              <a:t>7/21/2022</a:t>
            </a:fld>
            <a:endParaRPr lang="en-US"/>
          </a:p>
        </p:txBody>
      </p:sp>
      <p:sp>
        <p:nvSpPr>
          <p:cNvPr id="6" name="Footer Placeholder 5">
            <a:extLst>
              <a:ext uri="{FF2B5EF4-FFF2-40B4-BE49-F238E27FC236}">
                <a16:creationId xmlns:a16="http://schemas.microsoft.com/office/drawing/2014/main" id="{0AECFB34-6450-46EE-A397-B1AD4E620AA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C474B5F-8E52-44FD-8D74-C2A95A4BE1B8}"/>
              </a:ext>
            </a:extLst>
          </p:cNvPr>
          <p:cNvSpPr>
            <a:spLocks noGrp="1"/>
          </p:cNvSpPr>
          <p:nvPr>
            <p:ph type="sldNum" sz="quarter" idx="12"/>
          </p:nvPr>
        </p:nvSpPr>
        <p:spPr/>
        <p:txBody>
          <a:bodyPr/>
          <a:lstStyle/>
          <a:p>
            <a:fld id="{58823B9C-EBE3-4515-8611-DBDBEE3C5770}" type="slidenum">
              <a:rPr lang="en-US" smtClean="0"/>
              <a:t>‹#›</a:t>
            </a:fld>
            <a:endParaRPr lang="en-US"/>
          </a:p>
        </p:txBody>
      </p:sp>
    </p:spTree>
    <p:extLst>
      <p:ext uri="{BB962C8B-B14F-4D97-AF65-F5344CB8AC3E}">
        <p14:creationId xmlns:p14="http://schemas.microsoft.com/office/powerpoint/2010/main" val="2066295605"/>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50.xml"/><Relationship Id="rId18" Type="http://schemas.openxmlformats.org/officeDocument/2006/relationships/slideLayout" Target="../slideLayouts/slideLayout55.xml"/><Relationship Id="rId26" Type="http://schemas.openxmlformats.org/officeDocument/2006/relationships/slideLayout" Target="../slideLayouts/slideLayout63.xml"/><Relationship Id="rId3" Type="http://schemas.openxmlformats.org/officeDocument/2006/relationships/slideLayout" Target="../slideLayouts/slideLayout40.xml"/><Relationship Id="rId21" Type="http://schemas.openxmlformats.org/officeDocument/2006/relationships/slideLayout" Target="../slideLayouts/slideLayout58.xml"/><Relationship Id="rId34" Type="http://schemas.openxmlformats.org/officeDocument/2006/relationships/theme" Target="../theme/theme2.xml"/><Relationship Id="rId7" Type="http://schemas.openxmlformats.org/officeDocument/2006/relationships/slideLayout" Target="../slideLayouts/slideLayout44.xml"/><Relationship Id="rId12" Type="http://schemas.openxmlformats.org/officeDocument/2006/relationships/slideLayout" Target="../slideLayouts/slideLayout49.xml"/><Relationship Id="rId17" Type="http://schemas.openxmlformats.org/officeDocument/2006/relationships/slideLayout" Target="../slideLayouts/slideLayout54.xml"/><Relationship Id="rId25" Type="http://schemas.openxmlformats.org/officeDocument/2006/relationships/slideLayout" Target="../slideLayouts/slideLayout62.xml"/><Relationship Id="rId33" Type="http://schemas.openxmlformats.org/officeDocument/2006/relationships/slideLayout" Target="../slideLayouts/slideLayout70.xml"/><Relationship Id="rId2" Type="http://schemas.openxmlformats.org/officeDocument/2006/relationships/slideLayout" Target="../slideLayouts/slideLayout39.xml"/><Relationship Id="rId16" Type="http://schemas.openxmlformats.org/officeDocument/2006/relationships/slideLayout" Target="../slideLayouts/slideLayout53.xml"/><Relationship Id="rId20" Type="http://schemas.openxmlformats.org/officeDocument/2006/relationships/slideLayout" Target="../slideLayouts/slideLayout57.xml"/><Relationship Id="rId29" Type="http://schemas.openxmlformats.org/officeDocument/2006/relationships/slideLayout" Target="../slideLayouts/slideLayout66.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24" Type="http://schemas.openxmlformats.org/officeDocument/2006/relationships/slideLayout" Target="../slideLayouts/slideLayout61.xml"/><Relationship Id="rId32" Type="http://schemas.openxmlformats.org/officeDocument/2006/relationships/slideLayout" Target="../slideLayouts/slideLayout69.xml"/><Relationship Id="rId5" Type="http://schemas.openxmlformats.org/officeDocument/2006/relationships/slideLayout" Target="../slideLayouts/slideLayout42.xml"/><Relationship Id="rId15" Type="http://schemas.openxmlformats.org/officeDocument/2006/relationships/slideLayout" Target="../slideLayouts/slideLayout52.xml"/><Relationship Id="rId23" Type="http://schemas.openxmlformats.org/officeDocument/2006/relationships/slideLayout" Target="../slideLayouts/slideLayout60.xml"/><Relationship Id="rId28" Type="http://schemas.openxmlformats.org/officeDocument/2006/relationships/slideLayout" Target="../slideLayouts/slideLayout65.xml"/><Relationship Id="rId10" Type="http://schemas.openxmlformats.org/officeDocument/2006/relationships/slideLayout" Target="../slideLayouts/slideLayout47.xml"/><Relationship Id="rId19" Type="http://schemas.openxmlformats.org/officeDocument/2006/relationships/slideLayout" Target="../slideLayouts/slideLayout56.xml"/><Relationship Id="rId31" Type="http://schemas.openxmlformats.org/officeDocument/2006/relationships/slideLayout" Target="../slideLayouts/slideLayout68.xml"/><Relationship Id="rId4" Type="http://schemas.openxmlformats.org/officeDocument/2006/relationships/slideLayout" Target="../slideLayouts/slideLayout41.xml"/><Relationship Id="rId9" Type="http://schemas.openxmlformats.org/officeDocument/2006/relationships/slideLayout" Target="../slideLayouts/slideLayout46.xml"/><Relationship Id="rId14" Type="http://schemas.openxmlformats.org/officeDocument/2006/relationships/slideLayout" Target="../slideLayouts/slideLayout51.xml"/><Relationship Id="rId22" Type="http://schemas.openxmlformats.org/officeDocument/2006/relationships/slideLayout" Target="../slideLayouts/slideLayout59.xml"/><Relationship Id="rId27" Type="http://schemas.openxmlformats.org/officeDocument/2006/relationships/slideLayout" Target="../slideLayouts/slideLayout64.xml"/><Relationship Id="rId30" Type="http://schemas.openxmlformats.org/officeDocument/2006/relationships/slideLayout" Target="../slideLayouts/slideLayout67.xml"/><Relationship Id="rId8" Type="http://schemas.openxmlformats.org/officeDocument/2006/relationships/slideLayout" Target="../slideLayouts/slideLayout4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78.xml"/><Relationship Id="rId13" Type="http://schemas.openxmlformats.org/officeDocument/2006/relationships/slideLayout" Target="../slideLayouts/slideLayout83.xml"/><Relationship Id="rId18" Type="http://schemas.openxmlformats.org/officeDocument/2006/relationships/slideLayout" Target="../slideLayouts/slideLayout88.xml"/><Relationship Id="rId26" Type="http://schemas.openxmlformats.org/officeDocument/2006/relationships/slideLayout" Target="../slideLayouts/slideLayout96.xml"/><Relationship Id="rId3" Type="http://schemas.openxmlformats.org/officeDocument/2006/relationships/slideLayout" Target="../slideLayouts/slideLayout73.xml"/><Relationship Id="rId21" Type="http://schemas.openxmlformats.org/officeDocument/2006/relationships/slideLayout" Target="../slideLayouts/slideLayout91.xml"/><Relationship Id="rId7" Type="http://schemas.openxmlformats.org/officeDocument/2006/relationships/slideLayout" Target="../slideLayouts/slideLayout77.xml"/><Relationship Id="rId12" Type="http://schemas.openxmlformats.org/officeDocument/2006/relationships/slideLayout" Target="../slideLayouts/slideLayout82.xml"/><Relationship Id="rId17" Type="http://schemas.openxmlformats.org/officeDocument/2006/relationships/slideLayout" Target="../slideLayouts/slideLayout87.xml"/><Relationship Id="rId25" Type="http://schemas.openxmlformats.org/officeDocument/2006/relationships/slideLayout" Target="../slideLayouts/slideLayout95.xml"/><Relationship Id="rId2" Type="http://schemas.openxmlformats.org/officeDocument/2006/relationships/slideLayout" Target="../slideLayouts/slideLayout72.xml"/><Relationship Id="rId16" Type="http://schemas.openxmlformats.org/officeDocument/2006/relationships/slideLayout" Target="../slideLayouts/slideLayout86.xml"/><Relationship Id="rId20" Type="http://schemas.openxmlformats.org/officeDocument/2006/relationships/slideLayout" Target="../slideLayouts/slideLayout90.xml"/><Relationship Id="rId29" Type="http://schemas.openxmlformats.org/officeDocument/2006/relationships/slideLayout" Target="../slideLayouts/slideLayout99.xml"/><Relationship Id="rId1" Type="http://schemas.openxmlformats.org/officeDocument/2006/relationships/slideLayout" Target="../slideLayouts/slideLayout71.xml"/><Relationship Id="rId6" Type="http://schemas.openxmlformats.org/officeDocument/2006/relationships/slideLayout" Target="../slideLayouts/slideLayout76.xml"/><Relationship Id="rId11" Type="http://schemas.openxmlformats.org/officeDocument/2006/relationships/slideLayout" Target="../slideLayouts/slideLayout81.xml"/><Relationship Id="rId24" Type="http://schemas.openxmlformats.org/officeDocument/2006/relationships/slideLayout" Target="../slideLayouts/slideLayout94.xml"/><Relationship Id="rId5" Type="http://schemas.openxmlformats.org/officeDocument/2006/relationships/slideLayout" Target="../slideLayouts/slideLayout75.xml"/><Relationship Id="rId15" Type="http://schemas.openxmlformats.org/officeDocument/2006/relationships/slideLayout" Target="../slideLayouts/slideLayout85.xml"/><Relationship Id="rId23" Type="http://schemas.openxmlformats.org/officeDocument/2006/relationships/slideLayout" Target="../slideLayouts/slideLayout93.xml"/><Relationship Id="rId28" Type="http://schemas.openxmlformats.org/officeDocument/2006/relationships/slideLayout" Target="../slideLayouts/slideLayout98.xml"/><Relationship Id="rId10" Type="http://schemas.openxmlformats.org/officeDocument/2006/relationships/slideLayout" Target="../slideLayouts/slideLayout80.xml"/><Relationship Id="rId19" Type="http://schemas.openxmlformats.org/officeDocument/2006/relationships/slideLayout" Target="../slideLayouts/slideLayout89.xml"/><Relationship Id="rId4" Type="http://schemas.openxmlformats.org/officeDocument/2006/relationships/slideLayout" Target="../slideLayouts/slideLayout74.xml"/><Relationship Id="rId9" Type="http://schemas.openxmlformats.org/officeDocument/2006/relationships/slideLayout" Target="../slideLayouts/slideLayout79.xml"/><Relationship Id="rId14" Type="http://schemas.openxmlformats.org/officeDocument/2006/relationships/slideLayout" Target="../slideLayouts/slideLayout84.xml"/><Relationship Id="rId22" Type="http://schemas.openxmlformats.org/officeDocument/2006/relationships/slideLayout" Target="../slideLayouts/slideLayout92.xml"/><Relationship Id="rId27" Type="http://schemas.openxmlformats.org/officeDocument/2006/relationships/slideLayout" Target="../slideLayouts/slideLayout97.xml"/><Relationship Id="rId30"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33396275"/>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 id="2147483687" r:id="rId13"/>
    <p:sldLayoutId id="2147483688" r:id="rId14"/>
    <p:sldLayoutId id="2147483689" r:id="rId15"/>
    <p:sldLayoutId id="2147483690" r:id="rId16"/>
    <p:sldLayoutId id="2147483691" r:id="rId17"/>
    <p:sldLayoutId id="2147483692" r:id="rId18"/>
    <p:sldLayoutId id="2147483693" r:id="rId19"/>
    <p:sldLayoutId id="2147483694" r:id="rId20"/>
    <p:sldLayoutId id="2147483695" r:id="rId21"/>
    <p:sldLayoutId id="2147483696" r:id="rId22"/>
    <p:sldLayoutId id="2147483697" r:id="rId23"/>
    <p:sldLayoutId id="2147483698" r:id="rId24"/>
    <p:sldLayoutId id="2147483699" r:id="rId25"/>
    <p:sldLayoutId id="2147483700" r:id="rId26"/>
    <p:sldLayoutId id="2147483701" r:id="rId27"/>
    <p:sldLayoutId id="2147483702" r:id="rId28"/>
    <p:sldLayoutId id="2147483703" r:id="rId29"/>
    <p:sldLayoutId id="2147483705" r:id="rId30"/>
    <p:sldLayoutId id="2147483706" r:id="rId31"/>
    <p:sldLayoutId id="2147483708" r:id="rId32"/>
    <p:sldLayoutId id="2147483709" r:id="rId33"/>
    <p:sldLayoutId id="2147483710" r:id="rId34"/>
    <p:sldLayoutId id="2147483711" r:id="rId35"/>
    <p:sldLayoutId id="2147483712" r:id="rId36"/>
    <p:sldLayoutId id="2147483713" r:id="rId37"/>
  </p:sldLayoutIdLst>
  <p:txStyles>
    <p:titleStyle>
      <a:lvl1pPr algn="l" defTabSz="609630" rtl="0" eaLnBrk="1" latinLnBrk="0" hangingPunct="1">
        <a:lnSpc>
          <a:spcPct val="90000"/>
        </a:lnSpc>
        <a:spcBef>
          <a:spcPct val="0"/>
        </a:spcBef>
        <a:buNone/>
        <a:defRPr sz="7200" kern="1200">
          <a:solidFill>
            <a:schemeClr val="tx1"/>
          </a:solidFill>
          <a:latin typeface="Poppins" pitchFamily="2" charset="77"/>
          <a:ea typeface="+mj-ea"/>
          <a:cs typeface="Poppins" pitchFamily="2" charset="77"/>
        </a:defRPr>
      </a:lvl1pPr>
    </p:titleStyle>
    <p:bodyStyle>
      <a:lvl1pPr marL="152408" indent="-152408" algn="l" defTabSz="609630" rtl="0" eaLnBrk="1" latinLnBrk="0" hangingPunct="1">
        <a:lnSpc>
          <a:spcPct val="90000"/>
        </a:lnSpc>
        <a:spcBef>
          <a:spcPts val="667"/>
        </a:spcBef>
        <a:buFont typeface="Arial" panose="020B0604020202020204" pitchFamily="34" charset="0"/>
        <a:buChar char="•"/>
        <a:defRPr sz="1867" kern="1200">
          <a:solidFill>
            <a:schemeClr val="tx1"/>
          </a:solidFill>
          <a:latin typeface="+mn-lt"/>
          <a:ea typeface="+mn-ea"/>
          <a:cs typeface="+mn-cs"/>
        </a:defRPr>
      </a:lvl1pPr>
      <a:lvl2pPr marL="457223" indent="-152408" algn="l" defTabSz="609630" rtl="0" eaLnBrk="1" latinLnBrk="0" hangingPunct="1">
        <a:lnSpc>
          <a:spcPct val="90000"/>
        </a:lnSpc>
        <a:spcBef>
          <a:spcPts val="333"/>
        </a:spcBef>
        <a:buFont typeface="Arial" panose="020B0604020202020204" pitchFamily="34" charset="0"/>
        <a:buChar char="•"/>
        <a:defRPr sz="1600" kern="1200">
          <a:solidFill>
            <a:schemeClr val="tx1"/>
          </a:solidFill>
          <a:latin typeface="+mn-lt"/>
          <a:ea typeface="+mn-ea"/>
          <a:cs typeface="+mn-cs"/>
        </a:defRPr>
      </a:lvl2pPr>
      <a:lvl3pPr marL="762038" indent="-152408" algn="l" defTabSz="609630" rtl="0" eaLnBrk="1" latinLnBrk="0" hangingPunct="1">
        <a:lnSpc>
          <a:spcPct val="90000"/>
        </a:lnSpc>
        <a:spcBef>
          <a:spcPts val="333"/>
        </a:spcBef>
        <a:buFont typeface="Arial" panose="020B0604020202020204" pitchFamily="34" charset="0"/>
        <a:buChar char="•"/>
        <a:defRPr sz="1333" kern="1200">
          <a:solidFill>
            <a:schemeClr val="tx1"/>
          </a:solidFill>
          <a:latin typeface="+mn-lt"/>
          <a:ea typeface="+mn-ea"/>
          <a:cs typeface="+mn-cs"/>
        </a:defRPr>
      </a:lvl3pPr>
      <a:lvl4pPr marL="1066853" indent="-152408" algn="l" defTabSz="609630" rtl="0" eaLnBrk="1" latinLnBrk="0" hangingPunct="1">
        <a:lnSpc>
          <a:spcPct val="90000"/>
        </a:lnSpc>
        <a:spcBef>
          <a:spcPts val="333"/>
        </a:spcBef>
        <a:buFont typeface="Arial" panose="020B0604020202020204" pitchFamily="34" charset="0"/>
        <a:buChar char="•"/>
        <a:defRPr sz="1200" kern="1200">
          <a:solidFill>
            <a:schemeClr val="tx1"/>
          </a:solidFill>
          <a:latin typeface="+mn-lt"/>
          <a:ea typeface="+mn-ea"/>
          <a:cs typeface="+mn-cs"/>
        </a:defRPr>
      </a:lvl4pPr>
      <a:lvl5pPr marL="1371669" indent="-152408" algn="l" defTabSz="609630" rtl="0" eaLnBrk="1" latinLnBrk="0" hangingPunct="1">
        <a:lnSpc>
          <a:spcPct val="90000"/>
        </a:lnSpc>
        <a:spcBef>
          <a:spcPts val="333"/>
        </a:spcBef>
        <a:buFont typeface="Arial" panose="020B0604020202020204" pitchFamily="34" charset="0"/>
        <a:buChar char="•"/>
        <a:defRPr sz="1200" kern="1200">
          <a:solidFill>
            <a:schemeClr val="tx1"/>
          </a:solidFill>
          <a:latin typeface="+mn-lt"/>
          <a:ea typeface="+mn-ea"/>
          <a:cs typeface="+mn-cs"/>
        </a:defRPr>
      </a:lvl5pPr>
      <a:lvl6pPr marL="1676484" indent="-152408" algn="l" defTabSz="609630" rtl="0" eaLnBrk="1" latinLnBrk="0" hangingPunct="1">
        <a:lnSpc>
          <a:spcPct val="90000"/>
        </a:lnSpc>
        <a:spcBef>
          <a:spcPts val="333"/>
        </a:spcBef>
        <a:buFont typeface="Arial" panose="020B0604020202020204" pitchFamily="34" charset="0"/>
        <a:buChar char="•"/>
        <a:defRPr sz="1200" kern="1200">
          <a:solidFill>
            <a:schemeClr val="tx1"/>
          </a:solidFill>
          <a:latin typeface="+mn-lt"/>
          <a:ea typeface="+mn-ea"/>
          <a:cs typeface="+mn-cs"/>
        </a:defRPr>
      </a:lvl6pPr>
      <a:lvl7pPr marL="1981299" indent="-152408" algn="l" defTabSz="609630" rtl="0" eaLnBrk="1" latinLnBrk="0" hangingPunct="1">
        <a:lnSpc>
          <a:spcPct val="90000"/>
        </a:lnSpc>
        <a:spcBef>
          <a:spcPts val="333"/>
        </a:spcBef>
        <a:buFont typeface="Arial" panose="020B0604020202020204" pitchFamily="34" charset="0"/>
        <a:buChar char="•"/>
        <a:defRPr sz="1200" kern="1200">
          <a:solidFill>
            <a:schemeClr val="tx1"/>
          </a:solidFill>
          <a:latin typeface="+mn-lt"/>
          <a:ea typeface="+mn-ea"/>
          <a:cs typeface="+mn-cs"/>
        </a:defRPr>
      </a:lvl7pPr>
      <a:lvl8pPr marL="2286114" indent="-152408" algn="l" defTabSz="609630" rtl="0" eaLnBrk="1" latinLnBrk="0" hangingPunct="1">
        <a:lnSpc>
          <a:spcPct val="90000"/>
        </a:lnSpc>
        <a:spcBef>
          <a:spcPts val="333"/>
        </a:spcBef>
        <a:buFont typeface="Arial" panose="020B0604020202020204" pitchFamily="34" charset="0"/>
        <a:buChar char="•"/>
        <a:defRPr sz="1200" kern="1200">
          <a:solidFill>
            <a:schemeClr val="tx1"/>
          </a:solidFill>
          <a:latin typeface="+mn-lt"/>
          <a:ea typeface="+mn-ea"/>
          <a:cs typeface="+mn-cs"/>
        </a:defRPr>
      </a:lvl8pPr>
      <a:lvl9pPr marL="2590930" indent="-152408" algn="l" defTabSz="609630" rtl="0" eaLnBrk="1" latinLnBrk="0" hangingPunct="1">
        <a:lnSpc>
          <a:spcPct val="90000"/>
        </a:lnSpc>
        <a:spcBef>
          <a:spcPts val="333"/>
        </a:spcBef>
        <a:buFont typeface="Arial" panose="020B0604020202020204" pitchFamily="34" charset="0"/>
        <a:buChar char="•"/>
        <a:defRPr sz="1200" kern="1200">
          <a:solidFill>
            <a:schemeClr val="tx1"/>
          </a:solidFill>
          <a:latin typeface="+mn-lt"/>
          <a:ea typeface="+mn-ea"/>
          <a:cs typeface="+mn-cs"/>
        </a:defRPr>
      </a:lvl9pPr>
    </p:bodyStyle>
    <p:otherStyle>
      <a:defPPr>
        <a:defRPr lang="fr-FR"/>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303889"/>
      </p:ext>
    </p:extLst>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 id="2147483726" r:id="rId12"/>
    <p:sldLayoutId id="2147483727" r:id="rId13"/>
    <p:sldLayoutId id="2147483728" r:id="rId14"/>
    <p:sldLayoutId id="2147483729" r:id="rId15"/>
    <p:sldLayoutId id="2147483730" r:id="rId16"/>
    <p:sldLayoutId id="2147483731" r:id="rId17"/>
    <p:sldLayoutId id="2147483732" r:id="rId18"/>
    <p:sldLayoutId id="2147483733" r:id="rId19"/>
    <p:sldLayoutId id="2147483734" r:id="rId20"/>
    <p:sldLayoutId id="2147483735" r:id="rId21"/>
    <p:sldLayoutId id="2147483736" r:id="rId22"/>
    <p:sldLayoutId id="2147483737" r:id="rId23"/>
    <p:sldLayoutId id="2147483738" r:id="rId24"/>
    <p:sldLayoutId id="2147483739" r:id="rId25"/>
    <p:sldLayoutId id="2147483740" r:id="rId26"/>
    <p:sldLayoutId id="2147483741" r:id="rId27"/>
    <p:sldLayoutId id="2147483742" r:id="rId28"/>
    <p:sldLayoutId id="2147483743" r:id="rId29"/>
    <p:sldLayoutId id="2147483774" r:id="rId30"/>
    <p:sldLayoutId id="2147483775" r:id="rId31"/>
    <p:sldLayoutId id="2147483776" r:id="rId32"/>
    <p:sldLayoutId id="2147483777" r:id="rId33"/>
  </p:sldLayoutIdLst>
  <p:txStyles>
    <p:titleStyle>
      <a:lvl1pPr algn="l" defTabSz="609630" rtl="0" eaLnBrk="1" latinLnBrk="0" hangingPunct="1">
        <a:lnSpc>
          <a:spcPct val="90000"/>
        </a:lnSpc>
        <a:spcBef>
          <a:spcPct val="0"/>
        </a:spcBef>
        <a:buNone/>
        <a:defRPr sz="7200" kern="1200">
          <a:solidFill>
            <a:schemeClr val="tx1"/>
          </a:solidFill>
          <a:latin typeface="Poppins" pitchFamily="2" charset="77"/>
          <a:ea typeface="+mj-ea"/>
          <a:cs typeface="Poppins" pitchFamily="2" charset="77"/>
        </a:defRPr>
      </a:lvl1pPr>
    </p:titleStyle>
    <p:bodyStyle>
      <a:lvl1pPr marL="152408" indent="-152408" algn="l" defTabSz="609630" rtl="0" eaLnBrk="1" latinLnBrk="0" hangingPunct="1">
        <a:lnSpc>
          <a:spcPct val="90000"/>
        </a:lnSpc>
        <a:spcBef>
          <a:spcPts val="667"/>
        </a:spcBef>
        <a:buFont typeface="Arial" panose="020B0604020202020204" pitchFamily="34" charset="0"/>
        <a:buChar char="•"/>
        <a:defRPr sz="1867" kern="1200">
          <a:solidFill>
            <a:schemeClr val="tx1"/>
          </a:solidFill>
          <a:latin typeface="+mn-lt"/>
          <a:ea typeface="+mn-ea"/>
          <a:cs typeface="+mn-cs"/>
        </a:defRPr>
      </a:lvl1pPr>
      <a:lvl2pPr marL="457223" indent="-152408" algn="l" defTabSz="609630" rtl="0" eaLnBrk="1" latinLnBrk="0" hangingPunct="1">
        <a:lnSpc>
          <a:spcPct val="90000"/>
        </a:lnSpc>
        <a:spcBef>
          <a:spcPts val="333"/>
        </a:spcBef>
        <a:buFont typeface="Arial" panose="020B0604020202020204" pitchFamily="34" charset="0"/>
        <a:buChar char="•"/>
        <a:defRPr sz="1600" kern="1200">
          <a:solidFill>
            <a:schemeClr val="tx1"/>
          </a:solidFill>
          <a:latin typeface="+mn-lt"/>
          <a:ea typeface="+mn-ea"/>
          <a:cs typeface="+mn-cs"/>
        </a:defRPr>
      </a:lvl2pPr>
      <a:lvl3pPr marL="762038" indent="-152408" algn="l" defTabSz="609630" rtl="0" eaLnBrk="1" latinLnBrk="0" hangingPunct="1">
        <a:lnSpc>
          <a:spcPct val="90000"/>
        </a:lnSpc>
        <a:spcBef>
          <a:spcPts val="333"/>
        </a:spcBef>
        <a:buFont typeface="Arial" panose="020B0604020202020204" pitchFamily="34" charset="0"/>
        <a:buChar char="•"/>
        <a:defRPr sz="1333" kern="1200">
          <a:solidFill>
            <a:schemeClr val="tx1"/>
          </a:solidFill>
          <a:latin typeface="+mn-lt"/>
          <a:ea typeface="+mn-ea"/>
          <a:cs typeface="+mn-cs"/>
        </a:defRPr>
      </a:lvl3pPr>
      <a:lvl4pPr marL="1066853" indent="-152408" algn="l" defTabSz="609630" rtl="0" eaLnBrk="1" latinLnBrk="0" hangingPunct="1">
        <a:lnSpc>
          <a:spcPct val="90000"/>
        </a:lnSpc>
        <a:spcBef>
          <a:spcPts val="333"/>
        </a:spcBef>
        <a:buFont typeface="Arial" panose="020B0604020202020204" pitchFamily="34" charset="0"/>
        <a:buChar char="•"/>
        <a:defRPr sz="1200" kern="1200">
          <a:solidFill>
            <a:schemeClr val="tx1"/>
          </a:solidFill>
          <a:latin typeface="+mn-lt"/>
          <a:ea typeface="+mn-ea"/>
          <a:cs typeface="+mn-cs"/>
        </a:defRPr>
      </a:lvl4pPr>
      <a:lvl5pPr marL="1371669" indent="-152408" algn="l" defTabSz="609630" rtl="0" eaLnBrk="1" latinLnBrk="0" hangingPunct="1">
        <a:lnSpc>
          <a:spcPct val="90000"/>
        </a:lnSpc>
        <a:spcBef>
          <a:spcPts val="333"/>
        </a:spcBef>
        <a:buFont typeface="Arial" panose="020B0604020202020204" pitchFamily="34" charset="0"/>
        <a:buChar char="•"/>
        <a:defRPr sz="1200" kern="1200">
          <a:solidFill>
            <a:schemeClr val="tx1"/>
          </a:solidFill>
          <a:latin typeface="+mn-lt"/>
          <a:ea typeface="+mn-ea"/>
          <a:cs typeface="+mn-cs"/>
        </a:defRPr>
      </a:lvl5pPr>
      <a:lvl6pPr marL="1676484" indent="-152408" algn="l" defTabSz="609630" rtl="0" eaLnBrk="1" latinLnBrk="0" hangingPunct="1">
        <a:lnSpc>
          <a:spcPct val="90000"/>
        </a:lnSpc>
        <a:spcBef>
          <a:spcPts val="333"/>
        </a:spcBef>
        <a:buFont typeface="Arial" panose="020B0604020202020204" pitchFamily="34" charset="0"/>
        <a:buChar char="•"/>
        <a:defRPr sz="1200" kern="1200">
          <a:solidFill>
            <a:schemeClr val="tx1"/>
          </a:solidFill>
          <a:latin typeface="+mn-lt"/>
          <a:ea typeface="+mn-ea"/>
          <a:cs typeface="+mn-cs"/>
        </a:defRPr>
      </a:lvl6pPr>
      <a:lvl7pPr marL="1981299" indent="-152408" algn="l" defTabSz="609630" rtl="0" eaLnBrk="1" latinLnBrk="0" hangingPunct="1">
        <a:lnSpc>
          <a:spcPct val="90000"/>
        </a:lnSpc>
        <a:spcBef>
          <a:spcPts val="333"/>
        </a:spcBef>
        <a:buFont typeface="Arial" panose="020B0604020202020204" pitchFamily="34" charset="0"/>
        <a:buChar char="•"/>
        <a:defRPr sz="1200" kern="1200">
          <a:solidFill>
            <a:schemeClr val="tx1"/>
          </a:solidFill>
          <a:latin typeface="+mn-lt"/>
          <a:ea typeface="+mn-ea"/>
          <a:cs typeface="+mn-cs"/>
        </a:defRPr>
      </a:lvl7pPr>
      <a:lvl8pPr marL="2286114" indent="-152408" algn="l" defTabSz="609630" rtl="0" eaLnBrk="1" latinLnBrk="0" hangingPunct="1">
        <a:lnSpc>
          <a:spcPct val="90000"/>
        </a:lnSpc>
        <a:spcBef>
          <a:spcPts val="333"/>
        </a:spcBef>
        <a:buFont typeface="Arial" panose="020B0604020202020204" pitchFamily="34" charset="0"/>
        <a:buChar char="•"/>
        <a:defRPr sz="1200" kern="1200">
          <a:solidFill>
            <a:schemeClr val="tx1"/>
          </a:solidFill>
          <a:latin typeface="+mn-lt"/>
          <a:ea typeface="+mn-ea"/>
          <a:cs typeface="+mn-cs"/>
        </a:defRPr>
      </a:lvl8pPr>
      <a:lvl9pPr marL="2590930" indent="-152408" algn="l" defTabSz="609630" rtl="0" eaLnBrk="1" latinLnBrk="0" hangingPunct="1">
        <a:lnSpc>
          <a:spcPct val="90000"/>
        </a:lnSpc>
        <a:spcBef>
          <a:spcPts val="333"/>
        </a:spcBef>
        <a:buFont typeface="Arial" panose="020B0604020202020204" pitchFamily="34" charset="0"/>
        <a:buChar char="•"/>
        <a:defRPr sz="1200" kern="1200">
          <a:solidFill>
            <a:schemeClr val="tx1"/>
          </a:solidFill>
          <a:latin typeface="+mn-lt"/>
          <a:ea typeface="+mn-ea"/>
          <a:cs typeface="+mn-cs"/>
        </a:defRPr>
      </a:lvl9pPr>
    </p:bodyStyle>
    <p:otherStyle>
      <a:defPPr>
        <a:defRPr lang="fr-FR"/>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28903911"/>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 id="2147483756" r:id="rId12"/>
    <p:sldLayoutId id="2147483757" r:id="rId13"/>
    <p:sldLayoutId id="2147483758" r:id="rId14"/>
    <p:sldLayoutId id="2147483759" r:id="rId15"/>
    <p:sldLayoutId id="2147483760" r:id="rId16"/>
    <p:sldLayoutId id="2147483761" r:id="rId17"/>
    <p:sldLayoutId id="2147483762" r:id="rId18"/>
    <p:sldLayoutId id="2147483763" r:id="rId19"/>
    <p:sldLayoutId id="2147483764" r:id="rId20"/>
    <p:sldLayoutId id="2147483765" r:id="rId21"/>
    <p:sldLayoutId id="2147483766" r:id="rId22"/>
    <p:sldLayoutId id="2147483767" r:id="rId23"/>
    <p:sldLayoutId id="2147483768" r:id="rId24"/>
    <p:sldLayoutId id="2147483769" r:id="rId25"/>
    <p:sldLayoutId id="2147483770" r:id="rId26"/>
    <p:sldLayoutId id="2147483771" r:id="rId27"/>
    <p:sldLayoutId id="2147483772" r:id="rId28"/>
    <p:sldLayoutId id="2147483773" r:id="rId29"/>
  </p:sldLayoutIdLst>
  <p:txStyles>
    <p:titleStyle>
      <a:lvl1pPr algn="l" defTabSz="609630" rtl="0" eaLnBrk="1" latinLnBrk="0" hangingPunct="1">
        <a:lnSpc>
          <a:spcPct val="90000"/>
        </a:lnSpc>
        <a:spcBef>
          <a:spcPct val="0"/>
        </a:spcBef>
        <a:buNone/>
        <a:defRPr sz="7200" kern="1200">
          <a:solidFill>
            <a:schemeClr val="tx1"/>
          </a:solidFill>
          <a:latin typeface="Poppins" pitchFamily="2" charset="77"/>
          <a:ea typeface="+mj-ea"/>
          <a:cs typeface="Poppins" pitchFamily="2" charset="77"/>
        </a:defRPr>
      </a:lvl1pPr>
    </p:titleStyle>
    <p:bodyStyle>
      <a:lvl1pPr marL="152408" indent="-152408" algn="l" defTabSz="609630" rtl="0" eaLnBrk="1" latinLnBrk="0" hangingPunct="1">
        <a:lnSpc>
          <a:spcPct val="90000"/>
        </a:lnSpc>
        <a:spcBef>
          <a:spcPts val="667"/>
        </a:spcBef>
        <a:buFont typeface="Arial" panose="020B0604020202020204" pitchFamily="34" charset="0"/>
        <a:buChar char="•"/>
        <a:defRPr sz="1867" kern="1200">
          <a:solidFill>
            <a:schemeClr val="tx1"/>
          </a:solidFill>
          <a:latin typeface="+mn-lt"/>
          <a:ea typeface="+mn-ea"/>
          <a:cs typeface="+mn-cs"/>
        </a:defRPr>
      </a:lvl1pPr>
      <a:lvl2pPr marL="457223" indent="-152408" algn="l" defTabSz="609630" rtl="0" eaLnBrk="1" latinLnBrk="0" hangingPunct="1">
        <a:lnSpc>
          <a:spcPct val="90000"/>
        </a:lnSpc>
        <a:spcBef>
          <a:spcPts val="333"/>
        </a:spcBef>
        <a:buFont typeface="Arial" panose="020B0604020202020204" pitchFamily="34" charset="0"/>
        <a:buChar char="•"/>
        <a:defRPr sz="1600" kern="1200">
          <a:solidFill>
            <a:schemeClr val="tx1"/>
          </a:solidFill>
          <a:latin typeface="+mn-lt"/>
          <a:ea typeface="+mn-ea"/>
          <a:cs typeface="+mn-cs"/>
        </a:defRPr>
      </a:lvl2pPr>
      <a:lvl3pPr marL="762038" indent="-152408" algn="l" defTabSz="609630" rtl="0" eaLnBrk="1" latinLnBrk="0" hangingPunct="1">
        <a:lnSpc>
          <a:spcPct val="90000"/>
        </a:lnSpc>
        <a:spcBef>
          <a:spcPts val="333"/>
        </a:spcBef>
        <a:buFont typeface="Arial" panose="020B0604020202020204" pitchFamily="34" charset="0"/>
        <a:buChar char="•"/>
        <a:defRPr sz="1333" kern="1200">
          <a:solidFill>
            <a:schemeClr val="tx1"/>
          </a:solidFill>
          <a:latin typeface="+mn-lt"/>
          <a:ea typeface="+mn-ea"/>
          <a:cs typeface="+mn-cs"/>
        </a:defRPr>
      </a:lvl3pPr>
      <a:lvl4pPr marL="1066853" indent="-152408" algn="l" defTabSz="609630" rtl="0" eaLnBrk="1" latinLnBrk="0" hangingPunct="1">
        <a:lnSpc>
          <a:spcPct val="90000"/>
        </a:lnSpc>
        <a:spcBef>
          <a:spcPts val="333"/>
        </a:spcBef>
        <a:buFont typeface="Arial" panose="020B0604020202020204" pitchFamily="34" charset="0"/>
        <a:buChar char="•"/>
        <a:defRPr sz="1200" kern="1200">
          <a:solidFill>
            <a:schemeClr val="tx1"/>
          </a:solidFill>
          <a:latin typeface="+mn-lt"/>
          <a:ea typeface="+mn-ea"/>
          <a:cs typeface="+mn-cs"/>
        </a:defRPr>
      </a:lvl4pPr>
      <a:lvl5pPr marL="1371669" indent="-152408" algn="l" defTabSz="609630" rtl="0" eaLnBrk="1" latinLnBrk="0" hangingPunct="1">
        <a:lnSpc>
          <a:spcPct val="90000"/>
        </a:lnSpc>
        <a:spcBef>
          <a:spcPts val="333"/>
        </a:spcBef>
        <a:buFont typeface="Arial" panose="020B0604020202020204" pitchFamily="34" charset="0"/>
        <a:buChar char="•"/>
        <a:defRPr sz="1200" kern="1200">
          <a:solidFill>
            <a:schemeClr val="tx1"/>
          </a:solidFill>
          <a:latin typeface="+mn-lt"/>
          <a:ea typeface="+mn-ea"/>
          <a:cs typeface="+mn-cs"/>
        </a:defRPr>
      </a:lvl5pPr>
      <a:lvl6pPr marL="1676484" indent="-152408" algn="l" defTabSz="609630" rtl="0" eaLnBrk="1" latinLnBrk="0" hangingPunct="1">
        <a:lnSpc>
          <a:spcPct val="90000"/>
        </a:lnSpc>
        <a:spcBef>
          <a:spcPts val="333"/>
        </a:spcBef>
        <a:buFont typeface="Arial" panose="020B0604020202020204" pitchFamily="34" charset="0"/>
        <a:buChar char="•"/>
        <a:defRPr sz="1200" kern="1200">
          <a:solidFill>
            <a:schemeClr val="tx1"/>
          </a:solidFill>
          <a:latin typeface="+mn-lt"/>
          <a:ea typeface="+mn-ea"/>
          <a:cs typeface="+mn-cs"/>
        </a:defRPr>
      </a:lvl6pPr>
      <a:lvl7pPr marL="1981299" indent="-152408" algn="l" defTabSz="609630" rtl="0" eaLnBrk="1" latinLnBrk="0" hangingPunct="1">
        <a:lnSpc>
          <a:spcPct val="90000"/>
        </a:lnSpc>
        <a:spcBef>
          <a:spcPts val="333"/>
        </a:spcBef>
        <a:buFont typeface="Arial" panose="020B0604020202020204" pitchFamily="34" charset="0"/>
        <a:buChar char="•"/>
        <a:defRPr sz="1200" kern="1200">
          <a:solidFill>
            <a:schemeClr val="tx1"/>
          </a:solidFill>
          <a:latin typeface="+mn-lt"/>
          <a:ea typeface="+mn-ea"/>
          <a:cs typeface="+mn-cs"/>
        </a:defRPr>
      </a:lvl7pPr>
      <a:lvl8pPr marL="2286114" indent="-152408" algn="l" defTabSz="609630" rtl="0" eaLnBrk="1" latinLnBrk="0" hangingPunct="1">
        <a:lnSpc>
          <a:spcPct val="90000"/>
        </a:lnSpc>
        <a:spcBef>
          <a:spcPts val="333"/>
        </a:spcBef>
        <a:buFont typeface="Arial" panose="020B0604020202020204" pitchFamily="34" charset="0"/>
        <a:buChar char="•"/>
        <a:defRPr sz="1200" kern="1200">
          <a:solidFill>
            <a:schemeClr val="tx1"/>
          </a:solidFill>
          <a:latin typeface="+mn-lt"/>
          <a:ea typeface="+mn-ea"/>
          <a:cs typeface="+mn-cs"/>
        </a:defRPr>
      </a:lvl8pPr>
      <a:lvl9pPr marL="2590930" indent="-152408" algn="l" defTabSz="609630" rtl="0" eaLnBrk="1" latinLnBrk="0" hangingPunct="1">
        <a:lnSpc>
          <a:spcPct val="90000"/>
        </a:lnSpc>
        <a:spcBef>
          <a:spcPts val="333"/>
        </a:spcBef>
        <a:buFont typeface="Arial" panose="020B0604020202020204" pitchFamily="34" charset="0"/>
        <a:buChar char="•"/>
        <a:defRPr sz="1200" kern="1200">
          <a:solidFill>
            <a:schemeClr val="tx1"/>
          </a:solidFill>
          <a:latin typeface="+mn-lt"/>
          <a:ea typeface="+mn-ea"/>
          <a:cs typeface="+mn-cs"/>
        </a:defRPr>
      </a:lvl9pPr>
    </p:bodyStyle>
    <p:otherStyle>
      <a:defPPr>
        <a:defRPr lang="fr-FR"/>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41.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hyperlink" Target="https://www.cgdev.org/publication/covid-19-vaccine-development-and-rollout-historical-perspective" TargetMode="External"/><Relationship Id="rId2" Type="http://schemas.openxmlformats.org/officeDocument/2006/relationships/tags" Target="../tags/tag15.xml"/><Relationship Id="rId1" Type="http://schemas.openxmlformats.org/officeDocument/2006/relationships/tags" Target="../tags/tag14.xml"/><Relationship Id="rId6" Type="http://schemas.microsoft.com/office/2007/relationships/hdphoto" Target="../media/hdphoto1.wdp"/><Relationship Id="rId5" Type="http://schemas.openxmlformats.org/officeDocument/2006/relationships/image" Target="../media/image40.png"/><Relationship Id="rId4" Type="http://schemas.openxmlformats.org/officeDocument/2006/relationships/notesSlide" Target="../notesSlides/notesSlide4.xml"/></Relationships>
</file>

<file path=ppt/slides/_rels/slide12.xml.rels><?xml version="1.0" encoding="UTF-8" standalone="yes"?>
<Relationships xmlns="http://schemas.openxmlformats.org/package/2006/relationships"><Relationship Id="rId3" Type="http://schemas.openxmlformats.org/officeDocument/2006/relationships/image" Target="../media/image42.svg"/><Relationship Id="rId2" Type="http://schemas.openxmlformats.org/officeDocument/2006/relationships/image" Target="../media/image41.png"/><Relationship Id="rId1" Type="http://schemas.openxmlformats.org/officeDocument/2006/relationships/slideLayout" Target="../slideLayouts/slideLayout40.xml"/></Relationships>
</file>

<file path=ppt/slides/_rels/slide13.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6.xml"/><Relationship Id="rId1" Type="http://schemas.openxmlformats.org/officeDocument/2006/relationships/slideLayout" Target="../slideLayouts/slideLayout90.xml"/></Relationships>
</file>

<file path=ppt/slides/_rels/slide15.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tags" Target="../tags/tag17.xml"/><Relationship Id="rId7" Type="http://schemas.openxmlformats.org/officeDocument/2006/relationships/image" Target="../media/image22.emf"/><Relationship Id="rId2" Type="http://schemas.openxmlformats.org/officeDocument/2006/relationships/tags" Target="../tags/tag16.xml"/><Relationship Id="rId1" Type="http://schemas.openxmlformats.org/officeDocument/2006/relationships/vmlDrawing" Target="../drawings/vmlDrawing9.vml"/><Relationship Id="rId6" Type="http://schemas.openxmlformats.org/officeDocument/2006/relationships/oleObject" Target="../embeddings/oleObject9.bin"/><Relationship Id="rId5" Type="http://schemas.openxmlformats.org/officeDocument/2006/relationships/notesSlide" Target="../notesSlides/notesSlide7.xml"/><Relationship Id="rId4" Type="http://schemas.openxmlformats.org/officeDocument/2006/relationships/slideLayout" Target="../slideLayouts/slideLayout4.xml"/><Relationship Id="rId9" Type="http://schemas.openxmlformats.org/officeDocument/2006/relationships/image" Target="../media/image45.png"/></Relationships>
</file>

<file path=ppt/slides/_rels/slide16.xml.rels><?xml version="1.0" encoding="UTF-8" standalone="yes"?>
<Relationships xmlns="http://schemas.openxmlformats.org/package/2006/relationships"><Relationship Id="rId8" Type="http://schemas.openxmlformats.org/officeDocument/2006/relationships/image" Target="../media/image51.emf"/><Relationship Id="rId3" Type="http://schemas.openxmlformats.org/officeDocument/2006/relationships/image" Target="../media/image46.emf"/><Relationship Id="rId7" Type="http://schemas.openxmlformats.org/officeDocument/2006/relationships/image" Target="../media/image50.emf"/><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image" Target="../media/image49.emf"/><Relationship Id="rId5" Type="http://schemas.openxmlformats.org/officeDocument/2006/relationships/image" Target="../media/image48.emf"/><Relationship Id="rId10" Type="http://schemas.openxmlformats.org/officeDocument/2006/relationships/image" Target="../media/image53.emf"/><Relationship Id="rId4" Type="http://schemas.openxmlformats.org/officeDocument/2006/relationships/image" Target="../media/image47.emf"/><Relationship Id="rId9" Type="http://schemas.openxmlformats.org/officeDocument/2006/relationships/image" Target="../media/image52.emf"/></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openxmlformats.org/officeDocument/2006/relationships/hyperlink" Target="https://www.who.int/teams/immunization-vaccines-and-biologicals/essential-programme-on-immunization/implementation/catch-up-vaccination"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image" Target="../media/image29.png"/><Relationship Id="rId1" Type="http://schemas.openxmlformats.org/officeDocument/2006/relationships/slideLayout" Target="../slideLayouts/slideLayout73.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3.xml"/><Relationship Id="rId1" Type="http://schemas.openxmlformats.org/officeDocument/2006/relationships/slideLayout" Target="../slideLayouts/slideLayout3.xml"/><Relationship Id="rId4" Type="http://schemas.openxmlformats.org/officeDocument/2006/relationships/image" Target="../media/image57.jpeg"/></Relationships>
</file>

<file path=ppt/slides/_rels/slide2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hyperlink" Target="https://www.who.int/immunization/sage/9_Final_RED_280909.pdf" TargetMode="External"/><Relationship Id="rId2" Type="http://schemas.openxmlformats.org/officeDocument/2006/relationships/image" Target="../media/image59.png"/><Relationship Id="rId1" Type="http://schemas.openxmlformats.org/officeDocument/2006/relationships/slideLayout" Target="../slideLayouts/slideLayout3.xml"/><Relationship Id="rId4" Type="http://schemas.openxmlformats.org/officeDocument/2006/relationships/image" Target="../media/image60.png"/></Relationships>
</file>

<file path=ppt/slides/_rels/slide25.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90.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40.xml"/></Relationships>
</file>

<file path=ppt/slides/_rels/slide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56.xml"/></Relationships>
</file>

<file path=ppt/slides/_rels/slide30.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0.xml"/><Relationship Id="rId1" Type="http://schemas.openxmlformats.org/officeDocument/2006/relationships/slideLayout" Target="../slideLayouts/slideLayout41.xml"/><Relationship Id="rId4" Type="http://schemas.openxmlformats.org/officeDocument/2006/relationships/hyperlink" Target="https://www.immunizationagenda2030.org/" TargetMode="External"/></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41.xml"/><Relationship Id="rId1" Type="http://schemas.openxmlformats.org/officeDocument/2006/relationships/vmlDrawing" Target="../drawings/vmlDrawing10.vml"/><Relationship Id="rId6" Type="http://schemas.openxmlformats.org/officeDocument/2006/relationships/image" Target="../media/image64.emf"/><Relationship Id="rId5" Type="http://schemas.openxmlformats.org/officeDocument/2006/relationships/package" Target="../embeddings/Microsoft_Word_Document.docx"/><Relationship Id="rId4" Type="http://schemas.openxmlformats.org/officeDocument/2006/relationships/image" Target="../media/image65.png"/></Relationships>
</file>

<file path=ppt/slides/_rels/slide32.xml.rels><?xml version="1.0" encoding="UTF-8" standalone="yes"?>
<Relationships xmlns="http://schemas.openxmlformats.org/package/2006/relationships"><Relationship Id="rId3" Type="http://schemas.openxmlformats.org/officeDocument/2006/relationships/image" Target="../media/image66.emf"/><Relationship Id="rId2" Type="http://schemas.openxmlformats.org/officeDocument/2006/relationships/notesSlide" Target="../notesSlides/notesSlide22.xml"/><Relationship Id="rId1" Type="http://schemas.openxmlformats.org/officeDocument/2006/relationships/slideLayout" Target="../slideLayouts/slideLayout40.xml"/><Relationship Id="rId6" Type="http://schemas.openxmlformats.org/officeDocument/2006/relationships/image" Target="../media/image68.emf"/><Relationship Id="rId5" Type="http://schemas.openxmlformats.org/officeDocument/2006/relationships/image" Target="../media/image67.emf"/><Relationship Id="rId4" Type="http://schemas.openxmlformats.org/officeDocument/2006/relationships/hyperlink" Target="https://www.who.int/news/item/15-07-2021-covid-19-pandemic-leads-to-major-backsliding-on-childhood-vaccinations-new-who-unicef-data-shows" TargetMode="External"/></Relationships>
</file>

<file path=ppt/slides/_rels/slide33.xml.rels><?xml version="1.0" encoding="UTF-8" standalone="yes"?>
<Relationships xmlns="http://schemas.openxmlformats.org/package/2006/relationships"><Relationship Id="rId3" Type="http://schemas.openxmlformats.org/officeDocument/2006/relationships/hyperlink" Target="https://www.who.int/news/item/15-07-2021-covid-19-pandemic-leads-to-major-backsliding-on-childhood-vaccinations-new-who-unicef-data-shows" TargetMode="External"/><Relationship Id="rId2" Type="http://schemas.openxmlformats.org/officeDocument/2006/relationships/notesSlide" Target="../notesSlides/notesSlide23.xml"/><Relationship Id="rId1" Type="http://schemas.openxmlformats.org/officeDocument/2006/relationships/slideLayout" Target="../slideLayouts/slideLayout40.xml"/><Relationship Id="rId6" Type="http://schemas.openxmlformats.org/officeDocument/2006/relationships/image" Target="../media/image68.emf"/><Relationship Id="rId5" Type="http://schemas.openxmlformats.org/officeDocument/2006/relationships/image" Target="../media/image67.emf"/><Relationship Id="rId4" Type="http://schemas.openxmlformats.org/officeDocument/2006/relationships/image" Target="../media/image69.png"/></Relationships>
</file>

<file path=ppt/slides/_rels/slide34.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24.xml"/><Relationship Id="rId1" Type="http://schemas.openxmlformats.org/officeDocument/2006/relationships/slideLayout" Target="../slideLayouts/slideLayout3.xml"/><Relationship Id="rId6" Type="http://schemas.openxmlformats.org/officeDocument/2006/relationships/image" Target="../media/image35.png"/><Relationship Id="rId5" Type="http://schemas.openxmlformats.org/officeDocument/2006/relationships/image" Target="../media/image72.png"/><Relationship Id="rId4" Type="http://schemas.openxmlformats.org/officeDocument/2006/relationships/image" Target="../media/image71.png"/></Relationships>
</file>

<file path=ppt/slides/_rels/slide35.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25.xml"/><Relationship Id="rId1" Type="http://schemas.openxmlformats.org/officeDocument/2006/relationships/slideLayout" Target="../slideLayouts/slideLayout41.xml"/><Relationship Id="rId4" Type="http://schemas.openxmlformats.org/officeDocument/2006/relationships/image" Target="../media/image35.png"/></Relationships>
</file>

<file path=ppt/slides/_rels/slide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40.xml"/></Relationships>
</file>

<file path=ppt/slides/_rels/slide6.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xml"/><Relationship Id="rId1" Type="http://schemas.openxmlformats.org/officeDocument/2006/relationships/slideLayout" Target="../slideLayouts/slideLayout3.xml"/><Relationship Id="rId5" Type="http://schemas.openxmlformats.org/officeDocument/2006/relationships/image" Target="../media/image34.png"/><Relationship Id="rId4" Type="http://schemas.openxmlformats.org/officeDocument/2006/relationships/chart" Target="../charts/chart2.xml"/></Relationships>
</file>

<file path=ppt/slides/_rels/slide7.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2.xml"/><Relationship Id="rId1" Type="http://schemas.openxmlformats.org/officeDocument/2006/relationships/slideLayout" Target="../slideLayouts/slideLayout4.xml"/><Relationship Id="rId4" Type="http://schemas.openxmlformats.org/officeDocument/2006/relationships/image" Target="../media/image35.png"/></Relationships>
</file>

<file path=ppt/slides/_rels/slide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xml"/><Relationship Id="rId1" Type="http://schemas.openxmlformats.org/officeDocument/2006/relationships/slideLayout" Target="../slideLayouts/slideLayout4.xml"/><Relationship Id="rId4" Type="http://schemas.openxmlformats.org/officeDocument/2006/relationships/image" Target="../media/image37.png"/></Relationships>
</file>

<file path=ppt/slides/_rels/slide9.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D3A874-58CA-486F-A313-851AFDB2EEF0}"/>
              </a:ext>
            </a:extLst>
          </p:cNvPr>
          <p:cNvSpPr>
            <a:spLocks noGrp="1"/>
          </p:cNvSpPr>
          <p:nvPr>
            <p:ph type="title"/>
          </p:nvPr>
        </p:nvSpPr>
        <p:spPr/>
        <p:txBody>
          <a:bodyPr lIns="91440" tIns="45720" rIns="91440" bIns="45720" anchor="t">
            <a:normAutofit fontScale="90000"/>
          </a:bodyPr>
          <a:lstStyle/>
          <a:p>
            <a:r>
              <a:rPr lang="en-US" sz="4400" i="0" u="none" strike="noStrike" dirty="0">
                <a:solidFill>
                  <a:srgbClr val="000000"/>
                </a:solidFill>
                <a:effectLst/>
                <a:latin typeface="Poppins"/>
                <a:cs typeface="Poppins"/>
              </a:rPr>
              <a:t>Building resiliency in </a:t>
            </a:r>
            <a:r>
              <a:rPr lang="en-US" dirty="0">
                <a:solidFill>
                  <a:srgbClr val="000000"/>
                </a:solidFill>
                <a:latin typeface="Poppins"/>
                <a:cs typeface="Poppins"/>
              </a:rPr>
              <a:t>immunization</a:t>
            </a:r>
            <a:r>
              <a:rPr lang="en-US" sz="4400" i="0" u="none" strike="noStrike" dirty="0">
                <a:solidFill>
                  <a:srgbClr val="000000"/>
                </a:solidFill>
                <a:effectLst/>
                <a:latin typeface="Poppins"/>
                <a:cs typeface="Poppins"/>
              </a:rPr>
              <a:t> programs in the time of COVID-19 recovery</a:t>
            </a:r>
            <a:br>
              <a:rPr lang="en-US" sz="4400" i="0" u="none" strike="noStrike" dirty="0">
                <a:effectLst/>
                <a:latin typeface="Poppins" panose="00000500000000000000" pitchFamily="2" charset="0"/>
                <a:cs typeface="Poppins" panose="00000500000000000000" pitchFamily="2" charset="0"/>
              </a:rPr>
            </a:br>
            <a:endParaRPr lang="en-US" dirty="0">
              <a:latin typeface="Poppins" panose="00000500000000000000" pitchFamily="2" charset="0"/>
              <a:cs typeface="Poppins" panose="00000500000000000000" pitchFamily="2" charset="0"/>
            </a:endParaRPr>
          </a:p>
        </p:txBody>
      </p:sp>
      <p:sp>
        <p:nvSpPr>
          <p:cNvPr id="4" name="Text Placeholder 3">
            <a:extLst>
              <a:ext uri="{FF2B5EF4-FFF2-40B4-BE49-F238E27FC236}">
                <a16:creationId xmlns:a16="http://schemas.microsoft.com/office/drawing/2014/main" id="{1B5542D9-5A68-48C2-872B-9C2B9696A01D}"/>
              </a:ext>
            </a:extLst>
          </p:cNvPr>
          <p:cNvSpPr>
            <a:spLocks noGrp="1"/>
          </p:cNvSpPr>
          <p:nvPr>
            <p:ph type="body" sz="quarter" idx="10"/>
          </p:nvPr>
        </p:nvSpPr>
        <p:spPr/>
        <p:txBody>
          <a:bodyPr/>
          <a:lstStyle/>
          <a:p>
            <a:r>
              <a:rPr lang="en-US" dirty="0"/>
              <a:t>Aaron Wallace, Team Lead, Immunization Delivery Science Team, Global Immunization Division, US CDC</a:t>
            </a:r>
          </a:p>
        </p:txBody>
      </p:sp>
    </p:spTree>
    <p:extLst>
      <p:ext uri="{BB962C8B-B14F-4D97-AF65-F5344CB8AC3E}">
        <p14:creationId xmlns:p14="http://schemas.microsoft.com/office/powerpoint/2010/main" val="226914362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CDB16AB-1A72-43E8-A872-2B8ABB2C895F}"/>
              </a:ext>
            </a:extLst>
          </p:cNvPr>
          <p:cNvSpPr>
            <a:spLocks noGrp="1"/>
          </p:cNvSpPr>
          <p:nvPr>
            <p:ph sz="half" idx="1"/>
          </p:nvPr>
        </p:nvSpPr>
        <p:spPr>
          <a:xfrm>
            <a:off x="508000" y="1397002"/>
            <a:ext cx="5356352" cy="4780490"/>
          </a:xfrm>
        </p:spPr>
        <p:txBody>
          <a:bodyPr>
            <a:normAutofit/>
          </a:bodyPr>
          <a:lstStyle/>
          <a:p>
            <a:r>
              <a:rPr lang="en-US" sz="2000" dirty="0">
                <a:latin typeface="Poppins" panose="00000500000000000000" pitchFamily="2" charset="0"/>
                <a:cs typeface="Poppins" panose="00000500000000000000" pitchFamily="2" charset="0"/>
              </a:rPr>
              <a:t>Massive investments by countries and companies in covid-19 vaccine development throughout 2020</a:t>
            </a:r>
          </a:p>
          <a:p>
            <a:endParaRPr lang="en-US" sz="2000" dirty="0">
              <a:latin typeface="Poppins" panose="00000500000000000000" pitchFamily="2" charset="0"/>
              <a:cs typeface="Poppins" panose="00000500000000000000" pitchFamily="2" charset="0"/>
            </a:endParaRPr>
          </a:p>
          <a:p>
            <a:r>
              <a:rPr lang="en-US" sz="2000" dirty="0">
                <a:latin typeface="Poppins" panose="00000500000000000000" pitchFamily="2" charset="0"/>
                <a:cs typeface="Poppins" panose="00000500000000000000" pitchFamily="2" charset="0"/>
              </a:rPr>
              <a:t>By end-2020, first emergency use authorizations given to covid-19 vaccine</a:t>
            </a:r>
          </a:p>
          <a:p>
            <a:endParaRPr lang="en-US" sz="2000" dirty="0">
              <a:latin typeface="Poppins" panose="00000500000000000000" pitchFamily="2" charset="0"/>
              <a:cs typeface="Poppins" panose="00000500000000000000" pitchFamily="2" charset="0"/>
            </a:endParaRPr>
          </a:p>
          <a:p>
            <a:r>
              <a:rPr lang="en-US" sz="2000" dirty="0">
                <a:latin typeface="Poppins" panose="00000500000000000000" pitchFamily="2" charset="0"/>
                <a:cs typeface="Poppins" panose="00000500000000000000" pitchFamily="2" charset="0"/>
              </a:rPr>
              <a:t>High hopes that widescale vaccination would be the silver bullet to stop the COVID-19 pandemic</a:t>
            </a:r>
          </a:p>
          <a:p>
            <a:pPr lvl="1"/>
            <a:r>
              <a:rPr lang="en-US" sz="2000" dirty="0">
                <a:latin typeface="Poppins" panose="00000500000000000000" pitchFamily="2" charset="0"/>
                <a:cs typeface="Poppins" panose="00000500000000000000" pitchFamily="2" charset="0"/>
              </a:rPr>
              <a:t>And could eliminate need for other PHSM measures</a:t>
            </a:r>
          </a:p>
          <a:p>
            <a:endParaRPr lang="en-US" sz="2000" dirty="0">
              <a:latin typeface="Poppins" panose="00000500000000000000" pitchFamily="2" charset="0"/>
              <a:cs typeface="Poppins" panose="00000500000000000000" pitchFamily="2" charset="0"/>
            </a:endParaRPr>
          </a:p>
          <a:p>
            <a:endParaRPr lang="en-US" sz="2000" dirty="0">
              <a:latin typeface="Poppins" panose="00000500000000000000" pitchFamily="2" charset="0"/>
              <a:cs typeface="Poppins" panose="00000500000000000000" pitchFamily="2" charset="0"/>
            </a:endParaRPr>
          </a:p>
        </p:txBody>
      </p:sp>
      <p:sp>
        <p:nvSpPr>
          <p:cNvPr id="4" name="Google Shape;172;p3">
            <a:extLst>
              <a:ext uri="{FF2B5EF4-FFF2-40B4-BE49-F238E27FC236}">
                <a16:creationId xmlns:a16="http://schemas.microsoft.com/office/drawing/2014/main" id="{35C9E4B9-F121-40AA-8EA5-A3B9FAF181B6}"/>
              </a:ext>
            </a:extLst>
          </p:cNvPr>
          <p:cNvSpPr/>
          <p:nvPr/>
        </p:nvSpPr>
        <p:spPr>
          <a:xfrm>
            <a:off x="0" y="1"/>
            <a:ext cx="12192000" cy="969436"/>
          </a:xfrm>
          <a:prstGeom prst="rect">
            <a:avLst/>
          </a:prstGeom>
          <a:solidFill>
            <a:srgbClr val="105C69"/>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233363" marR="0" lvl="0" indent="0" algn="l" rtl="0">
              <a:spcBef>
                <a:spcPts val="0"/>
              </a:spcBef>
              <a:spcAft>
                <a:spcPts val="0"/>
              </a:spcAft>
              <a:buNone/>
            </a:pPr>
            <a:r>
              <a:rPr lang="en-US" sz="2800" b="1" dirty="0">
                <a:solidFill>
                  <a:schemeClr val="lt1"/>
                </a:solidFill>
                <a:latin typeface="Arial"/>
                <a:ea typeface="Arial"/>
                <a:cs typeface="Arial"/>
                <a:sym typeface="Arial"/>
              </a:rPr>
              <a:t>The Next Big Step:  Accelerating Development of a Vaccine Against COVID-19</a:t>
            </a:r>
            <a:endParaRPr sz="1800" b="1" dirty="0">
              <a:solidFill>
                <a:schemeClr val="lt1"/>
              </a:solidFill>
              <a:latin typeface="Arial"/>
              <a:ea typeface="Arial"/>
              <a:cs typeface="Arial"/>
              <a:sym typeface="Arial"/>
            </a:endParaRPr>
          </a:p>
        </p:txBody>
      </p:sp>
      <p:pic>
        <p:nvPicPr>
          <p:cNvPr id="5" name="Picture 4">
            <a:extLst>
              <a:ext uri="{FF2B5EF4-FFF2-40B4-BE49-F238E27FC236}">
                <a16:creationId xmlns:a16="http://schemas.microsoft.com/office/drawing/2014/main" id="{3723A1DD-5335-43CF-9C2F-B71E0962AFF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82451" y="1834040"/>
            <a:ext cx="5619750" cy="3744322"/>
          </a:xfrm>
          <a:prstGeom prst="rect">
            <a:avLst/>
          </a:prstGeom>
        </p:spPr>
      </p:pic>
    </p:spTree>
    <p:extLst>
      <p:ext uri="{BB962C8B-B14F-4D97-AF65-F5344CB8AC3E}">
        <p14:creationId xmlns:p14="http://schemas.microsoft.com/office/powerpoint/2010/main" val="322030750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8">
            <a:extLst>
              <a:ext uri="{FF2B5EF4-FFF2-40B4-BE49-F238E27FC236}">
                <a16:creationId xmlns:a16="http://schemas.microsoft.com/office/drawing/2014/main" id="{8C3C3B09-7E6F-4CB5-AD1D-B54AB601ABEF}"/>
              </a:ext>
            </a:extLst>
          </p:cNvPr>
          <p:cNvSpPr txBox="1"/>
          <p:nvPr>
            <p:custDataLst>
              <p:tags r:id="rId1"/>
            </p:custDataLst>
          </p:nvPr>
        </p:nvSpPr>
        <p:spPr>
          <a:xfrm>
            <a:off x="647894" y="1890117"/>
            <a:ext cx="2508730" cy="3077766"/>
          </a:xfrm>
          <a:prstGeom prst="rect">
            <a:avLst/>
          </a:prstGeom>
          <a:noFill/>
        </p:spPr>
        <p:txBody>
          <a:bodyPr vert="horz" wrap="square" lIns="0" tIns="0" rIns="0" bIns="0" rtlCol="0" anchor="t" anchorCtr="0">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28600" lvl="1" indent="-225425">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42913" lvl="2" indent="-214313">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8488" lvl="3" indent="-152400">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7563" lvl="4" indent="-147638">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554492" rtl="0" eaLnBrk="1" fontAlgn="auto" latinLnBrk="0" hangingPunct="1">
              <a:lnSpc>
                <a:spcPct val="120000"/>
              </a:lnSpc>
              <a:spcBef>
                <a:spcPts val="606"/>
              </a:spcBef>
              <a:spcAft>
                <a:spcPts val="0"/>
              </a:spcAft>
              <a:buClr>
                <a:srgbClr val="000066"/>
              </a:buClr>
              <a:buSzPct val="75000"/>
              <a:buFont typeface="Segoe UI" panose="020B0502040204020203" pitchFamily="34" charset="0"/>
              <a:buNone/>
              <a:tabLst/>
              <a:defRPr/>
            </a:pPr>
            <a:r>
              <a:rPr kumimoji="0" lang="en-US" sz="2400" b="1" i="0" u="none" strike="noStrike" kern="1200" cap="none" spc="0" normalizeH="0" baseline="0" noProof="0" dirty="0">
                <a:ln>
                  <a:noFill/>
                </a:ln>
                <a:solidFill>
                  <a:schemeClr val="accent2"/>
                </a:solidFill>
                <a:effectLst/>
                <a:uLnTx/>
                <a:uFillTx/>
                <a:latin typeface="Poppins" panose="00000500000000000000" pitchFamily="2" charset="0"/>
                <a:ea typeface="Roboto"/>
                <a:cs typeface="Poppins" panose="00000500000000000000" pitchFamily="2" charset="0"/>
              </a:rPr>
              <a:t>COVID-19 vaccine has achieved more rapid global rollout in one year than any other vaccine</a:t>
            </a:r>
          </a:p>
        </p:txBody>
      </p:sp>
      <p:pic>
        <p:nvPicPr>
          <p:cNvPr id="8" name="Imagen 7">
            <a:extLst>
              <a:ext uri="{FF2B5EF4-FFF2-40B4-BE49-F238E27FC236}">
                <a16:creationId xmlns:a16="http://schemas.microsoft.com/office/drawing/2014/main" id="{74D10751-871A-47E3-9809-6F77935FAB33}"/>
              </a:ext>
            </a:extLst>
          </p:cNvPr>
          <p:cNvPicPr>
            <a:picLocks noChangeAspect="1"/>
          </p:cNvPicPr>
          <p:nvPr/>
        </p:nvPicPr>
        <p:blipFill rotWithShape="1">
          <a:blip r:embed="rId5" cstate="email">
            <a:extLst>
              <a:ext uri="{BEBA8EAE-BF5A-486C-A8C5-ECC9F3942E4B}">
                <a14:imgProps xmlns:a14="http://schemas.microsoft.com/office/drawing/2010/main">
                  <a14:imgLayer r:embed="rId6">
                    <a14:imgEffect>
                      <a14:sharpenSoften amount="50000"/>
                    </a14:imgEffect>
                  </a14:imgLayer>
                </a14:imgProps>
              </a:ext>
              <a:ext uri="{28A0092B-C50C-407E-A947-70E740481C1C}">
                <a14:useLocalDpi xmlns:a14="http://schemas.microsoft.com/office/drawing/2010/main"/>
              </a:ext>
            </a:extLst>
          </a:blip>
          <a:srcRect l="1076" r="14731"/>
          <a:stretch/>
        </p:blipFill>
        <p:spPr>
          <a:xfrm>
            <a:off x="3306991" y="1037040"/>
            <a:ext cx="8046809" cy="5021746"/>
          </a:xfrm>
          <a:prstGeom prst="rect">
            <a:avLst/>
          </a:prstGeom>
        </p:spPr>
      </p:pic>
      <p:sp>
        <p:nvSpPr>
          <p:cNvPr id="9" name="Marcador de texto 4">
            <a:extLst>
              <a:ext uri="{FF2B5EF4-FFF2-40B4-BE49-F238E27FC236}">
                <a16:creationId xmlns:a16="http://schemas.microsoft.com/office/drawing/2014/main" id="{74D8DB7F-B370-40EC-8942-271F6B780443}"/>
              </a:ext>
            </a:extLst>
          </p:cNvPr>
          <p:cNvSpPr txBox="1">
            <a:spLocks/>
          </p:cNvSpPr>
          <p:nvPr/>
        </p:nvSpPr>
        <p:spPr>
          <a:xfrm>
            <a:off x="7629853" y="1722374"/>
            <a:ext cx="4345497" cy="3880995"/>
          </a:xfrm>
          <a:prstGeom prst="rect">
            <a:avLst/>
          </a:prstGeom>
        </p:spPr>
        <p:txBody>
          <a:bodyPr vert="horz" wrap="square" lIns="0" tIns="0" rIns="0" bIns="0" numCol="1" spcCol="756000" rtlCol="0" anchor="t" anchorCtr="0">
            <a:noAutofit/>
          </a:bodyPr>
          <a:lstStyle>
            <a:lvl1pPr marL="0" indent="0" algn="l" defTabSz="554492" rtl="0" eaLnBrk="1" latinLnBrk="0" hangingPunct="1">
              <a:lnSpc>
                <a:spcPct val="120000"/>
              </a:lnSpc>
              <a:spcBef>
                <a:spcPts val="606"/>
              </a:spcBef>
              <a:spcAft>
                <a:spcPts val="0"/>
              </a:spcAft>
              <a:buSzPct val="75000"/>
              <a:buFont typeface="Arial" panose="020B0604020202020204" pitchFamily="34" charset="0"/>
              <a:buNone/>
              <a:defRPr sz="1940" b="0" i="0" kern="1200">
                <a:solidFill>
                  <a:schemeClr val="accent1"/>
                </a:solidFill>
                <a:latin typeface="Poppins Medium" pitchFamily="2" charset="77"/>
                <a:ea typeface="Roboto" panose="02000000000000000000" pitchFamily="2" charset="0"/>
                <a:cs typeface="Poppins Medium" pitchFamily="2" charset="77"/>
              </a:defRPr>
            </a:lvl1pPr>
            <a:lvl2pPr marL="0" indent="0" algn="l" defTabSz="554492" rtl="0" eaLnBrk="1" latinLnBrk="0" hangingPunct="1">
              <a:lnSpc>
                <a:spcPct val="120000"/>
              </a:lnSpc>
              <a:spcBef>
                <a:spcPts val="303"/>
              </a:spcBef>
              <a:spcAft>
                <a:spcPts val="1455"/>
              </a:spcAft>
              <a:buClr>
                <a:schemeClr val="accent1"/>
              </a:buClr>
              <a:buSzPct val="110000"/>
              <a:buFont typeface="Arial" panose="020B0604020202020204" pitchFamily="34" charset="0"/>
              <a:buNone/>
              <a:defRPr sz="1940" b="0" i="0" kern="1200">
                <a:solidFill>
                  <a:schemeClr val="tx1"/>
                </a:solidFill>
                <a:latin typeface="Poppins Medium" pitchFamily="2" charset="77"/>
                <a:ea typeface="Roboto" panose="02000000000000000000" pitchFamily="2" charset="0"/>
                <a:cs typeface="Poppins Medium" pitchFamily="2" charset="77"/>
              </a:defRPr>
            </a:lvl2pPr>
            <a:lvl3pPr marL="698573" indent="-174643" algn="l" defTabSz="554492" rtl="0" eaLnBrk="1" latinLnBrk="0" hangingPunct="1">
              <a:lnSpc>
                <a:spcPct val="120000"/>
              </a:lnSpc>
              <a:spcBef>
                <a:spcPts val="303"/>
              </a:spcBef>
              <a:spcAft>
                <a:spcPts val="728"/>
              </a:spcAft>
              <a:buClr>
                <a:schemeClr val="accent1"/>
              </a:buClr>
              <a:buSzPct val="110000"/>
              <a:buFont typeface="Wingdings" panose="05000000000000000000" pitchFamily="2" charset="2"/>
              <a:buChar char="§"/>
              <a:defRPr sz="1092" kern="1200">
                <a:solidFill>
                  <a:schemeClr val="tx1"/>
                </a:solidFill>
                <a:latin typeface="Poppins" pitchFamily="2" charset="77"/>
                <a:ea typeface="Roboto" panose="02000000000000000000" pitchFamily="2" charset="0"/>
                <a:cs typeface="Poppins" pitchFamily="2" charset="77"/>
              </a:defRPr>
            </a:lvl3pPr>
            <a:lvl4pPr marL="916877" indent="-174643" algn="l" defTabSz="554492" rtl="0" eaLnBrk="1" latinLnBrk="0" hangingPunct="1">
              <a:lnSpc>
                <a:spcPct val="120000"/>
              </a:lnSpc>
              <a:spcBef>
                <a:spcPts val="303"/>
              </a:spcBef>
              <a:spcAft>
                <a:spcPts val="728"/>
              </a:spcAft>
              <a:buClr>
                <a:schemeClr val="accent1"/>
              </a:buClr>
              <a:buSzPct val="110000"/>
              <a:buFont typeface="Wingdings" panose="05000000000000000000" pitchFamily="2" charset="2"/>
              <a:buChar char="§"/>
              <a:defRPr sz="970" kern="1200">
                <a:solidFill>
                  <a:schemeClr val="tx1"/>
                </a:solidFill>
                <a:latin typeface="Poppins" pitchFamily="2" charset="77"/>
                <a:ea typeface="Roboto" panose="02000000000000000000" pitchFamily="2" charset="0"/>
                <a:cs typeface="Poppins" pitchFamily="2" charset="77"/>
              </a:defRPr>
            </a:lvl4pPr>
            <a:lvl5pPr marL="1135181" indent="-174643" algn="l" defTabSz="554492" rtl="0" eaLnBrk="1" latinLnBrk="0" hangingPunct="1">
              <a:lnSpc>
                <a:spcPct val="120000"/>
              </a:lnSpc>
              <a:spcBef>
                <a:spcPts val="303"/>
              </a:spcBef>
              <a:spcAft>
                <a:spcPts val="728"/>
              </a:spcAft>
              <a:buClr>
                <a:schemeClr val="accent1"/>
              </a:buClr>
              <a:buSzPct val="110000"/>
              <a:buFont typeface="Wingdings" panose="05000000000000000000" pitchFamily="2" charset="2"/>
              <a:buChar char="§"/>
              <a:defRPr sz="970" kern="1200">
                <a:solidFill>
                  <a:schemeClr val="tx1"/>
                </a:solidFill>
                <a:latin typeface="Poppins" pitchFamily="2" charset="77"/>
                <a:ea typeface="Roboto" panose="02000000000000000000" pitchFamily="2" charset="0"/>
                <a:cs typeface="Poppins" pitchFamily="2" charset="77"/>
              </a:defRPr>
            </a:lvl5pPr>
            <a:lvl6pPr marL="1524853" indent="-138623" algn="l" defTabSz="554492" rtl="0" eaLnBrk="1" latinLnBrk="0" hangingPunct="1">
              <a:lnSpc>
                <a:spcPct val="90000"/>
              </a:lnSpc>
              <a:spcBef>
                <a:spcPts val="303"/>
              </a:spcBef>
              <a:buFont typeface="Arial" panose="020B0604020202020204" pitchFamily="34" charset="0"/>
              <a:buChar char="•"/>
              <a:defRPr sz="1092" kern="1200">
                <a:solidFill>
                  <a:schemeClr val="tx1"/>
                </a:solidFill>
                <a:latin typeface="+mn-lt"/>
                <a:ea typeface="+mn-ea"/>
                <a:cs typeface="+mn-cs"/>
              </a:defRPr>
            </a:lvl6pPr>
            <a:lvl7pPr marL="1802100" indent="-138623" algn="l" defTabSz="554492" rtl="0" eaLnBrk="1" latinLnBrk="0" hangingPunct="1">
              <a:lnSpc>
                <a:spcPct val="90000"/>
              </a:lnSpc>
              <a:spcBef>
                <a:spcPts val="303"/>
              </a:spcBef>
              <a:buFont typeface="Arial" panose="020B0604020202020204" pitchFamily="34" charset="0"/>
              <a:buChar char="•"/>
              <a:defRPr sz="1092" kern="1200">
                <a:solidFill>
                  <a:schemeClr val="tx1"/>
                </a:solidFill>
                <a:latin typeface="+mn-lt"/>
                <a:ea typeface="+mn-ea"/>
                <a:cs typeface="+mn-cs"/>
              </a:defRPr>
            </a:lvl7pPr>
            <a:lvl8pPr marL="2079346" indent="-138623" algn="l" defTabSz="554492" rtl="0" eaLnBrk="1" latinLnBrk="0" hangingPunct="1">
              <a:lnSpc>
                <a:spcPct val="90000"/>
              </a:lnSpc>
              <a:spcBef>
                <a:spcPts val="303"/>
              </a:spcBef>
              <a:buFont typeface="Arial" panose="020B0604020202020204" pitchFamily="34" charset="0"/>
              <a:buChar char="•"/>
              <a:defRPr sz="1092" kern="1200">
                <a:solidFill>
                  <a:schemeClr val="tx1"/>
                </a:solidFill>
                <a:latin typeface="+mn-lt"/>
                <a:ea typeface="+mn-ea"/>
                <a:cs typeface="+mn-cs"/>
              </a:defRPr>
            </a:lvl8pPr>
            <a:lvl9pPr marL="2356592" indent="-138623" algn="l" defTabSz="554492" rtl="0" eaLnBrk="1" latinLnBrk="0" hangingPunct="1">
              <a:lnSpc>
                <a:spcPct val="90000"/>
              </a:lnSpc>
              <a:spcBef>
                <a:spcPts val="303"/>
              </a:spcBef>
              <a:buFont typeface="Arial" panose="020B0604020202020204" pitchFamily="34" charset="0"/>
              <a:buChar char="•"/>
              <a:defRPr sz="1092" kern="1200">
                <a:solidFill>
                  <a:schemeClr val="tx1"/>
                </a:solidFill>
                <a:latin typeface="+mn-lt"/>
                <a:ea typeface="+mn-ea"/>
                <a:cs typeface="+mn-cs"/>
              </a:defRPr>
            </a:lvl9pPr>
          </a:lstStyle>
          <a:p>
            <a:pPr marL="342900" marR="0" lvl="0" indent="-342900" algn="l" defTabSz="554492" rtl="0" eaLnBrk="1" fontAlgn="auto" latinLnBrk="0" hangingPunct="1">
              <a:lnSpc>
                <a:spcPct val="120000"/>
              </a:lnSpc>
              <a:spcBef>
                <a:spcPts val="606"/>
              </a:spcBef>
              <a:spcAft>
                <a:spcPts val="0"/>
              </a:spcAft>
              <a:buClrTx/>
              <a:buSzPct val="75000"/>
              <a:buFont typeface="Arial" panose="020B0604020202020204" pitchFamily="34" charset="0"/>
              <a:buChar char="•"/>
              <a:tabLst/>
              <a:defRPr/>
            </a:pPr>
            <a:endParaRPr kumimoji="0" lang="en-GB" sz="1050" b="0" i="1" u="none" strike="noStrike" kern="1200" cap="none" spc="0" normalizeH="0" baseline="0" noProof="0">
              <a:ln>
                <a:noFill/>
              </a:ln>
              <a:solidFill>
                <a:srgbClr val="000000"/>
              </a:solidFill>
              <a:effectLst/>
              <a:uLnTx/>
              <a:uFillTx/>
              <a:latin typeface="Calibri" panose="020F0502020204030204" pitchFamily="34" charset="0"/>
              <a:cs typeface="Calibri" panose="020F0502020204030204" pitchFamily="34" charset="0"/>
            </a:endParaRPr>
          </a:p>
        </p:txBody>
      </p:sp>
      <p:sp>
        <p:nvSpPr>
          <p:cNvPr id="14" name="5. Source">
            <a:extLst>
              <a:ext uri="{FF2B5EF4-FFF2-40B4-BE49-F238E27FC236}">
                <a16:creationId xmlns:a16="http://schemas.microsoft.com/office/drawing/2014/main" id="{478BD357-517C-485D-A9AF-0DBF7A572FEF}"/>
              </a:ext>
            </a:extLst>
          </p:cNvPr>
          <p:cNvSpPr txBox="1"/>
          <p:nvPr>
            <p:custDataLst>
              <p:tags r:id="rId2"/>
            </p:custDataLst>
          </p:nvPr>
        </p:nvSpPr>
        <p:spPr>
          <a:xfrm>
            <a:off x="530260" y="6011187"/>
            <a:ext cx="4515555" cy="369332"/>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ctr"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300"/>
              </a:spcAft>
              <a:buClrTx/>
              <a:buSzTx/>
              <a:buFont typeface="Segoe UI" panose="020B0502040204020203" pitchFamily="34" charset="0"/>
              <a:buChar char="​"/>
              <a:tabLst/>
              <a:defRPr/>
            </a:pPr>
            <a:r>
              <a:rPr kumimoji="0" lang="en-US" sz="800" b="0" i="0" u="none" strike="noStrike" kern="1200" cap="none" spc="0" normalizeH="0" baseline="0" noProof="0" dirty="0">
                <a:ln>
                  <a:noFill/>
                </a:ln>
                <a:solidFill>
                  <a:srgbClr val="262626"/>
                </a:solidFill>
                <a:effectLst/>
                <a:uLnTx/>
                <a:uFillTx/>
                <a:latin typeface="Calibri" panose="020F0502020204030204" pitchFamily="34" charset="0"/>
                <a:cs typeface="Calibri" panose="020F0502020204030204" pitchFamily="34" charset="0"/>
              </a:rPr>
              <a:t>Source: Glassman et al. Center for Global Development. COVID-19 Vaccine Development and Rollout in Historical Perspective. Working paper 607 February 2022. </a:t>
            </a:r>
            <a:r>
              <a:rPr kumimoji="0" lang="en-US" sz="800" b="0" i="0" u="none" strike="noStrike" kern="1200" cap="none" spc="0" normalizeH="0" baseline="0" noProof="0" dirty="0">
                <a:ln>
                  <a:noFill/>
                </a:ln>
                <a:solidFill>
                  <a:srgbClr val="262626"/>
                </a:solidFill>
                <a:effectLst/>
                <a:uLnTx/>
                <a:uFillTx/>
                <a:latin typeface="Calibri" panose="020F0502020204030204" pitchFamily="34" charset="0"/>
                <a:ea typeface="+mn-lt"/>
                <a:cs typeface="Calibri" panose="020F0502020204030204" pitchFamily="34" charset="0"/>
                <a:hlinkClick r:id="rId7"/>
              </a:rPr>
              <a:t>https://www.cgdev.org/publication/covid-19-vaccine-development-and-rollout-historical-perspective</a:t>
            </a:r>
            <a:endParaRPr kumimoji="0" lang="en-US" sz="800" b="0" i="0" u="none" strike="noStrike" kern="1200" cap="none" spc="0" normalizeH="0" baseline="0" noProof="0" dirty="0">
              <a:ln>
                <a:noFill/>
              </a:ln>
              <a:solidFill>
                <a:srgbClr val="262626"/>
              </a:solidFill>
              <a:effectLst/>
              <a:uLnTx/>
              <a:uFillTx/>
              <a:latin typeface="Calibri" panose="020F0502020204030204" pitchFamily="34" charset="0"/>
              <a:ea typeface="+mn-lt"/>
              <a:cs typeface="Calibri" panose="020F0502020204030204" pitchFamily="34" charset="0"/>
            </a:endParaRPr>
          </a:p>
        </p:txBody>
      </p:sp>
      <p:sp>
        <p:nvSpPr>
          <p:cNvPr id="3" name="Título 2">
            <a:extLst>
              <a:ext uri="{FF2B5EF4-FFF2-40B4-BE49-F238E27FC236}">
                <a16:creationId xmlns:a16="http://schemas.microsoft.com/office/drawing/2014/main" id="{FD47824C-60D3-4632-92C6-CDD4711E0397}"/>
              </a:ext>
            </a:extLst>
          </p:cNvPr>
          <p:cNvSpPr>
            <a:spLocks noGrp="1"/>
          </p:cNvSpPr>
          <p:nvPr>
            <p:ph type="title"/>
          </p:nvPr>
        </p:nvSpPr>
        <p:spPr>
          <a:xfrm>
            <a:off x="508000" y="365126"/>
            <a:ext cx="11467350" cy="777875"/>
          </a:xfrm>
        </p:spPr>
        <p:txBody>
          <a:bodyPr/>
          <a:lstStyle/>
          <a:p>
            <a:r>
              <a:rPr lang="en-GB" sz="3200" b="1" dirty="0">
                <a:latin typeface="Poppins" panose="00000500000000000000" pitchFamily="2" charset="0"/>
                <a:ea typeface="Roboto"/>
                <a:cs typeface="Poppins" panose="00000500000000000000" pitchFamily="2" charset="0"/>
              </a:rPr>
              <a:t>Rapid Covid-19 vaccine introduction - An Impressive Feat</a:t>
            </a:r>
          </a:p>
        </p:txBody>
      </p:sp>
    </p:spTree>
    <p:extLst>
      <p:ext uri="{BB962C8B-B14F-4D97-AF65-F5344CB8AC3E}">
        <p14:creationId xmlns:p14="http://schemas.microsoft.com/office/powerpoint/2010/main" val="115751943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3FC7B60-8AE9-4AA8-AD43-32E277FCE426}"/>
              </a:ext>
            </a:extLst>
          </p:cNvPr>
          <p:cNvSpPr>
            <a:spLocks noGrp="1"/>
          </p:cNvSpPr>
          <p:nvPr>
            <p:ph type="title"/>
          </p:nvPr>
        </p:nvSpPr>
        <p:spPr>
          <a:xfrm>
            <a:off x="1491174" y="365126"/>
            <a:ext cx="10515600" cy="777875"/>
          </a:xfrm>
        </p:spPr>
        <p:txBody>
          <a:bodyPr>
            <a:noAutofit/>
          </a:bodyPr>
          <a:lstStyle/>
          <a:p>
            <a:r>
              <a:rPr lang="en-US" sz="3600" b="1" dirty="0"/>
              <a:t>Key Hurdles to High COVID-19 Vaccination Coverage &amp; Immunity Emerge</a:t>
            </a:r>
          </a:p>
        </p:txBody>
      </p:sp>
      <p:sp>
        <p:nvSpPr>
          <p:cNvPr id="6" name="Content Placeholder 5">
            <a:extLst>
              <a:ext uri="{FF2B5EF4-FFF2-40B4-BE49-F238E27FC236}">
                <a16:creationId xmlns:a16="http://schemas.microsoft.com/office/drawing/2014/main" id="{DAB49290-8F17-4AA5-958D-EEEB3A079E04}"/>
              </a:ext>
            </a:extLst>
          </p:cNvPr>
          <p:cNvSpPr>
            <a:spLocks noGrp="1"/>
          </p:cNvSpPr>
          <p:nvPr>
            <p:ph sz="half" idx="1"/>
          </p:nvPr>
        </p:nvSpPr>
        <p:spPr>
          <a:xfrm>
            <a:off x="565873" y="1647787"/>
            <a:ext cx="10515600" cy="4780490"/>
          </a:xfrm>
        </p:spPr>
        <p:txBody>
          <a:bodyPr lIns="91440" tIns="45720" rIns="91440" bIns="45720" anchor="t">
            <a:normAutofit lnSpcReduction="10000"/>
          </a:bodyPr>
          <a:lstStyle/>
          <a:p>
            <a:pPr marL="152400" indent="-152400">
              <a:lnSpc>
                <a:spcPct val="114999"/>
              </a:lnSpc>
              <a:spcAft>
                <a:spcPts val="600"/>
              </a:spcAft>
            </a:pPr>
            <a:r>
              <a:rPr lang="en-US" sz="2000" dirty="0">
                <a:latin typeface="Poppins" panose="00000500000000000000" pitchFamily="2" charset="0"/>
                <a:cs typeface="Poppins" panose="00000500000000000000" pitchFamily="2" charset="0"/>
              </a:rPr>
              <a:t>Vaccine supply:  Insufficient supply in early days, particularly for low and middle-income countries</a:t>
            </a:r>
            <a:endParaRPr lang="en-US"/>
          </a:p>
          <a:p>
            <a:pPr marL="152400" indent="-152400">
              <a:lnSpc>
                <a:spcPct val="114999"/>
              </a:lnSpc>
              <a:spcAft>
                <a:spcPts val="600"/>
              </a:spcAft>
            </a:pPr>
            <a:r>
              <a:rPr lang="en-US" sz="2000" dirty="0">
                <a:latin typeface="Poppins" panose="00000500000000000000" pitchFamily="2" charset="0"/>
                <a:cs typeface="Poppins" panose="00000500000000000000" pitchFamily="2" charset="0"/>
              </a:rPr>
              <a:t>Funding: Insufficient funds to cover vaccine costs for many countries</a:t>
            </a:r>
          </a:p>
          <a:p>
            <a:pPr marL="152400" indent="-152400">
              <a:lnSpc>
                <a:spcPct val="114999"/>
              </a:lnSpc>
              <a:spcAft>
                <a:spcPts val="600"/>
              </a:spcAft>
            </a:pPr>
            <a:r>
              <a:rPr lang="en-US" sz="2000" dirty="0">
                <a:latin typeface="Poppins" panose="00000500000000000000" pitchFamily="2" charset="0"/>
                <a:cs typeface="Poppins" panose="00000500000000000000" pitchFamily="2" charset="0"/>
              </a:rPr>
              <a:t>Logistics:  Some vaccines had strict cold chain requirements &amp; short expiry dates, reducing ability to easily use vaccine in certain areas</a:t>
            </a:r>
          </a:p>
          <a:p>
            <a:pPr marL="152400" indent="-152400">
              <a:lnSpc>
                <a:spcPct val="114999"/>
              </a:lnSpc>
              <a:spcAft>
                <a:spcPts val="600"/>
              </a:spcAft>
            </a:pPr>
            <a:r>
              <a:rPr lang="en-US" sz="2000" dirty="0">
                <a:latin typeface="Poppins" panose="00000500000000000000" pitchFamily="2" charset="0"/>
                <a:cs typeface="Poppins" panose="00000500000000000000" pitchFamily="2" charset="0"/>
              </a:rPr>
              <a:t>Demand:  Individuals surrounded by misinformation about vaccine safety and effectiveness </a:t>
            </a:r>
          </a:p>
          <a:p>
            <a:pPr marL="152400" indent="-152400">
              <a:lnSpc>
                <a:spcPct val="114999"/>
              </a:lnSpc>
              <a:spcAft>
                <a:spcPts val="600"/>
              </a:spcAft>
            </a:pPr>
            <a:r>
              <a:rPr lang="en-US" sz="2000" dirty="0">
                <a:latin typeface="Poppins" panose="00000500000000000000" pitchFamily="2" charset="0"/>
                <a:cs typeface="Poppins" panose="00000500000000000000" pitchFamily="2" charset="0"/>
              </a:rPr>
              <a:t>Variants:  original vaccine schedules less effective against new covid-19 strains</a:t>
            </a:r>
          </a:p>
          <a:p>
            <a:pPr marL="152400" indent="-152400">
              <a:lnSpc>
                <a:spcPct val="114999"/>
              </a:lnSpc>
              <a:spcAft>
                <a:spcPts val="600"/>
              </a:spcAft>
            </a:pPr>
            <a:r>
              <a:rPr lang="en-US" sz="2000" dirty="0">
                <a:latin typeface="Poppins" panose="00000500000000000000" pitchFamily="2" charset="0"/>
                <a:cs typeface="Poppins" panose="00000500000000000000" pitchFamily="2" charset="0"/>
              </a:rPr>
              <a:t>Effectiveness: Vaccines very effective against severe illness, but unable to completely stop infection by COVID-19</a:t>
            </a:r>
          </a:p>
          <a:p>
            <a:pPr marL="457200" lvl="1" indent="-152400">
              <a:lnSpc>
                <a:spcPct val="114999"/>
              </a:lnSpc>
              <a:spcAft>
                <a:spcPts val="600"/>
              </a:spcAft>
            </a:pPr>
            <a:r>
              <a:rPr lang="en-US" sz="2000" dirty="0">
                <a:latin typeface="Poppins" panose="00000500000000000000" pitchFamily="2" charset="0"/>
                <a:cs typeface="Poppins" panose="00000500000000000000" pitchFamily="2" charset="0"/>
              </a:rPr>
              <a:t>Comprehensive PHSM approach including vaccination becomes key</a:t>
            </a:r>
          </a:p>
        </p:txBody>
      </p:sp>
      <p:pic>
        <p:nvPicPr>
          <p:cNvPr id="3" name="Graphic 2" descr="Hurdle with solid fill">
            <a:extLst>
              <a:ext uri="{FF2B5EF4-FFF2-40B4-BE49-F238E27FC236}">
                <a16:creationId xmlns:a16="http://schemas.microsoft.com/office/drawing/2014/main" id="{FDE7D249-447B-4585-95D8-EDC39AF6D07E}"/>
              </a:ext>
            </a:extLst>
          </p:cNvPr>
          <p:cNvPicPr>
            <a:picLocks noChangeAspect="1"/>
          </p:cNvPicPr>
          <p:nvPr/>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68201" y="388429"/>
            <a:ext cx="914400" cy="914400"/>
          </a:xfrm>
          <a:prstGeom prst="rect">
            <a:avLst/>
          </a:prstGeom>
        </p:spPr>
      </p:pic>
    </p:spTree>
    <p:extLst>
      <p:ext uri="{BB962C8B-B14F-4D97-AF65-F5344CB8AC3E}">
        <p14:creationId xmlns:p14="http://schemas.microsoft.com/office/powerpoint/2010/main" val="344550485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09"/>
        <p:cNvGrpSpPr/>
        <p:nvPr/>
      </p:nvGrpSpPr>
      <p:grpSpPr>
        <a:xfrm>
          <a:off x="0" y="0"/>
          <a:ext cx="0" cy="0"/>
          <a:chOff x="0" y="0"/>
          <a:chExt cx="0" cy="0"/>
        </a:xfrm>
      </p:grpSpPr>
      <p:graphicFrame>
        <p:nvGraphicFramePr>
          <p:cNvPr id="210" name="Google Shape;210;p6"/>
          <p:cNvGraphicFramePr/>
          <p:nvPr>
            <p:extLst>
              <p:ext uri="{D42A27DB-BD31-4B8C-83A1-F6EECF244321}">
                <p14:modId xmlns:p14="http://schemas.microsoft.com/office/powerpoint/2010/main" val="3126409792"/>
              </p:ext>
            </p:extLst>
          </p:nvPr>
        </p:nvGraphicFramePr>
        <p:xfrm>
          <a:off x="188210" y="1871676"/>
          <a:ext cx="7943854" cy="4272706"/>
        </p:xfrm>
        <a:graphic>
          <a:graphicData uri="http://schemas.openxmlformats.org/drawingml/2006/chart">
            <c:chart xmlns:c="http://schemas.openxmlformats.org/drawingml/2006/chart" xmlns:r="http://schemas.openxmlformats.org/officeDocument/2006/relationships" r:id="rId3"/>
          </a:graphicData>
        </a:graphic>
      </p:graphicFrame>
      <p:sp>
        <p:nvSpPr>
          <p:cNvPr id="211" name="Google Shape;211;p6"/>
          <p:cNvSpPr txBox="1"/>
          <p:nvPr/>
        </p:nvSpPr>
        <p:spPr>
          <a:xfrm>
            <a:off x="233679" y="987381"/>
            <a:ext cx="11840336" cy="553957"/>
          </a:xfrm>
          <a:prstGeom prst="rect">
            <a:avLst/>
          </a:prstGeom>
          <a:noFill/>
          <a:ln>
            <a:noFill/>
          </a:ln>
        </p:spPr>
        <p:txBody>
          <a:bodyPr spcFirstLastPara="1" wrap="square" lIns="91425" tIns="45700" rIns="91425" bIns="45700" anchor="t" anchorCtr="0">
            <a:spAutoFit/>
          </a:bodyPr>
          <a:lstStyle/>
          <a:p>
            <a:r>
              <a:rPr lang="en-US" sz="1500" dirty="0">
                <a:latin typeface="Poppins"/>
                <a:ea typeface="Arial"/>
                <a:cs typeface="Poppins"/>
                <a:sym typeface="Arial"/>
              </a:rPr>
              <a:t>A </a:t>
            </a:r>
            <a:r>
              <a:rPr lang="en-US" sz="1500" b="1" dirty="0">
                <a:latin typeface="Poppins"/>
                <a:ea typeface="Arial"/>
                <a:cs typeface="Poppins"/>
                <a:sym typeface="Arial"/>
              </a:rPr>
              <a:t>6-fold difference</a:t>
            </a:r>
            <a:r>
              <a:rPr lang="en-US" sz="1500" dirty="0">
                <a:latin typeface="Poppins"/>
                <a:ea typeface="Arial"/>
                <a:cs typeface="Poppins"/>
                <a:sym typeface="Arial"/>
              </a:rPr>
              <a:t> exists between the number of routine immunization doses administered in </a:t>
            </a:r>
            <a:endParaRPr lang="en-US" sz="1500">
              <a:latin typeface="Poppins" panose="00000500000000000000" pitchFamily="2" charset="0"/>
              <a:cs typeface="Poppins" panose="00000500000000000000" pitchFamily="2" charset="0"/>
            </a:endParaRPr>
          </a:p>
          <a:p>
            <a:r>
              <a:rPr lang="en-US" sz="1500" dirty="0">
                <a:latin typeface="Poppins"/>
                <a:ea typeface="Arial"/>
                <a:cs typeface="Poppins"/>
                <a:sym typeface="Arial"/>
              </a:rPr>
              <a:t>Q4 2019 versus COVID-19 vaccines administered in late 2021 / early 2022 in the 92 AMC countries </a:t>
            </a:r>
            <a:endParaRPr sz="1500">
              <a:latin typeface="Poppins" panose="00000500000000000000" pitchFamily="2" charset="0"/>
              <a:cs typeface="Poppins" panose="00000500000000000000" pitchFamily="2" charset="0"/>
            </a:endParaRPr>
          </a:p>
        </p:txBody>
      </p:sp>
      <p:sp>
        <p:nvSpPr>
          <p:cNvPr id="212" name="Google Shape;212;p6"/>
          <p:cNvSpPr/>
          <p:nvPr/>
        </p:nvSpPr>
        <p:spPr>
          <a:xfrm>
            <a:off x="8295681" y="1653744"/>
            <a:ext cx="3712266" cy="4530146"/>
          </a:xfrm>
          <a:prstGeom prst="rect">
            <a:avLst/>
          </a:prstGeom>
          <a:noFill/>
          <a:ln>
            <a:noFill/>
          </a:ln>
        </p:spPr>
        <p:txBody>
          <a:bodyPr spcFirstLastPara="1" wrap="square" lIns="91425" tIns="45700" rIns="91425" bIns="45700" anchor="t" anchorCtr="0">
            <a:noAutofit/>
          </a:bodyPr>
          <a:lstStyle/>
          <a:p>
            <a:pPr marL="172720" marR="0" lvl="0" indent="-172720" algn="l" rtl="0">
              <a:spcBef>
                <a:spcPts val="0"/>
              </a:spcBef>
              <a:spcAft>
                <a:spcPts val="0"/>
              </a:spcAft>
              <a:buClr>
                <a:srgbClr val="002060"/>
              </a:buClr>
              <a:buSzPts val="1800"/>
              <a:buFont typeface="Arial"/>
              <a:buChar char="•"/>
            </a:pPr>
            <a:r>
              <a:rPr lang="en-US" sz="1700" b="1" dirty="0">
                <a:latin typeface="Poppins"/>
                <a:ea typeface="Arial"/>
                <a:cs typeface="Poppins"/>
                <a:sym typeface="Arial"/>
              </a:rPr>
              <a:t>2022: increased strain under continued heavy vaccination demands compared to usual levels</a:t>
            </a:r>
            <a:endParaRPr lang="en-US" sz="1700">
              <a:latin typeface="Poppins"/>
              <a:cs typeface="Poppins"/>
            </a:endParaRPr>
          </a:p>
          <a:p>
            <a:pPr marL="0" marR="0" lvl="0" indent="0" algn="l" rtl="0">
              <a:spcBef>
                <a:spcPts val="0"/>
              </a:spcBef>
              <a:spcAft>
                <a:spcPts val="0"/>
              </a:spcAft>
              <a:buNone/>
            </a:pPr>
            <a:endParaRPr sz="1700" b="1" dirty="0">
              <a:latin typeface="Poppins" panose="00000500000000000000" pitchFamily="2" charset="0"/>
              <a:ea typeface="Arial"/>
              <a:cs typeface="Poppins" panose="00000500000000000000" pitchFamily="2" charset="0"/>
            </a:endParaRPr>
          </a:p>
          <a:p>
            <a:pPr marL="172720" marR="0" lvl="0" indent="-172720" algn="l" rtl="0">
              <a:spcBef>
                <a:spcPts val="0"/>
              </a:spcBef>
              <a:spcAft>
                <a:spcPts val="0"/>
              </a:spcAft>
              <a:buClr>
                <a:srgbClr val="002060"/>
              </a:buClr>
              <a:buSzPts val="1800"/>
              <a:buFont typeface="Arial"/>
              <a:buChar char="•"/>
            </a:pPr>
            <a:r>
              <a:rPr lang="en-US" sz="1700" dirty="0">
                <a:latin typeface="Poppins"/>
                <a:ea typeface="Arial"/>
                <a:cs typeface="Poppins"/>
                <a:sym typeface="Arial"/>
              </a:rPr>
              <a:t>To reach 70% goal by mid-2022 AMC countries must administer 555 million doses monthly</a:t>
            </a:r>
            <a:endParaRPr sz="1700">
              <a:latin typeface="Poppins"/>
              <a:cs typeface="Poppins"/>
            </a:endParaRPr>
          </a:p>
          <a:p>
            <a:pPr marL="172720" marR="0" lvl="0" indent="-58420" algn="l" rtl="0">
              <a:spcBef>
                <a:spcPts val="0"/>
              </a:spcBef>
              <a:spcAft>
                <a:spcPts val="0"/>
              </a:spcAft>
              <a:buClr>
                <a:schemeClr val="dk1"/>
              </a:buClr>
              <a:buSzPts val="1800"/>
              <a:buFont typeface="Arial"/>
              <a:buNone/>
            </a:pPr>
            <a:endParaRPr sz="1700" dirty="0">
              <a:latin typeface="Poppins" panose="00000500000000000000" pitchFamily="2" charset="0"/>
              <a:ea typeface="Arial"/>
              <a:cs typeface="Poppins" panose="00000500000000000000" pitchFamily="2" charset="0"/>
            </a:endParaRPr>
          </a:p>
          <a:p>
            <a:pPr marL="172720" marR="0" lvl="0" indent="-172720" algn="l" rtl="0">
              <a:spcBef>
                <a:spcPts val="0"/>
              </a:spcBef>
              <a:spcAft>
                <a:spcPts val="0"/>
              </a:spcAft>
              <a:buClr>
                <a:srgbClr val="002060"/>
              </a:buClr>
              <a:buSzPts val="1800"/>
              <a:buFont typeface="Arial"/>
              <a:buChar char="•"/>
            </a:pPr>
            <a:r>
              <a:rPr lang="en-US" sz="1700" dirty="0">
                <a:latin typeface="Poppins"/>
                <a:ea typeface="Arial"/>
                <a:cs typeface="Poppins"/>
                <a:sym typeface="Arial"/>
              </a:rPr>
              <a:t>Opportunity cost of COVID-19 vaccination scale-up: resource-constrained countries deciding which services to provide, at risk of future VPD outbreaks</a:t>
            </a:r>
            <a:endParaRPr sz="1700">
              <a:latin typeface="Poppins"/>
              <a:cs typeface="Poppins"/>
            </a:endParaRPr>
          </a:p>
          <a:p>
            <a:pPr marL="342900" marR="0" lvl="0" indent="-228600" algn="l" rtl="0">
              <a:spcBef>
                <a:spcPts val="0"/>
              </a:spcBef>
              <a:spcAft>
                <a:spcPts val="0"/>
              </a:spcAft>
              <a:buClr>
                <a:schemeClr val="dk1"/>
              </a:buClr>
              <a:buSzPts val="1800"/>
              <a:buFont typeface="Arial"/>
              <a:buNone/>
            </a:pPr>
            <a:endParaRPr sz="1700" dirty="0">
              <a:latin typeface="Poppins" panose="00000500000000000000" pitchFamily="2" charset="0"/>
              <a:ea typeface="Arial"/>
              <a:cs typeface="Poppins" panose="00000500000000000000" pitchFamily="2" charset="0"/>
            </a:endParaRPr>
          </a:p>
          <a:p>
            <a:pPr marL="342900" marR="0" lvl="0" indent="-228600" algn="l" rtl="0">
              <a:spcBef>
                <a:spcPts val="0"/>
              </a:spcBef>
              <a:spcAft>
                <a:spcPts val="0"/>
              </a:spcAft>
              <a:buClr>
                <a:schemeClr val="dk1"/>
              </a:buClr>
              <a:buSzPts val="1800"/>
              <a:buFont typeface="Arial"/>
              <a:buNone/>
            </a:pPr>
            <a:endParaRPr sz="1800" dirty="0">
              <a:latin typeface="Poppins" panose="00000500000000000000" pitchFamily="2" charset="0"/>
              <a:ea typeface="Arial"/>
              <a:cs typeface="Poppins" panose="00000500000000000000" pitchFamily="2" charset="0"/>
              <a:sym typeface="Arial"/>
            </a:endParaRPr>
          </a:p>
          <a:p>
            <a:pPr marL="342900" marR="0" lvl="0" indent="-228600" algn="l" rtl="0">
              <a:spcBef>
                <a:spcPts val="0"/>
              </a:spcBef>
              <a:spcAft>
                <a:spcPts val="0"/>
              </a:spcAft>
              <a:buClr>
                <a:schemeClr val="dk1"/>
              </a:buClr>
              <a:buSzPts val="1800"/>
              <a:buFont typeface="Arial"/>
              <a:buNone/>
            </a:pPr>
            <a:endParaRPr sz="1800" dirty="0">
              <a:latin typeface="Poppins" panose="00000500000000000000" pitchFamily="2" charset="0"/>
              <a:ea typeface="Arial"/>
              <a:cs typeface="Poppins" panose="00000500000000000000" pitchFamily="2" charset="0"/>
              <a:sym typeface="Arial"/>
            </a:endParaRPr>
          </a:p>
          <a:p>
            <a:pPr marL="342900" marR="0" lvl="0" indent="-228600" algn="l" rtl="0">
              <a:spcBef>
                <a:spcPts val="0"/>
              </a:spcBef>
              <a:spcAft>
                <a:spcPts val="0"/>
              </a:spcAft>
              <a:buClr>
                <a:schemeClr val="dk1"/>
              </a:buClr>
              <a:buSzPts val="1800"/>
              <a:buFont typeface="Arial"/>
              <a:buNone/>
            </a:pPr>
            <a:endParaRPr sz="1800" dirty="0">
              <a:latin typeface="Poppins" panose="00000500000000000000" pitchFamily="2" charset="0"/>
              <a:ea typeface="Arial"/>
              <a:cs typeface="Poppins" panose="00000500000000000000" pitchFamily="2" charset="0"/>
              <a:sym typeface="Arial"/>
            </a:endParaRPr>
          </a:p>
        </p:txBody>
      </p:sp>
      <p:sp>
        <p:nvSpPr>
          <p:cNvPr id="213" name="Google Shape;213;p6"/>
          <p:cNvSpPr txBox="1"/>
          <p:nvPr/>
        </p:nvSpPr>
        <p:spPr>
          <a:xfrm>
            <a:off x="188137" y="6243270"/>
            <a:ext cx="6427087" cy="21544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800" i="1">
                <a:solidFill>
                  <a:schemeClr val="dk1"/>
                </a:solidFill>
                <a:latin typeface="Calibri"/>
                <a:ea typeface="Calibri"/>
                <a:cs typeface="Calibri"/>
                <a:sym typeface="Calibri"/>
              </a:rPr>
              <a:t>Source:  COVID-19 Vaccine Implementation Analysis &amp; Insights (WHO-UNICEF-GAVI), February 16, 2022</a:t>
            </a:r>
            <a:endParaRPr/>
          </a:p>
        </p:txBody>
      </p:sp>
      <p:sp>
        <p:nvSpPr>
          <p:cNvPr id="214" name="Google Shape;214;p6"/>
          <p:cNvSpPr txBox="1"/>
          <p:nvPr/>
        </p:nvSpPr>
        <p:spPr>
          <a:xfrm>
            <a:off x="5347497" y="4760335"/>
            <a:ext cx="1086520" cy="461665"/>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en-US" sz="1200" dirty="0">
                <a:solidFill>
                  <a:schemeClr val="lt1"/>
                </a:solidFill>
                <a:latin typeface="Calibri"/>
                <a:ea typeface="Calibri"/>
                <a:cs typeface="Calibri"/>
                <a:sym typeface="Calibri"/>
              </a:rPr>
              <a:t>Administered</a:t>
            </a:r>
            <a:br>
              <a:rPr lang="en-US" sz="1200" dirty="0">
                <a:latin typeface="Calibri"/>
                <a:ea typeface="Calibri"/>
                <a:cs typeface="Calibri"/>
              </a:rPr>
            </a:br>
            <a:r>
              <a:rPr lang="en-US" sz="1200" dirty="0">
                <a:solidFill>
                  <a:schemeClr val="lt1"/>
                </a:solidFill>
                <a:latin typeface="Calibri"/>
                <a:ea typeface="Calibri"/>
                <a:cs typeface="Calibri"/>
                <a:sym typeface="Calibri"/>
              </a:rPr>
              <a:t>Jan</a:t>
            </a:r>
            <a:endParaRPr lang="en-US" dirty="0">
              <a:solidFill>
                <a:schemeClr val="lt1"/>
              </a:solidFill>
              <a:cs typeface="Calibri" panose="020F0502020204030204"/>
            </a:endParaRPr>
          </a:p>
        </p:txBody>
      </p:sp>
      <p:sp>
        <p:nvSpPr>
          <p:cNvPr id="215" name="Google Shape;215;p6"/>
          <p:cNvSpPr txBox="1"/>
          <p:nvPr/>
        </p:nvSpPr>
        <p:spPr>
          <a:xfrm>
            <a:off x="5439272" y="3591269"/>
            <a:ext cx="781444" cy="471310"/>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en-US" sz="1200" dirty="0">
                <a:solidFill>
                  <a:schemeClr val="lt1"/>
                </a:solidFill>
                <a:latin typeface="Calibri"/>
                <a:ea typeface="Calibri"/>
                <a:cs typeface="Calibri"/>
                <a:sym typeface="Calibri"/>
              </a:rPr>
              <a:t>Forecast</a:t>
            </a:r>
            <a:br>
              <a:rPr lang="en-US" sz="1200" dirty="0">
                <a:solidFill>
                  <a:schemeClr val="lt1"/>
                </a:solidFill>
                <a:latin typeface="Calibri"/>
                <a:ea typeface="Calibri"/>
                <a:cs typeface="Calibri"/>
                <a:sym typeface="Calibri"/>
              </a:rPr>
            </a:br>
            <a:r>
              <a:rPr lang="en-US" sz="1200" dirty="0">
                <a:solidFill>
                  <a:schemeClr val="lt1"/>
                </a:solidFill>
                <a:latin typeface="Calibri"/>
                <a:ea typeface="Calibri"/>
                <a:cs typeface="Calibri"/>
                <a:sym typeface="Calibri"/>
              </a:rPr>
              <a:t>Feb-Mar</a:t>
            </a:r>
            <a:endParaRPr lang="en-US" dirty="0">
              <a:cs typeface="Calibri" panose="020F0502020204030204"/>
            </a:endParaRPr>
          </a:p>
        </p:txBody>
      </p:sp>
      <p:sp>
        <p:nvSpPr>
          <p:cNvPr id="217" name="Google Shape;217;p6"/>
          <p:cNvSpPr/>
          <p:nvPr/>
        </p:nvSpPr>
        <p:spPr>
          <a:xfrm>
            <a:off x="0" y="1"/>
            <a:ext cx="12192000" cy="969436"/>
          </a:xfrm>
          <a:prstGeom prst="rect">
            <a:avLst/>
          </a:prstGeom>
          <a:solidFill>
            <a:srgbClr val="105C69"/>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233363" marR="0" lvl="0" indent="0" algn="l" rtl="0">
              <a:lnSpc>
                <a:spcPct val="100000"/>
              </a:lnSpc>
              <a:spcBef>
                <a:spcPts val="0"/>
              </a:spcBef>
              <a:spcAft>
                <a:spcPts val="0"/>
              </a:spcAft>
              <a:buNone/>
            </a:pPr>
            <a:r>
              <a:rPr lang="en-US" sz="2500" b="1" dirty="0">
                <a:solidFill>
                  <a:schemeClr val="bg1"/>
                </a:solidFill>
                <a:latin typeface="Poppins" panose="00000500000000000000" pitchFamily="2" charset="0"/>
                <a:ea typeface="Arial"/>
                <a:cs typeface="Poppins" panose="00000500000000000000" pitchFamily="2" charset="0"/>
                <a:sym typeface="Aria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7"/>
                  </a:ext>
                </a:extLst>
              </a:rPr>
              <a:t>Existing immunization systems are straining to ramp-up of COVID-19 vaccination alongside delivery of routine child vaccinations</a:t>
            </a:r>
            <a:endParaRPr sz="2500" b="1" dirty="0">
              <a:solidFill>
                <a:schemeClr val="bg1"/>
              </a:solidFill>
              <a:latin typeface="Poppins" panose="00000500000000000000" pitchFamily="2" charset="0"/>
              <a:ea typeface="Arial"/>
              <a:cs typeface="Poppins" panose="00000500000000000000" pitchFamily="2" charset="0"/>
              <a:sym typeface="Arial"/>
            </a:endParaRPr>
          </a:p>
        </p:txBody>
      </p:sp>
      <p:sp>
        <p:nvSpPr>
          <p:cNvPr id="218" name="Google Shape;218;p6"/>
          <p:cNvSpPr txBox="1"/>
          <p:nvPr/>
        </p:nvSpPr>
        <p:spPr>
          <a:xfrm>
            <a:off x="1255866" y="1576580"/>
            <a:ext cx="3058331"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b="1" dirty="0">
                <a:latin typeface="Poppins" panose="00000500000000000000" pitchFamily="2" charset="0"/>
                <a:ea typeface="Calibri"/>
                <a:cs typeface="Poppins" panose="00000500000000000000" pitchFamily="2" charset="0"/>
                <a:sym typeface="Calibri"/>
              </a:rPr>
              <a:t>Number of doses administered</a:t>
            </a:r>
            <a:endParaRPr dirty="0">
              <a:latin typeface="Poppins" panose="00000500000000000000" pitchFamily="2" charset="0"/>
              <a:cs typeface="Poppins" panose="00000500000000000000" pitchFamily="2" charset="0"/>
            </a:endParaRPr>
          </a:p>
          <a:p>
            <a:pPr marL="0" marR="0" lvl="0" indent="0" algn="l" rtl="0">
              <a:spcBef>
                <a:spcPts val="0"/>
              </a:spcBef>
              <a:spcAft>
                <a:spcPts val="0"/>
              </a:spcAft>
              <a:buNone/>
            </a:pPr>
            <a:r>
              <a:rPr lang="en-US" sz="1400" b="1" dirty="0">
                <a:latin typeface="Poppins" panose="00000500000000000000" pitchFamily="2" charset="0"/>
                <a:ea typeface="Calibri"/>
                <a:cs typeface="Poppins" panose="00000500000000000000" pitchFamily="2" charset="0"/>
                <a:sym typeface="Calibri"/>
              </a:rPr>
              <a:t>(in millions)</a:t>
            </a:r>
            <a:endParaRPr sz="1400" b="1" dirty="0">
              <a:latin typeface="Poppins" panose="00000500000000000000" pitchFamily="2" charset="0"/>
              <a:ea typeface="Calibri"/>
              <a:cs typeface="Poppins" panose="00000500000000000000" pitchFamily="2" charset="0"/>
              <a:sym typeface="Calibri"/>
            </a:endParaRPr>
          </a:p>
        </p:txBody>
      </p:sp>
      <p:cxnSp>
        <p:nvCxnSpPr>
          <p:cNvPr id="219" name="Google Shape;219;p6"/>
          <p:cNvCxnSpPr/>
          <p:nvPr/>
        </p:nvCxnSpPr>
        <p:spPr>
          <a:xfrm flipV="1">
            <a:off x="1555049" y="3129409"/>
            <a:ext cx="19290" cy="1721195"/>
          </a:xfrm>
          <a:prstGeom prst="straightConnector1">
            <a:avLst/>
          </a:prstGeom>
          <a:noFill/>
          <a:ln w="15875" cap="flat" cmpd="sng">
            <a:solidFill>
              <a:srgbClr val="A5A5A5"/>
            </a:solidFill>
            <a:prstDash val="solid"/>
            <a:miter lim="800000"/>
            <a:headEnd type="oval" w="lg" len="lg"/>
            <a:tailEnd type="none" w="sm" len="sm"/>
          </a:ln>
        </p:spPr>
      </p:cxnSp>
      <p:cxnSp>
        <p:nvCxnSpPr>
          <p:cNvPr id="220" name="Google Shape;220;p6"/>
          <p:cNvCxnSpPr/>
          <p:nvPr/>
        </p:nvCxnSpPr>
        <p:spPr>
          <a:xfrm rot="10800000">
            <a:off x="1897626" y="2614694"/>
            <a:ext cx="3451122" cy="0"/>
          </a:xfrm>
          <a:prstGeom prst="straightConnector1">
            <a:avLst/>
          </a:prstGeom>
          <a:noFill/>
          <a:ln w="15875" cap="flat" cmpd="sng">
            <a:solidFill>
              <a:srgbClr val="A5A5A5"/>
            </a:solidFill>
            <a:prstDash val="solid"/>
            <a:miter lim="800000"/>
            <a:headEnd type="oval" w="lg" len="lg"/>
            <a:tailEnd type="none" w="sm" len="sm"/>
          </a:ln>
        </p:spPr>
      </p:cxnSp>
      <p:sp>
        <p:nvSpPr>
          <p:cNvPr id="221" name="Google Shape;221;p6"/>
          <p:cNvSpPr txBox="1"/>
          <p:nvPr/>
        </p:nvSpPr>
        <p:spPr>
          <a:xfrm>
            <a:off x="1189524" y="2325490"/>
            <a:ext cx="983226" cy="76944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400">
                <a:solidFill>
                  <a:srgbClr val="767171"/>
                </a:solidFill>
                <a:latin typeface="Calibri"/>
                <a:ea typeface="Calibri"/>
                <a:cs typeface="Calibri"/>
                <a:sym typeface="Calibri"/>
              </a:rPr>
              <a:t>6x</a:t>
            </a:r>
            <a:endParaRPr sz="1800">
              <a:solidFill>
                <a:srgbClr val="767171"/>
              </a:solidFill>
              <a:latin typeface="Calibri"/>
              <a:ea typeface="Calibri"/>
              <a:cs typeface="Calibri"/>
              <a:sym typeface="Calibri"/>
            </a:endParaRPr>
          </a:p>
        </p:txBody>
      </p:sp>
      <p:cxnSp>
        <p:nvCxnSpPr>
          <p:cNvPr id="222" name="Google Shape;222;p6"/>
          <p:cNvCxnSpPr/>
          <p:nvPr/>
        </p:nvCxnSpPr>
        <p:spPr>
          <a:xfrm rot="10800000">
            <a:off x="7523209" y="4308910"/>
            <a:ext cx="0" cy="605848"/>
          </a:xfrm>
          <a:prstGeom prst="straightConnector1">
            <a:avLst/>
          </a:prstGeom>
          <a:noFill/>
          <a:ln w="15875" cap="flat" cmpd="sng">
            <a:solidFill>
              <a:srgbClr val="A5A5A5"/>
            </a:solidFill>
            <a:prstDash val="solid"/>
            <a:miter lim="800000"/>
            <a:headEnd type="oval" w="lg" len="lg"/>
            <a:tailEnd type="none" w="sm" len="sm"/>
          </a:ln>
        </p:spPr>
      </p:cxnSp>
      <p:sp>
        <p:nvSpPr>
          <p:cNvPr id="223" name="Google Shape;223;p6"/>
          <p:cNvSpPr txBox="1"/>
          <p:nvPr/>
        </p:nvSpPr>
        <p:spPr>
          <a:xfrm>
            <a:off x="6471200" y="3312979"/>
            <a:ext cx="1825785" cy="101562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200" dirty="0">
                <a:latin typeface="Poppins"/>
                <a:ea typeface="Calibri"/>
                <a:cs typeface="Poppins"/>
                <a:sym typeface="Calibri"/>
              </a:rPr>
              <a:t>RI needs persist &amp; increased due to needs for catch-up and increased birth cohort</a:t>
            </a:r>
            <a:endParaRPr lang="en-US" sz="1200" dirty="0">
              <a:latin typeface="Poppins"/>
              <a:cs typeface="Poppins"/>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idx="4294967295"/>
          </p:nvPr>
        </p:nvSpPr>
        <p:spPr>
          <a:xfrm>
            <a:off x="1243584" y="375989"/>
            <a:ext cx="10402226" cy="403225"/>
          </a:xfrm>
        </p:spPr>
        <p:txBody>
          <a:bodyPr/>
          <a:lstStyle/>
          <a:p>
            <a:r>
              <a:rPr lang="en-US" sz="3200" b="1" dirty="0">
                <a:solidFill>
                  <a:schemeClr val="bg1"/>
                </a:solidFill>
                <a:latin typeface="Poppins" panose="00000500000000000000" pitchFamily="2" charset="0"/>
                <a:cs typeface="Poppins" panose="00000500000000000000" pitchFamily="2" charset="0"/>
              </a:rPr>
              <a:t>Building Resiliency During COVID-19 Pandemic</a:t>
            </a:r>
            <a:endParaRPr lang="en-GB" sz="3200" b="1" dirty="0">
              <a:solidFill>
                <a:schemeClr val="bg1"/>
              </a:solidFill>
              <a:latin typeface="Poppins" panose="00000500000000000000" pitchFamily="2" charset="0"/>
              <a:cs typeface="Poppins" panose="00000500000000000000" pitchFamily="2" charset="0"/>
            </a:endParaRPr>
          </a:p>
        </p:txBody>
      </p:sp>
      <p:sp>
        <p:nvSpPr>
          <p:cNvPr id="6" name="Slide Number Placeholder 5"/>
          <p:cNvSpPr>
            <a:spLocks noGrp="1"/>
          </p:cNvSpPr>
          <p:nvPr>
            <p:ph type="sldNum" sz="quarter" idx="4294967295"/>
          </p:nvPr>
        </p:nvSpPr>
        <p:spPr>
          <a:xfrm>
            <a:off x="0" y="0"/>
            <a:ext cx="0" cy="0"/>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4CE0EA-F3B5-4684-BA10-C594598FDB9C}" type="slidenum">
              <a:rPr kumimoji="0" lang="en-GB" sz="800" b="0" i="0" u="none" strike="noStrike" kern="1200" cap="none" spc="0" normalizeH="0" baseline="0" noProof="0" smtClean="0">
                <a:ln>
                  <a:noFill/>
                </a:ln>
                <a:solidFill>
                  <a:prstClr val="black"/>
                </a:solidFill>
                <a:effectLst/>
                <a:uLnTx/>
                <a:uFillTx/>
                <a:latin typeface="Arial"/>
                <a:ea typeface="+mn-ea"/>
                <a:cs typeface="Times New Roman" panose="02020603050405020304" pitchFamily="18" charset="0"/>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800" b="0" i="0" u="none" strike="noStrike" kern="1200" cap="none" spc="0" normalizeH="0" baseline="0" noProof="0">
              <a:ln>
                <a:noFill/>
              </a:ln>
              <a:solidFill>
                <a:prstClr val="black"/>
              </a:solidFill>
              <a:effectLst/>
              <a:uLnTx/>
              <a:uFillTx/>
              <a:latin typeface="Arial"/>
              <a:ea typeface="+mn-ea"/>
              <a:cs typeface="Times New Roman" panose="02020603050405020304" pitchFamily="18" charset="0"/>
            </a:endParaRPr>
          </a:p>
        </p:txBody>
      </p:sp>
      <p:pic>
        <p:nvPicPr>
          <p:cNvPr id="9" name="Picture 8" descr="Logo, company name&#10;&#10;Description automatically generated">
            <a:extLst>
              <a:ext uri="{FF2B5EF4-FFF2-40B4-BE49-F238E27FC236}">
                <a16:creationId xmlns:a16="http://schemas.microsoft.com/office/drawing/2014/main" id="{61F42707-6163-4412-AB50-A93032916D30}"/>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227838" y="1076299"/>
            <a:ext cx="7736325" cy="5148172"/>
          </a:xfrm>
          <a:prstGeom prst="rect">
            <a:avLst/>
          </a:prstGeom>
        </p:spPr>
      </p:pic>
      <p:sp>
        <p:nvSpPr>
          <p:cNvPr id="10" name="TextBox 9">
            <a:extLst>
              <a:ext uri="{FF2B5EF4-FFF2-40B4-BE49-F238E27FC236}">
                <a16:creationId xmlns:a16="http://schemas.microsoft.com/office/drawing/2014/main" id="{488B53EA-FEA4-46C0-A403-D0D8CAA7D59D}"/>
              </a:ext>
            </a:extLst>
          </p:cNvPr>
          <p:cNvSpPr txBox="1"/>
          <p:nvPr/>
        </p:nvSpPr>
        <p:spPr>
          <a:xfrm rot="16609622">
            <a:off x="4827003" y="3729949"/>
            <a:ext cx="4327565" cy="64633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Poppins" panose="00000500000000000000" pitchFamily="2" charset="0"/>
                <a:cs typeface="Poppins" panose="00000500000000000000" pitchFamily="2" charset="0"/>
              </a:rPr>
              <a:t>Maintain and Restore  Immunization</a:t>
            </a:r>
          </a:p>
        </p:txBody>
      </p:sp>
      <p:sp>
        <p:nvSpPr>
          <p:cNvPr id="11" name="TextBox 10">
            <a:extLst>
              <a:ext uri="{FF2B5EF4-FFF2-40B4-BE49-F238E27FC236}">
                <a16:creationId xmlns:a16="http://schemas.microsoft.com/office/drawing/2014/main" id="{1E25422D-1C9A-4526-AF17-76B05F25701E}"/>
              </a:ext>
            </a:extLst>
          </p:cNvPr>
          <p:cNvSpPr txBox="1"/>
          <p:nvPr/>
        </p:nvSpPr>
        <p:spPr>
          <a:xfrm rot="17461819">
            <a:off x="3654426" y="3873756"/>
            <a:ext cx="4384249"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Poppins" panose="00000500000000000000" pitchFamily="2" charset="0"/>
                <a:cs typeface="Poppins" panose="00000500000000000000" pitchFamily="2" charset="0"/>
              </a:rPr>
              <a:t>Catch-up on Missed Vaccinations</a:t>
            </a:r>
          </a:p>
        </p:txBody>
      </p:sp>
      <p:sp>
        <p:nvSpPr>
          <p:cNvPr id="12" name="TextBox 11">
            <a:extLst>
              <a:ext uri="{FF2B5EF4-FFF2-40B4-BE49-F238E27FC236}">
                <a16:creationId xmlns:a16="http://schemas.microsoft.com/office/drawing/2014/main" id="{4BDEF279-1241-4DA9-8B28-55ABCFD86BEA}"/>
              </a:ext>
            </a:extLst>
          </p:cNvPr>
          <p:cNvSpPr txBox="1"/>
          <p:nvPr/>
        </p:nvSpPr>
        <p:spPr>
          <a:xfrm rot="19432244">
            <a:off x="1959907" y="3905576"/>
            <a:ext cx="2701025" cy="64633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Poppins" panose="00000500000000000000" pitchFamily="2" charset="0"/>
                <a:cs typeface="Poppins" panose="00000500000000000000" pitchFamily="2" charset="0"/>
              </a:rPr>
              <a:t>COVID-19 Vaccination</a:t>
            </a:r>
          </a:p>
        </p:txBody>
      </p:sp>
      <p:sp>
        <p:nvSpPr>
          <p:cNvPr id="13" name="TextBox 12">
            <a:extLst>
              <a:ext uri="{FF2B5EF4-FFF2-40B4-BE49-F238E27FC236}">
                <a16:creationId xmlns:a16="http://schemas.microsoft.com/office/drawing/2014/main" id="{7B70D7E3-2947-40FE-9946-1C2700625C2B}"/>
              </a:ext>
            </a:extLst>
          </p:cNvPr>
          <p:cNvSpPr txBox="1"/>
          <p:nvPr/>
        </p:nvSpPr>
        <p:spPr>
          <a:xfrm rot="18608585">
            <a:off x="2116019" y="4033904"/>
            <a:ext cx="4536810" cy="64633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Poppins" panose="00000500000000000000" pitchFamily="2" charset="0"/>
                <a:cs typeface="Poppins" panose="00000500000000000000" pitchFamily="2" charset="0"/>
              </a:rPr>
              <a:t>Vaccine Preventable Disease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Poppins" panose="00000500000000000000" pitchFamily="2" charset="0"/>
                <a:cs typeface="Poppins" panose="00000500000000000000" pitchFamily="2" charset="0"/>
              </a:rPr>
              <a:t>Outbreak Response</a:t>
            </a:r>
          </a:p>
        </p:txBody>
      </p:sp>
    </p:spTree>
    <p:extLst>
      <p:ext uri="{BB962C8B-B14F-4D97-AF65-F5344CB8AC3E}">
        <p14:creationId xmlns:p14="http://schemas.microsoft.com/office/powerpoint/2010/main" val="205580375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3"/>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2299" name="think-cell Slide" r:id="rId6" imgW="352" imgH="355" progId="TCLayout.ActiveDocument.1">
                  <p:embed/>
                </p:oleObj>
              </mc:Choice>
              <mc:Fallback>
                <p:oleObj name="think-cell Slide" r:id="rId6" imgW="352" imgH="355" progId="TCLayout.ActiveDocument.1">
                  <p:embed/>
                  <p:pic>
                    <p:nvPicPr>
                      <p:cNvPr id="3" name="Object 2" hidden="1"/>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4" name="Title 1"/>
          <p:cNvSpPr txBox="1">
            <a:spLocks/>
          </p:cNvSpPr>
          <p:nvPr/>
        </p:nvSpPr>
        <p:spPr>
          <a:xfrm>
            <a:off x="312993" y="1215078"/>
            <a:ext cx="3774325" cy="333361"/>
          </a:xfrm>
          <a:prstGeom prst="rect">
            <a:avLst/>
          </a:prstGeom>
        </p:spPr>
        <p:txBody>
          <a:bodyPr vert="horz" wrap="square" lIns="0" tIns="0" rIns="0" bIns="0" rtlCol="0" anchor="t" anchorCtr="0">
            <a:spAutoFit/>
          </a:bodyPr>
          <a:lstStyle>
            <a:lvl1pPr marL="0" indent="0" algn="l" defTabSz="914400" rtl="0" eaLnBrk="1" latinLnBrk="0" hangingPunct="1">
              <a:lnSpc>
                <a:spcPct val="90000"/>
              </a:lnSpc>
              <a:spcBef>
                <a:spcPct val="0"/>
              </a:spcBef>
              <a:spcAft>
                <a:spcPts val="0"/>
              </a:spcAft>
              <a:buNone/>
              <a:defRPr sz="3400" b="0" i="0" u="none" kern="1200" spc="0">
                <a:solidFill>
                  <a:srgbClr val="00244C"/>
                </a:solidFill>
                <a:latin typeface="+mj-lt"/>
                <a:ea typeface="+mj-ea"/>
                <a:cs typeface="+mj-cs"/>
                <a:sym typeface="+mj-lt"/>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400" b="0" i="0" u="none" strike="noStrike" kern="1200" cap="none" spc="0" normalizeH="0" baseline="0" noProof="0">
                <a:ln>
                  <a:noFill/>
                </a:ln>
                <a:solidFill>
                  <a:srgbClr val="029BDF"/>
                </a:solidFill>
                <a:effectLst/>
                <a:uLnTx/>
                <a:uFillTx/>
                <a:latin typeface="Europa" panose="02000000000000000000" pitchFamily="2" charset="77"/>
                <a:ea typeface="+mj-ea"/>
                <a:cs typeface="+mj-cs"/>
                <a:sym typeface="+mj-lt"/>
              </a:rPr>
              <a:t> </a:t>
            </a:r>
            <a:endParaRPr kumimoji="0" lang="en-US" sz="2400" b="1" i="0" u="none" strike="noStrike" kern="1200" cap="none" spc="0" normalizeH="0" baseline="0" noProof="0">
              <a:ln>
                <a:noFill/>
              </a:ln>
              <a:solidFill>
                <a:srgbClr val="029BDF"/>
              </a:solidFill>
              <a:effectLst/>
              <a:uLnTx/>
              <a:uFillTx/>
              <a:latin typeface="Europa" panose="02000000000000000000" pitchFamily="2" charset="77"/>
              <a:ea typeface="+mj-ea"/>
              <a:cs typeface="+mj-cs"/>
              <a:sym typeface="+mj-lt"/>
            </a:endParaRPr>
          </a:p>
        </p:txBody>
      </p:sp>
      <p:grpSp>
        <p:nvGrpSpPr>
          <p:cNvPr id="89" name="Group 88"/>
          <p:cNvGrpSpPr/>
          <p:nvPr/>
        </p:nvGrpSpPr>
        <p:grpSpPr>
          <a:xfrm>
            <a:off x="4334640" y="1142926"/>
            <a:ext cx="306171" cy="3168000"/>
            <a:chOff x="3698035" y="1436582"/>
            <a:chExt cx="306171" cy="3168000"/>
          </a:xfrm>
          <a:solidFill>
            <a:schemeClr val="accent2"/>
          </a:solidFill>
        </p:grpSpPr>
        <p:cxnSp>
          <p:nvCxnSpPr>
            <p:cNvPr id="81" name="Straight Connector 80"/>
            <p:cNvCxnSpPr/>
            <p:nvPr/>
          </p:nvCxnSpPr>
          <p:spPr>
            <a:xfrm>
              <a:off x="3851120" y="1436582"/>
              <a:ext cx="0" cy="3168000"/>
            </a:xfrm>
            <a:prstGeom prst="line">
              <a:avLst/>
            </a:prstGeom>
            <a:grpFill/>
            <a:ln w="9525" cap="rnd">
              <a:solidFill>
                <a:srgbClr val="9A9A9A"/>
              </a:solidFill>
              <a:prstDash val="solid"/>
            </a:ln>
          </p:spPr>
          <p:style>
            <a:lnRef idx="1">
              <a:schemeClr val="accent1"/>
            </a:lnRef>
            <a:fillRef idx="0">
              <a:schemeClr val="accent1"/>
            </a:fillRef>
            <a:effectRef idx="0">
              <a:schemeClr val="accent1"/>
            </a:effectRef>
            <a:fontRef idx="minor">
              <a:schemeClr val="tx1"/>
            </a:fontRef>
          </p:style>
        </p:cxnSp>
        <p:sp>
          <p:nvSpPr>
            <p:cNvPr id="83" name="Freeform 94"/>
            <p:cNvSpPr>
              <a:spLocks/>
            </p:cNvSpPr>
            <p:nvPr/>
          </p:nvSpPr>
          <p:spPr bwMode="gray">
            <a:xfrm>
              <a:off x="3698035" y="2867127"/>
              <a:ext cx="306171" cy="306910"/>
            </a:xfrm>
            <a:custGeom>
              <a:avLst/>
              <a:gdLst>
                <a:gd name="T0" fmla="*/ 0 w 1052"/>
                <a:gd name="T1" fmla="*/ 526 h 1052"/>
                <a:gd name="T2" fmla="*/ 0 w 1052"/>
                <a:gd name="T3" fmla="*/ 526 h 1052"/>
                <a:gd name="T4" fmla="*/ 526 w 1052"/>
                <a:gd name="T5" fmla="*/ 0 h 1052"/>
                <a:gd name="T6" fmla="*/ 1052 w 1052"/>
                <a:gd name="T7" fmla="*/ 526 h 1052"/>
                <a:gd name="T8" fmla="*/ 1052 w 1052"/>
                <a:gd name="T9" fmla="*/ 526 h 1052"/>
                <a:gd name="T10" fmla="*/ 526 w 1052"/>
                <a:gd name="T11" fmla="*/ 1052 h 1052"/>
                <a:gd name="T12" fmla="*/ 526 w 1052"/>
                <a:gd name="T13" fmla="*/ 1052 h 1052"/>
                <a:gd name="T14" fmla="*/ 0 w 1052"/>
                <a:gd name="T15" fmla="*/ 526 h 10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2" h="1052">
                  <a:moveTo>
                    <a:pt x="0" y="526"/>
                  </a:moveTo>
                  <a:cubicBezTo>
                    <a:pt x="0" y="526"/>
                    <a:pt x="0" y="526"/>
                    <a:pt x="0" y="526"/>
                  </a:cubicBezTo>
                  <a:cubicBezTo>
                    <a:pt x="0" y="236"/>
                    <a:pt x="236" y="0"/>
                    <a:pt x="526" y="0"/>
                  </a:cubicBezTo>
                  <a:cubicBezTo>
                    <a:pt x="817" y="0"/>
                    <a:pt x="1052" y="236"/>
                    <a:pt x="1052" y="526"/>
                  </a:cubicBezTo>
                  <a:cubicBezTo>
                    <a:pt x="1052" y="526"/>
                    <a:pt x="1052" y="526"/>
                    <a:pt x="1052" y="526"/>
                  </a:cubicBezTo>
                  <a:cubicBezTo>
                    <a:pt x="1052" y="817"/>
                    <a:pt x="817" y="1052"/>
                    <a:pt x="526" y="1052"/>
                  </a:cubicBezTo>
                  <a:cubicBezTo>
                    <a:pt x="526" y="1052"/>
                    <a:pt x="526" y="1052"/>
                    <a:pt x="526" y="1052"/>
                  </a:cubicBezTo>
                  <a:cubicBezTo>
                    <a:pt x="236" y="1052"/>
                    <a:pt x="0" y="817"/>
                    <a:pt x="0" y="526"/>
                  </a:cubicBezTo>
                  <a:close/>
                </a:path>
              </a:pathLst>
            </a:custGeom>
            <a:solidFill>
              <a:srgbClr val="2764AE"/>
            </a:solidFill>
            <a:ln w="9525" cap="flat" cmpd="sng" algn="ctr">
              <a:solidFill>
                <a:schemeClr val="accent1"/>
              </a:solidFill>
              <a:prstDash val="solid"/>
              <a:round/>
              <a:headEnd type="none" w="med" len="med"/>
              <a:tailEnd type="none" w="med" len="med"/>
            </a:ln>
          </p:spPr>
          <p:txBody>
            <a:bodyPr vert="horz" wrap="square" lIns="88641" tIns="44321" rIns="88641" bIns="44321"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6E6F73"/>
                </a:solidFill>
                <a:effectLst/>
                <a:uLnTx/>
                <a:uFillTx/>
                <a:latin typeface="Europa" panose="02000000000000000000" pitchFamily="2" charset="77"/>
                <a:ea typeface="+mn-ea"/>
                <a:cs typeface="+mn-cs"/>
                <a:sym typeface="+mn-lt"/>
              </a:endParaRPr>
            </a:p>
          </p:txBody>
        </p:sp>
        <p:sp>
          <p:nvSpPr>
            <p:cNvPr id="84" name="Freeform 95"/>
            <p:cNvSpPr>
              <a:spLocks/>
            </p:cNvSpPr>
            <p:nvPr/>
          </p:nvSpPr>
          <p:spPr bwMode="gray">
            <a:xfrm>
              <a:off x="3814466" y="2909387"/>
              <a:ext cx="120251" cy="224731"/>
            </a:xfrm>
            <a:custGeom>
              <a:avLst/>
              <a:gdLst>
                <a:gd name="T0" fmla="*/ 66 w 976"/>
                <a:gd name="T1" fmla="*/ 1824 h 1824"/>
                <a:gd name="T2" fmla="*/ 0 w 976"/>
                <a:gd name="T3" fmla="*/ 1758 h 1824"/>
                <a:gd name="T4" fmla="*/ 843 w 976"/>
                <a:gd name="T5" fmla="*/ 912 h 1824"/>
                <a:gd name="T6" fmla="*/ 0 w 976"/>
                <a:gd name="T7" fmla="*/ 66 h 1824"/>
                <a:gd name="T8" fmla="*/ 66 w 976"/>
                <a:gd name="T9" fmla="*/ 0 h 1824"/>
                <a:gd name="T10" fmla="*/ 976 w 976"/>
                <a:gd name="T11" fmla="*/ 912 h 1824"/>
                <a:gd name="T12" fmla="*/ 66 w 976"/>
                <a:gd name="T13" fmla="*/ 1824 h 1824"/>
              </a:gdLst>
              <a:ahLst/>
              <a:cxnLst>
                <a:cxn ang="0">
                  <a:pos x="T0" y="T1"/>
                </a:cxn>
                <a:cxn ang="0">
                  <a:pos x="T2" y="T3"/>
                </a:cxn>
                <a:cxn ang="0">
                  <a:pos x="T4" y="T5"/>
                </a:cxn>
                <a:cxn ang="0">
                  <a:pos x="T6" y="T7"/>
                </a:cxn>
                <a:cxn ang="0">
                  <a:pos x="T8" y="T9"/>
                </a:cxn>
                <a:cxn ang="0">
                  <a:pos x="T10" y="T11"/>
                </a:cxn>
                <a:cxn ang="0">
                  <a:pos x="T12" y="T13"/>
                </a:cxn>
              </a:cxnLst>
              <a:rect l="0" t="0" r="r" b="b"/>
              <a:pathLst>
                <a:path w="976" h="1824">
                  <a:moveTo>
                    <a:pt x="66" y="1824"/>
                  </a:moveTo>
                  <a:lnTo>
                    <a:pt x="0" y="1758"/>
                  </a:lnTo>
                  <a:lnTo>
                    <a:pt x="843" y="912"/>
                  </a:lnTo>
                  <a:lnTo>
                    <a:pt x="0" y="66"/>
                  </a:lnTo>
                  <a:lnTo>
                    <a:pt x="66" y="0"/>
                  </a:lnTo>
                  <a:lnTo>
                    <a:pt x="976" y="912"/>
                  </a:lnTo>
                  <a:lnTo>
                    <a:pt x="66" y="182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8641" tIns="44321" rIns="88641" bIns="44321"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6E6F73"/>
                </a:solidFill>
                <a:effectLst/>
                <a:uLnTx/>
                <a:uFillTx/>
                <a:latin typeface="Europa" panose="02000000000000000000" pitchFamily="2" charset="77"/>
                <a:ea typeface="+mn-ea"/>
                <a:cs typeface="+mn-cs"/>
                <a:sym typeface="+mn-lt"/>
              </a:endParaRPr>
            </a:p>
          </p:txBody>
        </p:sp>
      </p:grpSp>
      <p:sp>
        <p:nvSpPr>
          <p:cNvPr id="92" name="Title 1">
            <a:extLst>
              <a:ext uri="{FF2B5EF4-FFF2-40B4-BE49-F238E27FC236}">
                <a16:creationId xmlns:a16="http://schemas.microsoft.com/office/drawing/2014/main" id="{B1A294CB-5EB4-46E2-B494-F0581CCD5AEA}"/>
              </a:ext>
            </a:extLst>
          </p:cNvPr>
          <p:cNvSpPr txBox="1">
            <a:spLocks/>
          </p:cNvSpPr>
          <p:nvPr/>
        </p:nvSpPr>
        <p:spPr>
          <a:xfrm>
            <a:off x="416392" y="2393245"/>
            <a:ext cx="3567528" cy="333681"/>
          </a:xfrm>
          <a:prstGeom prst="rect">
            <a:avLst/>
          </a:prstGeom>
        </p:spPr>
        <p:txBody>
          <a:bodyPr vert="horz" wrap="square" lIns="0" tIns="0" rIns="0" bIns="0" rtlCol="0" anchor="t" anchorCtr="0">
            <a:spAutoFit/>
          </a:bodyPr>
          <a:lstStyle>
            <a:lvl1pPr marL="0" indent="0" algn="l" defTabSz="914400" rtl="0" eaLnBrk="1" latinLnBrk="0" hangingPunct="1">
              <a:lnSpc>
                <a:spcPct val="90000"/>
              </a:lnSpc>
              <a:spcBef>
                <a:spcPct val="0"/>
              </a:spcBef>
              <a:spcAft>
                <a:spcPts val="0"/>
              </a:spcAft>
              <a:buNone/>
              <a:defRPr sz="3400" b="0" i="0" u="none" kern="1200" spc="0">
                <a:solidFill>
                  <a:srgbClr val="00244C"/>
                </a:solidFill>
                <a:latin typeface="+mj-lt"/>
                <a:ea typeface="+mj-ea"/>
                <a:cs typeface="+mj-cs"/>
                <a:sym typeface="+mj-lt"/>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400" b="1" i="0" u="none" strike="noStrike" kern="1200" cap="none" spc="0" normalizeH="0" baseline="0" noProof="0">
                <a:ln>
                  <a:noFill/>
                </a:ln>
                <a:solidFill>
                  <a:schemeClr val="tx1"/>
                </a:solidFill>
                <a:effectLst/>
                <a:uLnTx/>
                <a:uFillTx/>
                <a:latin typeface="Poppins" panose="00000500000000000000" pitchFamily="2" charset="0"/>
                <a:cs typeface="Poppins" panose="00000500000000000000" pitchFamily="2" charset="0"/>
                <a:sym typeface="+mj-lt"/>
              </a:rPr>
              <a:t>7 Strategic Priorities</a:t>
            </a:r>
            <a:endParaRPr kumimoji="0" lang="en-US" sz="2000" b="1" i="1" u="none" strike="noStrike" kern="1200" cap="none" spc="0" normalizeH="0" baseline="0" noProof="0">
              <a:ln>
                <a:noFill/>
              </a:ln>
              <a:solidFill>
                <a:schemeClr val="tx1"/>
              </a:solidFill>
              <a:effectLst/>
              <a:uLnTx/>
              <a:uFillTx/>
              <a:latin typeface="Poppins" panose="00000500000000000000" pitchFamily="2" charset="0"/>
              <a:cs typeface="Poppins" panose="00000500000000000000" pitchFamily="2" charset="0"/>
              <a:sym typeface="+mj-lt"/>
            </a:endParaRPr>
          </a:p>
        </p:txBody>
      </p:sp>
      <p:grpSp>
        <p:nvGrpSpPr>
          <p:cNvPr id="94" name="Group 93">
            <a:extLst>
              <a:ext uri="{FF2B5EF4-FFF2-40B4-BE49-F238E27FC236}">
                <a16:creationId xmlns:a16="http://schemas.microsoft.com/office/drawing/2014/main" id="{E9BB6BF6-D091-47B8-9B1B-D184A2EC15B6}"/>
              </a:ext>
            </a:extLst>
          </p:cNvPr>
          <p:cNvGrpSpPr/>
          <p:nvPr/>
        </p:nvGrpSpPr>
        <p:grpSpPr>
          <a:xfrm>
            <a:off x="4334640" y="3677875"/>
            <a:ext cx="306171" cy="2745228"/>
            <a:chOff x="3698035" y="1436582"/>
            <a:chExt cx="306171" cy="3168000"/>
          </a:xfrm>
          <a:solidFill>
            <a:schemeClr val="accent2"/>
          </a:solidFill>
        </p:grpSpPr>
        <p:cxnSp>
          <p:nvCxnSpPr>
            <p:cNvPr id="95" name="Straight Connector 94">
              <a:extLst>
                <a:ext uri="{FF2B5EF4-FFF2-40B4-BE49-F238E27FC236}">
                  <a16:creationId xmlns:a16="http://schemas.microsoft.com/office/drawing/2014/main" id="{FD5951B3-8CBD-4024-A8D7-66DD008CBFBE}"/>
                </a:ext>
              </a:extLst>
            </p:cNvPr>
            <p:cNvCxnSpPr/>
            <p:nvPr/>
          </p:nvCxnSpPr>
          <p:spPr>
            <a:xfrm>
              <a:off x="3851120" y="1436582"/>
              <a:ext cx="0" cy="3168000"/>
            </a:xfrm>
            <a:prstGeom prst="line">
              <a:avLst/>
            </a:prstGeom>
            <a:grpFill/>
            <a:ln w="9525" cap="rnd">
              <a:solidFill>
                <a:srgbClr val="9A9A9A"/>
              </a:solidFill>
              <a:prstDash val="solid"/>
            </a:ln>
          </p:spPr>
          <p:style>
            <a:lnRef idx="1">
              <a:schemeClr val="accent1"/>
            </a:lnRef>
            <a:fillRef idx="0">
              <a:schemeClr val="accent1"/>
            </a:fillRef>
            <a:effectRef idx="0">
              <a:schemeClr val="accent1"/>
            </a:effectRef>
            <a:fontRef idx="minor">
              <a:schemeClr val="tx1"/>
            </a:fontRef>
          </p:style>
        </p:cxnSp>
        <p:sp>
          <p:nvSpPr>
            <p:cNvPr id="96" name="Freeform 94">
              <a:extLst>
                <a:ext uri="{FF2B5EF4-FFF2-40B4-BE49-F238E27FC236}">
                  <a16:creationId xmlns:a16="http://schemas.microsoft.com/office/drawing/2014/main" id="{3F20406A-7EDC-44B8-9DF1-069C57B9A364}"/>
                </a:ext>
              </a:extLst>
            </p:cNvPr>
            <p:cNvSpPr>
              <a:spLocks/>
            </p:cNvSpPr>
            <p:nvPr/>
          </p:nvSpPr>
          <p:spPr bwMode="gray">
            <a:xfrm>
              <a:off x="3698035" y="3180959"/>
              <a:ext cx="306171" cy="306910"/>
            </a:xfrm>
            <a:custGeom>
              <a:avLst/>
              <a:gdLst>
                <a:gd name="T0" fmla="*/ 0 w 1052"/>
                <a:gd name="T1" fmla="*/ 526 h 1052"/>
                <a:gd name="T2" fmla="*/ 0 w 1052"/>
                <a:gd name="T3" fmla="*/ 526 h 1052"/>
                <a:gd name="T4" fmla="*/ 526 w 1052"/>
                <a:gd name="T5" fmla="*/ 0 h 1052"/>
                <a:gd name="T6" fmla="*/ 1052 w 1052"/>
                <a:gd name="T7" fmla="*/ 526 h 1052"/>
                <a:gd name="T8" fmla="*/ 1052 w 1052"/>
                <a:gd name="T9" fmla="*/ 526 h 1052"/>
                <a:gd name="T10" fmla="*/ 526 w 1052"/>
                <a:gd name="T11" fmla="*/ 1052 h 1052"/>
                <a:gd name="T12" fmla="*/ 526 w 1052"/>
                <a:gd name="T13" fmla="*/ 1052 h 1052"/>
                <a:gd name="T14" fmla="*/ 0 w 1052"/>
                <a:gd name="T15" fmla="*/ 526 h 10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2" h="1052">
                  <a:moveTo>
                    <a:pt x="0" y="526"/>
                  </a:moveTo>
                  <a:cubicBezTo>
                    <a:pt x="0" y="526"/>
                    <a:pt x="0" y="526"/>
                    <a:pt x="0" y="526"/>
                  </a:cubicBezTo>
                  <a:cubicBezTo>
                    <a:pt x="0" y="236"/>
                    <a:pt x="236" y="0"/>
                    <a:pt x="526" y="0"/>
                  </a:cubicBezTo>
                  <a:cubicBezTo>
                    <a:pt x="817" y="0"/>
                    <a:pt x="1052" y="236"/>
                    <a:pt x="1052" y="526"/>
                  </a:cubicBezTo>
                  <a:cubicBezTo>
                    <a:pt x="1052" y="526"/>
                    <a:pt x="1052" y="526"/>
                    <a:pt x="1052" y="526"/>
                  </a:cubicBezTo>
                  <a:cubicBezTo>
                    <a:pt x="1052" y="817"/>
                    <a:pt x="817" y="1052"/>
                    <a:pt x="526" y="1052"/>
                  </a:cubicBezTo>
                  <a:cubicBezTo>
                    <a:pt x="526" y="1052"/>
                    <a:pt x="526" y="1052"/>
                    <a:pt x="526" y="1052"/>
                  </a:cubicBezTo>
                  <a:cubicBezTo>
                    <a:pt x="236" y="1052"/>
                    <a:pt x="0" y="817"/>
                    <a:pt x="0" y="526"/>
                  </a:cubicBezTo>
                  <a:close/>
                </a:path>
              </a:pathLst>
            </a:custGeom>
            <a:solidFill>
              <a:srgbClr val="2764AE"/>
            </a:solidFill>
            <a:ln w="9525" cap="flat" cmpd="sng" algn="ctr">
              <a:solidFill>
                <a:schemeClr val="accent1"/>
              </a:solidFill>
              <a:prstDash val="solid"/>
              <a:round/>
              <a:headEnd type="none" w="med" len="med"/>
              <a:tailEnd type="none" w="med" len="med"/>
            </a:ln>
          </p:spPr>
          <p:txBody>
            <a:bodyPr vert="horz" wrap="square" lIns="88641" tIns="44321" rIns="88641" bIns="44321"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6E6F73"/>
                </a:solidFill>
                <a:effectLst/>
                <a:uLnTx/>
                <a:uFillTx/>
                <a:latin typeface="Europa" panose="02000000000000000000" pitchFamily="2" charset="77"/>
                <a:ea typeface="+mn-ea"/>
                <a:cs typeface="+mn-cs"/>
                <a:sym typeface="+mn-lt"/>
              </a:endParaRPr>
            </a:p>
          </p:txBody>
        </p:sp>
        <p:sp>
          <p:nvSpPr>
            <p:cNvPr id="97" name="Freeform 95">
              <a:extLst>
                <a:ext uri="{FF2B5EF4-FFF2-40B4-BE49-F238E27FC236}">
                  <a16:creationId xmlns:a16="http://schemas.microsoft.com/office/drawing/2014/main" id="{34568D78-98B5-49A1-A9B9-A9AE8DD55F02}"/>
                </a:ext>
              </a:extLst>
            </p:cNvPr>
            <p:cNvSpPr>
              <a:spLocks/>
            </p:cNvSpPr>
            <p:nvPr/>
          </p:nvSpPr>
          <p:spPr bwMode="gray">
            <a:xfrm>
              <a:off x="3814466" y="3223219"/>
              <a:ext cx="120251" cy="224731"/>
            </a:xfrm>
            <a:custGeom>
              <a:avLst/>
              <a:gdLst>
                <a:gd name="T0" fmla="*/ 66 w 976"/>
                <a:gd name="T1" fmla="*/ 1824 h 1824"/>
                <a:gd name="T2" fmla="*/ 0 w 976"/>
                <a:gd name="T3" fmla="*/ 1758 h 1824"/>
                <a:gd name="T4" fmla="*/ 843 w 976"/>
                <a:gd name="T5" fmla="*/ 912 h 1824"/>
                <a:gd name="T6" fmla="*/ 0 w 976"/>
                <a:gd name="T7" fmla="*/ 66 h 1824"/>
                <a:gd name="T8" fmla="*/ 66 w 976"/>
                <a:gd name="T9" fmla="*/ 0 h 1824"/>
                <a:gd name="T10" fmla="*/ 976 w 976"/>
                <a:gd name="T11" fmla="*/ 912 h 1824"/>
                <a:gd name="T12" fmla="*/ 66 w 976"/>
                <a:gd name="T13" fmla="*/ 1824 h 1824"/>
              </a:gdLst>
              <a:ahLst/>
              <a:cxnLst>
                <a:cxn ang="0">
                  <a:pos x="T0" y="T1"/>
                </a:cxn>
                <a:cxn ang="0">
                  <a:pos x="T2" y="T3"/>
                </a:cxn>
                <a:cxn ang="0">
                  <a:pos x="T4" y="T5"/>
                </a:cxn>
                <a:cxn ang="0">
                  <a:pos x="T6" y="T7"/>
                </a:cxn>
                <a:cxn ang="0">
                  <a:pos x="T8" y="T9"/>
                </a:cxn>
                <a:cxn ang="0">
                  <a:pos x="T10" y="T11"/>
                </a:cxn>
                <a:cxn ang="0">
                  <a:pos x="T12" y="T13"/>
                </a:cxn>
              </a:cxnLst>
              <a:rect l="0" t="0" r="r" b="b"/>
              <a:pathLst>
                <a:path w="976" h="1824">
                  <a:moveTo>
                    <a:pt x="66" y="1824"/>
                  </a:moveTo>
                  <a:lnTo>
                    <a:pt x="0" y="1758"/>
                  </a:lnTo>
                  <a:lnTo>
                    <a:pt x="843" y="912"/>
                  </a:lnTo>
                  <a:lnTo>
                    <a:pt x="0" y="66"/>
                  </a:lnTo>
                  <a:lnTo>
                    <a:pt x="66" y="0"/>
                  </a:lnTo>
                  <a:lnTo>
                    <a:pt x="976" y="912"/>
                  </a:lnTo>
                  <a:lnTo>
                    <a:pt x="66" y="182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8641" tIns="44321" rIns="88641" bIns="44321"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6E6F73"/>
                </a:solidFill>
                <a:effectLst/>
                <a:uLnTx/>
                <a:uFillTx/>
                <a:latin typeface="Europa" panose="02000000000000000000" pitchFamily="2" charset="77"/>
                <a:ea typeface="+mn-ea"/>
                <a:cs typeface="+mn-cs"/>
                <a:sym typeface="+mn-lt"/>
              </a:endParaRPr>
            </a:p>
          </p:txBody>
        </p:sp>
      </p:grpSp>
      <p:sp>
        <p:nvSpPr>
          <p:cNvPr id="98" name="Title 1">
            <a:extLst>
              <a:ext uri="{FF2B5EF4-FFF2-40B4-BE49-F238E27FC236}">
                <a16:creationId xmlns:a16="http://schemas.microsoft.com/office/drawing/2014/main" id="{40F0A01B-63E3-414B-8BEF-FBEC0FDE1C86}"/>
              </a:ext>
            </a:extLst>
          </p:cNvPr>
          <p:cNvSpPr txBox="1">
            <a:spLocks/>
          </p:cNvSpPr>
          <p:nvPr/>
        </p:nvSpPr>
        <p:spPr>
          <a:xfrm>
            <a:off x="783588" y="5203627"/>
            <a:ext cx="2820521" cy="666208"/>
          </a:xfrm>
          <a:prstGeom prst="rect">
            <a:avLst/>
          </a:prstGeom>
        </p:spPr>
        <p:txBody>
          <a:bodyPr vert="horz" wrap="square" lIns="0" tIns="0" rIns="0" bIns="0" rtlCol="0" anchor="t" anchorCtr="0">
            <a:spAutoFit/>
          </a:bodyPr>
          <a:lstStyle>
            <a:lvl1pPr marL="0" indent="0" algn="l" defTabSz="914400" rtl="0" eaLnBrk="1" latinLnBrk="0" hangingPunct="1">
              <a:lnSpc>
                <a:spcPct val="90000"/>
              </a:lnSpc>
              <a:spcBef>
                <a:spcPct val="0"/>
              </a:spcBef>
              <a:spcAft>
                <a:spcPts val="0"/>
              </a:spcAft>
              <a:buNone/>
              <a:defRPr sz="3400" b="0" i="0" u="none" kern="1200" spc="0">
                <a:solidFill>
                  <a:srgbClr val="00244C"/>
                </a:solidFill>
                <a:latin typeface="+mj-lt"/>
                <a:ea typeface="+mj-ea"/>
                <a:cs typeface="+mj-cs"/>
                <a:sym typeface="+mj-lt"/>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400" b="1" i="0" u="none" strike="noStrike" kern="1200" cap="none" spc="0" normalizeH="0" baseline="0" noProof="0">
                <a:ln>
                  <a:noFill/>
                </a:ln>
                <a:solidFill>
                  <a:schemeClr val="tx1"/>
                </a:solidFill>
                <a:effectLst/>
                <a:uLnTx/>
                <a:uFillTx/>
                <a:latin typeface="Poppins" panose="00000500000000000000" pitchFamily="2" charset="0"/>
                <a:cs typeface="Poppins" panose="00000500000000000000" pitchFamily="2" charset="0"/>
                <a:sym typeface="+mj-lt"/>
              </a:rPr>
              <a:t>4 Core Principles for action</a:t>
            </a:r>
          </a:p>
        </p:txBody>
      </p:sp>
      <p:sp>
        <p:nvSpPr>
          <p:cNvPr id="5" name="TextBox 4">
            <a:extLst>
              <a:ext uri="{FF2B5EF4-FFF2-40B4-BE49-F238E27FC236}">
                <a16:creationId xmlns:a16="http://schemas.microsoft.com/office/drawing/2014/main" id="{D4E130A8-E341-EE49-82F0-6587BE6D8228}"/>
              </a:ext>
            </a:extLst>
          </p:cNvPr>
          <p:cNvSpPr txBox="1"/>
          <p:nvPr/>
        </p:nvSpPr>
        <p:spPr>
          <a:xfrm>
            <a:off x="819713" y="3595829"/>
            <a:ext cx="2784396" cy="597074"/>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1" u="none" strike="noStrike" kern="1200" cap="none" spc="0" normalizeH="0" baseline="0" noProof="0">
                <a:ln>
                  <a:noFill/>
                </a:ln>
                <a:solidFill>
                  <a:srgbClr val="575757"/>
                </a:solidFill>
                <a:effectLst/>
                <a:uLnTx/>
                <a:uFillTx/>
                <a:latin typeface="Poppins" panose="00000500000000000000" pitchFamily="2" charset="0"/>
                <a:cs typeface="Poppins" panose="00000500000000000000" pitchFamily="2" charset="0"/>
              </a:rPr>
              <a:t>informed by</a:t>
            </a:r>
          </a:p>
        </p:txBody>
      </p:sp>
      <p:pic>
        <p:nvPicPr>
          <p:cNvPr id="88" name="Picture 87" descr="A picture containing graphical user interface&#10;&#10;Description automatically generated">
            <a:extLst>
              <a:ext uri="{FF2B5EF4-FFF2-40B4-BE49-F238E27FC236}">
                <a16:creationId xmlns:a16="http://schemas.microsoft.com/office/drawing/2014/main" id="{37421A5F-22E1-4353-8E57-CF3AFA22A3C4}"/>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5031842" y="-187170"/>
            <a:ext cx="7104661" cy="5148053"/>
          </a:xfrm>
          <a:prstGeom prst="rect">
            <a:avLst/>
          </a:prstGeom>
        </p:spPr>
      </p:pic>
      <p:pic>
        <p:nvPicPr>
          <p:cNvPr id="90" name="Picture 89" descr="Graphical user interface, diagram&#10;&#10;Description automatically generated">
            <a:extLst>
              <a:ext uri="{FF2B5EF4-FFF2-40B4-BE49-F238E27FC236}">
                <a16:creationId xmlns:a16="http://schemas.microsoft.com/office/drawing/2014/main" id="{951A5EDA-BBE6-42A0-BF65-6A298C136F81}"/>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4796545" y="4412793"/>
            <a:ext cx="7007366" cy="2584709"/>
          </a:xfrm>
          <a:prstGeom prst="rect">
            <a:avLst/>
          </a:prstGeom>
        </p:spPr>
      </p:pic>
      <p:sp>
        <p:nvSpPr>
          <p:cNvPr id="25" name="Rectangle 24">
            <a:extLst>
              <a:ext uri="{FF2B5EF4-FFF2-40B4-BE49-F238E27FC236}">
                <a16:creationId xmlns:a16="http://schemas.microsoft.com/office/drawing/2014/main" id="{4DED18A1-B8D4-4601-9EFD-F4496FD7F052}"/>
              </a:ext>
            </a:extLst>
          </p:cNvPr>
          <p:cNvSpPr/>
          <p:nvPr/>
        </p:nvSpPr>
        <p:spPr>
          <a:xfrm>
            <a:off x="7324725" y="327663"/>
            <a:ext cx="2400300" cy="262887"/>
          </a:xfrm>
          <a:prstGeom prst="rect">
            <a:avLst/>
          </a:prstGeom>
          <a:solidFill>
            <a:schemeClr val="bg1"/>
          </a:solidFill>
          <a:ln w="9525" cap="rnd" cmpd="sng" algn="ctr">
            <a:no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91" name="Title 2">
            <a:extLst>
              <a:ext uri="{FF2B5EF4-FFF2-40B4-BE49-F238E27FC236}">
                <a16:creationId xmlns:a16="http://schemas.microsoft.com/office/drawing/2014/main" id="{146780F2-F9DB-4333-B96E-13066E3834E0}"/>
              </a:ext>
            </a:extLst>
          </p:cNvPr>
          <p:cNvSpPr txBox="1">
            <a:spLocks/>
          </p:cNvSpPr>
          <p:nvPr/>
        </p:nvSpPr>
        <p:spPr>
          <a:xfrm>
            <a:off x="313899" y="262580"/>
            <a:ext cx="4137169" cy="1554785"/>
          </a:xfrm>
          <a:prstGeom prst="rect">
            <a:avLst/>
          </a:prstGeom>
        </p:spPr>
        <p:txBody>
          <a:bodyPr vert="horz" wrap="square" lIns="0" tIns="0" rIns="0" bIns="0" rtlCol="0" anchor="t" anchorCtr="0">
            <a:spAutoFit/>
          </a:bodyPr>
          <a:lstStyle>
            <a:lvl1pPr marL="0" indent="0" algn="l" defTabSz="914400" rtl="0" eaLnBrk="1" latinLnBrk="0" hangingPunct="1">
              <a:lnSpc>
                <a:spcPct val="90000"/>
              </a:lnSpc>
              <a:spcBef>
                <a:spcPct val="0"/>
              </a:spcBef>
              <a:spcAft>
                <a:spcPts val="0"/>
              </a:spcAft>
              <a:buNone/>
              <a:defRPr sz="3400" b="0" i="0" u="none" kern="1200" spc="0">
                <a:solidFill>
                  <a:srgbClr val="00244C"/>
                </a:solidFill>
                <a:latin typeface="+mj-lt"/>
                <a:ea typeface="+mj-ea"/>
                <a:cs typeface="+mj-cs"/>
                <a:sym typeface="+mj-lt"/>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1" i="0" u="none" strike="noStrike" kern="1200" cap="none" spc="0" normalizeH="0" baseline="0" noProof="0" dirty="0">
                <a:ln>
                  <a:noFill/>
                </a:ln>
                <a:solidFill>
                  <a:srgbClr val="105C69"/>
                </a:solidFill>
                <a:effectLst/>
                <a:uLnTx/>
                <a:uFillTx/>
                <a:latin typeface="Poppins" panose="00000500000000000000" pitchFamily="2" charset="0"/>
                <a:cs typeface="Poppins" panose="00000500000000000000" pitchFamily="2" charset="0"/>
                <a:sym typeface="+mj-lt"/>
              </a:rPr>
              <a:t>Immunization Agenda 2030 (IA2030) proposes a </a:t>
            </a:r>
            <a:r>
              <a:rPr kumimoji="0" lang="en-CH" sz="2800" b="1" i="0" u="none" strike="noStrike" kern="1200" cap="none" spc="0" normalizeH="0" baseline="0" noProof="0" dirty="0">
                <a:ln>
                  <a:noFill/>
                </a:ln>
                <a:solidFill>
                  <a:srgbClr val="105C69"/>
                </a:solidFill>
                <a:effectLst/>
                <a:uLnTx/>
                <a:uFillTx/>
                <a:latin typeface="Poppins" panose="00000500000000000000" pitchFamily="2" charset="0"/>
                <a:cs typeface="Poppins" panose="00000500000000000000" pitchFamily="2" charset="0"/>
                <a:sym typeface="+mj-lt"/>
              </a:rPr>
              <a:t>strategic framework</a:t>
            </a:r>
            <a:endParaRPr kumimoji="0" lang="en-US" sz="2800" b="1" i="0" u="none" strike="noStrike" kern="1200" cap="none" spc="0" normalizeH="0" baseline="0" noProof="0" dirty="0">
              <a:ln>
                <a:noFill/>
              </a:ln>
              <a:solidFill>
                <a:srgbClr val="105C69"/>
              </a:solidFill>
              <a:effectLst/>
              <a:uLnTx/>
              <a:uFillTx/>
              <a:latin typeface="Poppins" panose="00000500000000000000" pitchFamily="2" charset="0"/>
              <a:cs typeface="Poppins" panose="00000500000000000000" pitchFamily="2" charset="0"/>
              <a:sym typeface="+mj-lt"/>
            </a:endParaRPr>
          </a:p>
        </p:txBody>
      </p:sp>
    </p:spTree>
    <p:custDataLst>
      <p:tags r:id="rId2"/>
    </p:custDataLst>
    <p:extLst>
      <p:ext uri="{BB962C8B-B14F-4D97-AF65-F5344CB8AC3E}">
        <p14:creationId xmlns:p14="http://schemas.microsoft.com/office/powerpoint/2010/main" val="424470739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 name="Rectangle 62">
            <a:extLst>
              <a:ext uri="{FF2B5EF4-FFF2-40B4-BE49-F238E27FC236}">
                <a16:creationId xmlns:a16="http://schemas.microsoft.com/office/drawing/2014/main" id="{FA7FDC77-4E97-FE45-9408-B4F9E82BE6C2}"/>
              </a:ext>
            </a:extLst>
          </p:cNvPr>
          <p:cNvSpPr/>
          <p:nvPr/>
        </p:nvSpPr>
        <p:spPr>
          <a:xfrm>
            <a:off x="8505270" y="2804701"/>
            <a:ext cx="3346249" cy="1206156"/>
          </a:xfrm>
          <a:prstGeom prst="rect">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000000"/>
                </a:solidFill>
                <a:effectLst/>
                <a:uLnTx/>
                <a:uFillTx/>
                <a:latin typeface="Poppins" panose="00000500000000000000" pitchFamily="2" charset="0"/>
                <a:cs typeface="Poppins" panose="00000500000000000000" pitchFamily="2" charset="0"/>
              </a:rPr>
              <a:t>SP6: </a:t>
            </a:r>
            <a:r>
              <a:rPr kumimoji="0" lang="en-GB" sz="1400" i="0" u="none" strike="noStrike" kern="1200" cap="none" spc="0" normalizeH="0" baseline="0" noProof="0" dirty="0">
                <a:ln>
                  <a:noFill/>
                </a:ln>
                <a:solidFill>
                  <a:srgbClr val="000000"/>
                </a:solidFill>
                <a:effectLst/>
                <a:uLnTx/>
                <a:uFillTx/>
                <a:latin typeface="Poppins" panose="00000500000000000000" pitchFamily="2" charset="0"/>
                <a:cs typeface="Poppins" panose="00000500000000000000" pitchFamily="2" charset="0"/>
              </a:rPr>
              <a:t>adapting vaccine forecasting and</a:t>
            </a:r>
            <a:r>
              <a:rPr kumimoji="0" lang="en-GB" sz="1400" i="0" u="none" strike="noStrike" kern="1200" cap="none" spc="0" normalizeH="0" noProof="0" dirty="0">
                <a:ln>
                  <a:noFill/>
                </a:ln>
                <a:solidFill>
                  <a:srgbClr val="000000"/>
                </a:solidFill>
                <a:effectLst/>
                <a:uLnTx/>
                <a:uFillTx/>
                <a:latin typeface="Poppins" panose="00000500000000000000" pitchFamily="2" charset="0"/>
                <a:cs typeface="Poppins" panose="00000500000000000000" pitchFamily="2" charset="0"/>
              </a:rPr>
              <a:t> assessing global supply; </a:t>
            </a:r>
            <a:r>
              <a:rPr kumimoji="0" lang="en-GB" sz="1400" b="0" i="0" u="none" strike="noStrike" kern="1200" cap="none" spc="0" normalizeH="0" baseline="0" noProof="0" dirty="0">
                <a:ln>
                  <a:noFill/>
                </a:ln>
                <a:solidFill>
                  <a:srgbClr val="000000"/>
                </a:solidFill>
                <a:effectLst/>
                <a:uLnTx/>
                <a:uFillTx/>
                <a:latin typeface="Poppins" panose="00000500000000000000" pitchFamily="2" charset="0"/>
                <a:cs typeface="Poppins" panose="00000500000000000000" pitchFamily="2" charset="0"/>
              </a:rPr>
              <a:t>fiscal prioritization</a:t>
            </a:r>
            <a:r>
              <a:rPr kumimoji="0" lang="en-GB" sz="1400" b="0" i="0" u="none" strike="noStrike" kern="1200" cap="none" spc="0" normalizeH="0" noProof="0" dirty="0">
                <a:ln>
                  <a:noFill/>
                </a:ln>
                <a:solidFill>
                  <a:srgbClr val="000000"/>
                </a:solidFill>
                <a:effectLst/>
                <a:uLnTx/>
                <a:uFillTx/>
                <a:latin typeface="Poppins" panose="00000500000000000000" pitchFamily="2" charset="0"/>
                <a:cs typeface="Poppins" panose="00000500000000000000" pitchFamily="2" charset="0"/>
              </a:rPr>
              <a:t> of essential health services, including immunization; efficient use of resources</a:t>
            </a:r>
            <a:endParaRPr kumimoji="0" lang="en-GB" sz="1400" b="0" i="0" u="none" strike="noStrike" kern="1200" cap="none" spc="0" normalizeH="0" baseline="0" noProof="0" dirty="0">
              <a:ln>
                <a:noFill/>
              </a:ln>
              <a:solidFill>
                <a:srgbClr val="000000"/>
              </a:solidFill>
              <a:effectLst/>
              <a:uLnTx/>
              <a:uFillTx/>
              <a:latin typeface="Poppins" panose="00000500000000000000" pitchFamily="2" charset="0"/>
              <a:cs typeface="Poppins" panose="00000500000000000000" pitchFamily="2" charset="0"/>
            </a:endParaRPr>
          </a:p>
        </p:txBody>
      </p:sp>
      <p:sp>
        <p:nvSpPr>
          <p:cNvPr id="62" name="Rectangle 61">
            <a:extLst>
              <a:ext uri="{FF2B5EF4-FFF2-40B4-BE49-F238E27FC236}">
                <a16:creationId xmlns:a16="http://schemas.microsoft.com/office/drawing/2014/main" id="{BED4BBD2-B4E5-3042-AEF6-9F7294E11A97}"/>
              </a:ext>
            </a:extLst>
          </p:cNvPr>
          <p:cNvSpPr/>
          <p:nvPr/>
        </p:nvSpPr>
        <p:spPr>
          <a:xfrm>
            <a:off x="6917331" y="1565705"/>
            <a:ext cx="3026686" cy="1004115"/>
          </a:xfrm>
          <a:prstGeom prst="rect">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000000"/>
                </a:solidFill>
                <a:effectLst/>
                <a:uLnTx/>
                <a:uFillTx/>
                <a:latin typeface="Poppins" panose="00000500000000000000" pitchFamily="2" charset="0"/>
                <a:cs typeface="Poppins" panose="00000500000000000000" pitchFamily="2" charset="0"/>
              </a:rPr>
              <a:t>SP5: </a:t>
            </a:r>
            <a:r>
              <a:rPr lang="en-GB" sz="1400" noProof="0" dirty="0">
                <a:solidFill>
                  <a:srgbClr val="000000"/>
                </a:solidFill>
                <a:latin typeface="Poppins" panose="00000500000000000000" pitchFamily="2" charset="0"/>
                <a:cs typeface="Poppins" panose="00000500000000000000" pitchFamily="2" charset="0"/>
              </a:rPr>
              <a:t>o</a:t>
            </a:r>
            <a:r>
              <a:rPr lang="en-GB" sz="1400" dirty="0" err="1">
                <a:solidFill>
                  <a:srgbClr val="000000"/>
                </a:solidFill>
                <a:latin typeface="Poppins" panose="00000500000000000000" pitchFamily="2" charset="0"/>
                <a:cs typeface="Poppins" panose="00000500000000000000" pitchFamily="2" charset="0"/>
              </a:rPr>
              <a:t>utbreak</a:t>
            </a:r>
            <a:r>
              <a:rPr lang="en-GB" sz="1400" dirty="0">
                <a:solidFill>
                  <a:srgbClr val="000000"/>
                </a:solidFill>
                <a:latin typeface="Poppins" panose="00000500000000000000" pitchFamily="2" charset="0"/>
                <a:cs typeface="Poppins" panose="00000500000000000000" pitchFamily="2" charset="0"/>
              </a:rPr>
              <a:t> prevention (reinstating postponed campaigns);</a:t>
            </a:r>
            <a:r>
              <a:rPr kumimoji="0" lang="en-GB" sz="1400" i="0" u="none" strike="noStrike" kern="1200" cap="none" spc="0" normalizeH="0" baseline="0" noProof="0" dirty="0">
                <a:ln>
                  <a:noFill/>
                </a:ln>
                <a:solidFill>
                  <a:srgbClr val="000000"/>
                </a:solidFill>
                <a:effectLst/>
                <a:uLnTx/>
                <a:uFillTx/>
                <a:latin typeface="Poppins" panose="00000500000000000000" pitchFamily="2" charset="0"/>
                <a:cs typeface="Poppins" panose="00000500000000000000" pitchFamily="2" charset="0"/>
              </a:rPr>
              <a:t> </a:t>
            </a:r>
            <a:r>
              <a:rPr kumimoji="0" lang="en-GB" sz="1400" i="0" u="none" strike="noStrike" kern="1200" cap="none" spc="0" normalizeH="0" noProof="0" dirty="0">
                <a:ln>
                  <a:noFill/>
                </a:ln>
                <a:solidFill>
                  <a:srgbClr val="000000"/>
                </a:solidFill>
                <a:effectLst/>
                <a:uLnTx/>
                <a:uFillTx/>
                <a:latin typeface="Poppins" panose="00000500000000000000" pitchFamily="2" charset="0"/>
                <a:cs typeface="Poppins" panose="00000500000000000000" pitchFamily="2" charset="0"/>
              </a:rPr>
              <a:t>fragile country recovery</a:t>
            </a:r>
            <a:r>
              <a:rPr kumimoji="0" lang="en-GB" sz="1400" b="1" i="0" u="none" strike="noStrike" kern="1200" cap="none" spc="0" normalizeH="0" baseline="0" noProof="0" dirty="0">
                <a:ln>
                  <a:noFill/>
                </a:ln>
                <a:solidFill>
                  <a:srgbClr val="000000"/>
                </a:solidFill>
                <a:effectLst/>
                <a:uLnTx/>
                <a:uFillTx/>
                <a:latin typeface="Poppins" panose="00000500000000000000" pitchFamily="2" charset="0"/>
                <a:cs typeface="Poppins" panose="00000500000000000000" pitchFamily="2" charset="0"/>
              </a:rPr>
              <a:t> </a:t>
            </a:r>
            <a:endParaRPr kumimoji="0" lang="en-GB" sz="1400" b="0" i="0" u="none" strike="noStrike" kern="1200" cap="none" spc="0" normalizeH="0" baseline="0" noProof="0" dirty="0">
              <a:ln>
                <a:noFill/>
              </a:ln>
              <a:solidFill>
                <a:srgbClr val="000000"/>
              </a:solidFill>
              <a:effectLst/>
              <a:uLnTx/>
              <a:uFillTx/>
              <a:latin typeface="Poppins" panose="00000500000000000000" pitchFamily="2" charset="0"/>
              <a:cs typeface="Poppins" panose="00000500000000000000" pitchFamily="2" charset="0"/>
            </a:endParaRPr>
          </a:p>
        </p:txBody>
      </p:sp>
      <p:sp>
        <p:nvSpPr>
          <p:cNvPr id="61" name="Rectangle 60">
            <a:extLst>
              <a:ext uri="{FF2B5EF4-FFF2-40B4-BE49-F238E27FC236}">
                <a16:creationId xmlns:a16="http://schemas.microsoft.com/office/drawing/2014/main" id="{C127E753-E7DD-7341-9FA3-544E7271DF72}"/>
              </a:ext>
            </a:extLst>
          </p:cNvPr>
          <p:cNvSpPr/>
          <p:nvPr/>
        </p:nvSpPr>
        <p:spPr>
          <a:xfrm>
            <a:off x="1838035" y="1571543"/>
            <a:ext cx="3150901" cy="1064962"/>
          </a:xfrm>
          <a:prstGeom prst="rect">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20650" lvl="0">
              <a:defRPr/>
            </a:pPr>
            <a:r>
              <a:rPr kumimoji="0" lang="en-GB" sz="1400" b="1" i="0" u="none" strike="noStrike" kern="1200" cap="none" spc="0" normalizeH="0" baseline="0" noProof="0" dirty="0">
                <a:ln>
                  <a:noFill/>
                </a:ln>
                <a:solidFill>
                  <a:srgbClr val="000000"/>
                </a:solidFill>
                <a:effectLst/>
                <a:uLnTx/>
                <a:uFillTx/>
                <a:latin typeface="Poppins" panose="00000500000000000000" pitchFamily="2" charset="0"/>
                <a:cs typeface="Poppins" panose="00000500000000000000" pitchFamily="2" charset="0"/>
              </a:rPr>
              <a:t>SP4: </a:t>
            </a:r>
            <a:r>
              <a:rPr lang="en-US" sz="1400" dirty="0">
                <a:solidFill>
                  <a:srgbClr val="000000"/>
                </a:solidFill>
                <a:latin typeface="Poppins" panose="00000500000000000000" pitchFamily="2" charset="0"/>
                <a:cs typeface="Poppins" panose="00000500000000000000" pitchFamily="2" charset="0"/>
              </a:rPr>
              <a:t>expanding life course vaccination, including COVID-19 vaccination; promoting catch-up vaccination and integration with recovery</a:t>
            </a:r>
            <a:endParaRPr kumimoji="0" lang="en-GB" sz="1400" b="0" i="0" u="none" strike="noStrike" kern="1200" cap="none" spc="0" normalizeH="0" baseline="0" noProof="0" dirty="0">
              <a:ln>
                <a:noFill/>
              </a:ln>
              <a:solidFill>
                <a:srgbClr val="000000"/>
              </a:solidFill>
              <a:effectLst/>
              <a:uLnTx/>
              <a:uFillTx/>
              <a:latin typeface="Poppins" panose="00000500000000000000" pitchFamily="2" charset="0"/>
              <a:cs typeface="Poppins" panose="00000500000000000000" pitchFamily="2" charset="0"/>
            </a:endParaRPr>
          </a:p>
        </p:txBody>
      </p:sp>
      <p:sp>
        <p:nvSpPr>
          <p:cNvPr id="60" name="Rectangle 59">
            <a:extLst>
              <a:ext uri="{FF2B5EF4-FFF2-40B4-BE49-F238E27FC236}">
                <a16:creationId xmlns:a16="http://schemas.microsoft.com/office/drawing/2014/main" id="{DFA46676-9594-6448-B650-6558AA64839D}"/>
              </a:ext>
            </a:extLst>
          </p:cNvPr>
          <p:cNvSpPr/>
          <p:nvPr/>
        </p:nvSpPr>
        <p:spPr>
          <a:xfrm>
            <a:off x="871046" y="2930472"/>
            <a:ext cx="3026686" cy="914400"/>
          </a:xfrm>
          <a:prstGeom prst="rect">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184150" marR="0" lvl="0" indent="-12700"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000000"/>
                </a:solidFill>
                <a:effectLst/>
                <a:uLnTx/>
                <a:uFillTx/>
                <a:latin typeface="Poppins" panose="00000500000000000000" pitchFamily="2" charset="0"/>
                <a:cs typeface="Poppins" panose="00000500000000000000" pitchFamily="2" charset="0"/>
              </a:rPr>
              <a:t>SP3: </a:t>
            </a:r>
            <a:r>
              <a:rPr kumimoji="0" lang="en-GB" sz="1400" b="0" i="0" u="none" strike="noStrike" kern="1200" cap="none" spc="0" normalizeH="0" baseline="0" noProof="0" dirty="0">
                <a:ln>
                  <a:noFill/>
                </a:ln>
                <a:solidFill>
                  <a:srgbClr val="000000"/>
                </a:solidFill>
                <a:effectLst/>
                <a:uLnTx/>
                <a:uFillTx/>
                <a:latin typeface="Poppins" panose="00000500000000000000" pitchFamily="2" charset="0"/>
                <a:cs typeface="Poppins" panose="00000500000000000000" pitchFamily="2" charset="0"/>
              </a:rPr>
              <a:t>equity and zero-dose children prioritized</a:t>
            </a:r>
            <a:r>
              <a:rPr kumimoji="0" lang="en-GB" sz="1400" b="0" i="0" u="none" strike="noStrike" kern="1200" cap="none" spc="0" normalizeH="0" noProof="0" dirty="0">
                <a:ln>
                  <a:noFill/>
                </a:ln>
                <a:solidFill>
                  <a:srgbClr val="000000"/>
                </a:solidFill>
                <a:effectLst/>
                <a:uLnTx/>
                <a:uFillTx/>
                <a:latin typeface="Poppins" panose="00000500000000000000" pitchFamily="2" charset="0"/>
                <a:cs typeface="Poppins" panose="00000500000000000000" pitchFamily="2" charset="0"/>
              </a:rPr>
              <a:t> for</a:t>
            </a:r>
            <a:r>
              <a:rPr kumimoji="0" lang="en-GB" sz="1400" b="0" i="0" u="none" strike="noStrike" kern="1200" cap="none" spc="0" normalizeH="0" baseline="0" noProof="0" dirty="0">
                <a:ln>
                  <a:noFill/>
                </a:ln>
                <a:solidFill>
                  <a:srgbClr val="000000"/>
                </a:solidFill>
                <a:effectLst/>
                <a:uLnTx/>
                <a:uFillTx/>
                <a:latin typeface="Poppins" panose="00000500000000000000" pitchFamily="2" charset="0"/>
                <a:cs typeface="Poppins" panose="00000500000000000000" pitchFamily="2" charset="0"/>
              </a:rPr>
              <a:t> recovery and strengthening</a:t>
            </a:r>
          </a:p>
        </p:txBody>
      </p:sp>
      <p:sp>
        <p:nvSpPr>
          <p:cNvPr id="9" name="Ovale 8"/>
          <p:cNvSpPr/>
          <p:nvPr/>
        </p:nvSpPr>
        <p:spPr>
          <a:xfrm>
            <a:off x="3545174" y="2603915"/>
            <a:ext cx="5016572" cy="5055197"/>
          </a:xfrm>
          <a:prstGeom prst="ellipse">
            <a:avLst/>
          </a:prstGeom>
          <a:noFill/>
          <a:ln w="546100">
            <a:solidFill>
              <a:srgbClr val="F4582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srgbClr val="FFFFFF"/>
              </a:solidFill>
              <a:effectLst/>
              <a:uLnTx/>
              <a:uFillTx/>
              <a:latin typeface="Poppins" panose="00000500000000000000" pitchFamily="2" charset="0"/>
              <a:cs typeface="Poppins" panose="00000500000000000000" pitchFamily="2" charset="0"/>
            </a:endParaRPr>
          </a:p>
        </p:txBody>
      </p:sp>
      <p:cxnSp>
        <p:nvCxnSpPr>
          <p:cNvPr id="64" name="Connettore 1 63"/>
          <p:cNvCxnSpPr/>
          <p:nvPr/>
        </p:nvCxnSpPr>
        <p:spPr>
          <a:xfrm flipH="1">
            <a:off x="6330980" y="3377287"/>
            <a:ext cx="996166" cy="1399134"/>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6" name="Connettore 1 65"/>
          <p:cNvCxnSpPr/>
          <p:nvPr/>
        </p:nvCxnSpPr>
        <p:spPr>
          <a:xfrm>
            <a:off x="4949025" y="3343208"/>
            <a:ext cx="884351" cy="1444084"/>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9" name="Connettore 1 68"/>
          <p:cNvCxnSpPr>
            <a:endCxn id="50" idx="0"/>
          </p:cNvCxnSpPr>
          <p:nvPr/>
        </p:nvCxnSpPr>
        <p:spPr>
          <a:xfrm flipH="1">
            <a:off x="6090549" y="2998168"/>
            <a:ext cx="1817" cy="1726384"/>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9" name="Connettore 1 58"/>
          <p:cNvCxnSpPr/>
          <p:nvPr/>
        </p:nvCxnSpPr>
        <p:spPr>
          <a:xfrm flipH="1">
            <a:off x="6554130" y="4259746"/>
            <a:ext cx="1612226" cy="727342"/>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7" name="Connettore 1 56"/>
          <p:cNvCxnSpPr/>
          <p:nvPr/>
        </p:nvCxnSpPr>
        <p:spPr>
          <a:xfrm flipH="1" flipV="1">
            <a:off x="4153720" y="4120178"/>
            <a:ext cx="1466447" cy="867421"/>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pic>
        <p:nvPicPr>
          <p:cNvPr id="12" name="Immagine 1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21150618">
            <a:off x="3516606" y="4196960"/>
            <a:ext cx="291662" cy="322911"/>
          </a:xfrm>
          <a:prstGeom prst="rect">
            <a:avLst/>
          </a:prstGeom>
        </p:spPr>
      </p:pic>
      <p:sp>
        <p:nvSpPr>
          <p:cNvPr id="50" name="Ovale 49"/>
          <p:cNvSpPr/>
          <p:nvPr/>
        </p:nvSpPr>
        <p:spPr>
          <a:xfrm>
            <a:off x="5549815" y="4724552"/>
            <a:ext cx="1081468" cy="1081468"/>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srgbClr val="FFFFFF"/>
              </a:solidFill>
              <a:effectLst/>
              <a:uLnTx/>
              <a:uFillTx/>
              <a:latin typeface="Poppins" panose="00000500000000000000" pitchFamily="2" charset="0"/>
              <a:cs typeface="Poppins" panose="00000500000000000000" pitchFamily="2" charset="0"/>
            </a:endParaRPr>
          </a:p>
        </p:txBody>
      </p:sp>
      <p:sp>
        <p:nvSpPr>
          <p:cNvPr id="7" name="Rettangolo 6"/>
          <p:cNvSpPr/>
          <p:nvPr/>
        </p:nvSpPr>
        <p:spPr>
          <a:xfrm rot="528253">
            <a:off x="3569192" y="2736206"/>
            <a:ext cx="4947106" cy="5016572"/>
          </a:xfrm>
          <a:prstGeom prst="rect">
            <a:avLst/>
          </a:prstGeom>
          <a:noFill/>
        </p:spPr>
        <p:txBody>
          <a:bodyPr wrap="none" lIns="90000" tIns="45720" rIns="91440" bIns="45720">
            <a:prstTxWarp prst="textArchUp">
              <a:avLst>
                <a:gd name="adj" fmla="val 11874379"/>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2400" b="0" i="0" u="none" strike="noStrike" kern="1200" cap="none" spc="0" normalizeH="0" baseline="0" noProof="0" err="1">
                <a:ln>
                  <a:noFill/>
                </a:ln>
                <a:solidFill>
                  <a:srgbClr val="FFFFFF"/>
                </a:solidFill>
                <a:effectLst/>
                <a:uLnTx/>
                <a:uFillTx/>
                <a:latin typeface="Poppins" panose="00000500000000000000" pitchFamily="2" charset="0"/>
                <a:cs typeface="Poppins" panose="00000500000000000000" pitchFamily="2" charset="0"/>
              </a:rPr>
              <a:t>Immunisation</a:t>
            </a:r>
            <a:r>
              <a:rPr kumimoji="0" lang="it-IT" sz="2400" b="0" i="0" u="none" strike="noStrike" kern="1200" cap="none" spc="0" normalizeH="0" baseline="0" noProof="0">
                <a:ln>
                  <a:noFill/>
                </a:ln>
                <a:solidFill>
                  <a:srgbClr val="FFFFFF"/>
                </a:solidFill>
                <a:effectLst/>
                <a:uLnTx/>
                <a:uFillTx/>
                <a:latin typeface="Poppins" panose="00000500000000000000" pitchFamily="2" charset="0"/>
                <a:cs typeface="Poppins" panose="00000500000000000000" pitchFamily="2" charset="0"/>
              </a:rPr>
              <a:t> </a:t>
            </a:r>
            <a:r>
              <a:rPr kumimoji="0" lang="it-IT" sz="2400" b="0" i="0" u="none" strike="noStrike" kern="1200" cap="none" spc="0" normalizeH="0" baseline="0" noProof="0" err="1">
                <a:ln>
                  <a:noFill/>
                </a:ln>
                <a:solidFill>
                  <a:srgbClr val="FFFFFF"/>
                </a:solidFill>
                <a:effectLst/>
                <a:uLnTx/>
                <a:uFillTx/>
                <a:latin typeface="Poppins" panose="00000500000000000000" pitchFamily="2" charset="0"/>
                <a:cs typeface="Poppins" panose="00000500000000000000" pitchFamily="2" charset="0"/>
              </a:rPr>
              <a:t>Programmes</a:t>
            </a:r>
            <a:r>
              <a:rPr kumimoji="0" lang="it-IT" sz="2400" b="0" i="0" u="none" strike="noStrike" kern="1200" cap="none" spc="0" normalizeH="0" baseline="0" noProof="0">
                <a:ln>
                  <a:noFill/>
                </a:ln>
                <a:solidFill>
                  <a:srgbClr val="FFFFFF"/>
                </a:solidFill>
                <a:effectLst/>
                <a:uLnTx/>
                <a:uFillTx/>
                <a:latin typeface="Poppins" panose="00000500000000000000" pitchFamily="2" charset="0"/>
                <a:cs typeface="Poppins" panose="00000500000000000000" pitchFamily="2" charset="0"/>
              </a:rPr>
              <a:t> for </a:t>
            </a:r>
            <a:r>
              <a:rPr kumimoji="0" lang="it-IT" sz="2400" b="0" i="0" u="none" strike="noStrike" kern="1200" cap="none" spc="0" normalizeH="0" baseline="0" noProof="0" err="1">
                <a:ln>
                  <a:noFill/>
                </a:ln>
                <a:solidFill>
                  <a:srgbClr val="FFFFFF"/>
                </a:solidFill>
                <a:effectLst/>
                <a:uLnTx/>
                <a:uFillTx/>
                <a:latin typeface="Poppins" panose="00000500000000000000" pitchFamily="2" charset="0"/>
                <a:cs typeface="Poppins" panose="00000500000000000000" pitchFamily="2" charset="0"/>
              </a:rPr>
              <a:t>Primary</a:t>
            </a:r>
            <a:r>
              <a:rPr kumimoji="0" lang="it-IT" sz="2400" b="0" i="0" u="none" strike="noStrike" kern="1200" cap="none" spc="0" normalizeH="0" baseline="0" noProof="0">
                <a:ln>
                  <a:noFill/>
                </a:ln>
                <a:solidFill>
                  <a:srgbClr val="FFFFFF"/>
                </a:solidFill>
                <a:effectLst/>
                <a:uLnTx/>
                <a:uFillTx/>
                <a:latin typeface="Poppins" panose="00000500000000000000" pitchFamily="2" charset="0"/>
                <a:cs typeface="Poppins" panose="00000500000000000000" pitchFamily="2" charset="0"/>
              </a:rPr>
              <a:t> </a:t>
            </a:r>
            <a:r>
              <a:rPr kumimoji="0" lang="it-IT" sz="2400" b="0" i="0" u="none" strike="noStrike" kern="1200" cap="none" spc="0" normalizeH="0" baseline="0" noProof="0" err="1">
                <a:ln>
                  <a:noFill/>
                </a:ln>
                <a:solidFill>
                  <a:srgbClr val="FFFFFF"/>
                </a:solidFill>
                <a:effectLst/>
                <a:uLnTx/>
                <a:uFillTx/>
                <a:latin typeface="Poppins" panose="00000500000000000000" pitchFamily="2" charset="0"/>
                <a:cs typeface="Poppins" panose="00000500000000000000" pitchFamily="2" charset="0"/>
              </a:rPr>
              <a:t>Health</a:t>
            </a:r>
            <a:r>
              <a:rPr kumimoji="0" lang="it-IT" sz="2400" b="0" i="0" u="none" strike="noStrike" kern="1200" cap="none" spc="0" normalizeH="0" baseline="0" noProof="0">
                <a:ln>
                  <a:noFill/>
                </a:ln>
                <a:solidFill>
                  <a:srgbClr val="FFFFFF"/>
                </a:solidFill>
                <a:effectLst/>
                <a:uLnTx/>
                <a:uFillTx/>
                <a:latin typeface="Poppins" panose="00000500000000000000" pitchFamily="2" charset="0"/>
                <a:cs typeface="Poppins" panose="00000500000000000000" pitchFamily="2" charset="0"/>
              </a:rPr>
              <a:t> Care Universal </a:t>
            </a:r>
            <a:r>
              <a:rPr kumimoji="0" lang="it-IT" sz="2400" b="0" i="0" u="none" strike="noStrike" kern="1200" cap="none" spc="0" normalizeH="0" baseline="0" noProof="0" err="1">
                <a:ln>
                  <a:noFill/>
                </a:ln>
                <a:solidFill>
                  <a:srgbClr val="FFFFFF"/>
                </a:solidFill>
                <a:effectLst/>
                <a:uLnTx/>
                <a:uFillTx/>
                <a:latin typeface="Poppins" panose="00000500000000000000" pitchFamily="2" charset="0"/>
                <a:cs typeface="Poppins" panose="00000500000000000000" pitchFamily="2" charset="0"/>
              </a:rPr>
              <a:t>Health</a:t>
            </a:r>
            <a:r>
              <a:rPr kumimoji="0" lang="it-IT" sz="2400" b="0" i="0" u="none" strike="noStrike" kern="1200" cap="none" spc="0" normalizeH="0" baseline="0" noProof="0">
                <a:ln>
                  <a:noFill/>
                </a:ln>
                <a:solidFill>
                  <a:srgbClr val="FFFFFF"/>
                </a:solidFill>
                <a:effectLst/>
                <a:uLnTx/>
                <a:uFillTx/>
                <a:latin typeface="Poppins" panose="00000500000000000000" pitchFamily="2" charset="0"/>
                <a:cs typeface="Poppins" panose="00000500000000000000" pitchFamily="2" charset="0"/>
              </a:rPr>
              <a:t> </a:t>
            </a:r>
            <a:r>
              <a:rPr kumimoji="0" lang="it-IT" sz="2400" b="0" i="0" u="none" strike="noStrike" kern="1200" cap="none" spc="0" normalizeH="0" baseline="0" noProof="0" err="1">
                <a:ln>
                  <a:noFill/>
                </a:ln>
                <a:solidFill>
                  <a:srgbClr val="FFFFFF"/>
                </a:solidFill>
                <a:effectLst/>
                <a:uLnTx/>
                <a:uFillTx/>
                <a:latin typeface="Poppins" panose="00000500000000000000" pitchFamily="2" charset="0"/>
                <a:cs typeface="Poppins" panose="00000500000000000000" pitchFamily="2" charset="0"/>
              </a:rPr>
              <a:t>Coverage</a:t>
            </a:r>
            <a:endParaRPr kumimoji="0" lang="it-IT" sz="2400" b="0" i="0" u="none" strike="noStrike" kern="1200" cap="none" spc="0" normalizeH="0" baseline="0" noProof="0">
              <a:ln>
                <a:noFill/>
              </a:ln>
              <a:solidFill>
                <a:srgbClr val="FFFFFF"/>
              </a:solidFill>
              <a:effectLst/>
              <a:uLnTx/>
              <a:uFillTx/>
              <a:latin typeface="Poppins" panose="00000500000000000000" pitchFamily="2" charset="0"/>
              <a:cs typeface="Poppins" panose="00000500000000000000" pitchFamily="2" charset="0"/>
            </a:endParaRPr>
          </a:p>
        </p:txBody>
      </p:sp>
      <p:pic>
        <p:nvPicPr>
          <p:cNvPr id="14" name="Immagine 13"/>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124015" y="4625591"/>
            <a:ext cx="477773" cy="388885"/>
          </a:xfrm>
          <a:prstGeom prst="rect">
            <a:avLst/>
          </a:prstGeom>
        </p:spPr>
      </p:pic>
      <p:pic>
        <p:nvPicPr>
          <p:cNvPr id="15" name="Immagine 14"/>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547367" y="3823535"/>
            <a:ext cx="422218" cy="422218"/>
          </a:xfrm>
          <a:prstGeom prst="rect">
            <a:avLst/>
          </a:prstGeom>
        </p:spPr>
      </p:pic>
      <p:pic>
        <p:nvPicPr>
          <p:cNvPr id="16" name="Immagine 15"/>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5273628" y="3333399"/>
            <a:ext cx="411107" cy="377774"/>
          </a:xfrm>
          <a:prstGeom prst="rect">
            <a:avLst/>
          </a:prstGeom>
        </p:spPr>
      </p:pic>
      <p:pic>
        <p:nvPicPr>
          <p:cNvPr id="17" name="Immagine 16"/>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6369094" y="3318274"/>
            <a:ext cx="399996" cy="399996"/>
          </a:xfrm>
          <a:prstGeom prst="rect">
            <a:avLst/>
          </a:prstGeom>
        </p:spPr>
      </p:pic>
      <p:pic>
        <p:nvPicPr>
          <p:cNvPr id="18" name="Immagine 17"/>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7180529" y="3869410"/>
            <a:ext cx="466662" cy="344441"/>
          </a:xfrm>
          <a:prstGeom prst="rect">
            <a:avLst/>
          </a:prstGeom>
        </p:spPr>
      </p:pic>
      <p:pic>
        <p:nvPicPr>
          <p:cNvPr id="19" name="Immagine 18"/>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7735874" y="4588023"/>
            <a:ext cx="299997" cy="444440"/>
          </a:xfrm>
          <a:prstGeom prst="rect">
            <a:avLst/>
          </a:prstGeom>
        </p:spPr>
      </p:pic>
      <p:sp>
        <p:nvSpPr>
          <p:cNvPr id="31" name="Rettangolo 30"/>
          <p:cNvSpPr/>
          <p:nvPr/>
        </p:nvSpPr>
        <p:spPr>
          <a:xfrm rot="17242494">
            <a:off x="5867427" y="4075080"/>
            <a:ext cx="980341" cy="369332"/>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900" b="0" i="0" u="none" strike="noStrike" kern="1200" cap="none" spc="0" normalizeH="0" baseline="0" noProof="0" err="1">
                <a:ln>
                  <a:noFill/>
                </a:ln>
                <a:solidFill>
                  <a:srgbClr val="000000"/>
                </a:solidFill>
                <a:effectLst/>
                <a:uLnTx/>
                <a:uFillTx/>
                <a:latin typeface="Poppins" panose="00000500000000000000" pitchFamily="2" charset="0"/>
                <a:cs typeface="Poppins" panose="00000500000000000000" pitchFamily="2" charset="0"/>
              </a:rPr>
              <a:t>Outbreaks</a:t>
            </a:r>
            <a:r>
              <a:rPr kumimoji="0" lang="it-IT" sz="900" b="0" i="0" u="none" strike="noStrike" kern="1200" cap="none" spc="0" normalizeH="0" baseline="0" noProof="0">
                <a:ln>
                  <a:noFill/>
                </a:ln>
                <a:solidFill>
                  <a:srgbClr val="000000"/>
                </a:solidFill>
                <a:effectLst/>
                <a:uLnTx/>
                <a:uFillTx/>
                <a:latin typeface="Poppins" panose="00000500000000000000" pitchFamily="2" charset="0"/>
                <a:cs typeface="Poppins" panose="00000500000000000000" pitchFamily="2" charset="0"/>
              </a:rPr>
              <a:t> &amp;</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900" b="0" i="0" u="none" strike="noStrike" kern="1200" cap="none" spc="0" normalizeH="0" baseline="0" noProof="0" err="1">
                <a:ln>
                  <a:noFill/>
                </a:ln>
                <a:solidFill>
                  <a:srgbClr val="000000"/>
                </a:solidFill>
                <a:effectLst/>
                <a:uLnTx/>
                <a:uFillTx/>
                <a:latin typeface="Poppins" panose="00000500000000000000" pitchFamily="2" charset="0"/>
                <a:cs typeface="Poppins" panose="00000500000000000000" pitchFamily="2" charset="0"/>
              </a:rPr>
              <a:t>Emergencies</a:t>
            </a:r>
            <a:endParaRPr kumimoji="0" lang="it-IT" sz="900" b="0" i="0" u="none" strike="noStrike" kern="1200" cap="none" spc="0" normalizeH="0" baseline="0" noProof="0">
              <a:ln>
                <a:noFill/>
              </a:ln>
              <a:solidFill>
                <a:srgbClr val="000000"/>
              </a:solidFill>
              <a:effectLst/>
              <a:uLnTx/>
              <a:uFillTx/>
              <a:latin typeface="Poppins" panose="00000500000000000000" pitchFamily="2" charset="0"/>
              <a:cs typeface="Poppins" panose="00000500000000000000" pitchFamily="2" charset="0"/>
            </a:endParaRPr>
          </a:p>
        </p:txBody>
      </p:sp>
      <p:sp>
        <p:nvSpPr>
          <p:cNvPr id="32" name="Rettangolo 31"/>
          <p:cNvSpPr/>
          <p:nvPr/>
        </p:nvSpPr>
        <p:spPr>
          <a:xfrm rot="436215">
            <a:off x="3861276" y="4794672"/>
            <a:ext cx="1710832" cy="369332"/>
          </a:xfrm>
          <a:prstGeom prst="rect">
            <a:avLst/>
          </a:prstGeom>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it-IT" sz="900" b="0" i="0" u="none" strike="noStrike" kern="1200" cap="none" spc="0" normalizeH="0" baseline="0" noProof="0">
                <a:ln>
                  <a:noFill/>
                </a:ln>
                <a:solidFill>
                  <a:srgbClr val="000000"/>
                </a:solidFill>
                <a:effectLst/>
                <a:uLnTx/>
                <a:uFillTx/>
                <a:latin typeface="Poppins" panose="00000500000000000000" pitchFamily="2" charset="0"/>
                <a:cs typeface="Poppins" panose="00000500000000000000" pitchFamily="2" charset="0"/>
              </a:rPr>
              <a:t>Commitment</a:t>
            </a:r>
            <a:br>
              <a:rPr kumimoji="0" lang="it-IT" sz="900" b="0" i="0" u="none" strike="noStrike" kern="1200" cap="none" spc="0" normalizeH="0" baseline="0" noProof="0">
                <a:ln>
                  <a:noFill/>
                </a:ln>
                <a:solidFill>
                  <a:srgbClr val="000000"/>
                </a:solidFill>
                <a:effectLst/>
                <a:uLnTx/>
                <a:uFillTx/>
                <a:latin typeface="Poppins" panose="00000500000000000000" pitchFamily="2" charset="0"/>
                <a:cs typeface="Poppins" panose="00000500000000000000" pitchFamily="2" charset="0"/>
              </a:rPr>
            </a:br>
            <a:r>
              <a:rPr kumimoji="0" lang="it-IT" sz="900" b="0" i="0" u="none" strike="noStrike" kern="1200" cap="none" spc="0" normalizeH="0" baseline="0" noProof="0">
                <a:ln>
                  <a:noFill/>
                </a:ln>
                <a:solidFill>
                  <a:srgbClr val="000000"/>
                </a:solidFill>
                <a:effectLst/>
                <a:uLnTx/>
                <a:uFillTx/>
                <a:latin typeface="Poppins" panose="00000500000000000000" pitchFamily="2" charset="0"/>
                <a:cs typeface="Poppins" panose="00000500000000000000" pitchFamily="2" charset="0"/>
              </a:rPr>
              <a:t>&amp; Demand</a:t>
            </a:r>
          </a:p>
        </p:txBody>
      </p:sp>
      <p:sp>
        <p:nvSpPr>
          <p:cNvPr id="33" name="Rettangolo 32"/>
          <p:cNvSpPr/>
          <p:nvPr/>
        </p:nvSpPr>
        <p:spPr>
          <a:xfrm rot="2504191">
            <a:off x="5070207" y="4396433"/>
            <a:ext cx="758556" cy="369332"/>
          </a:xfrm>
          <a:prstGeom prst="rect">
            <a:avLst/>
          </a:prstGeom>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it-IT" sz="900" b="0" i="0" u="none" strike="noStrike" kern="1200" cap="none" spc="0" normalizeH="0" baseline="0" noProof="0" dirty="0">
                <a:ln>
                  <a:noFill/>
                </a:ln>
                <a:solidFill>
                  <a:srgbClr val="000000"/>
                </a:solidFill>
                <a:effectLst/>
                <a:uLnTx/>
                <a:uFillTx/>
                <a:latin typeface="Poppins" panose="00000500000000000000" pitchFamily="2" charset="0"/>
                <a:cs typeface="Poppins" panose="00000500000000000000" pitchFamily="2" charset="0"/>
              </a:rPr>
              <a:t>Coverage</a:t>
            </a:r>
            <a:br>
              <a:rPr kumimoji="0" lang="it-IT" sz="900" b="0" i="0" u="none" strike="noStrike" kern="1200" cap="none" spc="0" normalizeH="0" baseline="0" noProof="0" dirty="0">
                <a:ln>
                  <a:noFill/>
                </a:ln>
                <a:solidFill>
                  <a:srgbClr val="000000"/>
                </a:solidFill>
                <a:effectLst/>
                <a:uLnTx/>
                <a:uFillTx/>
                <a:latin typeface="Poppins" panose="00000500000000000000" pitchFamily="2" charset="0"/>
                <a:cs typeface="Poppins" panose="00000500000000000000" pitchFamily="2" charset="0"/>
              </a:rPr>
            </a:br>
            <a:r>
              <a:rPr kumimoji="0" lang="it-IT" sz="900" b="0" i="0" u="none" strike="noStrike" kern="1200" cap="none" spc="0" normalizeH="0" baseline="0" noProof="0" dirty="0">
                <a:ln>
                  <a:noFill/>
                </a:ln>
                <a:solidFill>
                  <a:srgbClr val="000000"/>
                </a:solidFill>
                <a:effectLst/>
                <a:uLnTx/>
                <a:uFillTx/>
                <a:latin typeface="Poppins" panose="00000500000000000000" pitchFamily="2" charset="0"/>
                <a:cs typeface="Poppins" panose="00000500000000000000" pitchFamily="2" charset="0"/>
              </a:rPr>
              <a:t>&amp; Equity</a:t>
            </a:r>
          </a:p>
        </p:txBody>
      </p:sp>
      <p:sp>
        <p:nvSpPr>
          <p:cNvPr id="34" name="Rettangolo 33"/>
          <p:cNvSpPr/>
          <p:nvPr/>
        </p:nvSpPr>
        <p:spPr>
          <a:xfrm rot="4098381">
            <a:off x="5235809" y="4016207"/>
            <a:ext cx="1069340" cy="369332"/>
          </a:xfrm>
          <a:prstGeom prst="rect">
            <a:avLst/>
          </a:prstGeom>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it-IT" sz="900" b="0" i="0" u="none" strike="noStrike" kern="1200" cap="none" spc="0" normalizeH="0" baseline="0" noProof="0">
                <a:ln>
                  <a:noFill/>
                </a:ln>
                <a:solidFill>
                  <a:srgbClr val="000000"/>
                </a:solidFill>
                <a:effectLst/>
                <a:uLnTx/>
                <a:uFillTx/>
                <a:latin typeface="Poppins" panose="00000500000000000000" pitchFamily="2" charset="0"/>
                <a:cs typeface="Poppins" panose="00000500000000000000" pitchFamily="2" charset="0"/>
              </a:rPr>
              <a:t>Life Course &amp;</a:t>
            </a:r>
            <a:br>
              <a:rPr kumimoji="0" lang="it-IT" sz="900" b="0" i="0" u="none" strike="noStrike" kern="1200" cap="none" spc="0" normalizeH="0" baseline="0" noProof="0">
                <a:ln>
                  <a:noFill/>
                </a:ln>
                <a:solidFill>
                  <a:srgbClr val="000000"/>
                </a:solidFill>
                <a:effectLst/>
                <a:uLnTx/>
                <a:uFillTx/>
                <a:latin typeface="Poppins" panose="00000500000000000000" pitchFamily="2" charset="0"/>
                <a:cs typeface="Poppins" panose="00000500000000000000" pitchFamily="2" charset="0"/>
              </a:rPr>
            </a:br>
            <a:r>
              <a:rPr kumimoji="0" lang="it-IT" sz="900" b="0" i="0" u="none" strike="noStrike" kern="1200" cap="none" spc="0" normalizeH="0" baseline="0" noProof="0">
                <a:ln>
                  <a:noFill/>
                </a:ln>
                <a:solidFill>
                  <a:srgbClr val="000000"/>
                </a:solidFill>
                <a:effectLst/>
                <a:uLnTx/>
                <a:uFillTx/>
                <a:latin typeface="Poppins" panose="00000500000000000000" pitchFamily="2" charset="0"/>
                <a:cs typeface="Poppins" panose="00000500000000000000" pitchFamily="2" charset="0"/>
              </a:rPr>
              <a:t>Integration</a:t>
            </a:r>
          </a:p>
        </p:txBody>
      </p:sp>
      <p:sp>
        <p:nvSpPr>
          <p:cNvPr id="35" name="Rettangolo 34"/>
          <p:cNvSpPr/>
          <p:nvPr/>
        </p:nvSpPr>
        <p:spPr>
          <a:xfrm rot="19553113">
            <a:off x="6351733" y="4343858"/>
            <a:ext cx="1062838"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900" b="0" i="0" u="none" strike="noStrike" kern="1200" cap="none" spc="0" normalizeH="0" baseline="0" noProof="0">
                <a:ln>
                  <a:noFill/>
                </a:ln>
                <a:solidFill>
                  <a:srgbClr val="000000"/>
                </a:solidFill>
                <a:effectLst/>
                <a:uLnTx/>
                <a:uFillTx/>
                <a:latin typeface="Poppins" panose="00000500000000000000" pitchFamily="2" charset="0"/>
                <a:cs typeface="Poppins" panose="00000500000000000000" pitchFamily="2" charset="0"/>
              </a:rPr>
              <a:t>Supply &amp;</a:t>
            </a:r>
            <a:br>
              <a:rPr kumimoji="0" lang="it-IT" sz="900" b="0" i="0" u="none" strike="noStrike" kern="1200" cap="none" spc="0" normalizeH="0" baseline="0" noProof="0">
                <a:ln>
                  <a:noFill/>
                </a:ln>
                <a:solidFill>
                  <a:srgbClr val="000000"/>
                </a:solidFill>
                <a:effectLst/>
                <a:uLnTx/>
                <a:uFillTx/>
                <a:latin typeface="Poppins" panose="00000500000000000000" pitchFamily="2" charset="0"/>
                <a:cs typeface="Poppins" panose="00000500000000000000" pitchFamily="2" charset="0"/>
              </a:rPr>
            </a:br>
            <a:r>
              <a:rPr kumimoji="0" lang="it-IT" sz="900" b="0" i="0" u="none" strike="noStrike" kern="1200" cap="none" spc="0" normalizeH="0" baseline="0" noProof="0" err="1">
                <a:ln>
                  <a:noFill/>
                </a:ln>
                <a:solidFill>
                  <a:srgbClr val="000000"/>
                </a:solidFill>
                <a:effectLst/>
                <a:uLnTx/>
                <a:uFillTx/>
                <a:latin typeface="Poppins" panose="00000500000000000000" pitchFamily="2" charset="0"/>
                <a:cs typeface="Poppins" panose="00000500000000000000" pitchFamily="2" charset="0"/>
              </a:rPr>
              <a:t>Sustainability</a:t>
            </a:r>
            <a:endParaRPr kumimoji="0" lang="it-IT" sz="900" b="0" i="0" u="none" strike="noStrike" kern="1200" cap="none" spc="0" normalizeH="0" baseline="0" noProof="0">
              <a:ln>
                <a:noFill/>
              </a:ln>
              <a:solidFill>
                <a:srgbClr val="000000"/>
              </a:solidFill>
              <a:effectLst/>
              <a:uLnTx/>
              <a:uFillTx/>
              <a:latin typeface="Poppins" panose="00000500000000000000" pitchFamily="2" charset="0"/>
              <a:cs typeface="Poppins" panose="00000500000000000000" pitchFamily="2" charset="0"/>
            </a:endParaRPr>
          </a:p>
        </p:txBody>
      </p:sp>
      <p:sp>
        <p:nvSpPr>
          <p:cNvPr id="36" name="Rettangolo 35"/>
          <p:cNvSpPr/>
          <p:nvPr/>
        </p:nvSpPr>
        <p:spPr>
          <a:xfrm rot="20769327">
            <a:off x="6594033" y="4827210"/>
            <a:ext cx="957730"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900" b="0" i="0" u="none" strike="noStrike" kern="1200" cap="none" spc="0" normalizeH="0" baseline="0" noProof="0" err="1">
                <a:ln>
                  <a:noFill/>
                </a:ln>
                <a:solidFill>
                  <a:srgbClr val="000000"/>
                </a:solidFill>
                <a:effectLst/>
                <a:uLnTx/>
                <a:uFillTx/>
                <a:latin typeface="Poppins" panose="00000500000000000000" pitchFamily="2" charset="0"/>
                <a:cs typeface="Poppins" panose="00000500000000000000" pitchFamily="2" charset="0"/>
              </a:rPr>
              <a:t>Research</a:t>
            </a:r>
            <a:br>
              <a:rPr kumimoji="0" lang="it-IT" sz="900" b="0" i="0" u="none" strike="noStrike" kern="1200" cap="none" spc="0" normalizeH="0" baseline="0" noProof="0">
                <a:ln>
                  <a:noFill/>
                </a:ln>
                <a:solidFill>
                  <a:srgbClr val="000000"/>
                </a:solidFill>
                <a:effectLst/>
                <a:uLnTx/>
                <a:uFillTx/>
                <a:latin typeface="Poppins" panose="00000500000000000000" pitchFamily="2" charset="0"/>
                <a:cs typeface="Poppins" panose="00000500000000000000" pitchFamily="2" charset="0"/>
              </a:rPr>
            </a:br>
            <a:r>
              <a:rPr kumimoji="0" lang="it-IT" sz="900" b="0" i="0" u="none" strike="noStrike" kern="1200" cap="none" spc="0" normalizeH="0" baseline="0" noProof="0">
                <a:ln>
                  <a:noFill/>
                </a:ln>
                <a:solidFill>
                  <a:srgbClr val="000000"/>
                </a:solidFill>
                <a:effectLst/>
                <a:uLnTx/>
                <a:uFillTx/>
                <a:latin typeface="Poppins" panose="00000500000000000000" pitchFamily="2" charset="0"/>
                <a:cs typeface="Poppins" panose="00000500000000000000" pitchFamily="2" charset="0"/>
              </a:rPr>
              <a:t>&amp; </a:t>
            </a:r>
            <a:r>
              <a:rPr kumimoji="0" lang="it-IT" sz="900" b="0" i="0" u="none" strike="noStrike" kern="1200" cap="none" spc="0" normalizeH="0" baseline="0" noProof="0" err="1">
                <a:ln>
                  <a:noFill/>
                </a:ln>
                <a:solidFill>
                  <a:srgbClr val="000000"/>
                </a:solidFill>
                <a:effectLst/>
                <a:uLnTx/>
                <a:uFillTx/>
                <a:latin typeface="Poppins" panose="00000500000000000000" pitchFamily="2" charset="0"/>
                <a:cs typeface="Poppins" panose="00000500000000000000" pitchFamily="2" charset="0"/>
              </a:rPr>
              <a:t>Innovation</a:t>
            </a:r>
            <a:endParaRPr kumimoji="0" lang="it-IT" sz="900" b="0" i="0" u="none" strike="noStrike" kern="1200" cap="none" spc="0" normalizeH="0" baseline="0" noProof="0">
              <a:ln>
                <a:noFill/>
              </a:ln>
              <a:solidFill>
                <a:srgbClr val="000000"/>
              </a:solidFill>
              <a:effectLst/>
              <a:uLnTx/>
              <a:uFillTx/>
              <a:latin typeface="Poppins" panose="00000500000000000000" pitchFamily="2" charset="0"/>
              <a:cs typeface="Poppins" panose="00000500000000000000" pitchFamily="2" charset="0"/>
            </a:endParaRPr>
          </a:p>
        </p:txBody>
      </p:sp>
      <p:sp>
        <p:nvSpPr>
          <p:cNvPr id="51" name="CasellaDiTesto 50"/>
          <p:cNvSpPr txBox="1"/>
          <p:nvPr/>
        </p:nvSpPr>
        <p:spPr>
          <a:xfrm>
            <a:off x="6917331" y="5085682"/>
            <a:ext cx="1847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srgbClr val="000000"/>
              </a:solidFill>
              <a:effectLst/>
              <a:uLnTx/>
              <a:uFillTx/>
              <a:latin typeface="Poppins" panose="00000500000000000000" pitchFamily="2" charset="0"/>
              <a:cs typeface="Poppins" panose="00000500000000000000" pitchFamily="2" charset="0"/>
            </a:endParaRPr>
          </a:p>
        </p:txBody>
      </p:sp>
      <p:sp>
        <p:nvSpPr>
          <p:cNvPr id="2" name="TextBox 1">
            <a:extLst>
              <a:ext uri="{FF2B5EF4-FFF2-40B4-BE49-F238E27FC236}">
                <a16:creationId xmlns:a16="http://schemas.microsoft.com/office/drawing/2014/main" id="{02E26B48-22C3-7E41-B132-7BC5E51C10BB}"/>
              </a:ext>
            </a:extLst>
          </p:cNvPr>
          <p:cNvSpPr txBox="1"/>
          <p:nvPr/>
        </p:nvSpPr>
        <p:spPr>
          <a:xfrm>
            <a:off x="3060976" y="5229965"/>
            <a:ext cx="6349429" cy="2862322"/>
          </a:xfrm>
          <a:prstGeom prst="rect">
            <a:avLst/>
          </a:prstGeom>
          <a:solidFill>
            <a:schemeClr val="bg1"/>
          </a:solid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Poppins" panose="00000500000000000000" pitchFamily="2" charset="0"/>
              <a:cs typeface="Poppins" panose="000005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Poppins" panose="00000500000000000000" pitchFamily="2" charset="0"/>
              <a:cs typeface="Poppins" panose="000005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Poppins" panose="00000500000000000000" pitchFamily="2" charset="0"/>
              <a:cs typeface="Poppins" panose="000005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Poppins" panose="00000500000000000000" pitchFamily="2" charset="0"/>
              <a:cs typeface="Poppins" panose="000005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Poppins" panose="00000500000000000000" pitchFamily="2" charset="0"/>
              <a:cs typeface="Poppins" panose="000005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Poppins" panose="00000500000000000000" pitchFamily="2" charset="0"/>
              <a:cs typeface="Poppins" panose="000005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Poppins" panose="00000500000000000000" pitchFamily="2" charset="0"/>
              <a:cs typeface="Poppins" panose="000005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Poppins" panose="00000500000000000000" pitchFamily="2" charset="0"/>
              <a:cs typeface="Poppins" panose="000005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Poppins" panose="00000500000000000000" pitchFamily="2" charset="0"/>
              <a:cs typeface="Poppins" panose="000005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Poppins" panose="00000500000000000000" pitchFamily="2" charset="0"/>
              <a:cs typeface="Poppins" panose="00000500000000000000" pitchFamily="2" charset="0"/>
            </a:endParaRPr>
          </a:p>
        </p:txBody>
      </p:sp>
      <p:cxnSp>
        <p:nvCxnSpPr>
          <p:cNvPr id="45" name="Straight Connector 44">
            <a:extLst>
              <a:ext uri="{FF2B5EF4-FFF2-40B4-BE49-F238E27FC236}">
                <a16:creationId xmlns:a16="http://schemas.microsoft.com/office/drawing/2014/main" id="{CE1A1AAC-6721-4945-B4D5-443D18E61375}"/>
              </a:ext>
            </a:extLst>
          </p:cNvPr>
          <p:cNvCxnSpPr>
            <a:cxnSpLocks/>
          </p:cNvCxnSpPr>
          <p:nvPr/>
        </p:nvCxnSpPr>
        <p:spPr>
          <a:xfrm flipV="1">
            <a:off x="6619869" y="5286038"/>
            <a:ext cx="2203684" cy="1078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7D68FCB7-567E-E940-B3E3-1279A532CBBB}"/>
              </a:ext>
            </a:extLst>
          </p:cNvPr>
          <p:cNvCxnSpPr>
            <a:cxnSpLocks/>
          </p:cNvCxnSpPr>
          <p:nvPr/>
        </p:nvCxnSpPr>
        <p:spPr>
          <a:xfrm flipV="1">
            <a:off x="3219849" y="5295796"/>
            <a:ext cx="2337954" cy="102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6" name="Título 7">
            <a:extLst>
              <a:ext uri="{FF2B5EF4-FFF2-40B4-BE49-F238E27FC236}">
                <a16:creationId xmlns:a16="http://schemas.microsoft.com/office/drawing/2014/main" id="{60EDC0EE-53AD-B14E-9239-B11B808160A2}"/>
              </a:ext>
            </a:extLst>
          </p:cNvPr>
          <p:cNvSpPr txBox="1">
            <a:spLocks/>
          </p:cNvSpPr>
          <p:nvPr/>
        </p:nvSpPr>
        <p:spPr>
          <a:xfrm>
            <a:off x="473537" y="487692"/>
            <a:ext cx="11360932" cy="391389"/>
          </a:xfrm>
          <a:prstGeom prst="rect">
            <a:avLst/>
          </a:prstGeom>
        </p:spPr>
        <p:txBody>
          <a:bodyPr vert="horz" wrap="square" lIns="0" tIns="0" rIns="0" bIns="0" rtlCol="0" anchor="b" anchorCtr="0">
            <a:spAutoFit/>
          </a:bodyPr>
          <a:lstStyle>
            <a:lvl1pPr algn="ctr" defTabSz="554492" rtl="0" eaLnBrk="1" latinLnBrk="0" hangingPunct="1">
              <a:lnSpc>
                <a:spcPct val="90000"/>
              </a:lnSpc>
              <a:spcBef>
                <a:spcPct val="0"/>
              </a:spcBef>
              <a:buNone/>
              <a:defRPr sz="6000" b="1" i="0" kern="1200">
                <a:solidFill>
                  <a:schemeClr val="tx1"/>
                </a:solidFill>
                <a:latin typeface="Poppins SemiBold" pitchFamily="2" charset="77"/>
                <a:ea typeface="Roboto" panose="02000000000000000000" pitchFamily="2" charset="0"/>
                <a:cs typeface="Poppins SemiBold" pitchFamily="2" charset="77"/>
              </a:defRPr>
            </a:lvl1pPr>
          </a:lstStyle>
          <a:p>
            <a:pPr marL="0" marR="0" lvl="0" indent="0" algn="l" defTabSz="554492" rtl="0" eaLnBrk="1" fontAlgn="auto" latinLnBrk="0" hangingPunct="1">
              <a:lnSpc>
                <a:spcPct val="90000"/>
              </a:lnSpc>
              <a:spcBef>
                <a:spcPct val="0"/>
              </a:spcBef>
              <a:spcAft>
                <a:spcPts val="0"/>
              </a:spcAft>
              <a:buClrTx/>
              <a:buSzTx/>
              <a:buFontTx/>
              <a:buNone/>
              <a:tabLst/>
              <a:defRPr/>
            </a:pPr>
            <a:r>
              <a:rPr kumimoji="0" lang="es-ES" sz="2800" b="1" i="0" u="none" strike="noStrike" kern="1200" cap="none" spc="0" normalizeH="0" baseline="0" noProof="0" dirty="0">
                <a:ln>
                  <a:noFill/>
                </a:ln>
                <a:effectLst/>
                <a:uLnTx/>
                <a:uFillTx/>
                <a:latin typeface="Poppins" panose="00000500000000000000" pitchFamily="2" charset="0"/>
                <a:cs typeface="Poppins" panose="00000500000000000000" pitchFamily="2" charset="0"/>
              </a:rPr>
              <a:t>IA2030 </a:t>
            </a:r>
            <a:r>
              <a:rPr kumimoji="0" lang="es-ES" sz="2800" b="1" i="0" u="none" strike="noStrike" kern="1200" cap="none" spc="0" normalizeH="0" baseline="0" noProof="0" dirty="0" err="1">
                <a:ln>
                  <a:noFill/>
                </a:ln>
                <a:effectLst/>
                <a:uLnTx/>
                <a:uFillTx/>
                <a:latin typeface="Poppins" panose="00000500000000000000" pitchFamily="2" charset="0"/>
                <a:cs typeface="Poppins" panose="00000500000000000000" pitchFamily="2" charset="0"/>
              </a:rPr>
              <a:t>Strategic</a:t>
            </a:r>
            <a:r>
              <a:rPr kumimoji="0" lang="es-ES" sz="2800" b="1" i="0" u="none" strike="noStrike" kern="1200" cap="none" spc="0" normalizeH="0" baseline="0" noProof="0" dirty="0">
                <a:ln>
                  <a:noFill/>
                </a:ln>
                <a:effectLst/>
                <a:uLnTx/>
                <a:uFillTx/>
                <a:latin typeface="Poppins" panose="00000500000000000000" pitchFamily="2" charset="0"/>
                <a:cs typeface="Poppins" panose="00000500000000000000" pitchFamily="2" charset="0"/>
              </a:rPr>
              <a:t> </a:t>
            </a:r>
            <a:r>
              <a:rPr kumimoji="0" lang="es-ES" sz="2800" b="1" i="0" u="none" strike="noStrike" kern="1200" cap="none" spc="0" normalizeH="0" baseline="0" noProof="0" dirty="0" err="1">
                <a:ln>
                  <a:noFill/>
                </a:ln>
                <a:effectLst/>
                <a:uLnTx/>
                <a:uFillTx/>
                <a:latin typeface="Poppins" panose="00000500000000000000" pitchFamily="2" charset="0"/>
                <a:cs typeface="Poppins" panose="00000500000000000000" pitchFamily="2" charset="0"/>
              </a:rPr>
              <a:t>Priorities</a:t>
            </a:r>
            <a:r>
              <a:rPr kumimoji="0" lang="es-ES" sz="2800" b="1" i="0" u="none" strike="noStrike" kern="1200" cap="none" spc="0" normalizeH="0" baseline="0" noProof="0" dirty="0">
                <a:ln>
                  <a:noFill/>
                </a:ln>
                <a:effectLst/>
                <a:uLnTx/>
                <a:uFillTx/>
                <a:latin typeface="Poppins" panose="00000500000000000000" pitchFamily="2" charset="0"/>
                <a:cs typeface="Poppins" panose="00000500000000000000" pitchFamily="2" charset="0"/>
              </a:rPr>
              <a:t> and </a:t>
            </a:r>
            <a:r>
              <a:rPr kumimoji="0" lang="es-ES" sz="2800" b="1" i="0" u="none" strike="noStrike" kern="1200" cap="none" spc="0" normalizeH="0" baseline="0" noProof="0" dirty="0" err="1">
                <a:ln>
                  <a:noFill/>
                </a:ln>
                <a:effectLst/>
                <a:uLnTx/>
                <a:uFillTx/>
                <a:latin typeface="Poppins" panose="00000500000000000000" pitchFamily="2" charset="0"/>
                <a:cs typeface="Poppins" panose="00000500000000000000" pitchFamily="2" charset="0"/>
              </a:rPr>
              <a:t>Immunization</a:t>
            </a:r>
            <a:r>
              <a:rPr kumimoji="0" lang="es-ES" sz="2800" b="1" i="0" u="none" strike="noStrike" kern="1200" cap="none" spc="0" normalizeH="0" baseline="0" noProof="0" dirty="0">
                <a:ln>
                  <a:noFill/>
                </a:ln>
                <a:effectLst/>
                <a:uLnTx/>
                <a:uFillTx/>
                <a:latin typeface="Poppins" panose="00000500000000000000" pitchFamily="2" charset="0"/>
                <a:cs typeface="Poppins" panose="00000500000000000000" pitchFamily="2" charset="0"/>
              </a:rPr>
              <a:t> </a:t>
            </a:r>
            <a:r>
              <a:rPr kumimoji="0" lang="es-ES" sz="2800" b="1" i="0" u="none" strike="noStrike" kern="1200" cap="none" spc="0" normalizeH="0" baseline="0" noProof="0" dirty="0" err="1">
                <a:ln>
                  <a:noFill/>
                </a:ln>
                <a:effectLst/>
                <a:uLnTx/>
                <a:uFillTx/>
                <a:latin typeface="Poppins" panose="00000500000000000000" pitchFamily="2" charset="0"/>
                <a:cs typeface="Poppins" panose="00000500000000000000" pitchFamily="2" charset="0"/>
              </a:rPr>
              <a:t>Recovery</a:t>
            </a:r>
            <a:endParaRPr kumimoji="0" lang="en-GB" sz="2800" b="1" i="0" u="none" strike="noStrike" kern="1200" cap="none" spc="0" normalizeH="0" baseline="0" noProof="0" dirty="0">
              <a:ln>
                <a:noFill/>
              </a:ln>
              <a:effectLst/>
              <a:uLnTx/>
              <a:uFillTx/>
              <a:latin typeface="Poppins" panose="00000500000000000000" pitchFamily="2" charset="0"/>
              <a:cs typeface="Poppins" panose="00000500000000000000" pitchFamily="2" charset="0"/>
            </a:endParaRPr>
          </a:p>
        </p:txBody>
      </p:sp>
      <p:sp>
        <p:nvSpPr>
          <p:cNvPr id="13" name="Rectangle 12">
            <a:extLst>
              <a:ext uri="{FF2B5EF4-FFF2-40B4-BE49-F238E27FC236}">
                <a16:creationId xmlns:a16="http://schemas.microsoft.com/office/drawing/2014/main" id="{8002DF05-3719-4B45-B144-9FEC06B9292A}"/>
              </a:ext>
            </a:extLst>
          </p:cNvPr>
          <p:cNvSpPr/>
          <p:nvPr/>
        </p:nvSpPr>
        <p:spPr>
          <a:xfrm>
            <a:off x="279874" y="4189590"/>
            <a:ext cx="3026686" cy="1101327"/>
          </a:xfrm>
          <a:prstGeom prst="rect">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184150" marR="0" lvl="0" indent="-12700"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srgbClr val="000000"/>
                </a:solidFill>
                <a:effectLst/>
                <a:uLnTx/>
                <a:uFillTx/>
                <a:latin typeface="Poppins" panose="00000500000000000000" pitchFamily="2" charset="0"/>
                <a:cs typeface="Poppins" panose="00000500000000000000" pitchFamily="2" charset="0"/>
              </a:rPr>
              <a:t>SP2: </a:t>
            </a:r>
            <a:r>
              <a:rPr kumimoji="0" lang="en-GB" sz="1400" b="0" i="0" u="none" strike="noStrike" kern="1200" cap="none" spc="0" normalizeH="0" baseline="0" noProof="0">
                <a:ln>
                  <a:noFill/>
                </a:ln>
                <a:solidFill>
                  <a:srgbClr val="000000"/>
                </a:solidFill>
                <a:effectLst/>
                <a:uLnTx/>
                <a:uFillTx/>
                <a:latin typeface="Poppins" panose="00000500000000000000" pitchFamily="2" charset="0"/>
                <a:cs typeface="Poppins" panose="00000500000000000000" pitchFamily="2" charset="0"/>
              </a:rPr>
              <a:t>political </a:t>
            </a:r>
            <a:r>
              <a:rPr lang="en-GB" sz="1400">
                <a:solidFill>
                  <a:srgbClr val="000000"/>
                </a:solidFill>
                <a:latin typeface="Poppins" panose="00000500000000000000" pitchFamily="2" charset="0"/>
                <a:cs typeface="Poppins" panose="00000500000000000000" pitchFamily="2" charset="0"/>
              </a:rPr>
              <a:t>commitment to immunization; demand generation for routine immunization in midst of COVID vaccine roll-out</a:t>
            </a:r>
          </a:p>
        </p:txBody>
      </p:sp>
      <p:sp>
        <p:nvSpPr>
          <p:cNvPr id="58" name="Rectangle 57">
            <a:extLst>
              <a:ext uri="{FF2B5EF4-FFF2-40B4-BE49-F238E27FC236}">
                <a16:creationId xmlns:a16="http://schemas.microsoft.com/office/drawing/2014/main" id="{2AE90CE3-7DFD-D04F-985E-6AFB09CEB0F7}"/>
              </a:ext>
            </a:extLst>
          </p:cNvPr>
          <p:cNvSpPr/>
          <p:nvPr/>
        </p:nvSpPr>
        <p:spPr>
          <a:xfrm>
            <a:off x="2911640" y="5481986"/>
            <a:ext cx="6349428" cy="897550"/>
          </a:xfrm>
          <a:prstGeom prst="rect">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en-GB" sz="1400" b="1" i="0" u="none" strike="noStrike" kern="1200" cap="none" spc="0" normalizeH="0" baseline="0" noProof="0" dirty="0">
                <a:ln>
                  <a:noFill/>
                </a:ln>
                <a:solidFill>
                  <a:srgbClr val="000000"/>
                </a:solidFill>
                <a:effectLst/>
                <a:uLnTx/>
                <a:uFillTx/>
                <a:latin typeface="Poppins" panose="00000500000000000000" pitchFamily="2" charset="0"/>
                <a:cs typeface="Poppins" panose="00000500000000000000" pitchFamily="2" charset="0"/>
              </a:rPr>
              <a:t>SP1: </a:t>
            </a:r>
            <a:r>
              <a:rPr lang="en-US" sz="1400" dirty="0">
                <a:solidFill>
                  <a:srgbClr val="000000"/>
                </a:solidFill>
                <a:latin typeface="Poppins" panose="00000500000000000000" pitchFamily="2" charset="0"/>
                <a:cs typeface="Poppins" panose="00000500000000000000" pitchFamily="2" charset="0"/>
              </a:rPr>
              <a:t>reviving routine immunization as part of Primary Health Care, recovery of immunization and PHC services, leveraging opportunities of COVID vaccine rollout to strengthen health systems</a:t>
            </a:r>
            <a:endParaRPr kumimoji="0" lang="en-GB" sz="1400" b="0" i="0" u="none" strike="noStrike" kern="1200" cap="none" spc="0" normalizeH="0" baseline="0" noProof="0" dirty="0">
              <a:ln>
                <a:noFill/>
              </a:ln>
              <a:solidFill>
                <a:srgbClr val="000000"/>
              </a:solidFill>
              <a:effectLst/>
              <a:uLnTx/>
              <a:uFillTx/>
              <a:latin typeface="Poppins" panose="00000500000000000000" pitchFamily="2" charset="0"/>
              <a:cs typeface="Poppins" panose="00000500000000000000" pitchFamily="2" charset="0"/>
            </a:endParaRPr>
          </a:p>
        </p:txBody>
      </p:sp>
      <p:sp>
        <p:nvSpPr>
          <p:cNvPr id="67" name="Rectangle 66">
            <a:extLst>
              <a:ext uri="{FF2B5EF4-FFF2-40B4-BE49-F238E27FC236}">
                <a16:creationId xmlns:a16="http://schemas.microsoft.com/office/drawing/2014/main" id="{0BDF0207-E37D-3C44-90C6-11CB9DACBF35}"/>
              </a:ext>
            </a:extLst>
          </p:cNvPr>
          <p:cNvSpPr/>
          <p:nvPr/>
        </p:nvSpPr>
        <p:spPr>
          <a:xfrm>
            <a:off x="8824833" y="4377895"/>
            <a:ext cx="3026686" cy="914400"/>
          </a:xfrm>
          <a:prstGeom prst="rect">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000000"/>
                </a:solidFill>
                <a:effectLst/>
                <a:uLnTx/>
                <a:uFillTx/>
                <a:latin typeface="Poppins" panose="00000500000000000000" pitchFamily="2" charset="0"/>
                <a:cs typeface="Poppins" panose="00000500000000000000" pitchFamily="2" charset="0"/>
              </a:rPr>
              <a:t>SP7: </a:t>
            </a:r>
            <a:r>
              <a:rPr lang="en-US" sz="1400" dirty="0">
                <a:solidFill>
                  <a:srgbClr val="000000"/>
                </a:solidFill>
                <a:latin typeface="Poppins" panose="00000500000000000000" pitchFamily="2" charset="0"/>
                <a:cs typeface="Poppins" panose="00000500000000000000" pitchFamily="2" charset="0"/>
              </a:rPr>
              <a:t>leveraging innovations of COVID-19 vaccine introduction toward routine immunizations</a:t>
            </a:r>
            <a:endParaRPr kumimoji="0" lang="en-GB" sz="1400" b="0" i="0" u="none" strike="noStrike" kern="1200" cap="none" spc="0" normalizeH="0" baseline="0" noProof="0" dirty="0">
              <a:ln>
                <a:noFill/>
              </a:ln>
              <a:solidFill>
                <a:srgbClr val="000000"/>
              </a:solidFill>
              <a:effectLst/>
              <a:uLnTx/>
              <a:uFillTx/>
              <a:latin typeface="Poppins" panose="00000500000000000000" pitchFamily="2" charset="0"/>
              <a:cs typeface="Poppins" panose="00000500000000000000" pitchFamily="2" charset="0"/>
            </a:endParaRPr>
          </a:p>
        </p:txBody>
      </p:sp>
      <p:pic>
        <p:nvPicPr>
          <p:cNvPr id="68" name="Immagine 13">
            <a:extLst>
              <a:ext uri="{FF2B5EF4-FFF2-40B4-BE49-F238E27FC236}">
                <a16:creationId xmlns:a16="http://schemas.microsoft.com/office/drawing/2014/main" id="{6D60E88D-6408-AC48-B0DA-844004DB03C9}"/>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2897" y="4169405"/>
            <a:ext cx="422218" cy="388885"/>
          </a:xfrm>
          <a:prstGeom prst="rect">
            <a:avLst/>
          </a:prstGeom>
          <a:solidFill>
            <a:schemeClr val="bg1"/>
          </a:solidFill>
          <a:ln>
            <a:noFill/>
          </a:ln>
        </p:spPr>
      </p:pic>
      <p:pic>
        <p:nvPicPr>
          <p:cNvPr id="70" name="Immagine 14">
            <a:extLst>
              <a:ext uri="{FF2B5EF4-FFF2-40B4-BE49-F238E27FC236}">
                <a16:creationId xmlns:a16="http://schemas.microsoft.com/office/drawing/2014/main" id="{BFC59D00-65BE-5A48-9C35-5C19C9160AF5}"/>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10620" y="2736104"/>
            <a:ext cx="422218" cy="422218"/>
          </a:xfrm>
          <a:prstGeom prst="rect">
            <a:avLst/>
          </a:prstGeom>
          <a:solidFill>
            <a:schemeClr val="bg1"/>
          </a:solidFill>
          <a:ln>
            <a:noFill/>
          </a:ln>
        </p:spPr>
      </p:pic>
      <p:pic>
        <p:nvPicPr>
          <p:cNvPr id="71" name="Immagine 15">
            <a:extLst>
              <a:ext uri="{FF2B5EF4-FFF2-40B4-BE49-F238E27FC236}">
                <a16:creationId xmlns:a16="http://schemas.microsoft.com/office/drawing/2014/main" id="{3C4E4A20-174E-464A-9523-87C88C2D48AE}"/>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566036" y="1346486"/>
            <a:ext cx="411107" cy="377774"/>
          </a:xfrm>
          <a:prstGeom prst="rect">
            <a:avLst/>
          </a:prstGeom>
          <a:solidFill>
            <a:schemeClr val="bg1"/>
          </a:solidFill>
          <a:ln>
            <a:noFill/>
          </a:ln>
        </p:spPr>
      </p:pic>
      <p:pic>
        <p:nvPicPr>
          <p:cNvPr id="72" name="Immagine 16">
            <a:extLst>
              <a:ext uri="{FF2B5EF4-FFF2-40B4-BE49-F238E27FC236}">
                <a16:creationId xmlns:a16="http://schemas.microsoft.com/office/drawing/2014/main" id="{6D2442FB-577D-0243-967A-7E03482A0F31}"/>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9744019" y="1391765"/>
            <a:ext cx="399996" cy="399996"/>
          </a:xfrm>
          <a:prstGeom prst="rect">
            <a:avLst/>
          </a:prstGeom>
          <a:solidFill>
            <a:schemeClr val="bg1"/>
          </a:solidFill>
          <a:ln>
            <a:noFill/>
          </a:ln>
        </p:spPr>
      </p:pic>
      <p:pic>
        <p:nvPicPr>
          <p:cNvPr id="73" name="Immagine 17">
            <a:extLst>
              <a:ext uri="{FF2B5EF4-FFF2-40B4-BE49-F238E27FC236}">
                <a16:creationId xmlns:a16="http://schemas.microsoft.com/office/drawing/2014/main" id="{82D5F1CB-9FCE-124E-B688-A3CD0F3E0F59}"/>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11565900" y="2627951"/>
            <a:ext cx="466662" cy="344441"/>
          </a:xfrm>
          <a:prstGeom prst="rect">
            <a:avLst/>
          </a:prstGeom>
          <a:solidFill>
            <a:schemeClr val="bg1"/>
          </a:solidFill>
          <a:ln>
            <a:noFill/>
          </a:ln>
        </p:spPr>
      </p:pic>
      <p:pic>
        <p:nvPicPr>
          <p:cNvPr id="74" name="Immagine 18">
            <a:extLst>
              <a:ext uri="{FF2B5EF4-FFF2-40B4-BE49-F238E27FC236}">
                <a16:creationId xmlns:a16="http://schemas.microsoft.com/office/drawing/2014/main" id="{52A4549A-EB5C-544F-94E5-95222F248922}"/>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11612129" y="4109218"/>
            <a:ext cx="299997" cy="444440"/>
          </a:xfrm>
          <a:prstGeom prst="rect">
            <a:avLst/>
          </a:prstGeom>
          <a:solidFill>
            <a:schemeClr val="bg1"/>
          </a:solidFill>
          <a:ln>
            <a:noFill/>
          </a:ln>
        </p:spPr>
      </p:pic>
      <p:pic>
        <p:nvPicPr>
          <p:cNvPr id="79" name="Immagine 11">
            <a:extLst>
              <a:ext uri="{FF2B5EF4-FFF2-40B4-BE49-F238E27FC236}">
                <a16:creationId xmlns:a16="http://schemas.microsoft.com/office/drawing/2014/main" id="{6A94ECA4-0D2B-1440-951E-3090ED2FEE93}"/>
              </a:ext>
            </a:extLst>
          </p:cNvPr>
          <p:cNvPicPr>
            <a:picLocks noChangeAspect="1"/>
          </p:cNvPicPr>
          <p:nvPr/>
        </p:nvPicPr>
        <p:blipFill>
          <a:blip r:embed="rId3"/>
          <a:stretch>
            <a:fillRect/>
          </a:stretch>
        </p:blipFill>
        <p:spPr>
          <a:xfrm rot="21150618">
            <a:off x="5898678" y="6425208"/>
            <a:ext cx="394645" cy="436928"/>
          </a:xfrm>
          <a:prstGeom prst="rect">
            <a:avLst/>
          </a:prstGeom>
          <a:solidFill>
            <a:srgbClr val="F45827"/>
          </a:solidFill>
        </p:spPr>
      </p:pic>
      <p:sp>
        <p:nvSpPr>
          <p:cNvPr id="6" name="Slide Number Placeholder 5">
            <a:extLst>
              <a:ext uri="{FF2B5EF4-FFF2-40B4-BE49-F238E27FC236}">
                <a16:creationId xmlns:a16="http://schemas.microsoft.com/office/drawing/2014/main" id="{56AA3285-D413-485F-9DBA-AB60DF45390C}"/>
              </a:ext>
            </a:extLst>
          </p:cNvPr>
          <p:cNvSpPr>
            <a:spLocks noGrp="1"/>
          </p:cNvSpPr>
          <p:nvPr>
            <p:ph type="sldNum" sz="quarter" idx="4294967295"/>
          </p:nvPr>
        </p:nvSpPr>
        <p:spPr/>
        <p:txBody>
          <a:bodyPr/>
          <a:lstStyle/>
          <a:p>
            <a:r>
              <a:rPr lang="it-IT" dirty="0">
                <a:latin typeface="Poppins" panose="00000500000000000000" pitchFamily="2" charset="0"/>
                <a:cs typeface="Poppins" panose="00000500000000000000" pitchFamily="2" charset="0"/>
              </a:rPr>
              <a:t> </a:t>
            </a:r>
          </a:p>
        </p:txBody>
      </p:sp>
      <p:grpSp>
        <p:nvGrpSpPr>
          <p:cNvPr id="44" name="Gruppo 43"/>
          <p:cNvGrpSpPr/>
          <p:nvPr/>
        </p:nvGrpSpPr>
        <p:grpSpPr>
          <a:xfrm>
            <a:off x="5557803" y="4743955"/>
            <a:ext cx="1062066" cy="1062066"/>
            <a:chOff x="3322553" y="1959235"/>
            <a:chExt cx="1216822" cy="1216822"/>
          </a:xfrm>
          <a:noFill/>
        </p:grpSpPr>
        <p:sp>
          <p:nvSpPr>
            <p:cNvPr id="43" name="Ovale 42"/>
            <p:cNvSpPr/>
            <p:nvPr/>
          </p:nvSpPr>
          <p:spPr>
            <a:xfrm>
              <a:off x="3322553" y="1959235"/>
              <a:ext cx="1216822" cy="121682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800" b="0" i="0" u="none" strike="noStrike" kern="1200" cap="none" spc="0" normalizeH="0" baseline="0" noProof="0">
                  <a:ln>
                    <a:noFill/>
                  </a:ln>
                  <a:solidFill>
                    <a:srgbClr val="FFFFFF"/>
                  </a:solidFill>
                  <a:effectLst/>
                  <a:uLnTx/>
                  <a:uFillTx/>
                  <a:latin typeface="Poppins" panose="00000500000000000000" pitchFamily="2" charset="0"/>
                  <a:cs typeface="Poppins" panose="00000500000000000000" pitchFamily="2" charset="0"/>
                </a:rPr>
                <a:t>v</a:t>
              </a:r>
            </a:p>
          </p:txBody>
        </p:sp>
        <p:pic>
          <p:nvPicPr>
            <p:cNvPr id="37" name="Immagine 36"/>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3489805" y="2123403"/>
              <a:ext cx="889000" cy="889000"/>
            </a:xfrm>
            <a:prstGeom prst="rect">
              <a:avLst/>
            </a:prstGeom>
            <a:grpFill/>
            <a:ln>
              <a:noFill/>
            </a:ln>
          </p:spPr>
        </p:pic>
      </p:grpSp>
    </p:spTree>
    <p:extLst>
      <p:ext uri="{BB962C8B-B14F-4D97-AF65-F5344CB8AC3E}">
        <p14:creationId xmlns:p14="http://schemas.microsoft.com/office/powerpoint/2010/main" val="63566437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EC9667B6-1201-4EF5-B6F1-7B7B2D107348}"/>
              </a:ext>
            </a:extLst>
          </p:cNvPr>
          <p:cNvSpPr>
            <a:spLocks noGrp="1"/>
          </p:cNvSpPr>
          <p:nvPr>
            <p:ph type="title"/>
          </p:nvPr>
        </p:nvSpPr>
        <p:spPr>
          <a:xfrm>
            <a:off x="3282175" y="510092"/>
            <a:ext cx="8572499" cy="473075"/>
          </a:xfrm>
        </p:spPr>
        <p:txBody>
          <a:bodyPr>
            <a:normAutofit fontScale="90000"/>
          </a:bodyPr>
          <a:lstStyle/>
          <a:p>
            <a:r>
              <a:rPr lang="en-US" sz="3600" dirty="0">
                <a:latin typeface="Poppins" panose="00000500000000000000" pitchFamily="2" charset="0"/>
                <a:cs typeface="Poppins" panose="00000500000000000000" pitchFamily="2" charset="0"/>
              </a:rPr>
              <a:t>Guiding Principles for Recovering, Building Resiliency, and Strengthening of Immunization in 2022 and Beyond</a:t>
            </a:r>
            <a:endParaRPr lang="en-GB" sz="3600" dirty="0">
              <a:latin typeface="Poppins" panose="00000500000000000000" pitchFamily="2" charset="0"/>
              <a:cs typeface="Poppins" panose="00000500000000000000" pitchFamily="2" charset="0"/>
            </a:endParaRPr>
          </a:p>
        </p:txBody>
      </p:sp>
      <p:sp>
        <p:nvSpPr>
          <p:cNvPr id="3" name="Content Placeholder 2">
            <a:extLst>
              <a:ext uri="{FF2B5EF4-FFF2-40B4-BE49-F238E27FC236}">
                <a16:creationId xmlns:a16="http://schemas.microsoft.com/office/drawing/2014/main" id="{24F13AB1-9686-463A-8E1D-033E26F3FA7E}"/>
              </a:ext>
            </a:extLst>
          </p:cNvPr>
          <p:cNvSpPr>
            <a:spLocks noGrp="1"/>
          </p:cNvSpPr>
          <p:nvPr>
            <p:ph idx="1"/>
          </p:nvPr>
        </p:nvSpPr>
        <p:spPr>
          <a:xfrm>
            <a:off x="3282174" y="2363113"/>
            <a:ext cx="8572500" cy="689286"/>
          </a:xfrm>
        </p:spPr>
        <p:txBody>
          <a:bodyPr>
            <a:noAutofit/>
          </a:bodyPr>
          <a:lstStyle/>
          <a:p>
            <a:pPr algn="l">
              <a:lnSpc>
                <a:spcPct val="100000"/>
              </a:lnSpc>
              <a:spcBef>
                <a:spcPts val="0"/>
              </a:spcBef>
              <a:spcAft>
                <a:spcPts val="600"/>
              </a:spcAft>
            </a:pPr>
            <a:r>
              <a:rPr lang="en-US" sz="2200" u="sng" dirty="0">
                <a:latin typeface="Poppins" panose="00000500000000000000" pitchFamily="2" charset="0"/>
                <a:cs typeface="Poppins" panose="00000500000000000000" pitchFamily="2" charset="0"/>
              </a:rPr>
              <a:t>Structure</a:t>
            </a:r>
          </a:p>
          <a:p>
            <a:pPr algn="l">
              <a:lnSpc>
                <a:spcPct val="100000"/>
              </a:lnSpc>
              <a:spcBef>
                <a:spcPts val="0"/>
              </a:spcBef>
              <a:spcAft>
                <a:spcPts val="600"/>
              </a:spcAft>
            </a:pPr>
            <a:r>
              <a:rPr lang="en-US" sz="2200" dirty="0">
                <a:latin typeface="Poppins" panose="00000500000000000000" pitchFamily="2" charset="0"/>
                <a:cs typeface="Poppins" panose="00000500000000000000" pitchFamily="2" charset="0"/>
              </a:rPr>
              <a:t>Closing Immunity Gaps and Recovering Immunization </a:t>
            </a:r>
            <a:r>
              <a:rPr lang="en-US" sz="2200" dirty="0" err="1">
                <a:latin typeface="Poppins" panose="00000500000000000000" pitchFamily="2" charset="0"/>
                <a:cs typeface="Poppins" panose="00000500000000000000" pitchFamily="2" charset="0"/>
              </a:rPr>
              <a:t>Programmes</a:t>
            </a:r>
            <a:endParaRPr lang="en-US" sz="2200" dirty="0">
              <a:latin typeface="Poppins" panose="00000500000000000000" pitchFamily="2" charset="0"/>
              <a:cs typeface="Poppins" panose="00000500000000000000" pitchFamily="2" charset="0"/>
            </a:endParaRPr>
          </a:p>
          <a:p>
            <a:pPr marL="914400" lvl="1" indent="-457200" algn="l">
              <a:lnSpc>
                <a:spcPct val="100000"/>
              </a:lnSpc>
              <a:spcBef>
                <a:spcPts val="0"/>
              </a:spcBef>
              <a:spcAft>
                <a:spcPts val="600"/>
              </a:spcAft>
            </a:pPr>
            <a:r>
              <a:rPr lang="en-US" sz="2200" dirty="0">
                <a:latin typeface="Poppins" panose="00000500000000000000" pitchFamily="2" charset="0"/>
                <a:cs typeface="Poppins" panose="00000500000000000000" pitchFamily="2" charset="0"/>
              </a:rPr>
              <a:t>Strategies to close immunity gaps</a:t>
            </a:r>
          </a:p>
          <a:p>
            <a:pPr marL="914400" lvl="1" indent="-457200" algn="l">
              <a:lnSpc>
                <a:spcPct val="100000"/>
              </a:lnSpc>
              <a:spcBef>
                <a:spcPts val="0"/>
              </a:spcBef>
              <a:spcAft>
                <a:spcPts val="600"/>
              </a:spcAft>
            </a:pPr>
            <a:r>
              <a:rPr lang="en-US" sz="2200" dirty="0">
                <a:latin typeface="Poppins" panose="00000500000000000000" pitchFamily="2" charset="0"/>
                <a:cs typeface="Poppins" panose="00000500000000000000" pitchFamily="2" charset="0"/>
              </a:rPr>
              <a:t>Strategies to recover immunization </a:t>
            </a:r>
            <a:r>
              <a:rPr lang="en-US" sz="2200" dirty="0" err="1">
                <a:latin typeface="Poppins" panose="00000500000000000000" pitchFamily="2" charset="0"/>
                <a:cs typeface="Poppins" panose="00000500000000000000" pitchFamily="2" charset="0"/>
              </a:rPr>
              <a:t>programmes</a:t>
            </a:r>
            <a:endParaRPr lang="en-US" sz="2200" dirty="0">
              <a:latin typeface="Poppins" panose="00000500000000000000" pitchFamily="2" charset="0"/>
              <a:cs typeface="Poppins" panose="00000500000000000000" pitchFamily="2" charset="0"/>
            </a:endParaRPr>
          </a:p>
          <a:p>
            <a:pPr marL="914400" lvl="1" indent="-457200" algn="l">
              <a:lnSpc>
                <a:spcPct val="100000"/>
              </a:lnSpc>
              <a:spcBef>
                <a:spcPts val="0"/>
              </a:spcBef>
              <a:spcAft>
                <a:spcPts val="600"/>
              </a:spcAft>
            </a:pPr>
            <a:r>
              <a:rPr lang="en-US" sz="2200" dirty="0">
                <a:latin typeface="Poppins" panose="00000500000000000000" pitchFamily="2" charset="0"/>
                <a:cs typeface="Poppins" panose="00000500000000000000" pitchFamily="2" charset="0"/>
              </a:rPr>
              <a:t>Vaccine preventable disease surveillance </a:t>
            </a:r>
          </a:p>
          <a:p>
            <a:pPr algn="l">
              <a:lnSpc>
                <a:spcPct val="100000"/>
              </a:lnSpc>
              <a:spcBef>
                <a:spcPts val="0"/>
              </a:spcBef>
              <a:spcAft>
                <a:spcPts val="600"/>
              </a:spcAft>
            </a:pPr>
            <a:r>
              <a:rPr lang="en-US" sz="2200" dirty="0">
                <a:latin typeface="Poppins" panose="00000500000000000000" pitchFamily="2" charset="0"/>
                <a:cs typeface="Poppins" panose="00000500000000000000" pitchFamily="2" charset="0"/>
              </a:rPr>
              <a:t>Strengthening Routine Immunization and Building Resiliency </a:t>
            </a:r>
          </a:p>
          <a:p>
            <a:pPr marL="457200" lvl="1" indent="0" algn="l">
              <a:lnSpc>
                <a:spcPct val="100000"/>
              </a:lnSpc>
              <a:spcBef>
                <a:spcPts val="600"/>
              </a:spcBef>
              <a:spcAft>
                <a:spcPts val="600"/>
              </a:spcAft>
              <a:buNone/>
            </a:pPr>
            <a:endParaRPr lang="en-US" sz="2400" dirty="0">
              <a:latin typeface="Poppins" panose="00000500000000000000" pitchFamily="2" charset="0"/>
              <a:cs typeface="Poppins" panose="00000500000000000000" pitchFamily="2" charset="0"/>
            </a:endParaRPr>
          </a:p>
          <a:p>
            <a:pPr lvl="1" algn="l">
              <a:lnSpc>
                <a:spcPct val="100000"/>
              </a:lnSpc>
              <a:spcBef>
                <a:spcPts val="600"/>
              </a:spcBef>
              <a:spcAft>
                <a:spcPts val="600"/>
              </a:spcAft>
            </a:pPr>
            <a:endParaRPr lang="en-US" sz="2400" dirty="0">
              <a:latin typeface="Poppins" panose="00000500000000000000" pitchFamily="2" charset="0"/>
              <a:cs typeface="Poppins" panose="00000500000000000000" pitchFamily="2" charset="0"/>
            </a:endParaRPr>
          </a:p>
          <a:p>
            <a:pPr marL="457200" lvl="1" indent="0" algn="l">
              <a:lnSpc>
                <a:spcPct val="100000"/>
              </a:lnSpc>
              <a:spcBef>
                <a:spcPts val="600"/>
              </a:spcBef>
              <a:spcAft>
                <a:spcPts val="600"/>
              </a:spcAft>
              <a:buNone/>
            </a:pPr>
            <a:endParaRPr lang="en-US" sz="2400" dirty="0">
              <a:latin typeface="Poppins" panose="00000500000000000000" pitchFamily="2" charset="0"/>
              <a:cs typeface="Poppins" panose="00000500000000000000" pitchFamily="2" charset="0"/>
            </a:endParaRPr>
          </a:p>
          <a:p>
            <a:pPr marL="457200" lvl="1" indent="0" algn="l">
              <a:lnSpc>
                <a:spcPct val="100000"/>
              </a:lnSpc>
              <a:spcBef>
                <a:spcPts val="600"/>
              </a:spcBef>
              <a:spcAft>
                <a:spcPts val="600"/>
              </a:spcAft>
              <a:buNone/>
            </a:pPr>
            <a:endParaRPr lang="en-US" sz="2400" dirty="0">
              <a:latin typeface="Poppins" panose="00000500000000000000" pitchFamily="2" charset="0"/>
              <a:cs typeface="Poppins" panose="00000500000000000000" pitchFamily="2" charset="0"/>
            </a:endParaRPr>
          </a:p>
          <a:p>
            <a:pPr marL="457200" lvl="1" indent="0" algn="l">
              <a:lnSpc>
                <a:spcPct val="100000"/>
              </a:lnSpc>
              <a:spcBef>
                <a:spcPts val="600"/>
              </a:spcBef>
              <a:spcAft>
                <a:spcPts val="600"/>
              </a:spcAft>
              <a:buNone/>
            </a:pPr>
            <a:endParaRPr lang="en-US" sz="2400" dirty="0">
              <a:latin typeface="Poppins" panose="00000500000000000000" pitchFamily="2" charset="0"/>
              <a:cs typeface="Poppins" panose="00000500000000000000" pitchFamily="2" charset="0"/>
            </a:endParaRPr>
          </a:p>
          <a:p>
            <a:pPr marL="457200" lvl="1" indent="0" algn="l">
              <a:lnSpc>
                <a:spcPct val="100000"/>
              </a:lnSpc>
              <a:spcBef>
                <a:spcPts val="600"/>
              </a:spcBef>
              <a:spcAft>
                <a:spcPts val="600"/>
              </a:spcAft>
              <a:buNone/>
            </a:pPr>
            <a:r>
              <a:rPr lang="en-US" sz="2400" dirty="0">
                <a:latin typeface="Poppins" panose="00000500000000000000" pitchFamily="2" charset="0"/>
                <a:cs typeface="Poppins" panose="00000500000000000000" pitchFamily="2" charset="0"/>
              </a:rPr>
              <a:t> </a:t>
            </a:r>
          </a:p>
        </p:txBody>
      </p:sp>
      <p:sp>
        <p:nvSpPr>
          <p:cNvPr id="4" name="Slide Number Placeholder 3">
            <a:extLst>
              <a:ext uri="{FF2B5EF4-FFF2-40B4-BE49-F238E27FC236}">
                <a16:creationId xmlns:a16="http://schemas.microsoft.com/office/drawing/2014/main" id="{1D3D3317-FAF7-451B-833E-2049AD5C0552}"/>
              </a:ext>
            </a:extLst>
          </p:cNvPr>
          <p:cNvSpPr>
            <a:spLocks noGrp="1"/>
          </p:cNvSpPr>
          <p:nvPr>
            <p:ph type="sldNum" sz="quarter" idx="4294967295"/>
          </p:nvPr>
        </p:nvSpPr>
        <p:spPr>
          <a:xfrm>
            <a:off x="0" y="0"/>
            <a:ext cx="0" cy="0"/>
          </a:xfrm>
        </p:spPr>
        <p:txBody>
          <a:bodyPr/>
          <a:lstStyle/>
          <a:p>
            <a:r>
              <a:rPr lang="en-GB" dirty="0"/>
              <a:t> </a:t>
            </a:r>
          </a:p>
        </p:txBody>
      </p:sp>
    </p:spTree>
    <p:extLst>
      <p:ext uri="{BB962C8B-B14F-4D97-AF65-F5344CB8AC3E}">
        <p14:creationId xmlns:p14="http://schemas.microsoft.com/office/powerpoint/2010/main" val="325081121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507999" y="365126"/>
            <a:ext cx="11299729" cy="777875"/>
          </a:xfrm>
        </p:spPr>
        <p:txBody>
          <a:bodyPr/>
          <a:lstStyle/>
          <a:p>
            <a:r>
              <a:rPr lang="en-GB" sz="3600" b="1" dirty="0">
                <a:latin typeface="Poppins" panose="00000500000000000000" pitchFamily="2" charset="0"/>
                <a:cs typeface="Poppins" panose="00000500000000000000" pitchFamily="2" charset="0"/>
              </a:rPr>
              <a:t>Implement Catch-Up Vaccination Guidance</a:t>
            </a:r>
          </a:p>
        </p:txBody>
      </p:sp>
      <p:sp>
        <p:nvSpPr>
          <p:cNvPr id="6" name="Slide Number Placeholder 5"/>
          <p:cNvSpPr>
            <a:spLocks noGrp="1"/>
          </p:cNvSpPr>
          <p:nvPr>
            <p:ph type="sldNum" sz="quarter" idx="4294967295"/>
          </p:nvPr>
        </p:nvSpPr>
        <p:spPr>
          <a:xfrm>
            <a:off x="11293475" y="6483350"/>
            <a:ext cx="898525" cy="122238"/>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4CE0EA-F3B5-4684-BA10-C594598FDB9C}" type="slidenum">
              <a:rPr kumimoji="0" lang="en-GB" sz="800" b="0" i="0" u="none" strike="noStrike" kern="1200" cap="none" spc="0" normalizeH="0" baseline="0" noProof="0" smtClean="0">
                <a:ln>
                  <a:noFill/>
                </a:ln>
                <a:solidFill>
                  <a:prstClr val="black"/>
                </a:solidFill>
                <a:effectLst/>
                <a:uLnTx/>
                <a:uFillTx/>
                <a:latin typeface="Calibri" panose="020F0502020204030204" pitchFamily="34" charset="0"/>
                <a:cs typeface="Calibri" panose="020F050202020403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sz="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9" name="Picture 8">
            <a:extLst>
              <a:ext uri="{FF2B5EF4-FFF2-40B4-BE49-F238E27FC236}">
                <a16:creationId xmlns:a16="http://schemas.microsoft.com/office/drawing/2014/main" id="{779B41F0-AE1F-4877-A055-C07D5B21A32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77639" y="1283506"/>
            <a:ext cx="3166810" cy="4487383"/>
          </a:xfrm>
          <a:prstGeom prst="rect">
            <a:avLst/>
          </a:prstGeom>
        </p:spPr>
      </p:pic>
      <p:sp>
        <p:nvSpPr>
          <p:cNvPr id="11" name="Content Placeholder 2">
            <a:extLst>
              <a:ext uri="{FF2B5EF4-FFF2-40B4-BE49-F238E27FC236}">
                <a16:creationId xmlns:a16="http://schemas.microsoft.com/office/drawing/2014/main" id="{2F339E93-1C0F-4A4A-8589-93F5628B3BBC}"/>
              </a:ext>
            </a:extLst>
          </p:cNvPr>
          <p:cNvSpPr txBox="1">
            <a:spLocks/>
          </p:cNvSpPr>
          <p:nvPr/>
        </p:nvSpPr>
        <p:spPr>
          <a:xfrm>
            <a:off x="3928576" y="1257411"/>
            <a:ext cx="7948792" cy="5067471"/>
          </a:xfrm>
          <a:prstGeom prst="rect">
            <a:avLst/>
          </a:prstGeom>
        </p:spPr>
        <p:txBody>
          <a:bodyPr>
            <a:normAutofit/>
          </a:bodyPr>
          <a:lstStyle>
            <a:lvl1pPr marL="0" indent="0" algn="l" defTabSz="554492" rtl="0" eaLnBrk="1" latinLnBrk="0" hangingPunct="1">
              <a:lnSpc>
                <a:spcPct val="120000"/>
              </a:lnSpc>
              <a:spcBef>
                <a:spcPts val="606"/>
              </a:spcBef>
              <a:spcAft>
                <a:spcPts val="728"/>
              </a:spcAft>
              <a:buSzPct val="75000"/>
              <a:buFontTx/>
              <a:buNone/>
              <a:defRPr sz="1455" kern="1200">
                <a:solidFill>
                  <a:schemeClr val="tx1"/>
                </a:solidFill>
                <a:latin typeface="Poppins" pitchFamily="2" charset="77"/>
                <a:ea typeface="Roboto" panose="02000000000000000000" pitchFamily="2" charset="0"/>
                <a:cs typeface="Poppins" pitchFamily="2" charset="77"/>
              </a:defRPr>
            </a:lvl1pPr>
            <a:lvl2pPr marL="480269" indent="-174643" algn="l" defTabSz="554492" rtl="0" eaLnBrk="1" latinLnBrk="0" hangingPunct="1">
              <a:lnSpc>
                <a:spcPct val="120000"/>
              </a:lnSpc>
              <a:spcBef>
                <a:spcPts val="303"/>
              </a:spcBef>
              <a:spcAft>
                <a:spcPts val="728"/>
              </a:spcAft>
              <a:buClr>
                <a:schemeClr val="accent1"/>
              </a:buClr>
              <a:buSzPct val="110000"/>
              <a:buFont typeface="Wingdings" panose="05000000000000000000" pitchFamily="2" charset="2"/>
              <a:buChar char="§"/>
              <a:defRPr sz="1213" kern="1200">
                <a:solidFill>
                  <a:schemeClr val="tx1"/>
                </a:solidFill>
                <a:latin typeface="Poppins" pitchFamily="2" charset="77"/>
                <a:ea typeface="Roboto" panose="02000000000000000000" pitchFamily="2" charset="0"/>
                <a:cs typeface="Poppins" pitchFamily="2" charset="77"/>
              </a:defRPr>
            </a:lvl2pPr>
            <a:lvl3pPr marL="698573" indent="-174643" algn="l" defTabSz="554492" rtl="0" eaLnBrk="1" latinLnBrk="0" hangingPunct="1">
              <a:lnSpc>
                <a:spcPct val="120000"/>
              </a:lnSpc>
              <a:spcBef>
                <a:spcPts val="303"/>
              </a:spcBef>
              <a:spcAft>
                <a:spcPts val="728"/>
              </a:spcAft>
              <a:buClr>
                <a:schemeClr val="accent1"/>
              </a:buClr>
              <a:buSzPct val="110000"/>
              <a:buFont typeface="Wingdings" panose="05000000000000000000" pitchFamily="2" charset="2"/>
              <a:buChar char="§"/>
              <a:defRPr sz="1092" kern="1200">
                <a:solidFill>
                  <a:schemeClr val="tx1"/>
                </a:solidFill>
                <a:latin typeface="Poppins" pitchFamily="2" charset="77"/>
                <a:ea typeface="Roboto" panose="02000000000000000000" pitchFamily="2" charset="0"/>
                <a:cs typeface="Poppins" pitchFamily="2" charset="77"/>
              </a:defRPr>
            </a:lvl3pPr>
            <a:lvl4pPr marL="916877" indent="-174643" algn="l" defTabSz="554492" rtl="0" eaLnBrk="1" latinLnBrk="0" hangingPunct="1">
              <a:lnSpc>
                <a:spcPct val="120000"/>
              </a:lnSpc>
              <a:spcBef>
                <a:spcPts val="303"/>
              </a:spcBef>
              <a:spcAft>
                <a:spcPts val="728"/>
              </a:spcAft>
              <a:buClr>
                <a:schemeClr val="accent1"/>
              </a:buClr>
              <a:buSzPct val="110000"/>
              <a:buFont typeface="Wingdings" panose="05000000000000000000" pitchFamily="2" charset="2"/>
              <a:buChar char="§"/>
              <a:defRPr sz="970" kern="1200">
                <a:solidFill>
                  <a:schemeClr val="tx1"/>
                </a:solidFill>
                <a:latin typeface="Poppins" pitchFamily="2" charset="77"/>
                <a:ea typeface="Roboto" panose="02000000000000000000" pitchFamily="2" charset="0"/>
                <a:cs typeface="Poppins" pitchFamily="2" charset="77"/>
              </a:defRPr>
            </a:lvl4pPr>
            <a:lvl5pPr marL="1135181" indent="-174643" algn="l" defTabSz="554492" rtl="0" eaLnBrk="1" latinLnBrk="0" hangingPunct="1">
              <a:lnSpc>
                <a:spcPct val="120000"/>
              </a:lnSpc>
              <a:spcBef>
                <a:spcPts val="303"/>
              </a:spcBef>
              <a:spcAft>
                <a:spcPts val="728"/>
              </a:spcAft>
              <a:buClr>
                <a:schemeClr val="accent1"/>
              </a:buClr>
              <a:buSzPct val="110000"/>
              <a:buFont typeface="Wingdings" panose="05000000000000000000" pitchFamily="2" charset="2"/>
              <a:buChar char="§"/>
              <a:defRPr sz="970" kern="1200">
                <a:solidFill>
                  <a:schemeClr val="tx1"/>
                </a:solidFill>
                <a:latin typeface="Poppins" pitchFamily="2" charset="77"/>
                <a:ea typeface="Roboto" panose="02000000000000000000" pitchFamily="2" charset="0"/>
                <a:cs typeface="Poppins" pitchFamily="2" charset="77"/>
              </a:defRPr>
            </a:lvl5pPr>
            <a:lvl6pPr marL="1524853" indent="-138623" algn="l" defTabSz="554492" rtl="0" eaLnBrk="1" latinLnBrk="0" hangingPunct="1">
              <a:lnSpc>
                <a:spcPct val="90000"/>
              </a:lnSpc>
              <a:spcBef>
                <a:spcPts val="303"/>
              </a:spcBef>
              <a:buFont typeface="Arial" panose="020B0604020202020204" pitchFamily="34" charset="0"/>
              <a:buChar char="•"/>
              <a:defRPr sz="1092" kern="1200">
                <a:solidFill>
                  <a:schemeClr val="tx1"/>
                </a:solidFill>
                <a:latin typeface="+mn-lt"/>
                <a:ea typeface="+mn-ea"/>
                <a:cs typeface="+mn-cs"/>
              </a:defRPr>
            </a:lvl6pPr>
            <a:lvl7pPr marL="1802100" indent="-138623" algn="l" defTabSz="554492" rtl="0" eaLnBrk="1" latinLnBrk="0" hangingPunct="1">
              <a:lnSpc>
                <a:spcPct val="90000"/>
              </a:lnSpc>
              <a:spcBef>
                <a:spcPts val="303"/>
              </a:spcBef>
              <a:buFont typeface="Arial" panose="020B0604020202020204" pitchFamily="34" charset="0"/>
              <a:buChar char="•"/>
              <a:defRPr sz="1092" kern="1200">
                <a:solidFill>
                  <a:schemeClr val="tx1"/>
                </a:solidFill>
                <a:latin typeface="+mn-lt"/>
                <a:ea typeface="+mn-ea"/>
                <a:cs typeface="+mn-cs"/>
              </a:defRPr>
            </a:lvl7pPr>
            <a:lvl8pPr marL="2079346" indent="-138623" algn="l" defTabSz="554492" rtl="0" eaLnBrk="1" latinLnBrk="0" hangingPunct="1">
              <a:lnSpc>
                <a:spcPct val="90000"/>
              </a:lnSpc>
              <a:spcBef>
                <a:spcPts val="303"/>
              </a:spcBef>
              <a:buFont typeface="Arial" panose="020B0604020202020204" pitchFamily="34" charset="0"/>
              <a:buChar char="•"/>
              <a:defRPr sz="1092" kern="1200">
                <a:solidFill>
                  <a:schemeClr val="tx1"/>
                </a:solidFill>
                <a:latin typeface="+mn-lt"/>
                <a:ea typeface="+mn-ea"/>
                <a:cs typeface="+mn-cs"/>
              </a:defRPr>
            </a:lvl8pPr>
            <a:lvl9pPr marL="2356592" indent="-138623" algn="l" defTabSz="554492" rtl="0" eaLnBrk="1" latinLnBrk="0" hangingPunct="1">
              <a:lnSpc>
                <a:spcPct val="90000"/>
              </a:lnSpc>
              <a:spcBef>
                <a:spcPts val="303"/>
              </a:spcBef>
              <a:buFont typeface="Arial" panose="020B0604020202020204" pitchFamily="34" charset="0"/>
              <a:buChar char="•"/>
              <a:defRPr sz="1092" kern="1200">
                <a:solidFill>
                  <a:schemeClr val="tx1"/>
                </a:solidFill>
                <a:latin typeface="+mn-lt"/>
                <a:ea typeface="+mn-ea"/>
                <a:cs typeface="+mn-cs"/>
              </a:defRPr>
            </a:lvl9pPr>
          </a:lstStyle>
          <a:p>
            <a:pPr marL="647700" lvl="1" indent="-342900">
              <a:lnSpc>
                <a:spcPct val="100000"/>
              </a:lnSpc>
              <a:spcBef>
                <a:spcPts val="600"/>
              </a:spcBef>
              <a:spcAft>
                <a:spcPts val="600"/>
              </a:spcAft>
              <a:buFont typeface="Arial" panose="020B0604020202020204" pitchFamily="34" charset="0"/>
              <a:buChar char="•"/>
            </a:pPr>
            <a:r>
              <a:rPr lang="en-US" sz="2400" dirty="0">
                <a:latin typeface="Poppins" panose="00000500000000000000" pitchFamily="2" charset="0"/>
                <a:cs typeface="Poppins" panose="00000500000000000000" pitchFamily="2" charset="0"/>
              </a:rPr>
              <a:t>Published in August 2020</a:t>
            </a:r>
          </a:p>
          <a:p>
            <a:pPr marL="647700" lvl="1" indent="-342900">
              <a:lnSpc>
                <a:spcPct val="100000"/>
              </a:lnSpc>
              <a:spcBef>
                <a:spcPts val="600"/>
              </a:spcBef>
              <a:spcAft>
                <a:spcPts val="600"/>
              </a:spcAft>
              <a:buFont typeface="Arial" panose="020B0604020202020204" pitchFamily="34" charset="0"/>
              <a:buChar char="•"/>
            </a:pPr>
            <a:r>
              <a:rPr lang="en-US" sz="2400" dirty="0">
                <a:latin typeface="Poppins" panose="00000500000000000000" pitchFamily="2" charset="0"/>
                <a:cs typeface="Poppins" panose="00000500000000000000" pitchFamily="2" charset="0"/>
              </a:rPr>
              <a:t>Strategies:</a:t>
            </a:r>
          </a:p>
          <a:p>
            <a:pPr marL="992188" lvl="2" indent="-342900">
              <a:lnSpc>
                <a:spcPct val="100000"/>
              </a:lnSpc>
              <a:spcBef>
                <a:spcPts val="600"/>
              </a:spcBef>
              <a:spcAft>
                <a:spcPts val="600"/>
              </a:spcAft>
              <a:buSzPct val="75000"/>
              <a:buFont typeface="Courier New" panose="02070309020205020404" pitchFamily="49" charset="0"/>
              <a:buChar char="o"/>
            </a:pPr>
            <a:r>
              <a:rPr lang="en-US" sz="2400" dirty="0">
                <a:latin typeface="Poppins" panose="00000500000000000000" pitchFamily="2" charset="0"/>
                <a:cs typeface="Poppins" panose="00000500000000000000" pitchFamily="2" charset="0"/>
              </a:rPr>
              <a:t>Intensified strategies to close immunity gaps</a:t>
            </a:r>
          </a:p>
          <a:p>
            <a:pPr marL="1210492" lvl="3" indent="-342900">
              <a:lnSpc>
                <a:spcPct val="100000"/>
              </a:lnSpc>
              <a:spcBef>
                <a:spcPts val="600"/>
              </a:spcBef>
              <a:spcAft>
                <a:spcPts val="600"/>
              </a:spcAft>
              <a:buSzPct val="75000"/>
              <a:buFont typeface="Courier New" panose="02070309020205020404" pitchFamily="49" charset="0"/>
              <a:buChar char="o"/>
            </a:pPr>
            <a:r>
              <a:rPr lang="en-US" sz="2278" dirty="0">
                <a:latin typeface="Poppins" panose="00000500000000000000" pitchFamily="2" charset="0"/>
                <a:cs typeface="Poppins" panose="00000500000000000000" pitchFamily="2" charset="0"/>
              </a:rPr>
              <a:t>One-time catch-up vaccination campaigns to reach those missed during the COVID-19 pandemic</a:t>
            </a:r>
          </a:p>
          <a:p>
            <a:pPr marL="992188" lvl="2" indent="-342900">
              <a:lnSpc>
                <a:spcPct val="100000"/>
              </a:lnSpc>
              <a:spcBef>
                <a:spcPts val="600"/>
              </a:spcBef>
              <a:spcAft>
                <a:spcPts val="600"/>
              </a:spcAft>
              <a:buSzPct val="75000"/>
              <a:buFont typeface="Courier New" panose="02070309020205020404" pitchFamily="49" charset="0"/>
              <a:buChar char="o"/>
            </a:pPr>
            <a:r>
              <a:rPr lang="en-US" sz="2400" dirty="0">
                <a:latin typeface="Poppins" panose="00000500000000000000" pitchFamily="2" charset="0"/>
                <a:cs typeface="Poppins" panose="00000500000000000000" pitchFamily="2" charset="0"/>
              </a:rPr>
              <a:t>Continuously implementing catch-up vaccination through routine immunization and primary health care</a:t>
            </a:r>
          </a:p>
        </p:txBody>
      </p:sp>
      <p:sp>
        <p:nvSpPr>
          <p:cNvPr id="2" name="TextBox 1">
            <a:extLst>
              <a:ext uri="{FF2B5EF4-FFF2-40B4-BE49-F238E27FC236}">
                <a16:creationId xmlns:a16="http://schemas.microsoft.com/office/drawing/2014/main" id="{38D5D74B-D477-40C9-BB77-072911E7735E}"/>
              </a:ext>
            </a:extLst>
          </p:cNvPr>
          <p:cNvSpPr txBox="1"/>
          <p:nvPr/>
        </p:nvSpPr>
        <p:spPr>
          <a:xfrm>
            <a:off x="472185" y="6008405"/>
            <a:ext cx="11299729" cy="430887"/>
          </a:xfrm>
          <a:prstGeom prst="rect">
            <a:avLst/>
          </a:prstGeom>
          <a:noFill/>
        </p:spPr>
        <p:txBody>
          <a:bodyPr wrap="square" rtlCol="0">
            <a:spAutoFit/>
          </a:bodyPr>
          <a:lstStyle/>
          <a:p>
            <a:r>
              <a:rPr lang="en-US" sz="1100" dirty="0">
                <a:latin typeface="Poppins" panose="00000500000000000000" pitchFamily="2" charset="0"/>
                <a:cs typeface="Poppins" panose="00000500000000000000" pitchFamily="2" charset="0"/>
                <a:hlinkClick r:id="rId4"/>
              </a:rPr>
              <a:t>https://www.who.int/teams/immunization-vaccines-and-biologicals/essential-programme-on-immunization/implementation/catch-up-vaccination</a:t>
            </a:r>
            <a:endParaRPr lang="en-US" sz="1100" dirty="0">
              <a:latin typeface="Poppins" panose="00000500000000000000" pitchFamily="2" charset="0"/>
              <a:cs typeface="Poppins" panose="00000500000000000000" pitchFamily="2" charset="0"/>
            </a:endParaRPr>
          </a:p>
          <a:p>
            <a:endParaRPr lang="en-US" sz="1100" dirty="0">
              <a:latin typeface="Poppins" panose="00000500000000000000" pitchFamily="2" charset="0"/>
              <a:cs typeface="Poppins" panose="00000500000000000000" pitchFamily="2" charset="0"/>
            </a:endParaRPr>
          </a:p>
        </p:txBody>
      </p:sp>
    </p:spTree>
    <p:extLst>
      <p:ext uri="{BB962C8B-B14F-4D97-AF65-F5344CB8AC3E}">
        <p14:creationId xmlns:p14="http://schemas.microsoft.com/office/powerpoint/2010/main" val="33794902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945DC4-7223-4014-8210-0AC471732D32}"/>
              </a:ext>
            </a:extLst>
          </p:cNvPr>
          <p:cNvSpPr>
            <a:spLocks noGrp="1"/>
          </p:cNvSpPr>
          <p:nvPr>
            <p:ph type="title"/>
          </p:nvPr>
        </p:nvSpPr>
        <p:spPr/>
        <p:txBody>
          <a:bodyPr anchor="ctr"/>
          <a:lstStyle/>
          <a:p>
            <a:r>
              <a:rPr lang="en-US" sz="2800" b="1" dirty="0">
                <a:latin typeface="Poppins" panose="00000500000000000000" pitchFamily="2" charset="0"/>
                <a:cs typeface="Poppins" panose="00000500000000000000" pitchFamily="2" charset="0"/>
              </a:rPr>
              <a:t>Strategies to Close Immunity Gaps:</a:t>
            </a:r>
            <a:br>
              <a:rPr lang="en-US" sz="2800" b="1" dirty="0">
                <a:latin typeface="Poppins" panose="00000500000000000000" pitchFamily="2" charset="0"/>
                <a:cs typeface="Poppins" panose="00000500000000000000" pitchFamily="2" charset="0"/>
              </a:rPr>
            </a:br>
            <a:r>
              <a:rPr lang="en-US" sz="2800" b="1" dirty="0">
                <a:latin typeface="Poppins" panose="00000500000000000000" pitchFamily="2" charset="0"/>
                <a:cs typeface="Poppins" panose="00000500000000000000" pitchFamily="2" charset="0"/>
              </a:rPr>
              <a:t>Using Campaigns to Facilitate Catch-Up Vaccination</a:t>
            </a:r>
          </a:p>
        </p:txBody>
      </p:sp>
      <p:sp>
        <p:nvSpPr>
          <p:cNvPr id="7" name="Slide Number Placeholder 6">
            <a:extLst>
              <a:ext uri="{FF2B5EF4-FFF2-40B4-BE49-F238E27FC236}">
                <a16:creationId xmlns:a16="http://schemas.microsoft.com/office/drawing/2014/main" id="{F7BDC32A-5CD8-4379-BF32-38FAFB921D6C}"/>
              </a:ext>
            </a:extLst>
          </p:cNvPr>
          <p:cNvSpPr>
            <a:spLocks noGrp="1"/>
          </p:cNvSpPr>
          <p:nvPr>
            <p:ph type="sldNum" sz="quarter" idx="4294967295"/>
          </p:nvPr>
        </p:nvSpPr>
        <p:spPr>
          <a:xfrm>
            <a:off x="0" y="0"/>
            <a:ext cx="0" cy="0"/>
          </a:xfrm>
        </p:spPr>
        <p:txBody>
          <a:bodyPr/>
          <a:lstStyle/>
          <a:p>
            <a:r>
              <a:rPr lang="en-GB" dirty="0">
                <a:latin typeface="Calibri" panose="020F0502020204030204" pitchFamily="34" charset="0"/>
                <a:cs typeface="Calibri" panose="020F0502020204030204" pitchFamily="34" charset="0"/>
              </a:rPr>
              <a:t> </a:t>
            </a:r>
          </a:p>
        </p:txBody>
      </p:sp>
      <p:sp>
        <p:nvSpPr>
          <p:cNvPr id="5" name="TextBox 4">
            <a:extLst>
              <a:ext uri="{FF2B5EF4-FFF2-40B4-BE49-F238E27FC236}">
                <a16:creationId xmlns:a16="http://schemas.microsoft.com/office/drawing/2014/main" id="{DCEB1C79-C063-4C6D-84BF-229BC6A6AD25}"/>
              </a:ext>
            </a:extLst>
          </p:cNvPr>
          <p:cNvSpPr txBox="1"/>
          <p:nvPr/>
        </p:nvSpPr>
        <p:spPr>
          <a:xfrm>
            <a:off x="499329" y="5771805"/>
            <a:ext cx="11490036" cy="646331"/>
          </a:xfrm>
          <a:prstGeom prst="rect">
            <a:avLst/>
          </a:prstGeom>
          <a:noFill/>
        </p:spPr>
        <p:txBody>
          <a:bodyPr wrap="square" rtlCol="0">
            <a:spAutoFit/>
          </a:bodyPr>
          <a:lstStyle/>
          <a:p>
            <a:r>
              <a:rPr lang="en-US" dirty="0">
                <a:solidFill>
                  <a:schemeClr val="accent2"/>
                </a:solidFill>
                <a:latin typeface="Poppins" panose="00000500000000000000" pitchFamily="2" charset="0"/>
                <a:cs typeface="Poppins" panose="00000500000000000000" pitchFamily="2" charset="0"/>
              </a:rPr>
              <a:t>Plan integrated campaigns to the extent possible: every vaccination campaign should be considered for opportunity to deliver multiple antigens and other health interventions</a:t>
            </a:r>
          </a:p>
        </p:txBody>
      </p:sp>
      <p:sp>
        <p:nvSpPr>
          <p:cNvPr id="8" name="Content Placeholder 2">
            <a:extLst>
              <a:ext uri="{FF2B5EF4-FFF2-40B4-BE49-F238E27FC236}">
                <a16:creationId xmlns:a16="http://schemas.microsoft.com/office/drawing/2014/main" id="{0CD92C16-AE62-4105-9FB2-59A18317B7DC}"/>
              </a:ext>
            </a:extLst>
          </p:cNvPr>
          <p:cNvSpPr txBox="1">
            <a:spLocks/>
          </p:cNvSpPr>
          <p:nvPr/>
        </p:nvSpPr>
        <p:spPr>
          <a:xfrm>
            <a:off x="564551" y="1592147"/>
            <a:ext cx="6340491" cy="5067471"/>
          </a:xfrm>
          <a:prstGeom prst="rect">
            <a:avLst/>
          </a:prstGeom>
        </p:spPr>
        <p:txBody>
          <a:bodyPr>
            <a:normAutofit/>
          </a:bodyPr>
          <a:lstStyle>
            <a:lvl1pPr marL="0" indent="0" algn="l" defTabSz="554492" rtl="0" eaLnBrk="1" latinLnBrk="0" hangingPunct="1">
              <a:lnSpc>
                <a:spcPct val="120000"/>
              </a:lnSpc>
              <a:spcBef>
                <a:spcPts val="606"/>
              </a:spcBef>
              <a:spcAft>
                <a:spcPts val="728"/>
              </a:spcAft>
              <a:buSzPct val="75000"/>
              <a:buFontTx/>
              <a:buNone/>
              <a:defRPr sz="1455" kern="1200">
                <a:solidFill>
                  <a:schemeClr val="tx1"/>
                </a:solidFill>
                <a:latin typeface="Poppins" pitchFamily="2" charset="77"/>
                <a:ea typeface="Roboto" panose="02000000000000000000" pitchFamily="2" charset="0"/>
                <a:cs typeface="Poppins" pitchFamily="2" charset="77"/>
              </a:defRPr>
            </a:lvl1pPr>
            <a:lvl2pPr marL="480269" indent="-174643" algn="l" defTabSz="554492" rtl="0" eaLnBrk="1" latinLnBrk="0" hangingPunct="1">
              <a:lnSpc>
                <a:spcPct val="120000"/>
              </a:lnSpc>
              <a:spcBef>
                <a:spcPts val="303"/>
              </a:spcBef>
              <a:spcAft>
                <a:spcPts val="728"/>
              </a:spcAft>
              <a:buClr>
                <a:schemeClr val="accent1"/>
              </a:buClr>
              <a:buSzPct val="110000"/>
              <a:buFont typeface="Wingdings" panose="05000000000000000000" pitchFamily="2" charset="2"/>
              <a:buChar char="§"/>
              <a:defRPr sz="1213" kern="1200">
                <a:solidFill>
                  <a:schemeClr val="tx1"/>
                </a:solidFill>
                <a:latin typeface="Poppins" pitchFamily="2" charset="77"/>
                <a:ea typeface="Roboto" panose="02000000000000000000" pitchFamily="2" charset="0"/>
                <a:cs typeface="Poppins" pitchFamily="2" charset="77"/>
              </a:defRPr>
            </a:lvl2pPr>
            <a:lvl3pPr marL="698573" indent="-174643" algn="l" defTabSz="554492" rtl="0" eaLnBrk="1" latinLnBrk="0" hangingPunct="1">
              <a:lnSpc>
                <a:spcPct val="120000"/>
              </a:lnSpc>
              <a:spcBef>
                <a:spcPts val="303"/>
              </a:spcBef>
              <a:spcAft>
                <a:spcPts val="728"/>
              </a:spcAft>
              <a:buClr>
                <a:schemeClr val="accent1"/>
              </a:buClr>
              <a:buSzPct val="110000"/>
              <a:buFont typeface="Wingdings" panose="05000000000000000000" pitchFamily="2" charset="2"/>
              <a:buChar char="§"/>
              <a:defRPr sz="1092" kern="1200">
                <a:solidFill>
                  <a:schemeClr val="tx1"/>
                </a:solidFill>
                <a:latin typeface="Poppins" pitchFamily="2" charset="77"/>
                <a:ea typeface="Roboto" panose="02000000000000000000" pitchFamily="2" charset="0"/>
                <a:cs typeface="Poppins" pitchFamily="2" charset="77"/>
              </a:defRPr>
            </a:lvl3pPr>
            <a:lvl4pPr marL="916877" indent="-174643" algn="l" defTabSz="554492" rtl="0" eaLnBrk="1" latinLnBrk="0" hangingPunct="1">
              <a:lnSpc>
                <a:spcPct val="120000"/>
              </a:lnSpc>
              <a:spcBef>
                <a:spcPts val="303"/>
              </a:spcBef>
              <a:spcAft>
                <a:spcPts val="728"/>
              </a:spcAft>
              <a:buClr>
                <a:schemeClr val="accent1"/>
              </a:buClr>
              <a:buSzPct val="110000"/>
              <a:buFont typeface="Wingdings" panose="05000000000000000000" pitchFamily="2" charset="2"/>
              <a:buChar char="§"/>
              <a:defRPr sz="970" kern="1200">
                <a:solidFill>
                  <a:schemeClr val="tx1"/>
                </a:solidFill>
                <a:latin typeface="Poppins" pitchFamily="2" charset="77"/>
                <a:ea typeface="Roboto" panose="02000000000000000000" pitchFamily="2" charset="0"/>
                <a:cs typeface="Poppins" pitchFamily="2" charset="77"/>
              </a:defRPr>
            </a:lvl4pPr>
            <a:lvl5pPr marL="1135181" indent="-174643" algn="l" defTabSz="554492" rtl="0" eaLnBrk="1" latinLnBrk="0" hangingPunct="1">
              <a:lnSpc>
                <a:spcPct val="120000"/>
              </a:lnSpc>
              <a:spcBef>
                <a:spcPts val="303"/>
              </a:spcBef>
              <a:spcAft>
                <a:spcPts val="728"/>
              </a:spcAft>
              <a:buClr>
                <a:schemeClr val="accent1"/>
              </a:buClr>
              <a:buSzPct val="110000"/>
              <a:buFont typeface="Wingdings" panose="05000000000000000000" pitchFamily="2" charset="2"/>
              <a:buChar char="§"/>
              <a:defRPr sz="970" kern="1200">
                <a:solidFill>
                  <a:schemeClr val="tx1"/>
                </a:solidFill>
                <a:latin typeface="Poppins" pitchFamily="2" charset="77"/>
                <a:ea typeface="Roboto" panose="02000000000000000000" pitchFamily="2" charset="0"/>
                <a:cs typeface="Poppins" pitchFamily="2" charset="77"/>
              </a:defRPr>
            </a:lvl5pPr>
            <a:lvl6pPr marL="1524853" indent="-138623" algn="l" defTabSz="554492" rtl="0" eaLnBrk="1" latinLnBrk="0" hangingPunct="1">
              <a:lnSpc>
                <a:spcPct val="90000"/>
              </a:lnSpc>
              <a:spcBef>
                <a:spcPts val="303"/>
              </a:spcBef>
              <a:buFont typeface="Arial" panose="020B0604020202020204" pitchFamily="34" charset="0"/>
              <a:buChar char="•"/>
              <a:defRPr sz="1092" kern="1200">
                <a:solidFill>
                  <a:schemeClr val="tx1"/>
                </a:solidFill>
                <a:latin typeface="+mn-lt"/>
                <a:ea typeface="+mn-ea"/>
                <a:cs typeface="+mn-cs"/>
              </a:defRPr>
            </a:lvl6pPr>
            <a:lvl7pPr marL="1802100" indent="-138623" algn="l" defTabSz="554492" rtl="0" eaLnBrk="1" latinLnBrk="0" hangingPunct="1">
              <a:lnSpc>
                <a:spcPct val="90000"/>
              </a:lnSpc>
              <a:spcBef>
                <a:spcPts val="303"/>
              </a:spcBef>
              <a:buFont typeface="Arial" panose="020B0604020202020204" pitchFamily="34" charset="0"/>
              <a:buChar char="•"/>
              <a:defRPr sz="1092" kern="1200">
                <a:solidFill>
                  <a:schemeClr val="tx1"/>
                </a:solidFill>
                <a:latin typeface="+mn-lt"/>
                <a:ea typeface="+mn-ea"/>
                <a:cs typeface="+mn-cs"/>
              </a:defRPr>
            </a:lvl7pPr>
            <a:lvl8pPr marL="2079346" indent="-138623" algn="l" defTabSz="554492" rtl="0" eaLnBrk="1" latinLnBrk="0" hangingPunct="1">
              <a:lnSpc>
                <a:spcPct val="90000"/>
              </a:lnSpc>
              <a:spcBef>
                <a:spcPts val="303"/>
              </a:spcBef>
              <a:buFont typeface="Arial" panose="020B0604020202020204" pitchFamily="34" charset="0"/>
              <a:buChar char="•"/>
              <a:defRPr sz="1092" kern="1200">
                <a:solidFill>
                  <a:schemeClr val="tx1"/>
                </a:solidFill>
                <a:latin typeface="+mn-lt"/>
                <a:ea typeface="+mn-ea"/>
                <a:cs typeface="+mn-cs"/>
              </a:defRPr>
            </a:lvl8pPr>
            <a:lvl9pPr marL="2356592" indent="-138623" algn="l" defTabSz="554492" rtl="0" eaLnBrk="1" latinLnBrk="0" hangingPunct="1">
              <a:lnSpc>
                <a:spcPct val="90000"/>
              </a:lnSpc>
              <a:spcBef>
                <a:spcPts val="303"/>
              </a:spcBef>
              <a:buFont typeface="Arial" panose="020B0604020202020204" pitchFamily="34" charset="0"/>
              <a:buChar char="•"/>
              <a:defRPr sz="1092" kern="1200">
                <a:solidFill>
                  <a:schemeClr val="tx1"/>
                </a:solidFill>
                <a:latin typeface="+mn-lt"/>
                <a:ea typeface="+mn-ea"/>
                <a:cs typeface="+mn-cs"/>
              </a:defRPr>
            </a:lvl9pPr>
          </a:lstStyle>
          <a:p>
            <a:pPr marL="536575" lvl="1" indent="-457200">
              <a:lnSpc>
                <a:spcPct val="100000"/>
              </a:lnSpc>
              <a:spcBef>
                <a:spcPts val="0"/>
              </a:spcBef>
              <a:spcAft>
                <a:spcPts val="0"/>
              </a:spcAft>
              <a:tabLst>
                <a:tab pos="344488" algn="l"/>
              </a:tabLst>
            </a:pPr>
            <a:r>
              <a:rPr lang="en-US" sz="2000" b="1" dirty="0">
                <a:latin typeface="Poppins" panose="00000500000000000000" pitchFamily="2" charset="0"/>
                <a:cs typeface="Poppins" panose="00000500000000000000" pitchFamily="2" charset="0"/>
              </a:rPr>
              <a:t>Mexico, Apr-Sep 2021: </a:t>
            </a:r>
            <a:r>
              <a:rPr lang="en-US" sz="2000" dirty="0">
                <a:latin typeface="Poppins" panose="00000500000000000000" pitchFamily="2" charset="0"/>
                <a:cs typeface="Poppins" panose="00000500000000000000" pitchFamily="2" charset="0"/>
              </a:rPr>
              <a:t>used MR campaign to catch up children on routine vaccines (</a:t>
            </a:r>
            <a:r>
              <a:rPr lang="en-US" sz="2000" i="1" dirty="0">
                <a:latin typeface="Poppins" panose="00000500000000000000" pitchFamily="2" charset="0"/>
                <a:cs typeface="Poppins" panose="00000500000000000000" pitchFamily="2" charset="0"/>
              </a:rPr>
              <a:t>e.g. </a:t>
            </a:r>
            <a:r>
              <a:rPr lang="en-US" sz="2000" dirty="0">
                <a:latin typeface="Poppins" panose="00000500000000000000" pitchFamily="2" charset="0"/>
                <a:cs typeface="Poppins" panose="00000500000000000000" pitchFamily="2" charset="0"/>
              </a:rPr>
              <a:t>hexavalent)</a:t>
            </a:r>
          </a:p>
          <a:p>
            <a:pPr marL="536575" lvl="1" indent="-457200">
              <a:lnSpc>
                <a:spcPct val="100000"/>
              </a:lnSpc>
              <a:spcBef>
                <a:spcPts val="0"/>
              </a:spcBef>
              <a:spcAft>
                <a:spcPts val="0"/>
              </a:spcAft>
              <a:tabLst>
                <a:tab pos="344488" algn="l"/>
              </a:tabLst>
            </a:pPr>
            <a:endParaRPr lang="en-US" sz="2000" dirty="0">
              <a:latin typeface="Poppins" panose="00000500000000000000" pitchFamily="2" charset="0"/>
              <a:cs typeface="Poppins" panose="00000500000000000000" pitchFamily="2" charset="0"/>
            </a:endParaRPr>
          </a:p>
          <a:p>
            <a:pPr marL="536575" lvl="1" indent="-457200">
              <a:lnSpc>
                <a:spcPct val="100000"/>
              </a:lnSpc>
              <a:spcBef>
                <a:spcPts val="0"/>
              </a:spcBef>
              <a:spcAft>
                <a:spcPts val="0"/>
              </a:spcAft>
              <a:tabLst>
                <a:tab pos="344488" algn="l"/>
              </a:tabLst>
            </a:pPr>
            <a:r>
              <a:rPr lang="en-US" sz="2000" b="1" dirty="0">
                <a:latin typeface="Poppins" panose="00000500000000000000" pitchFamily="2" charset="0"/>
                <a:cs typeface="Poppins" panose="00000500000000000000" pitchFamily="2" charset="0"/>
              </a:rPr>
              <a:t>Nepal, Apr 2022: </a:t>
            </a:r>
            <a:r>
              <a:rPr lang="en-US" sz="2000" dirty="0">
                <a:latin typeface="Poppins" panose="00000500000000000000" pitchFamily="2" charset="0"/>
                <a:cs typeface="Poppins" panose="00000500000000000000" pitchFamily="2" charset="0"/>
              </a:rPr>
              <a:t>linking a typhoid conjugate vaccine campaign to identify and reach children who missed vaccination</a:t>
            </a:r>
          </a:p>
          <a:p>
            <a:pPr marL="536575" lvl="1" indent="-457200">
              <a:tabLst>
                <a:tab pos="344488" algn="l"/>
              </a:tabLst>
            </a:pPr>
            <a:endParaRPr lang="en-US" sz="3100" dirty="0">
              <a:latin typeface="Poppins" panose="00000500000000000000" pitchFamily="2" charset="0"/>
              <a:cs typeface="Poppins" panose="00000500000000000000" pitchFamily="2" charset="0"/>
            </a:endParaRPr>
          </a:p>
        </p:txBody>
      </p:sp>
      <p:pic>
        <p:nvPicPr>
          <p:cNvPr id="3" name="Picture 2">
            <a:extLst>
              <a:ext uri="{FF2B5EF4-FFF2-40B4-BE49-F238E27FC236}">
                <a16:creationId xmlns:a16="http://schemas.microsoft.com/office/drawing/2014/main" id="{24A4CB59-FF9E-46D8-8FC0-4AB92CA25445}"/>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l="79981" t="12751" b="7801"/>
          <a:stretch/>
        </p:blipFill>
        <p:spPr>
          <a:xfrm>
            <a:off x="6905042" y="2516823"/>
            <a:ext cx="1888083" cy="2950974"/>
          </a:xfrm>
          <a:prstGeom prst="rect">
            <a:avLst/>
          </a:prstGeom>
        </p:spPr>
      </p:pic>
      <p:sp>
        <p:nvSpPr>
          <p:cNvPr id="4" name="TextBox 3">
            <a:extLst>
              <a:ext uri="{FF2B5EF4-FFF2-40B4-BE49-F238E27FC236}">
                <a16:creationId xmlns:a16="http://schemas.microsoft.com/office/drawing/2014/main" id="{4D58E0D2-898D-4171-BFAC-6650B1D2BA43}"/>
              </a:ext>
            </a:extLst>
          </p:cNvPr>
          <p:cNvSpPr txBox="1"/>
          <p:nvPr/>
        </p:nvSpPr>
        <p:spPr>
          <a:xfrm>
            <a:off x="561759" y="4018243"/>
            <a:ext cx="6310673" cy="1015663"/>
          </a:xfrm>
          <a:prstGeom prst="rect">
            <a:avLst/>
          </a:prstGeom>
          <a:noFill/>
        </p:spPr>
        <p:txBody>
          <a:bodyPr wrap="square" rtlCol="0">
            <a:spAutoFit/>
          </a:bodyPr>
          <a:lstStyle/>
          <a:p>
            <a:pPr marL="536575" marR="0" lvl="1" indent="-457200" algn="l" defTabSz="914400" rtl="0" eaLnBrk="1" fontAlgn="auto" latinLnBrk="0" hangingPunct="1">
              <a:lnSpc>
                <a:spcPct val="100000"/>
              </a:lnSpc>
              <a:spcBef>
                <a:spcPts val="0"/>
              </a:spcBef>
              <a:spcAft>
                <a:spcPts val="600"/>
              </a:spcAft>
              <a:buClr>
                <a:schemeClr val="accent1"/>
              </a:buClr>
              <a:buSzTx/>
              <a:buFont typeface="Wingdings" panose="05000000000000000000" pitchFamily="2" charset="2"/>
              <a:buChar char="§"/>
              <a:tabLst>
                <a:tab pos="344488" algn="l"/>
              </a:tabLst>
              <a:defRPr/>
            </a:pPr>
            <a:r>
              <a:rPr kumimoji="0" lang="en-US" sz="2000" b="1" i="0" u="none" strike="noStrike" kern="1200" cap="none" spc="0" normalizeH="0" baseline="0" noProof="0" dirty="0">
                <a:ln>
                  <a:noFill/>
                </a:ln>
                <a:solidFill>
                  <a:srgbClr val="000000"/>
                </a:solidFill>
                <a:effectLst/>
                <a:uLnTx/>
                <a:uFillTx/>
                <a:latin typeface="Poppins" panose="00000500000000000000" pitchFamily="2" charset="0"/>
                <a:cs typeface="Poppins" panose="00000500000000000000" pitchFamily="2" charset="0"/>
              </a:rPr>
              <a:t>Togo, Jul-Aug 2021: </a:t>
            </a:r>
            <a:r>
              <a:rPr kumimoji="0" lang="en-US" sz="2000" i="0" u="none" strike="noStrike" kern="1200" cap="none" spc="0" normalizeH="0" baseline="0" noProof="0" dirty="0">
                <a:ln>
                  <a:noFill/>
                </a:ln>
                <a:solidFill>
                  <a:srgbClr val="000000"/>
                </a:solidFill>
                <a:effectLst/>
                <a:uLnTx/>
                <a:uFillTx/>
                <a:latin typeface="Poppins" panose="00000500000000000000" pitchFamily="2" charset="0"/>
                <a:cs typeface="Poppins" panose="00000500000000000000" pitchFamily="2" charset="0"/>
              </a:rPr>
              <a:t>used campaign of </a:t>
            </a:r>
            <a:r>
              <a:rPr kumimoji="0" lang="en-US" sz="2000" i="0" u="none" strike="noStrike" kern="1200" cap="none" spc="0" normalizeH="0" baseline="0" noProof="0" dirty="0" err="1">
                <a:ln>
                  <a:noFill/>
                </a:ln>
                <a:solidFill>
                  <a:srgbClr val="000000"/>
                </a:solidFill>
                <a:effectLst/>
                <a:uLnTx/>
                <a:uFillTx/>
                <a:latin typeface="Poppins" panose="00000500000000000000" pitchFamily="2" charset="0"/>
                <a:cs typeface="Poppins" panose="00000500000000000000" pitchFamily="2" charset="0"/>
              </a:rPr>
              <a:t>MenAfriVac</a:t>
            </a:r>
            <a:r>
              <a:rPr kumimoji="0" lang="en-US" sz="2000" i="0" u="none" strike="noStrike" kern="1200" cap="none" spc="0" normalizeH="0" baseline="0" noProof="0" dirty="0">
                <a:ln>
                  <a:noFill/>
                </a:ln>
                <a:solidFill>
                  <a:srgbClr val="000000"/>
                </a:solidFill>
                <a:effectLst/>
                <a:uLnTx/>
                <a:uFillTx/>
                <a:latin typeface="Poppins" panose="00000500000000000000" pitchFamily="2" charset="0"/>
                <a:cs typeface="Poppins" panose="00000500000000000000" pitchFamily="2" charset="0"/>
              </a:rPr>
              <a:t>, Vitamin A, and </a:t>
            </a:r>
            <a:r>
              <a:rPr kumimoji="0" lang="en-US" sz="2000" i="0" u="none" strike="noStrike" kern="1200" cap="none" spc="0" normalizeH="0" baseline="0" noProof="0" dirty="0" err="1">
                <a:ln>
                  <a:noFill/>
                </a:ln>
                <a:solidFill>
                  <a:srgbClr val="000000"/>
                </a:solidFill>
                <a:effectLst/>
                <a:uLnTx/>
                <a:uFillTx/>
                <a:latin typeface="Poppins" panose="00000500000000000000" pitchFamily="2" charset="0"/>
                <a:cs typeface="Poppins" panose="00000500000000000000" pitchFamily="2" charset="0"/>
              </a:rPr>
              <a:t>albendozole</a:t>
            </a:r>
            <a:r>
              <a:rPr kumimoji="0" lang="en-US" sz="2000" i="0" u="none" strike="noStrike" kern="1200" cap="none" spc="0" normalizeH="0" baseline="0" noProof="0" dirty="0">
                <a:ln>
                  <a:noFill/>
                </a:ln>
                <a:solidFill>
                  <a:srgbClr val="000000"/>
                </a:solidFill>
                <a:effectLst/>
                <a:uLnTx/>
                <a:uFillTx/>
                <a:latin typeface="Poppins" panose="00000500000000000000" pitchFamily="2" charset="0"/>
                <a:cs typeface="Poppins" panose="00000500000000000000" pitchFamily="2" charset="0"/>
              </a:rPr>
              <a:t> to catch up children on routine immunization</a:t>
            </a:r>
          </a:p>
        </p:txBody>
      </p:sp>
      <p:pic>
        <p:nvPicPr>
          <p:cNvPr id="15" name="Picture 14">
            <a:extLst>
              <a:ext uri="{FF2B5EF4-FFF2-40B4-BE49-F238E27FC236}">
                <a16:creationId xmlns:a16="http://schemas.microsoft.com/office/drawing/2014/main" id="{65459B75-6F2C-4010-8A48-ED04A97F7866}"/>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l="22167" t="90425" r="48918" b="1803"/>
          <a:stretch/>
        </p:blipFill>
        <p:spPr>
          <a:xfrm>
            <a:off x="8624392" y="4485066"/>
            <a:ext cx="3195931" cy="338311"/>
          </a:xfrm>
          <a:prstGeom prst="rect">
            <a:avLst/>
          </a:prstGeom>
        </p:spPr>
      </p:pic>
      <p:pic>
        <p:nvPicPr>
          <p:cNvPr id="16" name="Picture 15">
            <a:extLst>
              <a:ext uri="{FF2B5EF4-FFF2-40B4-BE49-F238E27FC236}">
                <a16:creationId xmlns:a16="http://schemas.microsoft.com/office/drawing/2014/main" id="{2D4267C2-0DE4-40EE-9CAA-68BCA7FD3BBC}"/>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l="50601" t="91575" r="22039" b="1726"/>
          <a:stretch/>
        </p:blipFill>
        <p:spPr>
          <a:xfrm>
            <a:off x="8678401" y="4742347"/>
            <a:ext cx="3024114" cy="291559"/>
          </a:xfrm>
          <a:prstGeom prst="rect">
            <a:avLst/>
          </a:prstGeom>
        </p:spPr>
      </p:pic>
      <p:sp>
        <p:nvSpPr>
          <p:cNvPr id="17" name="TextBox 16">
            <a:extLst>
              <a:ext uri="{FF2B5EF4-FFF2-40B4-BE49-F238E27FC236}">
                <a16:creationId xmlns:a16="http://schemas.microsoft.com/office/drawing/2014/main" id="{6747B223-392C-497D-90A5-16E65BE90E1B}"/>
              </a:ext>
            </a:extLst>
          </p:cNvPr>
          <p:cNvSpPr txBox="1"/>
          <p:nvPr/>
        </p:nvSpPr>
        <p:spPr>
          <a:xfrm>
            <a:off x="6872432" y="5333174"/>
            <a:ext cx="4947891" cy="400110"/>
          </a:xfrm>
          <a:prstGeom prst="rect">
            <a:avLst/>
          </a:prstGeom>
          <a:noFill/>
        </p:spPr>
        <p:txBody>
          <a:bodyPr wrap="square" rtlCol="0">
            <a:spAutoFit/>
          </a:bodyPr>
          <a:lstStyle/>
          <a:p>
            <a:r>
              <a:rPr lang="en-US" sz="1000" b="1" dirty="0">
                <a:latin typeface="Calibri" panose="020F0502020204030204" pitchFamily="34" charset="0"/>
                <a:cs typeface="Calibri" panose="020F0502020204030204" pitchFamily="34" charset="0"/>
              </a:rPr>
              <a:t>Proportion of incompletely vaccinated children who were vaccinated during the integrated Men A campaign,  Togo, Jul-Aug 2021</a:t>
            </a:r>
          </a:p>
        </p:txBody>
      </p:sp>
    </p:spTree>
    <p:extLst>
      <p:ext uri="{BB962C8B-B14F-4D97-AF65-F5344CB8AC3E}">
        <p14:creationId xmlns:p14="http://schemas.microsoft.com/office/powerpoint/2010/main" val="324365991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24F71CE-7241-E8A3-1EBB-0DC1AA861613}"/>
              </a:ext>
            </a:extLst>
          </p:cNvPr>
          <p:cNvSpPr>
            <a:spLocks noGrp="1"/>
          </p:cNvSpPr>
          <p:nvPr>
            <p:ph type="title"/>
          </p:nvPr>
        </p:nvSpPr>
        <p:spPr>
          <a:xfrm>
            <a:off x="1270000" y="365126"/>
            <a:ext cx="9753600" cy="777875"/>
          </a:xfrm>
        </p:spPr>
        <p:txBody>
          <a:bodyPr/>
          <a:lstStyle/>
          <a:p>
            <a:r>
              <a:rPr lang="fr-FR" dirty="0" err="1"/>
              <a:t>Definitions</a:t>
            </a:r>
            <a:endParaRPr lang="fr-FR" dirty="0"/>
          </a:p>
        </p:txBody>
      </p:sp>
      <p:sp>
        <p:nvSpPr>
          <p:cNvPr id="3" name="Espace réservé du contenu 2">
            <a:extLst>
              <a:ext uri="{FF2B5EF4-FFF2-40B4-BE49-F238E27FC236}">
                <a16:creationId xmlns:a16="http://schemas.microsoft.com/office/drawing/2014/main" id="{26378129-94CA-2F96-A1FE-52359FF42BFD}"/>
              </a:ext>
            </a:extLst>
          </p:cNvPr>
          <p:cNvSpPr>
            <a:spLocks noGrp="1"/>
          </p:cNvSpPr>
          <p:nvPr>
            <p:ph sz="half" idx="1"/>
          </p:nvPr>
        </p:nvSpPr>
        <p:spPr>
          <a:xfrm>
            <a:off x="508000" y="1346200"/>
            <a:ext cx="10515600" cy="4831292"/>
          </a:xfrm>
        </p:spPr>
        <p:txBody>
          <a:bodyPr/>
          <a:lstStyle/>
          <a:p>
            <a:pPr marL="0" indent="0">
              <a:buNone/>
            </a:pPr>
            <a:r>
              <a:rPr lang="en-US" sz="2400" b="1" dirty="0">
                <a:latin typeface="Poppins" panose="00000500000000000000" pitchFamily="2" charset="0"/>
                <a:cs typeface="Poppins" panose="00000500000000000000" pitchFamily="2" charset="0"/>
              </a:rPr>
              <a:t>Essential immunization systems:</a:t>
            </a:r>
            <a:endParaRPr lang="en-US" sz="2000" b="1" dirty="0">
              <a:latin typeface="Poppins" panose="00000500000000000000" pitchFamily="2" charset="0"/>
              <a:cs typeface="Poppins" panose="00000500000000000000" pitchFamily="2" charset="0"/>
            </a:endParaRPr>
          </a:p>
          <a:p>
            <a:pPr>
              <a:lnSpc>
                <a:spcPct val="150000"/>
              </a:lnSpc>
            </a:pPr>
            <a:r>
              <a:rPr lang="en-US" sz="2000" dirty="0">
                <a:latin typeface="Poppins" panose="00000500000000000000" pitchFamily="2" charset="0"/>
                <a:cs typeface="Poppins" panose="00000500000000000000" pitchFamily="2" charset="0"/>
              </a:rPr>
              <a:t>A comprehensive structure for ensuring nationally recommended vaccines are delivered in a safe, accessible and predictable manner to aware &amp; engaged communities</a:t>
            </a:r>
          </a:p>
          <a:p>
            <a:endParaRPr lang="fr-FR" dirty="0"/>
          </a:p>
        </p:txBody>
      </p:sp>
      <p:pic>
        <p:nvPicPr>
          <p:cNvPr id="5" name="Picture 8">
            <a:extLst>
              <a:ext uri="{FF2B5EF4-FFF2-40B4-BE49-F238E27FC236}">
                <a16:creationId xmlns:a16="http://schemas.microsoft.com/office/drawing/2014/main" id="{592757CE-E871-435F-A89D-298FC307E2F4}"/>
              </a:ext>
            </a:extLst>
          </p:cNvPr>
          <p:cNvPicPr>
            <a:picLocks noChangeAspect="1"/>
          </p:cNvPicPr>
          <p:nvPr/>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508000" y="436034"/>
            <a:ext cx="676053" cy="559434"/>
          </a:xfrm>
          <a:prstGeom prst="rect">
            <a:avLst/>
          </a:prstGeom>
        </p:spPr>
      </p:pic>
    </p:spTree>
    <p:extLst>
      <p:ext uri="{BB962C8B-B14F-4D97-AF65-F5344CB8AC3E}">
        <p14:creationId xmlns:p14="http://schemas.microsoft.com/office/powerpoint/2010/main" val="175046648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C5653FD9-4951-448D-9E47-685AEEF6613A}"/>
              </a:ext>
            </a:extLst>
          </p:cNvPr>
          <p:cNvGraphicFramePr>
            <a:graphicFrameLocks noGrp="1"/>
          </p:cNvGraphicFramePr>
          <p:nvPr>
            <p:extLst>
              <p:ext uri="{D42A27DB-BD31-4B8C-83A1-F6EECF244321}">
                <p14:modId xmlns:p14="http://schemas.microsoft.com/office/powerpoint/2010/main" val="3268819806"/>
              </p:ext>
            </p:extLst>
          </p:nvPr>
        </p:nvGraphicFramePr>
        <p:xfrm>
          <a:off x="2658005" y="1690224"/>
          <a:ext cx="7042244" cy="3387090"/>
        </p:xfrm>
        <a:graphic>
          <a:graphicData uri="http://schemas.openxmlformats.org/drawingml/2006/table">
            <a:tbl>
              <a:tblPr/>
              <a:tblGrid>
                <a:gridCol w="3764639">
                  <a:extLst>
                    <a:ext uri="{9D8B030D-6E8A-4147-A177-3AD203B41FA5}">
                      <a16:colId xmlns:a16="http://schemas.microsoft.com/office/drawing/2014/main" val="3577163863"/>
                    </a:ext>
                  </a:extLst>
                </a:gridCol>
                <a:gridCol w="3277605">
                  <a:extLst>
                    <a:ext uri="{9D8B030D-6E8A-4147-A177-3AD203B41FA5}">
                      <a16:colId xmlns:a16="http://schemas.microsoft.com/office/drawing/2014/main" val="3070534814"/>
                    </a:ext>
                  </a:extLst>
                </a:gridCol>
              </a:tblGrid>
              <a:tr h="189827">
                <a:tc>
                  <a:txBody>
                    <a:bodyPr/>
                    <a:lstStyle/>
                    <a:p>
                      <a:pPr algn="l" fontAlgn="ctr"/>
                      <a:r>
                        <a:rPr lang="en-US" sz="2000" b="1" i="0" u="sng" strike="noStrike" dirty="0">
                          <a:solidFill>
                            <a:srgbClr val="0A2F76"/>
                          </a:solidFill>
                          <a:effectLst/>
                          <a:latin typeface="Calibri" panose="020F0502020204030204" pitchFamily="34" charset="0"/>
                        </a:rPr>
                        <a:t>Diseases/ Vaccines</a:t>
                      </a: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2000" b="1" i="0" u="none" strike="noStrike" dirty="0">
                          <a:solidFill>
                            <a:srgbClr val="0A2F76"/>
                          </a:solidFill>
                          <a:effectLst/>
                          <a:latin typeface="Calibri" panose="020F0502020204030204" pitchFamily="34" charset="0"/>
                        </a:rPr>
                        <a:t>No. of campaigns postponed </a:t>
                      </a:r>
                    </a:p>
                    <a:p>
                      <a:pPr algn="ctr" fontAlgn="ctr"/>
                      <a:r>
                        <a:rPr lang="en-US" sz="1600" b="1" i="0" u="sng" strike="noStrike" dirty="0">
                          <a:solidFill>
                            <a:srgbClr val="0A2F76"/>
                          </a:solidFill>
                          <a:effectLst/>
                          <a:latin typeface="Calibri"/>
                        </a:rPr>
                        <a:t>(fully or partially)</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prstDash val="soli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8384158"/>
                  </a:ext>
                </a:extLst>
              </a:tr>
              <a:tr h="146748">
                <a:tc>
                  <a:txBody>
                    <a:bodyPr/>
                    <a:lstStyle/>
                    <a:p>
                      <a:pPr algn="l" fontAlgn="b"/>
                      <a:r>
                        <a:rPr lang="en-US" sz="2000" b="0" i="0" u="none" strike="noStrike" dirty="0">
                          <a:solidFill>
                            <a:srgbClr val="000000"/>
                          </a:solidFill>
                          <a:effectLst/>
                          <a:latin typeface="Calibri" panose="020F0502020204030204" pitchFamily="34" charset="0"/>
                        </a:rPr>
                        <a:t>Measles (M/MR/MMR)</a:t>
                      </a: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lumMod val="90000"/>
                      </a:schemeClr>
                    </a:solidFill>
                  </a:tcPr>
                </a:tc>
                <a:tc>
                  <a:txBody>
                    <a:bodyPr/>
                    <a:lstStyle/>
                    <a:p>
                      <a:pPr algn="ctr" fontAlgn="b"/>
                      <a:r>
                        <a:rPr lang="en-US" sz="2000" b="0" i="0" u="none" strike="noStrike" dirty="0">
                          <a:solidFill>
                            <a:srgbClr val="000000"/>
                          </a:solidFill>
                          <a:effectLst/>
                          <a:latin typeface="Calibri" panose="020F0502020204030204" pitchFamily="34" charset="0"/>
                        </a:rPr>
                        <a:t>12</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lumMod val="90000"/>
                      </a:schemeClr>
                    </a:solidFill>
                  </a:tcPr>
                </a:tc>
                <a:extLst>
                  <a:ext uri="{0D108BD9-81ED-4DB2-BD59-A6C34878D82A}">
                    <a16:rowId xmlns:a16="http://schemas.microsoft.com/office/drawing/2014/main" val="2039329434"/>
                  </a:ext>
                </a:extLst>
              </a:tr>
              <a:tr h="96374">
                <a:tc>
                  <a:txBody>
                    <a:bodyPr/>
                    <a:lstStyle/>
                    <a:p>
                      <a:pPr algn="l" fontAlgn="b"/>
                      <a:r>
                        <a:rPr lang="en-US" sz="2000" b="0" i="0" u="none" strike="noStrike" dirty="0">
                          <a:solidFill>
                            <a:srgbClr val="000000"/>
                          </a:solidFill>
                          <a:effectLst/>
                          <a:latin typeface="Calibri" panose="020F0502020204030204" pitchFamily="34" charset="0"/>
                        </a:rPr>
                        <a:t>Polio (IPV)</a:t>
                      </a: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2000" b="0" i="0" u="none" strike="noStrike" dirty="0">
                          <a:solidFill>
                            <a:srgbClr val="000000"/>
                          </a:solidFill>
                          <a:effectLst/>
                          <a:latin typeface="Calibri" panose="020F0502020204030204" pitchFamily="34" charset="0"/>
                        </a:rPr>
                        <a:t>7</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083393833"/>
                  </a:ext>
                </a:extLst>
              </a:tr>
              <a:tr h="96374">
                <a:tc>
                  <a:txBody>
                    <a:bodyPr/>
                    <a:lstStyle/>
                    <a:p>
                      <a:pPr algn="l" fontAlgn="b"/>
                      <a:r>
                        <a:rPr lang="en-US" sz="2000" b="0" i="0" u="none" strike="noStrike" dirty="0">
                          <a:solidFill>
                            <a:srgbClr val="000000"/>
                          </a:solidFill>
                          <a:effectLst/>
                          <a:latin typeface="Calibri" panose="020F0502020204030204" pitchFamily="34" charset="0"/>
                        </a:rPr>
                        <a:t>Bivalent Oral Poliovirus (</a:t>
                      </a:r>
                      <a:r>
                        <a:rPr lang="en-US" sz="2000" b="0" i="0" u="none" strike="noStrike" dirty="0" err="1">
                          <a:solidFill>
                            <a:srgbClr val="000000"/>
                          </a:solidFill>
                          <a:effectLst/>
                          <a:latin typeface="Calibri" panose="020F0502020204030204" pitchFamily="34" charset="0"/>
                        </a:rPr>
                        <a:t>bOPV</a:t>
                      </a:r>
                      <a:r>
                        <a:rPr lang="en-US" sz="2000" b="0" i="0" u="none" strike="noStrike" dirty="0">
                          <a:solidFill>
                            <a:srgbClr val="000000"/>
                          </a:solidFill>
                          <a:effectLst/>
                          <a:latin typeface="Calibri" panose="020F0502020204030204" pitchFamily="34" charset="0"/>
                        </a:rPr>
                        <a:t>)</a:t>
                      </a: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lumMod val="90000"/>
                      </a:schemeClr>
                    </a:solidFill>
                  </a:tcPr>
                </a:tc>
                <a:tc>
                  <a:txBody>
                    <a:bodyPr/>
                    <a:lstStyle/>
                    <a:p>
                      <a:pPr algn="ctr" fontAlgn="b"/>
                      <a:r>
                        <a:rPr lang="en-US" sz="2000" b="0" i="0" u="none" strike="noStrike" dirty="0">
                          <a:solidFill>
                            <a:srgbClr val="000000"/>
                          </a:solidFill>
                          <a:effectLst/>
                          <a:latin typeface="Calibri" panose="020F0502020204030204" pitchFamily="34" charset="0"/>
                        </a:rPr>
                        <a:t>6</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lumMod val="90000"/>
                      </a:schemeClr>
                    </a:solidFill>
                  </a:tcPr>
                </a:tc>
                <a:extLst>
                  <a:ext uri="{0D108BD9-81ED-4DB2-BD59-A6C34878D82A}">
                    <a16:rowId xmlns:a16="http://schemas.microsoft.com/office/drawing/2014/main" val="2840051686"/>
                  </a:ext>
                </a:extLst>
              </a:tr>
              <a:tr h="96374">
                <a:tc>
                  <a:txBody>
                    <a:bodyPr/>
                    <a:lstStyle/>
                    <a:p>
                      <a:pPr algn="l" fontAlgn="b"/>
                      <a:r>
                        <a:rPr lang="en-US" sz="2000" b="0" i="0" u="none" strike="noStrike" dirty="0">
                          <a:solidFill>
                            <a:srgbClr val="000000"/>
                          </a:solidFill>
                          <a:effectLst/>
                          <a:latin typeface="Calibri" panose="020F0502020204030204" pitchFamily="34" charset="0"/>
                        </a:rPr>
                        <a:t>Meningitis A (Men A)</a:t>
                      </a: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2000" b="0" i="0" u="none" strike="noStrike" dirty="0">
                          <a:solidFill>
                            <a:srgbClr val="000000"/>
                          </a:solidFill>
                          <a:effectLst/>
                          <a:latin typeface="Calibri" panose="020F0502020204030204" pitchFamily="34" charset="0"/>
                        </a:rPr>
                        <a:t>1</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59904521"/>
                  </a:ext>
                </a:extLst>
              </a:tr>
              <a:tr h="96374">
                <a:tc>
                  <a:txBody>
                    <a:bodyPr/>
                    <a:lstStyle/>
                    <a:p>
                      <a:pPr algn="l" fontAlgn="b"/>
                      <a:r>
                        <a:rPr lang="en-US" sz="2000" b="0" i="0" u="none" strike="noStrike" dirty="0">
                          <a:solidFill>
                            <a:srgbClr val="000000"/>
                          </a:solidFill>
                          <a:effectLst/>
                          <a:latin typeface="Calibri" panose="020F0502020204030204" pitchFamily="34" charset="0"/>
                        </a:rPr>
                        <a:t>Yellow Fever (YF)</a:t>
                      </a: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lumMod val="90000"/>
                      </a:schemeClr>
                    </a:solidFill>
                  </a:tcPr>
                </a:tc>
                <a:tc>
                  <a:txBody>
                    <a:bodyPr/>
                    <a:lstStyle/>
                    <a:p>
                      <a:pPr algn="ctr" fontAlgn="b"/>
                      <a:r>
                        <a:rPr lang="en-US" sz="2000" b="0" i="0" u="none" strike="noStrike" dirty="0">
                          <a:solidFill>
                            <a:srgbClr val="000000"/>
                          </a:solidFill>
                          <a:effectLst/>
                          <a:latin typeface="Calibri" panose="020F0502020204030204" pitchFamily="34" charset="0"/>
                        </a:rPr>
                        <a:t>5</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lumMod val="90000"/>
                      </a:schemeClr>
                    </a:solidFill>
                  </a:tcPr>
                </a:tc>
                <a:extLst>
                  <a:ext uri="{0D108BD9-81ED-4DB2-BD59-A6C34878D82A}">
                    <a16:rowId xmlns:a16="http://schemas.microsoft.com/office/drawing/2014/main" val="2177426578"/>
                  </a:ext>
                </a:extLst>
              </a:tr>
              <a:tr h="96374">
                <a:tc>
                  <a:txBody>
                    <a:bodyPr/>
                    <a:lstStyle/>
                    <a:p>
                      <a:pPr algn="l" fontAlgn="b"/>
                      <a:r>
                        <a:rPr lang="en-US" sz="2000" b="0" i="0" u="none" strike="noStrike" dirty="0">
                          <a:solidFill>
                            <a:srgbClr val="000000"/>
                          </a:solidFill>
                          <a:effectLst/>
                          <a:latin typeface="Calibri" panose="020F0502020204030204" pitchFamily="34" charset="0"/>
                        </a:rPr>
                        <a:t>Cholera (OCV)</a:t>
                      </a: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2000" b="0" i="0" u="none" strike="noStrike" dirty="0">
                          <a:solidFill>
                            <a:srgbClr val="000000"/>
                          </a:solidFill>
                          <a:effectLst/>
                          <a:latin typeface="Calibri" panose="020F0502020204030204" pitchFamily="34" charset="0"/>
                        </a:rPr>
                        <a:t>1</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39741733"/>
                  </a:ext>
                </a:extLst>
              </a:tr>
              <a:tr h="96374">
                <a:tc>
                  <a:txBody>
                    <a:bodyPr/>
                    <a:lstStyle/>
                    <a:p>
                      <a:pPr algn="l" fontAlgn="b"/>
                      <a:r>
                        <a:rPr lang="en-US" sz="2000" b="0" i="0" u="sng" strike="noStrike" dirty="0">
                          <a:solidFill>
                            <a:srgbClr val="000000"/>
                          </a:solidFill>
                          <a:effectLst/>
                          <a:latin typeface="Calibri" panose="020F0502020204030204" pitchFamily="34" charset="0"/>
                        </a:rPr>
                        <a:t>Tetanus (Td)</a:t>
                      </a: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lumMod val="90000"/>
                      </a:schemeClr>
                    </a:solidFill>
                  </a:tcPr>
                </a:tc>
                <a:tc>
                  <a:txBody>
                    <a:bodyPr/>
                    <a:lstStyle/>
                    <a:p>
                      <a:pPr algn="ctr" fontAlgn="b"/>
                      <a:r>
                        <a:rPr lang="en-US" sz="2000" b="0" i="0" u="sng" strike="noStrike" dirty="0">
                          <a:solidFill>
                            <a:srgbClr val="000000"/>
                          </a:solidFill>
                          <a:effectLst/>
                          <a:latin typeface="Calibri" panose="020F0502020204030204" pitchFamily="34" charset="0"/>
                        </a:rPr>
                        <a:t>3</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lumMod val="90000"/>
                      </a:schemeClr>
                    </a:solidFill>
                  </a:tcPr>
                </a:tc>
                <a:extLst>
                  <a:ext uri="{0D108BD9-81ED-4DB2-BD59-A6C34878D82A}">
                    <a16:rowId xmlns:a16="http://schemas.microsoft.com/office/drawing/2014/main" val="3622487031"/>
                  </a:ext>
                </a:extLst>
              </a:tr>
              <a:tr h="96374">
                <a:tc>
                  <a:txBody>
                    <a:bodyPr/>
                    <a:lstStyle/>
                    <a:p>
                      <a:pPr algn="l" fontAlgn="b"/>
                      <a:r>
                        <a:rPr lang="en-US" sz="2000" b="1" i="0" u="none" strike="noStrike" dirty="0">
                          <a:solidFill>
                            <a:srgbClr val="000000"/>
                          </a:solidFill>
                          <a:effectLst/>
                          <a:latin typeface="Calibri" panose="020F0502020204030204" pitchFamily="34" charset="0"/>
                        </a:rPr>
                        <a:t>Total postponed</a:t>
                      </a: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2000" b="1" i="0" u="none" strike="noStrike" dirty="0">
                          <a:solidFill>
                            <a:srgbClr val="000000"/>
                          </a:solidFill>
                          <a:effectLst/>
                          <a:latin typeface="Calibri" panose="020F0502020204030204" pitchFamily="34" charset="0"/>
                        </a:rPr>
                        <a:t>35</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994365612"/>
                  </a:ext>
                </a:extLst>
              </a:tr>
              <a:tr h="96374">
                <a:tc gridSpan="2">
                  <a:txBody>
                    <a:bodyPr/>
                    <a:lstStyle/>
                    <a:p>
                      <a:pPr algn="l" fontAlgn="b"/>
                      <a:endParaRPr lang="en-US" sz="2000" b="0" i="1" u="none" strike="noStrike" dirty="0">
                        <a:solidFill>
                          <a:srgbClr val="000000"/>
                        </a:solidFill>
                        <a:effectLst/>
                        <a:latin typeface="Calibri" panose="020F0502020204030204" pitchFamily="34" charset="0"/>
                      </a:endParaRPr>
                    </a:p>
                  </a:txBody>
                  <a:tcPr marL="9525" marR="9525" marT="9525" marB="0" anchor="b">
                    <a:lnL>
                      <a:noFill/>
                    </a:lnL>
                    <a:lnR>
                      <a:noFill/>
                    </a:lnR>
                    <a:lnT w="12700" cap="flat" cmpd="sng" algn="ctr">
                      <a:noFill/>
                      <a:prstDash val="solid"/>
                      <a:round/>
                      <a:headEnd type="none" w="med" len="med"/>
                      <a:tailEnd type="none" w="med" len="med"/>
                    </a:lnT>
                    <a:lnB>
                      <a:noFill/>
                    </a:lnB>
                    <a:lnTlToBr w="12700" cmpd="sng">
                      <a:noFill/>
                      <a:prstDash val="solid"/>
                    </a:lnTlToBr>
                    <a:lnBlToTr w="12700" cmpd="sng">
                      <a:noFill/>
                      <a:prstDash val="solid"/>
                    </a:lnBlToTr>
                    <a:noFill/>
                  </a:tcPr>
                </a:tc>
                <a:tc hMerge="1">
                  <a:txBody>
                    <a:bodyPr/>
                    <a:lstStyle/>
                    <a:p>
                      <a:endParaRPr lang="en-US"/>
                    </a:p>
                  </a:txBody>
                  <a:tcPr>
                    <a:lnL w="12700" cmpd="sng">
                      <a:noFill/>
                      <a:prstDash val="solid"/>
                    </a:lnL>
                    <a:lnT w="12700" cmpd="sng">
                      <a:noFill/>
                      <a:prstDash val="solid"/>
                    </a:lnT>
                  </a:tcPr>
                </a:tc>
                <a:extLst>
                  <a:ext uri="{0D108BD9-81ED-4DB2-BD59-A6C34878D82A}">
                    <a16:rowId xmlns:a16="http://schemas.microsoft.com/office/drawing/2014/main" val="794895852"/>
                  </a:ext>
                </a:extLst>
              </a:tr>
            </a:tbl>
          </a:graphicData>
        </a:graphic>
      </p:graphicFrame>
      <p:sp>
        <p:nvSpPr>
          <p:cNvPr id="4" name="TextBox 3">
            <a:extLst>
              <a:ext uri="{FF2B5EF4-FFF2-40B4-BE49-F238E27FC236}">
                <a16:creationId xmlns:a16="http://schemas.microsoft.com/office/drawing/2014/main" id="{0F97662F-B859-45E2-B390-C0D1988929F6}"/>
              </a:ext>
            </a:extLst>
          </p:cNvPr>
          <p:cNvSpPr txBox="1"/>
          <p:nvPr/>
        </p:nvSpPr>
        <p:spPr>
          <a:xfrm>
            <a:off x="1698731" y="4982178"/>
            <a:ext cx="9278911" cy="369332"/>
          </a:xfrm>
          <a:prstGeom prst="rect">
            <a:avLst/>
          </a:prstGeom>
          <a:noFill/>
        </p:spPr>
        <p:txBody>
          <a:bodyPr wrap="square" rtlCol="0">
            <a:spAutoFit/>
          </a:bodyPr>
          <a:lstStyle/>
          <a:p>
            <a:pPr algn="ctr"/>
            <a:r>
              <a:rPr lang="en-US" dirty="0">
                <a:latin typeface="Poppins" panose="00000500000000000000" pitchFamily="2" charset="0"/>
                <a:cs typeface="Poppins" panose="00000500000000000000" pitchFamily="2" charset="0"/>
              </a:rPr>
              <a:t>Among those with dates available, 87% (26/30) originally planned for 2020</a:t>
            </a:r>
          </a:p>
        </p:txBody>
      </p:sp>
      <p:sp>
        <p:nvSpPr>
          <p:cNvPr id="5" name="TextBox 4">
            <a:extLst>
              <a:ext uri="{FF2B5EF4-FFF2-40B4-BE49-F238E27FC236}">
                <a16:creationId xmlns:a16="http://schemas.microsoft.com/office/drawing/2014/main" id="{DCEB1C79-C063-4C6D-84BF-229BC6A6AD25}"/>
              </a:ext>
            </a:extLst>
          </p:cNvPr>
          <p:cNvSpPr txBox="1"/>
          <p:nvPr/>
        </p:nvSpPr>
        <p:spPr>
          <a:xfrm>
            <a:off x="2319451" y="5540040"/>
            <a:ext cx="8037469" cy="646331"/>
          </a:xfrm>
          <a:prstGeom prst="rect">
            <a:avLst/>
          </a:prstGeom>
          <a:noFill/>
        </p:spPr>
        <p:txBody>
          <a:bodyPr wrap="square" rtlCol="0">
            <a:spAutoFit/>
          </a:bodyPr>
          <a:lstStyle/>
          <a:p>
            <a:r>
              <a:rPr lang="en-US" dirty="0">
                <a:solidFill>
                  <a:schemeClr val="accent2"/>
                </a:solidFill>
                <a:latin typeface="Poppins" panose="00000500000000000000" pitchFamily="2" charset="0"/>
                <a:cs typeface="Poppins" panose="00000500000000000000" pitchFamily="2" charset="0"/>
              </a:rPr>
              <a:t>Revive postponed or cancelled immunization campaigns with </a:t>
            </a:r>
          </a:p>
          <a:p>
            <a:r>
              <a:rPr lang="en-US" dirty="0">
                <a:solidFill>
                  <a:schemeClr val="accent2"/>
                </a:solidFill>
                <a:latin typeface="Poppins" panose="00000500000000000000" pitchFamily="2" charset="0"/>
                <a:cs typeface="Poppins" panose="00000500000000000000" pitchFamily="2" charset="0"/>
              </a:rPr>
              <a:t>readjustment of planned target areas and target age groups</a:t>
            </a:r>
          </a:p>
        </p:txBody>
      </p:sp>
      <p:sp>
        <p:nvSpPr>
          <p:cNvPr id="6" name="TextBox 5">
            <a:extLst>
              <a:ext uri="{FF2B5EF4-FFF2-40B4-BE49-F238E27FC236}">
                <a16:creationId xmlns:a16="http://schemas.microsoft.com/office/drawing/2014/main" id="{3D730210-88E8-49C0-8045-E2E95FB76653}"/>
              </a:ext>
            </a:extLst>
          </p:cNvPr>
          <p:cNvSpPr txBox="1"/>
          <p:nvPr/>
        </p:nvSpPr>
        <p:spPr>
          <a:xfrm>
            <a:off x="6942466" y="6421358"/>
            <a:ext cx="5994847" cy="246221"/>
          </a:xfrm>
          <a:prstGeom prst="rect">
            <a:avLst/>
          </a:prstGeom>
          <a:noFill/>
        </p:spPr>
        <p:txBody>
          <a:bodyPr wrap="square" rtlCol="0">
            <a:spAutoFit/>
          </a:bodyPr>
          <a:lstStyle/>
          <a:p>
            <a:r>
              <a:rPr lang="en-US" sz="1000" i="1" dirty="0">
                <a:solidFill>
                  <a:schemeClr val="bg1">
                    <a:lumMod val="75000"/>
                  </a:schemeClr>
                </a:solidFill>
                <a:latin typeface="Poppins" panose="00000500000000000000" pitchFamily="2" charset="0"/>
                <a:cs typeface="Poppins" panose="00000500000000000000" pitchFamily="2" charset="0"/>
              </a:rPr>
              <a:t>Data source: </a:t>
            </a:r>
            <a:r>
              <a:rPr lang="en-US" sz="1000" dirty="0">
                <a:solidFill>
                  <a:schemeClr val="bg1">
                    <a:lumMod val="75000"/>
                  </a:schemeClr>
                </a:solidFill>
                <a:latin typeface="Poppins" panose="00000500000000000000" pitchFamily="2" charset="0"/>
                <a:cs typeface="Poppins" panose="00000500000000000000" pitchFamily="2" charset="0"/>
              </a:rPr>
              <a:t>WHO IVB Repository, March 2 2022</a:t>
            </a:r>
            <a:endParaRPr lang="en-US" sz="1000" i="1" dirty="0">
              <a:solidFill>
                <a:schemeClr val="bg1">
                  <a:lumMod val="75000"/>
                </a:schemeClr>
              </a:solidFill>
              <a:latin typeface="Poppins" panose="00000500000000000000" pitchFamily="2" charset="0"/>
              <a:cs typeface="Poppins" panose="00000500000000000000" pitchFamily="2" charset="0"/>
            </a:endParaRPr>
          </a:p>
        </p:txBody>
      </p:sp>
      <p:sp>
        <p:nvSpPr>
          <p:cNvPr id="10" name="Title 1">
            <a:extLst>
              <a:ext uri="{FF2B5EF4-FFF2-40B4-BE49-F238E27FC236}">
                <a16:creationId xmlns:a16="http://schemas.microsoft.com/office/drawing/2014/main" id="{B6F4AFC3-0799-4007-8001-30F410475057}"/>
              </a:ext>
            </a:extLst>
          </p:cNvPr>
          <p:cNvSpPr>
            <a:spLocks noGrp="1"/>
          </p:cNvSpPr>
          <p:nvPr>
            <p:ph type="title"/>
          </p:nvPr>
        </p:nvSpPr>
        <p:spPr/>
        <p:txBody>
          <a:bodyPr anchor="ctr">
            <a:noAutofit/>
          </a:bodyPr>
          <a:lstStyle/>
          <a:p>
            <a:r>
              <a:rPr lang="en-US" sz="2800" dirty="0">
                <a:solidFill>
                  <a:schemeClr val="tx1"/>
                </a:solidFill>
                <a:latin typeface="Poppins" panose="00000500000000000000" pitchFamily="2" charset="0"/>
                <a:cs typeface="Poppins" panose="00000500000000000000" pitchFamily="2" charset="0"/>
              </a:rPr>
              <a:t> </a:t>
            </a:r>
            <a:br>
              <a:rPr lang="en-US" sz="2800" dirty="0">
                <a:solidFill>
                  <a:schemeClr val="tx1"/>
                </a:solidFill>
                <a:latin typeface="Poppins" panose="00000500000000000000" pitchFamily="2" charset="0"/>
                <a:cs typeface="Poppins" panose="00000500000000000000" pitchFamily="2" charset="0"/>
              </a:rPr>
            </a:br>
            <a:r>
              <a:rPr lang="en-US" sz="2800" dirty="0">
                <a:solidFill>
                  <a:schemeClr val="tx1"/>
                </a:solidFill>
                <a:latin typeface="Poppins" panose="00000500000000000000" pitchFamily="2" charset="0"/>
                <a:cs typeface="Poppins" panose="00000500000000000000" pitchFamily="2" charset="0"/>
              </a:rPr>
              <a:t>VPD campaigns postponed due to COVID-19: </a:t>
            </a:r>
            <a:br>
              <a:rPr lang="en-US" sz="2800" dirty="0">
                <a:solidFill>
                  <a:schemeClr val="tx1"/>
                </a:solidFill>
                <a:latin typeface="Poppins" panose="00000500000000000000" pitchFamily="2" charset="0"/>
                <a:cs typeface="Poppins" panose="00000500000000000000" pitchFamily="2" charset="0"/>
              </a:rPr>
            </a:br>
            <a:r>
              <a:rPr lang="en-US" sz="2800" dirty="0">
                <a:solidFill>
                  <a:schemeClr val="tx1"/>
                </a:solidFill>
                <a:latin typeface="Poppins" panose="00000500000000000000" pitchFamily="2" charset="0"/>
                <a:cs typeface="Poppins" panose="00000500000000000000" pitchFamily="2" charset="0"/>
              </a:rPr>
              <a:t>35 campaigns (31 countries) postponed, 1</a:t>
            </a:r>
            <a:r>
              <a:rPr lang="en-US" sz="2800" baseline="30000" dirty="0">
                <a:solidFill>
                  <a:schemeClr val="tx1"/>
                </a:solidFill>
                <a:latin typeface="Poppins" panose="00000500000000000000" pitchFamily="2" charset="0"/>
                <a:cs typeface="Poppins" panose="00000500000000000000" pitchFamily="2" charset="0"/>
              </a:rPr>
              <a:t>st</a:t>
            </a:r>
            <a:r>
              <a:rPr lang="en-US" sz="2800" dirty="0">
                <a:solidFill>
                  <a:schemeClr val="tx1"/>
                </a:solidFill>
                <a:latin typeface="Poppins" panose="00000500000000000000" pitchFamily="2" charset="0"/>
                <a:cs typeface="Poppins" panose="00000500000000000000" pitchFamily="2" charset="0"/>
              </a:rPr>
              <a:t> April 2022</a:t>
            </a:r>
            <a:br>
              <a:rPr lang="en-US" sz="2800" dirty="0">
                <a:solidFill>
                  <a:schemeClr val="tx1"/>
                </a:solidFill>
                <a:latin typeface="Poppins" panose="00000500000000000000" pitchFamily="2" charset="0"/>
                <a:cs typeface="Poppins" panose="00000500000000000000" pitchFamily="2" charset="0"/>
              </a:rPr>
            </a:br>
            <a:endParaRPr lang="en-US" sz="2800" dirty="0">
              <a:solidFill>
                <a:schemeClr val="tx1"/>
              </a:solidFill>
              <a:latin typeface="Poppins" panose="00000500000000000000" pitchFamily="2" charset="0"/>
              <a:cs typeface="Poppins" panose="00000500000000000000" pitchFamily="2" charset="0"/>
            </a:endParaRPr>
          </a:p>
        </p:txBody>
      </p:sp>
      <p:sp>
        <p:nvSpPr>
          <p:cNvPr id="11" name="Slide Number Placeholder 5">
            <a:extLst>
              <a:ext uri="{FF2B5EF4-FFF2-40B4-BE49-F238E27FC236}">
                <a16:creationId xmlns:a16="http://schemas.microsoft.com/office/drawing/2014/main" id="{C1093CE0-DA80-443C-A7A3-5C358B1C9162}"/>
              </a:ext>
            </a:extLst>
          </p:cNvPr>
          <p:cNvSpPr>
            <a:spLocks noGrp="1"/>
          </p:cNvSpPr>
          <p:nvPr>
            <p:ph type="sldNum" sz="quarter" idx="4294967295"/>
          </p:nvPr>
        </p:nvSpPr>
        <p:spPr>
          <a:xfrm>
            <a:off x="11293475" y="6483350"/>
            <a:ext cx="898525" cy="122238"/>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2517095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A7599E1A-4178-4464-B79B-036695A7D7EF}"/>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4013981" y="2085325"/>
            <a:ext cx="3854549" cy="4104887"/>
          </a:xfrm>
          <a:prstGeom prst="rect">
            <a:avLst/>
          </a:prstGeom>
        </p:spPr>
      </p:pic>
      <p:sp>
        <p:nvSpPr>
          <p:cNvPr id="3" name="Título 2">
            <a:extLst>
              <a:ext uri="{FF2B5EF4-FFF2-40B4-BE49-F238E27FC236}">
                <a16:creationId xmlns:a16="http://schemas.microsoft.com/office/drawing/2014/main" id="{CB9A4999-A07D-4E89-91EA-3A4691661234}"/>
              </a:ext>
            </a:extLst>
          </p:cNvPr>
          <p:cNvSpPr>
            <a:spLocks noGrp="1"/>
          </p:cNvSpPr>
          <p:nvPr>
            <p:ph type="title"/>
          </p:nvPr>
        </p:nvSpPr>
        <p:spPr/>
        <p:txBody>
          <a:bodyPr/>
          <a:lstStyle/>
          <a:p>
            <a:r>
              <a:rPr lang="en-US" sz="2800" b="1" dirty="0">
                <a:latin typeface="Poppins" panose="00000500000000000000" pitchFamily="2" charset="0"/>
                <a:cs typeface="Poppins" panose="00000500000000000000" pitchFamily="2" charset="0"/>
              </a:rPr>
              <a:t>Strategies to recover immunization </a:t>
            </a:r>
            <a:r>
              <a:rPr lang="en-US" sz="2800" b="1" dirty="0" err="1">
                <a:latin typeface="Poppins" panose="00000500000000000000" pitchFamily="2" charset="0"/>
                <a:cs typeface="Poppins" panose="00000500000000000000" pitchFamily="2" charset="0"/>
              </a:rPr>
              <a:t>programmes</a:t>
            </a:r>
            <a:r>
              <a:rPr lang="en-US" sz="2800" b="1" dirty="0">
                <a:latin typeface="Poppins" panose="00000500000000000000" pitchFamily="2" charset="0"/>
                <a:cs typeface="Poppins" panose="00000500000000000000" pitchFamily="2" charset="0"/>
              </a:rPr>
              <a:t>:</a:t>
            </a:r>
            <a:br>
              <a:rPr lang="en-US" sz="2800" b="1" dirty="0">
                <a:latin typeface="Poppins" panose="00000500000000000000" pitchFamily="2" charset="0"/>
                <a:cs typeface="Poppins" panose="00000500000000000000" pitchFamily="2" charset="0"/>
              </a:rPr>
            </a:br>
            <a:r>
              <a:rPr lang="en-US" sz="2800" b="1" dirty="0">
                <a:latin typeface="Poppins" panose="00000500000000000000" pitchFamily="2" charset="0"/>
                <a:cs typeface="Poppins" panose="00000500000000000000" pitchFamily="2" charset="0"/>
              </a:rPr>
              <a:t>Address restrictive policies and practices</a:t>
            </a:r>
            <a:endParaRPr lang="en-GB" sz="2800" b="1" dirty="0">
              <a:latin typeface="Poppins" panose="00000500000000000000" pitchFamily="2" charset="0"/>
              <a:cs typeface="Poppins" panose="00000500000000000000" pitchFamily="2" charset="0"/>
            </a:endParaRPr>
          </a:p>
        </p:txBody>
      </p:sp>
      <p:sp>
        <p:nvSpPr>
          <p:cNvPr id="4" name="Marcador de texto 3">
            <a:extLst>
              <a:ext uri="{FF2B5EF4-FFF2-40B4-BE49-F238E27FC236}">
                <a16:creationId xmlns:a16="http://schemas.microsoft.com/office/drawing/2014/main" id="{0D48DB54-E043-4E21-A953-1A55306F3B08}"/>
              </a:ext>
            </a:extLst>
          </p:cNvPr>
          <p:cNvSpPr>
            <a:spLocks noGrp="1"/>
          </p:cNvSpPr>
          <p:nvPr>
            <p:ph type="body" sz="quarter" idx="4294967295"/>
          </p:nvPr>
        </p:nvSpPr>
        <p:spPr>
          <a:xfrm>
            <a:off x="344245" y="1256486"/>
            <a:ext cx="9219304" cy="922337"/>
          </a:xfrm>
        </p:spPr>
        <p:txBody>
          <a:bodyPr numCol="1">
            <a:normAutofit fontScale="85000" lnSpcReduction="10000"/>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i="0" u="none" strike="noStrike" kern="1200" cap="none" spc="0" normalizeH="0" baseline="0" noProof="0" dirty="0">
                <a:ln>
                  <a:noFill/>
                </a:ln>
                <a:solidFill>
                  <a:srgbClr val="000000"/>
                </a:solidFill>
                <a:effectLst/>
                <a:uLnTx/>
                <a:uFillTx/>
                <a:latin typeface="Poppins" panose="00000500000000000000" pitchFamily="2" charset="0"/>
                <a:cs typeface="Poppins" panose="00000500000000000000" pitchFamily="2" charset="0"/>
              </a:rPr>
              <a:t>Proportion of </a:t>
            </a:r>
            <a:r>
              <a:rPr lang="en-GB" sz="2000" dirty="0">
                <a:solidFill>
                  <a:srgbClr val="000000"/>
                </a:solidFill>
                <a:latin typeface="Poppins" panose="00000500000000000000" pitchFamily="2" charset="0"/>
                <a:cs typeface="Poppins" panose="00000500000000000000" pitchFamily="2" charset="0"/>
              </a:rPr>
              <a:t>Missed Opportunities for Vaccination</a:t>
            </a:r>
            <a:r>
              <a:rPr kumimoji="0" lang="en-GB" sz="2000" i="0" u="none" strike="noStrike" kern="1200" cap="none" spc="0" normalizeH="0" baseline="0" noProof="0" dirty="0">
                <a:ln>
                  <a:noFill/>
                </a:ln>
                <a:solidFill>
                  <a:srgbClr val="000000"/>
                </a:solidFill>
                <a:effectLst/>
                <a:uLnTx/>
                <a:uFillTx/>
                <a:latin typeface="Poppins" panose="00000500000000000000" pitchFamily="2" charset="0"/>
                <a:cs typeface="Poppins" panose="00000500000000000000" pitchFamily="2" charset="0"/>
              </a:rPr>
              <a:t> in low- and middle-income countries:</a:t>
            </a:r>
            <a:r>
              <a:rPr kumimoji="0" lang="en-GB" sz="2000" i="0" u="none" strike="noStrike" kern="1200" cap="none" spc="0" normalizeH="0" baseline="30000" noProof="0" dirty="0">
                <a:ln>
                  <a:noFill/>
                </a:ln>
                <a:solidFill>
                  <a:srgbClr val="000000"/>
                </a:solidFill>
                <a:effectLst/>
                <a:uLnTx/>
                <a:uFillTx/>
                <a:latin typeface="Poppins" panose="00000500000000000000" pitchFamily="2" charset="0"/>
                <a:cs typeface="Poppins" panose="00000500000000000000" pitchFamily="2" charset="0"/>
              </a:rPr>
              <a:t>1</a:t>
            </a:r>
            <a:r>
              <a:rPr kumimoji="0" lang="en-GB" sz="2000" i="0" u="none" strike="noStrike" kern="1200" cap="none" spc="0" normalizeH="0" baseline="0" noProof="0" dirty="0">
                <a:ln>
                  <a:noFill/>
                </a:ln>
                <a:solidFill>
                  <a:srgbClr val="000000"/>
                </a:solidFill>
                <a:effectLst/>
                <a:uLnTx/>
                <a:uFillTx/>
                <a:latin typeface="Poppins" panose="00000500000000000000" pitchFamily="2" charset="0"/>
                <a:cs typeface="Poppins" panose="00000500000000000000" pitchFamily="2" charset="0"/>
              </a:rPr>
              <a:t>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i="0" u="none" strike="noStrike" kern="1200" cap="none" spc="0" normalizeH="0" baseline="0" noProof="0" dirty="0">
                <a:ln>
                  <a:noFill/>
                </a:ln>
                <a:solidFill>
                  <a:srgbClr val="000000"/>
                </a:solidFill>
                <a:effectLst/>
                <a:uLnTx/>
                <a:uFillTx/>
                <a:latin typeface="Poppins" panose="00000500000000000000" pitchFamily="2" charset="0"/>
                <a:cs typeface="Poppins" panose="00000500000000000000" pitchFamily="2" charset="0"/>
              </a:rPr>
              <a:t>32% (95%CI 27–38%) among children aged 0-23 months</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i="0" u="none" strike="noStrike" kern="1200" cap="none" spc="0" normalizeH="0" baseline="0" noProof="0" dirty="0">
                <a:ln>
                  <a:noFill/>
                </a:ln>
                <a:solidFill>
                  <a:srgbClr val="000000"/>
                </a:solidFill>
                <a:effectLst/>
                <a:uLnTx/>
                <a:uFillTx/>
                <a:latin typeface="Poppins" panose="00000500000000000000" pitchFamily="2" charset="0"/>
                <a:cs typeface="Poppins" panose="00000500000000000000" pitchFamily="2" charset="0"/>
              </a:rPr>
              <a:t>47% (95%CI 30–64%) among women</a:t>
            </a:r>
            <a:r>
              <a:rPr kumimoji="0" lang="en-GB" sz="2000" i="0" u="none" strike="noStrike" kern="1200" cap="none" spc="0" normalizeH="0" baseline="0" noProof="0" dirty="0">
                <a:ln>
                  <a:noFill/>
                </a:ln>
                <a:solidFill>
                  <a:srgbClr val="000000"/>
                </a:solidFill>
                <a:effectLst/>
                <a:uLnTx/>
                <a:uFillTx/>
                <a:latin typeface="Poppins" panose="00000500000000000000" pitchFamily="2" charset="0"/>
                <a:cs typeface="Poppins" panose="00000500000000000000" pitchFamily="2" charset="0"/>
              </a:rPr>
              <a:t> of reproductive age</a:t>
            </a:r>
          </a:p>
        </p:txBody>
      </p:sp>
      <p:pic>
        <p:nvPicPr>
          <p:cNvPr id="25" name="Picture 24" descr="A close up of a logo&#10;&#10;Description generated with very high confidence">
            <a:extLst>
              <a:ext uri="{FF2B5EF4-FFF2-40B4-BE49-F238E27FC236}">
                <a16:creationId xmlns:a16="http://schemas.microsoft.com/office/drawing/2014/main" id="{B31AC53B-421F-45E2-9312-7EEA430A8FFD}"/>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10049438" y="164657"/>
            <a:ext cx="1720082" cy="1201028"/>
          </a:xfrm>
          <a:prstGeom prst="rect">
            <a:avLst/>
          </a:prstGeom>
        </p:spPr>
      </p:pic>
      <p:cxnSp>
        <p:nvCxnSpPr>
          <p:cNvPr id="22" name="Straight Connector 21">
            <a:extLst>
              <a:ext uri="{FF2B5EF4-FFF2-40B4-BE49-F238E27FC236}">
                <a16:creationId xmlns:a16="http://schemas.microsoft.com/office/drawing/2014/main" id="{B93B5A13-D3F5-4673-AB61-CA6951E61B9A}"/>
              </a:ext>
            </a:extLst>
          </p:cNvPr>
          <p:cNvCxnSpPr/>
          <p:nvPr/>
        </p:nvCxnSpPr>
        <p:spPr>
          <a:xfrm flipH="1">
            <a:off x="3313139" y="3278995"/>
            <a:ext cx="782197"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C02CAFA8-5E63-49E0-9570-F4C313BF3CFE}"/>
              </a:ext>
            </a:extLst>
          </p:cNvPr>
          <p:cNvCxnSpPr/>
          <p:nvPr/>
        </p:nvCxnSpPr>
        <p:spPr>
          <a:xfrm flipV="1">
            <a:off x="7045910" y="2467013"/>
            <a:ext cx="121186" cy="121186"/>
          </a:xfrm>
          <a:prstGeom prst="line">
            <a:avLst/>
          </a:prstGeom>
          <a:ln w="28575">
            <a:solidFill>
              <a:srgbClr val="009999"/>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F6ECD32C-D490-480D-8516-38DF755BB1CF}"/>
              </a:ext>
            </a:extLst>
          </p:cNvPr>
          <p:cNvCxnSpPr>
            <a:cxnSpLocks/>
          </p:cNvCxnSpPr>
          <p:nvPr/>
        </p:nvCxnSpPr>
        <p:spPr>
          <a:xfrm>
            <a:off x="7167097" y="2467013"/>
            <a:ext cx="672029" cy="0"/>
          </a:xfrm>
          <a:prstGeom prst="line">
            <a:avLst/>
          </a:prstGeom>
          <a:ln w="28575">
            <a:solidFill>
              <a:srgbClr val="009999"/>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DA28598B-007D-4E28-8E17-D9A7EED0FC1E}"/>
              </a:ext>
            </a:extLst>
          </p:cNvPr>
          <p:cNvCxnSpPr>
            <a:cxnSpLocks/>
          </p:cNvCxnSpPr>
          <p:nvPr/>
        </p:nvCxnSpPr>
        <p:spPr>
          <a:xfrm flipH="1">
            <a:off x="7658569" y="4850304"/>
            <a:ext cx="64008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FDF37C16-63D2-47D3-8C8D-6C86865386CE}"/>
              </a:ext>
            </a:extLst>
          </p:cNvPr>
          <p:cNvCxnSpPr>
            <a:cxnSpLocks/>
          </p:cNvCxnSpPr>
          <p:nvPr/>
        </p:nvCxnSpPr>
        <p:spPr>
          <a:xfrm flipH="1" flipV="1">
            <a:off x="4092991" y="3283083"/>
            <a:ext cx="69012" cy="74762"/>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E54D067C-3B1A-4C6A-937F-656403C45075}"/>
              </a:ext>
            </a:extLst>
          </p:cNvPr>
          <p:cNvSpPr txBox="1"/>
          <p:nvPr/>
        </p:nvSpPr>
        <p:spPr>
          <a:xfrm>
            <a:off x="7839126" y="1899855"/>
            <a:ext cx="3267587" cy="2031325"/>
          </a:xfrm>
          <a:prstGeom prst="rect">
            <a:avLst/>
          </a:prstGeom>
          <a:noFill/>
          <a:ln>
            <a:no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i="0" u="none" strike="noStrike" kern="1200" cap="none" spc="0" normalizeH="0" baseline="0" noProof="0" dirty="0">
                <a:ln>
                  <a:noFill/>
                </a:ln>
                <a:solidFill>
                  <a:srgbClr val="009999"/>
                </a:solidFill>
                <a:effectLst/>
                <a:uLnTx/>
                <a:uFillTx/>
                <a:latin typeface="Poppins" panose="00000500000000000000" pitchFamily="2" charset="0"/>
                <a:cs typeface="Poppins" panose="00000500000000000000" pitchFamily="2" charset="0"/>
              </a:rPr>
              <a:t>» Low home-based record retention/not bringing home-based record to clinic</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i="0" u="none" strike="noStrike" kern="1200" cap="none" spc="0" normalizeH="0" baseline="0" noProof="0" dirty="0">
                <a:ln>
                  <a:noFill/>
                </a:ln>
                <a:solidFill>
                  <a:srgbClr val="009999"/>
                </a:solidFill>
                <a:effectLst/>
                <a:uLnTx/>
                <a:uFillTx/>
                <a:latin typeface="Poppins" panose="00000500000000000000" pitchFamily="2" charset="0"/>
                <a:cs typeface="Poppins" panose="00000500000000000000" pitchFamily="2" charset="0"/>
              </a:rPr>
              <a:t>» Lack of awareness of schedule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i="0" u="none" strike="noStrike" kern="1200" cap="none" spc="0" normalizeH="0" baseline="0" noProof="0" dirty="0">
                <a:ln>
                  <a:noFill/>
                </a:ln>
                <a:solidFill>
                  <a:srgbClr val="009999"/>
                </a:solidFill>
                <a:effectLst/>
                <a:uLnTx/>
                <a:uFillTx/>
                <a:latin typeface="Poppins" panose="00000500000000000000" pitchFamily="2" charset="0"/>
                <a:cs typeface="Poppins" panose="00000500000000000000" pitchFamily="2" charset="0"/>
              </a:rPr>
              <a:t>» Vaccine hesitancy</a:t>
            </a:r>
            <a:endParaRPr kumimoji="0" lang="en-US" sz="1800" i="0" u="none" strike="noStrike" kern="1200" cap="none" spc="0" normalizeH="0" baseline="0" noProof="0" dirty="0">
              <a:ln>
                <a:noFill/>
              </a:ln>
              <a:solidFill>
                <a:prstClr val="black"/>
              </a:solidFill>
              <a:effectLst/>
              <a:uLnTx/>
              <a:uFillTx/>
              <a:latin typeface="Poppins" panose="00000500000000000000" pitchFamily="2" charset="0"/>
              <a:cs typeface="Poppins" panose="00000500000000000000" pitchFamily="2" charset="0"/>
            </a:endParaRPr>
          </a:p>
        </p:txBody>
      </p:sp>
      <p:sp>
        <p:nvSpPr>
          <p:cNvPr id="31" name="TextBox 30">
            <a:extLst>
              <a:ext uri="{FF2B5EF4-FFF2-40B4-BE49-F238E27FC236}">
                <a16:creationId xmlns:a16="http://schemas.microsoft.com/office/drawing/2014/main" id="{C058B262-6C68-4ACF-8928-ECBB60629A81}"/>
              </a:ext>
            </a:extLst>
          </p:cNvPr>
          <p:cNvSpPr txBox="1"/>
          <p:nvPr/>
        </p:nvSpPr>
        <p:spPr>
          <a:xfrm>
            <a:off x="8373953" y="4255844"/>
            <a:ext cx="3267587" cy="2031325"/>
          </a:xfrm>
          <a:prstGeom prst="rect">
            <a:avLst/>
          </a:prstGeom>
          <a:noFill/>
          <a:ln>
            <a:no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i="0" u="none" strike="noStrike" kern="1200" cap="none" spc="0" normalizeH="0" baseline="0" noProof="0" dirty="0">
                <a:ln>
                  <a:noFill/>
                </a:ln>
                <a:solidFill>
                  <a:srgbClr val="0070C0"/>
                </a:solidFill>
                <a:effectLst/>
                <a:uLnTx/>
                <a:uFillTx/>
                <a:latin typeface="Poppins" panose="00000500000000000000" pitchFamily="2" charset="0"/>
                <a:cs typeface="Poppins" panose="00000500000000000000" pitchFamily="2" charset="0"/>
              </a:rPr>
              <a:t>» Failure to screen</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i="0" u="none" strike="noStrike" kern="1200" cap="none" spc="0" normalizeH="0" baseline="0" noProof="0" dirty="0">
                <a:ln>
                  <a:noFill/>
                </a:ln>
                <a:solidFill>
                  <a:srgbClr val="0070C0"/>
                </a:solidFill>
                <a:effectLst/>
                <a:uLnTx/>
                <a:uFillTx/>
                <a:latin typeface="Poppins" panose="00000500000000000000" pitchFamily="2" charset="0"/>
                <a:cs typeface="Poppins" panose="00000500000000000000" pitchFamily="2" charset="0"/>
              </a:rPr>
              <a:t>» False contraindications</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solidFill>
                  <a:srgbClr val="0070C0"/>
                </a:solidFill>
                <a:latin typeface="Poppins" panose="00000500000000000000" pitchFamily="2" charset="0"/>
                <a:cs typeface="Poppins" panose="00000500000000000000" pitchFamily="2" charset="0"/>
              </a:rPr>
              <a:t>» Concern regarding catch-up</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solidFill>
                  <a:srgbClr val="0070C0"/>
                </a:solidFill>
                <a:latin typeface="Poppins" panose="00000500000000000000" pitchFamily="2" charset="0"/>
                <a:cs typeface="Poppins" panose="00000500000000000000" pitchFamily="2" charset="0"/>
              </a:rPr>
              <a:t>schedules and eligibility</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i="0" u="none" strike="noStrike" kern="1200" cap="none" spc="0" normalizeH="0" baseline="0" noProof="0" dirty="0">
                <a:ln>
                  <a:noFill/>
                </a:ln>
                <a:solidFill>
                  <a:srgbClr val="0070C0"/>
                </a:solidFill>
                <a:effectLst/>
                <a:uLnTx/>
                <a:uFillTx/>
                <a:latin typeface="Poppins" panose="00000500000000000000" pitchFamily="2" charset="0"/>
                <a:cs typeface="Poppins" panose="00000500000000000000" pitchFamily="2" charset="0"/>
              </a:rPr>
              <a:t>» Concern regarding vaccine wastage</a:t>
            </a:r>
            <a:endParaRPr kumimoji="0" lang="en-US" sz="2000" i="0" u="none" strike="noStrike" kern="1200" cap="none" spc="0" normalizeH="0" baseline="0" noProof="0" dirty="0">
              <a:ln>
                <a:noFill/>
              </a:ln>
              <a:solidFill>
                <a:srgbClr val="0070C0"/>
              </a:solidFill>
              <a:effectLst/>
              <a:uLnTx/>
              <a:uFillTx/>
              <a:latin typeface="Poppins" panose="00000500000000000000" pitchFamily="2" charset="0"/>
              <a:cs typeface="Poppins" panose="00000500000000000000" pitchFamily="2" charset="0"/>
            </a:endParaRPr>
          </a:p>
        </p:txBody>
      </p:sp>
      <p:sp>
        <p:nvSpPr>
          <p:cNvPr id="32" name="TextBox 31">
            <a:extLst>
              <a:ext uri="{FF2B5EF4-FFF2-40B4-BE49-F238E27FC236}">
                <a16:creationId xmlns:a16="http://schemas.microsoft.com/office/drawing/2014/main" id="{4BC9840F-73D4-42FF-A1AB-D7D792872CE0}"/>
              </a:ext>
            </a:extLst>
          </p:cNvPr>
          <p:cNvSpPr txBox="1"/>
          <p:nvPr/>
        </p:nvSpPr>
        <p:spPr>
          <a:xfrm>
            <a:off x="343327" y="2679510"/>
            <a:ext cx="3469822" cy="2585323"/>
          </a:xfrm>
          <a:prstGeom prst="rect">
            <a:avLst/>
          </a:prstGeom>
          <a:noFill/>
          <a:ln>
            <a:no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i="0" u="none" strike="noStrike" kern="1200" cap="none" spc="0" normalizeH="0" baseline="0" noProof="0" dirty="0">
                <a:ln>
                  <a:noFill/>
                </a:ln>
                <a:solidFill>
                  <a:srgbClr val="C00000"/>
                </a:solidFill>
                <a:effectLst/>
                <a:uLnTx/>
                <a:uFillTx/>
                <a:latin typeface="Poppins" panose="00000500000000000000" pitchFamily="2" charset="0"/>
                <a:cs typeface="Poppins" panose="00000500000000000000" pitchFamily="2" charset="0"/>
              </a:rPr>
              <a:t>» Limited hours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i="0" u="none" strike="noStrike" kern="1200" cap="none" spc="0" normalizeH="0" baseline="0" noProof="0" dirty="0">
                <a:ln>
                  <a:noFill/>
                </a:ln>
                <a:solidFill>
                  <a:srgbClr val="C00000"/>
                </a:solidFill>
                <a:effectLst/>
                <a:uLnTx/>
                <a:uFillTx/>
                <a:latin typeface="Poppins" panose="00000500000000000000" pitchFamily="2" charset="0"/>
                <a:cs typeface="Poppins" panose="00000500000000000000" pitchFamily="2" charset="0"/>
              </a:rPr>
              <a:t>» Shortage and stockouts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i="0" u="none" strike="noStrike" kern="1200" cap="none" spc="0" normalizeH="0" baseline="0" noProof="0" dirty="0">
                <a:ln>
                  <a:noFill/>
                </a:ln>
                <a:solidFill>
                  <a:srgbClr val="C00000"/>
                </a:solidFill>
                <a:effectLst/>
                <a:uLnTx/>
                <a:uFillTx/>
                <a:latin typeface="Poppins" panose="00000500000000000000" pitchFamily="2" charset="0"/>
                <a:cs typeface="Poppins" panose="00000500000000000000" pitchFamily="2" charset="0"/>
              </a:rPr>
              <a:t>of vaccines and/or home-based records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i="0" u="none" strike="noStrike" kern="1200" cap="none" spc="0" normalizeH="0" baseline="0" noProof="0" dirty="0">
                <a:ln>
                  <a:noFill/>
                </a:ln>
                <a:solidFill>
                  <a:srgbClr val="C00000"/>
                </a:solidFill>
                <a:effectLst/>
                <a:uLnTx/>
                <a:uFillTx/>
                <a:latin typeface="Poppins" panose="00000500000000000000" pitchFamily="2" charset="0"/>
                <a:cs typeface="Poppins" panose="00000500000000000000" pitchFamily="2" charset="0"/>
              </a:rPr>
              <a:t>» Lack of integration</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i="0" u="none" strike="noStrike" kern="1200" cap="none" spc="0" normalizeH="0" baseline="0" noProof="0" dirty="0">
                <a:ln>
                  <a:noFill/>
                </a:ln>
                <a:solidFill>
                  <a:srgbClr val="C00000"/>
                </a:solidFill>
                <a:effectLst/>
                <a:uLnTx/>
                <a:uFillTx/>
                <a:latin typeface="Poppins" panose="00000500000000000000" pitchFamily="2" charset="0"/>
                <a:cs typeface="Poppins" panose="00000500000000000000" pitchFamily="2" charset="0"/>
              </a:rPr>
              <a:t>» Poorly-designed records</a:t>
            </a:r>
          </a:p>
          <a:p>
            <a:pPr defTabSz="457200">
              <a:defRPr/>
            </a:pPr>
            <a:r>
              <a:rPr lang="en-US" dirty="0">
                <a:solidFill>
                  <a:srgbClr val="C00000"/>
                </a:solidFill>
                <a:latin typeface="Poppins" panose="00000500000000000000" pitchFamily="2" charset="0"/>
                <a:cs typeface="Poppins" panose="00000500000000000000" pitchFamily="2" charset="0"/>
              </a:rPr>
              <a:t>» Other adverse policies</a:t>
            </a:r>
          </a:p>
          <a:p>
            <a:pPr defTabSz="457200">
              <a:defRPr/>
            </a:pPr>
            <a:r>
              <a:rPr lang="en-US" dirty="0">
                <a:solidFill>
                  <a:srgbClr val="C00000"/>
                </a:solidFill>
                <a:latin typeface="Poppins" panose="00000500000000000000" pitchFamily="2" charset="0"/>
                <a:cs typeface="Poppins" panose="00000500000000000000" pitchFamily="2" charset="0"/>
              </a:rPr>
              <a:t>» Restrictive policies on age-limits</a:t>
            </a:r>
          </a:p>
        </p:txBody>
      </p:sp>
      <p:sp>
        <p:nvSpPr>
          <p:cNvPr id="5" name="TextBox 4">
            <a:extLst>
              <a:ext uri="{FF2B5EF4-FFF2-40B4-BE49-F238E27FC236}">
                <a16:creationId xmlns:a16="http://schemas.microsoft.com/office/drawing/2014/main" id="{19421131-CB8B-40B9-93B3-418967009752}"/>
              </a:ext>
            </a:extLst>
          </p:cNvPr>
          <p:cNvSpPr txBox="1"/>
          <p:nvPr/>
        </p:nvSpPr>
        <p:spPr>
          <a:xfrm>
            <a:off x="62237" y="6093463"/>
            <a:ext cx="11512115" cy="400110"/>
          </a:xfrm>
          <a:prstGeom prst="rect">
            <a:avLst/>
          </a:prstGeom>
          <a:noFill/>
        </p:spPr>
        <p:txBody>
          <a:bodyPr wrap="square" rtlCol="0">
            <a:spAutoFit/>
          </a:bodyPr>
          <a:lstStyle/>
          <a:p>
            <a:r>
              <a:rPr lang="en-US" sz="1000" baseline="30000" dirty="0">
                <a:latin typeface="Poppins" panose="00000500000000000000" pitchFamily="2" charset="0"/>
                <a:cs typeface="Poppins" panose="00000500000000000000" pitchFamily="2" charset="0"/>
              </a:rPr>
              <a:t>1 </a:t>
            </a:r>
            <a:r>
              <a:rPr lang="en-US" sz="1000" dirty="0">
                <a:latin typeface="Poppins" panose="00000500000000000000" pitchFamily="2" charset="0"/>
                <a:cs typeface="Poppins" panose="00000500000000000000" pitchFamily="2" charset="0"/>
              </a:rPr>
              <a:t>Sridhar S, </a:t>
            </a:r>
            <a:r>
              <a:rPr lang="en-US" sz="1000" dirty="0" err="1">
                <a:latin typeface="Poppins" panose="00000500000000000000" pitchFamily="2" charset="0"/>
                <a:cs typeface="Poppins" panose="00000500000000000000" pitchFamily="2" charset="0"/>
              </a:rPr>
              <a:t>Maleq</a:t>
            </a:r>
            <a:r>
              <a:rPr lang="en-US" sz="1000" dirty="0">
                <a:latin typeface="Poppins" panose="00000500000000000000" pitchFamily="2" charset="0"/>
                <a:cs typeface="Poppins" panose="00000500000000000000" pitchFamily="2" charset="0"/>
              </a:rPr>
              <a:t> N, </a:t>
            </a:r>
            <a:r>
              <a:rPr lang="en-US" sz="1000" dirty="0" err="1">
                <a:latin typeface="Poppins" panose="00000500000000000000" pitchFamily="2" charset="0"/>
                <a:cs typeface="Poppins" panose="00000500000000000000" pitchFamily="2" charset="0"/>
              </a:rPr>
              <a:t>Guillermet</a:t>
            </a:r>
            <a:r>
              <a:rPr lang="en-US" sz="1000" dirty="0">
                <a:latin typeface="Poppins" panose="00000500000000000000" pitchFamily="2" charset="0"/>
                <a:cs typeface="Poppins" panose="00000500000000000000" pitchFamily="2" charset="0"/>
              </a:rPr>
              <a:t> E, </a:t>
            </a:r>
            <a:r>
              <a:rPr lang="en-US" sz="1000" dirty="0" err="1">
                <a:latin typeface="Poppins" panose="00000500000000000000" pitchFamily="2" charset="0"/>
                <a:cs typeface="Poppins" panose="00000500000000000000" pitchFamily="2" charset="0"/>
              </a:rPr>
              <a:t>Colombini</a:t>
            </a:r>
            <a:r>
              <a:rPr lang="en-US" sz="1000" dirty="0">
                <a:latin typeface="Poppins" panose="00000500000000000000" pitchFamily="2" charset="0"/>
                <a:cs typeface="Poppins" panose="00000500000000000000" pitchFamily="2" charset="0"/>
              </a:rPr>
              <a:t> A, Gessner BD. A systematic literature review of missed opportunities for immunization in low- and middle-income countries. Vaccine. 2014 Dec 5;32(51):6870-6879.</a:t>
            </a:r>
          </a:p>
        </p:txBody>
      </p:sp>
      <p:sp>
        <p:nvSpPr>
          <p:cNvPr id="17" name="Rectangle 16">
            <a:extLst>
              <a:ext uri="{FF2B5EF4-FFF2-40B4-BE49-F238E27FC236}">
                <a16:creationId xmlns:a16="http://schemas.microsoft.com/office/drawing/2014/main" id="{860FDB1C-5329-47A7-A0ED-91E031C54FEE}"/>
              </a:ext>
            </a:extLst>
          </p:cNvPr>
          <p:cNvSpPr/>
          <p:nvPr/>
        </p:nvSpPr>
        <p:spPr>
          <a:xfrm>
            <a:off x="8373953" y="4850304"/>
            <a:ext cx="3200400" cy="565406"/>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Poppins" panose="00000500000000000000" pitchFamily="2" charset="0"/>
              <a:cs typeface="Poppins" panose="00000500000000000000" pitchFamily="2" charset="0"/>
            </a:endParaRPr>
          </a:p>
        </p:txBody>
      </p:sp>
      <p:sp>
        <p:nvSpPr>
          <p:cNvPr id="18" name="Rectangle 17">
            <a:extLst>
              <a:ext uri="{FF2B5EF4-FFF2-40B4-BE49-F238E27FC236}">
                <a16:creationId xmlns:a16="http://schemas.microsoft.com/office/drawing/2014/main" id="{106B6C08-E67E-49C2-92A6-3D9552F34F4A}"/>
              </a:ext>
            </a:extLst>
          </p:cNvPr>
          <p:cNvSpPr/>
          <p:nvPr/>
        </p:nvSpPr>
        <p:spPr>
          <a:xfrm>
            <a:off x="267529" y="4620236"/>
            <a:ext cx="3621417" cy="644593"/>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Poppins" panose="00000500000000000000" pitchFamily="2" charset="0"/>
              <a:cs typeface="Poppins" panose="00000500000000000000" pitchFamily="2" charset="0"/>
            </a:endParaRPr>
          </a:p>
        </p:txBody>
      </p:sp>
      <p:sp>
        <p:nvSpPr>
          <p:cNvPr id="19" name="Slide Number Placeholder 5">
            <a:extLst>
              <a:ext uri="{FF2B5EF4-FFF2-40B4-BE49-F238E27FC236}">
                <a16:creationId xmlns:a16="http://schemas.microsoft.com/office/drawing/2014/main" id="{E4AC0C9F-9CF1-4BE7-8D80-05C3DB245F57}"/>
              </a:ext>
            </a:extLst>
          </p:cNvPr>
          <p:cNvSpPr txBox="1">
            <a:spLocks/>
          </p:cNvSpPr>
          <p:nvPr/>
        </p:nvSpPr>
        <p:spPr>
          <a:xfrm>
            <a:off x="10693993" y="6482886"/>
            <a:ext cx="897196" cy="123111"/>
          </a:xfrm>
          <a:prstGeom prst="rect">
            <a:avLst/>
          </a:prstGeom>
        </p:spPr>
        <p:txBody>
          <a:bodyPr vert="horz" wrap="square" lIns="0" tIns="0" rIns="0" bIns="0" rtlCol="0" anchor="t" anchorCtr="0">
            <a:spAutoFit/>
          </a:bodyPr>
          <a:lstStyle>
            <a:defPPr>
              <a:defRPr lang="en-US"/>
            </a:defPPr>
            <a:lvl1pPr marL="0" algn="r" defTabSz="914400" rtl="0" eaLnBrk="1" latinLnBrk="0" hangingPunct="1">
              <a:defRPr sz="728" kern="1200">
                <a:solidFill>
                  <a:schemeClr val="tx1">
                    <a:tint val="75000"/>
                  </a:schemeClr>
                </a:solidFill>
                <a:latin typeface="Poppins" pitchFamily="2" charset="77"/>
                <a:ea typeface="+mn-ea"/>
                <a:cs typeface="Poppins" pitchFamily="2" charset="77"/>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A74CE0EA-F3B5-4684-BA10-C594598FDB9C}" type="slidenum">
              <a:rPr lang="en-GB" sz="800" smtClean="0">
                <a:solidFill>
                  <a:prstClr val="black"/>
                </a:solidFill>
                <a:latin typeface="Poppins" panose="00000500000000000000" pitchFamily="2" charset="0"/>
                <a:cs typeface="Poppins" panose="00000500000000000000" pitchFamily="2" charset="0"/>
              </a:rPr>
              <a:pPr>
                <a:defRPr/>
              </a:pPr>
              <a:t>21</a:t>
            </a:fld>
            <a:endParaRPr lang="en-GB" sz="800" dirty="0">
              <a:solidFill>
                <a:prstClr val="black"/>
              </a:solidFill>
              <a:latin typeface="Poppins" panose="00000500000000000000" pitchFamily="2" charset="0"/>
              <a:cs typeface="Poppins" panose="00000500000000000000" pitchFamily="2" charset="0"/>
            </a:endParaRPr>
          </a:p>
        </p:txBody>
      </p:sp>
    </p:spTree>
    <p:extLst>
      <p:ext uri="{BB962C8B-B14F-4D97-AF65-F5344CB8AC3E}">
        <p14:creationId xmlns:p14="http://schemas.microsoft.com/office/powerpoint/2010/main" val="70627371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7">
            <a:extLst>
              <a:ext uri="{FF2B5EF4-FFF2-40B4-BE49-F238E27FC236}">
                <a16:creationId xmlns:a16="http://schemas.microsoft.com/office/drawing/2014/main" id="{F18BCBEB-958F-4F0B-99DD-FD4C9A3F59C9}"/>
              </a:ext>
            </a:extLst>
          </p:cNvPr>
          <p:cNvSpPr>
            <a:spLocks noGrp="1"/>
          </p:cNvSpPr>
          <p:nvPr>
            <p:ph type="title"/>
          </p:nvPr>
        </p:nvSpPr>
        <p:spPr/>
        <p:txBody>
          <a:bodyPr>
            <a:noAutofit/>
          </a:bodyPr>
          <a:lstStyle/>
          <a:p>
            <a:r>
              <a:rPr lang="en-US" sz="2800" dirty="0">
                <a:solidFill>
                  <a:schemeClr val="tx1"/>
                </a:solidFill>
                <a:latin typeface="Poppins" panose="00000500000000000000" pitchFamily="2" charset="0"/>
                <a:cs typeface="Poppins" panose="00000500000000000000" pitchFamily="2" charset="0"/>
              </a:rPr>
              <a:t>Guiding Principles for Recovering, Building Resiliency, and Strengthening of Immunization in 2022 and Beyond</a:t>
            </a:r>
            <a:endParaRPr lang="en-GB" sz="2800" dirty="0">
              <a:solidFill>
                <a:schemeClr val="tx1"/>
              </a:solidFill>
              <a:latin typeface="Poppins" panose="00000500000000000000" pitchFamily="2" charset="0"/>
              <a:cs typeface="Poppins" panose="00000500000000000000" pitchFamily="2" charset="0"/>
            </a:endParaRPr>
          </a:p>
        </p:txBody>
      </p:sp>
      <p:sp>
        <p:nvSpPr>
          <p:cNvPr id="3" name="Content Placeholder 2">
            <a:extLst>
              <a:ext uri="{FF2B5EF4-FFF2-40B4-BE49-F238E27FC236}">
                <a16:creationId xmlns:a16="http://schemas.microsoft.com/office/drawing/2014/main" id="{24F13AB1-9686-463A-8E1D-033E26F3FA7E}"/>
              </a:ext>
            </a:extLst>
          </p:cNvPr>
          <p:cNvSpPr>
            <a:spLocks noGrp="1"/>
          </p:cNvSpPr>
          <p:nvPr>
            <p:ph sz="half" idx="1"/>
          </p:nvPr>
        </p:nvSpPr>
        <p:spPr>
          <a:xfrm>
            <a:off x="508000" y="1296643"/>
            <a:ext cx="6011134" cy="5196126"/>
          </a:xfrm>
        </p:spPr>
        <p:txBody>
          <a:bodyPr lIns="91440" tIns="45720" rIns="91440" bIns="45720" anchor="t">
            <a:noAutofit/>
          </a:bodyPr>
          <a:lstStyle/>
          <a:p>
            <a:pPr marL="152400" indent="-152400">
              <a:lnSpc>
                <a:spcPct val="100000"/>
              </a:lnSpc>
              <a:spcBef>
                <a:spcPts val="0"/>
              </a:spcBef>
              <a:spcAft>
                <a:spcPts val="600"/>
              </a:spcAft>
            </a:pPr>
            <a:r>
              <a:rPr lang="en-US" sz="2000" u="sng" dirty="0">
                <a:solidFill>
                  <a:schemeClr val="bg2">
                    <a:lumMod val="10000"/>
                  </a:schemeClr>
                </a:solidFill>
                <a:latin typeface="Poppins"/>
                <a:cs typeface="Poppins"/>
              </a:rPr>
              <a:t>Structure</a:t>
            </a:r>
          </a:p>
          <a:p>
            <a:pPr marL="152400" indent="-152400">
              <a:lnSpc>
                <a:spcPct val="100000"/>
              </a:lnSpc>
              <a:spcBef>
                <a:spcPts val="0"/>
              </a:spcBef>
              <a:spcAft>
                <a:spcPts val="600"/>
              </a:spcAft>
            </a:pPr>
            <a:r>
              <a:rPr lang="en-US" sz="2000" dirty="0">
                <a:solidFill>
                  <a:schemeClr val="bg2">
                    <a:lumMod val="10000"/>
                  </a:schemeClr>
                </a:solidFill>
                <a:latin typeface="Poppins"/>
                <a:cs typeface="Poppins"/>
              </a:rPr>
              <a:t>Closing Immunity Gaps and Recovering Immunization </a:t>
            </a:r>
            <a:r>
              <a:rPr lang="en-US" sz="2000" dirty="0" err="1">
                <a:solidFill>
                  <a:schemeClr val="bg2">
                    <a:lumMod val="10000"/>
                  </a:schemeClr>
                </a:solidFill>
                <a:latin typeface="Poppins"/>
                <a:cs typeface="Poppins"/>
              </a:rPr>
              <a:t>Programmes</a:t>
            </a:r>
            <a:endParaRPr lang="en-US" sz="2000" dirty="0">
              <a:solidFill>
                <a:schemeClr val="bg2">
                  <a:lumMod val="10000"/>
                </a:schemeClr>
              </a:solidFill>
              <a:latin typeface="Poppins"/>
              <a:cs typeface="Poppins"/>
            </a:endParaRPr>
          </a:p>
          <a:p>
            <a:pPr marL="914400" lvl="1" indent="-457200">
              <a:lnSpc>
                <a:spcPct val="100000"/>
              </a:lnSpc>
              <a:spcBef>
                <a:spcPts val="0"/>
              </a:spcBef>
              <a:spcAft>
                <a:spcPts val="600"/>
              </a:spcAft>
              <a:buFont typeface="Arial" panose="020B0604020202020204" pitchFamily="34" charset="0"/>
              <a:buChar char="•"/>
            </a:pPr>
            <a:r>
              <a:rPr lang="en-US" sz="1800" dirty="0">
                <a:solidFill>
                  <a:schemeClr val="bg2">
                    <a:lumMod val="10000"/>
                  </a:schemeClr>
                </a:solidFill>
                <a:latin typeface="Poppins"/>
                <a:cs typeface="Poppins"/>
              </a:rPr>
              <a:t>Strategies to close immunity gaps</a:t>
            </a:r>
          </a:p>
          <a:p>
            <a:pPr marL="914400" lvl="1" indent="-457200">
              <a:lnSpc>
                <a:spcPct val="100000"/>
              </a:lnSpc>
              <a:spcBef>
                <a:spcPts val="0"/>
              </a:spcBef>
              <a:spcAft>
                <a:spcPts val="600"/>
              </a:spcAft>
              <a:buFont typeface="Arial" panose="020B0604020202020204" pitchFamily="34" charset="0"/>
              <a:buChar char="•"/>
            </a:pPr>
            <a:r>
              <a:rPr lang="en-US" sz="1800" dirty="0">
                <a:solidFill>
                  <a:schemeClr val="bg2">
                    <a:lumMod val="10000"/>
                  </a:schemeClr>
                </a:solidFill>
                <a:latin typeface="Poppins"/>
                <a:cs typeface="Poppins"/>
              </a:rPr>
              <a:t>Strategies to recover immunization </a:t>
            </a:r>
            <a:r>
              <a:rPr lang="en-US" sz="1800" dirty="0" err="1">
                <a:solidFill>
                  <a:schemeClr val="bg2">
                    <a:lumMod val="10000"/>
                  </a:schemeClr>
                </a:solidFill>
                <a:latin typeface="Poppins"/>
                <a:cs typeface="Poppins"/>
              </a:rPr>
              <a:t>programmes</a:t>
            </a:r>
            <a:endParaRPr lang="en-US" sz="1800" dirty="0">
              <a:solidFill>
                <a:schemeClr val="bg2">
                  <a:lumMod val="10000"/>
                </a:schemeClr>
              </a:solidFill>
              <a:latin typeface="Poppins"/>
              <a:cs typeface="Poppins"/>
            </a:endParaRPr>
          </a:p>
          <a:p>
            <a:pPr marL="914400" lvl="1" indent="-457200">
              <a:lnSpc>
                <a:spcPct val="100000"/>
              </a:lnSpc>
              <a:spcBef>
                <a:spcPts val="0"/>
              </a:spcBef>
              <a:spcAft>
                <a:spcPts val="600"/>
              </a:spcAft>
              <a:buFont typeface="Arial" panose="020B0604020202020204" pitchFamily="34" charset="0"/>
              <a:buChar char="•"/>
            </a:pPr>
            <a:r>
              <a:rPr lang="en-US" sz="1800" dirty="0">
                <a:solidFill>
                  <a:schemeClr val="bg2">
                    <a:lumMod val="10000"/>
                  </a:schemeClr>
                </a:solidFill>
                <a:latin typeface="Poppins"/>
                <a:cs typeface="Poppins"/>
              </a:rPr>
              <a:t>VPD Surveillance </a:t>
            </a:r>
            <a:endParaRPr lang="en-US" sz="1800" dirty="0">
              <a:solidFill>
                <a:schemeClr val="bg2">
                  <a:lumMod val="10000"/>
                </a:schemeClr>
              </a:solidFill>
              <a:latin typeface="Poppins" panose="00000500000000000000" pitchFamily="2" charset="0"/>
              <a:cs typeface="Poppins" panose="00000500000000000000" pitchFamily="2" charset="0"/>
            </a:endParaRPr>
          </a:p>
          <a:p>
            <a:pPr marL="152400" indent="-152400">
              <a:lnSpc>
                <a:spcPct val="100000"/>
              </a:lnSpc>
              <a:spcBef>
                <a:spcPts val="0"/>
              </a:spcBef>
              <a:spcAft>
                <a:spcPts val="600"/>
              </a:spcAft>
            </a:pPr>
            <a:r>
              <a:rPr lang="en-US" sz="2000" dirty="0">
                <a:latin typeface="Poppins" panose="00000500000000000000" pitchFamily="2" charset="0"/>
                <a:cs typeface="Poppins" panose="00000500000000000000" pitchFamily="2" charset="0"/>
              </a:rPr>
              <a:t>Strengthening Routine Immunization and Building Resiliency </a:t>
            </a:r>
          </a:p>
          <a:p>
            <a:pPr marL="914400" lvl="1" indent="-457200">
              <a:lnSpc>
                <a:spcPct val="100000"/>
              </a:lnSpc>
              <a:spcBef>
                <a:spcPts val="0"/>
              </a:spcBef>
              <a:spcAft>
                <a:spcPts val="600"/>
              </a:spcAft>
              <a:buFont typeface="Arial" panose="020B0604020202020204" pitchFamily="34" charset="0"/>
              <a:buChar char="•"/>
            </a:pPr>
            <a:r>
              <a:rPr lang="en-US" sz="1800" dirty="0">
                <a:latin typeface="Poppins" panose="00000500000000000000" pitchFamily="2" charset="0"/>
                <a:cs typeface="Poppins" panose="00000500000000000000" pitchFamily="2" charset="0"/>
              </a:rPr>
              <a:t>Governance</a:t>
            </a:r>
          </a:p>
          <a:p>
            <a:pPr marL="914400" lvl="1" indent="-457200">
              <a:lnSpc>
                <a:spcPct val="100000"/>
              </a:lnSpc>
              <a:spcBef>
                <a:spcPts val="0"/>
              </a:spcBef>
              <a:spcAft>
                <a:spcPts val="600"/>
              </a:spcAft>
              <a:buFont typeface="Arial" panose="020B0604020202020204" pitchFamily="34" charset="0"/>
              <a:buChar char="•"/>
            </a:pPr>
            <a:r>
              <a:rPr lang="en-US" sz="1800" dirty="0">
                <a:latin typeface="Poppins" panose="00000500000000000000" pitchFamily="2" charset="0"/>
                <a:cs typeface="Poppins" panose="00000500000000000000" pitchFamily="2" charset="0"/>
              </a:rPr>
              <a:t>Financing</a:t>
            </a:r>
          </a:p>
          <a:p>
            <a:pPr marL="914400" lvl="1" indent="-457200">
              <a:lnSpc>
                <a:spcPct val="100000"/>
              </a:lnSpc>
              <a:spcBef>
                <a:spcPts val="0"/>
              </a:spcBef>
              <a:spcAft>
                <a:spcPts val="600"/>
              </a:spcAft>
              <a:buFont typeface="Arial" panose="020B0604020202020204" pitchFamily="34" charset="0"/>
              <a:buChar char="•"/>
            </a:pPr>
            <a:r>
              <a:rPr lang="en-US" sz="1800" dirty="0">
                <a:latin typeface="Poppins" panose="00000500000000000000" pitchFamily="2" charset="0"/>
                <a:cs typeface="Poppins" panose="00000500000000000000" pitchFamily="2" charset="0"/>
              </a:rPr>
              <a:t>Supply chains</a:t>
            </a:r>
          </a:p>
          <a:p>
            <a:pPr marL="914400" lvl="1" indent="-457200">
              <a:lnSpc>
                <a:spcPct val="100000"/>
              </a:lnSpc>
              <a:spcBef>
                <a:spcPts val="0"/>
              </a:spcBef>
              <a:spcAft>
                <a:spcPts val="600"/>
              </a:spcAft>
              <a:buFont typeface="Arial" panose="020B0604020202020204" pitchFamily="34" charset="0"/>
              <a:buChar char="•"/>
            </a:pPr>
            <a:r>
              <a:rPr lang="en-US" sz="1800" dirty="0">
                <a:latin typeface="Poppins" panose="00000500000000000000" pitchFamily="2" charset="0"/>
                <a:cs typeface="Poppins" panose="00000500000000000000" pitchFamily="2" charset="0"/>
              </a:rPr>
              <a:t>Service delivery</a:t>
            </a:r>
          </a:p>
          <a:p>
            <a:pPr marL="914400" lvl="1" indent="-457200">
              <a:lnSpc>
                <a:spcPct val="100000"/>
              </a:lnSpc>
              <a:spcBef>
                <a:spcPts val="0"/>
              </a:spcBef>
              <a:spcAft>
                <a:spcPts val="600"/>
              </a:spcAft>
              <a:buFont typeface="Arial" panose="020B0604020202020204" pitchFamily="34" charset="0"/>
              <a:buChar char="•"/>
            </a:pPr>
            <a:r>
              <a:rPr lang="en-US" sz="1800" dirty="0">
                <a:latin typeface="Poppins" panose="00000500000000000000" pitchFamily="2" charset="0"/>
                <a:cs typeface="Poppins" panose="00000500000000000000" pitchFamily="2" charset="0"/>
              </a:rPr>
              <a:t>Demand generation</a:t>
            </a:r>
          </a:p>
          <a:p>
            <a:pPr marL="914400" lvl="1" indent="-457200">
              <a:lnSpc>
                <a:spcPct val="100000"/>
              </a:lnSpc>
              <a:spcBef>
                <a:spcPts val="0"/>
              </a:spcBef>
              <a:spcAft>
                <a:spcPts val="600"/>
              </a:spcAft>
              <a:buFont typeface="Arial" panose="020B0604020202020204" pitchFamily="34" charset="0"/>
              <a:buChar char="•"/>
            </a:pPr>
            <a:r>
              <a:rPr lang="en-US" sz="1800" dirty="0">
                <a:latin typeface="Poppins" panose="00000500000000000000" pitchFamily="2" charset="0"/>
                <a:cs typeface="Poppins" panose="00000500000000000000" pitchFamily="2" charset="0"/>
              </a:rPr>
              <a:t>Health information systems </a:t>
            </a:r>
            <a:endParaRPr lang="en-US" sz="2000" dirty="0">
              <a:latin typeface="Poppins" panose="00000500000000000000" pitchFamily="2" charset="0"/>
              <a:cs typeface="Poppins" panose="00000500000000000000" pitchFamily="2" charset="0"/>
            </a:endParaRPr>
          </a:p>
        </p:txBody>
      </p:sp>
      <p:sp>
        <p:nvSpPr>
          <p:cNvPr id="4" name="Slide Number Placeholder 3">
            <a:extLst>
              <a:ext uri="{FF2B5EF4-FFF2-40B4-BE49-F238E27FC236}">
                <a16:creationId xmlns:a16="http://schemas.microsoft.com/office/drawing/2014/main" id="{1D3D3317-FAF7-451B-833E-2049AD5C0552}"/>
              </a:ext>
            </a:extLst>
          </p:cNvPr>
          <p:cNvSpPr>
            <a:spLocks noGrp="1"/>
          </p:cNvSpPr>
          <p:nvPr>
            <p:ph type="sldNum" sz="quarter" idx="4294967295"/>
          </p:nvPr>
        </p:nvSpPr>
        <p:spPr>
          <a:xfrm>
            <a:off x="0" y="0"/>
            <a:ext cx="0" cy="0"/>
          </a:xfrm>
        </p:spPr>
        <p:txBody>
          <a:bodyPr/>
          <a:lstStyle/>
          <a:p>
            <a:r>
              <a:rPr lang="en-GB" dirty="0"/>
              <a:t> </a:t>
            </a:r>
          </a:p>
        </p:txBody>
      </p:sp>
      <p:pic>
        <p:nvPicPr>
          <p:cNvPr id="5" name="Picture 4">
            <a:extLst>
              <a:ext uri="{FF2B5EF4-FFF2-40B4-BE49-F238E27FC236}">
                <a16:creationId xmlns:a16="http://schemas.microsoft.com/office/drawing/2014/main" id="{8250ABDF-E40B-4EFF-AF85-AD99FFAE1CB8}"/>
              </a:ext>
            </a:extLst>
          </p:cNvPr>
          <p:cNvPicPr>
            <a:picLocks noChangeAspect="1"/>
          </p:cNvPicPr>
          <p:nvPr/>
        </p:nvPicPr>
        <p:blipFill>
          <a:blip r:embed="rId3"/>
          <a:stretch>
            <a:fillRect/>
          </a:stretch>
        </p:blipFill>
        <p:spPr>
          <a:xfrm>
            <a:off x="6622450" y="1296643"/>
            <a:ext cx="4659025" cy="4800208"/>
          </a:xfrm>
          <a:prstGeom prst="rect">
            <a:avLst/>
          </a:prstGeom>
          <a:ln>
            <a:solidFill>
              <a:schemeClr val="tx1"/>
            </a:solidFill>
          </a:ln>
        </p:spPr>
      </p:pic>
    </p:spTree>
    <p:extLst>
      <p:ext uri="{BB962C8B-B14F-4D97-AF65-F5344CB8AC3E}">
        <p14:creationId xmlns:p14="http://schemas.microsoft.com/office/powerpoint/2010/main" val="356771194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a:extLst>
              <a:ext uri="{FF2B5EF4-FFF2-40B4-BE49-F238E27FC236}">
                <a16:creationId xmlns:a16="http://schemas.microsoft.com/office/drawing/2014/main" id="{432F79E3-4F17-440C-85DC-1D4880F418C6}"/>
              </a:ext>
            </a:extLst>
          </p:cNvPr>
          <p:cNvSpPr>
            <a:spLocks noGrp="1"/>
          </p:cNvSpPr>
          <p:nvPr>
            <p:ph type="title"/>
          </p:nvPr>
        </p:nvSpPr>
        <p:spPr/>
        <p:txBody>
          <a:bodyPr/>
          <a:lstStyle/>
          <a:p>
            <a:r>
              <a:rPr lang="en-GB" sz="2800" b="1" dirty="0">
                <a:latin typeface="Poppins" panose="00000500000000000000" pitchFamily="2" charset="0"/>
                <a:ea typeface="Roboto"/>
                <a:cs typeface="Poppins" panose="00000500000000000000" pitchFamily="2" charset="0"/>
              </a:rPr>
              <a:t>Leveraging COVID-19 vaccine roll-out to strengthen immunization and primary health care</a:t>
            </a:r>
            <a:endParaRPr lang="en-GB" sz="2800" b="1" dirty="0">
              <a:latin typeface="Poppins" panose="00000500000000000000" pitchFamily="2" charset="0"/>
              <a:cs typeface="Poppins" panose="00000500000000000000" pitchFamily="2" charset="0"/>
            </a:endParaRPr>
          </a:p>
        </p:txBody>
      </p:sp>
      <p:sp>
        <p:nvSpPr>
          <p:cNvPr id="4" name="Marcador de texto 3">
            <a:extLst>
              <a:ext uri="{FF2B5EF4-FFF2-40B4-BE49-F238E27FC236}">
                <a16:creationId xmlns:a16="http://schemas.microsoft.com/office/drawing/2014/main" id="{7A08AA89-D5BB-413A-BF71-6EDAE12E4EEC}"/>
              </a:ext>
            </a:extLst>
          </p:cNvPr>
          <p:cNvSpPr>
            <a:spLocks noGrp="1"/>
          </p:cNvSpPr>
          <p:nvPr>
            <p:ph sz="half" idx="1"/>
          </p:nvPr>
        </p:nvSpPr>
        <p:spPr>
          <a:xfrm>
            <a:off x="439190" y="1970398"/>
            <a:ext cx="5588000" cy="4780490"/>
          </a:xfrm>
        </p:spPr>
        <p:txBody>
          <a:bodyPr numCol="1">
            <a:normAutofit/>
          </a:bodyPr>
          <a:lstStyle/>
          <a:p>
            <a:pPr>
              <a:lnSpc>
                <a:spcPct val="100000"/>
              </a:lnSpc>
              <a:spcBef>
                <a:spcPts val="0"/>
              </a:spcBef>
              <a:spcAft>
                <a:spcPts val="600"/>
              </a:spcAft>
              <a:buFont typeface="Wingdings" panose="05000000000000000000" pitchFamily="2" charset="2"/>
              <a:buChar char="§"/>
            </a:pPr>
            <a:r>
              <a:rPr lang="en-GB" sz="2000" b="1" dirty="0">
                <a:solidFill>
                  <a:schemeClr val="accent2"/>
                </a:solidFill>
                <a:latin typeface="Poppins" panose="00000500000000000000" pitchFamily="2" charset="0"/>
                <a:ea typeface="Roboto"/>
                <a:cs typeface="Poppins" panose="00000500000000000000" pitchFamily="2" charset="0"/>
              </a:rPr>
              <a:t>Human resources overstretched </a:t>
            </a:r>
          </a:p>
          <a:p>
            <a:pPr>
              <a:lnSpc>
                <a:spcPct val="100000"/>
              </a:lnSpc>
              <a:spcBef>
                <a:spcPts val="0"/>
              </a:spcBef>
              <a:spcAft>
                <a:spcPts val="600"/>
              </a:spcAft>
              <a:buFont typeface="Wingdings" panose="05000000000000000000" pitchFamily="2" charset="2"/>
              <a:buChar char="§"/>
            </a:pPr>
            <a:r>
              <a:rPr lang="en-GB" sz="2000" b="1" dirty="0">
                <a:solidFill>
                  <a:schemeClr val="accent2"/>
                </a:solidFill>
                <a:latin typeface="Poppins" panose="00000500000000000000" pitchFamily="2" charset="0"/>
                <a:ea typeface="Roboto"/>
                <a:cs typeface="Poppins" panose="00000500000000000000" pitchFamily="2" charset="0"/>
              </a:rPr>
              <a:t>Risk of COVID-19 vaccine hesitancy spill over to routine immunization</a:t>
            </a:r>
            <a:endParaRPr lang="en-GB" sz="2000" b="1" dirty="0">
              <a:solidFill>
                <a:schemeClr val="accent2"/>
              </a:solidFill>
              <a:latin typeface="Poppins" panose="00000500000000000000" pitchFamily="2" charset="0"/>
              <a:cs typeface="Poppins" panose="00000500000000000000" pitchFamily="2" charset="0"/>
            </a:endParaRPr>
          </a:p>
          <a:p>
            <a:pPr>
              <a:lnSpc>
                <a:spcPct val="100000"/>
              </a:lnSpc>
              <a:spcBef>
                <a:spcPts val="0"/>
              </a:spcBef>
              <a:spcAft>
                <a:spcPts val="600"/>
              </a:spcAft>
              <a:buFont typeface="Wingdings" panose="05000000000000000000" pitchFamily="2" charset="2"/>
              <a:buChar char="§"/>
            </a:pPr>
            <a:r>
              <a:rPr lang="en-GB" sz="2000" b="1" dirty="0">
                <a:solidFill>
                  <a:schemeClr val="accent2"/>
                </a:solidFill>
                <a:latin typeface="Poppins" panose="00000500000000000000" pitchFamily="2" charset="0"/>
                <a:ea typeface="Roboto"/>
                <a:cs typeface="Poppins" panose="00000500000000000000" pitchFamily="2" charset="0"/>
              </a:rPr>
              <a:t>Public and political pressure to prioritize COVID-19 vaccination over routine immunization</a:t>
            </a:r>
            <a:endParaRPr lang="en-GB" sz="2000" dirty="0">
              <a:solidFill>
                <a:schemeClr val="accent2"/>
              </a:solidFill>
              <a:latin typeface="Poppins" panose="00000500000000000000" pitchFamily="2" charset="0"/>
              <a:ea typeface="Roboto"/>
              <a:cs typeface="Poppins" panose="00000500000000000000" pitchFamily="2" charset="0"/>
            </a:endParaRPr>
          </a:p>
          <a:p>
            <a:pPr>
              <a:lnSpc>
                <a:spcPct val="100000"/>
              </a:lnSpc>
              <a:spcBef>
                <a:spcPts val="0"/>
              </a:spcBef>
              <a:spcAft>
                <a:spcPts val="600"/>
              </a:spcAft>
              <a:buFont typeface="Wingdings" panose="05000000000000000000" pitchFamily="2" charset="2"/>
              <a:buChar char="§"/>
            </a:pPr>
            <a:r>
              <a:rPr lang="en-GB" sz="2000" b="1" dirty="0">
                <a:solidFill>
                  <a:schemeClr val="accent2"/>
                </a:solidFill>
                <a:latin typeface="Poppins" panose="00000500000000000000" pitchFamily="2" charset="0"/>
                <a:ea typeface="Roboto"/>
                <a:cs typeface="Poppins" panose="00000500000000000000" pitchFamily="2" charset="0"/>
              </a:rPr>
              <a:t>Financial</a:t>
            </a:r>
          </a:p>
          <a:p>
            <a:pPr marL="631825" lvl="3" indent="-342900" defTabSz="914400">
              <a:lnSpc>
                <a:spcPct val="100000"/>
              </a:lnSpc>
              <a:spcBef>
                <a:spcPts val="0"/>
              </a:spcBef>
              <a:spcAft>
                <a:spcPts val="600"/>
              </a:spcAft>
              <a:buFont typeface="Wingdings" panose="05000000000000000000" pitchFamily="2" charset="2"/>
              <a:buChar char="§"/>
              <a:tabLst>
                <a:tab pos="688975" algn="l"/>
              </a:tabLst>
              <a:defRPr/>
            </a:pPr>
            <a:r>
              <a:rPr lang="en-GB" sz="2000" dirty="0">
                <a:latin typeface="Poppins" panose="00000500000000000000" pitchFamily="2" charset="0"/>
                <a:ea typeface="Roboto"/>
                <a:cs typeface="Poppins" panose="00000500000000000000" pitchFamily="2" charset="0"/>
              </a:rPr>
              <a:t>increased costs of integrated outreach</a:t>
            </a:r>
          </a:p>
          <a:p>
            <a:pPr marL="631825" lvl="3" indent="-342900" defTabSz="914400">
              <a:lnSpc>
                <a:spcPct val="100000"/>
              </a:lnSpc>
              <a:spcBef>
                <a:spcPts val="0"/>
              </a:spcBef>
              <a:spcAft>
                <a:spcPts val="600"/>
              </a:spcAft>
              <a:buFont typeface="Wingdings" panose="05000000000000000000" pitchFamily="2" charset="2"/>
              <a:buChar char="§"/>
              <a:tabLst>
                <a:tab pos="688975" algn="l"/>
              </a:tabLst>
              <a:defRPr/>
            </a:pPr>
            <a:r>
              <a:rPr lang="en-GB" sz="2000" dirty="0">
                <a:latin typeface="Poppins" panose="00000500000000000000" pitchFamily="2" charset="0"/>
                <a:ea typeface="Roboto"/>
                <a:cs typeface="Poppins" panose="00000500000000000000" pitchFamily="2" charset="0"/>
              </a:rPr>
              <a:t>imbalance of funding sources</a:t>
            </a:r>
          </a:p>
          <a:p>
            <a:pPr>
              <a:lnSpc>
                <a:spcPct val="100000"/>
              </a:lnSpc>
              <a:spcBef>
                <a:spcPts val="0"/>
              </a:spcBef>
              <a:spcAft>
                <a:spcPts val="600"/>
              </a:spcAft>
              <a:buFont typeface="Wingdings" panose="05000000000000000000" pitchFamily="2" charset="2"/>
              <a:buChar char="§"/>
            </a:pPr>
            <a:r>
              <a:rPr lang="en-GB" sz="2000" b="1" dirty="0">
                <a:solidFill>
                  <a:schemeClr val="accent2"/>
                </a:solidFill>
                <a:latin typeface="Poppins" panose="00000500000000000000" pitchFamily="2" charset="0"/>
                <a:ea typeface="Roboto"/>
                <a:cs typeface="Poppins" panose="00000500000000000000" pitchFamily="2" charset="0"/>
              </a:rPr>
              <a:t>Uncertainty of future </a:t>
            </a:r>
            <a:r>
              <a:rPr lang="en-GB" sz="2000" b="1" dirty="0">
                <a:latin typeface="Poppins" panose="00000500000000000000" pitchFamily="2" charset="0"/>
                <a:ea typeface="Roboto"/>
                <a:cs typeface="Poppins" panose="00000500000000000000" pitchFamily="2" charset="0"/>
              </a:rPr>
              <a:t>(pandemic/COVID-19 vaccine)</a:t>
            </a:r>
            <a:endParaRPr lang="en-GB" sz="2000" dirty="0">
              <a:latin typeface="Poppins" panose="00000500000000000000" pitchFamily="2" charset="0"/>
              <a:ea typeface="Roboto"/>
              <a:cs typeface="Poppins" panose="00000500000000000000" pitchFamily="2" charset="0"/>
            </a:endParaRPr>
          </a:p>
        </p:txBody>
      </p:sp>
      <p:sp>
        <p:nvSpPr>
          <p:cNvPr id="15" name="CuadroTexto 14">
            <a:extLst>
              <a:ext uri="{FF2B5EF4-FFF2-40B4-BE49-F238E27FC236}">
                <a16:creationId xmlns:a16="http://schemas.microsoft.com/office/drawing/2014/main" id="{2706B664-65F3-49CD-A6A9-31A481026605}"/>
              </a:ext>
            </a:extLst>
          </p:cNvPr>
          <p:cNvSpPr txBox="1"/>
          <p:nvPr/>
        </p:nvSpPr>
        <p:spPr>
          <a:xfrm>
            <a:off x="6021543" y="1970398"/>
            <a:ext cx="5938963" cy="4216539"/>
          </a:xfrm>
          <a:prstGeom prst="rect">
            <a:avLst/>
          </a:prstGeom>
          <a:noFill/>
        </p:spPr>
        <p:txBody>
          <a:bodyPr wrap="square">
            <a:spAutoFit/>
          </a:bodyPr>
          <a:lstStyle/>
          <a:p>
            <a:pPr marL="285750" indent="-285750">
              <a:spcAft>
                <a:spcPts val="600"/>
              </a:spcAft>
              <a:buSzPct val="100000"/>
              <a:buFont typeface="Wingdings" panose="05000000000000000000" pitchFamily="2" charset="2"/>
              <a:buChar char="§"/>
              <a:defRPr/>
            </a:pPr>
            <a:r>
              <a:rPr lang="en-GB" b="1" dirty="0">
                <a:solidFill>
                  <a:srgbClr val="75A350"/>
                </a:solidFill>
                <a:latin typeface="Poppins" panose="00000500000000000000" pitchFamily="2" charset="0"/>
                <a:ea typeface="Roboto"/>
                <a:cs typeface="Poppins" panose="00000500000000000000" pitchFamily="2" charset="0"/>
              </a:rPr>
              <a:t>Health system using COVID-19 investments </a:t>
            </a:r>
          </a:p>
          <a:p>
            <a:pPr marL="741362" lvl="3" indent="-285750">
              <a:spcAft>
                <a:spcPts val="600"/>
              </a:spcAft>
              <a:buFont typeface="Wingdings" panose="05000000000000000000" pitchFamily="2" charset="2"/>
              <a:buChar char="§"/>
              <a:tabLst>
                <a:tab pos="688975" algn="l"/>
              </a:tabLst>
            </a:pPr>
            <a:r>
              <a:rPr lang="en-GB" dirty="0">
                <a:latin typeface="Poppins" panose="00000500000000000000" pitchFamily="2" charset="0"/>
                <a:ea typeface="Roboto"/>
                <a:cs typeface="Poppins" panose="00000500000000000000" pitchFamily="2" charset="0"/>
              </a:rPr>
              <a:t>cold chain / vaccine management capacity</a:t>
            </a:r>
          </a:p>
          <a:p>
            <a:pPr marL="741362" lvl="3" indent="-285750">
              <a:spcAft>
                <a:spcPts val="600"/>
              </a:spcAft>
              <a:buFont typeface="Wingdings" panose="05000000000000000000" pitchFamily="2" charset="2"/>
              <a:buChar char="§"/>
              <a:tabLst>
                <a:tab pos="688975" algn="l"/>
              </a:tabLst>
            </a:pPr>
            <a:r>
              <a:rPr lang="en-GB" dirty="0">
                <a:latin typeface="Poppins" panose="00000500000000000000" pitchFamily="2" charset="0"/>
                <a:ea typeface="Roboto"/>
                <a:cs typeface="Poppins" panose="00000500000000000000" pitchFamily="2" charset="0"/>
              </a:rPr>
              <a:t>Strengthened disease and AEFI surveillance</a:t>
            </a:r>
          </a:p>
          <a:p>
            <a:pPr marL="741362" lvl="3" indent="-285750">
              <a:spcAft>
                <a:spcPts val="600"/>
              </a:spcAft>
              <a:buFont typeface="Wingdings" panose="05000000000000000000" pitchFamily="2" charset="2"/>
              <a:buChar char="§"/>
              <a:tabLst>
                <a:tab pos="688975" algn="l"/>
              </a:tabLst>
            </a:pPr>
            <a:r>
              <a:rPr lang="en-GB" dirty="0">
                <a:latin typeface="Poppins" panose="00000500000000000000" pitchFamily="2" charset="0"/>
                <a:ea typeface="Roboto"/>
                <a:cs typeface="Poppins" panose="00000500000000000000" pitchFamily="2" charset="0"/>
              </a:rPr>
              <a:t>social listening/communication capacities</a:t>
            </a:r>
          </a:p>
          <a:p>
            <a:pPr marL="741362" lvl="3" indent="-285750">
              <a:spcAft>
                <a:spcPts val="600"/>
              </a:spcAft>
              <a:buFont typeface="Wingdings" panose="05000000000000000000" pitchFamily="2" charset="2"/>
              <a:buChar char="§"/>
              <a:tabLst>
                <a:tab pos="688975" algn="l"/>
              </a:tabLst>
            </a:pPr>
            <a:r>
              <a:rPr lang="en-GB" dirty="0">
                <a:latin typeface="Poppins" panose="00000500000000000000" pitchFamily="2" charset="0"/>
                <a:ea typeface="Roboto"/>
                <a:cs typeface="Poppins" panose="00000500000000000000" pitchFamily="2" charset="0"/>
              </a:rPr>
              <a:t>real-time monitoring and digital tools</a:t>
            </a:r>
          </a:p>
          <a:p>
            <a:pPr marL="741362" lvl="3" indent="-285750">
              <a:spcAft>
                <a:spcPts val="600"/>
              </a:spcAft>
              <a:buFont typeface="Wingdings" panose="05000000000000000000" pitchFamily="2" charset="2"/>
              <a:buChar char="§"/>
              <a:tabLst>
                <a:tab pos="688975" algn="l"/>
              </a:tabLst>
            </a:pPr>
            <a:r>
              <a:rPr lang="en-GB" dirty="0">
                <a:latin typeface="Poppins" panose="00000500000000000000" pitchFamily="2" charset="0"/>
                <a:ea typeface="Roboto"/>
                <a:cs typeface="Poppins" panose="00000500000000000000" pitchFamily="2" charset="0"/>
              </a:rPr>
              <a:t>engagement with private sector</a:t>
            </a:r>
          </a:p>
          <a:p>
            <a:pPr marL="285750" marR="0" lvl="0" indent="-285750" algn="l" defTabSz="914400" rtl="0" eaLnBrk="1" fontAlgn="auto" latinLnBrk="0" hangingPunct="1">
              <a:spcAft>
                <a:spcPts val="600"/>
              </a:spcAft>
              <a:buSzPct val="100000"/>
              <a:buFont typeface="Wingdings" panose="05000000000000000000" pitchFamily="2" charset="2"/>
              <a:buChar char="§"/>
              <a:tabLst/>
              <a:defRPr/>
            </a:pPr>
            <a:r>
              <a:rPr kumimoji="0" lang="en-GB" b="1" i="0" u="none" strike="noStrike" kern="1200" cap="none" spc="0" normalizeH="0" baseline="0" noProof="0" dirty="0">
                <a:ln>
                  <a:noFill/>
                </a:ln>
                <a:solidFill>
                  <a:srgbClr val="75A350"/>
                </a:solidFill>
                <a:effectLst/>
                <a:uLnTx/>
                <a:uFillTx/>
                <a:latin typeface="Poppins" panose="00000500000000000000" pitchFamily="2" charset="0"/>
                <a:ea typeface="Roboto"/>
                <a:cs typeface="Poppins" panose="00000500000000000000" pitchFamily="2" charset="0"/>
              </a:rPr>
              <a:t>Promote broader immunization agenda</a:t>
            </a:r>
          </a:p>
          <a:p>
            <a:pPr marL="741362" lvl="3" indent="-285750">
              <a:spcAft>
                <a:spcPts val="600"/>
              </a:spcAft>
              <a:buFont typeface="Wingdings" panose="05000000000000000000" pitchFamily="2" charset="2"/>
              <a:buChar char="§"/>
              <a:tabLst>
                <a:tab pos="688975" algn="l"/>
              </a:tabLst>
            </a:pPr>
            <a:r>
              <a:rPr lang="en-GB" dirty="0">
                <a:solidFill>
                  <a:srgbClr val="000000"/>
                </a:solidFill>
                <a:latin typeface="Poppins" panose="00000500000000000000" pitchFamily="2" charset="0"/>
                <a:ea typeface="Roboto"/>
                <a:cs typeface="Poppins" panose="00000500000000000000" pitchFamily="2" charset="0"/>
              </a:rPr>
              <a:t>life course immunization</a:t>
            </a:r>
          </a:p>
          <a:p>
            <a:pPr marL="741362" lvl="3" indent="-285750">
              <a:spcAft>
                <a:spcPts val="600"/>
              </a:spcAft>
              <a:buFont typeface="Wingdings" panose="05000000000000000000" pitchFamily="2" charset="2"/>
              <a:buChar char="§"/>
              <a:tabLst>
                <a:tab pos="688975" algn="l"/>
              </a:tabLst>
            </a:pPr>
            <a:r>
              <a:rPr lang="en-GB" dirty="0">
                <a:solidFill>
                  <a:srgbClr val="000000"/>
                </a:solidFill>
                <a:latin typeface="Poppins" panose="00000500000000000000" pitchFamily="2" charset="0"/>
                <a:ea typeface="Roboto"/>
                <a:cs typeface="Poppins" panose="00000500000000000000" pitchFamily="2" charset="0"/>
              </a:rPr>
              <a:t>integrated service delivery</a:t>
            </a:r>
            <a:endParaRPr kumimoji="0" lang="en-GB" b="1" i="0" u="none" strike="noStrike" kern="1200" cap="none" spc="0" normalizeH="0" baseline="0" noProof="0" dirty="0">
              <a:ln>
                <a:noFill/>
              </a:ln>
              <a:solidFill>
                <a:srgbClr val="000000"/>
              </a:solidFill>
              <a:effectLst/>
              <a:uLnTx/>
              <a:uFillTx/>
              <a:latin typeface="Poppins" panose="00000500000000000000" pitchFamily="2" charset="0"/>
              <a:ea typeface="Roboto"/>
              <a:cs typeface="Poppins" panose="00000500000000000000" pitchFamily="2" charset="0"/>
            </a:endParaRPr>
          </a:p>
          <a:p>
            <a:pPr marL="285750" indent="-285750">
              <a:spcAft>
                <a:spcPts val="600"/>
              </a:spcAft>
              <a:buSzPct val="100000"/>
              <a:buFont typeface="Wingdings" panose="05000000000000000000" pitchFamily="2" charset="2"/>
              <a:buChar char="§"/>
              <a:defRPr/>
            </a:pPr>
            <a:r>
              <a:rPr lang="en-GB" b="1" dirty="0">
                <a:solidFill>
                  <a:srgbClr val="75A350"/>
                </a:solidFill>
                <a:latin typeface="Poppins" panose="00000500000000000000" pitchFamily="2" charset="0"/>
                <a:ea typeface="Roboto"/>
                <a:cs typeface="Poppins" panose="00000500000000000000" pitchFamily="2" charset="0"/>
              </a:rPr>
              <a:t>Expanded partnerships</a:t>
            </a:r>
          </a:p>
          <a:p>
            <a:pPr marL="342900" marR="0" lvl="0" indent="-342900" algn="l" defTabSz="914400" rtl="0" eaLnBrk="1" fontAlgn="auto" latinLnBrk="0" hangingPunct="1">
              <a:buSzPct val="100000"/>
              <a:buFont typeface="Wingdings" panose="05000000000000000000" pitchFamily="2" charset="2"/>
              <a:buChar char="§"/>
              <a:tabLst/>
              <a:defRPr/>
            </a:pPr>
            <a:endParaRPr kumimoji="0" lang="en-GB" sz="2000" b="1" i="0" u="none" strike="noStrike" kern="1200" cap="none" spc="0" normalizeH="0" baseline="0" noProof="0" dirty="0">
              <a:ln>
                <a:noFill/>
              </a:ln>
              <a:solidFill>
                <a:srgbClr val="000000"/>
              </a:solidFill>
              <a:effectLst/>
              <a:uLnTx/>
              <a:uFillTx/>
              <a:latin typeface="Poppins" panose="00000500000000000000" pitchFamily="2" charset="0"/>
              <a:ea typeface="Roboto"/>
              <a:cs typeface="Poppins" panose="00000500000000000000" pitchFamily="2" charset="0"/>
            </a:endParaRPr>
          </a:p>
        </p:txBody>
      </p:sp>
      <p:sp>
        <p:nvSpPr>
          <p:cNvPr id="20" name="CuadroTexto 19">
            <a:extLst>
              <a:ext uri="{FF2B5EF4-FFF2-40B4-BE49-F238E27FC236}">
                <a16:creationId xmlns:a16="http://schemas.microsoft.com/office/drawing/2014/main" id="{8A0D65D4-023E-4D43-A332-2F165F46AF22}"/>
              </a:ext>
            </a:extLst>
          </p:cNvPr>
          <p:cNvSpPr txBox="1"/>
          <p:nvPr/>
        </p:nvSpPr>
        <p:spPr>
          <a:xfrm>
            <a:off x="6253037" y="5690344"/>
            <a:ext cx="5242402" cy="584775"/>
          </a:xfrm>
          <a:prstGeom prst="rect">
            <a:avLst/>
          </a:prstGeom>
          <a:noFill/>
        </p:spPr>
        <p:txBody>
          <a:bodyPr wrap="square" rtlCol="0">
            <a:spAutoFit/>
          </a:bodyPr>
          <a:lstStyle/>
          <a:p>
            <a:pPr>
              <a:defRPr/>
            </a:pPr>
            <a:r>
              <a:rPr kumimoji="0" lang="en-GB" sz="800" b="0" i="0" u="none" strike="noStrike" kern="1200" cap="none" spc="0" normalizeH="0" baseline="0" noProof="0" dirty="0">
                <a:ln>
                  <a:noFill/>
                </a:ln>
                <a:solidFill>
                  <a:schemeClr val="bg1">
                    <a:lumMod val="75000"/>
                  </a:schemeClr>
                </a:solidFill>
                <a:effectLst/>
                <a:uLnTx/>
                <a:uFillTx/>
                <a:latin typeface="Poppins" panose="00000500000000000000" pitchFamily="2" charset="0"/>
                <a:cs typeface="Poppins" panose="00000500000000000000" pitchFamily="2" charset="0"/>
              </a:rPr>
              <a:t>Source: Survey conducted by WHO and UNICEF to explore current status, challenges, and opportunities of Integration of Covid-19 vaccination and RI. WHO: as of February 2022, 48 responses (5 regional offices and 41 country offices). UNICEF: as of December 2021, 54 responses (6 ROs and 34 COs). </a:t>
            </a:r>
          </a:p>
        </p:txBody>
      </p:sp>
      <p:sp>
        <p:nvSpPr>
          <p:cNvPr id="21" name="Rectángulo 20">
            <a:extLst>
              <a:ext uri="{FF2B5EF4-FFF2-40B4-BE49-F238E27FC236}">
                <a16:creationId xmlns:a16="http://schemas.microsoft.com/office/drawing/2014/main" id="{B3085079-58CD-42D4-9D43-BACFDC78D795}"/>
              </a:ext>
            </a:extLst>
          </p:cNvPr>
          <p:cNvSpPr/>
          <p:nvPr/>
        </p:nvSpPr>
        <p:spPr>
          <a:xfrm>
            <a:off x="479376" y="1556792"/>
            <a:ext cx="4925346" cy="293509"/>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algn="ctr"/>
            <a:r>
              <a:rPr lang="es-ES" sz="2000" b="1" dirty="0" err="1">
                <a:solidFill>
                  <a:schemeClr val="accent2"/>
                </a:solidFill>
                <a:latin typeface="Poppins" panose="00000500000000000000" pitchFamily="2" charset="0"/>
                <a:cs typeface="Poppins" panose="00000500000000000000" pitchFamily="2" charset="0"/>
              </a:rPr>
              <a:t>Main</a:t>
            </a:r>
            <a:r>
              <a:rPr lang="es-ES" sz="2000" b="1" dirty="0">
                <a:solidFill>
                  <a:schemeClr val="accent2"/>
                </a:solidFill>
                <a:latin typeface="Poppins" panose="00000500000000000000" pitchFamily="2" charset="0"/>
                <a:cs typeface="Poppins" panose="00000500000000000000" pitchFamily="2" charset="0"/>
              </a:rPr>
              <a:t> </a:t>
            </a:r>
            <a:r>
              <a:rPr lang="es-ES" sz="2000" b="1" dirty="0" err="1">
                <a:solidFill>
                  <a:schemeClr val="accent2"/>
                </a:solidFill>
                <a:latin typeface="Poppins" panose="00000500000000000000" pitchFamily="2" charset="0"/>
                <a:cs typeface="Poppins" panose="00000500000000000000" pitchFamily="2" charset="0"/>
              </a:rPr>
              <a:t>challenges</a:t>
            </a:r>
            <a:endParaRPr lang="en-GB" sz="2000" b="1" dirty="0">
              <a:solidFill>
                <a:schemeClr val="accent2"/>
              </a:solidFill>
              <a:latin typeface="Poppins" panose="00000500000000000000" pitchFamily="2" charset="0"/>
              <a:cs typeface="Poppins" panose="00000500000000000000" pitchFamily="2" charset="0"/>
            </a:endParaRPr>
          </a:p>
        </p:txBody>
      </p:sp>
      <p:cxnSp>
        <p:nvCxnSpPr>
          <p:cNvPr id="22" name="Conector recto 21">
            <a:extLst>
              <a:ext uri="{FF2B5EF4-FFF2-40B4-BE49-F238E27FC236}">
                <a16:creationId xmlns:a16="http://schemas.microsoft.com/office/drawing/2014/main" id="{E006E517-3CCE-4990-8C39-004863900F75}"/>
              </a:ext>
            </a:extLst>
          </p:cNvPr>
          <p:cNvCxnSpPr>
            <a:cxnSpLocks/>
          </p:cNvCxnSpPr>
          <p:nvPr/>
        </p:nvCxnSpPr>
        <p:spPr>
          <a:xfrm>
            <a:off x="263352" y="1882215"/>
            <a:ext cx="5256584" cy="0"/>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23" name="Rectángulo 22">
            <a:extLst>
              <a:ext uri="{FF2B5EF4-FFF2-40B4-BE49-F238E27FC236}">
                <a16:creationId xmlns:a16="http://schemas.microsoft.com/office/drawing/2014/main" id="{874A6FE2-8985-497C-A4B1-EAEDEE8B4E44}"/>
              </a:ext>
            </a:extLst>
          </p:cNvPr>
          <p:cNvSpPr/>
          <p:nvPr/>
        </p:nvSpPr>
        <p:spPr>
          <a:xfrm>
            <a:off x="6811180" y="1610617"/>
            <a:ext cx="4414107" cy="293509"/>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algn="ctr"/>
            <a:r>
              <a:rPr lang="es-ES" sz="2000" b="1" dirty="0">
                <a:solidFill>
                  <a:srgbClr val="75A350"/>
                </a:solidFill>
                <a:latin typeface="Poppins" panose="00000500000000000000" pitchFamily="2" charset="0"/>
                <a:cs typeface="Poppins" panose="00000500000000000000" pitchFamily="2" charset="0"/>
              </a:rPr>
              <a:t>Key </a:t>
            </a:r>
            <a:r>
              <a:rPr lang="es-ES" sz="2000" b="1" dirty="0" err="1">
                <a:solidFill>
                  <a:srgbClr val="75A350"/>
                </a:solidFill>
                <a:latin typeface="Poppins" panose="00000500000000000000" pitchFamily="2" charset="0"/>
                <a:cs typeface="Poppins" panose="00000500000000000000" pitchFamily="2" charset="0"/>
              </a:rPr>
              <a:t>opportunities</a:t>
            </a:r>
            <a:endParaRPr lang="en-GB" sz="2000" b="1" dirty="0">
              <a:solidFill>
                <a:srgbClr val="75A350"/>
              </a:solidFill>
              <a:latin typeface="Poppins" panose="00000500000000000000" pitchFamily="2" charset="0"/>
              <a:cs typeface="Poppins" panose="00000500000000000000" pitchFamily="2" charset="0"/>
            </a:endParaRPr>
          </a:p>
        </p:txBody>
      </p:sp>
      <p:cxnSp>
        <p:nvCxnSpPr>
          <p:cNvPr id="24" name="Conector recto 23">
            <a:extLst>
              <a:ext uri="{FF2B5EF4-FFF2-40B4-BE49-F238E27FC236}">
                <a16:creationId xmlns:a16="http://schemas.microsoft.com/office/drawing/2014/main" id="{D79E610D-8253-4D3E-84F9-C3D50E153635}"/>
              </a:ext>
            </a:extLst>
          </p:cNvPr>
          <p:cNvCxnSpPr>
            <a:cxnSpLocks/>
          </p:cNvCxnSpPr>
          <p:nvPr/>
        </p:nvCxnSpPr>
        <p:spPr>
          <a:xfrm>
            <a:off x="6445280" y="1882215"/>
            <a:ext cx="5411360" cy="0"/>
          </a:xfrm>
          <a:prstGeom prst="line">
            <a:avLst/>
          </a:prstGeom>
          <a:ln w="127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4385902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988D82-A104-478F-BFDD-9BC6158EBC0E}"/>
              </a:ext>
            </a:extLst>
          </p:cNvPr>
          <p:cNvSpPr>
            <a:spLocks noGrp="1"/>
          </p:cNvSpPr>
          <p:nvPr>
            <p:ph type="title"/>
          </p:nvPr>
        </p:nvSpPr>
        <p:spPr/>
        <p:txBody>
          <a:bodyPr>
            <a:noAutofit/>
          </a:bodyPr>
          <a:lstStyle/>
          <a:p>
            <a:r>
              <a:rPr lang="en-US" sz="2800" dirty="0"/>
              <a:t>Synergies:  Many COVID-19 vaccination tools and guidance are grounded in pre-existing immunization system guidance</a:t>
            </a:r>
          </a:p>
        </p:txBody>
      </p:sp>
      <p:sp>
        <p:nvSpPr>
          <p:cNvPr id="6" name="Text Placeholder 5">
            <a:extLst>
              <a:ext uri="{FF2B5EF4-FFF2-40B4-BE49-F238E27FC236}">
                <a16:creationId xmlns:a16="http://schemas.microsoft.com/office/drawing/2014/main" id="{8748F38C-41EB-4055-9EFD-AC4B6B80EECB}"/>
              </a:ext>
            </a:extLst>
          </p:cNvPr>
          <p:cNvSpPr>
            <a:spLocks noGrp="1"/>
          </p:cNvSpPr>
          <p:nvPr>
            <p:ph sz="half" idx="1"/>
          </p:nvPr>
        </p:nvSpPr>
        <p:spPr>
          <a:xfrm>
            <a:off x="508000" y="1470889"/>
            <a:ext cx="11544708" cy="407423"/>
          </a:xfrm>
        </p:spPr>
        <p:txBody>
          <a:bodyPr>
            <a:normAutofit/>
          </a:bodyPr>
          <a:lstStyle/>
          <a:p>
            <a:pPr marL="0" indent="0">
              <a:buNone/>
            </a:pPr>
            <a:r>
              <a:rPr lang="en-US" sz="2000" dirty="0"/>
              <a:t>Example:  COVID-19 vaccination microplanning based on RI microplan guidance</a:t>
            </a:r>
          </a:p>
          <a:p>
            <a:pPr lvl="2"/>
            <a:endParaRPr lang="en-US" sz="2000" dirty="0"/>
          </a:p>
          <a:p>
            <a:pPr lvl="1"/>
            <a:endParaRPr lang="en-US" sz="2000" dirty="0"/>
          </a:p>
        </p:txBody>
      </p:sp>
      <p:pic>
        <p:nvPicPr>
          <p:cNvPr id="5" name="Picture 4">
            <a:extLst>
              <a:ext uri="{FF2B5EF4-FFF2-40B4-BE49-F238E27FC236}">
                <a16:creationId xmlns:a16="http://schemas.microsoft.com/office/drawing/2014/main" id="{4262A772-6949-41DB-8618-4635B1238C4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10716" y="2096707"/>
            <a:ext cx="3697793" cy="4151355"/>
          </a:xfrm>
          <a:prstGeom prst="rect">
            <a:avLst/>
          </a:prstGeom>
        </p:spPr>
      </p:pic>
      <p:sp>
        <p:nvSpPr>
          <p:cNvPr id="3" name="TextBox 2">
            <a:extLst>
              <a:ext uri="{FF2B5EF4-FFF2-40B4-BE49-F238E27FC236}">
                <a16:creationId xmlns:a16="http://schemas.microsoft.com/office/drawing/2014/main" id="{8465AC53-9CB3-49B2-AB4E-AD84D48DE160}"/>
              </a:ext>
            </a:extLst>
          </p:cNvPr>
          <p:cNvSpPr txBox="1"/>
          <p:nvPr/>
        </p:nvSpPr>
        <p:spPr>
          <a:xfrm>
            <a:off x="5036909" y="6059035"/>
            <a:ext cx="6155348" cy="430887"/>
          </a:xfrm>
          <a:prstGeom prst="rect">
            <a:avLst/>
          </a:prstGeom>
          <a:noFill/>
        </p:spPr>
        <p:txBody>
          <a:bodyPr wrap="square" rtlCol="0">
            <a:spAutoFit/>
          </a:bodyPr>
          <a:lstStyle/>
          <a:p>
            <a:pPr lvl="1"/>
            <a:r>
              <a:rPr lang="en-US" sz="1100" dirty="0">
                <a:solidFill>
                  <a:schemeClr val="bg1">
                    <a:lumMod val="75000"/>
                  </a:schemeClr>
                </a:solidFill>
                <a:latin typeface="Poppins" panose="00000500000000000000" pitchFamily="2" charset="0"/>
                <a:cs typeface="Poppins" panose="00000500000000000000" pitchFamily="2" charset="0"/>
              </a:rPr>
              <a:t>Source:  WHO African Region Guidance on Routine Immunization Microplanning:</a:t>
            </a:r>
          </a:p>
          <a:p>
            <a:pPr lvl="2"/>
            <a:r>
              <a:rPr lang="en-US" sz="1100" dirty="0">
                <a:solidFill>
                  <a:schemeClr val="bg1">
                    <a:lumMod val="75000"/>
                  </a:schemeClr>
                </a:solidFill>
                <a:latin typeface="Poppins" panose="00000500000000000000" pitchFamily="2" charset="0"/>
                <a:cs typeface="Poppins" panose="00000500000000000000" pitchFamily="2" charset="0"/>
                <a:hlinkClick r:id="rId3">
                  <a:extLst>
                    <a:ext uri="{A12FA001-AC4F-418D-AE19-62706E023703}">
                      <ahyp:hlinkClr xmlns:ahyp="http://schemas.microsoft.com/office/drawing/2018/hyperlinkcolor" val="tx"/>
                    </a:ext>
                  </a:extLst>
                </a:hlinkClick>
              </a:rPr>
              <a:t>https://www.who.int/immunization/sage/9_Final_RED_280909.pdf</a:t>
            </a:r>
            <a:endParaRPr lang="en-US" sz="1100" dirty="0">
              <a:solidFill>
                <a:schemeClr val="bg1">
                  <a:lumMod val="75000"/>
                </a:schemeClr>
              </a:solidFill>
              <a:latin typeface="Poppins" panose="00000500000000000000" pitchFamily="2" charset="0"/>
              <a:cs typeface="Poppins" panose="00000500000000000000" pitchFamily="2" charset="0"/>
            </a:endParaRPr>
          </a:p>
        </p:txBody>
      </p:sp>
      <p:pic>
        <p:nvPicPr>
          <p:cNvPr id="7" name="Picture 6">
            <a:extLst>
              <a:ext uri="{FF2B5EF4-FFF2-40B4-BE49-F238E27FC236}">
                <a16:creationId xmlns:a16="http://schemas.microsoft.com/office/drawing/2014/main" id="{0C728171-BD65-41A4-8E24-A6002E3B3FCA}"/>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156960" y="1907680"/>
            <a:ext cx="4213937" cy="4151355"/>
          </a:xfrm>
          <a:prstGeom prst="rect">
            <a:avLst/>
          </a:prstGeom>
        </p:spPr>
      </p:pic>
    </p:spTree>
    <p:extLst>
      <p:ext uri="{BB962C8B-B14F-4D97-AF65-F5344CB8AC3E}">
        <p14:creationId xmlns:p14="http://schemas.microsoft.com/office/powerpoint/2010/main" val="123393669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a:extLst>
              <a:ext uri="{FF2B5EF4-FFF2-40B4-BE49-F238E27FC236}">
                <a16:creationId xmlns:a16="http://schemas.microsoft.com/office/drawing/2014/main" id="{8D9C0A5A-CAE2-4C19-A87D-F75C8043E3D4}"/>
              </a:ext>
            </a:extLst>
          </p:cNvPr>
          <p:cNvSpPr>
            <a:spLocks noGrp="1"/>
          </p:cNvSpPr>
          <p:nvPr>
            <p:ph type="title"/>
          </p:nvPr>
        </p:nvSpPr>
        <p:spPr/>
        <p:txBody>
          <a:bodyPr/>
          <a:lstStyle/>
          <a:p>
            <a:r>
              <a:rPr lang="en-GB" sz="3600" b="1" dirty="0">
                <a:latin typeface="Poppins" panose="00000500000000000000" pitchFamily="2" charset="0"/>
                <a:cs typeface="Poppins" panose="00000500000000000000" pitchFamily="2" charset="0"/>
              </a:rPr>
              <a:t>Synergies between COVID-19 vaccination and routine childhood immunization</a:t>
            </a:r>
          </a:p>
        </p:txBody>
      </p:sp>
      <p:sp>
        <p:nvSpPr>
          <p:cNvPr id="6" name="Rectángulo 5">
            <a:extLst>
              <a:ext uri="{FF2B5EF4-FFF2-40B4-BE49-F238E27FC236}">
                <a16:creationId xmlns:a16="http://schemas.microsoft.com/office/drawing/2014/main" id="{6D04EF1B-8FBE-47F3-AEA5-78F3DDB5DF47}"/>
              </a:ext>
            </a:extLst>
          </p:cNvPr>
          <p:cNvSpPr/>
          <p:nvPr/>
        </p:nvSpPr>
        <p:spPr>
          <a:xfrm>
            <a:off x="776740" y="1699846"/>
            <a:ext cx="4766815" cy="293509"/>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algn="ctr"/>
            <a:r>
              <a:rPr lang="es-ES" sz="2000" b="1" dirty="0">
                <a:latin typeface="Poppins" panose="00000500000000000000" pitchFamily="2" charset="0"/>
                <a:cs typeface="Poppins" panose="00000500000000000000" pitchFamily="2" charset="0"/>
              </a:rPr>
              <a:t>Sri Lanka</a:t>
            </a:r>
            <a:r>
              <a:rPr lang="es-ES" sz="2000" b="1" baseline="30000" dirty="0">
                <a:latin typeface="Poppins" panose="00000500000000000000" pitchFamily="2" charset="0"/>
                <a:cs typeface="Poppins" panose="00000500000000000000" pitchFamily="2" charset="0"/>
              </a:rPr>
              <a:t>1</a:t>
            </a:r>
            <a:r>
              <a:rPr lang="es-ES" sz="2000" b="1" dirty="0">
                <a:latin typeface="Poppins" panose="00000500000000000000" pitchFamily="2" charset="0"/>
                <a:cs typeface="Poppins" panose="00000500000000000000" pitchFamily="2" charset="0"/>
              </a:rPr>
              <a:t> </a:t>
            </a:r>
            <a:r>
              <a:rPr lang="es-ES" sz="2000" dirty="0">
                <a:latin typeface="Poppins" panose="00000500000000000000" pitchFamily="2" charset="0"/>
                <a:cs typeface="Poppins" panose="00000500000000000000" pitchFamily="2" charset="0"/>
              </a:rPr>
              <a:t>– </a:t>
            </a:r>
            <a:r>
              <a:rPr lang="es-ES" sz="2000" dirty="0" err="1">
                <a:latin typeface="Poppins" panose="00000500000000000000" pitchFamily="2" charset="0"/>
                <a:cs typeface="Poppins" panose="00000500000000000000" pitchFamily="2" charset="0"/>
              </a:rPr>
              <a:t>combined</a:t>
            </a:r>
            <a:r>
              <a:rPr lang="es-ES" sz="2000" dirty="0">
                <a:latin typeface="Poppins" panose="00000500000000000000" pitchFamily="2" charset="0"/>
                <a:cs typeface="Poppins" panose="00000500000000000000" pitchFamily="2" charset="0"/>
              </a:rPr>
              <a:t> </a:t>
            </a:r>
            <a:r>
              <a:rPr lang="es-ES" sz="2000" dirty="0" err="1">
                <a:latin typeface="Poppins" panose="00000500000000000000" pitchFamily="2" charset="0"/>
                <a:cs typeface="Poppins" panose="00000500000000000000" pitchFamily="2" charset="0"/>
              </a:rPr>
              <a:t>delivery</a:t>
            </a:r>
            <a:r>
              <a:rPr lang="es-ES" sz="2000" dirty="0">
                <a:latin typeface="Poppins" panose="00000500000000000000" pitchFamily="2" charset="0"/>
                <a:cs typeface="Poppins" panose="00000500000000000000" pitchFamily="2" charset="0"/>
              </a:rPr>
              <a:t> </a:t>
            </a:r>
            <a:r>
              <a:rPr lang="es-ES" sz="2000" dirty="0" err="1">
                <a:latin typeface="Poppins" panose="00000500000000000000" pitchFamily="2" charset="0"/>
                <a:cs typeface="Poppins" panose="00000500000000000000" pitchFamily="2" charset="0"/>
              </a:rPr>
              <a:t>strategies</a:t>
            </a:r>
            <a:endParaRPr lang="en-GB" sz="2000" dirty="0">
              <a:latin typeface="Poppins" panose="00000500000000000000" pitchFamily="2" charset="0"/>
              <a:cs typeface="Poppins" panose="00000500000000000000" pitchFamily="2" charset="0"/>
            </a:endParaRPr>
          </a:p>
        </p:txBody>
      </p:sp>
      <p:cxnSp>
        <p:nvCxnSpPr>
          <p:cNvPr id="7" name="Conector recto 6">
            <a:extLst>
              <a:ext uri="{FF2B5EF4-FFF2-40B4-BE49-F238E27FC236}">
                <a16:creationId xmlns:a16="http://schemas.microsoft.com/office/drawing/2014/main" id="{E4C36930-6232-480F-B587-8FFFE8181728}"/>
              </a:ext>
            </a:extLst>
          </p:cNvPr>
          <p:cNvCxnSpPr>
            <a:cxnSpLocks/>
          </p:cNvCxnSpPr>
          <p:nvPr/>
        </p:nvCxnSpPr>
        <p:spPr>
          <a:xfrm>
            <a:off x="776740" y="2205227"/>
            <a:ext cx="4766815" cy="0"/>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8" name="Marcador de texto 6">
            <a:extLst>
              <a:ext uri="{FF2B5EF4-FFF2-40B4-BE49-F238E27FC236}">
                <a16:creationId xmlns:a16="http://schemas.microsoft.com/office/drawing/2014/main" id="{B5666D4F-7100-4585-BDF6-CAD0C6782408}"/>
              </a:ext>
            </a:extLst>
          </p:cNvPr>
          <p:cNvSpPr txBox="1">
            <a:spLocks/>
          </p:cNvSpPr>
          <p:nvPr/>
        </p:nvSpPr>
        <p:spPr>
          <a:xfrm>
            <a:off x="304095" y="2312767"/>
            <a:ext cx="3554225" cy="3105651"/>
          </a:xfrm>
          <a:prstGeom prst="rect">
            <a:avLst/>
          </a:prstGeom>
          <a:solidFill>
            <a:schemeClr val="accent1">
              <a:lumMod val="20000"/>
              <a:lumOff val="80000"/>
            </a:schemeClr>
          </a:solidFill>
          <a:ln>
            <a:noFill/>
          </a:ln>
        </p:spPr>
        <p:txBody>
          <a:bodyPr vert="horz" wrap="square" lIns="0" tIns="0" rIns="0" bIns="0" numCol="1" spcCol="756000" rtlCol="0" anchor="ctr" anchorCtr="0">
            <a:noAutofit/>
          </a:bodyPr>
          <a:lstStyle>
            <a:defPPr>
              <a:defRPr lang="en-US"/>
            </a:defPPr>
            <a:lvl1pPr marL="311902" indent="-311902" defTabSz="554492">
              <a:lnSpc>
                <a:spcPct val="120000"/>
              </a:lnSpc>
              <a:spcBef>
                <a:spcPts val="606"/>
              </a:spcBef>
              <a:spcAft>
                <a:spcPts val="0"/>
              </a:spcAft>
              <a:buSzPct val="75000"/>
              <a:buFont typeface="Arial" panose="020B0604020202020204" pitchFamily="34" charset="0"/>
              <a:buChar char="•"/>
              <a:defRPr sz="1100" b="0" i="0">
                <a:ea typeface="Roboto" panose="02000000000000000000" pitchFamily="2" charset="0"/>
                <a:cs typeface="Arial" panose="020B0604020202020204" pitchFamily="34" charset="0"/>
              </a:defRPr>
            </a:lvl1pPr>
            <a:lvl2pPr marL="311902" indent="-311902" defTabSz="554492">
              <a:lnSpc>
                <a:spcPct val="120000"/>
              </a:lnSpc>
              <a:spcBef>
                <a:spcPts val="303"/>
              </a:spcBef>
              <a:spcAft>
                <a:spcPts val="1455"/>
              </a:spcAft>
              <a:buClr>
                <a:schemeClr val="accent1"/>
              </a:buClr>
              <a:buSzPct val="100000"/>
              <a:buFont typeface="+mj-lt"/>
              <a:buAutoNum type="arabicPeriod"/>
              <a:defRPr sz="1940" b="0" i="0">
                <a:latin typeface="Poppins Medium" pitchFamily="2" charset="77"/>
                <a:ea typeface="Roboto" panose="02000000000000000000" pitchFamily="2" charset="0"/>
                <a:cs typeface="Poppins Medium" pitchFamily="2" charset="77"/>
              </a:defRPr>
            </a:lvl2pPr>
            <a:lvl3pPr marL="698573" lvl="2" indent="-174643" defTabSz="554492">
              <a:lnSpc>
                <a:spcPct val="120000"/>
              </a:lnSpc>
              <a:spcBef>
                <a:spcPts val="303"/>
              </a:spcBef>
              <a:spcAft>
                <a:spcPts val="728"/>
              </a:spcAft>
              <a:buClr>
                <a:schemeClr val="accent1"/>
              </a:buClr>
              <a:buSzPct val="110000"/>
              <a:buFont typeface="Arial" panose="020B0604020202020204" pitchFamily="34" charset="0"/>
              <a:buChar char="•"/>
              <a:defRPr sz="1000">
                <a:ea typeface="Roboto" panose="02000000000000000000" pitchFamily="2" charset="0"/>
                <a:cs typeface="Arial" panose="020B0604020202020204" pitchFamily="34" charset="0"/>
              </a:defRPr>
            </a:lvl3pPr>
            <a:lvl4pPr marL="916877"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4pPr>
            <a:lvl5pPr marL="1135181"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5pPr>
            <a:lvl6pPr marL="1524853" indent="-138623" defTabSz="554492">
              <a:lnSpc>
                <a:spcPct val="90000"/>
              </a:lnSpc>
              <a:spcBef>
                <a:spcPts val="303"/>
              </a:spcBef>
              <a:buFont typeface="Arial" panose="020B0604020202020204" pitchFamily="34" charset="0"/>
              <a:buChar char="•"/>
              <a:defRPr sz="1092"/>
            </a:lvl6pPr>
            <a:lvl7pPr marL="1802100" indent="-138623" defTabSz="554492">
              <a:lnSpc>
                <a:spcPct val="90000"/>
              </a:lnSpc>
              <a:spcBef>
                <a:spcPts val="303"/>
              </a:spcBef>
              <a:buFont typeface="Arial" panose="020B0604020202020204" pitchFamily="34" charset="0"/>
              <a:buChar char="•"/>
              <a:defRPr sz="1092"/>
            </a:lvl7pPr>
            <a:lvl8pPr marL="2079346" indent="-138623" defTabSz="554492">
              <a:lnSpc>
                <a:spcPct val="90000"/>
              </a:lnSpc>
              <a:spcBef>
                <a:spcPts val="303"/>
              </a:spcBef>
              <a:buFont typeface="Arial" panose="020B0604020202020204" pitchFamily="34" charset="0"/>
              <a:buChar char="•"/>
              <a:defRPr sz="1092"/>
            </a:lvl8pPr>
            <a:lvl9pPr marL="2356592" indent="-138623" defTabSz="554492">
              <a:lnSpc>
                <a:spcPct val="90000"/>
              </a:lnSpc>
              <a:spcBef>
                <a:spcPts val="303"/>
              </a:spcBef>
              <a:buFont typeface="Arial" panose="020B0604020202020204" pitchFamily="34" charset="0"/>
              <a:buChar char="•"/>
              <a:defRPr sz="1092"/>
            </a:lvl9pPr>
          </a:lstStyle>
          <a:p>
            <a:pPr marL="404813" indent="-311150"/>
            <a:r>
              <a:rPr lang="en-GB" sz="1400" dirty="0">
                <a:latin typeface="Poppins" panose="00000500000000000000" pitchFamily="2" charset="0"/>
                <a:cs typeface="Poppins" panose="00000500000000000000" pitchFamily="2" charset="0"/>
              </a:rPr>
              <a:t>RI sessions provided opportunity to screen parents for C-19 booster doses and provide/motivate for vaccination</a:t>
            </a:r>
          </a:p>
          <a:p>
            <a:pPr marL="404813" indent="-311150"/>
            <a:r>
              <a:rPr lang="en-GB" sz="1400" dirty="0">
                <a:latin typeface="Poppins" panose="00000500000000000000" pitchFamily="2" charset="0"/>
                <a:cs typeface="Poppins" panose="00000500000000000000" pitchFamily="2" charset="0"/>
              </a:rPr>
              <a:t>Few targeted questions facilitated to identify high risk unvaccinated household individuals (e.g., above 60 years, parents with comorbid conditions, immune suppressed individuals) and get them to community or mobile clinics</a:t>
            </a:r>
          </a:p>
        </p:txBody>
      </p:sp>
      <p:sp>
        <p:nvSpPr>
          <p:cNvPr id="9" name="Marcador de texto 6">
            <a:extLst>
              <a:ext uri="{FF2B5EF4-FFF2-40B4-BE49-F238E27FC236}">
                <a16:creationId xmlns:a16="http://schemas.microsoft.com/office/drawing/2014/main" id="{614858E7-7C7C-42F7-80B1-2DA08216B856}"/>
              </a:ext>
            </a:extLst>
          </p:cNvPr>
          <p:cNvSpPr txBox="1">
            <a:spLocks/>
          </p:cNvSpPr>
          <p:nvPr/>
        </p:nvSpPr>
        <p:spPr>
          <a:xfrm>
            <a:off x="6432713" y="2312655"/>
            <a:ext cx="4766815" cy="1790994"/>
          </a:xfrm>
          <a:prstGeom prst="rect">
            <a:avLst/>
          </a:prstGeom>
          <a:solidFill>
            <a:schemeClr val="accent1">
              <a:lumMod val="20000"/>
              <a:lumOff val="80000"/>
            </a:schemeClr>
          </a:solidFill>
          <a:ln>
            <a:noFill/>
          </a:ln>
        </p:spPr>
        <p:txBody>
          <a:bodyPr vert="horz" wrap="square" lIns="0" tIns="0" rIns="0" bIns="0" numCol="1" spcCol="756000" rtlCol="0" anchor="ctr" anchorCtr="0">
            <a:noAutofit/>
          </a:bodyPr>
          <a:lstStyle>
            <a:defPPr>
              <a:defRPr lang="en-US"/>
            </a:defPPr>
            <a:lvl1pPr marL="311902" indent="-311902" defTabSz="554492">
              <a:lnSpc>
                <a:spcPct val="120000"/>
              </a:lnSpc>
              <a:spcBef>
                <a:spcPts val="606"/>
              </a:spcBef>
              <a:spcAft>
                <a:spcPts val="0"/>
              </a:spcAft>
              <a:buSzPct val="75000"/>
              <a:buFont typeface="Arial" panose="020B0604020202020204" pitchFamily="34" charset="0"/>
              <a:buChar char="•"/>
              <a:defRPr sz="1100" b="0" i="0">
                <a:ea typeface="Roboto" panose="02000000000000000000" pitchFamily="2" charset="0"/>
                <a:cs typeface="Arial" panose="020B0604020202020204" pitchFamily="34" charset="0"/>
              </a:defRPr>
            </a:lvl1pPr>
            <a:lvl2pPr marL="311902" indent="-311902" defTabSz="554492">
              <a:lnSpc>
                <a:spcPct val="120000"/>
              </a:lnSpc>
              <a:spcBef>
                <a:spcPts val="303"/>
              </a:spcBef>
              <a:spcAft>
                <a:spcPts val="1455"/>
              </a:spcAft>
              <a:buClr>
                <a:schemeClr val="accent1"/>
              </a:buClr>
              <a:buSzPct val="100000"/>
              <a:buFont typeface="+mj-lt"/>
              <a:buAutoNum type="arabicPeriod"/>
              <a:defRPr sz="1940" b="0" i="0">
                <a:latin typeface="Poppins Medium" pitchFamily="2" charset="77"/>
                <a:ea typeface="Roboto" panose="02000000000000000000" pitchFamily="2" charset="0"/>
                <a:cs typeface="Poppins Medium" pitchFamily="2" charset="77"/>
              </a:defRPr>
            </a:lvl2pPr>
            <a:lvl3pPr marL="698573" lvl="2" indent="-174643" defTabSz="554492">
              <a:lnSpc>
                <a:spcPct val="120000"/>
              </a:lnSpc>
              <a:spcBef>
                <a:spcPts val="303"/>
              </a:spcBef>
              <a:spcAft>
                <a:spcPts val="728"/>
              </a:spcAft>
              <a:buClr>
                <a:schemeClr val="accent1"/>
              </a:buClr>
              <a:buSzPct val="110000"/>
              <a:buFont typeface="Arial" panose="020B0604020202020204" pitchFamily="34" charset="0"/>
              <a:buChar char="•"/>
              <a:defRPr sz="1000">
                <a:ea typeface="Roboto" panose="02000000000000000000" pitchFamily="2" charset="0"/>
                <a:cs typeface="Arial" panose="020B0604020202020204" pitchFamily="34" charset="0"/>
              </a:defRPr>
            </a:lvl3pPr>
            <a:lvl4pPr marL="916877"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4pPr>
            <a:lvl5pPr marL="1135181"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5pPr>
            <a:lvl6pPr marL="1524853" indent="-138623" defTabSz="554492">
              <a:lnSpc>
                <a:spcPct val="90000"/>
              </a:lnSpc>
              <a:spcBef>
                <a:spcPts val="303"/>
              </a:spcBef>
              <a:buFont typeface="Arial" panose="020B0604020202020204" pitchFamily="34" charset="0"/>
              <a:buChar char="•"/>
              <a:defRPr sz="1092"/>
            </a:lvl6pPr>
            <a:lvl7pPr marL="1802100" indent="-138623" defTabSz="554492">
              <a:lnSpc>
                <a:spcPct val="90000"/>
              </a:lnSpc>
              <a:spcBef>
                <a:spcPts val="303"/>
              </a:spcBef>
              <a:buFont typeface="Arial" panose="020B0604020202020204" pitchFamily="34" charset="0"/>
              <a:buChar char="•"/>
              <a:defRPr sz="1092"/>
            </a:lvl7pPr>
            <a:lvl8pPr marL="2079346" indent="-138623" defTabSz="554492">
              <a:lnSpc>
                <a:spcPct val="90000"/>
              </a:lnSpc>
              <a:spcBef>
                <a:spcPts val="303"/>
              </a:spcBef>
              <a:buFont typeface="Arial" panose="020B0604020202020204" pitchFamily="34" charset="0"/>
              <a:buChar char="•"/>
              <a:defRPr sz="1092"/>
            </a:lvl8pPr>
            <a:lvl9pPr marL="2356592" indent="-138623" defTabSz="554492">
              <a:lnSpc>
                <a:spcPct val="90000"/>
              </a:lnSpc>
              <a:spcBef>
                <a:spcPts val="303"/>
              </a:spcBef>
              <a:buFont typeface="Arial" panose="020B0604020202020204" pitchFamily="34" charset="0"/>
              <a:buChar char="•"/>
              <a:defRPr sz="1092"/>
            </a:lvl9pPr>
          </a:lstStyle>
          <a:p>
            <a:pPr marL="404813" indent="-311150"/>
            <a:r>
              <a:rPr lang="en-GB" sz="1400" dirty="0">
                <a:latin typeface="Poppins" panose="00000500000000000000" pitchFamily="2" charset="0"/>
                <a:cs typeface="Poppins" panose="00000500000000000000" pitchFamily="2" charset="0"/>
              </a:rPr>
              <a:t>Sites of mass vaccination complies with AEFI’s technical standards for prevention and care.</a:t>
            </a:r>
          </a:p>
          <a:p>
            <a:pPr marL="404813" indent="-311150"/>
            <a:r>
              <a:rPr lang="en-GB" sz="1400" dirty="0">
                <a:latin typeface="Poppins" panose="00000500000000000000" pitchFamily="2" charset="0"/>
                <a:cs typeface="Poppins" panose="00000500000000000000" pitchFamily="2" charset="0"/>
              </a:rPr>
              <a:t>Relying on multidisciplinary perspectives from outside Ministry allowed for more detailed investigation and analysis process of serious AEFI cases</a:t>
            </a:r>
          </a:p>
        </p:txBody>
      </p:sp>
      <p:sp>
        <p:nvSpPr>
          <p:cNvPr id="10" name="Rectángulo 9">
            <a:extLst>
              <a:ext uri="{FF2B5EF4-FFF2-40B4-BE49-F238E27FC236}">
                <a16:creationId xmlns:a16="http://schemas.microsoft.com/office/drawing/2014/main" id="{56CF859E-BA9A-4C96-B7C8-886A4BDB3543}"/>
              </a:ext>
            </a:extLst>
          </p:cNvPr>
          <p:cNvSpPr/>
          <p:nvPr/>
        </p:nvSpPr>
        <p:spPr>
          <a:xfrm>
            <a:off x="6432714" y="1699846"/>
            <a:ext cx="4766814" cy="307009"/>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algn="ctr"/>
            <a:r>
              <a:rPr lang="es-ES" sz="2000" b="1" dirty="0">
                <a:latin typeface="Poppins" panose="00000500000000000000" pitchFamily="2" charset="0"/>
                <a:cs typeface="Poppins" panose="00000500000000000000" pitchFamily="2" charset="0"/>
              </a:rPr>
              <a:t>Bolivia</a:t>
            </a:r>
            <a:r>
              <a:rPr lang="es-ES" sz="2000" b="1" baseline="30000" dirty="0">
                <a:latin typeface="Poppins" panose="00000500000000000000" pitchFamily="2" charset="0"/>
                <a:cs typeface="Poppins" panose="00000500000000000000" pitchFamily="2" charset="0"/>
              </a:rPr>
              <a:t>2</a:t>
            </a:r>
            <a:r>
              <a:rPr lang="es-ES" sz="2000" b="1" dirty="0">
                <a:latin typeface="Poppins" panose="00000500000000000000" pitchFamily="2" charset="0"/>
                <a:cs typeface="Poppins" panose="00000500000000000000" pitchFamily="2" charset="0"/>
              </a:rPr>
              <a:t> </a:t>
            </a:r>
            <a:r>
              <a:rPr lang="es-ES" sz="2000" dirty="0">
                <a:latin typeface="Poppins" panose="00000500000000000000" pitchFamily="2" charset="0"/>
                <a:cs typeface="Poppins" panose="00000500000000000000" pitchFamily="2" charset="0"/>
              </a:rPr>
              <a:t>– </a:t>
            </a:r>
            <a:r>
              <a:rPr lang="en-GB" sz="2000" dirty="0">
                <a:latin typeface="Poppins" panose="00000500000000000000" pitchFamily="2" charset="0"/>
                <a:cs typeface="Poppins" panose="00000500000000000000" pitchFamily="2" charset="0"/>
              </a:rPr>
              <a:t>strengthened AEFI surveillance</a:t>
            </a:r>
          </a:p>
        </p:txBody>
      </p:sp>
      <p:cxnSp>
        <p:nvCxnSpPr>
          <p:cNvPr id="11" name="Conector recto 10">
            <a:extLst>
              <a:ext uri="{FF2B5EF4-FFF2-40B4-BE49-F238E27FC236}">
                <a16:creationId xmlns:a16="http://schemas.microsoft.com/office/drawing/2014/main" id="{7B1018B9-6BD7-4D3F-BCF1-88F9E9829F25}"/>
              </a:ext>
            </a:extLst>
          </p:cNvPr>
          <p:cNvCxnSpPr>
            <a:cxnSpLocks/>
          </p:cNvCxnSpPr>
          <p:nvPr/>
        </p:nvCxnSpPr>
        <p:spPr>
          <a:xfrm>
            <a:off x="6447167" y="2207453"/>
            <a:ext cx="4414107" cy="0"/>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12" name="CuadroTexto 11">
            <a:extLst>
              <a:ext uri="{FF2B5EF4-FFF2-40B4-BE49-F238E27FC236}">
                <a16:creationId xmlns:a16="http://schemas.microsoft.com/office/drawing/2014/main" id="{D7738044-41B4-4D58-A82D-F8E38E023819}"/>
              </a:ext>
            </a:extLst>
          </p:cNvPr>
          <p:cNvSpPr txBox="1"/>
          <p:nvPr/>
        </p:nvSpPr>
        <p:spPr>
          <a:xfrm>
            <a:off x="6432713" y="4263958"/>
            <a:ext cx="5090333" cy="461665"/>
          </a:xfrm>
          <a:prstGeom prst="rect">
            <a:avLst/>
          </a:prstGeom>
          <a:noFill/>
        </p:spPr>
        <p:txBody>
          <a:bodyPr wrap="square" rtlCol="0">
            <a:spAutoFit/>
          </a:bodyPr>
          <a:lstStyle/>
          <a:p>
            <a:pPr>
              <a:defRPr/>
            </a:pPr>
            <a:r>
              <a:rPr kumimoji="0" lang="en-GB" sz="800" b="0" i="0" u="none" strike="noStrike" kern="1200" cap="none" spc="0" normalizeH="0" baseline="0" noProof="0" dirty="0">
                <a:ln>
                  <a:noFill/>
                </a:ln>
                <a:solidFill>
                  <a:schemeClr val="bg1">
                    <a:lumMod val="75000"/>
                  </a:schemeClr>
                </a:solidFill>
                <a:effectLst/>
                <a:uLnTx/>
                <a:uFillTx/>
                <a:latin typeface="Poppins" panose="00000500000000000000" pitchFamily="2" charset="0"/>
                <a:cs typeface="Poppins" panose="00000500000000000000" pitchFamily="2" charset="0"/>
              </a:rPr>
              <a:t>1. SEARO Regional Working Group meeting March 2022. WHO. Sri Lanka country experience on combining </a:t>
            </a:r>
            <a:r>
              <a:rPr kumimoji="0" lang="en-GB" sz="800" b="0" i="0" u="none" strike="noStrike" kern="1200" cap="none" spc="0" normalizeH="0" baseline="0" noProof="0" dirty="0" err="1">
                <a:ln>
                  <a:noFill/>
                </a:ln>
                <a:solidFill>
                  <a:schemeClr val="bg1">
                    <a:lumMod val="75000"/>
                  </a:schemeClr>
                </a:solidFill>
                <a:effectLst/>
                <a:uLnTx/>
                <a:uFillTx/>
                <a:latin typeface="Poppins" panose="00000500000000000000" pitchFamily="2" charset="0"/>
                <a:cs typeface="Poppins" panose="00000500000000000000" pitchFamily="2" charset="0"/>
              </a:rPr>
              <a:t>routin</a:t>
            </a:r>
            <a:r>
              <a:rPr lang="en-GB" sz="800" dirty="0">
                <a:solidFill>
                  <a:schemeClr val="bg1">
                    <a:lumMod val="75000"/>
                  </a:schemeClr>
                </a:solidFill>
                <a:latin typeface="Poppins" panose="00000500000000000000" pitchFamily="2" charset="0"/>
                <a:cs typeface="Poppins" panose="00000500000000000000" pitchFamily="2" charset="0"/>
              </a:rPr>
              <a:t>e immunization sessions and COVID-19 vaccination. </a:t>
            </a:r>
            <a:r>
              <a:rPr kumimoji="0" lang="en-GB" sz="800" b="0" i="0" u="none" strike="noStrike" kern="1200" cap="none" spc="0" normalizeH="0" baseline="0" noProof="0" dirty="0">
                <a:ln>
                  <a:noFill/>
                </a:ln>
                <a:solidFill>
                  <a:schemeClr val="bg1">
                    <a:lumMod val="75000"/>
                  </a:schemeClr>
                </a:solidFill>
                <a:effectLst/>
                <a:uLnTx/>
                <a:uFillTx/>
                <a:latin typeface="Poppins" panose="00000500000000000000" pitchFamily="2" charset="0"/>
                <a:cs typeface="Poppins" panose="00000500000000000000" pitchFamily="2"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solidFill>
                  <a:schemeClr val="bg1">
                    <a:lumMod val="75000"/>
                  </a:schemeClr>
                </a:solidFill>
                <a:effectLst/>
                <a:uLnTx/>
                <a:uFillTx/>
                <a:latin typeface="Poppins" panose="00000500000000000000" pitchFamily="2" charset="0"/>
                <a:cs typeface="Poppins" panose="00000500000000000000" pitchFamily="2" charset="0"/>
              </a:rPr>
              <a:t>2. Bolivia. Mini-</a:t>
            </a:r>
            <a:r>
              <a:rPr kumimoji="0" lang="en-GB" sz="800" b="0" i="0" u="none" strike="noStrike" kern="1200" cap="none" spc="0" normalizeH="0" baseline="0" noProof="0" dirty="0" err="1">
                <a:ln>
                  <a:noFill/>
                </a:ln>
                <a:solidFill>
                  <a:schemeClr val="bg1">
                    <a:lumMod val="75000"/>
                  </a:schemeClr>
                </a:solidFill>
                <a:effectLst/>
                <a:uLnTx/>
                <a:uFillTx/>
                <a:latin typeface="Poppins" panose="00000500000000000000" pitchFamily="2" charset="0"/>
                <a:cs typeface="Poppins" panose="00000500000000000000" pitchFamily="2" charset="0"/>
              </a:rPr>
              <a:t>cPIE</a:t>
            </a:r>
            <a:r>
              <a:rPr kumimoji="0" lang="en-GB" sz="800" b="0" i="0" u="none" strike="noStrike" kern="1200" cap="none" spc="0" normalizeH="0" baseline="0" noProof="0" dirty="0">
                <a:ln>
                  <a:noFill/>
                </a:ln>
                <a:solidFill>
                  <a:schemeClr val="bg1">
                    <a:lumMod val="75000"/>
                  </a:schemeClr>
                </a:solidFill>
                <a:effectLst/>
                <a:uLnTx/>
                <a:uFillTx/>
                <a:latin typeface="Poppins" panose="00000500000000000000" pitchFamily="2" charset="0"/>
                <a:cs typeface="Poppins" panose="00000500000000000000" pitchFamily="2" charset="0"/>
              </a:rPr>
              <a:t> results. </a:t>
            </a:r>
            <a:r>
              <a:rPr kumimoji="0" lang="en-GB" sz="800" b="0" i="0" u="none" strike="noStrike" kern="1200" cap="none" spc="0" normalizeH="0" baseline="0" noProof="0" dirty="0" err="1">
                <a:ln>
                  <a:noFill/>
                </a:ln>
                <a:solidFill>
                  <a:schemeClr val="bg1">
                    <a:lumMod val="75000"/>
                  </a:schemeClr>
                </a:solidFill>
                <a:effectLst/>
                <a:uLnTx/>
                <a:uFillTx/>
                <a:latin typeface="Poppins" panose="00000500000000000000" pitchFamily="2" charset="0"/>
                <a:cs typeface="Poppins" panose="00000500000000000000" pitchFamily="2" charset="0"/>
              </a:rPr>
              <a:t>Novembe</a:t>
            </a:r>
            <a:r>
              <a:rPr lang="en-GB" sz="800" dirty="0">
                <a:solidFill>
                  <a:schemeClr val="bg1">
                    <a:lumMod val="75000"/>
                  </a:schemeClr>
                </a:solidFill>
                <a:latin typeface="Poppins" panose="00000500000000000000" pitchFamily="2" charset="0"/>
                <a:cs typeface="Poppins" panose="00000500000000000000" pitchFamily="2" charset="0"/>
              </a:rPr>
              <a:t>r 2021. </a:t>
            </a:r>
          </a:p>
        </p:txBody>
      </p:sp>
      <p:pic>
        <p:nvPicPr>
          <p:cNvPr id="17" name="Picture 4">
            <a:extLst>
              <a:ext uri="{FF2B5EF4-FFF2-40B4-BE49-F238E27FC236}">
                <a16:creationId xmlns:a16="http://schemas.microsoft.com/office/drawing/2014/main" id="{C4810BE5-D18B-4CCD-B4D4-7036B5D8F3E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858321" y="2312768"/>
            <a:ext cx="2039189" cy="3105650"/>
          </a:xfrm>
          <a:prstGeom prst="rect">
            <a:avLst/>
          </a:prstGeom>
        </p:spPr>
      </p:pic>
      <p:sp>
        <p:nvSpPr>
          <p:cNvPr id="19" name="TextBox 18">
            <a:extLst>
              <a:ext uri="{FF2B5EF4-FFF2-40B4-BE49-F238E27FC236}">
                <a16:creationId xmlns:a16="http://schemas.microsoft.com/office/drawing/2014/main" id="{528507EC-E2A7-44C2-8802-38C0B20E5A43}"/>
              </a:ext>
            </a:extLst>
          </p:cNvPr>
          <p:cNvSpPr txBox="1"/>
          <p:nvPr/>
        </p:nvSpPr>
        <p:spPr>
          <a:xfrm>
            <a:off x="247299" y="5568622"/>
            <a:ext cx="10831100" cy="738664"/>
          </a:xfrm>
          <a:prstGeom prst="rect">
            <a:avLst/>
          </a:prstGeom>
          <a:noFill/>
        </p:spPr>
        <p:txBody>
          <a:bodyPr wrap="square">
            <a:spAutoFit/>
          </a:bodyPr>
          <a:lstStyle/>
          <a:p>
            <a:r>
              <a:rPr lang="en-US" sz="1400" dirty="0">
                <a:solidFill>
                  <a:schemeClr val="accent2"/>
                </a:solidFill>
                <a:latin typeface="Poppins" panose="00000500000000000000" pitchFamily="2" charset="0"/>
                <a:ea typeface="Calibri" panose="020F0502020204030204" pitchFamily="34" charset="0"/>
                <a:cs typeface="Poppins" panose="00000500000000000000" pitchFamily="2" charset="0"/>
              </a:rPr>
              <a:t>Seek synergies with COVID-19 vaccination delivery to strengthen immunization and primary health care across life course(e.g. school-based vaccination; adolescent and adult vaccination </a:t>
            </a:r>
            <a:r>
              <a:rPr lang="en-US" sz="1400" dirty="0" err="1">
                <a:solidFill>
                  <a:schemeClr val="accent2"/>
                </a:solidFill>
                <a:latin typeface="Poppins" panose="00000500000000000000" pitchFamily="2" charset="0"/>
                <a:ea typeface="Calibri" panose="020F0502020204030204" pitchFamily="34" charset="0"/>
                <a:cs typeface="Poppins" panose="00000500000000000000" pitchFamily="2" charset="0"/>
              </a:rPr>
              <a:t>programmes</a:t>
            </a:r>
            <a:r>
              <a:rPr lang="en-US" sz="1400" dirty="0">
                <a:solidFill>
                  <a:schemeClr val="accent2"/>
                </a:solidFill>
                <a:latin typeface="Poppins" panose="00000500000000000000" pitchFamily="2" charset="0"/>
                <a:ea typeface="Calibri" panose="020F0502020204030204" pitchFamily="34" charset="0"/>
                <a:cs typeface="Poppins" panose="00000500000000000000" pitchFamily="2" charset="0"/>
              </a:rPr>
              <a:t>, including health workers, pregnant women, and the elderly; integrate with other immunizations and health services, when feasible).   </a:t>
            </a:r>
            <a:endParaRPr lang="en-GB" sz="1400" dirty="0">
              <a:solidFill>
                <a:schemeClr val="accent2"/>
              </a:solidFill>
              <a:latin typeface="Poppins" panose="00000500000000000000" pitchFamily="2" charset="0"/>
              <a:cs typeface="Poppins" panose="00000500000000000000" pitchFamily="2" charset="0"/>
            </a:endParaRPr>
          </a:p>
        </p:txBody>
      </p:sp>
    </p:spTree>
    <p:extLst>
      <p:ext uri="{BB962C8B-B14F-4D97-AF65-F5344CB8AC3E}">
        <p14:creationId xmlns:p14="http://schemas.microsoft.com/office/powerpoint/2010/main" val="45404257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a:extLst>
              <a:ext uri="{FF2B5EF4-FFF2-40B4-BE49-F238E27FC236}">
                <a16:creationId xmlns:a16="http://schemas.microsoft.com/office/drawing/2014/main" id="{8D9C0A5A-CAE2-4C19-A87D-F75C8043E3D4}"/>
              </a:ext>
            </a:extLst>
          </p:cNvPr>
          <p:cNvSpPr>
            <a:spLocks noGrp="1"/>
          </p:cNvSpPr>
          <p:nvPr>
            <p:ph type="title"/>
          </p:nvPr>
        </p:nvSpPr>
        <p:spPr/>
        <p:txBody>
          <a:bodyPr/>
          <a:lstStyle/>
          <a:p>
            <a:r>
              <a:rPr lang="en-GB" sz="3600" b="1" dirty="0">
                <a:latin typeface="Poppins" panose="00000500000000000000" pitchFamily="2" charset="0"/>
                <a:cs typeface="Poppins" panose="00000500000000000000" pitchFamily="2" charset="0"/>
              </a:rPr>
              <a:t>Synergies between COVID-19 vaccination and routine childhood immunization</a:t>
            </a:r>
          </a:p>
        </p:txBody>
      </p:sp>
      <p:sp>
        <p:nvSpPr>
          <p:cNvPr id="2" name="Marcador de número de diapositiva 1">
            <a:extLst>
              <a:ext uri="{FF2B5EF4-FFF2-40B4-BE49-F238E27FC236}">
                <a16:creationId xmlns:a16="http://schemas.microsoft.com/office/drawing/2014/main" id="{257D238F-9A3D-4441-84EC-727A86E3BC60}"/>
              </a:ext>
            </a:extLst>
          </p:cNvPr>
          <p:cNvSpPr>
            <a:spLocks noGrp="1"/>
          </p:cNvSpPr>
          <p:nvPr>
            <p:ph type="sldNum" sz="quarter" idx="4294967295"/>
          </p:nvPr>
        </p:nvSpPr>
        <p:spPr>
          <a:xfrm>
            <a:off x="11295063" y="6461125"/>
            <a:ext cx="896937" cy="111125"/>
          </a:xfrm>
        </p:spPr>
        <p:txBody>
          <a:bodyPr/>
          <a:lstStyle/>
          <a:p>
            <a:r>
              <a:rPr lang="en-GB" dirty="0">
                <a:latin typeface="Calibri" panose="020F0502020204030204" pitchFamily="34" charset="0"/>
                <a:cs typeface="Calibri" panose="020F0502020204030204" pitchFamily="34" charset="0"/>
              </a:rPr>
              <a:t> </a:t>
            </a:r>
          </a:p>
        </p:txBody>
      </p:sp>
      <p:sp>
        <p:nvSpPr>
          <p:cNvPr id="12" name="CuadroTexto 11">
            <a:extLst>
              <a:ext uri="{FF2B5EF4-FFF2-40B4-BE49-F238E27FC236}">
                <a16:creationId xmlns:a16="http://schemas.microsoft.com/office/drawing/2014/main" id="{D7738044-41B4-4D58-A82D-F8E38E023819}"/>
              </a:ext>
            </a:extLst>
          </p:cNvPr>
          <p:cNvSpPr txBox="1"/>
          <p:nvPr/>
        </p:nvSpPr>
        <p:spPr>
          <a:xfrm>
            <a:off x="6902604" y="6262041"/>
            <a:ext cx="3927936" cy="461665"/>
          </a:xfrm>
          <a:prstGeom prst="rect">
            <a:avLst/>
          </a:prstGeom>
          <a:noFill/>
        </p:spPr>
        <p:txBody>
          <a:bodyPr wrap="square" rtlCol="0">
            <a:spAutoFit/>
          </a:bodyPr>
          <a:lstStyle/>
          <a:p>
            <a:pPr>
              <a:defRPr/>
            </a:pPr>
            <a:r>
              <a:rPr lang="en-GB" sz="800" i="1" dirty="0">
                <a:solidFill>
                  <a:schemeClr val="bg1">
                    <a:lumMod val="75000"/>
                  </a:schemeClr>
                </a:solidFill>
                <a:latin typeface="Calibri" panose="020F0502020204030204" pitchFamily="34" charset="0"/>
                <a:cs typeface="Calibri" panose="020F0502020204030204" pitchFamily="34" charset="0"/>
              </a:rPr>
              <a:t>Source</a:t>
            </a:r>
            <a:r>
              <a:rPr lang="en-GB" sz="800" dirty="0">
                <a:solidFill>
                  <a:schemeClr val="bg1">
                    <a:lumMod val="75000"/>
                  </a:schemeClr>
                </a:solidFill>
                <a:latin typeface="Calibri" panose="020F0502020204030204" pitchFamily="34" charset="0"/>
                <a:cs typeface="Calibri" panose="020F0502020204030204" pitchFamily="34" charset="0"/>
              </a:rPr>
              <a:t>: </a:t>
            </a:r>
            <a:r>
              <a:rPr lang="en-US" sz="800" dirty="0">
                <a:solidFill>
                  <a:schemeClr val="bg1">
                    <a:lumMod val="75000"/>
                  </a:schemeClr>
                </a:solidFill>
                <a:latin typeface="Calibri" panose="020F0502020204030204" pitchFamily="34" charset="0"/>
                <a:cs typeface="Calibri" panose="020F0502020204030204" pitchFamily="34" charset="0"/>
              </a:rPr>
              <a:t>Maintaining the provision and use of services for maternal, newborn, child and adolescent health and older people during the COVID-19 pandemic: Lessons learned from 19 countries. Geneva: World Health Organization; 2021. </a:t>
            </a:r>
            <a:endParaRPr kumimoji="0" lang="en-GB" sz="800" b="0" i="0" u="none" strike="noStrike" kern="1200" cap="none" spc="0" normalizeH="0" baseline="0" noProof="0" dirty="0">
              <a:ln>
                <a:noFill/>
              </a:ln>
              <a:solidFill>
                <a:schemeClr val="bg1">
                  <a:lumMod val="75000"/>
                </a:schemeClr>
              </a:solidFill>
              <a:effectLst/>
              <a:uLnTx/>
              <a:uFillTx/>
              <a:latin typeface="Calibri" panose="020F0502020204030204" pitchFamily="34" charset="0"/>
              <a:cs typeface="Calibri" panose="020F0502020204030204" pitchFamily="34" charset="0"/>
            </a:endParaRPr>
          </a:p>
        </p:txBody>
      </p:sp>
      <p:sp>
        <p:nvSpPr>
          <p:cNvPr id="20" name="TextBox 19">
            <a:extLst>
              <a:ext uri="{FF2B5EF4-FFF2-40B4-BE49-F238E27FC236}">
                <a16:creationId xmlns:a16="http://schemas.microsoft.com/office/drawing/2014/main" id="{120D8666-07AA-4B6B-818D-B0668C57FB0E}"/>
              </a:ext>
            </a:extLst>
          </p:cNvPr>
          <p:cNvSpPr txBox="1"/>
          <p:nvPr/>
        </p:nvSpPr>
        <p:spPr>
          <a:xfrm>
            <a:off x="7147932" y="2523113"/>
            <a:ext cx="3003395" cy="1477328"/>
          </a:xfrm>
          <a:prstGeom prst="rect">
            <a:avLst/>
          </a:prstGeom>
          <a:noFill/>
        </p:spPr>
        <p:txBody>
          <a:bodyPr wrap="square">
            <a:spAutoFit/>
          </a:bodyPr>
          <a:lstStyle/>
          <a:p>
            <a:r>
              <a:rPr lang="en-US" dirty="0">
                <a:solidFill>
                  <a:schemeClr val="accent2"/>
                </a:solidFill>
                <a:latin typeface="Poppins" panose="00000500000000000000" pitchFamily="2" charset="0"/>
                <a:ea typeface="Calibri" panose="020F0502020204030204" pitchFamily="34" charset="0"/>
                <a:cs typeface="Poppins" panose="00000500000000000000" pitchFamily="2" charset="0"/>
              </a:rPr>
              <a:t>Invest in robust data systems including expansion of digital solutions and electronic information systems</a:t>
            </a:r>
            <a:endParaRPr lang="en-GB" dirty="0">
              <a:solidFill>
                <a:schemeClr val="accent2"/>
              </a:solidFill>
              <a:latin typeface="Poppins" panose="00000500000000000000" pitchFamily="2" charset="0"/>
              <a:cs typeface="Poppins" panose="00000500000000000000" pitchFamily="2" charset="0"/>
            </a:endParaRPr>
          </a:p>
        </p:txBody>
      </p:sp>
      <p:pic>
        <p:nvPicPr>
          <p:cNvPr id="21" name="Picture 20">
            <a:extLst>
              <a:ext uri="{FF2B5EF4-FFF2-40B4-BE49-F238E27FC236}">
                <a16:creationId xmlns:a16="http://schemas.microsoft.com/office/drawing/2014/main" id="{F97161B9-661A-459B-9A64-8513FE87A50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53716" y="1714918"/>
            <a:ext cx="5847660" cy="4144658"/>
          </a:xfrm>
          <a:prstGeom prst="rect">
            <a:avLst/>
          </a:prstGeom>
        </p:spPr>
      </p:pic>
      <p:sp>
        <p:nvSpPr>
          <p:cNvPr id="4" name="Rectangle 3">
            <a:extLst>
              <a:ext uri="{FF2B5EF4-FFF2-40B4-BE49-F238E27FC236}">
                <a16:creationId xmlns:a16="http://schemas.microsoft.com/office/drawing/2014/main" id="{E411B72A-07B3-404F-93A2-3F032F07F94C}"/>
              </a:ext>
            </a:extLst>
          </p:cNvPr>
          <p:cNvSpPr/>
          <p:nvPr/>
        </p:nvSpPr>
        <p:spPr>
          <a:xfrm>
            <a:off x="853716" y="4267872"/>
            <a:ext cx="5847660" cy="276447"/>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9256202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A8A645-8735-4C22-B65B-449AAA0E6073}"/>
              </a:ext>
            </a:extLst>
          </p:cNvPr>
          <p:cNvSpPr>
            <a:spLocks noGrp="1"/>
          </p:cNvSpPr>
          <p:nvPr>
            <p:ph type="title"/>
          </p:nvPr>
        </p:nvSpPr>
        <p:spPr/>
        <p:txBody>
          <a:bodyPr>
            <a:normAutofit/>
          </a:bodyPr>
          <a:lstStyle/>
          <a:p>
            <a:r>
              <a:rPr lang="en-US" sz="3600" dirty="0">
                <a:solidFill>
                  <a:schemeClr val="tx1"/>
                </a:solidFill>
                <a:latin typeface="Poppins" panose="00000500000000000000" pitchFamily="2" charset="0"/>
                <a:cs typeface="Poppins" panose="00000500000000000000" pitchFamily="2" charset="0"/>
              </a:rPr>
              <a:t>Conclusion</a:t>
            </a:r>
          </a:p>
        </p:txBody>
      </p:sp>
      <p:sp>
        <p:nvSpPr>
          <p:cNvPr id="3" name="Content Placeholder 2">
            <a:extLst>
              <a:ext uri="{FF2B5EF4-FFF2-40B4-BE49-F238E27FC236}">
                <a16:creationId xmlns:a16="http://schemas.microsoft.com/office/drawing/2014/main" id="{0E751FEB-25BE-489C-B180-721C634220E3}"/>
              </a:ext>
            </a:extLst>
          </p:cNvPr>
          <p:cNvSpPr>
            <a:spLocks noGrp="1"/>
          </p:cNvSpPr>
          <p:nvPr>
            <p:ph sz="half" idx="1"/>
          </p:nvPr>
        </p:nvSpPr>
        <p:spPr/>
        <p:txBody>
          <a:bodyPr>
            <a:normAutofit fontScale="92500" lnSpcReduction="10000"/>
          </a:bodyPr>
          <a:lstStyle/>
          <a:p>
            <a:pPr marL="536575" marR="0" lvl="1" indent="-4572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tab pos="344488" algn="l"/>
              </a:tabLst>
              <a:defRPr/>
            </a:pPr>
            <a:r>
              <a:rPr kumimoji="0" lang="en-US" sz="2800" i="0" u="none" strike="noStrike" kern="1200" cap="none" spc="0" normalizeH="0" baseline="0" noProof="0" dirty="0">
                <a:ln>
                  <a:noFill/>
                </a:ln>
                <a:solidFill>
                  <a:srgbClr val="000000"/>
                </a:solidFill>
                <a:effectLst/>
                <a:uLnTx/>
                <a:uFillTx/>
                <a:latin typeface="Poppins" panose="00000500000000000000" pitchFamily="2" charset="0"/>
                <a:cs typeface="Poppins" panose="00000500000000000000" pitchFamily="2" charset="0"/>
              </a:rPr>
              <a:t>Over two years of health system strain and disruptions</a:t>
            </a:r>
          </a:p>
          <a:p>
            <a:pPr marL="536575" marR="0" lvl="1" indent="-4572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tab pos="344488" algn="l"/>
              </a:tabLst>
              <a:defRPr/>
            </a:pPr>
            <a:endParaRPr lang="en-US" sz="2800" dirty="0">
              <a:solidFill>
                <a:srgbClr val="000000"/>
              </a:solidFill>
              <a:latin typeface="Poppins" panose="00000500000000000000" pitchFamily="2" charset="0"/>
              <a:cs typeface="Poppins" panose="00000500000000000000" pitchFamily="2" charset="0"/>
            </a:endParaRPr>
          </a:p>
          <a:p>
            <a:pPr marL="536575" marR="0" lvl="1" indent="-4572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tab pos="344488" algn="l"/>
              </a:tabLst>
              <a:defRPr/>
            </a:pPr>
            <a:r>
              <a:rPr lang="en-US" sz="2800" dirty="0">
                <a:solidFill>
                  <a:srgbClr val="000000"/>
                </a:solidFill>
                <a:latin typeface="Poppins" panose="00000500000000000000" pitchFamily="2" charset="0"/>
                <a:cs typeface="Poppins" panose="00000500000000000000" pitchFamily="2" charset="0"/>
              </a:rPr>
              <a:t>U</a:t>
            </a:r>
            <a:r>
              <a:rPr kumimoji="0" lang="en-US" sz="2800" i="0" u="none" strike="noStrike" kern="1200" cap="none" spc="0" normalizeH="0" baseline="0" noProof="0" dirty="0" err="1">
                <a:ln>
                  <a:noFill/>
                </a:ln>
                <a:solidFill>
                  <a:srgbClr val="000000"/>
                </a:solidFill>
                <a:effectLst/>
                <a:uLnTx/>
                <a:uFillTx/>
                <a:latin typeface="Poppins" panose="00000500000000000000" pitchFamily="2" charset="0"/>
                <a:cs typeface="Poppins" panose="00000500000000000000" pitchFamily="2" charset="0"/>
              </a:rPr>
              <a:t>rgent</a:t>
            </a:r>
            <a:r>
              <a:rPr kumimoji="0" lang="en-US" sz="2800" i="0" u="none" strike="noStrike" kern="1200" cap="none" spc="0" normalizeH="0" baseline="0" noProof="0" dirty="0">
                <a:ln>
                  <a:noFill/>
                </a:ln>
                <a:solidFill>
                  <a:srgbClr val="000000"/>
                </a:solidFill>
                <a:effectLst/>
                <a:uLnTx/>
                <a:uFillTx/>
                <a:latin typeface="Poppins" panose="00000500000000000000" pitchFamily="2" charset="0"/>
                <a:cs typeface="Poppins" panose="00000500000000000000" pitchFamily="2" charset="0"/>
              </a:rPr>
              <a:t> need to close immunity gaps, recover immunization </a:t>
            </a:r>
            <a:r>
              <a:rPr kumimoji="0" lang="en-US" sz="2800" i="0" u="none" strike="noStrike" kern="1200" cap="none" spc="0" normalizeH="0" baseline="0" noProof="0" dirty="0" err="1">
                <a:ln>
                  <a:noFill/>
                </a:ln>
                <a:solidFill>
                  <a:srgbClr val="000000"/>
                </a:solidFill>
                <a:effectLst/>
                <a:uLnTx/>
                <a:uFillTx/>
                <a:latin typeface="Poppins" panose="00000500000000000000" pitchFamily="2" charset="0"/>
                <a:cs typeface="Poppins" panose="00000500000000000000" pitchFamily="2" charset="0"/>
              </a:rPr>
              <a:t>programmes</a:t>
            </a:r>
            <a:r>
              <a:rPr kumimoji="0" lang="en-US" sz="2800" i="0" u="none" strike="noStrike" kern="1200" cap="none" spc="0" normalizeH="0" baseline="0" noProof="0" dirty="0">
                <a:ln>
                  <a:noFill/>
                </a:ln>
                <a:solidFill>
                  <a:srgbClr val="000000"/>
                </a:solidFill>
                <a:effectLst/>
                <a:uLnTx/>
                <a:uFillTx/>
                <a:latin typeface="Poppins" panose="00000500000000000000" pitchFamily="2" charset="0"/>
                <a:cs typeface="Poppins" panose="00000500000000000000" pitchFamily="2" charset="0"/>
              </a:rPr>
              <a:t>, and prevent risk of outbreaks</a:t>
            </a:r>
          </a:p>
          <a:p>
            <a:pPr marL="536575" marR="0" lvl="1" indent="-4572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tab pos="344488" algn="l"/>
              </a:tabLst>
              <a:defRPr/>
            </a:pPr>
            <a:endParaRPr kumimoji="0" lang="en-US" sz="2800" i="0" u="none" strike="noStrike" kern="1200" cap="none" spc="0" normalizeH="0" baseline="0" noProof="0" dirty="0">
              <a:ln>
                <a:noFill/>
              </a:ln>
              <a:solidFill>
                <a:srgbClr val="000000"/>
              </a:solidFill>
              <a:effectLst/>
              <a:uLnTx/>
              <a:uFillTx/>
              <a:latin typeface="Poppins" panose="00000500000000000000" pitchFamily="2" charset="0"/>
              <a:cs typeface="Poppins" panose="00000500000000000000" pitchFamily="2" charset="0"/>
            </a:endParaRPr>
          </a:p>
          <a:p>
            <a:pPr marL="536575" marR="0" lvl="1" indent="-4572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tab pos="344488" algn="l"/>
              </a:tabLst>
              <a:defRPr/>
            </a:pPr>
            <a:r>
              <a:rPr kumimoji="0" lang="en-US" sz="2800" i="0" u="none" strike="noStrike" kern="1200" cap="none" spc="0" normalizeH="0" baseline="0" noProof="0" dirty="0">
                <a:ln>
                  <a:noFill/>
                </a:ln>
                <a:solidFill>
                  <a:srgbClr val="000000"/>
                </a:solidFill>
                <a:effectLst/>
                <a:uLnTx/>
                <a:uFillTx/>
                <a:latin typeface="Poppins" panose="00000500000000000000" pitchFamily="2" charset="0"/>
                <a:cs typeface="Poppins" panose="00000500000000000000" pitchFamily="2" charset="0"/>
              </a:rPr>
              <a:t>Goal is to build back better and not just return to pre-pandemic levels</a:t>
            </a:r>
          </a:p>
          <a:p>
            <a:pPr marL="536575" marR="0" lvl="1" indent="-4572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tab pos="344488" algn="l"/>
              </a:tabLst>
              <a:defRPr/>
            </a:pPr>
            <a:endParaRPr kumimoji="0" lang="en-US" sz="2800" i="0" u="none" strike="noStrike" kern="1200" cap="none" spc="0" normalizeH="0" baseline="0" noProof="0" dirty="0">
              <a:ln>
                <a:noFill/>
              </a:ln>
              <a:solidFill>
                <a:srgbClr val="000000"/>
              </a:solidFill>
              <a:effectLst/>
              <a:uLnTx/>
              <a:uFillTx/>
              <a:latin typeface="Poppins" panose="00000500000000000000" pitchFamily="2" charset="0"/>
              <a:cs typeface="Poppins" panose="00000500000000000000" pitchFamily="2" charset="0"/>
            </a:endParaRPr>
          </a:p>
          <a:p>
            <a:pPr marL="536575" marR="0" lvl="1" indent="-4572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tab pos="344488" algn="l"/>
              </a:tabLst>
              <a:defRPr/>
            </a:pPr>
            <a:r>
              <a:rPr kumimoji="0" lang="en-US" sz="2800" i="0" u="none" strike="noStrike" kern="1200" cap="none" spc="0" normalizeH="0" baseline="0" noProof="0" dirty="0">
                <a:ln>
                  <a:noFill/>
                </a:ln>
                <a:solidFill>
                  <a:srgbClr val="000000"/>
                </a:solidFill>
                <a:effectLst/>
                <a:uLnTx/>
                <a:uFillTx/>
                <a:latin typeface="Poppins" panose="00000500000000000000" pitchFamily="2" charset="0"/>
                <a:cs typeface="Poppins" panose="00000500000000000000" pitchFamily="2" charset="0"/>
              </a:rPr>
              <a:t>Transformative opportunity to leverage immunization recovery and COVID-19 vaccination toward resiliency and strengthening of primary health care and leave no one behind across the life course</a:t>
            </a:r>
            <a:endParaRPr lang="en-US" sz="2800" dirty="0">
              <a:latin typeface="Poppins" panose="00000500000000000000" pitchFamily="2" charset="0"/>
              <a:cs typeface="Poppins" panose="00000500000000000000" pitchFamily="2" charset="0"/>
            </a:endParaRPr>
          </a:p>
          <a:p>
            <a:pPr lvl="1"/>
            <a:endParaRPr lang="en-US" sz="2800" dirty="0">
              <a:latin typeface="Poppins" panose="00000500000000000000" pitchFamily="2" charset="0"/>
              <a:cs typeface="Poppins" panose="00000500000000000000" pitchFamily="2" charset="0"/>
            </a:endParaRPr>
          </a:p>
          <a:p>
            <a:endParaRPr lang="en-US" sz="2800" dirty="0">
              <a:latin typeface="Poppins" panose="00000500000000000000" pitchFamily="2" charset="0"/>
              <a:cs typeface="Poppins" panose="00000500000000000000" pitchFamily="2" charset="0"/>
            </a:endParaRPr>
          </a:p>
        </p:txBody>
      </p:sp>
      <p:sp>
        <p:nvSpPr>
          <p:cNvPr id="4" name="Slide Number Placeholder 3">
            <a:extLst>
              <a:ext uri="{FF2B5EF4-FFF2-40B4-BE49-F238E27FC236}">
                <a16:creationId xmlns:a16="http://schemas.microsoft.com/office/drawing/2014/main" id="{26B5A8C9-64BC-469E-BF2D-FD4802BFEEE9}"/>
              </a:ext>
            </a:extLst>
          </p:cNvPr>
          <p:cNvSpPr>
            <a:spLocks noGrp="1"/>
          </p:cNvSpPr>
          <p:nvPr>
            <p:ph type="sldNum" sz="quarter" idx="4294967295"/>
          </p:nvPr>
        </p:nvSpPr>
        <p:spPr>
          <a:xfrm>
            <a:off x="0" y="0"/>
            <a:ext cx="0" cy="0"/>
          </a:xfrm>
        </p:spPr>
        <p:txBody>
          <a:bodyPr/>
          <a:lstStyle/>
          <a:p>
            <a:r>
              <a:rPr lang="en-GB" dirty="0">
                <a:latin typeface="Calibri" panose="020F0502020204030204" pitchFamily="34" charset="0"/>
                <a:cs typeface="Calibri" panose="020F0502020204030204" pitchFamily="34" charset="0"/>
              </a:rPr>
              <a:t> </a:t>
            </a:r>
          </a:p>
        </p:txBody>
      </p:sp>
    </p:spTree>
    <p:extLst>
      <p:ext uri="{BB962C8B-B14F-4D97-AF65-F5344CB8AC3E}">
        <p14:creationId xmlns:p14="http://schemas.microsoft.com/office/powerpoint/2010/main" val="194395044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92795F-F790-4C93-8EC9-722BD7B1672A}"/>
              </a:ext>
            </a:extLst>
          </p:cNvPr>
          <p:cNvSpPr txBox="1">
            <a:spLocks/>
          </p:cNvSpPr>
          <p:nvPr/>
        </p:nvSpPr>
        <p:spPr>
          <a:xfrm>
            <a:off x="2235200" y="2616201"/>
            <a:ext cx="7924800" cy="1326091"/>
          </a:xfrm>
          <a:prstGeom prst="rect">
            <a:avLst/>
          </a:prstGeom>
        </p:spPr>
        <p:txBody>
          <a:bodyPr/>
          <a:lstStyle>
            <a:lvl1pPr algn="l" defTabSz="914400" rtl="0" eaLnBrk="1" latinLnBrk="0" hangingPunct="1">
              <a:lnSpc>
                <a:spcPct val="90000"/>
              </a:lnSpc>
              <a:spcBef>
                <a:spcPct val="0"/>
              </a:spcBef>
              <a:buNone/>
              <a:defRPr sz="10800" kern="1200">
                <a:solidFill>
                  <a:schemeClr val="tx1"/>
                </a:solidFill>
                <a:latin typeface="Poppins" pitchFamily="2" charset="77"/>
                <a:ea typeface="+mj-ea"/>
                <a:cs typeface="Poppins" pitchFamily="2" charset="77"/>
              </a:defRPr>
            </a:lvl1pPr>
          </a:lstStyle>
          <a:p>
            <a:r>
              <a:rPr lang="en-US" sz="8000" b="1" dirty="0">
                <a:solidFill>
                  <a:srgbClr val="0B81D5"/>
                </a:solidFill>
                <a:latin typeface="Poppins ExtraBold" pitchFamily="2" charset="77"/>
                <a:cs typeface="Poppins ExtraBold" pitchFamily="2" charset="77"/>
              </a:rPr>
              <a:t>Extra slides</a:t>
            </a:r>
          </a:p>
        </p:txBody>
      </p:sp>
    </p:spTree>
    <p:extLst>
      <p:ext uri="{BB962C8B-B14F-4D97-AF65-F5344CB8AC3E}">
        <p14:creationId xmlns:p14="http://schemas.microsoft.com/office/powerpoint/2010/main" val="276799669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6" name="Table 10">
            <a:extLst>
              <a:ext uri="{FF2B5EF4-FFF2-40B4-BE49-F238E27FC236}">
                <a16:creationId xmlns:a16="http://schemas.microsoft.com/office/drawing/2014/main" id="{95501471-6185-4763-9F54-957D9BC9E1DB}"/>
              </a:ext>
            </a:extLst>
          </p:cNvPr>
          <p:cNvGraphicFramePr>
            <a:graphicFrameLocks noGrp="1"/>
          </p:cNvGraphicFramePr>
          <p:nvPr>
            <p:extLst>
              <p:ext uri="{D42A27DB-BD31-4B8C-83A1-F6EECF244321}">
                <p14:modId xmlns:p14="http://schemas.microsoft.com/office/powerpoint/2010/main" val="1160489480"/>
              </p:ext>
            </p:extLst>
          </p:nvPr>
        </p:nvGraphicFramePr>
        <p:xfrm>
          <a:off x="512580" y="1902530"/>
          <a:ext cx="10850514" cy="4206240"/>
        </p:xfrm>
        <a:graphic>
          <a:graphicData uri="http://schemas.openxmlformats.org/drawingml/2006/table">
            <a:tbl>
              <a:tblPr firstRow="1" bandRow="1">
                <a:tableStyleId>{72833802-FEF1-4C79-8D5D-14CF1EAF98D9}</a:tableStyleId>
              </a:tblPr>
              <a:tblGrid>
                <a:gridCol w="1885769">
                  <a:extLst>
                    <a:ext uri="{9D8B030D-6E8A-4147-A177-3AD203B41FA5}">
                      <a16:colId xmlns:a16="http://schemas.microsoft.com/office/drawing/2014/main" val="1143634225"/>
                    </a:ext>
                  </a:extLst>
                </a:gridCol>
                <a:gridCol w="1106040">
                  <a:extLst>
                    <a:ext uri="{9D8B030D-6E8A-4147-A177-3AD203B41FA5}">
                      <a16:colId xmlns:a16="http://schemas.microsoft.com/office/drawing/2014/main" val="1504124732"/>
                    </a:ext>
                  </a:extLst>
                </a:gridCol>
                <a:gridCol w="7858705">
                  <a:extLst>
                    <a:ext uri="{9D8B030D-6E8A-4147-A177-3AD203B41FA5}">
                      <a16:colId xmlns:a16="http://schemas.microsoft.com/office/drawing/2014/main" val="715556059"/>
                    </a:ext>
                  </a:extLst>
                </a:gridCol>
              </a:tblGrid>
              <a:tr h="164227">
                <a:tc>
                  <a:txBody>
                    <a:bodyPr/>
                    <a:lstStyle/>
                    <a:p>
                      <a:r>
                        <a:rPr lang="en-US" sz="2000" u="none">
                          <a:solidFill>
                            <a:schemeClr val="tx1"/>
                          </a:solidFill>
                          <a:latin typeface="Calibri" panose="020F0502020204030204" pitchFamily="34" charset="0"/>
                          <a:cs typeface="Calibri" panose="020F0502020204030204" pitchFamily="34" charset="0"/>
                        </a:rPr>
                        <a:t>Income group</a:t>
                      </a:r>
                    </a:p>
                  </a:txBody>
                  <a:tcPr>
                    <a:lnL w="6350" cap="flat" cmpd="sng" algn="ctr">
                      <a:noFill/>
                      <a:prstDash val="solid"/>
                      <a:miter lim="800000"/>
                    </a:lnL>
                    <a:lnR>
                      <a:noFill/>
                    </a:lnR>
                    <a:lnT w="6350" cap="flat" cmpd="sng" algn="ctr">
                      <a:noFill/>
                      <a:prstDash val="solid"/>
                      <a:miter lim="800000"/>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2000" u="none">
                          <a:solidFill>
                            <a:schemeClr val="tx1"/>
                          </a:solidFill>
                          <a:latin typeface="Calibri" panose="020F0502020204030204" pitchFamily="34" charset="0"/>
                          <a:cs typeface="Calibri" panose="020F0502020204030204" pitchFamily="34" charset="0"/>
                        </a:rPr>
                        <a:t>Number </a:t>
                      </a:r>
                    </a:p>
                  </a:txBody>
                  <a:tcPr>
                    <a:lnL>
                      <a:noFill/>
                    </a:lnL>
                    <a:lnR>
                      <a:noFill/>
                    </a:lnR>
                    <a:lnT w="6350" cap="flat" cmpd="sng" algn="ctr">
                      <a:noFill/>
                      <a:prstDash val="solid"/>
                      <a:miter lim="800000"/>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2000" u="none">
                          <a:solidFill>
                            <a:schemeClr val="tx1"/>
                          </a:solidFill>
                          <a:latin typeface="Calibri" panose="020F0502020204030204" pitchFamily="34" charset="0"/>
                          <a:cs typeface="Calibri" panose="020F0502020204030204" pitchFamily="34" charset="0"/>
                        </a:rPr>
                        <a:t>Countries of greatest concern</a:t>
                      </a:r>
                    </a:p>
                  </a:txBody>
                  <a:tcPr>
                    <a:lnL>
                      <a:noFill/>
                    </a:lnL>
                    <a:lnR>
                      <a:noFill/>
                    </a:lnR>
                    <a:lnT w="6350" cap="flat" cmpd="sng" algn="ctr">
                      <a:noFill/>
                      <a:prstDash val="solid"/>
                      <a:miter lim="800000"/>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115630149"/>
                  </a:ext>
                </a:extLst>
              </a:tr>
              <a:tr h="403103">
                <a:tc>
                  <a:txBody>
                    <a:bodyPr/>
                    <a:lstStyle/>
                    <a:p>
                      <a:r>
                        <a:rPr lang="en-US" sz="2000" dirty="0">
                          <a:latin typeface="Calibri" panose="020F0502020204030204" pitchFamily="34" charset="0"/>
                          <a:cs typeface="Calibri" panose="020F0502020204030204" pitchFamily="34" charset="0"/>
                        </a:rPr>
                        <a:t>Low</a:t>
                      </a:r>
                    </a:p>
                  </a:txBody>
                  <a:tcPr anchor="b">
                    <a:lnL w="6350" cap="flat" cmpd="sng" algn="ctr">
                      <a:noFill/>
                      <a:prstDash val="solid"/>
                      <a:miter lim="800000"/>
                    </a:lnL>
                    <a:lnR>
                      <a:noFill/>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a:r>
                        <a:rPr lang="en-US" sz="2000">
                          <a:latin typeface="Calibri" panose="020F0502020204030204" pitchFamily="34" charset="0"/>
                          <a:cs typeface="Calibri" panose="020F0502020204030204" pitchFamily="34" charset="0"/>
                        </a:rPr>
                        <a:t>7</a:t>
                      </a:r>
                    </a:p>
                  </a:txBody>
                  <a:tcPr anchor="b">
                    <a:lnL>
                      <a:noFill/>
                    </a:lnL>
                    <a:lnR>
                      <a:noFill/>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r>
                        <a:rPr lang="en-US" sz="2000">
                          <a:latin typeface="Calibri" panose="020F0502020204030204" pitchFamily="34" charset="0"/>
                          <a:cs typeface="Calibri" panose="020F0502020204030204" pitchFamily="34" charset="0"/>
                        </a:rPr>
                        <a:t>Afghanistan, Burundi, Liberia, Mozambique, Sierra Leone, South Sudan, Sudan</a:t>
                      </a:r>
                    </a:p>
                  </a:txBody>
                  <a:tcPr>
                    <a:lnL>
                      <a:noFill/>
                    </a:lnL>
                    <a:lnR>
                      <a:noFill/>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3507077843"/>
                  </a:ext>
                </a:extLst>
              </a:tr>
              <a:tr h="761417">
                <a:tc>
                  <a:txBody>
                    <a:bodyPr/>
                    <a:lstStyle/>
                    <a:p>
                      <a:r>
                        <a:rPr lang="en-US" sz="2000">
                          <a:latin typeface="Calibri" panose="020F0502020204030204" pitchFamily="34" charset="0"/>
                          <a:cs typeface="Calibri" panose="020F0502020204030204" pitchFamily="34" charset="0"/>
                        </a:rPr>
                        <a:t>Lower-middle</a:t>
                      </a:r>
                    </a:p>
                  </a:txBody>
                  <a:tcPr anchor="b">
                    <a:lnL w="6350" cap="flat" cmpd="sng" algn="ctr">
                      <a:noFill/>
                      <a:prstDash val="solid"/>
                      <a:miter lim="800000"/>
                    </a:lnL>
                    <a:lnR>
                      <a:noFill/>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2000">
                          <a:latin typeface="Calibri" panose="020F0502020204030204" pitchFamily="34" charset="0"/>
                          <a:cs typeface="Calibri" panose="020F0502020204030204" pitchFamily="34" charset="0"/>
                        </a:rPr>
                        <a:t>17</a:t>
                      </a:r>
                    </a:p>
                  </a:txBody>
                  <a:tcPr anchor="b">
                    <a:lnL>
                      <a:noFill/>
                    </a:lnL>
                    <a:lnR>
                      <a:noFill/>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2000" dirty="0">
                          <a:latin typeface="Calibri" panose="020F0502020204030204" pitchFamily="34" charset="0"/>
                          <a:cs typeface="Calibri" panose="020F0502020204030204" pitchFamily="34" charset="0"/>
                        </a:rPr>
                        <a:t>Algeria, Angola, Bolivia, Cameroon, Comoros, Republic of Congo, Djibouti, Eswatini, Kiribati, Lesotho, Micronesia, Nigeria, Papua New Guinea, Sao Tome and Principe, Timor </a:t>
                      </a:r>
                      <a:r>
                        <a:rPr lang="en-US" sz="2000" dirty="0" err="1">
                          <a:latin typeface="Calibri" panose="020F0502020204030204" pitchFamily="34" charset="0"/>
                          <a:cs typeface="Calibri" panose="020F0502020204030204" pitchFamily="34" charset="0"/>
                        </a:rPr>
                        <a:t>Leste</a:t>
                      </a:r>
                      <a:r>
                        <a:rPr lang="en-US" sz="2000" dirty="0">
                          <a:latin typeface="Calibri" panose="020F0502020204030204" pitchFamily="34" charset="0"/>
                          <a:cs typeface="Calibri" panose="020F0502020204030204" pitchFamily="34" charset="0"/>
                        </a:rPr>
                        <a:t>, Vanuatu, Zambia</a:t>
                      </a:r>
                    </a:p>
                  </a:txBody>
                  <a:tcPr>
                    <a:lnL>
                      <a:noFill/>
                    </a:lnL>
                    <a:lnR>
                      <a:noFill/>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233181734"/>
                  </a:ext>
                </a:extLst>
              </a:tr>
              <a:tr h="641979">
                <a:tc>
                  <a:txBody>
                    <a:bodyPr/>
                    <a:lstStyle/>
                    <a:p>
                      <a:r>
                        <a:rPr lang="en-US" sz="2000">
                          <a:latin typeface="Calibri" panose="020F0502020204030204" pitchFamily="34" charset="0"/>
                          <a:cs typeface="Calibri" panose="020F0502020204030204" pitchFamily="34" charset="0"/>
                        </a:rPr>
                        <a:t>Upper-middle</a:t>
                      </a:r>
                    </a:p>
                  </a:txBody>
                  <a:tcPr anchor="b">
                    <a:lnL w="6350" cap="flat" cmpd="sng" algn="ctr">
                      <a:noFill/>
                      <a:prstDash val="solid"/>
                      <a:miter lim="800000"/>
                    </a:lnL>
                    <a:lnR>
                      <a:noFill/>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a:r>
                        <a:rPr lang="en-US" sz="2000">
                          <a:latin typeface="Calibri" panose="020F0502020204030204" pitchFamily="34" charset="0"/>
                          <a:cs typeface="Calibri" panose="020F0502020204030204" pitchFamily="34" charset="0"/>
                        </a:rPr>
                        <a:t>14</a:t>
                      </a:r>
                    </a:p>
                  </a:txBody>
                  <a:tcPr anchor="b">
                    <a:lnL>
                      <a:noFill/>
                    </a:lnL>
                    <a:lnR>
                      <a:noFill/>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r>
                        <a:rPr lang="en-US" sz="2000" dirty="0">
                          <a:latin typeface="Calibri" panose="020F0502020204030204" pitchFamily="34" charset="0"/>
                          <a:cs typeface="Calibri" panose="020F0502020204030204" pitchFamily="34" charset="0"/>
                        </a:rPr>
                        <a:t>Belize, Botswana, Costa Rica, Dominica, Ecuador, Fiji, Jordan, Maldives, Mexico, Namibia, South Africa, St Lucia, Surinam, Turkmenistan</a:t>
                      </a:r>
                    </a:p>
                  </a:txBody>
                  <a:tcPr>
                    <a:lnL>
                      <a:noFill/>
                    </a:lnL>
                    <a:lnR>
                      <a:noFill/>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372378449"/>
                  </a:ext>
                </a:extLst>
              </a:tr>
              <a:tr h="761417">
                <a:tc>
                  <a:txBody>
                    <a:bodyPr/>
                    <a:lstStyle/>
                    <a:p>
                      <a:r>
                        <a:rPr lang="en-US" sz="2000" u="sng">
                          <a:latin typeface="Calibri" panose="020F0502020204030204" pitchFamily="34" charset="0"/>
                          <a:cs typeface="Calibri" panose="020F0502020204030204" pitchFamily="34" charset="0"/>
                        </a:rPr>
                        <a:t>High income</a:t>
                      </a:r>
                    </a:p>
                  </a:txBody>
                  <a:tcPr anchor="b">
                    <a:lnL w="6350" cap="flat" cmpd="sng" algn="ctr">
                      <a:noFill/>
                      <a:prstDash val="solid"/>
                      <a:miter lim="800000"/>
                    </a:lnL>
                    <a:lnR>
                      <a:noFill/>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u="sng">
                          <a:latin typeface="Calibri" panose="020F0502020204030204" pitchFamily="34" charset="0"/>
                          <a:cs typeface="Calibri" panose="020F0502020204030204" pitchFamily="34" charset="0"/>
                        </a:rPr>
                        <a:t>14</a:t>
                      </a:r>
                    </a:p>
                  </a:txBody>
                  <a:tcPr anchor="b">
                    <a:lnL>
                      <a:noFill/>
                    </a:lnL>
                    <a:lnR>
                      <a:noFill/>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2000">
                          <a:latin typeface="Calibri" panose="020F0502020204030204" pitchFamily="34" charset="0"/>
                          <a:cs typeface="Calibri" panose="020F0502020204030204" pitchFamily="34" charset="0"/>
                        </a:rPr>
                        <a:t>Antigua and Barbuda, The Bahamas, Bahrain, Iceland, Kuwait, Nauru, New Zealand, Oman, Palau, Qatar, Saudi Arabia, St Kitts and Nevis, Trinidad and Tobago, UAE</a:t>
                      </a:r>
                    </a:p>
                  </a:txBody>
                  <a:tcPr>
                    <a:lnL>
                      <a:noFill/>
                    </a:lnL>
                    <a:lnR>
                      <a:noFill/>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29084420"/>
                  </a:ext>
                </a:extLst>
              </a:tr>
              <a:tr h="242601">
                <a:tc>
                  <a:txBody>
                    <a:bodyPr/>
                    <a:lstStyle/>
                    <a:p>
                      <a:r>
                        <a:rPr lang="en-US" sz="2000">
                          <a:latin typeface="Calibri" panose="020F0502020204030204" pitchFamily="34" charset="0"/>
                          <a:cs typeface="Calibri" panose="020F0502020204030204" pitchFamily="34" charset="0"/>
                        </a:rPr>
                        <a:t>Total</a:t>
                      </a:r>
                    </a:p>
                  </a:txBody>
                  <a:tcPr anchor="b">
                    <a:lnL w="6350" cap="flat" cmpd="sng" algn="ctr">
                      <a:noFill/>
                      <a:prstDash val="solid"/>
                      <a:miter lim="800000"/>
                    </a:lnL>
                    <a:lnR>
                      <a:noFill/>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a:r>
                        <a:rPr lang="en-US" sz="2000">
                          <a:latin typeface="Calibri" panose="020F0502020204030204" pitchFamily="34" charset="0"/>
                          <a:cs typeface="Calibri" panose="020F0502020204030204" pitchFamily="34" charset="0"/>
                        </a:rPr>
                        <a:t>52</a:t>
                      </a:r>
                    </a:p>
                  </a:txBody>
                  <a:tcPr anchor="b">
                    <a:lnL>
                      <a:noFill/>
                    </a:lnL>
                    <a:lnR>
                      <a:noFill/>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fontAlgn="b"/>
                      <a:endParaRPr lang="en-US" sz="2000" b="0" i="0" u="none" strike="noStrike" kern="1200" dirty="0">
                        <a:solidFill>
                          <a:schemeClr val="tx1"/>
                        </a:solidFill>
                        <a:effectLst/>
                        <a:latin typeface="Calibri" panose="020F0502020204030204" pitchFamily="34" charset="0"/>
                        <a:ea typeface="+mn-ea"/>
                        <a:cs typeface="Calibri" panose="020F0502020204030204" pitchFamily="34" charset="0"/>
                      </a:endParaRPr>
                    </a:p>
                  </a:txBody>
                  <a:tcPr marL="9525" marR="9525" marT="9525" marB="0" anchor="ctr">
                    <a:lnL>
                      <a:noFill/>
                    </a:lnL>
                    <a:lnR>
                      <a:noFill/>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1187574042"/>
                  </a:ext>
                </a:extLst>
              </a:tr>
            </a:tbl>
          </a:graphicData>
        </a:graphic>
      </p:graphicFrame>
      <p:sp>
        <p:nvSpPr>
          <p:cNvPr id="850" name="Title 9">
            <a:extLst>
              <a:ext uri="{FF2B5EF4-FFF2-40B4-BE49-F238E27FC236}">
                <a16:creationId xmlns:a16="http://schemas.microsoft.com/office/drawing/2014/main" id="{AEB24033-D2F2-47BA-BBD0-4EE0D86030EF}"/>
              </a:ext>
            </a:extLst>
          </p:cNvPr>
          <p:cNvSpPr txBox="1">
            <a:spLocks/>
          </p:cNvSpPr>
          <p:nvPr/>
        </p:nvSpPr>
        <p:spPr>
          <a:xfrm>
            <a:off x="626010" y="537198"/>
            <a:ext cx="11941414" cy="391389"/>
          </a:xfrm>
          <a:prstGeom prst="rect">
            <a:avLst/>
          </a:prstGeom>
        </p:spPr>
        <p:txBody>
          <a:bodyPr vert="horz" wrap="square" lIns="0" tIns="0" rIns="0" bIns="0" rtlCol="0" anchor="t" anchorCtr="0">
            <a:spAutoFit/>
          </a:bodyPr>
          <a:lstStyle>
            <a:lvl1pPr algn="l" defTabSz="554492" rtl="0" eaLnBrk="1" latinLnBrk="0" hangingPunct="1">
              <a:lnSpc>
                <a:spcPct val="90000"/>
              </a:lnSpc>
              <a:spcBef>
                <a:spcPct val="0"/>
              </a:spcBef>
              <a:buNone/>
              <a:defRPr sz="2911" b="1" i="0" kern="1200">
                <a:solidFill>
                  <a:schemeClr val="tx1"/>
                </a:solidFill>
                <a:latin typeface="Poppins SemiBold" pitchFamily="2" charset="77"/>
                <a:ea typeface="Roboto" panose="02000000000000000000" pitchFamily="2" charset="0"/>
                <a:cs typeface="Poppins SemiBold" pitchFamily="2" charset="77"/>
              </a:defRPr>
            </a:lvl1pPr>
          </a:lstStyle>
          <a:p>
            <a:r>
              <a:rPr lang="es-ES" sz="2800" dirty="0">
                <a:latin typeface="Poppins" panose="00000500000000000000" pitchFamily="2" charset="0"/>
                <a:ea typeface="Roboto"/>
                <a:cs typeface="Poppins" panose="00000500000000000000" pitchFamily="2" charset="0"/>
              </a:rPr>
              <a:t>I</a:t>
            </a:r>
            <a:r>
              <a:rPr lang="en-GB" sz="2800" dirty="0" err="1">
                <a:latin typeface="Poppins" panose="00000500000000000000" pitchFamily="2" charset="0"/>
                <a:ea typeface="Roboto"/>
                <a:cs typeface="Poppins" panose="00000500000000000000" pitchFamily="2" charset="0"/>
              </a:rPr>
              <a:t>mmunization</a:t>
            </a:r>
            <a:r>
              <a:rPr lang="en-GB" sz="2800" dirty="0">
                <a:latin typeface="Poppins" panose="00000500000000000000" pitchFamily="2" charset="0"/>
                <a:ea typeface="Roboto"/>
                <a:cs typeface="Poppins" panose="00000500000000000000" pitchFamily="2" charset="0"/>
              </a:rPr>
              <a:t> Recovery at Risk: Domestic Financing Setbacks</a:t>
            </a:r>
          </a:p>
        </p:txBody>
      </p:sp>
      <p:sp>
        <p:nvSpPr>
          <p:cNvPr id="13" name="Content Placeholder 2">
            <a:extLst>
              <a:ext uri="{FF2B5EF4-FFF2-40B4-BE49-F238E27FC236}">
                <a16:creationId xmlns:a16="http://schemas.microsoft.com/office/drawing/2014/main" id="{571E3F19-511C-47C6-9C29-0F93877571FA}"/>
              </a:ext>
            </a:extLst>
          </p:cNvPr>
          <p:cNvSpPr txBox="1">
            <a:spLocks/>
          </p:cNvSpPr>
          <p:nvPr/>
        </p:nvSpPr>
        <p:spPr>
          <a:xfrm>
            <a:off x="629325" y="1256611"/>
            <a:ext cx="11286903" cy="5261789"/>
          </a:xfrm>
          <a:prstGeom prst="rect">
            <a:avLst/>
          </a:prstGeom>
        </p:spPr>
        <p:txBody>
          <a:bodyPr>
            <a:normAutofit/>
          </a:bodyPr>
          <a:lstStyle>
            <a:lvl1pPr marL="0" indent="0" algn="l" defTabSz="554492" rtl="0" eaLnBrk="1" latinLnBrk="0" hangingPunct="1">
              <a:lnSpc>
                <a:spcPct val="120000"/>
              </a:lnSpc>
              <a:spcBef>
                <a:spcPts val="606"/>
              </a:spcBef>
              <a:spcAft>
                <a:spcPts val="728"/>
              </a:spcAft>
              <a:buSzPct val="75000"/>
              <a:buFontTx/>
              <a:buNone/>
              <a:defRPr sz="1455" kern="1200">
                <a:solidFill>
                  <a:schemeClr val="tx1"/>
                </a:solidFill>
                <a:latin typeface="Poppins" pitchFamily="2" charset="77"/>
                <a:ea typeface="Roboto" panose="02000000000000000000" pitchFamily="2" charset="0"/>
                <a:cs typeface="Poppins" pitchFamily="2" charset="77"/>
              </a:defRPr>
            </a:lvl1pPr>
            <a:lvl2pPr marL="480269" indent="-174643" algn="l" defTabSz="554492" rtl="0" eaLnBrk="1" latinLnBrk="0" hangingPunct="1">
              <a:lnSpc>
                <a:spcPct val="120000"/>
              </a:lnSpc>
              <a:spcBef>
                <a:spcPts val="303"/>
              </a:spcBef>
              <a:spcAft>
                <a:spcPts val="728"/>
              </a:spcAft>
              <a:buClr>
                <a:schemeClr val="accent1"/>
              </a:buClr>
              <a:buSzPct val="110000"/>
              <a:buFont typeface="Wingdings" panose="05000000000000000000" pitchFamily="2" charset="2"/>
              <a:buChar char="§"/>
              <a:defRPr sz="1213" kern="1200">
                <a:solidFill>
                  <a:schemeClr val="tx1"/>
                </a:solidFill>
                <a:latin typeface="Poppins" pitchFamily="2" charset="77"/>
                <a:ea typeface="Roboto" panose="02000000000000000000" pitchFamily="2" charset="0"/>
                <a:cs typeface="Poppins" pitchFamily="2" charset="77"/>
              </a:defRPr>
            </a:lvl2pPr>
            <a:lvl3pPr marL="698573" indent="-174643" algn="l" defTabSz="554492" rtl="0" eaLnBrk="1" latinLnBrk="0" hangingPunct="1">
              <a:lnSpc>
                <a:spcPct val="120000"/>
              </a:lnSpc>
              <a:spcBef>
                <a:spcPts val="303"/>
              </a:spcBef>
              <a:spcAft>
                <a:spcPts val="728"/>
              </a:spcAft>
              <a:buClr>
                <a:schemeClr val="accent1"/>
              </a:buClr>
              <a:buSzPct val="110000"/>
              <a:buFont typeface="Wingdings" panose="05000000000000000000" pitchFamily="2" charset="2"/>
              <a:buChar char="§"/>
              <a:defRPr sz="1092" kern="1200">
                <a:solidFill>
                  <a:schemeClr val="tx1"/>
                </a:solidFill>
                <a:latin typeface="Poppins" pitchFamily="2" charset="77"/>
                <a:ea typeface="Roboto" panose="02000000000000000000" pitchFamily="2" charset="0"/>
                <a:cs typeface="Poppins" pitchFamily="2" charset="77"/>
              </a:defRPr>
            </a:lvl3pPr>
            <a:lvl4pPr marL="916877" indent="-174643" algn="l" defTabSz="554492" rtl="0" eaLnBrk="1" latinLnBrk="0" hangingPunct="1">
              <a:lnSpc>
                <a:spcPct val="120000"/>
              </a:lnSpc>
              <a:spcBef>
                <a:spcPts val="303"/>
              </a:spcBef>
              <a:spcAft>
                <a:spcPts val="728"/>
              </a:spcAft>
              <a:buClr>
                <a:schemeClr val="accent1"/>
              </a:buClr>
              <a:buSzPct val="110000"/>
              <a:buFont typeface="Wingdings" panose="05000000000000000000" pitchFamily="2" charset="2"/>
              <a:buChar char="§"/>
              <a:defRPr sz="970" kern="1200">
                <a:solidFill>
                  <a:schemeClr val="tx1"/>
                </a:solidFill>
                <a:latin typeface="Poppins" pitchFamily="2" charset="77"/>
                <a:ea typeface="Roboto" panose="02000000000000000000" pitchFamily="2" charset="0"/>
                <a:cs typeface="Poppins" pitchFamily="2" charset="77"/>
              </a:defRPr>
            </a:lvl4pPr>
            <a:lvl5pPr marL="1135181" indent="-174643" algn="l" defTabSz="554492" rtl="0" eaLnBrk="1" latinLnBrk="0" hangingPunct="1">
              <a:lnSpc>
                <a:spcPct val="120000"/>
              </a:lnSpc>
              <a:spcBef>
                <a:spcPts val="303"/>
              </a:spcBef>
              <a:spcAft>
                <a:spcPts val="728"/>
              </a:spcAft>
              <a:buClr>
                <a:schemeClr val="accent1"/>
              </a:buClr>
              <a:buSzPct val="110000"/>
              <a:buFont typeface="Wingdings" panose="05000000000000000000" pitchFamily="2" charset="2"/>
              <a:buChar char="§"/>
              <a:defRPr sz="970" kern="1200">
                <a:solidFill>
                  <a:schemeClr val="tx1"/>
                </a:solidFill>
                <a:latin typeface="Poppins" pitchFamily="2" charset="77"/>
                <a:ea typeface="Roboto" panose="02000000000000000000" pitchFamily="2" charset="0"/>
                <a:cs typeface="Poppins" pitchFamily="2" charset="77"/>
              </a:defRPr>
            </a:lvl5pPr>
            <a:lvl6pPr marL="1524853" indent="-138623" algn="l" defTabSz="554492" rtl="0" eaLnBrk="1" latinLnBrk="0" hangingPunct="1">
              <a:lnSpc>
                <a:spcPct val="90000"/>
              </a:lnSpc>
              <a:spcBef>
                <a:spcPts val="303"/>
              </a:spcBef>
              <a:buFont typeface="Arial" panose="020B0604020202020204" pitchFamily="34" charset="0"/>
              <a:buChar char="•"/>
              <a:defRPr sz="1092" kern="1200">
                <a:solidFill>
                  <a:schemeClr val="tx1"/>
                </a:solidFill>
                <a:latin typeface="+mn-lt"/>
                <a:ea typeface="+mn-ea"/>
                <a:cs typeface="+mn-cs"/>
              </a:defRPr>
            </a:lvl6pPr>
            <a:lvl7pPr marL="1802100" indent="-138623" algn="l" defTabSz="554492" rtl="0" eaLnBrk="1" latinLnBrk="0" hangingPunct="1">
              <a:lnSpc>
                <a:spcPct val="90000"/>
              </a:lnSpc>
              <a:spcBef>
                <a:spcPts val="303"/>
              </a:spcBef>
              <a:buFont typeface="Arial" panose="020B0604020202020204" pitchFamily="34" charset="0"/>
              <a:buChar char="•"/>
              <a:defRPr sz="1092" kern="1200">
                <a:solidFill>
                  <a:schemeClr val="tx1"/>
                </a:solidFill>
                <a:latin typeface="+mn-lt"/>
                <a:ea typeface="+mn-ea"/>
                <a:cs typeface="+mn-cs"/>
              </a:defRPr>
            </a:lvl7pPr>
            <a:lvl8pPr marL="2079346" indent="-138623" algn="l" defTabSz="554492" rtl="0" eaLnBrk="1" latinLnBrk="0" hangingPunct="1">
              <a:lnSpc>
                <a:spcPct val="90000"/>
              </a:lnSpc>
              <a:spcBef>
                <a:spcPts val="303"/>
              </a:spcBef>
              <a:buFont typeface="Arial" panose="020B0604020202020204" pitchFamily="34" charset="0"/>
              <a:buChar char="•"/>
              <a:defRPr sz="1092" kern="1200">
                <a:solidFill>
                  <a:schemeClr val="tx1"/>
                </a:solidFill>
                <a:latin typeface="+mn-lt"/>
                <a:ea typeface="+mn-ea"/>
                <a:cs typeface="+mn-cs"/>
              </a:defRPr>
            </a:lvl8pPr>
            <a:lvl9pPr marL="2356592" indent="-138623" algn="l" defTabSz="554492" rtl="0" eaLnBrk="1" latinLnBrk="0" hangingPunct="1">
              <a:lnSpc>
                <a:spcPct val="90000"/>
              </a:lnSpc>
              <a:spcBef>
                <a:spcPts val="303"/>
              </a:spcBef>
              <a:buFont typeface="Arial" panose="020B0604020202020204" pitchFamily="34" charset="0"/>
              <a:buChar char="•"/>
              <a:defRPr sz="1092" kern="1200">
                <a:solidFill>
                  <a:schemeClr val="tx1"/>
                </a:solidFill>
                <a:latin typeface="+mn-lt"/>
                <a:ea typeface="+mn-ea"/>
                <a:cs typeface="+mn-cs"/>
              </a:defRPr>
            </a:lvl9pPr>
          </a:lstStyle>
          <a:p>
            <a:pPr marL="344488" lvl="1">
              <a:spcBef>
                <a:spcPts val="0"/>
              </a:spcBef>
              <a:tabLst>
                <a:tab pos="60325" algn="l"/>
              </a:tabLst>
            </a:pPr>
            <a:endParaRPr lang="en-US" sz="2000" b="1" baseline="30000">
              <a:solidFill>
                <a:sysClr val="windowText" lastClr="000000"/>
              </a:solidFill>
              <a:latin typeface="Poppins" panose="00000500000000000000" pitchFamily="2" charset="0"/>
              <a:cs typeface="Poppins" panose="00000500000000000000" pitchFamily="2" charset="0"/>
            </a:endParaRPr>
          </a:p>
        </p:txBody>
      </p:sp>
      <p:sp>
        <p:nvSpPr>
          <p:cNvPr id="15" name="TextBox 5">
            <a:extLst>
              <a:ext uri="{FF2B5EF4-FFF2-40B4-BE49-F238E27FC236}">
                <a16:creationId xmlns:a16="http://schemas.microsoft.com/office/drawing/2014/main" id="{7ADFED8C-4F3E-482C-970E-77F9BFFFA38E}"/>
              </a:ext>
            </a:extLst>
          </p:cNvPr>
          <p:cNvSpPr txBox="1"/>
          <p:nvPr/>
        </p:nvSpPr>
        <p:spPr>
          <a:xfrm>
            <a:off x="512580" y="6112310"/>
            <a:ext cx="1078242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30000" noProof="0" dirty="0">
                <a:ln>
                  <a:noFill/>
                </a:ln>
                <a:solidFill>
                  <a:schemeClr val="bg1">
                    <a:lumMod val="75000"/>
                  </a:schemeClr>
                </a:solidFill>
                <a:effectLst/>
                <a:uLnTx/>
                <a:uFillTx/>
                <a:latin typeface="Poppins" panose="00000500000000000000" pitchFamily="2" charset="0"/>
                <a:cs typeface="Poppins" panose="00000500000000000000" pitchFamily="2" charset="0"/>
              </a:rPr>
              <a:t>1</a:t>
            </a:r>
            <a:r>
              <a:rPr kumimoji="0" lang="en-US" sz="1000" b="0" i="0" u="none" strike="noStrike" kern="1200" cap="none" spc="0" normalizeH="0" baseline="0" noProof="0" dirty="0">
                <a:ln>
                  <a:noFill/>
                </a:ln>
                <a:solidFill>
                  <a:schemeClr val="bg1">
                    <a:lumMod val="75000"/>
                  </a:schemeClr>
                </a:solidFill>
                <a:effectLst/>
                <a:uLnTx/>
                <a:uFillTx/>
                <a:latin typeface="Poppins" panose="00000500000000000000" pitchFamily="2" charset="0"/>
                <a:cs typeface="Poppins" panose="00000500000000000000" pitchFamily="2" charset="0"/>
              </a:rPr>
              <a:t> </a:t>
            </a:r>
            <a:r>
              <a:rPr lang="en-US" sz="1000" dirty="0" err="1">
                <a:solidFill>
                  <a:schemeClr val="bg1">
                    <a:lumMod val="75000"/>
                  </a:schemeClr>
                </a:solidFill>
                <a:latin typeface="Poppins" panose="00000500000000000000" pitchFamily="2" charset="0"/>
                <a:cs typeface="Poppins" panose="00000500000000000000" pitchFamily="2" charset="0"/>
              </a:rPr>
              <a:t>Kurowski</a:t>
            </a:r>
            <a:r>
              <a:rPr lang="en-US" sz="1000" dirty="0">
                <a:solidFill>
                  <a:schemeClr val="bg1">
                    <a:lumMod val="75000"/>
                  </a:schemeClr>
                </a:solidFill>
                <a:latin typeface="Poppins" panose="00000500000000000000" pitchFamily="2" charset="0"/>
                <a:cs typeface="Poppins" panose="00000500000000000000" pitchFamily="2" charset="0"/>
              </a:rPr>
              <a:t> et al. From Double Shock to Double Recovery - Implications and Options for Health Financing in the Time of COVID-19, Technical Update: Widening Rifts. World Bank, September 2021</a:t>
            </a:r>
            <a:endParaRPr kumimoji="0" lang="en-US" sz="1000" b="0" i="0" u="none" strike="noStrike" kern="1200" cap="none" spc="0" normalizeH="0" baseline="0" noProof="0" dirty="0">
              <a:ln>
                <a:noFill/>
              </a:ln>
              <a:solidFill>
                <a:schemeClr val="bg1">
                  <a:lumMod val="75000"/>
                </a:schemeClr>
              </a:solidFill>
              <a:effectLst/>
              <a:uLnTx/>
              <a:uFillTx/>
              <a:latin typeface="Poppins" panose="00000500000000000000" pitchFamily="2" charset="0"/>
              <a:cs typeface="Poppins" panose="00000500000000000000" pitchFamily="2" charset="0"/>
            </a:endParaRPr>
          </a:p>
        </p:txBody>
      </p:sp>
      <p:sp>
        <p:nvSpPr>
          <p:cNvPr id="19" name="Text Placeholder 13">
            <a:extLst>
              <a:ext uri="{FF2B5EF4-FFF2-40B4-BE49-F238E27FC236}">
                <a16:creationId xmlns:a16="http://schemas.microsoft.com/office/drawing/2014/main" id="{81FDD7D2-A1F1-44C4-928D-D837C74684A1}"/>
              </a:ext>
            </a:extLst>
          </p:cNvPr>
          <p:cNvSpPr txBox="1">
            <a:spLocks/>
          </p:cNvSpPr>
          <p:nvPr/>
        </p:nvSpPr>
        <p:spPr>
          <a:xfrm>
            <a:off x="612362" y="1147427"/>
            <a:ext cx="11121424" cy="615553"/>
          </a:xfrm>
          <a:prstGeom prst="rect">
            <a:avLst/>
          </a:prstGeom>
        </p:spPr>
        <p:txBody>
          <a:bodyPr vert="horz" wrap="square" lIns="0" tIns="0" rIns="0" bIns="0" rtlCol="0" anchor="t" anchorCtr="0">
            <a:spAutoFit/>
          </a:bodyPr>
          <a:lstStyle>
            <a:lvl1pPr marL="0" indent="0" algn="l" defTabSz="554492" rtl="0" eaLnBrk="1" latinLnBrk="0" hangingPunct="1">
              <a:lnSpc>
                <a:spcPct val="100000"/>
              </a:lnSpc>
              <a:spcBef>
                <a:spcPts val="606"/>
              </a:spcBef>
              <a:spcAft>
                <a:spcPts val="728"/>
              </a:spcAft>
              <a:buSzPct val="75000"/>
              <a:buFont typeface="Arial" panose="020B0604020202020204" pitchFamily="34" charset="0"/>
              <a:buNone/>
              <a:defRPr sz="1698" kern="1200">
                <a:solidFill>
                  <a:schemeClr val="accent1"/>
                </a:solidFill>
                <a:latin typeface="Poppins" pitchFamily="2" charset="77"/>
                <a:ea typeface="Roboto" panose="02000000000000000000" pitchFamily="2" charset="0"/>
                <a:cs typeface="Poppins" pitchFamily="2" charset="77"/>
              </a:defRPr>
            </a:lvl1pPr>
            <a:lvl2pPr marL="480269" indent="-174643" algn="l" defTabSz="554492" rtl="0" eaLnBrk="1" latinLnBrk="0" hangingPunct="1">
              <a:lnSpc>
                <a:spcPct val="120000"/>
              </a:lnSpc>
              <a:spcBef>
                <a:spcPts val="303"/>
              </a:spcBef>
              <a:spcAft>
                <a:spcPts val="728"/>
              </a:spcAft>
              <a:buClr>
                <a:schemeClr val="accent1"/>
              </a:buClr>
              <a:buSzPct val="110000"/>
              <a:buFont typeface="Wingdings" panose="05000000000000000000" pitchFamily="2" charset="2"/>
              <a:buChar char="§"/>
              <a:defRPr sz="1213" kern="1200">
                <a:solidFill>
                  <a:schemeClr val="tx1"/>
                </a:solidFill>
                <a:latin typeface="Poppins" pitchFamily="2" charset="77"/>
                <a:ea typeface="Roboto" panose="02000000000000000000" pitchFamily="2" charset="0"/>
                <a:cs typeface="Poppins" pitchFamily="2" charset="77"/>
              </a:defRPr>
            </a:lvl2pPr>
            <a:lvl3pPr marL="698573" indent="-174643" algn="l" defTabSz="554492" rtl="0" eaLnBrk="1" latinLnBrk="0" hangingPunct="1">
              <a:lnSpc>
                <a:spcPct val="120000"/>
              </a:lnSpc>
              <a:spcBef>
                <a:spcPts val="303"/>
              </a:spcBef>
              <a:spcAft>
                <a:spcPts val="728"/>
              </a:spcAft>
              <a:buClr>
                <a:schemeClr val="accent1"/>
              </a:buClr>
              <a:buSzPct val="110000"/>
              <a:buFont typeface="Wingdings" panose="05000000000000000000" pitchFamily="2" charset="2"/>
              <a:buChar char="§"/>
              <a:defRPr sz="1092" kern="1200">
                <a:solidFill>
                  <a:schemeClr val="tx1"/>
                </a:solidFill>
                <a:latin typeface="Poppins" pitchFamily="2" charset="77"/>
                <a:ea typeface="Roboto" panose="02000000000000000000" pitchFamily="2" charset="0"/>
                <a:cs typeface="Poppins" pitchFamily="2" charset="77"/>
              </a:defRPr>
            </a:lvl3pPr>
            <a:lvl4pPr marL="916877" indent="-174643" algn="l" defTabSz="554492" rtl="0" eaLnBrk="1" latinLnBrk="0" hangingPunct="1">
              <a:lnSpc>
                <a:spcPct val="120000"/>
              </a:lnSpc>
              <a:spcBef>
                <a:spcPts val="303"/>
              </a:spcBef>
              <a:spcAft>
                <a:spcPts val="728"/>
              </a:spcAft>
              <a:buClr>
                <a:schemeClr val="accent1"/>
              </a:buClr>
              <a:buSzPct val="110000"/>
              <a:buFont typeface="Wingdings" panose="05000000000000000000" pitchFamily="2" charset="2"/>
              <a:buChar char="§"/>
              <a:defRPr sz="970" kern="1200">
                <a:solidFill>
                  <a:schemeClr val="tx1"/>
                </a:solidFill>
                <a:latin typeface="Poppins" pitchFamily="2" charset="77"/>
                <a:ea typeface="Roboto" panose="02000000000000000000" pitchFamily="2" charset="0"/>
                <a:cs typeface="Poppins" pitchFamily="2" charset="77"/>
              </a:defRPr>
            </a:lvl4pPr>
            <a:lvl5pPr marL="1135181" indent="-174643" algn="l" defTabSz="554492" rtl="0" eaLnBrk="1" latinLnBrk="0" hangingPunct="1">
              <a:lnSpc>
                <a:spcPct val="120000"/>
              </a:lnSpc>
              <a:spcBef>
                <a:spcPts val="303"/>
              </a:spcBef>
              <a:spcAft>
                <a:spcPts val="728"/>
              </a:spcAft>
              <a:buClr>
                <a:schemeClr val="accent1"/>
              </a:buClr>
              <a:buSzPct val="110000"/>
              <a:buFont typeface="Wingdings" panose="05000000000000000000" pitchFamily="2" charset="2"/>
              <a:buChar char="§"/>
              <a:defRPr sz="970" kern="1200">
                <a:solidFill>
                  <a:schemeClr val="tx1"/>
                </a:solidFill>
                <a:latin typeface="Poppins" pitchFamily="2" charset="77"/>
                <a:ea typeface="Roboto" panose="02000000000000000000" pitchFamily="2" charset="0"/>
                <a:cs typeface="Poppins" pitchFamily="2" charset="77"/>
              </a:defRPr>
            </a:lvl5pPr>
            <a:lvl6pPr marL="1524853" indent="-138623" algn="l" defTabSz="554492" rtl="0" eaLnBrk="1" latinLnBrk="0" hangingPunct="1">
              <a:lnSpc>
                <a:spcPct val="90000"/>
              </a:lnSpc>
              <a:spcBef>
                <a:spcPts val="303"/>
              </a:spcBef>
              <a:buFont typeface="Arial" panose="020B0604020202020204" pitchFamily="34" charset="0"/>
              <a:buChar char="•"/>
              <a:defRPr sz="1092" kern="1200">
                <a:solidFill>
                  <a:schemeClr val="tx1"/>
                </a:solidFill>
                <a:latin typeface="+mn-lt"/>
                <a:ea typeface="+mn-ea"/>
                <a:cs typeface="+mn-cs"/>
              </a:defRPr>
            </a:lvl6pPr>
            <a:lvl7pPr marL="1802100" indent="-138623" algn="l" defTabSz="554492" rtl="0" eaLnBrk="1" latinLnBrk="0" hangingPunct="1">
              <a:lnSpc>
                <a:spcPct val="90000"/>
              </a:lnSpc>
              <a:spcBef>
                <a:spcPts val="303"/>
              </a:spcBef>
              <a:buFont typeface="Arial" panose="020B0604020202020204" pitchFamily="34" charset="0"/>
              <a:buChar char="•"/>
              <a:defRPr sz="1092" kern="1200">
                <a:solidFill>
                  <a:schemeClr val="tx1"/>
                </a:solidFill>
                <a:latin typeface="+mn-lt"/>
                <a:ea typeface="+mn-ea"/>
                <a:cs typeface="+mn-cs"/>
              </a:defRPr>
            </a:lvl7pPr>
            <a:lvl8pPr marL="2079346" indent="-138623" algn="l" defTabSz="554492" rtl="0" eaLnBrk="1" latinLnBrk="0" hangingPunct="1">
              <a:lnSpc>
                <a:spcPct val="90000"/>
              </a:lnSpc>
              <a:spcBef>
                <a:spcPts val="303"/>
              </a:spcBef>
              <a:buFont typeface="Arial" panose="020B0604020202020204" pitchFamily="34" charset="0"/>
              <a:buChar char="•"/>
              <a:defRPr sz="1092" kern="1200">
                <a:solidFill>
                  <a:schemeClr val="tx1"/>
                </a:solidFill>
                <a:latin typeface="+mn-lt"/>
                <a:ea typeface="+mn-ea"/>
                <a:cs typeface="+mn-cs"/>
              </a:defRPr>
            </a:lvl8pPr>
            <a:lvl9pPr marL="2356592" indent="-138623" algn="l" defTabSz="554492" rtl="0" eaLnBrk="1" latinLnBrk="0" hangingPunct="1">
              <a:lnSpc>
                <a:spcPct val="90000"/>
              </a:lnSpc>
              <a:spcBef>
                <a:spcPts val="303"/>
              </a:spcBef>
              <a:buFont typeface="Arial" panose="020B0604020202020204" pitchFamily="34" charset="0"/>
              <a:buChar char="•"/>
              <a:defRPr sz="1092" kern="1200">
                <a:solidFill>
                  <a:schemeClr val="tx1"/>
                </a:solidFill>
                <a:latin typeface="+mn-lt"/>
                <a:ea typeface="+mn-ea"/>
                <a:cs typeface="+mn-cs"/>
              </a:defRPr>
            </a:lvl9pPr>
          </a:lstStyle>
          <a:p>
            <a:r>
              <a:rPr lang="en-GB" sz="2000" b="1">
                <a:solidFill>
                  <a:schemeClr val="tx1"/>
                </a:solidFill>
                <a:latin typeface="Poppins" panose="00000500000000000000" pitchFamily="2" charset="0"/>
                <a:cs typeface="Poppins" panose="00000500000000000000" pitchFamily="2" charset="0"/>
              </a:rPr>
              <a:t>52 countries (27% of all countries) will not return to pre-COVID-19 levels of total government spending per capita by 2026 based on World Bank projections</a:t>
            </a:r>
            <a:r>
              <a:rPr lang="en-GB" sz="2000" b="1" baseline="30000">
                <a:solidFill>
                  <a:schemeClr val="tx1"/>
                </a:solidFill>
                <a:latin typeface="Poppins" panose="00000500000000000000" pitchFamily="2" charset="0"/>
                <a:cs typeface="Poppins" panose="00000500000000000000" pitchFamily="2" charset="0"/>
              </a:rPr>
              <a:t>1</a:t>
            </a:r>
          </a:p>
        </p:txBody>
      </p:sp>
      <p:sp>
        <p:nvSpPr>
          <p:cNvPr id="2" name="Slide Number Placeholder 1">
            <a:extLst>
              <a:ext uri="{FF2B5EF4-FFF2-40B4-BE49-F238E27FC236}">
                <a16:creationId xmlns:a16="http://schemas.microsoft.com/office/drawing/2014/main" id="{85C2D03C-A691-4F2D-A527-A5309595687B}"/>
              </a:ext>
            </a:extLst>
          </p:cNvPr>
          <p:cNvSpPr>
            <a:spLocks noGrp="1"/>
          </p:cNvSpPr>
          <p:nvPr>
            <p:ph type="sldNum" sz="quarter" idx="4294967295"/>
          </p:nvPr>
        </p:nvSpPr>
        <p:spPr>
          <a:xfrm>
            <a:off x="0" y="0"/>
            <a:ext cx="0" cy="0"/>
          </a:xfrm>
        </p:spPr>
        <p:txBody>
          <a:bodyPr/>
          <a:lstStyle/>
          <a:p>
            <a:r>
              <a:rPr lang="en-GB" dirty="0">
                <a:latin typeface="Poppins" panose="00000500000000000000" pitchFamily="2" charset="0"/>
                <a:cs typeface="Poppins" panose="00000500000000000000" pitchFamily="2" charset="0"/>
              </a:rPr>
              <a:t> </a:t>
            </a:r>
          </a:p>
        </p:txBody>
      </p:sp>
    </p:spTree>
    <p:extLst>
      <p:ext uri="{BB962C8B-B14F-4D97-AF65-F5344CB8AC3E}">
        <p14:creationId xmlns:p14="http://schemas.microsoft.com/office/powerpoint/2010/main" val="394644051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6EA4D02-9B3B-4DC2-AFC1-8E70533E5762}"/>
              </a:ext>
            </a:extLst>
          </p:cNvPr>
          <p:cNvPicPr>
            <a:picLocks noChangeAspect="1"/>
          </p:cNvPicPr>
          <p:nvPr/>
        </p:nvPicPr>
        <p:blipFill>
          <a:blip r:embed="rId2"/>
          <a:stretch>
            <a:fillRect/>
          </a:stretch>
        </p:blipFill>
        <p:spPr>
          <a:xfrm>
            <a:off x="1799717" y="549156"/>
            <a:ext cx="8592562" cy="6219298"/>
          </a:xfrm>
          <a:prstGeom prst="rect">
            <a:avLst/>
          </a:prstGeom>
        </p:spPr>
      </p:pic>
      <p:sp>
        <p:nvSpPr>
          <p:cNvPr id="7" name="TextBox 6">
            <a:extLst>
              <a:ext uri="{FF2B5EF4-FFF2-40B4-BE49-F238E27FC236}">
                <a16:creationId xmlns:a16="http://schemas.microsoft.com/office/drawing/2014/main" id="{8B195B45-56CF-4489-9D3C-25F1E664FEA8}"/>
              </a:ext>
            </a:extLst>
          </p:cNvPr>
          <p:cNvSpPr txBox="1"/>
          <p:nvPr/>
        </p:nvSpPr>
        <p:spPr>
          <a:xfrm>
            <a:off x="2081047" y="101738"/>
            <a:ext cx="8029903" cy="369332"/>
          </a:xfrm>
          <a:prstGeom prst="rect">
            <a:avLst/>
          </a:prstGeom>
          <a:noFill/>
        </p:spPr>
        <p:txBody>
          <a:bodyPr wrap="square" rtlCol="0">
            <a:spAutoFit/>
          </a:bodyPr>
          <a:lstStyle/>
          <a:p>
            <a:r>
              <a:rPr lang="en-US" b="1" i="1" dirty="0">
                <a:solidFill>
                  <a:schemeClr val="bg1"/>
                </a:solidFill>
                <a:latin typeface="Poppins" panose="00000500000000000000" pitchFamily="2" charset="0"/>
                <a:cs typeface="Poppins" panose="00000500000000000000" pitchFamily="2" charset="0"/>
              </a:rPr>
              <a:t>The major components of a national immunization program</a:t>
            </a:r>
          </a:p>
        </p:txBody>
      </p:sp>
    </p:spTree>
    <p:extLst>
      <p:ext uri="{BB962C8B-B14F-4D97-AF65-F5344CB8AC3E}">
        <p14:creationId xmlns:p14="http://schemas.microsoft.com/office/powerpoint/2010/main" val="284798024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Placeholder 9" descr="A small child smiling at the camera&#10;&#10;Description automatically generated">
            <a:extLst>
              <a:ext uri="{FF2B5EF4-FFF2-40B4-BE49-F238E27FC236}">
                <a16:creationId xmlns:a16="http://schemas.microsoft.com/office/drawing/2014/main" id="{DD6DA9EB-1F18-42BE-9A22-E8BB633CC364}"/>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8515891" y="141325"/>
            <a:ext cx="3244134" cy="1824826"/>
          </a:xfrm>
          <a:prstGeom prst="rect">
            <a:avLst/>
          </a:prstGeom>
        </p:spPr>
      </p:pic>
      <p:sp>
        <p:nvSpPr>
          <p:cNvPr id="10" name="Title 9">
            <a:extLst>
              <a:ext uri="{FF2B5EF4-FFF2-40B4-BE49-F238E27FC236}">
                <a16:creationId xmlns:a16="http://schemas.microsoft.com/office/drawing/2014/main" id="{65E29023-AEDD-4878-B791-168008E34AF4}"/>
              </a:ext>
            </a:extLst>
          </p:cNvPr>
          <p:cNvSpPr>
            <a:spLocks noGrp="1"/>
          </p:cNvSpPr>
          <p:nvPr>
            <p:ph type="title"/>
          </p:nvPr>
        </p:nvSpPr>
        <p:spPr>
          <a:xfrm>
            <a:off x="508000" y="365126"/>
            <a:ext cx="7892006" cy="1346963"/>
          </a:xfrm>
        </p:spPr>
        <p:txBody>
          <a:bodyPr/>
          <a:lstStyle/>
          <a:p>
            <a:r>
              <a:rPr lang="en-GB" sz="2800" b="1" dirty="0">
                <a:latin typeface="Poppins" panose="00000500000000000000" pitchFamily="2" charset="0"/>
                <a:cs typeface="Poppins" panose="00000500000000000000" pitchFamily="2" charset="0"/>
              </a:rPr>
              <a:t>Immunization Agenda 2030 (IA2030): sustaining and advancing immunization coverage during the COVID-19 pandemic </a:t>
            </a:r>
          </a:p>
        </p:txBody>
      </p:sp>
      <p:sp>
        <p:nvSpPr>
          <p:cNvPr id="7" name="CuadroTexto 6">
            <a:extLst>
              <a:ext uri="{FF2B5EF4-FFF2-40B4-BE49-F238E27FC236}">
                <a16:creationId xmlns:a16="http://schemas.microsoft.com/office/drawing/2014/main" id="{3315F8F0-2E20-43F0-B471-A8AF69B5341D}"/>
              </a:ext>
            </a:extLst>
          </p:cNvPr>
          <p:cNvSpPr txBox="1"/>
          <p:nvPr/>
        </p:nvSpPr>
        <p:spPr>
          <a:xfrm>
            <a:off x="376200" y="6105358"/>
            <a:ext cx="10766391"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800" b="0" i="0" u="none" strike="noStrike" kern="1200" cap="none" spc="0" normalizeH="0" baseline="0" noProof="0" dirty="0" err="1">
                <a:ln>
                  <a:noFill/>
                </a:ln>
                <a:solidFill>
                  <a:srgbClr val="000000"/>
                </a:solidFill>
                <a:effectLst/>
                <a:uLnTx/>
                <a:uFillTx/>
                <a:latin typeface="Poppins" panose="00000500000000000000" pitchFamily="2" charset="0"/>
                <a:cs typeface="Poppins" panose="00000500000000000000" pitchFamily="2" charset="0"/>
              </a:rPr>
              <a:t>Source</a:t>
            </a:r>
            <a:r>
              <a:rPr kumimoji="0" lang="es-ES" sz="800" b="0" i="0" u="none" strike="noStrike" kern="1200" cap="none" spc="0" normalizeH="0" baseline="0" noProof="0" dirty="0">
                <a:ln>
                  <a:noFill/>
                </a:ln>
                <a:solidFill>
                  <a:srgbClr val="000000"/>
                </a:solidFill>
                <a:effectLst/>
                <a:uLnTx/>
                <a:uFillTx/>
                <a:latin typeface="Poppins" panose="00000500000000000000" pitchFamily="2" charset="0"/>
                <a:cs typeface="Poppins" panose="00000500000000000000" pitchFamily="2" charset="0"/>
              </a:rPr>
              <a:t>: </a:t>
            </a:r>
            <a:r>
              <a:rPr kumimoji="0" lang="es-ES" sz="800" b="0" i="0" u="none" strike="noStrike" kern="1200" cap="none" spc="0" normalizeH="0" baseline="0" noProof="0" dirty="0">
                <a:ln>
                  <a:noFill/>
                </a:ln>
                <a:solidFill>
                  <a:srgbClr val="000000"/>
                </a:solidFill>
                <a:effectLst/>
                <a:uLnTx/>
                <a:uFillTx/>
                <a:latin typeface="Poppins" panose="00000500000000000000" pitchFamily="2" charset="0"/>
                <a:cs typeface="Poppins" panose="00000500000000000000" pitchFamily="2" charset="0"/>
                <a:hlinkClick r:id="rId4"/>
              </a:rPr>
              <a:t>https://www.immunizationagenda2030.org/</a:t>
            </a:r>
            <a:r>
              <a:rPr kumimoji="0" lang="es-ES" sz="800" b="0" i="0" u="none" strike="noStrike" kern="1200" cap="none" spc="0" normalizeH="0" baseline="0" noProof="0" dirty="0">
                <a:ln>
                  <a:noFill/>
                </a:ln>
                <a:solidFill>
                  <a:srgbClr val="000000"/>
                </a:solidFill>
                <a:effectLst/>
                <a:uLnTx/>
                <a:uFillTx/>
                <a:latin typeface="Poppins" panose="00000500000000000000" pitchFamily="2" charset="0"/>
                <a:cs typeface="Poppins" panose="00000500000000000000" pitchFamily="2" charset="0"/>
              </a:rPr>
              <a:t> </a:t>
            </a:r>
          </a:p>
        </p:txBody>
      </p:sp>
      <p:sp>
        <p:nvSpPr>
          <p:cNvPr id="8" name="Content Placeholder 2">
            <a:extLst>
              <a:ext uri="{FF2B5EF4-FFF2-40B4-BE49-F238E27FC236}">
                <a16:creationId xmlns:a16="http://schemas.microsoft.com/office/drawing/2014/main" id="{B869E933-E0B1-460C-B978-89F7C702B3A7}"/>
              </a:ext>
            </a:extLst>
          </p:cNvPr>
          <p:cNvSpPr txBox="1">
            <a:spLocks/>
          </p:cNvSpPr>
          <p:nvPr/>
        </p:nvSpPr>
        <p:spPr>
          <a:xfrm>
            <a:off x="577638" y="2439296"/>
            <a:ext cx="5292113" cy="3672929"/>
          </a:xfrm>
          <a:prstGeom prst="rect">
            <a:avLst/>
          </a:prstGeom>
          <a:solidFill>
            <a:schemeClr val="bg1">
              <a:lumMod val="95000"/>
            </a:schemeClr>
          </a:solidFill>
          <a:ln w="28575">
            <a:noFill/>
          </a:ln>
        </p:spPr>
        <p:txBody>
          <a:bodyPr anchor="ctr">
            <a:normAutofit lnSpcReduction="10000"/>
          </a:bodyPr>
          <a:lstStyle>
            <a:lvl1pPr marL="0" indent="0" algn="l" defTabSz="554492" rtl="0" eaLnBrk="1" latinLnBrk="0" hangingPunct="1">
              <a:lnSpc>
                <a:spcPct val="120000"/>
              </a:lnSpc>
              <a:spcBef>
                <a:spcPts val="606"/>
              </a:spcBef>
              <a:spcAft>
                <a:spcPts val="728"/>
              </a:spcAft>
              <a:buSzPct val="75000"/>
              <a:buFontTx/>
              <a:buNone/>
              <a:defRPr sz="1455" kern="1200">
                <a:solidFill>
                  <a:schemeClr val="tx1"/>
                </a:solidFill>
                <a:latin typeface="Poppins" pitchFamily="2" charset="77"/>
                <a:ea typeface="Roboto" panose="02000000000000000000" pitchFamily="2" charset="0"/>
                <a:cs typeface="Poppins" pitchFamily="2" charset="77"/>
              </a:defRPr>
            </a:lvl1pPr>
            <a:lvl2pPr marL="480269" indent="-174643" algn="l" defTabSz="554492" rtl="0" eaLnBrk="1" latinLnBrk="0" hangingPunct="1">
              <a:lnSpc>
                <a:spcPct val="120000"/>
              </a:lnSpc>
              <a:spcBef>
                <a:spcPts val="303"/>
              </a:spcBef>
              <a:spcAft>
                <a:spcPts val="728"/>
              </a:spcAft>
              <a:buClr>
                <a:schemeClr val="accent1"/>
              </a:buClr>
              <a:buSzPct val="110000"/>
              <a:buFont typeface="Wingdings" panose="05000000000000000000" pitchFamily="2" charset="2"/>
              <a:buChar char="§"/>
              <a:defRPr sz="1213" kern="1200">
                <a:solidFill>
                  <a:schemeClr val="tx1"/>
                </a:solidFill>
                <a:latin typeface="Poppins" pitchFamily="2" charset="77"/>
                <a:ea typeface="Roboto" panose="02000000000000000000" pitchFamily="2" charset="0"/>
                <a:cs typeface="Poppins" pitchFamily="2" charset="77"/>
              </a:defRPr>
            </a:lvl2pPr>
            <a:lvl3pPr marL="698573" indent="-174643" algn="l" defTabSz="554492" rtl="0" eaLnBrk="1" latinLnBrk="0" hangingPunct="1">
              <a:lnSpc>
                <a:spcPct val="120000"/>
              </a:lnSpc>
              <a:spcBef>
                <a:spcPts val="303"/>
              </a:spcBef>
              <a:spcAft>
                <a:spcPts val="728"/>
              </a:spcAft>
              <a:buClr>
                <a:schemeClr val="accent1"/>
              </a:buClr>
              <a:buSzPct val="110000"/>
              <a:buFont typeface="Wingdings" panose="05000000000000000000" pitchFamily="2" charset="2"/>
              <a:buChar char="§"/>
              <a:defRPr sz="1092" kern="1200">
                <a:solidFill>
                  <a:schemeClr val="tx1"/>
                </a:solidFill>
                <a:latin typeface="Poppins" pitchFamily="2" charset="77"/>
                <a:ea typeface="Roboto" panose="02000000000000000000" pitchFamily="2" charset="0"/>
                <a:cs typeface="Poppins" pitchFamily="2" charset="77"/>
              </a:defRPr>
            </a:lvl3pPr>
            <a:lvl4pPr marL="916877" indent="-174643" algn="l" defTabSz="554492" rtl="0" eaLnBrk="1" latinLnBrk="0" hangingPunct="1">
              <a:lnSpc>
                <a:spcPct val="120000"/>
              </a:lnSpc>
              <a:spcBef>
                <a:spcPts val="303"/>
              </a:spcBef>
              <a:spcAft>
                <a:spcPts val="728"/>
              </a:spcAft>
              <a:buClr>
                <a:schemeClr val="accent1"/>
              </a:buClr>
              <a:buSzPct val="110000"/>
              <a:buFont typeface="Wingdings" panose="05000000000000000000" pitchFamily="2" charset="2"/>
              <a:buChar char="§"/>
              <a:defRPr sz="970" kern="1200">
                <a:solidFill>
                  <a:schemeClr val="tx1"/>
                </a:solidFill>
                <a:latin typeface="Poppins" pitchFamily="2" charset="77"/>
                <a:ea typeface="Roboto" panose="02000000000000000000" pitchFamily="2" charset="0"/>
                <a:cs typeface="Poppins" pitchFamily="2" charset="77"/>
              </a:defRPr>
            </a:lvl4pPr>
            <a:lvl5pPr marL="1135181" indent="-174643" algn="l" defTabSz="554492" rtl="0" eaLnBrk="1" latinLnBrk="0" hangingPunct="1">
              <a:lnSpc>
                <a:spcPct val="120000"/>
              </a:lnSpc>
              <a:spcBef>
                <a:spcPts val="303"/>
              </a:spcBef>
              <a:spcAft>
                <a:spcPts val="728"/>
              </a:spcAft>
              <a:buClr>
                <a:schemeClr val="accent1"/>
              </a:buClr>
              <a:buSzPct val="110000"/>
              <a:buFont typeface="Wingdings" panose="05000000000000000000" pitchFamily="2" charset="2"/>
              <a:buChar char="§"/>
              <a:defRPr sz="970" kern="1200">
                <a:solidFill>
                  <a:schemeClr val="tx1"/>
                </a:solidFill>
                <a:latin typeface="Poppins" pitchFamily="2" charset="77"/>
                <a:ea typeface="Roboto" panose="02000000000000000000" pitchFamily="2" charset="0"/>
                <a:cs typeface="Poppins" pitchFamily="2" charset="77"/>
              </a:defRPr>
            </a:lvl5pPr>
            <a:lvl6pPr marL="1524853" indent="-138623" algn="l" defTabSz="554492" rtl="0" eaLnBrk="1" latinLnBrk="0" hangingPunct="1">
              <a:lnSpc>
                <a:spcPct val="90000"/>
              </a:lnSpc>
              <a:spcBef>
                <a:spcPts val="303"/>
              </a:spcBef>
              <a:buFont typeface="Arial" panose="020B0604020202020204" pitchFamily="34" charset="0"/>
              <a:buChar char="•"/>
              <a:defRPr sz="1092" kern="1200">
                <a:solidFill>
                  <a:schemeClr val="tx1"/>
                </a:solidFill>
                <a:latin typeface="+mn-lt"/>
                <a:ea typeface="+mn-ea"/>
                <a:cs typeface="+mn-cs"/>
              </a:defRPr>
            </a:lvl6pPr>
            <a:lvl7pPr marL="1802100" indent="-138623" algn="l" defTabSz="554492" rtl="0" eaLnBrk="1" latinLnBrk="0" hangingPunct="1">
              <a:lnSpc>
                <a:spcPct val="90000"/>
              </a:lnSpc>
              <a:spcBef>
                <a:spcPts val="303"/>
              </a:spcBef>
              <a:buFont typeface="Arial" panose="020B0604020202020204" pitchFamily="34" charset="0"/>
              <a:buChar char="•"/>
              <a:defRPr sz="1092" kern="1200">
                <a:solidFill>
                  <a:schemeClr val="tx1"/>
                </a:solidFill>
                <a:latin typeface="+mn-lt"/>
                <a:ea typeface="+mn-ea"/>
                <a:cs typeface="+mn-cs"/>
              </a:defRPr>
            </a:lvl7pPr>
            <a:lvl8pPr marL="2079346" indent="-138623" algn="l" defTabSz="554492" rtl="0" eaLnBrk="1" latinLnBrk="0" hangingPunct="1">
              <a:lnSpc>
                <a:spcPct val="90000"/>
              </a:lnSpc>
              <a:spcBef>
                <a:spcPts val="303"/>
              </a:spcBef>
              <a:buFont typeface="Arial" panose="020B0604020202020204" pitchFamily="34" charset="0"/>
              <a:buChar char="•"/>
              <a:defRPr sz="1092" kern="1200">
                <a:solidFill>
                  <a:schemeClr val="tx1"/>
                </a:solidFill>
                <a:latin typeface="+mn-lt"/>
                <a:ea typeface="+mn-ea"/>
                <a:cs typeface="+mn-cs"/>
              </a:defRPr>
            </a:lvl8pPr>
            <a:lvl9pPr marL="2356592" indent="-138623" algn="l" defTabSz="554492" rtl="0" eaLnBrk="1" latinLnBrk="0" hangingPunct="1">
              <a:lnSpc>
                <a:spcPct val="90000"/>
              </a:lnSpc>
              <a:spcBef>
                <a:spcPts val="303"/>
              </a:spcBef>
              <a:buFont typeface="Arial" panose="020B0604020202020204" pitchFamily="34" charset="0"/>
              <a:buChar char="•"/>
              <a:defRPr sz="1092" kern="1200">
                <a:solidFill>
                  <a:schemeClr val="tx1"/>
                </a:solidFill>
                <a:latin typeface="+mn-lt"/>
                <a:ea typeface="+mn-ea"/>
                <a:cs typeface="+mn-cs"/>
              </a:defRPr>
            </a:lvl9pPr>
          </a:lstStyle>
          <a:p>
            <a:pPr marL="465138" marR="0" lvl="0" indent="-285750" algn="l" defTabSz="554492" rtl="0" eaLnBrk="1" fontAlgn="auto" latinLnBrk="0" hangingPunct="1">
              <a:lnSpc>
                <a:spcPct val="120000"/>
              </a:lnSpc>
              <a:spcBef>
                <a:spcPts val="606"/>
              </a:spcBef>
              <a:spcAft>
                <a:spcPts val="728"/>
              </a:spcAft>
              <a:buClrTx/>
              <a:buSzPct val="75000"/>
              <a:buFont typeface="Arial" panose="020B0604020202020204" pitchFamily="34" charset="0"/>
              <a:buChar char="•"/>
              <a:tabLst/>
              <a:defRPr/>
            </a:pPr>
            <a:r>
              <a:rPr kumimoji="0" lang="en-GB" sz="1600" b="0" i="0" u="none" strike="noStrike" kern="1200" cap="none" spc="0" normalizeH="0" baseline="0" noProof="0">
                <a:ln>
                  <a:noFill/>
                </a:ln>
                <a:solidFill>
                  <a:srgbClr val="000000"/>
                </a:solidFill>
                <a:effectLst/>
                <a:uLnTx/>
                <a:uFillTx/>
                <a:latin typeface="Poppins" panose="00000500000000000000" pitchFamily="2" charset="0"/>
                <a:cs typeface="Poppins" panose="00000500000000000000" pitchFamily="2" charset="0"/>
              </a:rPr>
              <a:t>Global priority is </a:t>
            </a:r>
            <a:r>
              <a:rPr kumimoji="0" lang="en-GB" sz="1600" b="1" i="0" u="none" strike="noStrike" kern="1200" cap="none" spc="0" normalizeH="0" baseline="0" noProof="0">
                <a:ln>
                  <a:noFill/>
                </a:ln>
                <a:solidFill>
                  <a:srgbClr val="000000"/>
                </a:solidFill>
                <a:effectLst/>
                <a:uLnTx/>
                <a:uFillTx/>
                <a:latin typeface="Poppins" panose="00000500000000000000" pitchFamily="2" charset="0"/>
                <a:cs typeface="Poppins" panose="00000500000000000000" pitchFamily="2" charset="0"/>
              </a:rPr>
              <a:t>rapid and equitable scale-up of COVID-19 vaccines</a:t>
            </a:r>
          </a:p>
          <a:p>
            <a:pPr marL="465138" indent="-285750">
              <a:buFont typeface="Arial" panose="020B0604020202020204" pitchFamily="34" charset="0"/>
              <a:buChar char="•"/>
              <a:defRPr/>
            </a:pPr>
            <a:r>
              <a:rPr kumimoji="0" lang="en-GB" sz="1600" b="0" i="0" u="none" strike="noStrike" kern="1200" cap="none" spc="0" normalizeH="0" baseline="0" noProof="0">
                <a:ln>
                  <a:noFill/>
                </a:ln>
                <a:solidFill>
                  <a:srgbClr val="000000"/>
                </a:solidFill>
                <a:effectLst/>
                <a:uLnTx/>
                <a:uFillTx/>
                <a:latin typeface="Poppins" panose="00000500000000000000" pitchFamily="2" charset="0"/>
                <a:cs typeface="Poppins" panose="00000500000000000000" pitchFamily="2" charset="0"/>
              </a:rPr>
              <a:t>Disruption of </a:t>
            </a:r>
            <a:r>
              <a:rPr kumimoji="0" lang="en-GB" sz="1600" b="1" i="0" u="none" strike="noStrike" kern="1200" cap="none" spc="0" normalizeH="0" baseline="0" noProof="0">
                <a:ln>
                  <a:noFill/>
                </a:ln>
                <a:solidFill>
                  <a:srgbClr val="000000"/>
                </a:solidFill>
                <a:effectLst/>
                <a:uLnTx/>
                <a:uFillTx/>
                <a:latin typeface="Poppins" panose="00000500000000000000" pitchFamily="2" charset="0"/>
                <a:cs typeface="Poppins" panose="00000500000000000000" pitchFamily="2" charset="0"/>
              </a:rPr>
              <a:t>immunization</a:t>
            </a:r>
            <a:r>
              <a:rPr kumimoji="0" lang="en-GB" sz="1600" b="0" i="0" u="none" strike="noStrike" kern="1200" cap="none" spc="0" normalizeH="0" baseline="0" noProof="0">
                <a:ln>
                  <a:noFill/>
                </a:ln>
                <a:solidFill>
                  <a:srgbClr val="000000"/>
                </a:solidFill>
                <a:effectLst/>
                <a:uLnTx/>
                <a:uFillTx/>
                <a:latin typeface="Poppins" panose="00000500000000000000" pitchFamily="2" charset="0"/>
                <a:cs typeface="Poppins" panose="00000500000000000000" pitchFamily="2" charset="0"/>
              </a:rPr>
              <a:t> and other </a:t>
            </a:r>
            <a:r>
              <a:rPr kumimoji="0" lang="en-GB" sz="1600" b="1" i="0" u="none" strike="noStrike" kern="1200" cap="none" spc="0" normalizeH="0" baseline="0" noProof="0">
                <a:ln>
                  <a:noFill/>
                </a:ln>
                <a:solidFill>
                  <a:srgbClr val="000000"/>
                </a:solidFill>
                <a:effectLst/>
                <a:uLnTx/>
                <a:uFillTx/>
                <a:latin typeface="Poppins" panose="00000500000000000000" pitchFamily="2" charset="0"/>
                <a:cs typeface="Poppins" panose="00000500000000000000" pitchFamily="2" charset="0"/>
              </a:rPr>
              <a:t>essential primary health care services </a:t>
            </a:r>
            <a:r>
              <a:rPr kumimoji="0" lang="en-GB" sz="1600" i="0" u="none" strike="noStrike" kern="1200" cap="none" spc="0" normalizeH="0" baseline="0" noProof="0">
                <a:ln>
                  <a:noFill/>
                </a:ln>
                <a:solidFill>
                  <a:srgbClr val="000000"/>
                </a:solidFill>
                <a:effectLst/>
                <a:uLnTx/>
                <a:uFillTx/>
                <a:latin typeface="Poppins" panose="00000500000000000000" pitchFamily="2" charset="0"/>
                <a:cs typeface="Poppins" panose="00000500000000000000" pitchFamily="2" charset="0"/>
              </a:rPr>
              <a:t>due to pandemic and lockdowns</a:t>
            </a:r>
          </a:p>
          <a:p>
            <a:pPr marL="465138" indent="-285750">
              <a:buFont typeface="Arial" panose="020B0604020202020204" pitchFamily="34" charset="0"/>
              <a:buChar char="•"/>
              <a:defRPr/>
            </a:pPr>
            <a:r>
              <a:rPr kumimoji="0" lang="en-GB" sz="1600" b="1" i="0" u="none" strike="noStrike" kern="1200" cap="none" spc="0" normalizeH="0" baseline="0" noProof="0">
                <a:ln>
                  <a:noFill/>
                </a:ln>
                <a:solidFill>
                  <a:srgbClr val="000000"/>
                </a:solidFill>
                <a:effectLst/>
                <a:uLnTx/>
                <a:uFillTx/>
                <a:latin typeface="Poppins" panose="00000500000000000000" pitchFamily="2" charset="0"/>
                <a:cs typeface="Poppins" panose="00000500000000000000" pitchFamily="2" charset="0"/>
              </a:rPr>
              <a:t>Resources drawn away </a:t>
            </a:r>
            <a:r>
              <a:rPr kumimoji="0" lang="en-GB" sz="1600" b="0" i="0" u="none" strike="noStrike" kern="1200" cap="none" spc="0" normalizeH="0" baseline="0" noProof="0">
                <a:ln>
                  <a:noFill/>
                </a:ln>
                <a:solidFill>
                  <a:srgbClr val="000000"/>
                </a:solidFill>
                <a:effectLst/>
                <a:uLnTx/>
                <a:uFillTx/>
                <a:latin typeface="Poppins" panose="00000500000000000000" pitchFamily="2" charset="0"/>
                <a:cs typeface="Poppins" panose="00000500000000000000" pitchFamily="2" charset="0"/>
              </a:rPr>
              <a:t>from routine vaccination activities</a:t>
            </a:r>
          </a:p>
          <a:p>
            <a:pPr marL="465138" indent="-285750">
              <a:buFont typeface="Arial" panose="020B0604020202020204" pitchFamily="34" charset="0"/>
              <a:buChar char="•"/>
              <a:defRPr/>
            </a:pPr>
            <a:r>
              <a:rPr kumimoji="0" lang="en-GB" sz="1600" b="0" i="0" u="none" strike="noStrike" kern="1200" cap="none" spc="0" normalizeH="0" baseline="0" noProof="0">
                <a:ln>
                  <a:noFill/>
                </a:ln>
                <a:solidFill>
                  <a:srgbClr val="000000"/>
                </a:solidFill>
                <a:effectLst/>
                <a:uLnTx/>
                <a:uFillTx/>
                <a:latin typeface="Poppins" panose="00000500000000000000" pitchFamily="2" charset="0"/>
                <a:cs typeface="Poppins" panose="00000500000000000000" pitchFamily="2" charset="0"/>
              </a:rPr>
              <a:t>Risk of Covid-19 vaccine roll-out impact in </a:t>
            </a:r>
            <a:r>
              <a:rPr kumimoji="0" lang="en-GB" sz="1600" b="1" i="0" u="none" strike="noStrike" kern="1200" cap="none" spc="0" normalizeH="0" baseline="0" noProof="0">
                <a:ln>
                  <a:noFill/>
                </a:ln>
                <a:solidFill>
                  <a:srgbClr val="000000"/>
                </a:solidFill>
                <a:effectLst/>
                <a:uLnTx/>
                <a:uFillTx/>
                <a:latin typeface="Poppins" panose="00000500000000000000" pitchFamily="2" charset="0"/>
                <a:cs typeface="Poppins" panose="00000500000000000000" pitchFamily="2" charset="0"/>
              </a:rPr>
              <a:t>vaccine acceptability</a:t>
            </a:r>
          </a:p>
          <a:p>
            <a:pPr marL="465138" marR="0" lvl="0" indent="-285750" algn="l" defTabSz="554492" rtl="0" eaLnBrk="1" fontAlgn="auto" latinLnBrk="0" hangingPunct="1">
              <a:lnSpc>
                <a:spcPct val="120000"/>
              </a:lnSpc>
              <a:spcBef>
                <a:spcPts val="606"/>
              </a:spcBef>
              <a:spcAft>
                <a:spcPts val="728"/>
              </a:spcAft>
              <a:buClrTx/>
              <a:buSzPct val="75000"/>
              <a:buFont typeface="Arial" panose="020B0604020202020204" pitchFamily="34" charset="0"/>
              <a:buChar char="•"/>
              <a:tabLst/>
              <a:defRPr/>
            </a:pPr>
            <a:r>
              <a:rPr kumimoji="0" lang="en-GB" sz="1600" b="0" i="0" u="none" strike="noStrike" kern="1200" cap="none" spc="0" normalizeH="0" baseline="0" noProof="0">
                <a:ln>
                  <a:noFill/>
                </a:ln>
                <a:solidFill>
                  <a:srgbClr val="000000"/>
                </a:solidFill>
                <a:effectLst/>
                <a:uLnTx/>
                <a:uFillTx/>
                <a:latin typeface="Poppins" panose="00000500000000000000" pitchFamily="2" charset="0"/>
                <a:cs typeface="Poppins" panose="00000500000000000000" pitchFamily="2" charset="0"/>
              </a:rPr>
              <a:t>Countries </a:t>
            </a:r>
            <a:r>
              <a:rPr lang="en-GB" sz="1600">
                <a:solidFill>
                  <a:srgbClr val="000000"/>
                </a:solidFill>
                <a:latin typeface="Poppins" panose="00000500000000000000" pitchFamily="2" charset="0"/>
                <a:cs typeface="Poppins" panose="00000500000000000000" pitchFamily="2" charset="0"/>
              </a:rPr>
              <a:t>using </a:t>
            </a:r>
            <a:r>
              <a:rPr kumimoji="0" lang="en-GB" sz="1600" b="1" i="0" u="none" strike="noStrike" kern="1200" cap="none" spc="0" normalizeH="0" baseline="0" noProof="0">
                <a:ln>
                  <a:noFill/>
                </a:ln>
                <a:solidFill>
                  <a:srgbClr val="000000"/>
                </a:solidFill>
                <a:effectLst/>
                <a:uLnTx/>
                <a:uFillTx/>
                <a:latin typeface="Poppins" panose="00000500000000000000" pitchFamily="2" charset="0"/>
                <a:cs typeface="Poppins" panose="00000500000000000000" pitchFamily="2" charset="0"/>
              </a:rPr>
              <a:t>new approaches to target adults</a:t>
            </a:r>
          </a:p>
        </p:txBody>
      </p:sp>
      <p:sp>
        <p:nvSpPr>
          <p:cNvPr id="9" name="Content Placeholder 2">
            <a:extLst>
              <a:ext uri="{FF2B5EF4-FFF2-40B4-BE49-F238E27FC236}">
                <a16:creationId xmlns:a16="http://schemas.microsoft.com/office/drawing/2014/main" id="{1DC1D2DD-B061-4D10-AB1F-AA739D58D013}"/>
              </a:ext>
            </a:extLst>
          </p:cNvPr>
          <p:cNvSpPr txBox="1">
            <a:spLocks/>
          </p:cNvSpPr>
          <p:nvPr/>
        </p:nvSpPr>
        <p:spPr>
          <a:xfrm>
            <a:off x="6640441" y="2439295"/>
            <a:ext cx="5119584" cy="3672929"/>
          </a:xfrm>
          <a:prstGeom prst="rect">
            <a:avLst/>
          </a:prstGeom>
          <a:solidFill>
            <a:schemeClr val="bg1">
              <a:lumMod val="95000"/>
            </a:schemeClr>
          </a:solidFill>
          <a:ln w="28575">
            <a:noFill/>
          </a:ln>
        </p:spPr>
        <p:txBody>
          <a:bodyPr vert="horz" lIns="91440" tIns="45720" rIns="91440" bIns="45720" rtlCol="0" anchor="ctr">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65138" marR="0" lvl="0" indent="-285750" algn="l" defTabSz="914400" rtl="0" eaLnBrk="1" fontAlgn="auto" latinLnBrk="0" hangingPunct="1">
              <a:lnSpc>
                <a:spcPct val="110000"/>
              </a:lnSpc>
              <a:spcBef>
                <a:spcPts val="1000"/>
              </a:spcBef>
              <a:spcAft>
                <a:spcPts val="600"/>
              </a:spcAft>
              <a:buClr>
                <a:prstClr val="black"/>
              </a:buClr>
              <a:buSzPct val="80000"/>
              <a:buFont typeface="Arial" panose="020B0604020202020204" pitchFamily="34" charset="0"/>
              <a:buChar char="•"/>
              <a:tabLst/>
              <a:defRPr/>
            </a:pPr>
            <a:r>
              <a:rPr kumimoji="0" lang="en-GB" sz="1600" b="0" i="0" u="none" strike="noStrike" kern="1200" cap="none" spc="0" normalizeH="0" baseline="0" noProof="0">
                <a:ln>
                  <a:noFill/>
                </a:ln>
                <a:solidFill>
                  <a:prstClr val="black"/>
                </a:solidFill>
                <a:effectLst/>
                <a:uLnTx/>
                <a:uFillTx/>
                <a:latin typeface="Poppins" panose="00000500000000000000" pitchFamily="2" charset="0"/>
                <a:cs typeface="Poppins" panose="00000500000000000000" pitchFamily="2" charset="0"/>
              </a:rPr>
              <a:t>Immunization as a </a:t>
            </a:r>
            <a:r>
              <a:rPr kumimoji="0" lang="en-GB" sz="1600" b="1" i="0" u="none" strike="noStrike" kern="1200" cap="none" spc="0" normalizeH="0" baseline="0" noProof="0">
                <a:ln>
                  <a:noFill/>
                </a:ln>
                <a:solidFill>
                  <a:prstClr val="black"/>
                </a:solidFill>
                <a:effectLst/>
                <a:uLnTx/>
                <a:uFillTx/>
                <a:latin typeface="Poppins" panose="00000500000000000000" pitchFamily="2" charset="0"/>
                <a:cs typeface="Poppins" panose="00000500000000000000" pitchFamily="2" charset="0"/>
              </a:rPr>
              <a:t>global priority</a:t>
            </a:r>
          </a:p>
          <a:p>
            <a:pPr marL="465138" marR="0" lvl="0" indent="-285750" algn="l" defTabSz="914400" rtl="0" eaLnBrk="1" fontAlgn="auto" latinLnBrk="0" hangingPunct="1">
              <a:lnSpc>
                <a:spcPct val="110000"/>
              </a:lnSpc>
              <a:spcBef>
                <a:spcPts val="1000"/>
              </a:spcBef>
              <a:spcAft>
                <a:spcPts val="600"/>
              </a:spcAft>
              <a:buClr>
                <a:prstClr val="black"/>
              </a:buClr>
              <a:buSzPct val="80000"/>
              <a:buFont typeface="Arial" panose="020B0604020202020204" pitchFamily="34" charset="0"/>
              <a:buChar char="•"/>
              <a:tabLst/>
              <a:defRPr/>
            </a:pPr>
            <a:r>
              <a:rPr kumimoji="0" lang="en-GB" sz="1600" b="0" i="0" u="none" strike="noStrike" kern="1200" cap="none" spc="0" normalizeH="0" baseline="0" noProof="0">
                <a:ln>
                  <a:noFill/>
                </a:ln>
                <a:solidFill>
                  <a:prstClr val="black"/>
                </a:solidFill>
                <a:effectLst/>
                <a:uLnTx/>
                <a:uFillTx/>
                <a:latin typeface="Poppins" panose="00000500000000000000" pitchFamily="2" charset="0"/>
                <a:cs typeface="Poppins" panose="00000500000000000000" pitchFamily="2" charset="0"/>
              </a:rPr>
              <a:t>Strong case for role of vaccine deployment in </a:t>
            </a:r>
            <a:r>
              <a:rPr kumimoji="0" lang="en-GB" sz="1600" b="1" i="0" u="none" strike="noStrike" kern="1200" cap="none" spc="0" normalizeH="0" baseline="0" noProof="0">
                <a:ln>
                  <a:noFill/>
                </a:ln>
                <a:solidFill>
                  <a:prstClr val="black"/>
                </a:solidFill>
                <a:effectLst/>
                <a:uLnTx/>
                <a:uFillTx/>
                <a:latin typeface="Poppins" panose="00000500000000000000" pitchFamily="2" charset="0"/>
                <a:cs typeface="Poppins" panose="00000500000000000000" pitchFamily="2" charset="0"/>
              </a:rPr>
              <a:t>economic recovery and global security</a:t>
            </a:r>
          </a:p>
          <a:p>
            <a:pPr marL="465138" marR="0" lvl="0" indent="-285750" algn="l" defTabSz="914400" rtl="0" eaLnBrk="1" fontAlgn="auto" latinLnBrk="0" hangingPunct="1">
              <a:lnSpc>
                <a:spcPct val="110000"/>
              </a:lnSpc>
              <a:spcBef>
                <a:spcPts val="1000"/>
              </a:spcBef>
              <a:spcAft>
                <a:spcPts val="600"/>
              </a:spcAft>
              <a:buClr>
                <a:prstClr val="black"/>
              </a:buClr>
              <a:buSzPct val="80000"/>
              <a:buFont typeface="Arial" panose="020B0604020202020204" pitchFamily="34" charset="0"/>
              <a:buChar char="•"/>
              <a:tabLst/>
              <a:defRPr/>
            </a:pPr>
            <a:r>
              <a:rPr kumimoji="0" lang="en-GB" sz="1600" b="1" i="0" u="none" strike="noStrike" kern="1200" cap="none" spc="0" normalizeH="0" baseline="0" noProof="0">
                <a:ln>
                  <a:noFill/>
                </a:ln>
                <a:solidFill>
                  <a:prstClr val="black"/>
                </a:solidFill>
                <a:effectLst/>
                <a:uLnTx/>
                <a:uFillTx/>
                <a:latin typeface="Poppins" panose="00000500000000000000" pitchFamily="2" charset="0"/>
                <a:cs typeface="Poppins" panose="00000500000000000000" pitchFamily="2" charset="0"/>
              </a:rPr>
              <a:t>Focus on recovery </a:t>
            </a:r>
            <a:r>
              <a:rPr kumimoji="0" lang="en-GB" sz="1600" b="0" i="0" u="none" strike="noStrike" kern="1200" cap="none" spc="0" normalizeH="0" baseline="0" noProof="0">
                <a:ln>
                  <a:noFill/>
                </a:ln>
                <a:solidFill>
                  <a:prstClr val="black"/>
                </a:solidFill>
                <a:effectLst/>
                <a:uLnTx/>
                <a:uFillTx/>
                <a:latin typeface="Poppins" panose="00000500000000000000" pitchFamily="2" charset="0"/>
                <a:cs typeface="Poppins" panose="00000500000000000000" pitchFamily="2" charset="0"/>
              </a:rPr>
              <a:t>and do no harm</a:t>
            </a:r>
            <a:endParaRPr kumimoji="0" lang="en-GB" sz="1600" b="1" i="0" u="none" strike="noStrike" kern="1200" cap="none" spc="0" normalizeH="0" baseline="0" noProof="0">
              <a:ln>
                <a:noFill/>
              </a:ln>
              <a:solidFill>
                <a:prstClr val="black"/>
              </a:solidFill>
              <a:effectLst/>
              <a:uLnTx/>
              <a:uFillTx/>
              <a:latin typeface="Poppins" panose="00000500000000000000" pitchFamily="2" charset="0"/>
              <a:cs typeface="Poppins" panose="00000500000000000000" pitchFamily="2" charset="0"/>
            </a:endParaRPr>
          </a:p>
          <a:p>
            <a:pPr marL="465138" marR="0" lvl="0" indent="-285750" algn="l" defTabSz="914400" rtl="0" eaLnBrk="1" fontAlgn="auto" latinLnBrk="0" hangingPunct="1">
              <a:lnSpc>
                <a:spcPct val="110000"/>
              </a:lnSpc>
              <a:spcBef>
                <a:spcPts val="1000"/>
              </a:spcBef>
              <a:spcAft>
                <a:spcPts val="600"/>
              </a:spcAft>
              <a:buClr>
                <a:prstClr val="black"/>
              </a:buClr>
              <a:buSzPct val="80000"/>
              <a:buFont typeface="Arial" panose="020B0604020202020204" pitchFamily="34" charset="0"/>
              <a:buChar char="•"/>
              <a:tabLst/>
              <a:defRPr/>
            </a:pPr>
            <a:r>
              <a:rPr kumimoji="0" lang="en-GB" sz="1600" b="1" i="0" u="none" strike="noStrike" kern="1200" cap="none" spc="0" normalizeH="0" baseline="0" noProof="0">
                <a:ln>
                  <a:noFill/>
                </a:ln>
                <a:solidFill>
                  <a:prstClr val="black"/>
                </a:solidFill>
                <a:effectLst/>
                <a:uLnTx/>
                <a:uFillTx/>
                <a:latin typeface="Poppins" panose="00000500000000000000" pitchFamily="2" charset="0"/>
                <a:cs typeface="Poppins" panose="00000500000000000000" pitchFamily="2" charset="0"/>
              </a:rPr>
              <a:t>Need for collective action</a:t>
            </a:r>
            <a:r>
              <a:rPr kumimoji="0" lang="en-GB" sz="1600" b="0" i="0" u="none" strike="noStrike" kern="1200" cap="none" spc="0" normalizeH="0" baseline="0" noProof="0">
                <a:ln>
                  <a:noFill/>
                </a:ln>
                <a:solidFill>
                  <a:prstClr val="black"/>
                </a:solidFill>
                <a:effectLst/>
                <a:uLnTx/>
                <a:uFillTx/>
                <a:latin typeface="Poppins" panose="00000500000000000000" pitchFamily="2" charset="0"/>
                <a:cs typeface="Poppins" panose="00000500000000000000" pitchFamily="2" charset="0"/>
              </a:rPr>
              <a:t> to rebuild essential services &amp; systems, while reducing number of zero-dose children</a:t>
            </a:r>
          </a:p>
          <a:p>
            <a:pPr marL="465138" marR="0" lvl="0" indent="-285750" algn="l" defTabSz="914400" rtl="0" eaLnBrk="1" fontAlgn="auto" latinLnBrk="0" hangingPunct="1">
              <a:lnSpc>
                <a:spcPct val="110000"/>
              </a:lnSpc>
              <a:spcBef>
                <a:spcPts val="1000"/>
              </a:spcBef>
              <a:spcAft>
                <a:spcPts val="600"/>
              </a:spcAft>
              <a:buClr>
                <a:prstClr val="black"/>
              </a:buClr>
              <a:buSzPct val="80000"/>
              <a:buFont typeface="Arial" panose="020B0604020202020204" pitchFamily="34" charset="0"/>
              <a:buChar char="•"/>
              <a:tabLst/>
              <a:defRPr/>
            </a:pPr>
            <a:r>
              <a:rPr kumimoji="0" lang="en-GB" sz="1600" b="0" i="0" u="none" strike="noStrike" kern="1200" cap="none" spc="0" normalizeH="0" baseline="0" noProof="0">
                <a:ln>
                  <a:noFill/>
                </a:ln>
                <a:solidFill>
                  <a:prstClr val="black"/>
                </a:solidFill>
                <a:effectLst/>
                <a:uLnTx/>
                <a:uFillTx/>
                <a:latin typeface="Poppins" panose="00000500000000000000" pitchFamily="2" charset="0"/>
                <a:cs typeface="Poppins" panose="00000500000000000000" pitchFamily="2" charset="0"/>
              </a:rPr>
              <a:t>‘Umbrella’ </a:t>
            </a:r>
            <a:r>
              <a:rPr kumimoji="0" lang="en-GB" sz="1600" b="1" i="0" u="none" strike="noStrike" kern="1200" cap="none" spc="0" normalizeH="0" baseline="0" noProof="0">
                <a:ln>
                  <a:noFill/>
                </a:ln>
                <a:solidFill>
                  <a:prstClr val="black"/>
                </a:solidFill>
                <a:effectLst/>
                <a:uLnTx/>
                <a:uFillTx/>
                <a:latin typeface="Poppins" panose="00000500000000000000" pitchFamily="2" charset="0"/>
                <a:cs typeface="Poppins" panose="00000500000000000000" pitchFamily="2" charset="0"/>
              </a:rPr>
              <a:t>partnership models </a:t>
            </a:r>
            <a:r>
              <a:rPr kumimoji="0" lang="en-GB" sz="1600" b="0" i="0" u="none" strike="noStrike" kern="1200" cap="none" spc="0" normalizeH="0" baseline="0" noProof="0">
                <a:ln>
                  <a:noFill/>
                </a:ln>
                <a:solidFill>
                  <a:prstClr val="black"/>
                </a:solidFill>
                <a:effectLst/>
                <a:uLnTx/>
                <a:uFillTx/>
                <a:latin typeface="Poppins" panose="00000500000000000000" pitchFamily="2" charset="0"/>
                <a:cs typeface="Poppins" panose="00000500000000000000" pitchFamily="2" charset="0"/>
              </a:rPr>
              <a:t>emerged (e.g., COVAX, ACT-A</a:t>
            </a:r>
            <a:r>
              <a:rPr kumimoji="0" lang="en-CH" sz="1600" b="0" i="0" u="none" strike="noStrike" kern="1200" cap="none" spc="0" normalizeH="0" baseline="0" noProof="0">
                <a:ln>
                  <a:noFill/>
                </a:ln>
                <a:solidFill>
                  <a:prstClr val="black"/>
                </a:solidFill>
                <a:effectLst/>
                <a:uLnTx/>
                <a:uFillTx/>
                <a:latin typeface="Poppins" panose="00000500000000000000" pitchFamily="2" charset="0"/>
                <a:cs typeface="Poppins" panose="00000500000000000000" pitchFamily="2" charset="0"/>
              </a:rPr>
              <a:t>,</a:t>
            </a:r>
            <a:r>
              <a:rPr kumimoji="0" lang="es-ES" sz="1600" b="0" i="0" u="none" strike="noStrike" kern="1200" cap="none" spc="0" normalizeH="0" baseline="0" noProof="0">
                <a:ln>
                  <a:noFill/>
                </a:ln>
                <a:solidFill>
                  <a:prstClr val="black"/>
                </a:solidFill>
                <a:effectLst/>
                <a:uLnTx/>
                <a:uFillTx/>
                <a:latin typeface="Poppins" panose="00000500000000000000" pitchFamily="2" charset="0"/>
                <a:cs typeface="Poppins" panose="00000500000000000000" pitchFamily="2" charset="0"/>
              </a:rPr>
              <a:t>…</a:t>
            </a:r>
            <a:r>
              <a:rPr kumimoji="0" lang="en-GB" sz="1600" b="0" i="0" u="none" strike="noStrike" kern="1200" cap="none" spc="0" normalizeH="0" baseline="0" noProof="0">
                <a:ln>
                  <a:noFill/>
                </a:ln>
                <a:solidFill>
                  <a:prstClr val="black"/>
                </a:solidFill>
                <a:effectLst/>
                <a:uLnTx/>
                <a:uFillTx/>
                <a:latin typeface="Poppins" panose="00000500000000000000" pitchFamily="2" charset="0"/>
                <a:cs typeface="Poppins" panose="00000500000000000000" pitchFamily="2" charset="0"/>
              </a:rPr>
              <a:t>)</a:t>
            </a:r>
          </a:p>
          <a:p>
            <a:pPr marL="465138" marR="0" lvl="0" indent="-285750" algn="l" defTabSz="914400" rtl="0" eaLnBrk="1" fontAlgn="auto" latinLnBrk="0" hangingPunct="1">
              <a:lnSpc>
                <a:spcPct val="110000"/>
              </a:lnSpc>
              <a:spcBef>
                <a:spcPts val="1000"/>
              </a:spcBef>
              <a:spcAft>
                <a:spcPts val="600"/>
              </a:spcAft>
              <a:buClr>
                <a:prstClr val="black"/>
              </a:buClr>
              <a:buSzPct val="80000"/>
              <a:buFont typeface="Arial" panose="020B0604020202020204" pitchFamily="34" charset="0"/>
              <a:buChar char="•"/>
              <a:tabLst/>
              <a:defRPr/>
            </a:pPr>
            <a:r>
              <a:rPr kumimoji="0" lang="en-GB" sz="1600" b="1" i="0" u="none" strike="noStrike" kern="1200" cap="none" spc="0" normalizeH="0" baseline="0" noProof="0">
                <a:ln>
                  <a:noFill/>
                </a:ln>
                <a:solidFill>
                  <a:prstClr val="black"/>
                </a:solidFill>
                <a:effectLst/>
                <a:uLnTx/>
                <a:uFillTx/>
                <a:latin typeface="Poppins" panose="00000500000000000000" pitchFamily="2" charset="0"/>
                <a:cs typeface="Poppins" panose="00000500000000000000" pitchFamily="2" charset="0"/>
              </a:rPr>
              <a:t>Opportunity for life course immunization approach</a:t>
            </a:r>
            <a:endParaRPr kumimoji="0" lang="en-GB" sz="1600" b="0" i="0" u="none" strike="noStrike" kern="1200" cap="none" spc="0" normalizeH="0" baseline="0" noProof="0">
              <a:ln>
                <a:noFill/>
              </a:ln>
              <a:solidFill>
                <a:prstClr val="black"/>
              </a:solidFill>
              <a:effectLst/>
              <a:uLnTx/>
              <a:uFillTx/>
              <a:latin typeface="Poppins" panose="00000500000000000000" pitchFamily="2" charset="0"/>
              <a:cs typeface="Poppins" panose="00000500000000000000" pitchFamily="2" charset="0"/>
            </a:endParaRPr>
          </a:p>
        </p:txBody>
      </p:sp>
      <p:sp>
        <p:nvSpPr>
          <p:cNvPr id="11" name="Triangle 6">
            <a:extLst>
              <a:ext uri="{FF2B5EF4-FFF2-40B4-BE49-F238E27FC236}">
                <a16:creationId xmlns:a16="http://schemas.microsoft.com/office/drawing/2014/main" id="{31FD1413-8248-4B6D-96A3-538201B162F8}"/>
              </a:ext>
            </a:extLst>
          </p:cNvPr>
          <p:cNvSpPr/>
          <p:nvPr/>
        </p:nvSpPr>
        <p:spPr>
          <a:xfrm rot="5400000">
            <a:off x="4426583" y="3956627"/>
            <a:ext cx="3657026" cy="660770"/>
          </a:xfrm>
          <a:prstGeom prst="triangle">
            <a:avLst>
              <a:gd name="adj" fmla="val 50233"/>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Poppins" panose="00000500000000000000" pitchFamily="2" charset="0"/>
              <a:cs typeface="Poppins" panose="00000500000000000000" pitchFamily="2" charset="0"/>
            </a:endParaRPr>
          </a:p>
        </p:txBody>
      </p:sp>
      <p:sp>
        <p:nvSpPr>
          <p:cNvPr id="12" name="TextBox 5">
            <a:extLst>
              <a:ext uri="{FF2B5EF4-FFF2-40B4-BE49-F238E27FC236}">
                <a16:creationId xmlns:a16="http://schemas.microsoft.com/office/drawing/2014/main" id="{67202019-427A-437C-800C-13C838FAF8FD}"/>
              </a:ext>
            </a:extLst>
          </p:cNvPr>
          <p:cNvSpPr txBox="1"/>
          <p:nvPr/>
        </p:nvSpPr>
        <p:spPr>
          <a:xfrm>
            <a:off x="628612" y="2047193"/>
            <a:ext cx="5074344"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b="1">
                <a:solidFill>
                  <a:srgbClr val="EA5528"/>
                </a:solidFill>
                <a:latin typeface="Poppins" panose="00000500000000000000" pitchFamily="2" charset="0"/>
                <a:cs typeface="Poppins" panose="00000500000000000000" pitchFamily="2" charset="0"/>
              </a:rPr>
              <a:t>Current context</a:t>
            </a:r>
          </a:p>
        </p:txBody>
      </p:sp>
      <p:sp>
        <p:nvSpPr>
          <p:cNvPr id="14" name="TextBox 7">
            <a:extLst>
              <a:ext uri="{FF2B5EF4-FFF2-40B4-BE49-F238E27FC236}">
                <a16:creationId xmlns:a16="http://schemas.microsoft.com/office/drawing/2014/main" id="{152A76D6-24C6-4803-BB84-99FC285D09D2}"/>
              </a:ext>
            </a:extLst>
          </p:cNvPr>
          <p:cNvSpPr txBox="1"/>
          <p:nvPr/>
        </p:nvSpPr>
        <p:spPr>
          <a:xfrm>
            <a:off x="6739686" y="2047193"/>
            <a:ext cx="5133731" cy="369332"/>
          </a:xfrm>
          <a:prstGeom prst="rect">
            <a:avLst/>
          </a:prstGeom>
          <a:noFill/>
        </p:spPr>
        <p:txBody>
          <a:bodyPr wrap="square" rtlCol="0">
            <a:spAutoFit/>
          </a:bodyPr>
          <a:lstStyle>
            <a:defPPr>
              <a:defRPr lang="en-US"/>
            </a:defPPr>
            <a:lvl1pPr marR="0" lvl="0" indent="0" defTabSz="457200" fontAlgn="auto">
              <a:lnSpc>
                <a:spcPct val="100000"/>
              </a:lnSpc>
              <a:spcBef>
                <a:spcPts val="0"/>
              </a:spcBef>
              <a:spcAft>
                <a:spcPts val="0"/>
              </a:spcAft>
              <a:buClrTx/>
              <a:buSzTx/>
              <a:buFontTx/>
              <a:buNone/>
              <a:tabLst/>
              <a:defRPr b="1">
                <a:solidFill>
                  <a:srgbClr val="EA5528"/>
                </a:solidFill>
                <a:latin typeface="Europa" panose="02000000000000000000" pitchFamily="2" charset="77"/>
              </a:defRPr>
            </a:lvl1pPr>
          </a:lstStyle>
          <a:p>
            <a:r>
              <a:rPr lang="en-GB">
                <a:solidFill>
                  <a:schemeClr val="accent2"/>
                </a:solidFill>
                <a:latin typeface="Poppins" panose="00000500000000000000" pitchFamily="2" charset="0"/>
                <a:cs typeface="Poppins" panose="00000500000000000000" pitchFamily="2" charset="0"/>
              </a:rPr>
              <a:t>IA2030 opportunities and focus</a:t>
            </a:r>
          </a:p>
        </p:txBody>
      </p:sp>
    </p:spTree>
    <p:extLst>
      <p:ext uri="{BB962C8B-B14F-4D97-AF65-F5344CB8AC3E}">
        <p14:creationId xmlns:p14="http://schemas.microsoft.com/office/powerpoint/2010/main" val="297392518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descr="Map&#10;&#10;Description automatically generated">
            <a:extLst>
              <a:ext uri="{FF2B5EF4-FFF2-40B4-BE49-F238E27FC236}">
                <a16:creationId xmlns:a16="http://schemas.microsoft.com/office/drawing/2014/main" id="{BA29FE10-66AE-40D1-8E9F-89D46382B97E}"/>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l="-315" t="69" b="-5678"/>
          <a:stretch/>
        </p:blipFill>
        <p:spPr>
          <a:xfrm>
            <a:off x="2021231" y="973875"/>
            <a:ext cx="8149534" cy="3868376"/>
          </a:xfrm>
          <a:prstGeom prst="rect">
            <a:avLst/>
          </a:prstGeom>
        </p:spPr>
      </p:pic>
      <p:sp>
        <p:nvSpPr>
          <p:cNvPr id="4" name="Text Placeholder 4">
            <a:extLst>
              <a:ext uri="{FF2B5EF4-FFF2-40B4-BE49-F238E27FC236}">
                <a16:creationId xmlns:a16="http://schemas.microsoft.com/office/drawing/2014/main" id="{5C47397D-CBC1-4ACF-B2F6-6E561BF53A72}"/>
              </a:ext>
            </a:extLst>
          </p:cNvPr>
          <p:cNvSpPr txBox="1">
            <a:spLocks/>
          </p:cNvSpPr>
          <p:nvPr/>
        </p:nvSpPr>
        <p:spPr>
          <a:xfrm>
            <a:off x="828153" y="276800"/>
            <a:ext cx="8706140" cy="822325"/>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0"/>
              </a:spcBef>
              <a:buFontTx/>
              <a:buNone/>
              <a:defRPr sz="2800" b="1" kern="1200">
                <a:solidFill>
                  <a:schemeClr val="bg1"/>
                </a:solidFill>
                <a:latin typeface="+mn-lt"/>
                <a:ea typeface="+mn-ea"/>
                <a:cs typeface="+mn-cs"/>
              </a:defRPr>
            </a:lvl1pPr>
            <a:lvl2pPr marL="457200" indent="0" algn="l" defTabSz="914400" rtl="0" eaLnBrk="1" latinLnBrk="0" hangingPunct="1">
              <a:lnSpc>
                <a:spcPct val="90000"/>
              </a:lnSpc>
              <a:spcBef>
                <a:spcPts val="500"/>
              </a:spcBef>
              <a:buFontTx/>
              <a:buNone/>
              <a:defRPr sz="2400" kern="1200">
                <a:solidFill>
                  <a:schemeClr val="bg1"/>
                </a:solidFill>
                <a:latin typeface="+mn-lt"/>
                <a:ea typeface="+mn-ea"/>
                <a:cs typeface="+mn-cs"/>
              </a:defRPr>
            </a:lvl2pPr>
            <a:lvl3pPr marL="914400" indent="0" algn="l" defTabSz="914400" rtl="0" eaLnBrk="1" latinLnBrk="0" hangingPunct="1">
              <a:lnSpc>
                <a:spcPct val="90000"/>
              </a:lnSpc>
              <a:spcBef>
                <a:spcPts val="500"/>
              </a:spcBef>
              <a:buFontTx/>
              <a:buNone/>
              <a:defRPr sz="2400" kern="1200">
                <a:solidFill>
                  <a:schemeClr val="bg1"/>
                </a:solidFill>
                <a:latin typeface="+mn-lt"/>
                <a:ea typeface="+mn-ea"/>
                <a:cs typeface="+mn-cs"/>
              </a:defRPr>
            </a:lvl3pPr>
            <a:lvl4pPr marL="1371600" indent="0" algn="l" defTabSz="914400" rtl="0" eaLnBrk="1" latinLnBrk="0" hangingPunct="1">
              <a:lnSpc>
                <a:spcPct val="90000"/>
              </a:lnSpc>
              <a:spcBef>
                <a:spcPts val="500"/>
              </a:spcBef>
              <a:buFontTx/>
              <a:buNone/>
              <a:defRPr sz="2400" kern="1200">
                <a:solidFill>
                  <a:schemeClr val="bg1"/>
                </a:solidFill>
                <a:latin typeface="+mn-lt"/>
                <a:ea typeface="+mn-ea"/>
                <a:cs typeface="+mn-cs"/>
              </a:defRPr>
            </a:lvl4pPr>
            <a:lvl5pPr marL="1828800" indent="0" algn="l" defTabSz="914400" rtl="0" eaLnBrk="1" latinLnBrk="0" hangingPunct="1">
              <a:lnSpc>
                <a:spcPct val="90000"/>
              </a:lnSpc>
              <a:spcBef>
                <a:spcPts val="500"/>
              </a:spcBef>
              <a:buFontTx/>
              <a:buNone/>
              <a:defRPr sz="24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a:latin typeface="Poppins" panose="00000500000000000000" pitchFamily="2" charset="0"/>
                <a:cs typeface="Poppins" panose="00000500000000000000" pitchFamily="2" charset="0"/>
              </a:rPr>
              <a:t>Essential health services disruptions persist across all regions and income levels, Quarter 4 2021</a:t>
            </a:r>
          </a:p>
        </p:txBody>
      </p:sp>
      <p:sp>
        <p:nvSpPr>
          <p:cNvPr id="9" name="TextBox 8">
            <a:extLst>
              <a:ext uri="{FF2B5EF4-FFF2-40B4-BE49-F238E27FC236}">
                <a16:creationId xmlns:a16="http://schemas.microsoft.com/office/drawing/2014/main" id="{6DCDF5E9-A6BB-4C1A-A486-3DBE8DB31883}"/>
              </a:ext>
            </a:extLst>
          </p:cNvPr>
          <p:cNvSpPr txBox="1"/>
          <p:nvPr/>
        </p:nvSpPr>
        <p:spPr>
          <a:xfrm>
            <a:off x="109729" y="5499040"/>
            <a:ext cx="11694983" cy="923330"/>
          </a:xfrm>
          <a:prstGeom prst="rect">
            <a:avLst/>
          </a:prstGeom>
          <a:solidFill>
            <a:srgbClr val="EBEBEB"/>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1" u="none" strike="noStrike" kern="1200" cap="none" spc="0" normalizeH="0" baseline="0" noProof="0" dirty="0">
              <a:ln>
                <a:noFill/>
              </a:ln>
              <a:solidFill>
                <a:srgbClr val="000000"/>
              </a:solidFill>
              <a:effectLst/>
              <a:uLnTx/>
              <a:uFillTx/>
              <a:latin typeface="Poppins" panose="00000500000000000000" pitchFamily="2" charset="0"/>
              <a:cs typeface="Poppins" panose="000005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1" u="none" strike="noStrike" kern="1200" cap="none" spc="0" normalizeH="0" baseline="0" noProof="0" dirty="0">
                <a:ln>
                  <a:noFill/>
                </a:ln>
                <a:solidFill>
                  <a:srgbClr val="000000"/>
                </a:solidFill>
                <a:effectLst/>
                <a:uLnTx/>
                <a:uFillTx/>
                <a:latin typeface="Poppins" panose="00000500000000000000" pitchFamily="2" charset="0"/>
                <a:cs typeface="Poppins" panose="00000500000000000000" pitchFamily="2" charset="0"/>
              </a:rPr>
              <a:t>Denominator: </a:t>
            </a:r>
            <a:r>
              <a:rPr kumimoji="0" lang="en-US" sz="900" b="0" i="0" u="none" strike="noStrike" kern="1200" cap="none" spc="0" normalizeH="0" baseline="0" noProof="0" dirty="0">
                <a:ln>
                  <a:noFill/>
                </a:ln>
                <a:solidFill>
                  <a:srgbClr val="000000"/>
                </a:solidFill>
                <a:effectLst/>
                <a:uLnTx/>
                <a:uFillTx/>
                <a:latin typeface="Poppins" panose="00000500000000000000" pitchFamily="2" charset="0"/>
                <a:cs typeface="Poppins" panose="00000500000000000000" pitchFamily="2" charset="0"/>
              </a:rPr>
              <a:t>represents responses from countries/territories that responded to at least one survey section and consented to data sharing agreement.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Poppins" panose="00000500000000000000" pitchFamily="2" charset="0"/>
                <a:cs typeface="Poppins" panose="00000500000000000000" pitchFamily="2" charset="0"/>
              </a:rPr>
              <a:t>Services include 66 services from the following areas: primary care, emergency, critical and operative care,  rehabilitation, palliative care, cancer care, community care, and tracer services for reproductive, maternal, newborn, child and adolescent health and nutrition, immunization, communicable diseases, neglected tropical diseases, mental, neurological and substance use disorders, and care for older people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000000"/>
              </a:solidFill>
              <a:effectLst/>
              <a:uLnTx/>
              <a:uFillTx/>
              <a:latin typeface="Poppins" panose="00000500000000000000" pitchFamily="2" charset="0"/>
              <a:cs typeface="Poppins" panose="00000500000000000000" pitchFamily="2" charset="0"/>
            </a:endParaRPr>
          </a:p>
        </p:txBody>
      </p:sp>
      <p:sp>
        <p:nvSpPr>
          <p:cNvPr id="10" name="Subtitle 2">
            <a:extLst>
              <a:ext uri="{FF2B5EF4-FFF2-40B4-BE49-F238E27FC236}">
                <a16:creationId xmlns:a16="http://schemas.microsoft.com/office/drawing/2014/main" id="{C08E3697-526E-4AE1-A7B7-F1F2E2C23D90}"/>
              </a:ext>
            </a:extLst>
          </p:cNvPr>
          <p:cNvSpPr txBox="1">
            <a:spLocks/>
          </p:cNvSpPr>
          <p:nvPr/>
        </p:nvSpPr>
        <p:spPr>
          <a:xfrm>
            <a:off x="534536" y="271822"/>
            <a:ext cx="11122924" cy="481797"/>
          </a:xfrm>
          <a:prstGeom prst="rect">
            <a:avLst/>
          </a:prstGeom>
        </p:spPr>
        <p:txBody>
          <a:bodyPr vert="horz" lIns="91440" tIns="45720" rIns="91440" bIns="45720" numCol="1" rtlCol="0">
            <a:noAutofit/>
          </a:bodyPr>
          <a:lstStyle>
            <a:lvl1pPr marL="0" indent="0" algn="l" defTabSz="914400" rtl="0" eaLnBrk="1" latinLnBrk="0" hangingPunct="1">
              <a:lnSpc>
                <a:spcPct val="100000"/>
              </a:lnSpc>
              <a:spcBef>
                <a:spcPts val="1200"/>
              </a:spcBef>
              <a:buFont typeface="Arial" panose="020B0604020202020204" pitchFamily="34" charset="0"/>
              <a:buNone/>
              <a:defRPr lang="en-US" sz="2800" b="0" kern="1200">
                <a:solidFill>
                  <a:schemeClr val="tx2"/>
                </a:solidFill>
                <a:latin typeface="+mn-lt"/>
                <a:ea typeface="+mn-ea"/>
                <a:cs typeface="+mn-cs"/>
              </a:defRPr>
            </a:lvl1pPr>
            <a:lvl2pPr marL="457200" indent="0" algn="ctr" defTabSz="914400" rtl="0" eaLnBrk="1" latinLnBrk="0" hangingPunct="1">
              <a:lnSpc>
                <a:spcPct val="70000"/>
              </a:lnSpc>
              <a:spcBef>
                <a:spcPts val="900"/>
              </a:spcBef>
              <a:buFont typeface="Arial" panose="020B0604020202020204" pitchFamily="34" charset="0"/>
              <a:buNone/>
              <a:defRPr lang="en-US" sz="2000" kern="1200">
                <a:solidFill>
                  <a:schemeClr val="tx2"/>
                </a:solidFill>
                <a:latin typeface="+mn-lt"/>
                <a:ea typeface="+mn-ea"/>
                <a:cs typeface="+mn-cs"/>
              </a:defRPr>
            </a:lvl2pPr>
            <a:lvl3pPr marL="914400" indent="0" algn="ctr" defTabSz="914400" rtl="0" eaLnBrk="1" latinLnBrk="0" hangingPunct="1">
              <a:lnSpc>
                <a:spcPct val="70000"/>
              </a:lnSpc>
              <a:spcBef>
                <a:spcPts val="900"/>
              </a:spcBef>
              <a:buFont typeface="Arial" panose="020B0604020202020204" pitchFamily="34" charset="0"/>
              <a:buNone/>
              <a:defRPr lang="en-US" sz="1800" kern="1200">
                <a:solidFill>
                  <a:schemeClr val="tx2"/>
                </a:solidFill>
                <a:latin typeface="+mn-lt"/>
                <a:ea typeface="+mn-ea"/>
                <a:cs typeface="+mn-cs"/>
              </a:defRPr>
            </a:lvl3pPr>
            <a:lvl4pPr marL="1371600" indent="0" algn="ctr" defTabSz="914400" rtl="0" eaLnBrk="1" latinLnBrk="0" hangingPunct="1">
              <a:lnSpc>
                <a:spcPct val="70000"/>
              </a:lnSpc>
              <a:spcBef>
                <a:spcPts val="900"/>
              </a:spcBef>
              <a:buFont typeface="Arial" panose="020B0604020202020204" pitchFamily="34" charset="0"/>
              <a:buNone/>
              <a:defRPr lang="en-US" sz="1600" kern="1200">
                <a:solidFill>
                  <a:schemeClr val="tx2"/>
                </a:solidFill>
                <a:latin typeface="+mn-lt"/>
                <a:ea typeface="+mn-ea"/>
                <a:cs typeface="+mn-cs"/>
              </a:defRPr>
            </a:lvl4pPr>
            <a:lvl5pPr marL="1828800" indent="0" algn="ctr" defTabSz="914400" rtl="0" eaLnBrk="1" latinLnBrk="0" hangingPunct="1">
              <a:lnSpc>
                <a:spcPct val="70000"/>
              </a:lnSpc>
              <a:spcBef>
                <a:spcPts val="900"/>
              </a:spcBef>
              <a:buFont typeface="Arial" panose="020B0604020202020204" pitchFamily="34" charset="0"/>
              <a:buNone/>
              <a:defRPr lang="en-GB" sz="1600" kern="1200">
                <a:solidFill>
                  <a:schemeClr val="tx2"/>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r>
              <a:rPr kumimoji="0" lang="en-CA" sz="2000" b="1" i="0" u="none" strike="noStrike" kern="1200" cap="none" spc="0" normalizeH="0" baseline="0" noProof="0" dirty="0">
                <a:ln>
                  <a:noFill/>
                </a:ln>
                <a:solidFill>
                  <a:schemeClr val="tx1"/>
                </a:solidFill>
                <a:effectLst/>
                <a:uLnTx/>
                <a:uFillTx/>
                <a:latin typeface="Poppins" panose="00000500000000000000" pitchFamily="2" charset="0"/>
                <a:cs typeface="Poppins" panose="00000500000000000000" pitchFamily="2" charset="0"/>
              </a:rPr>
              <a:t>92% (117 of 127) countries reported some extent of disruptions in at least one essential health service</a:t>
            </a:r>
          </a:p>
        </p:txBody>
      </p:sp>
      <p:graphicFrame>
        <p:nvGraphicFramePr>
          <p:cNvPr id="11" name="Object 10">
            <a:extLst>
              <a:ext uri="{FF2B5EF4-FFF2-40B4-BE49-F238E27FC236}">
                <a16:creationId xmlns:a16="http://schemas.microsoft.com/office/drawing/2014/main" id="{80745BE3-9876-41AF-AE86-50DFBACFD124}"/>
              </a:ext>
            </a:extLst>
          </p:cNvPr>
          <p:cNvGraphicFramePr>
            <a:graphicFrameLocks noChangeAspect="1"/>
          </p:cNvGraphicFramePr>
          <p:nvPr>
            <p:extLst>
              <p:ext uri="{D42A27DB-BD31-4B8C-83A1-F6EECF244321}">
                <p14:modId xmlns:p14="http://schemas.microsoft.com/office/powerpoint/2010/main" val="3491473796"/>
              </p:ext>
            </p:extLst>
          </p:nvPr>
        </p:nvGraphicFramePr>
        <p:xfrm>
          <a:off x="308071" y="3521821"/>
          <a:ext cx="2966618" cy="739447"/>
        </p:xfrm>
        <a:graphic>
          <a:graphicData uri="http://schemas.openxmlformats.org/presentationml/2006/ole">
            <mc:AlternateContent xmlns:mc="http://schemas.openxmlformats.org/markup-compatibility/2006">
              <mc:Choice xmlns:v="urn:schemas-microsoft-com:vml" Requires="v">
                <p:oleObj spid="_x0000_s11275" name="Document" r:id="rId5" imgW="4890180" imgH="954131" progId="Word.Document.12">
                  <p:embed/>
                </p:oleObj>
              </mc:Choice>
              <mc:Fallback>
                <p:oleObj name="Document" r:id="rId5" imgW="4890180" imgH="954131" progId="Word.Document.12">
                  <p:embed/>
                  <p:pic>
                    <p:nvPicPr>
                      <p:cNvPr id="11" name="Object 10">
                        <a:extLst>
                          <a:ext uri="{FF2B5EF4-FFF2-40B4-BE49-F238E27FC236}">
                            <a16:creationId xmlns:a16="http://schemas.microsoft.com/office/drawing/2014/main" id="{80745BE3-9876-41AF-AE86-50DFBACFD124}"/>
                          </a:ext>
                        </a:extLst>
                      </p:cNvPr>
                      <p:cNvPicPr/>
                      <p:nvPr/>
                    </p:nvPicPr>
                    <p:blipFill>
                      <a:blip r:embed="rId6"/>
                      <a:stretch>
                        <a:fillRect/>
                      </a:stretch>
                    </p:blipFill>
                    <p:spPr>
                      <a:xfrm>
                        <a:off x="308071" y="3521821"/>
                        <a:ext cx="2966618" cy="739447"/>
                      </a:xfrm>
                      <a:prstGeom prst="rect">
                        <a:avLst/>
                      </a:prstGeom>
                    </p:spPr>
                  </p:pic>
                </p:oleObj>
              </mc:Fallback>
            </mc:AlternateContent>
          </a:graphicData>
        </a:graphic>
      </p:graphicFrame>
      <p:grpSp>
        <p:nvGrpSpPr>
          <p:cNvPr id="13" name="Group 12">
            <a:extLst>
              <a:ext uri="{FF2B5EF4-FFF2-40B4-BE49-F238E27FC236}">
                <a16:creationId xmlns:a16="http://schemas.microsoft.com/office/drawing/2014/main" id="{36B83487-B9A0-4A9A-9C63-8E12F4324CDA}"/>
              </a:ext>
            </a:extLst>
          </p:cNvPr>
          <p:cNvGrpSpPr/>
          <p:nvPr/>
        </p:nvGrpSpPr>
        <p:grpSpPr>
          <a:xfrm>
            <a:off x="3222397" y="3681170"/>
            <a:ext cx="1321612" cy="651309"/>
            <a:chOff x="2849732" y="5552163"/>
            <a:chExt cx="972952" cy="606743"/>
          </a:xfrm>
        </p:grpSpPr>
        <p:sp>
          <p:nvSpPr>
            <p:cNvPr id="14" name="Rectangle: Rounded Corners 13">
              <a:extLst>
                <a:ext uri="{FF2B5EF4-FFF2-40B4-BE49-F238E27FC236}">
                  <a16:creationId xmlns:a16="http://schemas.microsoft.com/office/drawing/2014/main" id="{031A6C68-BD22-4F35-90BF-621629CF7C7C}"/>
                </a:ext>
              </a:extLst>
            </p:cNvPr>
            <p:cNvSpPr/>
            <p:nvPr/>
          </p:nvSpPr>
          <p:spPr>
            <a:xfrm>
              <a:off x="2849732" y="5838252"/>
              <a:ext cx="314870" cy="183989"/>
            </a:xfrm>
            <a:prstGeom prst="roundRect">
              <a:avLst/>
            </a:prstGeom>
            <a:solidFill>
              <a:srgbClr val="575756">
                <a:lumMod val="20000"/>
                <a:lumOff val="80000"/>
              </a:srgbClr>
            </a:solidFill>
            <a:ln w="12700" cap="flat" cmpd="sng" algn="ctr">
              <a:solidFill>
                <a:srgbClr val="575756">
                  <a:lumMod val="20000"/>
                  <a:lumOff val="8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Poppins" panose="00000500000000000000" pitchFamily="2" charset="0"/>
                <a:cs typeface="Poppins" panose="00000500000000000000" pitchFamily="2" charset="0"/>
              </a:endParaRPr>
            </a:p>
          </p:txBody>
        </p:sp>
        <p:sp>
          <p:nvSpPr>
            <p:cNvPr id="15" name="TextBox 14">
              <a:extLst>
                <a:ext uri="{FF2B5EF4-FFF2-40B4-BE49-F238E27FC236}">
                  <a16:creationId xmlns:a16="http://schemas.microsoft.com/office/drawing/2014/main" id="{C4A47E8A-E874-432D-A869-583D8B78AF18}"/>
                </a:ext>
              </a:extLst>
            </p:cNvPr>
            <p:cNvSpPr txBox="1"/>
            <p:nvPr/>
          </p:nvSpPr>
          <p:spPr>
            <a:xfrm>
              <a:off x="3134371" y="5786174"/>
              <a:ext cx="688313" cy="3727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000" b="0" i="0" u="none" strike="noStrike" kern="0" cap="none" spc="0" normalizeH="0" baseline="0" noProof="0">
                  <a:ln>
                    <a:noFill/>
                  </a:ln>
                  <a:solidFill>
                    <a:prstClr val="black"/>
                  </a:solidFill>
                  <a:effectLst/>
                  <a:uLnTx/>
                  <a:uFillTx/>
                  <a:latin typeface="Poppins" panose="00000500000000000000" pitchFamily="2" charset="0"/>
                  <a:cs typeface="Poppins" panose="00000500000000000000" pitchFamily="2" charset="0"/>
                </a:rPr>
                <a:t>Not applicable</a:t>
              </a:r>
              <a:endParaRPr kumimoji="0" lang="en-US" sz="1000" b="0" i="0" u="none" strike="noStrike" kern="0" cap="none" spc="0" normalizeH="0" baseline="0" noProof="0">
                <a:ln>
                  <a:noFill/>
                </a:ln>
                <a:solidFill>
                  <a:prstClr val="black"/>
                </a:solidFill>
                <a:effectLst/>
                <a:uLnTx/>
                <a:uFillTx/>
                <a:latin typeface="Poppins" panose="00000500000000000000" pitchFamily="2" charset="0"/>
                <a:cs typeface="Poppins" panose="00000500000000000000" pitchFamily="2" charset="0"/>
              </a:endParaRPr>
            </a:p>
          </p:txBody>
        </p:sp>
        <p:sp>
          <p:nvSpPr>
            <p:cNvPr id="16" name="Rectangle: Rounded Corners 15">
              <a:extLst>
                <a:ext uri="{FF2B5EF4-FFF2-40B4-BE49-F238E27FC236}">
                  <a16:creationId xmlns:a16="http://schemas.microsoft.com/office/drawing/2014/main" id="{1B543C60-708B-4FB8-AEA9-77397F0B9771}"/>
                </a:ext>
              </a:extLst>
            </p:cNvPr>
            <p:cNvSpPr/>
            <p:nvPr/>
          </p:nvSpPr>
          <p:spPr>
            <a:xfrm>
              <a:off x="2849732" y="5599723"/>
              <a:ext cx="314870" cy="183989"/>
            </a:xfrm>
            <a:prstGeom prst="roundRect">
              <a:avLst/>
            </a:prstGeom>
            <a:solidFill>
              <a:sysClr val="window" lastClr="FFFFFF"/>
            </a:solidFill>
            <a:ln w="12700" cap="flat" cmpd="sng" algn="ctr">
              <a:solidFill>
                <a:srgbClr val="575756">
                  <a:lumMod val="20000"/>
                  <a:lumOff val="8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Poppins" panose="00000500000000000000" pitchFamily="2" charset="0"/>
                <a:cs typeface="Poppins" panose="00000500000000000000" pitchFamily="2" charset="0"/>
              </a:endParaRPr>
            </a:p>
          </p:txBody>
        </p:sp>
        <p:sp>
          <p:nvSpPr>
            <p:cNvPr id="17" name="TextBox 16">
              <a:extLst>
                <a:ext uri="{FF2B5EF4-FFF2-40B4-BE49-F238E27FC236}">
                  <a16:creationId xmlns:a16="http://schemas.microsoft.com/office/drawing/2014/main" id="{5EAFF502-F29B-4ACA-A335-A48837672FA8}"/>
                </a:ext>
              </a:extLst>
            </p:cNvPr>
            <p:cNvSpPr txBox="1"/>
            <p:nvPr/>
          </p:nvSpPr>
          <p:spPr>
            <a:xfrm>
              <a:off x="3134371" y="5552163"/>
              <a:ext cx="688313" cy="22937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000" b="0" i="0" u="none" strike="noStrike" kern="0" cap="none" spc="0" normalizeH="0" baseline="0" noProof="0">
                  <a:ln>
                    <a:noFill/>
                  </a:ln>
                  <a:solidFill>
                    <a:prstClr val="black"/>
                  </a:solidFill>
                  <a:effectLst/>
                  <a:uLnTx/>
                  <a:uFillTx/>
                  <a:latin typeface="Poppins" panose="00000500000000000000" pitchFamily="2" charset="0"/>
                  <a:cs typeface="Poppins" panose="00000500000000000000" pitchFamily="2" charset="0"/>
                </a:rPr>
                <a:t>No data</a:t>
              </a:r>
              <a:endParaRPr kumimoji="0" lang="en-US" sz="1000" b="0" i="0" u="none" strike="noStrike" kern="0" cap="none" spc="0" normalizeH="0" baseline="0" noProof="0">
                <a:ln>
                  <a:noFill/>
                </a:ln>
                <a:solidFill>
                  <a:prstClr val="black"/>
                </a:solidFill>
                <a:effectLst/>
                <a:uLnTx/>
                <a:uFillTx/>
                <a:latin typeface="Poppins" panose="00000500000000000000" pitchFamily="2" charset="0"/>
                <a:cs typeface="Poppins" panose="00000500000000000000" pitchFamily="2" charset="0"/>
              </a:endParaRPr>
            </a:p>
          </p:txBody>
        </p:sp>
      </p:grpSp>
      <p:sp>
        <p:nvSpPr>
          <p:cNvPr id="18" name="TextBox 17">
            <a:extLst>
              <a:ext uri="{FF2B5EF4-FFF2-40B4-BE49-F238E27FC236}">
                <a16:creationId xmlns:a16="http://schemas.microsoft.com/office/drawing/2014/main" id="{D4F0A869-4229-4550-983F-9DC33C900508}"/>
              </a:ext>
            </a:extLst>
          </p:cNvPr>
          <p:cNvSpPr txBox="1"/>
          <p:nvPr/>
        </p:nvSpPr>
        <p:spPr>
          <a:xfrm>
            <a:off x="308071" y="4358021"/>
            <a:ext cx="3574895" cy="253916"/>
          </a:xfrm>
          <a:prstGeom prst="rect">
            <a:avLst/>
          </a:prstGeom>
          <a:solidFill>
            <a:schemeClr val="bg1"/>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Poppins" panose="00000500000000000000" pitchFamily="2" charset="0"/>
                <a:cs typeface="Poppins" panose="00000500000000000000" pitchFamily="2" charset="0"/>
              </a:rPr>
              <a:t>Percentage of services disrupted per country</a:t>
            </a:r>
            <a:endParaRPr kumimoji="0" lang="en-US" sz="2400" b="0" i="0" u="none" strike="noStrike" kern="1200" cap="none" spc="0" normalizeH="0" baseline="0" noProof="0" dirty="0">
              <a:ln>
                <a:noFill/>
              </a:ln>
              <a:solidFill>
                <a:srgbClr val="B52255"/>
              </a:solidFill>
              <a:effectLst/>
              <a:uLnTx/>
              <a:uFillTx/>
              <a:latin typeface="Poppins" panose="00000500000000000000" pitchFamily="2" charset="0"/>
              <a:cs typeface="Poppins" panose="00000500000000000000" pitchFamily="2" charset="0"/>
            </a:endParaRPr>
          </a:p>
        </p:txBody>
      </p:sp>
      <p:sp>
        <p:nvSpPr>
          <p:cNvPr id="12" name="TextBox 11">
            <a:extLst>
              <a:ext uri="{FF2B5EF4-FFF2-40B4-BE49-F238E27FC236}">
                <a16:creationId xmlns:a16="http://schemas.microsoft.com/office/drawing/2014/main" id="{46472D60-A147-4B32-BA69-EB996DF7E554}"/>
              </a:ext>
            </a:extLst>
          </p:cNvPr>
          <p:cNvSpPr txBox="1"/>
          <p:nvPr/>
        </p:nvSpPr>
        <p:spPr>
          <a:xfrm>
            <a:off x="482046" y="4662997"/>
            <a:ext cx="9398354" cy="5078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Poppins" panose="00000500000000000000" pitchFamily="2" charset="0"/>
                <a:cs typeface="Poppins" panose="00000500000000000000" pitchFamily="2" charset="0"/>
              </a:rPr>
              <a:t>The designations employed and the presentation of material in this publication do not imply the expression of any opinion whatsoever on the part of WHO concerning the legal status of any country, territory, </a:t>
            </a:r>
            <a:r>
              <a:rPr kumimoji="0" lang="en-US" sz="900" b="0" i="0" u="none" strike="noStrike" kern="1200" cap="none" spc="0" normalizeH="0" baseline="0" noProof="0" dirty="0" err="1">
                <a:ln>
                  <a:noFill/>
                </a:ln>
                <a:solidFill>
                  <a:prstClr val="black"/>
                </a:solidFill>
                <a:effectLst/>
                <a:uLnTx/>
                <a:uFillTx/>
                <a:latin typeface="Poppins" panose="00000500000000000000" pitchFamily="2" charset="0"/>
                <a:cs typeface="Poppins" panose="00000500000000000000" pitchFamily="2" charset="0"/>
              </a:rPr>
              <a:t>cito</a:t>
            </a:r>
            <a:r>
              <a:rPr kumimoji="0" lang="en-US" sz="900" b="0" i="0" u="none" strike="noStrike" kern="1200" cap="none" spc="0" normalizeH="0" baseline="0" noProof="0" dirty="0">
                <a:ln>
                  <a:noFill/>
                </a:ln>
                <a:solidFill>
                  <a:prstClr val="black"/>
                </a:solidFill>
                <a:effectLst/>
                <a:uLnTx/>
                <a:uFillTx/>
                <a:latin typeface="Poppins" panose="00000500000000000000" pitchFamily="2" charset="0"/>
                <a:cs typeface="Poppins" panose="00000500000000000000" pitchFamily="2" charset="0"/>
              </a:rPr>
              <a:t> or area of its authorities, or concerning the delimitation of its frontiers or boundaries.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Poppins" panose="00000500000000000000" pitchFamily="2" charset="0"/>
                <a:cs typeface="Poppins" panose="00000500000000000000" pitchFamily="2" charset="0"/>
              </a:rPr>
              <a:t>Dotted and dashed lines on maps represent approximate border lines  for which there may not yet be full agreement.</a:t>
            </a:r>
          </a:p>
        </p:txBody>
      </p:sp>
      <p:sp>
        <p:nvSpPr>
          <p:cNvPr id="20" name="Footer Placeholder 2">
            <a:extLst>
              <a:ext uri="{FF2B5EF4-FFF2-40B4-BE49-F238E27FC236}">
                <a16:creationId xmlns:a16="http://schemas.microsoft.com/office/drawing/2014/main" id="{2DC919AE-0653-475E-B5B1-806E2B21E097}"/>
              </a:ext>
            </a:extLst>
          </p:cNvPr>
          <p:cNvSpPr txBox="1">
            <a:spLocks/>
          </p:cNvSpPr>
          <p:nvPr/>
        </p:nvSpPr>
        <p:spPr>
          <a:xfrm>
            <a:off x="4076523" y="5257409"/>
            <a:ext cx="7764020" cy="241631"/>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defTabSz="914358">
              <a:defRPr/>
            </a:pPr>
            <a:r>
              <a:rPr lang="en-US" sz="900" i="1" dirty="0">
                <a:solidFill>
                  <a:srgbClr val="000000"/>
                </a:solidFill>
                <a:latin typeface="Poppins" panose="00000500000000000000" pitchFamily="2" charset="0"/>
                <a:cs typeface="Poppins" panose="00000500000000000000" pitchFamily="2" charset="0"/>
              </a:rPr>
              <a:t>Source: Round 3 Global pulse survey on continuity of essential health services, Nov-Dec 2021 (reflecting situation during previous 6 months)</a:t>
            </a:r>
            <a:endParaRPr lang="en-CA" sz="900" i="1" dirty="0">
              <a:solidFill>
                <a:srgbClr val="000000"/>
              </a:solidFill>
              <a:latin typeface="Poppins" panose="00000500000000000000" pitchFamily="2" charset="0"/>
              <a:cs typeface="Poppins" panose="00000500000000000000" pitchFamily="2" charset="0"/>
            </a:endParaRPr>
          </a:p>
        </p:txBody>
      </p:sp>
    </p:spTree>
    <p:extLst>
      <p:ext uri="{BB962C8B-B14F-4D97-AF65-F5344CB8AC3E}">
        <p14:creationId xmlns:p14="http://schemas.microsoft.com/office/powerpoint/2010/main" val="323052433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65E29023-AEDD-4878-B791-168008E34AF4}"/>
              </a:ext>
            </a:extLst>
          </p:cNvPr>
          <p:cNvSpPr>
            <a:spLocks noGrp="1"/>
          </p:cNvSpPr>
          <p:nvPr>
            <p:ph type="title"/>
          </p:nvPr>
        </p:nvSpPr>
        <p:spPr/>
        <p:txBody>
          <a:bodyPr/>
          <a:lstStyle/>
          <a:p>
            <a:r>
              <a:rPr lang="en-GB" sz="2800" b="1" dirty="0">
                <a:latin typeface="Poppins" panose="00000500000000000000" pitchFamily="2" charset="0"/>
                <a:cs typeface="Poppins" panose="00000500000000000000" pitchFamily="2" charset="0"/>
              </a:rPr>
              <a:t>COVID-19 pandemic led to major backsliding on childhood vaccinations in 2020</a:t>
            </a:r>
          </a:p>
        </p:txBody>
      </p:sp>
      <p:sp>
        <p:nvSpPr>
          <p:cNvPr id="7" name="Marcador de texto 6">
            <a:extLst>
              <a:ext uri="{FF2B5EF4-FFF2-40B4-BE49-F238E27FC236}">
                <a16:creationId xmlns:a16="http://schemas.microsoft.com/office/drawing/2014/main" id="{FA71AD33-F390-412E-A780-099A5AD5880F}"/>
              </a:ext>
            </a:extLst>
          </p:cNvPr>
          <p:cNvSpPr>
            <a:spLocks noGrp="1"/>
          </p:cNvSpPr>
          <p:nvPr>
            <p:ph sz="half" idx="1"/>
          </p:nvPr>
        </p:nvSpPr>
        <p:spPr>
          <a:xfrm>
            <a:off x="508000" y="1397002"/>
            <a:ext cx="5223727" cy="4780490"/>
          </a:xfrm>
        </p:spPr>
        <p:txBody>
          <a:bodyPr numCol="1"/>
          <a:lstStyle/>
          <a:p>
            <a:pPr>
              <a:spcAft>
                <a:spcPts val="600"/>
              </a:spcAft>
              <a:buFont typeface="Arial" panose="020B0604020202020204" pitchFamily="34" charset="0"/>
              <a:buChar char="•"/>
            </a:pPr>
            <a:r>
              <a:rPr lang="en-GB" sz="2000" dirty="0">
                <a:solidFill>
                  <a:schemeClr val="tx1"/>
                </a:solidFill>
                <a:latin typeface="Poppins" panose="00000500000000000000" pitchFamily="2" charset="0"/>
                <a:cs typeface="Poppins" panose="00000500000000000000" pitchFamily="2" charset="0"/>
              </a:rPr>
              <a:t>Infant immunization coverage [third dose of diphtheria, tetanus, and pertussis (DTP-3)]  dropped back to </a:t>
            </a:r>
            <a:r>
              <a:rPr lang="en-GB" sz="2000" b="1" dirty="0">
                <a:solidFill>
                  <a:schemeClr val="tx1"/>
                </a:solidFill>
                <a:latin typeface="Poppins" panose="00000500000000000000" pitchFamily="2" charset="0"/>
                <a:cs typeface="Poppins" panose="00000500000000000000" pitchFamily="2" charset="0"/>
              </a:rPr>
              <a:t>2009 levels (83%)</a:t>
            </a:r>
          </a:p>
          <a:p>
            <a:pPr>
              <a:spcAft>
                <a:spcPts val="600"/>
              </a:spcAft>
              <a:buFont typeface="Arial" panose="020B0604020202020204" pitchFamily="34" charset="0"/>
              <a:buChar char="•"/>
            </a:pPr>
            <a:r>
              <a:rPr lang="en-GB" sz="2000" b="1" dirty="0">
                <a:solidFill>
                  <a:schemeClr val="tx1"/>
                </a:solidFill>
                <a:latin typeface="Poppins" panose="00000500000000000000" pitchFamily="2" charset="0"/>
                <a:cs typeface="Poppins" panose="00000500000000000000" pitchFamily="2" charset="0"/>
              </a:rPr>
              <a:t>23 million </a:t>
            </a:r>
            <a:r>
              <a:rPr lang="en-GB" sz="2000" b="0" dirty="0">
                <a:solidFill>
                  <a:schemeClr val="tx1"/>
                </a:solidFill>
                <a:latin typeface="Poppins" panose="00000500000000000000" pitchFamily="2" charset="0"/>
                <a:cs typeface="Poppins" panose="00000500000000000000" pitchFamily="2" charset="0"/>
              </a:rPr>
              <a:t>children missed out on basic vaccines through routine immunization services in 2020 (</a:t>
            </a:r>
            <a:r>
              <a:rPr lang="en-GB" sz="2000" dirty="0">
                <a:solidFill>
                  <a:schemeClr val="tx1"/>
                </a:solidFill>
                <a:latin typeface="Poppins" panose="00000500000000000000" pitchFamily="2" charset="0"/>
                <a:cs typeface="Poppins" panose="00000500000000000000" pitchFamily="2" charset="0"/>
              </a:rPr>
              <a:t>3.7 million more than in 2019)</a:t>
            </a:r>
            <a:endParaRPr lang="en-GB" sz="2000" b="0" dirty="0">
              <a:solidFill>
                <a:schemeClr val="tx1"/>
              </a:solidFill>
              <a:latin typeface="Poppins" panose="00000500000000000000" pitchFamily="2" charset="0"/>
              <a:cs typeface="Poppins" panose="00000500000000000000" pitchFamily="2" charset="0"/>
            </a:endParaRPr>
          </a:p>
          <a:p>
            <a:pPr>
              <a:spcAft>
                <a:spcPts val="600"/>
              </a:spcAft>
              <a:buFont typeface="Arial" panose="020B0604020202020204" pitchFamily="34" charset="0"/>
              <a:buChar char="•"/>
            </a:pPr>
            <a:r>
              <a:rPr lang="en-GB" sz="2000" dirty="0">
                <a:solidFill>
                  <a:schemeClr val="tx1"/>
                </a:solidFill>
                <a:latin typeface="Poppins" panose="00000500000000000000" pitchFamily="2" charset="0"/>
                <a:cs typeface="Poppins" panose="00000500000000000000" pitchFamily="2" charset="0"/>
              </a:rPr>
              <a:t>Most of these – up to </a:t>
            </a:r>
            <a:r>
              <a:rPr lang="en-GB" sz="2000" b="1" dirty="0">
                <a:solidFill>
                  <a:schemeClr val="tx1"/>
                </a:solidFill>
                <a:latin typeface="Poppins" panose="00000500000000000000" pitchFamily="2" charset="0"/>
                <a:cs typeface="Poppins" panose="00000500000000000000" pitchFamily="2" charset="0"/>
              </a:rPr>
              <a:t>17 million children </a:t>
            </a:r>
            <a:r>
              <a:rPr lang="en-GB" sz="2000" dirty="0">
                <a:solidFill>
                  <a:schemeClr val="tx1"/>
                </a:solidFill>
                <a:latin typeface="Poppins" panose="00000500000000000000" pitchFamily="2" charset="0"/>
                <a:cs typeface="Poppins" panose="00000500000000000000" pitchFamily="2" charset="0"/>
              </a:rPr>
              <a:t>– did not receive a single vaccine (</a:t>
            </a:r>
            <a:r>
              <a:rPr lang="en-GB" sz="2000" b="1" i="1" dirty="0">
                <a:solidFill>
                  <a:schemeClr val="tx1"/>
                </a:solidFill>
                <a:latin typeface="Poppins" panose="00000500000000000000" pitchFamily="2" charset="0"/>
                <a:cs typeface="Poppins" panose="00000500000000000000" pitchFamily="2" charset="0"/>
              </a:rPr>
              <a:t>zero dose children*</a:t>
            </a:r>
            <a:r>
              <a:rPr lang="en-GB" sz="2000" dirty="0">
                <a:solidFill>
                  <a:schemeClr val="tx1"/>
                </a:solidFill>
                <a:latin typeface="Poppins" panose="00000500000000000000" pitchFamily="2" charset="0"/>
                <a:cs typeface="Poppins" panose="00000500000000000000" pitchFamily="2" charset="0"/>
              </a:rPr>
              <a:t>)</a:t>
            </a:r>
          </a:p>
          <a:p>
            <a:endParaRPr lang="en-GB" sz="2000" b="0" dirty="0">
              <a:solidFill>
                <a:schemeClr val="tx1"/>
              </a:solidFill>
              <a:latin typeface="Poppins" panose="00000500000000000000" pitchFamily="2" charset="0"/>
              <a:cs typeface="Poppins" panose="00000500000000000000" pitchFamily="2" charset="0"/>
            </a:endParaRPr>
          </a:p>
          <a:p>
            <a:endParaRPr lang="en-GB" sz="2000" dirty="0">
              <a:solidFill>
                <a:schemeClr val="tx1"/>
              </a:solidFill>
              <a:latin typeface="Poppins" panose="00000500000000000000" pitchFamily="2" charset="0"/>
              <a:cs typeface="Poppins" panose="00000500000000000000" pitchFamily="2" charset="0"/>
            </a:endParaRPr>
          </a:p>
          <a:p>
            <a:endParaRPr lang="en-GB" sz="2000" b="0" dirty="0">
              <a:solidFill>
                <a:schemeClr val="tx1"/>
              </a:solidFill>
              <a:latin typeface="Poppins" panose="00000500000000000000" pitchFamily="2" charset="0"/>
              <a:cs typeface="Poppins" panose="00000500000000000000" pitchFamily="2" charset="0"/>
            </a:endParaRPr>
          </a:p>
          <a:p>
            <a:endParaRPr lang="en-GB" dirty="0">
              <a:solidFill>
                <a:schemeClr val="tx1"/>
              </a:solidFill>
              <a:latin typeface="Poppins" panose="00000500000000000000" pitchFamily="2" charset="0"/>
              <a:cs typeface="Poppins" panose="00000500000000000000" pitchFamily="2" charset="0"/>
            </a:endParaRPr>
          </a:p>
        </p:txBody>
      </p:sp>
      <p:pic>
        <p:nvPicPr>
          <p:cNvPr id="11" name="Picture 5">
            <a:extLst>
              <a:ext uri="{FF2B5EF4-FFF2-40B4-BE49-F238E27FC236}">
                <a16:creationId xmlns:a16="http://schemas.microsoft.com/office/drawing/2014/main" id="{E24382F0-DAF8-4A38-8BE0-3906160904E7}"/>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l="36181" b="5467"/>
          <a:stretch/>
        </p:blipFill>
        <p:spPr>
          <a:xfrm>
            <a:off x="5765801" y="1194855"/>
            <a:ext cx="5662800" cy="4718265"/>
          </a:xfrm>
          <a:prstGeom prst="rect">
            <a:avLst/>
          </a:prstGeom>
        </p:spPr>
      </p:pic>
      <p:sp>
        <p:nvSpPr>
          <p:cNvPr id="9" name="CuadroTexto 8">
            <a:extLst>
              <a:ext uri="{FF2B5EF4-FFF2-40B4-BE49-F238E27FC236}">
                <a16:creationId xmlns:a16="http://schemas.microsoft.com/office/drawing/2014/main" id="{A8D6E9B8-5266-4CED-AE24-7389F00FC318}"/>
              </a:ext>
            </a:extLst>
          </p:cNvPr>
          <p:cNvSpPr txBox="1"/>
          <p:nvPr/>
        </p:nvSpPr>
        <p:spPr>
          <a:xfrm>
            <a:off x="368920" y="4944725"/>
            <a:ext cx="5379844"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solidFill>
                  <a:schemeClr val="bg1">
                    <a:lumMod val="75000"/>
                  </a:schemeClr>
                </a:solidFill>
                <a:effectLst/>
                <a:uLnTx/>
                <a:uFillTx/>
                <a:latin typeface="Poppins"/>
                <a:ea typeface="+mn-ea"/>
                <a:cs typeface="+mn-cs"/>
              </a:rPr>
              <a:t>* Zero dose children defined as those lacking DTP1</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800" b="0" i="0" u="none" strike="noStrike" kern="1200" cap="none" spc="0" normalizeH="0" baseline="0" noProof="0" dirty="0" err="1">
                <a:ln>
                  <a:noFill/>
                </a:ln>
                <a:solidFill>
                  <a:schemeClr val="bg1">
                    <a:lumMod val="75000"/>
                  </a:schemeClr>
                </a:solidFill>
                <a:effectLst/>
                <a:uLnTx/>
                <a:uFillTx/>
                <a:latin typeface="Poppins"/>
                <a:ea typeface="+mn-ea"/>
                <a:cs typeface="+mn-cs"/>
              </a:rPr>
              <a:t>Source</a:t>
            </a:r>
            <a:r>
              <a:rPr kumimoji="0" lang="es-ES" sz="800" b="0" i="0" u="none" strike="noStrike" kern="1200" cap="none" spc="0" normalizeH="0" baseline="0" noProof="0" dirty="0">
                <a:ln>
                  <a:noFill/>
                </a:ln>
                <a:solidFill>
                  <a:schemeClr val="bg1">
                    <a:lumMod val="75000"/>
                  </a:schemeClr>
                </a:solidFill>
                <a:effectLst/>
                <a:uLnTx/>
                <a:uFillTx/>
                <a:latin typeface="Poppins"/>
                <a:ea typeface="+mn-ea"/>
                <a:cs typeface="+mn-cs"/>
              </a:rPr>
              <a:t>: 2020 WHO/UNICEF </a:t>
            </a:r>
            <a:r>
              <a:rPr kumimoji="0" lang="es-ES" sz="800" b="0" i="0" u="none" strike="noStrike" kern="1200" cap="none" spc="0" normalizeH="0" baseline="0" noProof="0" dirty="0" err="1">
                <a:ln>
                  <a:noFill/>
                </a:ln>
                <a:solidFill>
                  <a:schemeClr val="bg1">
                    <a:lumMod val="75000"/>
                  </a:schemeClr>
                </a:solidFill>
                <a:effectLst/>
                <a:uLnTx/>
                <a:uFillTx/>
                <a:latin typeface="Poppins"/>
                <a:ea typeface="+mn-ea"/>
                <a:cs typeface="+mn-cs"/>
              </a:rPr>
              <a:t>Estimates</a:t>
            </a:r>
            <a:r>
              <a:rPr kumimoji="0" lang="es-ES" sz="800" b="0" i="0" u="none" strike="noStrike" kern="1200" cap="none" spc="0" normalizeH="0" baseline="0" noProof="0" dirty="0">
                <a:ln>
                  <a:noFill/>
                </a:ln>
                <a:solidFill>
                  <a:schemeClr val="bg1">
                    <a:lumMod val="75000"/>
                  </a:schemeClr>
                </a:solidFill>
                <a:effectLst/>
                <a:uLnTx/>
                <a:uFillTx/>
                <a:latin typeface="Poppins"/>
                <a:ea typeface="+mn-ea"/>
                <a:cs typeface="+mn-cs"/>
              </a:rPr>
              <a:t> </a:t>
            </a:r>
            <a:r>
              <a:rPr kumimoji="0" lang="es-ES" sz="800" b="0" i="0" u="none" strike="noStrike" kern="1200" cap="none" spc="0" normalizeH="0" baseline="0" noProof="0" dirty="0" err="1">
                <a:ln>
                  <a:noFill/>
                </a:ln>
                <a:solidFill>
                  <a:schemeClr val="bg1">
                    <a:lumMod val="75000"/>
                  </a:schemeClr>
                </a:solidFill>
                <a:effectLst/>
                <a:uLnTx/>
                <a:uFillTx/>
                <a:latin typeface="Poppins"/>
                <a:ea typeface="+mn-ea"/>
                <a:cs typeface="+mn-cs"/>
              </a:rPr>
              <a:t>National</a:t>
            </a:r>
            <a:r>
              <a:rPr kumimoji="0" lang="es-ES" sz="800" b="0" i="0" u="none" strike="noStrike" kern="1200" cap="none" spc="0" normalizeH="0" baseline="0" noProof="0" dirty="0">
                <a:ln>
                  <a:noFill/>
                </a:ln>
                <a:solidFill>
                  <a:schemeClr val="bg1">
                    <a:lumMod val="75000"/>
                  </a:schemeClr>
                </a:solidFill>
                <a:effectLst/>
                <a:uLnTx/>
                <a:uFillTx/>
                <a:latin typeface="Poppins"/>
                <a:ea typeface="+mn-ea"/>
                <a:cs typeface="+mn-cs"/>
              </a:rPr>
              <a:t> Immunization </a:t>
            </a:r>
            <a:r>
              <a:rPr kumimoji="0" lang="es-ES" sz="800" b="0" i="0" u="none" strike="noStrike" kern="1200" cap="none" spc="0" normalizeH="0" baseline="0" noProof="0" dirty="0" err="1">
                <a:ln>
                  <a:noFill/>
                </a:ln>
                <a:solidFill>
                  <a:schemeClr val="bg1">
                    <a:lumMod val="75000"/>
                  </a:schemeClr>
                </a:solidFill>
                <a:effectLst/>
                <a:uLnTx/>
                <a:uFillTx/>
                <a:latin typeface="Poppins"/>
                <a:ea typeface="+mn-ea"/>
                <a:cs typeface="+mn-cs"/>
              </a:rPr>
              <a:t>Coverage</a:t>
            </a:r>
            <a:r>
              <a:rPr kumimoji="0" lang="es-ES" sz="800" b="0" i="0" u="none" strike="noStrike" kern="1200" cap="none" spc="0" normalizeH="0" baseline="0" noProof="0" dirty="0">
                <a:ln>
                  <a:noFill/>
                </a:ln>
                <a:solidFill>
                  <a:schemeClr val="bg1">
                    <a:lumMod val="75000"/>
                  </a:schemeClr>
                </a:solidFill>
                <a:effectLst/>
                <a:uLnTx/>
                <a:uFillTx/>
                <a:latin typeface="Poppins"/>
                <a:ea typeface="+mn-ea"/>
                <a:cs typeface="+mn-cs"/>
              </a:rPr>
              <a:t> (WUENIC 2020), 15 </a:t>
            </a:r>
            <a:r>
              <a:rPr kumimoji="0" lang="es-ES" sz="800" b="0" i="0" u="none" strike="noStrike" kern="1200" cap="none" spc="0" normalizeH="0" baseline="0" noProof="0" dirty="0" err="1">
                <a:ln>
                  <a:noFill/>
                </a:ln>
                <a:solidFill>
                  <a:schemeClr val="bg1">
                    <a:lumMod val="75000"/>
                  </a:schemeClr>
                </a:solidFill>
                <a:effectLst/>
                <a:uLnTx/>
                <a:uFillTx/>
                <a:latin typeface="Poppins"/>
                <a:ea typeface="+mn-ea"/>
                <a:cs typeface="+mn-cs"/>
              </a:rPr>
              <a:t>July</a:t>
            </a:r>
            <a:r>
              <a:rPr kumimoji="0" lang="es-ES" sz="800" b="0" i="0" u="none" strike="noStrike" kern="1200" cap="none" spc="0" normalizeH="0" baseline="0" noProof="0" dirty="0">
                <a:ln>
                  <a:noFill/>
                </a:ln>
                <a:solidFill>
                  <a:schemeClr val="bg1">
                    <a:lumMod val="75000"/>
                  </a:schemeClr>
                </a:solidFill>
                <a:effectLst/>
                <a:uLnTx/>
                <a:uFillTx/>
                <a:latin typeface="Poppins"/>
                <a:ea typeface="+mn-ea"/>
                <a:cs typeface="+mn-cs"/>
              </a:rPr>
              <a:t> 2021</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solidFill>
                  <a:schemeClr val="bg1">
                    <a:lumMod val="75000"/>
                  </a:schemeClr>
                </a:solidFill>
                <a:effectLst/>
                <a:uLnTx/>
                <a:uFillTx/>
                <a:latin typeface="Poppins"/>
                <a:ea typeface="+mn-ea"/>
                <a:cs typeface="+mn-cs"/>
                <a:hlinkClick r:id="rId4">
                  <a:extLst>
                    <a:ext uri="{A12FA001-AC4F-418D-AE19-62706E023703}">
                      <ahyp:hlinkClr xmlns:ahyp="http://schemas.microsoft.com/office/drawing/2018/hyperlinkcolor" val="tx"/>
                    </a:ext>
                  </a:extLst>
                </a:hlinkClick>
              </a:rPr>
              <a:t>https://www.who.int/news/item/15-07-2021-covid-19-pandemic-leads-to-major-backsliding-on-childhood-vaccinations-new-who-unicef-data-shows</a:t>
            </a:r>
            <a:r>
              <a:rPr kumimoji="0" lang="en-GB" sz="800" b="0" i="0" u="none" strike="noStrike" kern="1200" cap="none" spc="0" normalizeH="0" baseline="0" noProof="0" dirty="0">
                <a:ln>
                  <a:noFill/>
                </a:ln>
                <a:solidFill>
                  <a:schemeClr val="bg1">
                    <a:lumMod val="75000"/>
                  </a:schemeClr>
                </a:solidFill>
                <a:effectLst/>
                <a:uLnTx/>
                <a:uFillTx/>
                <a:latin typeface="Poppins"/>
                <a:ea typeface="+mn-ea"/>
                <a:cs typeface="+mn-cs"/>
              </a:rPr>
              <a:t> </a:t>
            </a:r>
          </a:p>
        </p:txBody>
      </p:sp>
      <p:pic>
        <p:nvPicPr>
          <p:cNvPr id="17" name="Picture 16">
            <a:extLst>
              <a:ext uri="{FF2B5EF4-FFF2-40B4-BE49-F238E27FC236}">
                <a16:creationId xmlns:a16="http://schemas.microsoft.com/office/drawing/2014/main" id="{7B390B81-A29D-4989-A0C2-AD9C279B97F4}"/>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08000" y="5968061"/>
            <a:ext cx="1078496" cy="258587"/>
          </a:xfrm>
          <a:prstGeom prst="rect">
            <a:avLst/>
          </a:prstGeom>
        </p:spPr>
      </p:pic>
      <p:pic>
        <p:nvPicPr>
          <p:cNvPr id="18" name="Picture 17">
            <a:extLst>
              <a:ext uri="{FF2B5EF4-FFF2-40B4-BE49-F238E27FC236}">
                <a16:creationId xmlns:a16="http://schemas.microsoft.com/office/drawing/2014/main" id="{A53E4C95-717F-447B-A711-725180CC178F}"/>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807908" y="5948888"/>
            <a:ext cx="914528" cy="283656"/>
          </a:xfrm>
          <a:prstGeom prst="rect">
            <a:avLst/>
          </a:prstGeom>
        </p:spPr>
      </p:pic>
    </p:spTree>
    <p:extLst>
      <p:ext uri="{BB962C8B-B14F-4D97-AF65-F5344CB8AC3E}">
        <p14:creationId xmlns:p14="http://schemas.microsoft.com/office/powerpoint/2010/main" val="404398824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65E29023-AEDD-4878-B791-168008E34AF4}"/>
              </a:ext>
            </a:extLst>
          </p:cNvPr>
          <p:cNvSpPr>
            <a:spLocks noGrp="1"/>
          </p:cNvSpPr>
          <p:nvPr>
            <p:ph type="title"/>
          </p:nvPr>
        </p:nvSpPr>
        <p:spPr/>
        <p:txBody>
          <a:bodyPr/>
          <a:lstStyle/>
          <a:p>
            <a:r>
              <a:rPr lang="en-GB" sz="2800" b="1" dirty="0">
                <a:latin typeface="Poppins" panose="00000500000000000000" pitchFamily="2" charset="0"/>
                <a:cs typeface="Poppins" panose="00000500000000000000" pitchFamily="2" charset="0"/>
              </a:rPr>
              <a:t>Number of “zero-dose children*” increased across all regions in 2020</a:t>
            </a:r>
          </a:p>
        </p:txBody>
      </p:sp>
      <p:sp>
        <p:nvSpPr>
          <p:cNvPr id="7" name="Marcador de texto 6">
            <a:extLst>
              <a:ext uri="{FF2B5EF4-FFF2-40B4-BE49-F238E27FC236}">
                <a16:creationId xmlns:a16="http://schemas.microsoft.com/office/drawing/2014/main" id="{FA71AD33-F390-412E-A780-099A5AD5880F}"/>
              </a:ext>
            </a:extLst>
          </p:cNvPr>
          <p:cNvSpPr>
            <a:spLocks noGrp="1"/>
          </p:cNvSpPr>
          <p:nvPr>
            <p:ph sz="half" idx="1"/>
          </p:nvPr>
        </p:nvSpPr>
        <p:spPr>
          <a:xfrm>
            <a:off x="508000" y="1397002"/>
            <a:ext cx="4822283" cy="4780490"/>
          </a:xfrm>
        </p:spPr>
        <p:txBody>
          <a:bodyPr numCol="1"/>
          <a:lstStyle/>
          <a:p>
            <a:pPr>
              <a:buFont typeface="Arial" panose="020B0604020202020204" pitchFamily="34" charset="0"/>
              <a:buChar char="•"/>
            </a:pPr>
            <a:r>
              <a:rPr lang="en-GB" sz="1800" dirty="0">
                <a:solidFill>
                  <a:schemeClr val="tx1"/>
                </a:solidFill>
                <a:latin typeface="Poppins" panose="00000500000000000000" pitchFamily="2" charset="0"/>
                <a:cs typeface="Poppins" panose="00000500000000000000" pitchFamily="2" charset="0"/>
              </a:rPr>
              <a:t>Zero-dose children live disproportionally in the African continent &amp; in countries affected by conflict. </a:t>
            </a:r>
          </a:p>
          <a:p>
            <a:pPr>
              <a:buFont typeface="Arial" panose="020B0604020202020204" pitchFamily="34" charset="0"/>
              <a:buChar char="•"/>
            </a:pPr>
            <a:endParaRPr lang="en-GB" sz="1800" dirty="0">
              <a:solidFill>
                <a:schemeClr val="tx1"/>
              </a:solidFill>
              <a:latin typeface="Poppins" panose="00000500000000000000" pitchFamily="2" charset="0"/>
              <a:cs typeface="Poppins" panose="00000500000000000000" pitchFamily="2" charset="0"/>
            </a:endParaRPr>
          </a:p>
          <a:p>
            <a:pPr>
              <a:buFont typeface="Arial" panose="020B0604020202020204" pitchFamily="34" charset="0"/>
              <a:buChar char="•"/>
            </a:pPr>
            <a:r>
              <a:rPr lang="en-GB" sz="1800" dirty="0">
                <a:solidFill>
                  <a:schemeClr val="tx1"/>
                </a:solidFill>
                <a:latin typeface="Poppins" panose="00000500000000000000" pitchFamily="2" charset="0"/>
                <a:cs typeface="Poppins" panose="00000500000000000000" pitchFamily="2" charset="0"/>
              </a:rPr>
              <a:t>Largest increase in SEAR (over double)</a:t>
            </a:r>
          </a:p>
          <a:p>
            <a:pPr>
              <a:buFont typeface="Arial" panose="020B0604020202020204" pitchFamily="34" charset="0"/>
              <a:buChar char="•"/>
            </a:pPr>
            <a:endParaRPr lang="en-GB" sz="1800" dirty="0">
              <a:solidFill>
                <a:schemeClr val="tx1"/>
              </a:solidFill>
              <a:latin typeface="Poppins" panose="00000500000000000000" pitchFamily="2" charset="0"/>
              <a:cs typeface="Poppins" panose="00000500000000000000" pitchFamily="2" charset="0"/>
            </a:endParaRPr>
          </a:p>
          <a:p>
            <a:pPr>
              <a:buFont typeface="Arial" panose="020B0604020202020204" pitchFamily="34" charset="0"/>
              <a:buChar char="•"/>
            </a:pPr>
            <a:r>
              <a:rPr lang="en-GB" sz="1800" dirty="0">
                <a:solidFill>
                  <a:schemeClr val="tx1"/>
                </a:solidFill>
                <a:latin typeface="Poppins" panose="00000500000000000000" pitchFamily="2" charset="0"/>
                <a:cs typeface="Poppins" panose="00000500000000000000" pitchFamily="2" charset="0"/>
              </a:rPr>
              <a:t>Regions with strictest lockdowns experienced largest increases in zero dose children, because service provision &amp; especially outreach were affected.</a:t>
            </a:r>
          </a:p>
        </p:txBody>
      </p:sp>
      <p:sp>
        <p:nvSpPr>
          <p:cNvPr id="9" name="CuadroTexto 8">
            <a:extLst>
              <a:ext uri="{FF2B5EF4-FFF2-40B4-BE49-F238E27FC236}">
                <a16:creationId xmlns:a16="http://schemas.microsoft.com/office/drawing/2014/main" id="{A8D6E9B8-5266-4CED-AE24-7389F00FC318}"/>
              </a:ext>
            </a:extLst>
          </p:cNvPr>
          <p:cNvSpPr txBox="1"/>
          <p:nvPr/>
        </p:nvSpPr>
        <p:spPr>
          <a:xfrm>
            <a:off x="508000" y="5823549"/>
            <a:ext cx="4169907" cy="707886"/>
          </a:xfrm>
          <a:prstGeom prst="rect">
            <a:avLst/>
          </a:prstGeom>
          <a:noFill/>
        </p:spPr>
        <p:txBody>
          <a:bodyPr wrap="square" rtlCol="0">
            <a:spAutoFit/>
          </a:bodyPr>
          <a:lstStyle/>
          <a:p>
            <a:pPr>
              <a:defRPr/>
            </a:pPr>
            <a:r>
              <a:rPr kumimoji="0" lang="en-GB" sz="800" b="0" i="0" u="none" strike="noStrike" kern="1200" cap="none" spc="0" normalizeH="0" baseline="0" noProof="0" dirty="0">
                <a:ln>
                  <a:noFill/>
                </a:ln>
                <a:solidFill>
                  <a:schemeClr val="bg1">
                    <a:lumMod val="75000"/>
                  </a:schemeClr>
                </a:solidFill>
                <a:effectLst/>
                <a:uLnTx/>
                <a:uFillTx/>
                <a:latin typeface="Poppins" panose="00000500000000000000" pitchFamily="2" charset="0"/>
                <a:cs typeface="Poppins" panose="00000500000000000000" pitchFamily="2" charset="0"/>
              </a:rPr>
              <a:t>* Zero dose children defined as those lacking DTP1</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800" b="0" i="0" u="none" strike="noStrike" kern="1200" cap="none" spc="0" normalizeH="0" baseline="0" noProof="0" dirty="0" err="1">
                <a:ln>
                  <a:noFill/>
                </a:ln>
                <a:solidFill>
                  <a:schemeClr val="bg1">
                    <a:lumMod val="75000"/>
                  </a:schemeClr>
                </a:solidFill>
                <a:effectLst/>
                <a:uLnTx/>
                <a:uFillTx/>
                <a:latin typeface="Poppins" panose="00000500000000000000" pitchFamily="2" charset="0"/>
                <a:cs typeface="Poppins" panose="00000500000000000000" pitchFamily="2" charset="0"/>
              </a:rPr>
              <a:t>Source</a:t>
            </a:r>
            <a:r>
              <a:rPr kumimoji="0" lang="es-ES" sz="800" b="0" i="0" u="none" strike="noStrike" kern="1200" cap="none" spc="0" normalizeH="0" baseline="0" noProof="0" dirty="0">
                <a:ln>
                  <a:noFill/>
                </a:ln>
                <a:solidFill>
                  <a:schemeClr val="bg1">
                    <a:lumMod val="75000"/>
                  </a:schemeClr>
                </a:solidFill>
                <a:effectLst/>
                <a:uLnTx/>
                <a:uFillTx/>
                <a:latin typeface="Poppins" panose="00000500000000000000" pitchFamily="2" charset="0"/>
                <a:cs typeface="Poppins" panose="00000500000000000000" pitchFamily="2" charset="0"/>
              </a:rPr>
              <a:t>: WUENIC 2020, 15 </a:t>
            </a:r>
            <a:r>
              <a:rPr kumimoji="0" lang="es-ES" sz="800" b="0" i="0" u="none" strike="noStrike" kern="1200" cap="none" spc="0" normalizeH="0" baseline="0" noProof="0" dirty="0" err="1">
                <a:ln>
                  <a:noFill/>
                </a:ln>
                <a:solidFill>
                  <a:schemeClr val="bg1">
                    <a:lumMod val="75000"/>
                  </a:schemeClr>
                </a:solidFill>
                <a:effectLst/>
                <a:uLnTx/>
                <a:uFillTx/>
                <a:latin typeface="Poppins" panose="00000500000000000000" pitchFamily="2" charset="0"/>
                <a:cs typeface="Poppins" panose="00000500000000000000" pitchFamily="2" charset="0"/>
              </a:rPr>
              <a:t>July</a:t>
            </a:r>
            <a:r>
              <a:rPr kumimoji="0" lang="es-ES" sz="800" b="0" i="0" u="none" strike="noStrike" kern="1200" cap="none" spc="0" normalizeH="0" baseline="0" noProof="0" dirty="0">
                <a:ln>
                  <a:noFill/>
                </a:ln>
                <a:solidFill>
                  <a:schemeClr val="bg1">
                    <a:lumMod val="75000"/>
                  </a:schemeClr>
                </a:solidFill>
                <a:effectLst/>
                <a:uLnTx/>
                <a:uFillTx/>
                <a:latin typeface="Poppins" panose="00000500000000000000" pitchFamily="2" charset="0"/>
                <a:cs typeface="Poppins" panose="00000500000000000000" pitchFamily="2" charset="0"/>
              </a:rPr>
              <a:t> 2021. </a:t>
            </a:r>
            <a:r>
              <a:rPr kumimoji="0" lang="en-GB" sz="800" b="0" i="0" u="none" strike="noStrike" kern="1200" cap="none" spc="0" normalizeH="0" baseline="0" noProof="0" dirty="0">
                <a:ln>
                  <a:noFill/>
                </a:ln>
                <a:solidFill>
                  <a:schemeClr val="bg1">
                    <a:lumMod val="75000"/>
                  </a:schemeClr>
                </a:solidFill>
                <a:effectLst/>
                <a:uLnTx/>
                <a:uFillTx/>
                <a:latin typeface="Poppins" panose="00000500000000000000" pitchFamily="2" charset="0"/>
                <a:cs typeface="Poppins" panose="00000500000000000000" pitchFamily="2" charset="0"/>
                <a:hlinkClick r:id="rId3">
                  <a:extLst>
                    <a:ext uri="{A12FA001-AC4F-418D-AE19-62706E023703}">
                      <ahyp:hlinkClr xmlns:ahyp="http://schemas.microsoft.com/office/drawing/2018/hyperlinkcolor" val="tx"/>
                    </a:ext>
                  </a:extLst>
                </a:hlinkClick>
              </a:rPr>
              <a:t>https://www.who.int/news/item/15-07-2021-covid-19-pandemic-leads-to-major-backsliding-on-childhood-vaccinations-new-who-unicef-data-shows</a:t>
            </a:r>
            <a:endParaRPr kumimoji="0" lang="en-GB" sz="800" b="0" i="0" u="none" strike="noStrike" kern="1200" cap="none" spc="0" normalizeH="0" baseline="0" noProof="0" dirty="0">
              <a:ln>
                <a:noFill/>
              </a:ln>
              <a:solidFill>
                <a:schemeClr val="bg1">
                  <a:lumMod val="75000"/>
                </a:schemeClr>
              </a:solidFill>
              <a:effectLst/>
              <a:uLnTx/>
              <a:uFillTx/>
              <a:latin typeface="Poppins" panose="00000500000000000000" pitchFamily="2" charset="0"/>
              <a:cs typeface="Poppins" panose="000005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dirty="0">
              <a:ln>
                <a:noFill/>
              </a:ln>
              <a:solidFill>
                <a:schemeClr val="bg1">
                  <a:lumMod val="75000"/>
                </a:schemeClr>
              </a:solidFill>
              <a:effectLst/>
              <a:uLnTx/>
              <a:uFillTx/>
              <a:latin typeface="Poppins" panose="00000500000000000000" pitchFamily="2" charset="0"/>
              <a:cs typeface="Poppins" panose="00000500000000000000" pitchFamily="2" charset="0"/>
            </a:endParaRPr>
          </a:p>
        </p:txBody>
      </p:sp>
      <p:pic>
        <p:nvPicPr>
          <p:cNvPr id="4" name="Imagen 3">
            <a:extLst>
              <a:ext uri="{FF2B5EF4-FFF2-40B4-BE49-F238E27FC236}">
                <a16:creationId xmlns:a16="http://schemas.microsoft.com/office/drawing/2014/main" id="{44F578AD-3879-4DDD-A3D1-91E9DB6B22AB}"/>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330283" y="1309084"/>
            <a:ext cx="6912899" cy="4239831"/>
          </a:xfrm>
          <a:prstGeom prst="rect">
            <a:avLst/>
          </a:prstGeom>
        </p:spPr>
      </p:pic>
      <p:pic>
        <p:nvPicPr>
          <p:cNvPr id="15" name="Picture 14">
            <a:extLst>
              <a:ext uri="{FF2B5EF4-FFF2-40B4-BE49-F238E27FC236}">
                <a16:creationId xmlns:a16="http://schemas.microsoft.com/office/drawing/2014/main" id="{1389003E-DBC7-4FD8-BAF2-E7A4875E8D0A}"/>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47694" y="5202411"/>
            <a:ext cx="1078496" cy="258587"/>
          </a:xfrm>
          <a:prstGeom prst="rect">
            <a:avLst/>
          </a:prstGeom>
        </p:spPr>
      </p:pic>
      <p:pic>
        <p:nvPicPr>
          <p:cNvPr id="16" name="Picture 15">
            <a:extLst>
              <a:ext uri="{FF2B5EF4-FFF2-40B4-BE49-F238E27FC236}">
                <a16:creationId xmlns:a16="http://schemas.microsoft.com/office/drawing/2014/main" id="{C06491AA-3A24-4D83-A353-7007AFF12D8F}"/>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2047602" y="5183238"/>
            <a:ext cx="914528" cy="283656"/>
          </a:xfrm>
          <a:prstGeom prst="rect">
            <a:avLst/>
          </a:prstGeom>
        </p:spPr>
      </p:pic>
    </p:spTree>
    <p:extLst>
      <p:ext uri="{BB962C8B-B14F-4D97-AF65-F5344CB8AC3E}">
        <p14:creationId xmlns:p14="http://schemas.microsoft.com/office/powerpoint/2010/main" val="348829044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183"/>
        <p:cNvGrpSpPr/>
        <p:nvPr/>
      </p:nvGrpSpPr>
      <p:grpSpPr>
        <a:xfrm>
          <a:off x="0" y="0"/>
          <a:ext cx="0" cy="0"/>
          <a:chOff x="0" y="0"/>
          <a:chExt cx="0" cy="0"/>
        </a:xfrm>
      </p:grpSpPr>
      <p:pic>
        <p:nvPicPr>
          <p:cNvPr id="184" name="Google Shape;184;p4"/>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1794284" y="1038964"/>
            <a:ext cx="9538874" cy="4903500"/>
          </a:xfrm>
          <a:prstGeom prst="rect">
            <a:avLst/>
          </a:prstGeom>
          <a:noFill/>
          <a:ln>
            <a:noFill/>
          </a:ln>
        </p:spPr>
      </p:pic>
      <p:sp>
        <p:nvSpPr>
          <p:cNvPr id="185" name="Google Shape;185;p4"/>
          <p:cNvSpPr txBox="1"/>
          <p:nvPr/>
        </p:nvSpPr>
        <p:spPr>
          <a:xfrm>
            <a:off x="125854" y="3212622"/>
            <a:ext cx="3714172" cy="190817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b="1" dirty="0">
                <a:solidFill>
                  <a:schemeClr val="dk1"/>
                </a:solidFill>
                <a:latin typeface="Poppins" panose="00000500000000000000" pitchFamily="2" charset="0"/>
                <a:ea typeface="Calibri"/>
                <a:cs typeface="Poppins" panose="00000500000000000000" pitchFamily="2" charset="0"/>
                <a:sym typeface="Calibri"/>
              </a:rPr>
              <a:t>Countries with delayed or cancelled campaigns</a:t>
            </a:r>
            <a:endParaRPr lang="en-US" sz="1600" dirty="0">
              <a:solidFill>
                <a:schemeClr val="dk1"/>
              </a:solidFill>
              <a:latin typeface="Poppins" panose="00000500000000000000" pitchFamily="2" charset="0"/>
              <a:cs typeface="Poppins" panose="00000500000000000000" pitchFamily="2" charset="0"/>
            </a:endParaRPr>
          </a:p>
          <a:p>
            <a:pPr marL="0" marR="0" lvl="0" indent="0" algn="l" rtl="0">
              <a:spcBef>
                <a:spcPts val="0"/>
              </a:spcBef>
              <a:spcAft>
                <a:spcPts val="0"/>
              </a:spcAft>
              <a:buNone/>
            </a:pPr>
            <a:endParaRPr sz="500" b="1" dirty="0">
              <a:solidFill>
                <a:schemeClr val="accent4"/>
              </a:solidFill>
              <a:latin typeface="Poppins" panose="00000500000000000000" pitchFamily="2" charset="0"/>
              <a:ea typeface="Calibri"/>
              <a:cs typeface="Poppins" panose="00000500000000000000" pitchFamily="2" charset="0"/>
              <a:sym typeface="Calibri"/>
            </a:endParaRPr>
          </a:p>
          <a:p>
            <a:r>
              <a:rPr lang="en-US" sz="1100" b="1" dirty="0">
                <a:solidFill>
                  <a:schemeClr val="accent4"/>
                </a:solidFill>
                <a:latin typeface="Poppins" panose="00000500000000000000" pitchFamily="2" charset="0"/>
                <a:ea typeface="Calibri"/>
                <a:cs typeface="Poppins" panose="00000500000000000000" pitchFamily="2" charset="0"/>
                <a:sym typeface="Calibri"/>
              </a:rPr>
              <a:t>At least one campaign delayed, no campaign incomplete (21)</a:t>
            </a:r>
            <a:endParaRPr lang="en-US" sz="1600" dirty="0">
              <a:solidFill>
                <a:schemeClr val="accent4"/>
              </a:solidFill>
              <a:latin typeface="Poppins" panose="00000500000000000000" pitchFamily="2" charset="0"/>
              <a:cs typeface="Poppins" panose="00000500000000000000" pitchFamily="2" charset="0"/>
            </a:endParaRPr>
          </a:p>
          <a:p>
            <a:pPr marL="0" marR="0" lvl="0" indent="0" algn="l" rtl="0">
              <a:spcBef>
                <a:spcPts val="0"/>
              </a:spcBef>
              <a:spcAft>
                <a:spcPts val="0"/>
              </a:spcAft>
              <a:buNone/>
            </a:pPr>
            <a:endParaRPr sz="600" b="1" dirty="0">
              <a:solidFill>
                <a:schemeClr val="dk1"/>
              </a:solidFill>
              <a:latin typeface="Poppins" panose="00000500000000000000" pitchFamily="2" charset="0"/>
              <a:ea typeface="Calibri"/>
              <a:cs typeface="Poppins" panose="00000500000000000000" pitchFamily="2" charset="0"/>
              <a:sym typeface="Calibri"/>
            </a:endParaRPr>
          </a:p>
          <a:p>
            <a:r>
              <a:rPr lang="en-US" sz="1100" b="1" dirty="0">
                <a:solidFill>
                  <a:srgbClr val="FF0000"/>
                </a:solidFill>
                <a:latin typeface="Poppins" panose="00000500000000000000" pitchFamily="2" charset="0"/>
                <a:ea typeface="Calibri"/>
                <a:cs typeface="Poppins" panose="00000500000000000000" pitchFamily="2" charset="0"/>
                <a:sym typeface="Calibri"/>
              </a:rPr>
              <a:t>At least one campaign delayed and not conducted, no campaign cancelled or status unknown (60)</a:t>
            </a:r>
            <a:endParaRPr lang="en-US" sz="1600" dirty="0">
              <a:latin typeface="Poppins" panose="00000500000000000000" pitchFamily="2" charset="0"/>
              <a:cs typeface="Poppins" panose="00000500000000000000" pitchFamily="2" charset="0"/>
            </a:endParaRPr>
          </a:p>
          <a:p>
            <a:pPr marL="0" marR="0" lvl="0" indent="0" algn="l" rtl="0">
              <a:spcBef>
                <a:spcPts val="0"/>
              </a:spcBef>
              <a:spcAft>
                <a:spcPts val="0"/>
              </a:spcAft>
              <a:buNone/>
            </a:pPr>
            <a:endParaRPr sz="600" b="1" dirty="0">
              <a:solidFill>
                <a:schemeClr val="dk1"/>
              </a:solidFill>
              <a:latin typeface="Poppins" panose="00000500000000000000" pitchFamily="2" charset="0"/>
              <a:ea typeface="Calibri"/>
              <a:cs typeface="Poppins" panose="00000500000000000000" pitchFamily="2" charset="0"/>
              <a:sym typeface="Calibri"/>
            </a:endParaRPr>
          </a:p>
          <a:p>
            <a:r>
              <a:rPr lang="en-US" sz="1100" b="1" dirty="0">
                <a:solidFill>
                  <a:srgbClr val="A20000"/>
                </a:solidFill>
                <a:latin typeface="Poppins" panose="00000500000000000000" pitchFamily="2" charset="0"/>
                <a:ea typeface="Calibri"/>
                <a:cs typeface="Poppins" panose="00000500000000000000" pitchFamily="2" charset="0"/>
                <a:sym typeface="Calibri"/>
              </a:rPr>
              <a:t>At least one campaign cancelled or status unknown (8)</a:t>
            </a:r>
            <a:endParaRPr lang="en-US" sz="1600" dirty="0">
              <a:latin typeface="Poppins" panose="00000500000000000000" pitchFamily="2" charset="0"/>
              <a:cs typeface="Poppins" panose="00000500000000000000" pitchFamily="2" charset="0"/>
            </a:endParaRPr>
          </a:p>
        </p:txBody>
      </p:sp>
      <p:pic>
        <p:nvPicPr>
          <p:cNvPr id="186" name="Google Shape;186;p4"/>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3154801" y="5826120"/>
            <a:ext cx="2457944" cy="463559"/>
          </a:xfrm>
          <a:prstGeom prst="rect">
            <a:avLst/>
          </a:prstGeom>
          <a:noFill/>
          <a:ln>
            <a:noFill/>
          </a:ln>
        </p:spPr>
      </p:pic>
      <p:pic>
        <p:nvPicPr>
          <p:cNvPr id="187" name="Google Shape;187;p4"/>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5545263" y="5359644"/>
            <a:ext cx="5765401" cy="850900"/>
          </a:xfrm>
          <a:prstGeom prst="rect">
            <a:avLst/>
          </a:prstGeom>
          <a:noFill/>
          <a:ln>
            <a:noFill/>
          </a:ln>
        </p:spPr>
      </p:pic>
      <p:sp>
        <p:nvSpPr>
          <p:cNvPr id="188" name="Google Shape;188;p4"/>
          <p:cNvSpPr txBox="1"/>
          <p:nvPr/>
        </p:nvSpPr>
        <p:spPr>
          <a:xfrm>
            <a:off x="88692" y="6163432"/>
            <a:ext cx="2949846" cy="36929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900" i="1" dirty="0">
                <a:solidFill>
                  <a:schemeClr val="dk1"/>
                </a:solidFill>
                <a:latin typeface="Poppins" panose="00000500000000000000" pitchFamily="2" charset="0"/>
                <a:ea typeface="Calibri"/>
                <a:cs typeface="Poppins" panose="00000500000000000000" pitchFamily="2" charset="0"/>
                <a:sym typeface="Calibri"/>
              </a:rPr>
              <a:t>Source: WHO, Immunization Repository – 2022-02-23</a:t>
            </a:r>
            <a:endParaRPr sz="1600" dirty="0">
              <a:latin typeface="Poppins" panose="00000500000000000000" pitchFamily="2" charset="0"/>
              <a:cs typeface="Poppins" panose="00000500000000000000" pitchFamily="2" charset="0"/>
            </a:endParaRPr>
          </a:p>
        </p:txBody>
      </p:sp>
      <p:sp>
        <p:nvSpPr>
          <p:cNvPr id="189" name="Google Shape;189;p4"/>
          <p:cNvSpPr txBox="1"/>
          <p:nvPr/>
        </p:nvSpPr>
        <p:spPr>
          <a:xfrm>
            <a:off x="125854" y="5234159"/>
            <a:ext cx="2426031" cy="954067"/>
          </a:xfrm>
          <a:prstGeom prst="rect">
            <a:avLst/>
          </a:prstGeom>
          <a:noFill/>
          <a:ln w="9525" cap="flat" cmpd="sng">
            <a:solidFill>
              <a:schemeClr val="dk1"/>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r>
              <a:rPr lang="en-US" sz="800" i="1">
                <a:solidFill>
                  <a:schemeClr val="dk1"/>
                </a:solidFill>
                <a:latin typeface="Poppins" panose="00000500000000000000" pitchFamily="2" charset="0"/>
                <a:ea typeface="Calibri"/>
                <a:cs typeface="Poppins" panose="00000500000000000000" pitchFamily="2" charset="0"/>
                <a:sym typeface="Calibri"/>
              </a:rPr>
              <a:t>*Vaccine Preventable Disease Campaigns:</a:t>
            </a:r>
            <a:endParaRPr sz="1600">
              <a:latin typeface="Poppins" panose="00000500000000000000" pitchFamily="2" charset="0"/>
              <a:cs typeface="Poppins" panose="00000500000000000000" pitchFamily="2" charset="0"/>
            </a:endParaRPr>
          </a:p>
          <a:p>
            <a:pPr marL="0" marR="0" lvl="0" indent="0" algn="l" rtl="0">
              <a:spcBef>
                <a:spcPts val="0"/>
              </a:spcBef>
              <a:spcAft>
                <a:spcPts val="0"/>
              </a:spcAft>
              <a:buNone/>
            </a:pPr>
            <a:r>
              <a:rPr lang="en-US" sz="800" i="1">
                <a:solidFill>
                  <a:schemeClr val="dk1"/>
                </a:solidFill>
                <a:latin typeface="Poppins" panose="00000500000000000000" pitchFamily="2" charset="0"/>
                <a:ea typeface="Calibri"/>
                <a:cs typeface="Poppins" panose="00000500000000000000" pitchFamily="2" charset="0"/>
                <a:sym typeface="Calibri"/>
              </a:rPr>
              <a:t>Polio (IPV, mOPV2, bOPV)</a:t>
            </a:r>
            <a:endParaRPr sz="1600">
              <a:latin typeface="Poppins" panose="00000500000000000000" pitchFamily="2" charset="0"/>
              <a:cs typeface="Poppins" panose="00000500000000000000" pitchFamily="2" charset="0"/>
            </a:endParaRPr>
          </a:p>
          <a:p>
            <a:pPr marL="0" marR="0" lvl="0" indent="0" algn="l" rtl="0">
              <a:spcBef>
                <a:spcPts val="0"/>
              </a:spcBef>
              <a:spcAft>
                <a:spcPts val="0"/>
              </a:spcAft>
              <a:buNone/>
            </a:pPr>
            <a:r>
              <a:rPr lang="en-US" sz="800" i="1">
                <a:solidFill>
                  <a:schemeClr val="dk1"/>
                </a:solidFill>
                <a:latin typeface="Poppins" panose="00000500000000000000" pitchFamily="2" charset="0"/>
                <a:ea typeface="Calibri"/>
                <a:cs typeface="Poppins" panose="00000500000000000000" pitchFamily="2" charset="0"/>
                <a:sym typeface="Calibri"/>
              </a:rPr>
              <a:t>Meningitis A</a:t>
            </a:r>
            <a:endParaRPr sz="1600">
              <a:latin typeface="Poppins" panose="00000500000000000000" pitchFamily="2" charset="0"/>
              <a:cs typeface="Poppins" panose="00000500000000000000" pitchFamily="2" charset="0"/>
            </a:endParaRPr>
          </a:p>
          <a:p>
            <a:pPr marL="0" marR="0" lvl="0" indent="0" algn="l" rtl="0">
              <a:spcBef>
                <a:spcPts val="0"/>
              </a:spcBef>
              <a:spcAft>
                <a:spcPts val="0"/>
              </a:spcAft>
              <a:buNone/>
            </a:pPr>
            <a:r>
              <a:rPr lang="en-US" sz="800" i="1">
                <a:solidFill>
                  <a:schemeClr val="dk1"/>
                </a:solidFill>
                <a:latin typeface="Poppins" panose="00000500000000000000" pitchFamily="2" charset="0"/>
                <a:ea typeface="Calibri"/>
                <a:cs typeface="Poppins" panose="00000500000000000000" pitchFamily="2" charset="0"/>
                <a:sym typeface="Calibri"/>
              </a:rPr>
              <a:t>Measles – rubella (M, MR, MMR)</a:t>
            </a:r>
            <a:endParaRPr sz="1600">
              <a:latin typeface="Poppins" panose="00000500000000000000" pitchFamily="2" charset="0"/>
              <a:cs typeface="Poppins" panose="00000500000000000000" pitchFamily="2" charset="0"/>
            </a:endParaRPr>
          </a:p>
          <a:p>
            <a:pPr marL="0" marR="0" lvl="0" indent="0" algn="l" rtl="0">
              <a:spcBef>
                <a:spcPts val="0"/>
              </a:spcBef>
              <a:spcAft>
                <a:spcPts val="0"/>
              </a:spcAft>
              <a:buNone/>
            </a:pPr>
            <a:r>
              <a:rPr lang="en-US" sz="800" i="1">
                <a:solidFill>
                  <a:schemeClr val="dk1"/>
                </a:solidFill>
                <a:latin typeface="Poppins" panose="00000500000000000000" pitchFamily="2" charset="0"/>
                <a:ea typeface="Calibri"/>
                <a:cs typeface="Poppins" panose="00000500000000000000" pitchFamily="2" charset="0"/>
                <a:sym typeface="Calibri"/>
              </a:rPr>
              <a:t>Cholera (OCV)</a:t>
            </a:r>
            <a:endParaRPr sz="1600">
              <a:latin typeface="Poppins" panose="00000500000000000000" pitchFamily="2" charset="0"/>
              <a:cs typeface="Poppins" panose="00000500000000000000" pitchFamily="2" charset="0"/>
            </a:endParaRPr>
          </a:p>
          <a:p>
            <a:pPr marL="0" marR="0" lvl="0" indent="0" algn="l" rtl="0">
              <a:spcBef>
                <a:spcPts val="0"/>
              </a:spcBef>
              <a:spcAft>
                <a:spcPts val="0"/>
              </a:spcAft>
              <a:buNone/>
            </a:pPr>
            <a:r>
              <a:rPr lang="en-US" sz="800" i="1">
                <a:solidFill>
                  <a:schemeClr val="dk1"/>
                </a:solidFill>
                <a:latin typeface="Poppins" panose="00000500000000000000" pitchFamily="2" charset="0"/>
                <a:ea typeface="Calibri"/>
                <a:cs typeface="Poppins" panose="00000500000000000000" pitchFamily="2" charset="0"/>
                <a:sym typeface="Calibri"/>
              </a:rPr>
              <a:t>Yellow Fever</a:t>
            </a:r>
            <a:endParaRPr sz="1600">
              <a:latin typeface="Poppins" panose="00000500000000000000" pitchFamily="2" charset="0"/>
              <a:cs typeface="Poppins" panose="00000500000000000000" pitchFamily="2" charset="0"/>
            </a:endParaRPr>
          </a:p>
          <a:p>
            <a:pPr marL="0" marR="0" lvl="0" indent="0" algn="l" rtl="0">
              <a:spcBef>
                <a:spcPts val="0"/>
              </a:spcBef>
              <a:spcAft>
                <a:spcPts val="0"/>
              </a:spcAft>
              <a:buNone/>
            </a:pPr>
            <a:r>
              <a:rPr lang="en-US" sz="800" i="1">
                <a:solidFill>
                  <a:schemeClr val="dk1"/>
                </a:solidFill>
                <a:latin typeface="Poppins" panose="00000500000000000000" pitchFamily="2" charset="0"/>
                <a:ea typeface="Calibri"/>
                <a:cs typeface="Poppins" panose="00000500000000000000" pitchFamily="2" charset="0"/>
                <a:sym typeface="Calibri"/>
              </a:rPr>
              <a:t>Tetanus (Td)</a:t>
            </a:r>
            <a:endParaRPr sz="1600">
              <a:latin typeface="Poppins" panose="00000500000000000000" pitchFamily="2" charset="0"/>
              <a:cs typeface="Poppins" panose="00000500000000000000" pitchFamily="2" charset="0"/>
            </a:endParaRPr>
          </a:p>
        </p:txBody>
      </p:sp>
      <p:sp>
        <p:nvSpPr>
          <p:cNvPr id="2" name="Title 1"/>
          <p:cNvSpPr>
            <a:spLocks noGrp="1"/>
          </p:cNvSpPr>
          <p:nvPr>
            <p:ph type="title"/>
          </p:nvPr>
        </p:nvSpPr>
        <p:spPr/>
        <p:txBody>
          <a:bodyPr/>
          <a:lstStyle/>
          <a:p>
            <a:endParaRPr lang="en-US"/>
          </a:p>
        </p:txBody>
      </p:sp>
      <p:sp>
        <p:nvSpPr>
          <p:cNvPr id="191" name="Google Shape;191;p4"/>
          <p:cNvSpPr/>
          <p:nvPr/>
        </p:nvSpPr>
        <p:spPr>
          <a:xfrm>
            <a:off x="0" y="1"/>
            <a:ext cx="12192000" cy="969436"/>
          </a:xfrm>
          <a:prstGeom prst="rect">
            <a:avLst/>
          </a:prstGeom>
          <a:solidFill>
            <a:srgbClr val="002060"/>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233363" marR="0" lvl="0" indent="0" algn="l" rtl="0">
              <a:lnSpc>
                <a:spcPct val="100000"/>
              </a:lnSpc>
              <a:spcBef>
                <a:spcPts val="0"/>
              </a:spcBef>
              <a:spcAft>
                <a:spcPts val="0"/>
              </a:spcAft>
              <a:buNone/>
            </a:pPr>
            <a:r>
              <a:rPr lang="en-US" sz="2400" b="1" dirty="0">
                <a:solidFill>
                  <a:schemeClr val="lt1"/>
                </a:solidFill>
                <a:latin typeface="Poppins" panose="00000500000000000000" pitchFamily="2" charset="0"/>
                <a:ea typeface="Arial"/>
                <a:cs typeface="Poppins" panose="00000500000000000000" pitchFamily="2" charset="0"/>
                <a:sym typeface="Arial"/>
              </a:rPr>
              <a:t>Millions are at increased risk of vaccine preventable diseases due to cancelled or delayed campaigns* due to COVID-19 since March 2020</a:t>
            </a:r>
            <a:endParaRPr sz="2800" b="1" dirty="0">
              <a:solidFill>
                <a:schemeClr val="lt1"/>
              </a:solidFill>
              <a:latin typeface="Poppins" panose="00000500000000000000" pitchFamily="2" charset="0"/>
              <a:ea typeface="Arial"/>
              <a:cs typeface="Poppins" panose="00000500000000000000" pitchFamily="2" charset="0"/>
              <a:sym typeface="Arial"/>
            </a:endParaRPr>
          </a:p>
        </p:txBody>
      </p:sp>
      <p:sp>
        <p:nvSpPr>
          <p:cNvPr id="192" name="Google Shape;192;p4"/>
          <p:cNvSpPr txBox="1"/>
          <p:nvPr/>
        </p:nvSpPr>
        <p:spPr>
          <a:xfrm>
            <a:off x="393192" y="1060704"/>
            <a:ext cx="11405616" cy="646290"/>
          </a:xfrm>
          <a:prstGeom prst="rect">
            <a:avLst/>
          </a:prstGeom>
          <a:solidFill>
            <a:schemeClr val="lt1">
              <a:alpha val="69803"/>
            </a:schemeClr>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dirty="0">
                <a:solidFill>
                  <a:srgbClr val="002060"/>
                </a:solidFill>
                <a:latin typeface="Poppins" panose="00000500000000000000" pitchFamily="2" charset="0"/>
                <a:ea typeface="Arial"/>
                <a:cs typeface="Poppins" panose="00000500000000000000" pitchFamily="2" charset="0"/>
                <a:sym typeface="Arial"/>
              </a:rPr>
              <a:t>The impacts of cancelled or delayed VPD campaigns are expected to first be seen with measles outbreaks as </a:t>
            </a:r>
            <a:r>
              <a:rPr lang="en-US" b="1" dirty="0">
                <a:solidFill>
                  <a:srgbClr val="002060"/>
                </a:solidFill>
                <a:latin typeface="Poppins" panose="00000500000000000000" pitchFamily="2" charset="0"/>
                <a:ea typeface="Arial"/>
                <a:cs typeface="Poppins" panose="00000500000000000000" pitchFamily="2" charset="0"/>
                <a:sym typeface="Arial"/>
              </a:rPr>
              <a:t>&gt;75 million children in 25 countries</a:t>
            </a:r>
            <a:r>
              <a:rPr lang="en-US" dirty="0">
                <a:solidFill>
                  <a:srgbClr val="002060"/>
                </a:solidFill>
                <a:latin typeface="Poppins" panose="00000500000000000000" pitchFamily="2" charset="0"/>
                <a:ea typeface="Arial"/>
                <a:cs typeface="Poppins" panose="00000500000000000000" pitchFamily="2" charset="0"/>
                <a:sym typeface="Arial"/>
              </a:rPr>
              <a:t> </a:t>
            </a:r>
            <a:r>
              <a:rPr lang="en-US" b="1" dirty="0">
                <a:solidFill>
                  <a:srgbClr val="002060"/>
                </a:solidFill>
                <a:latin typeface="Poppins" panose="00000500000000000000" pitchFamily="2" charset="0"/>
                <a:ea typeface="Arial"/>
                <a:cs typeface="Poppins" panose="00000500000000000000" pitchFamily="2" charset="0"/>
                <a:sym typeface="Arial"/>
              </a:rPr>
              <a:t>have not received planned measles vaccine</a:t>
            </a:r>
            <a:r>
              <a:rPr lang="en-US" dirty="0">
                <a:solidFill>
                  <a:srgbClr val="002060"/>
                </a:solidFill>
                <a:latin typeface="Poppins" panose="00000500000000000000" pitchFamily="2" charset="0"/>
                <a:ea typeface="Arial"/>
                <a:cs typeface="Poppins" panose="00000500000000000000" pitchFamily="2" charset="0"/>
                <a:sym typeface="Arial"/>
              </a:rPr>
              <a:t>.</a:t>
            </a:r>
            <a:endParaRPr dirty="0">
              <a:solidFill>
                <a:srgbClr val="002060"/>
              </a:solidFill>
              <a:latin typeface="Poppins" panose="00000500000000000000" pitchFamily="2" charset="0"/>
              <a:ea typeface="Arial"/>
              <a:cs typeface="Poppins" panose="00000500000000000000" pitchFamily="2" charset="0"/>
              <a:sym typeface="Arial"/>
            </a:endParaRPr>
          </a:p>
        </p:txBody>
      </p:sp>
      <p:pic>
        <p:nvPicPr>
          <p:cNvPr id="193" name="Google Shape;193;p4"/>
          <p:cNvPicPr preferRelativeResize="0"/>
          <p:nvPr/>
        </p:nvPicPr>
        <p:blipFill rotWithShape="1">
          <a:blip r:embed="rId6" cstate="email">
            <a:alphaModFix/>
            <a:extLst>
              <a:ext uri="{28A0092B-C50C-407E-A947-70E740481C1C}">
                <a14:useLocalDpi xmlns:a14="http://schemas.microsoft.com/office/drawing/2010/main"/>
              </a:ext>
            </a:extLst>
          </a:blip>
          <a:srcRect l="9999" r="4917" b="-2800"/>
          <a:stretch/>
        </p:blipFill>
        <p:spPr>
          <a:xfrm>
            <a:off x="3038538" y="6555396"/>
            <a:ext cx="7780020" cy="139882"/>
          </a:xfrm>
          <a:prstGeom prst="rect">
            <a:avLst/>
          </a:prstGeom>
          <a:noFill/>
          <a:ln>
            <a:noFill/>
          </a:ln>
        </p:spPr>
      </p:pic>
    </p:spTree>
    <p:extLst>
      <p:ext uri="{BB962C8B-B14F-4D97-AF65-F5344CB8AC3E}">
        <p14:creationId xmlns:p14="http://schemas.microsoft.com/office/powerpoint/2010/main" val="229654027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198"/>
        <p:cNvGrpSpPr/>
        <p:nvPr/>
      </p:nvGrpSpPr>
      <p:grpSpPr>
        <a:xfrm>
          <a:off x="0" y="0"/>
          <a:ext cx="0" cy="0"/>
          <a:chOff x="0" y="0"/>
          <a:chExt cx="0" cy="0"/>
        </a:xfrm>
      </p:grpSpPr>
      <p:pic>
        <p:nvPicPr>
          <p:cNvPr id="199" name="Google Shape;199;p5"/>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103027" y="1001331"/>
            <a:ext cx="10077561" cy="5038781"/>
          </a:xfrm>
          <a:prstGeom prst="rect">
            <a:avLst/>
          </a:prstGeom>
          <a:noFill/>
          <a:ln>
            <a:noFill/>
          </a:ln>
        </p:spPr>
      </p:pic>
      <p:sp>
        <p:nvSpPr>
          <p:cNvPr id="2" name="Title 1">
            <a:extLst>
              <a:ext uri="{FF2B5EF4-FFF2-40B4-BE49-F238E27FC236}">
                <a16:creationId xmlns:a16="http://schemas.microsoft.com/office/drawing/2014/main" id="{C7475740-2CEB-464F-1747-A7451039939A}"/>
              </a:ext>
            </a:extLst>
          </p:cNvPr>
          <p:cNvSpPr>
            <a:spLocks noGrp="1"/>
          </p:cNvSpPr>
          <p:nvPr>
            <p:ph type="title"/>
          </p:nvPr>
        </p:nvSpPr>
        <p:spPr/>
        <p:txBody>
          <a:bodyPr/>
          <a:lstStyle/>
          <a:p>
            <a:endParaRPr lang="en-US"/>
          </a:p>
        </p:txBody>
      </p:sp>
      <p:sp>
        <p:nvSpPr>
          <p:cNvPr id="200" name="Google Shape;200;p5"/>
          <p:cNvSpPr txBox="1">
            <a:spLocks noGrp="1"/>
          </p:cNvSpPr>
          <p:nvPr>
            <p:ph sz="half" idx="1"/>
          </p:nvPr>
        </p:nvSpPr>
        <p:spPr>
          <a:prstGeom prst="rect">
            <a:avLst/>
          </a:prstGeom>
          <a:noFill/>
          <a:ln>
            <a:noFill/>
          </a:ln>
        </p:spPr>
        <p:txBody>
          <a:bodyPr spcFirstLastPara="1" wrap="square" lIns="0" tIns="0" rIns="0" bIns="0" anchor="t" anchorCtr="0">
            <a:normAutofit/>
          </a:bodyPr>
          <a:lstStyle/>
          <a:p>
            <a:pPr marL="0" marR="0" lvl="0" indent="0" algn="l" rtl="0">
              <a:lnSpc>
                <a:spcPct val="100000"/>
              </a:lnSpc>
              <a:spcBef>
                <a:spcPts val="0"/>
              </a:spcBef>
              <a:spcAft>
                <a:spcPts val="0"/>
              </a:spcAft>
              <a:buClr>
                <a:srgbClr val="707070"/>
              </a:buClr>
              <a:buSzPts val="728"/>
              <a:buFont typeface="Poppins"/>
              <a:buNone/>
            </a:pPr>
            <a:r>
              <a:rPr lang="en-US" sz="600" b="0" i="0" u="none" strike="noStrike" cap="none" dirty="0">
                <a:solidFill>
                  <a:srgbClr val="707070"/>
                </a:solidFill>
                <a:latin typeface="Poppins" panose="00000500000000000000" pitchFamily="2" charset="0"/>
                <a:ea typeface="Poppins"/>
                <a:cs typeface="Poppins" panose="00000500000000000000" pitchFamily="2" charset="0"/>
                <a:sym typeface="Poppins"/>
              </a:rPr>
              <a:t>Notes: Based on data received 2022-02 - Surveillance data from 2021-01 to 2021-12 - Incidence: Number of cases / population * 1,000,000 - Population data: World population prospects, 2019 revision</a:t>
            </a:r>
            <a:endParaRPr sz="1800" dirty="0">
              <a:latin typeface="Poppins" panose="00000500000000000000" pitchFamily="2" charset="0"/>
              <a:cs typeface="Poppins" panose="00000500000000000000" pitchFamily="2" charset="0"/>
            </a:endParaRPr>
          </a:p>
        </p:txBody>
      </p:sp>
      <p:graphicFrame>
        <p:nvGraphicFramePr>
          <p:cNvPr id="201" name="Google Shape;201;p5"/>
          <p:cNvGraphicFramePr/>
          <p:nvPr>
            <p:extLst>
              <p:ext uri="{D42A27DB-BD31-4B8C-83A1-F6EECF244321}">
                <p14:modId xmlns:p14="http://schemas.microsoft.com/office/powerpoint/2010/main" val="2834739480"/>
              </p:ext>
            </p:extLst>
          </p:nvPr>
        </p:nvGraphicFramePr>
        <p:xfrm>
          <a:off x="9934476" y="1317568"/>
          <a:ext cx="2084700" cy="5010360"/>
        </p:xfrm>
        <a:graphic>
          <a:graphicData uri="http://schemas.openxmlformats.org/drawingml/2006/table">
            <a:tbl>
              <a:tblPr>
                <a:noFill/>
              </a:tblPr>
              <a:tblGrid>
                <a:gridCol w="893450">
                  <a:extLst>
                    <a:ext uri="{9D8B030D-6E8A-4147-A177-3AD203B41FA5}">
                      <a16:colId xmlns:a16="http://schemas.microsoft.com/office/drawing/2014/main" val="20000"/>
                    </a:ext>
                  </a:extLst>
                </a:gridCol>
                <a:gridCol w="595625">
                  <a:extLst>
                    <a:ext uri="{9D8B030D-6E8A-4147-A177-3AD203B41FA5}">
                      <a16:colId xmlns:a16="http://schemas.microsoft.com/office/drawing/2014/main" val="20001"/>
                    </a:ext>
                  </a:extLst>
                </a:gridCol>
                <a:gridCol w="595625">
                  <a:extLst>
                    <a:ext uri="{9D8B030D-6E8A-4147-A177-3AD203B41FA5}">
                      <a16:colId xmlns:a16="http://schemas.microsoft.com/office/drawing/2014/main" val="20002"/>
                    </a:ext>
                  </a:extLst>
                </a:gridCol>
              </a:tblGrid>
              <a:tr h="285225">
                <a:tc>
                  <a:txBody>
                    <a:bodyPr/>
                    <a:lstStyle/>
                    <a:p>
                      <a:pPr marL="63500" marR="63500" lvl="0" indent="0" algn="l" rtl="0">
                        <a:lnSpc>
                          <a:spcPct val="100000"/>
                        </a:lnSpc>
                        <a:spcBef>
                          <a:spcPts val="0"/>
                        </a:spcBef>
                        <a:spcAft>
                          <a:spcPts val="0"/>
                        </a:spcAft>
                        <a:buClr>
                          <a:srgbClr val="000000"/>
                        </a:buClr>
                        <a:buSzPts val="1000"/>
                        <a:buFont typeface="Arial"/>
                        <a:buNone/>
                      </a:pPr>
                      <a:r>
                        <a:rPr lang="en-US" sz="1000" b="1" u="none" strike="noStrike" cap="none">
                          <a:solidFill>
                            <a:srgbClr val="000000"/>
                          </a:solidFill>
                          <a:latin typeface="Arial"/>
                          <a:ea typeface="Arial"/>
                          <a:cs typeface="Arial"/>
                          <a:sym typeface="Arial"/>
                        </a:rPr>
                        <a:t>Country</a:t>
                      </a:r>
                      <a:endParaRPr/>
                    </a:p>
                  </a:txBody>
                  <a:tcPr marL="0" marR="0" marT="0" marB="0" anchor="ctr">
                    <a:lnL w="9525" cap="flat" cmpd="sng">
                      <a:solidFill>
                        <a:srgbClr val="FFFFFF">
                          <a:alpha val="0"/>
                        </a:srgbClr>
                      </a:solidFill>
                      <a:prstDash val="solid"/>
                      <a:round/>
                      <a:headEnd type="none" w="sm" len="sm"/>
                      <a:tailEnd type="none" w="sm" len="sm"/>
                    </a:lnL>
                    <a:lnR w="9525" cap="flat" cmpd="sng">
                      <a:solidFill>
                        <a:srgbClr val="FFFFFF">
                          <a:alpha val="0"/>
                        </a:srgbClr>
                      </a:solidFill>
                      <a:prstDash val="solid"/>
                      <a:round/>
                      <a:headEnd type="none" w="sm" len="sm"/>
                      <a:tailEnd type="none" w="sm" len="sm"/>
                    </a:lnR>
                    <a:lnT w="25400" cap="flat" cmpd="sng">
                      <a:solidFill>
                        <a:srgbClr val="666666"/>
                      </a:solidFill>
                      <a:prstDash val="solid"/>
                      <a:round/>
                      <a:headEnd type="none" w="sm" len="sm"/>
                      <a:tailEnd type="none" w="sm" len="sm"/>
                    </a:lnT>
                    <a:lnB w="25400" cap="flat" cmpd="sng">
                      <a:solidFill>
                        <a:srgbClr val="666666"/>
                      </a:solidFill>
                      <a:prstDash val="solid"/>
                      <a:round/>
                      <a:headEnd type="none" w="sm" len="sm"/>
                      <a:tailEnd type="none" w="sm" len="sm"/>
                    </a:lnB>
                  </a:tcPr>
                </a:tc>
                <a:tc>
                  <a:txBody>
                    <a:bodyPr/>
                    <a:lstStyle/>
                    <a:p>
                      <a:pPr marL="63500" marR="63500" lvl="0" indent="0" algn="r" rtl="0">
                        <a:lnSpc>
                          <a:spcPct val="100000"/>
                        </a:lnSpc>
                        <a:spcBef>
                          <a:spcPts val="0"/>
                        </a:spcBef>
                        <a:spcAft>
                          <a:spcPts val="0"/>
                        </a:spcAft>
                        <a:buClr>
                          <a:srgbClr val="000000"/>
                        </a:buClr>
                        <a:buSzPts val="1000"/>
                        <a:buFont typeface="Arial"/>
                        <a:buNone/>
                      </a:pPr>
                      <a:r>
                        <a:rPr lang="en-US" sz="1000" b="1" u="none" strike="noStrike" cap="none">
                          <a:solidFill>
                            <a:srgbClr val="000000"/>
                          </a:solidFill>
                          <a:latin typeface="Arial"/>
                          <a:ea typeface="Arial"/>
                          <a:cs typeface="Arial"/>
                          <a:sym typeface="Arial"/>
                        </a:rPr>
                        <a:t>Cases</a:t>
                      </a:r>
                      <a:endParaRPr/>
                    </a:p>
                  </a:txBody>
                  <a:tcPr marL="0" marR="0" marT="0" marB="0" anchor="ctr">
                    <a:lnL w="9525" cap="flat" cmpd="sng">
                      <a:solidFill>
                        <a:srgbClr val="FFFFFF">
                          <a:alpha val="0"/>
                        </a:srgbClr>
                      </a:solidFill>
                      <a:prstDash val="solid"/>
                      <a:round/>
                      <a:headEnd type="none" w="sm" len="sm"/>
                      <a:tailEnd type="none" w="sm" len="sm"/>
                    </a:lnL>
                    <a:lnR w="9525" cap="flat" cmpd="sng">
                      <a:solidFill>
                        <a:srgbClr val="FFFFFF">
                          <a:alpha val="0"/>
                        </a:srgbClr>
                      </a:solidFill>
                      <a:prstDash val="solid"/>
                      <a:round/>
                      <a:headEnd type="none" w="sm" len="sm"/>
                      <a:tailEnd type="none" w="sm" len="sm"/>
                    </a:lnR>
                    <a:lnT w="25400" cap="flat" cmpd="sng">
                      <a:solidFill>
                        <a:srgbClr val="666666"/>
                      </a:solidFill>
                      <a:prstDash val="solid"/>
                      <a:round/>
                      <a:headEnd type="none" w="sm" len="sm"/>
                      <a:tailEnd type="none" w="sm" len="sm"/>
                    </a:lnT>
                    <a:lnB w="25400" cap="flat" cmpd="sng">
                      <a:solidFill>
                        <a:srgbClr val="666666"/>
                      </a:solidFill>
                      <a:prstDash val="solid"/>
                      <a:round/>
                      <a:headEnd type="none" w="sm" len="sm"/>
                      <a:tailEnd type="none" w="sm" len="sm"/>
                    </a:lnB>
                  </a:tcPr>
                </a:tc>
                <a:tc>
                  <a:txBody>
                    <a:bodyPr/>
                    <a:lstStyle/>
                    <a:p>
                      <a:pPr marL="63500" marR="63500" lvl="0" indent="0" algn="r" rtl="0">
                        <a:lnSpc>
                          <a:spcPct val="100000"/>
                        </a:lnSpc>
                        <a:spcBef>
                          <a:spcPts val="0"/>
                        </a:spcBef>
                        <a:spcAft>
                          <a:spcPts val="0"/>
                        </a:spcAft>
                        <a:buClr>
                          <a:srgbClr val="000000"/>
                        </a:buClr>
                        <a:buSzPts val="1000"/>
                        <a:buFont typeface="Arial"/>
                        <a:buNone/>
                      </a:pPr>
                      <a:r>
                        <a:rPr lang="en-US" sz="1000" b="1" u="none" strike="noStrike" cap="none">
                          <a:solidFill>
                            <a:srgbClr val="000000"/>
                          </a:solidFill>
                          <a:latin typeface="Arial"/>
                          <a:ea typeface="Arial"/>
                          <a:cs typeface="Arial"/>
                          <a:sym typeface="Arial"/>
                        </a:rPr>
                        <a:t>Rate/M</a:t>
                      </a:r>
                      <a:endParaRPr/>
                    </a:p>
                  </a:txBody>
                  <a:tcPr marL="0" marR="0" marT="0" marB="0" anchor="ctr">
                    <a:lnL w="9525" cap="flat" cmpd="sng">
                      <a:solidFill>
                        <a:srgbClr val="FFFFFF">
                          <a:alpha val="0"/>
                        </a:srgbClr>
                      </a:solidFill>
                      <a:prstDash val="solid"/>
                      <a:round/>
                      <a:headEnd type="none" w="sm" len="sm"/>
                      <a:tailEnd type="none" w="sm" len="sm"/>
                    </a:lnL>
                    <a:lnR w="9525" cap="flat" cmpd="sng">
                      <a:solidFill>
                        <a:srgbClr val="FFFFFF">
                          <a:alpha val="0"/>
                        </a:srgbClr>
                      </a:solidFill>
                      <a:prstDash val="solid"/>
                      <a:round/>
                      <a:headEnd type="none" w="sm" len="sm"/>
                      <a:tailEnd type="none" w="sm" len="sm"/>
                    </a:lnR>
                    <a:lnT w="25400" cap="flat" cmpd="sng">
                      <a:solidFill>
                        <a:srgbClr val="666666"/>
                      </a:solidFill>
                      <a:prstDash val="solid"/>
                      <a:round/>
                      <a:headEnd type="none" w="sm" len="sm"/>
                      <a:tailEnd type="none" w="sm" len="sm"/>
                    </a:lnT>
                    <a:lnB w="25400" cap="flat" cmpd="sng">
                      <a:solidFill>
                        <a:srgbClr val="666666"/>
                      </a:solidFill>
                      <a:prstDash val="solid"/>
                      <a:round/>
                      <a:headEnd type="none" w="sm" len="sm"/>
                      <a:tailEnd type="none" w="sm" len="sm"/>
                    </a:lnB>
                  </a:tcPr>
                </a:tc>
                <a:extLst>
                  <a:ext uri="{0D108BD9-81ED-4DB2-BD59-A6C34878D82A}">
                    <a16:rowId xmlns:a16="http://schemas.microsoft.com/office/drawing/2014/main" val="10000"/>
                  </a:ext>
                </a:extLst>
              </a:tr>
              <a:tr h="237675">
                <a:tc>
                  <a:txBody>
                    <a:bodyPr/>
                    <a:lstStyle/>
                    <a:p>
                      <a:pPr marL="63500" marR="63500" lvl="0" indent="0" algn="l" rtl="0">
                        <a:lnSpc>
                          <a:spcPct val="100000"/>
                        </a:lnSpc>
                        <a:spcBef>
                          <a:spcPts val="0"/>
                        </a:spcBef>
                        <a:spcAft>
                          <a:spcPts val="0"/>
                        </a:spcAft>
                        <a:buClr>
                          <a:srgbClr val="000000"/>
                        </a:buClr>
                        <a:buSzPts val="800"/>
                        <a:buFont typeface="Arial"/>
                        <a:buNone/>
                      </a:pPr>
                      <a:r>
                        <a:rPr lang="en-US" sz="800" u="none" strike="noStrike" cap="none">
                          <a:solidFill>
                            <a:srgbClr val="000000"/>
                          </a:solidFill>
                          <a:latin typeface="Arial"/>
                          <a:ea typeface="Arial"/>
                          <a:cs typeface="Arial"/>
                          <a:sym typeface="Arial"/>
                        </a:rPr>
                        <a:t>Somalia</a:t>
                      </a:r>
                      <a:endParaRPr/>
                    </a:p>
                  </a:txBody>
                  <a:tcPr marL="0" marR="0" marT="0" marB="0" anchor="ctr">
                    <a:lnL w="9525" cap="flat" cmpd="sng">
                      <a:solidFill>
                        <a:srgbClr val="FFFFFF">
                          <a:alpha val="0"/>
                        </a:srgbClr>
                      </a:solidFill>
                      <a:prstDash val="solid"/>
                      <a:round/>
                      <a:headEnd type="none" w="sm" len="sm"/>
                      <a:tailEnd type="none" w="sm" len="sm"/>
                    </a:lnL>
                    <a:lnR w="9525" cap="flat" cmpd="sng">
                      <a:solidFill>
                        <a:srgbClr val="FFFFFF">
                          <a:alpha val="0"/>
                        </a:srgbClr>
                      </a:solidFill>
                      <a:prstDash val="solid"/>
                      <a:round/>
                      <a:headEnd type="none" w="sm" len="sm"/>
                      <a:tailEnd type="none" w="sm" len="sm"/>
                    </a:lnR>
                    <a:lnT w="25400" cap="flat" cmpd="sng">
                      <a:solidFill>
                        <a:srgbClr val="666666"/>
                      </a:solidFill>
                      <a:prstDash val="solid"/>
                      <a:round/>
                      <a:headEnd type="none" w="sm" len="sm"/>
                      <a:tailEnd type="none" w="sm" len="sm"/>
                    </a:lnT>
                    <a:lnB w="9525" cap="flat" cmpd="sng">
                      <a:solidFill>
                        <a:srgbClr val="666666"/>
                      </a:solidFill>
                      <a:prstDash val="solid"/>
                      <a:round/>
                      <a:headEnd type="none" w="sm" len="sm"/>
                      <a:tailEnd type="none" w="sm" len="sm"/>
                    </a:lnB>
                  </a:tcPr>
                </a:tc>
                <a:tc>
                  <a:txBody>
                    <a:bodyPr/>
                    <a:lstStyle/>
                    <a:p>
                      <a:pPr marL="63500" marR="63500" lvl="0" indent="0" algn="r" rtl="0">
                        <a:lnSpc>
                          <a:spcPct val="100000"/>
                        </a:lnSpc>
                        <a:spcBef>
                          <a:spcPts val="0"/>
                        </a:spcBef>
                        <a:spcAft>
                          <a:spcPts val="0"/>
                        </a:spcAft>
                        <a:buClr>
                          <a:srgbClr val="000000"/>
                        </a:buClr>
                        <a:buSzPts val="800"/>
                        <a:buFont typeface="Arial"/>
                        <a:buNone/>
                      </a:pPr>
                      <a:r>
                        <a:rPr lang="en-US" sz="800" u="none" strike="noStrike" cap="none">
                          <a:solidFill>
                            <a:srgbClr val="000000"/>
                          </a:solidFill>
                          <a:latin typeface="Arial"/>
                          <a:ea typeface="Arial"/>
                          <a:cs typeface="Arial"/>
                          <a:sym typeface="Arial"/>
                        </a:rPr>
                        <a:t>6,029</a:t>
                      </a:r>
                      <a:endParaRPr/>
                    </a:p>
                  </a:txBody>
                  <a:tcPr marL="0" marR="0" marT="0" marB="0" anchor="ctr">
                    <a:lnL w="9525" cap="flat" cmpd="sng">
                      <a:solidFill>
                        <a:srgbClr val="FFFFFF">
                          <a:alpha val="0"/>
                        </a:srgbClr>
                      </a:solidFill>
                      <a:prstDash val="solid"/>
                      <a:round/>
                      <a:headEnd type="none" w="sm" len="sm"/>
                      <a:tailEnd type="none" w="sm" len="sm"/>
                    </a:lnL>
                    <a:lnR w="9525" cap="flat" cmpd="sng">
                      <a:solidFill>
                        <a:srgbClr val="FFFFFF">
                          <a:alpha val="0"/>
                        </a:srgbClr>
                      </a:solidFill>
                      <a:prstDash val="solid"/>
                      <a:round/>
                      <a:headEnd type="none" w="sm" len="sm"/>
                      <a:tailEnd type="none" w="sm" len="sm"/>
                    </a:lnR>
                    <a:lnT w="25400" cap="flat" cmpd="sng">
                      <a:solidFill>
                        <a:srgbClr val="666666"/>
                      </a:solidFill>
                      <a:prstDash val="solid"/>
                      <a:round/>
                      <a:headEnd type="none" w="sm" len="sm"/>
                      <a:tailEnd type="none" w="sm" len="sm"/>
                    </a:lnT>
                    <a:lnB w="9525" cap="flat" cmpd="sng">
                      <a:solidFill>
                        <a:srgbClr val="666666"/>
                      </a:solidFill>
                      <a:prstDash val="solid"/>
                      <a:round/>
                      <a:headEnd type="none" w="sm" len="sm"/>
                      <a:tailEnd type="none" w="sm" len="sm"/>
                    </a:lnB>
                  </a:tcPr>
                </a:tc>
                <a:tc>
                  <a:txBody>
                    <a:bodyPr/>
                    <a:lstStyle/>
                    <a:p>
                      <a:pPr marL="63500" marR="63500" lvl="0" indent="0" algn="r" rtl="0">
                        <a:lnSpc>
                          <a:spcPct val="100000"/>
                        </a:lnSpc>
                        <a:spcBef>
                          <a:spcPts val="0"/>
                        </a:spcBef>
                        <a:spcAft>
                          <a:spcPts val="0"/>
                        </a:spcAft>
                        <a:buClr>
                          <a:srgbClr val="000000"/>
                        </a:buClr>
                        <a:buSzPts val="800"/>
                        <a:buFont typeface="Arial"/>
                        <a:buNone/>
                      </a:pPr>
                      <a:r>
                        <a:rPr lang="en-US" sz="800" u="none" strike="noStrike" cap="none">
                          <a:solidFill>
                            <a:srgbClr val="000000"/>
                          </a:solidFill>
                          <a:latin typeface="Arial"/>
                          <a:ea typeface="Arial"/>
                          <a:cs typeface="Arial"/>
                          <a:sym typeface="Arial"/>
                        </a:rPr>
                        <a:t>369</a:t>
                      </a:r>
                      <a:endParaRPr/>
                    </a:p>
                  </a:txBody>
                  <a:tcPr marL="0" marR="0" marT="0" marB="0" anchor="ctr">
                    <a:lnL w="9525" cap="flat" cmpd="sng">
                      <a:solidFill>
                        <a:srgbClr val="FFFFFF">
                          <a:alpha val="0"/>
                        </a:srgbClr>
                      </a:solidFill>
                      <a:prstDash val="solid"/>
                      <a:round/>
                      <a:headEnd type="none" w="sm" len="sm"/>
                      <a:tailEnd type="none" w="sm" len="sm"/>
                    </a:lnL>
                    <a:lnR w="9525" cap="flat" cmpd="sng">
                      <a:solidFill>
                        <a:srgbClr val="FFFFFF">
                          <a:alpha val="0"/>
                        </a:srgbClr>
                      </a:solidFill>
                      <a:prstDash val="solid"/>
                      <a:round/>
                      <a:headEnd type="none" w="sm" len="sm"/>
                      <a:tailEnd type="none" w="sm" len="sm"/>
                    </a:lnR>
                    <a:lnT w="25400" cap="flat" cmpd="sng">
                      <a:solidFill>
                        <a:srgbClr val="666666"/>
                      </a:solidFill>
                      <a:prstDash val="solid"/>
                      <a:round/>
                      <a:headEnd type="none" w="sm" len="sm"/>
                      <a:tailEnd type="none" w="sm" len="sm"/>
                    </a:lnT>
                    <a:lnB w="9525" cap="flat" cmpd="sng">
                      <a:solidFill>
                        <a:srgbClr val="666666"/>
                      </a:solidFill>
                      <a:prstDash val="solid"/>
                      <a:round/>
                      <a:headEnd type="none" w="sm" len="sm"/>
                      <a:tailEnd type="none" w="sm" len="sm"/>
                    </a:lnB>
                  </a:tcPr>
                </a:tc>
                <a:extLst>
                  <a:ext uri="{0D108BD9-81ED-4DB2-BD59-A6C34878D82A}">
                    <a16:rowId xmlns:a16="http://schemas.microsoft.com/office/drawing/2014/main" val="10001"/>
                  </a:ext>
                </a:extLst>
              </a:tr>
              <a:tr h="237675">
                <a:tc>
                  <a:txBody>
                    <a:bodyPr/>
                    <a:lstStyle/>
                    <a:p>
                      <a:pPr marL="63500" marR="63500" lvl="0" indent="0" algn="l" rtl="0">
                        <a:lnSpc>
                          <a:spcPct val="100000"/>
                        </a:lnSpc>
                        <a:spcBef>
                          <a:spcPts val="0"/>
                        </a:spcBef>
                        <a:spcAft>
                          <a:spcPts val="0"/>
                        </a:spcAft>
                        <a:buClr>
                          <a:srgbClr val="000000"/>
                        </a:buClr>
                        <a:buSzPts val="800"/>
                        <a:buFont typeface="Arial"/>
                        <a:buNone/>
                      </a:pPr>
                      <a:r>
                        <a:rPr lang="en-US" sz="800" u="none" strike="noStrike" cap="none">
                          <a:solidFill>
                            <a:srgbClr val="000000"/>
                          </a:solidFill>
                          <a:latin typeface="Arial"/>
                          <a:ea typeface="Arial"/>
                          <a:cs typeface="Arial"/>
                          <a:sym typeface="Arial"/>
                        </a:rPr>
                        <a:t>Yemen</a:t>
                      </a:r>
                      <a:endParaRPr/>
                    </a:p>
                  </a:txBody>
                  <a:tcPr marL="0" marR="0" marT="0" marB="0" anchor="ctr">
                    <a:lnL w="9525" cap="flat" cmpd="sng">
                      <a:solidFill>
                        <a:srgbClr val="FFFFFF">
                          <a:alpha val="0"/>
                        </a:srgbClr>
                      </a:solidFill>
                      <a:prstDash val="solid"/>
                      <a:round/>
                      <a:headEnd type="none" w="sm" len="sm"/>
                      <a:tailEnd type="none" w="sm" len="sm"/>
                    </a:lnL>
                    <a:lnR w="9525" cap="flat" cmpd="sng">
                      <a:solidFill>
                        <a:srgbClr val="FFFFFF">
                          <a:alpha val="0"/>
                        </a:srgbClr>
                      </a:solidFill>
                      <a:prstDash val="solid"/>
                      <a:round/>
                      <a:headEnd type="none" w="sm" len="sm"/>
                      <a:tailEnd type="none" w="sm" len="sm"/>
                    </a:lnR>
                    <a:lnT w="9525" cap="flat" cmpd="sng">
                      <a:solidFill>
                        <a:srgbClr val="666666"/>
                      </a:solidFill>
                      <a:prstDash val="solid"/>
                      <a:round/>
                      <a:headEnd type="none" w="sm" len="sm"/>
                      <a:tailEnd type="none" w="sm" len="sm"/>
                    </a:lnT>
                    <a:lnB w="9525" cap="flat" cmpd="sng">
                      <a:solidFill>
                        <a:srgbClr val="666666"/>
                      </a:solidFill>
                      <a:prstDash val="solid"/>
                      <a:round/>
                      <a:headEnd type="none" w="sm" len="sm"/>
                      <a:tailEnd type="none" w="sm" len="sm"/>
                    </a:lnB>
                  </a:tcPr>
                </a:tc>
                <a:tc>
                  <a:txBody>
                    <a:bodyPr/>
                    <a:lstStyle/>
                    <a:p>
                      <a:pPr marL="63500" marR="63500" lvl="0" indent="0" algn="r" rtl="0">
                        <a:lnSpc>
                          <a:spcPct val="100000"/>
                        </a:lnSpc>
                        <a:spcBef>
                          <a:spcPts val="0"/>
                        </a:spcBef>
                        <a:spcAft>
                          <a:spcPts val="0"/>
                        </a:spcAft>
                        <a:buClr>
                          <a:srgbClr val="000000"/>
                        </a:buClr>
                        <a:buSzPts val="800"/>
                        <a:buFont typeface="Arial"/>
                        <a:buNone/>
                      </a:pPr>
                      <a:r>
                        <a:rPr lang="en-US" sz="800" u="none" strike="noStrike" cap="none">
                          <a:solidFill>
                            <a:srgbClr val="000000"/>
                          </a:solidFill>
                          <a:latin typeface="Arial"/>
                          <a:ea typeface="Arial"/>
                          <a:cs typeface="Arial"/>
                          <a:sym typeface="Arial"/>
                        </a:rPr>
                        <a:t>4,340</a:t>
                      </a:r>
                      <a:endParaRPr/>
                    </a:p>
                  </a:txBody>
                  <a:tcPr marL="0" marR="0" marT="0" marB="0" anchor="ctr">
                    <a:lnL w="9525" cap="flat" cmpd="sng">
                      <a:solidFill>
                        <a:srgbClr val="FFFFFF">
                          <a:alpha val="0"/>
                        </a:srgbClr>
                      </a:solidFill>
                      <a:prstDash val="solid"/>
                      <a:round/>
                      <a:headEnd type="none" w="sm" len="sm"/>
                      <a:tailEnd type="none" w="sm" len="sm"/>
                    </a:lnL>
                    <a:lnR w="9525" cap="flat" cmpd="sng">
                      <a:solidFill>
                        <a:srgbClr val="FFFFFF">
                          <a:alpha val="0"/>
                        </a:srgbClr>
                      </a:solidFill>
                      <a:prstDash val="solid"/>
                      <a:round/>
                      <a:headEnd type="none" w="sm" len="sm"/>
                      <a:tailEnd type="none" w="sm" len="sm"/>
                    </a:lnR>
                    <a:lnT w="9525" cap="flat" cmpd="sng">
                      <a:solidFill>
                        <a:srgbClr val="666666"/>
                      </a:solidFill>
                      <a:prstDash val="solid"/>
                      <a:round/>
                      <a:headEnd type="none" w="sm" len="sm"/>
                      <a:tailEnd type="none" w="sm" len="sm"/>
                    </a:lnT>
                    <a:lnB w="9525" cap="flat" cmpd="sng">
                      <a:solidFill>
                        <a:srgbClr val="666666"/>
                      </a:solidFill>
                      <a:prstDash val="solid"/>
                      <a:round/>
                      <a:headEnd type="none" w="sm" len="sm"/>
                      <a:tailEnd type="none" w="sm" len="sm"/>
                    </a:lnB>
                  </a:tcPr>
                </a:tc>
                <a:tc>
                  <a:txBody>
                    <a:bodyPr/>
                    <a:lstStyle/>
                    <a:p>
                      <a:pPr marL="63500" marR="63500" lvl="0" indent="0" algn="r" rtl="0">
                        <a:lnSpc>
                          <a:spcPct val="100000"/>
                        </a:lnSpc>
                        <a:spcBef>
                          <a:spcPts val="0"/>
                        </a:spcBef>
                        <a:spcAft>
                          <a:spcPts val="0"/>
                        </a:spcAft>
                        <a:buClr>
                          <a:srgbClr val="000000"/>
                        </a:buClr>
                        <a:buSzPts val="800"/>
                        <a:buFont typeface="Arial"/>
                        <a:buNone/>
                      </a:pPr>
                      <a:r>
                        <a:rPr lang="en-US" sz="800" u="none" strike="noStrike" cap="none">
                          <a:solidFill>
                            <a:srgbClr val="000000"/>
                          </a:solidFill>
                          <a:latin typeface="Arial"/>
                          <a:ea typeface="Arial"/>
                          <a:cs typeface="Arial"/>
                          <a:sym typeface="Arial"/>
                        </a:rPr>
                        <a:t>142</a:t>
                      </a:r>
                      <a:endParaRPr/>
                    </a:p>
                  </a:txBody>
                  <a:tcPr marL="0" marR="0" marT="0" marB="0" anchor="ctr">
                    <a:lnL w="9525" cap="flat" cmpd="sng">
                      <a:solidFill>
                        <a:srgbClr val="FFFFFF">
                          <a:alpha val="0"/>
                        </a:srgbClr>
                      </a:solidFill>
                      <a:prstDash val="solid"/>
                      <a:round/>
                      <a:headEnd type="none" w="sm" len="sm"/>
                      <a:tailEnd type="none" w="sm" len="sm"/>
                    </a:lnL>
                    <a:lnR w="9525" cap="flat" cmpd="sng">
                      <a:solidFill>
                        <a:srgbClr val="FFFFFF">
                          <a:alpha val="0"/>
                        </a:srgbClr>
                      </a:solidFill>
                      <a:prstDash val="solid"/>
                      <a:round/>
                      <a:headEnd type="none" w="sm" len="sm"/>
                      <a:tailEnd type="none" w="sm" len="sm"/>
                    </a:lnR>
                    <a:lnT w="9525" cap="flat" cmpd="sng">
                      <a:solidFill>
                        <a:srgbClr val="666666"/>
                      </a:solidFill>
                      <a:prstDash val="solid"/>
                      <a:round/>
                      <a:headEnd type="none" w="sm" len="sm"/>
                      <a:tailEnd type="none" w="sm" len="sm"/>
                    </a:lnT>
                    <a:lnB w="9525" cap="flat" cmpd="sng">
                      <a:solidFill>
                        <a:srgbClr val="666666"/>
                      </a:solidFill>
                      <a:prstDash val="solid"/>
                      <a:round/>
                      <a:headEnd type="none" w="sm" len="sm"/>
                      <a:tailEnd type="none" w="sm" len="sm"/>
                    </a:lnB>
                  </a:tcPr>
                </a:tc>
                <a:extLst>
                  <a:ext uri="{0D108BD9-81ED-4DB2-BD59-A6C34878D82A}">
                    <a16:rowId xmlns:a16="http://schemas.microsoft.com/office/drawing/2014/main" val="10002"/>
                  </a:ext>
                </a:extLst>
              </a:tr>
              <a:tr h="237675">
                <a:tc>
                  <a:txBody>
                    <a:bodyPr/>
                    <a:lstStyle/>
                    <a:p>
                      <a:pPr marL="63500" marR="63500" lvl="0" indent="0" algn="l" rtl="0">
                        <a:lnSpc>
                          <a:spcPct val="100000"/>
                        </a:lnSpc>
                        <a:spcBef>
                          <a:spcPts val="0"/>
                        </a:spcBef>
                        <a:spcAft>
                          <a:spcPts val="0"/>
                        </a:spcAft>
                        <a:buClr>
                          <a:srgbClr val="000000"/>
                        </a:buClr>
                        <a:buSzPts val="800"/>
                        <a:buFont typeface="Arial"/>
                        <a:buNone/>
                      </a:pPr>
                      <a:r>
                        <a:rPr lang="en-US" sz="800" u="none" strike="noStrike" cap="none">
                          <a:solidFill>
                            <a:srgbClr val="000000"/>
                          </a:solidFill>
                          <a:latin typeface="Arial"/>
                          <a:ea typeface="Arial"/>
                          <a:cs typeface="Arial"/>
                          <a:sym typeface="Arial"/>
                        </a:rPr>
                        <a:t>Liberia</a:t>
                      </a:r>
                      <a:endParaRPr/>
                    </a:p>
                  </a:txBody>
                  <a:tcPr marL="0" marR="0" marT="0" marB="0" anchor="ctr">
                    <a:lnL w="9525" cap="flat" cmpd="sng">
                      <a:solidFill>
                        <a:srgbClr val="FFFFFF">
                          <a:alpha val="0"/>
                        </a:srgbClr>
                      </a:solidFill>
                      <a:prstDash val="solid"/>
                      <a:round/>
                      <a:headEnd type="none" w="sm" len="sm"/>
                      <a:tailEnd type="none" w="sm" len="sm"/>
                    </a:lnL>
                    <a:lnR w="9525" cap="flat" cmpd="sng">
                      <a:solidFill>
                        <a:srgbClr val="FFFFFF">
                          <a:alpha val="0"/>
                        </a:srgbClr>
                      </a:solidFill>
                      <a:prstDash val="solid"/>
                      <a:round/>
                      <a:headEnd type="none" w="sm" len="sm"/>
                      <a:tailEnd type="none" w="sm" len="sm"/>
                    </a:lnR>
                    <a:lnT w="9525" cap="flat" cmpd="sng">
                      <a:solidFill>
                        <a:srgbClr val="666666"/>
                      </a:solidFill>
                      <a:prstDash val="solid"/>
                      <a:round/>
                      <a:headEnd type="none" w="sm" len="sm"/>
                      <a:tailEnd type="none" w="sm" len="sm"/>
                    </a:lnT>
                    <a:lnB w="9525" cap="flat" cmpd="sng">
                      <a:solidFill>
                        <a:srgbClr val="666666"/>
                      </a:solidFill>
                      <a:prstDash val="solid"/>
                      <a:round/>
                      <a:headEnd type="none" w="sm" len="sm"/>
                      <a:tailEnd type="none" w="sm" len="sm"/>
                    </a:lnB>
                  </a:tcPr>
                </a:tc>
                <a:tc>
                  <a:txBody>
                    <a:bodyPr/>
                    <a:lstStyle/>
                    <a:p>
                      <a:pPr marL="63500" marR="63500" lvl="0" indent="0" algn="r" rtl="0">
                        <a:lnSpc>
                          <a:spcPct val="100000"/>
                        </a:lnSpc>
                        <a:spcBef>
                          <a:spcPts val="0"/>
                        </a:spcBef>
                        <a:spcAft>
                          <a:spcPts val="0"/>
                        </a:spcAft>
                        <a:buClr>
                          <a:srgbClr val="000000"/>
                        </a:buClr>
                        <a:buSzPts val="800"/>
                        <a:buFont typeface="Arial"/>
                        <a:buNone/>
                      </a:pPr>
                      <a:r>
                        <a:rPr lang="en-US" sz="800" u="none" strike="noStrike" cap="none">
                          <a:solidFill>
                            <a:srgbClr val="000000"/>
                          </a:solidFill>
                          <a:latin typeface="Arial"/>
                          <a:ea typeface="Arial"/>
                          <a:cs typeface="Arial"/>
                          <a:sym typeface="Arial"/>
                        </a:rPr>
                        <a:t>462</a:t>
                      </a:r>
                      <a:endParaRPr/>
                    </a:p>
                  </a:txBody>
                  <a:tcPr marL="0" marR="0" marT="0" marB="0" anchor="ctr">
                    <a:lnL w="9525" cap="flat" cmpd="sng">
                      <a:solidFill>
                        <a:srgbClr val="FFFFFF">
                          <a:alpha val="0"/>
                        </a:srgbClr>
                      </a:solidFill>
                      <a:prstDash val="solid"/>
                      <a:round/>
                      <a:headEnd type="none" w="sm" len="sm"/>
                      <a:tailEnd type="none" w="sm" len="sm"/>
                    </a:lnL>
                    <a:lnR w="9525" cap="flat" cmpd="sng">
                      <a:solidFill>
                        <a:srgbClr val="FFFFFF">
                          <a:alpha val="0"/>
                        </a:srgbClr>
                      </a:solidFill>
                      <a:prstDash val="solid"/>
                      <a:round/>
                      <a:headEnd type="none" w="sm" len="sm"/>
                      <a:tailEnd type="none" w="sm" len="sm"/>
                    </a:lnR>
                    <a:lnT w="9525" cap="flat" cmpd="sng">
                      <a:solidFill>
                        <a:srgbClr val="666666"/>
                      </a:solidFill>
                      <a:prstDash val="solid"/>
                      <a:round/>
                      <a:headEnd type="none" w="sm" len="sm"/>
                      <a:tailEnd type="none" w="sm" len="sm"/>
                    </a:lnT>
                    <a:lnB w="9525" cap="flat" cmpd="sng">
                      <a:solidFill>
                        <a:srgbClr val="666666"/>
                      </a:solidFill>
                      <a:prstDash val="solid"/>
                      <a:round/>
                      <a:headEnd type="none" w="sm" len="sm"/>
                      <a:tailEnd type="none" w="sm" len="sm"/>
                    </a:lnB>
                  </a:tcPr>
                </a:tc>
                <a:tc>
                  <a:txBody>
                    <a:bodyPr/>
                    <a:lstStyle/>
                    <a:p>
                      <a:pPr marL="63500" marR="63500" lvl="0" indent="0" algn="r" rtl="0">
                        <a:lnSpc>
                          <a:spcPct val="100000"/>
                        </a:lnSpc>
                        <a:spcBef>
                          <a:spcPts val="0"/>
                        </a:spcBef>
                        <a:spcAft>
                          <a:spcPts val="0"/>
                        </a:spcAft>
                        <a:buClr>
                          <a:srgbClr val="000000"/>
                        </a:buClr>
                        <a:buSzPts val="800"/>
                        <a:buFont typeface="Arial"/>
                        <a:buNone/>
                      </a:pPr>
                      <a:r>
                        <a:rPr lang="en-US" sz="800" u="none" strike="noStrike" cap="none">
                          <a:solidFill>
                            <a:srgbClr val="000000"/>
                          </a:solidFill>
                          <a:latin typeface="Arial"/>
                          <a:ea typeface="Arial"/>
                          <a:cs typeface="Arial"/>
                          <a:sym typeface="Arial"/>
                        </a:rPr>
                        <a:t>89</a:t>
                      </a:r>
                      <a:endParaRPr/>
                    </a:p>
                  </a:txBody>
                  <a:tcPr marL="0" marR="0" marT="0" marB="0" anchor="ctr">
                    <a:lnL w="9525" cap="flat" cmpd="sng">
                      <a:solidFill>
                        <a:srgbClr val="FFFFFF">
                          <a:alpha val="0"/>
                        </a:srgbClr>
                      </a:solidFill>
                      <a:prstDash val="solid"/>
                      <a:round/>
                      <a:headEnd type="none" w="sm" len="sm"/>
                      <a:tailEnd type="none" w="sm" len="sm"/>
                    </a:lnL>
                    <a:lnR w="9525" cap="flat" cmpd="sng">
                      <a:solidFill>
                        <a:srgbClr val="FFFFFF">
                          <a:alpha val="0"/>
                        </a:srgbClr>
                      </a:solidFill>
                      <a:prstDash val="solid"/>
                      <a:round/>
                      <a:headEnd type="none" w="sm" len="sm"/>
                      <a:tailEnd type="none" w="sm" len="sm"/>
                    </a:lnR>
                    <a:lnT w="9525" cap="flat" cmpd="sng">
                      <a:solidFill>
                        <a:srgbClr val="666666"/>
                      </a:solidFill>
                      <a:prstDash val="solid"/>
                      <a:round/>
                      <a:headEnd type="none" w="sm" len="sm"/>
                      <a:tailEnd type="none" w="sm" len="sm"/>
                    </a:lnT>
                    <a:lnB w="9525" cap="flat" cmpd="sng">
                      <a:solidFill>
                        <a:srgbClr val="666666"/>
                      </a:solidFill>
                      <a:prstDash val="solid"/>
                      <a:round/>
                      <a:headEnd type="none" w="sm" len="sm"/>
                      <a:tailEnd type="none" w="sm" len="sm"/>
                    </a:lnB>
                  </a:tcPr>
                </a:tc>
                <a:extLst>
                  <a:ext uri="{0D108BD9-81ED-4DB2-BD59-A6C34878D82A}">
                    <a16:rowId xmlns:a16="http://schemas.microsoft.com/office/drawing/2014/main" val="10003"/>
                  </a:ext>
                </a:extLst>
              </a:tr>
              <a:tr h="237675">
                <a:tc>
                  <a:txBody>
                    <a:bodyPr/>
                    <a:lstStyle/>
                    <a:p>
                      <a:pPr marL="63500" marR="63500" lvl="0" indent="0" algn="l" rtl="0">
                        <a:lnSpc>
                          <a:spcPct val="100000"/>
                        </a:lnSpc>
                        <a:spcBef>
                          <a:spcPts val="0"/>
                        </a:spcBef>
                        <a:spcAft>
                          <a:spcPts val="0"/>
                        </a:spcAft>
                        <a:buClr>
                          <a:srgbClr val="000000"/>
                        </a:buClr>
                        <a:buSzPts val="800"/>
                        <a:buFont typeface="Arial"/>
                        <a:buNone/>
                      </a:pPr>
                      <a:r>
                        <a:rPr lang="en-US" sz="800" u="none" strike="noStrike" cap="none">
                          <a:solidFill>
                            <a:srgbClr val="000000"/>
                          </a:solidFill>
                          <a:latin typeface="Arial"/>
                          <a:ea typeface="Arial"/>
                          <a:cs typeface="Arial"/>
                          <a:sym typeface="Arial"/>
                        </a:rPr>
                        <a:t>Côte d'Ivoire</a:t>
                      </a:r>
                      <a:endParaRPr/>
                    </a:p>
                  </a:txBody>
                  <a:tcPr marL="0" marR="0" marT="0" marB="0" anchor="ctr">
                    <a:lnL w="9525" cap="flat" cmpd="sng">
                      <a:solidFill>
                        <a:srgbClr val="FFFFFF">
                          <a:alpha val="0"/>
                        </a:srgbClr>
                      </a:solidFill>
                      <a:prstDash val="solid"/>
                      <a:round/>
                      <a:headEnd type="none" w="sm" len="sm"/>
                      <a:tailEnd type="none" w="sm" len="sm"/>
                    </a:lnL>
                    <a:lnR w="9525" cap="flat" cmpd="sng">
                      <a:solidFill>
                        <a:srgbClr val="FFFFFF">
                          <a:alpha val="0"/>
                        </a:srgbClr>
                      </a:solidFill>
                      <a:prstDash val="solid"/>
                      <a:round/>
                      <a:headEnd type="none" w="sm" len="sm"/>
                      <a:tailEnd type="none" w="sm" len="sm"/>
                    </a:lnR>
                    <a:lnT w="9525" cap="flat" cmpd="sng">
                      <a:solidFill>
                        <a:srgbClr val="666666"/>
                      </a:solidFill>
                      <a:prstDash val="solid"/>
                      <a:round/>
                      <a:headEnd type="none" w="sm" len="sm"/>
                      <a:tailEnd type="none" w="sm" len="sm"/>
                    </a:lnT>
                    <a:lnB w="9525" cap="flat" cmpd="sng">
                      <a:solidFill>
                        <a:srgbClr val="666666"/>
                      </a:solidFill>
                      <a:prstDash val="solid"/>
                      <a:round/>
                      <a:headEnd type="none" w="sm" len="sm"/>
                      <a:tailEnd type="none" w="sm" len="sm"/>
                    </a:lnB>
                  </a:tcPr>
                </a:tc>
                <a:tc>
                  <a:txBody>
                    <a:bodyPr/>
                    <a:lstStyle/>
                    <a:p>
                      <a:pPr marL="63500" marR="63500" lvl="0" indent="0" algn="r" rtl="0">
                        <a:lnSpc>
                          <a:spcPct val="100000"/>
                        </a:lnSpc>
                        <a:spcBef>
                          <a:spcPts val="0"/>
                        </a:spcBef>
                        <a:spcAft>
                          <a:spcPts val="0"/>
                        </a:spcAft>
                        <a:buClr>
                          <a:srgbClr val="000000"/>
                        </a:buClr>
                        <a:buSzPts val="800"/>
                        <a:buFont typeface="Arial"/>
                        <a:buNone/>
                      </a:pPr>
                      <a:r>
                        <a:rPr lang="en-US" sz="800" u="none" strike="noStrike" cap="none">
                          <a:solidFill>
                            <a:srgbClr val="000000"/>
                          </a:solidFill>
                          <a:latin typeface="Arial"/>
                          <a:ea typeface="Arial"/>
                          <a:cs typeface="Arial"/>
                          <a:sym typeface="Arial"/>
                        </a:rPr>
                        <a:t>2,352</a:t>
                      </a:r>
                      <a:endParaRPr/>
                    </a:p>
                  </a:txBody>
                  <a:tcPr marL="0" marR="0" marT="0" marB="0" anchor="ctr">
                    <a:lnL w="9525" cap="flat" cmpd="sng">
                      <a:solidFill>
                        <a:srgbClr val="FFFFFF">
                          <a:alpha val="0"/>
                        </a:srgbClr>
                      </a:solidFill>
                      <a:prstDash val="solid"/>
                      <a:round/>
                      <a:headEnd type="none" w="sm" len="sm"/>
                      <a:tailEnd type="none" w="sm" len="sm"/>
                    </a:lnL>
                    <a:lnR w="9525" cap="flat" cmpd="sng">
                      <a:solidFill>
                        <a:srgbClr val="FFFFFF">
                          <a:alpha val="0"/>
                        </a:srgbClr>
                      </a:solidFill>
                      <a:prstDash val="solid"/>
                      <a:round/>
                      <a:headEnd type="none" w="sm" len="sm"/>
                      <a:tailEnd type="none" w="sm" len="sm"/>
                    </a:lnR>
                    <a:lnT w="9525" cap="flat" cmpd="sng">
                      <a:solidFill>
                        <a:srgbClr val="666666"/>
                      </a:solidFill>
                      <a:prstDash val="solid"/>
                      <a:round/>
                      <a:headEnd type="none" w="sm" len="sm"/>
                      <a:tailEnd type="none" w="sm" len="sm"/>
                    </a:lnT>
                    <a:lnB w="9525" cap="flat" cmpd="sng">
                      <a:solidFill>
                        <a:srgbClr val="666666"/>
                      </a:solidFill>
                      <a:prstDash val="solid"/>
                      <a:round/>
                      <a:headEnd type="none" w="sm" len="sm"/>
                      <a:tailEnd type="none" w="sm" len="sm"/>
                    </a:lnB>
                  </a:tcPr>
                </a:tc>
                <a:tc>
                  <a:txBody>
                    <a:bodyPr/>
                    <a:lstStyle/>
                    <a:p>
                      <a:pPr marL="63500" marR="63500" lvl="0" indent="0" algn="r" rtl="0">
                        <a:lnSpc>
                          <a:spcPct val="100000"/>
                        </a:lnSpc>
                        <a:spcBef>
                          <a:spcPts val="0"/>
                        </a:spcBef>
                        <a:spcAft>
                          <a:spcPts val="0"/>
                        </a:spcAft>
                        <a:buClr>
                          <a:srgbClr val="000000"/>
                        </a:buClr>
                        <a:buSzPts val="800"/>
                        <a:buFont typeface="Arial"/>
                        <a:buNone/>
                      </a:pPr>
                      <a:r>
                        <a:rPr lang="en-US" sz="800" u="none" strike="noStrike" cap="none">
                          <a:solidFill>
                            <a:srgbClr val="000000"/>
                          </a:solidFill>
                          <a:latin typeface="Arial"/>
                          <a:ea typeface="Arial"/>
                          <a:cs typeface="Arial"/>
                          <a:sym typeface="Arial"/>
                        </a:rPr>
                        <a:t>87</a:t>
                      </a:r>
                      <a:endParaRPr/>
                    </a:p>
                  </a:txBody>
                  <a:tcPr marL="0" marR="0" marT="0" marB="0" anchor="ctr">
                    <a:lnL w="9525" cap="flat" cmpd="sng">
                      <a:solidFill>
                        <a:srgbClr val="FFFFFF">
                          <a:alpha val="0"/>
                        </a:srgbClr>
                      </a:solidFill>
                      <a:prstDash val="solid"/>
                      <a:round/>
                      <a:headEnd type="none" w="sm" len="sm"/>
                      <a:tailEnd type="none" w="sm" len="sm"/>
                    </a:lnL>
                    <a:lnR w="9525" cap="flat" cmpd="sng">
                      <a:solidFill>
                        <a:srgbClr val="FFFFFF">
                          <a:alpha val="0"/>
                        </a:srgbClr>
                      </a:solidFill>
                      <a:prstDash val="solid"/>
                      <a:round/>
                      <a:headEnd type="none" w="sm" len="sm"/>
                      <a:tailEnd type="none" w="sm" len="sm"/>
                    </a:lnR>
                    <a:lnT w="9525" cap="flat" cmpd="sng">
                      <a:solidFill>
                        <a:srgbClr val="666666"/>
                      </a:solidFill>
                      <a:prstDash val="solid"/>
                      <a:round/>
                      <a:headEnd type="none" w="sm" len="sm"/>
                      <a:tailEnd type="none" w="sm" len="sm"/>
                    </a:lnT>
                    <a:lnB w="9525" cap="flat" cmpd="sng">
                      <a:solidFill>
                        <a:srgbClr val="666666"/>
                      </a:solidFill>
                      <a:prstDash val="solid"/>
                      <a:round/>
                      <a:headEnd type="none" w="sm" len="sm"/>
                      <a:tailEnd type="none" w="sm" len="sm"/>
                    </a:lnB>
                  </a:tcPr>
                </a:tc>
                <a:extLst>
                  <a:ext uri="{0D108BD9-81ED-4DB2-BD59-A6C34878D82A}">
                    <a16:rowId xmlns:a16="http://schemas.microsoft.com/office/drawing/2014/main" val="10004"/>
                  </a:ext>
                </a:extLst>
              </a:tr>
              <a:tr h="237675">
                <a:tc>
                  <a:txBody>
                    <a:bodyPr/>
                    <a:lstStyle/>
                    <a:p>
                      <a:pPr marL="63500" marR="63500" lvl="0" indent="0" algn="l" rtl="0">
                        <a:lnSpc>
                          <a:spcPct val="100000"/>
                        </a:lnSpc>
                        <a:spcBef>
                          <a:spcPts val="0"/>
                        </a:spcBef>
                        <a:spcAft>
                          <a:spcPts val="0"/>
                        </a:spcAft>
                        <a:buClr>
                          <a:srgbClr val="000000"/>
                        </a:buClr>
                        <a:buSzPts val="800"/>
                        <a:buFont typeface="Arial"/>
                        <a:buNone/>
                      </a:pPr>
                      <a:r>
                        <a:rPr lang="en-US" sz="800" u="none" strike="noStrike" cap="none">
                          <a:solidFill>
                            <a:srgbClr val="000000"/>
                          </a:solidFill>
                          <a:latin typeface="Arial"/>
                          <a:ea typeface="Arial"/>
                          <a:cs typeface="Arial"/>
                          <a:sym typeface="Arial"/>
                        </a:rPr>
                        <a:t>Afghanistan</a:t>
                      </a:r>
                      <a:endParaRPr/>
                    </a:p>
                  </a:txBody>
                  <a:tcPr marL="0" marR="0" marT="0" marB="0" anchor="ctr">
                    <a:lnL w="9525" cap="flat" cmpd="sng">
                      <a:solidFill>
                        <a:srgbClr val="FFFFFF">
                          <a:alpha val="0"/>
                        </a:srgbClr>
                      </a:solidFill>
                      <a:prstDash val="solid"/>
                      <a:round/>
                      <a:headEnd type="none" w="sm" len="sm"/>
                      <a:tailEnd type="none" w="sm" len="sm"/>
                    </a:lnL>
                    <a:lnR w="9525" cap="flat" cmpd="sng">
                      <a:solidFill>
                        <a:srgbClr val="FFFFFF">
                          <a:alpha val="0"/>
                        </a:srgbClr>
                      </a:solidFill>
                      <a:prstDash val="solid"/>
                      <a:round/>
                      <a:headEnd type="none" w="sm" len="sm"/>
                      <a:tailEnd type="none" w="sm" len="sm"/>
                    </a:lnR>
                    <a:lnT w="9525" cap="flat" cmpd="sng">
                      <a:solidFill>
                        <a:srgbClr val="666666"/>
                      </a:solidFill>
                      <a:prstDash val="solid"/>
                      <a:round/>
                      <a:headEnd type="none" w="sm" len="sm"/>
                      <a:tailEnd type="none" w="sm" len="sm"/>
                    </a:lnT>
                    <a:lnB w="9525" cap="flat" cmpd="sng">
                      <a:solidFill>
                        <a:srgbClr val="666666"/>
                      </a:solidFill>
                      <a:prstDash val="solid"/>
                      <a:round/>
                      <a:headEnd type="none" w="sm" len="sm"/>
                      <a:tailEnd type="none" w="sm" len="sm"/>
                    </a:lnB>
                  </a:tcPr>
                </a:tc>
                <a:tc>
                  <a:txBody>
                    <a:bodyPr/>
                    <a:lstStyle/>
                    <a:p>
                      <a:pPr marL="63500" marR="63500" lvl="0" indent="0" algn="r" rtl="0">
                        <a:lnSpc>
                          <a:spcPct val="100000"/>
                        </a:lnSpc>
                        <a:spcBef>
                          <a:spcPts val="0"/>
                        </a:spcBef>
                        <a:spcAft>
                          <a:spcPts val="0"/>
                        </a:spcAft>
                        <a:buClr>
                          <a:srgbClr val="000000"/>
                        </a:buClr>
                        <a:buSzPts val="800"/>
                        <a:buFont typeface="Arial"/>
                        <a:buNone/>
                      </a:pPr>
                      <a:r>
                        <a:rPr lang="en-US" sz="800" u="none" strike="noStrike" cap="none">
                          <a:solidFill>
                            <a:srgbClr val="000000"/>
                          </a:solidFill>
                          <a:latin typeface="Arial"/>
                          <a:ea typeface="Arial"/>
                          <a:cs typeface="Arial"/>
                          <a:sym typeface="Arial"/>
                        </a:rPr>
                        <a:t>2,957</a:t>
                      </a:r>
                      <a:endParaRPr/>
                    </a:p>
                  </a:txBody>
                  <a:tcPr marL="0" marR="0" marT="0" marB="0" anchor="ctr">
                    <a:lnL w="9525" cap="flat" cmpd="sng">
                      <a:solidFill>
                        <a:srgbClr val="FFFFFF">
                          <a:alpha val="0"/>
                        </a:srgbClr>
                      </a:solidFill>
                      <a:prstDash val="solid"/>
                      <a:round/>
                      <a:headEnd type="none" w="sm" len="sm"/>
                      <a:tailEnd type="none" w="sm" len="sm"/>
                    </a:lnL>
                    <a:lnR w="9525" cap="flat" cmpd="sng">
                      <a:solidFill>
                        <a:srgbClr val="FFFFFF">
                          <a:alpha val="0"/>
                        </a:srgbClr>
                      </a:solidFill>
                      <a:prstDash val="solid"/>
                      <a:round/>
                      <a:headEnd type="none" w="sm" len="sm"/>
                      <a:tailEnd type="none" w="sm" len="sm"/>
                    </a:lnR>
                    <a:lnT w="9525" cap="flat" cmpd="sng">
                      <a:solidFill>
                        <a:srgbClr val="666666"/>
                      </a:solidFill>
                      <a:prstDash val="solid"/>
                      <a:round/>
                      <a:headEnd type="none" w="sm" len="sm"/>
                      <a:tailEnd type="none" w="sm" len="sm"/>
                    </a:lnT>
                    <a:lnB w="9525" cap="flat" cmpd="sng">
                      <a:solidFill>
                        <a:srgbClr val="666666"/>
                      </a:solidFill>
                      <a:prstDash val="solid"/>
                      <a:round/>
                      <a:headEnd type="none" w="sm" len="sm"/>
                      <a:tailEnd type="none" w="sm" len="sm"/>
                    </a:lnB>
                  </a:tcPr>
                </a:tc>
                <a:tc>
                  <a:txBody>
                    <a:bodyPr/>
                    <a:lstStyle/>
                    <a:p>
                      <a:pPr marL="63500" marR="63500" lvl="0" indent="0" algn="r" rtl="0">
                        <a:lnSpc>
                          <a:spcPct val="100000"/>
                        </a:lnSpc>
                        <a:spcBef>
                          <a:spcPts val="0"/>
                        </a:spcBef>
                        <a:spcAft>
                          <a:spcPts val="0"/>
                        </a:spcAft>
                        <a:buClr>
                          <a:srgbClr val="000000"/>
                        </a:buClr>
                        <a:buSzPts val="800"/>
                        <a:buFont typeface="Arial"/>
                        <a:buNone/>
                      </a:pPr>
                      <a:r>
                        <a:rPr lang="en-US" sz="800" u="none" strike="noStrike" cap="none" dirty="0">
                          <a:solidFill>
                            <a:srgbClr val="000000"/>
                          </a:solidFill>
                          <a:latin typeface="Arial"/>
                          <a:ea typeface="Arial"/>
                          <a:cs typeface="Arial"/>
                          <a:sym typeface="Arial"/>
                        </a:rPr>
                        <a:t>74</a:t>
                      </a:r>
                      <a:endParaRPr dirty="0"/>
                    </a:p>
                  </a:txBody>
                  <a:tcPr marL="0" marR="0" marT="0" marB="0" anchor="ctr">
                    <a:lnL w="9525" cap="flat" cmpd="sng">
                      <a:solidFill>
                        <a:srgbClr val="FFFFFF">
                          <a:alpha val="0"/>
                        </a:srgbClr>
                      </a:solidFill>
                      <a:prstDash val="solid"/>
                      <a:round/>
                      <a:headEnd type="none" w="sm" len="sm"/>
                      <a:tailEnd type="none" w="sm" len="sm"/>
                    </a:lnL>
                    <a:lnR w="9525" cap="flat" cmpd="sng">
                      <a:solidFill>
                        <a:srgbClr val="FFFFFF">
                          <a:alpha val="0"/>
                        </a:srgbClr>
                      </a:solidFill>
                      <a:prstDash val="solid"/>
                      <a:round/>
                      <a:headEnd type="none" w="sm" len="sm"/>
                      <a:tailEnd type="none" w="sm" len="sm"/>
                    </a:lnR>
                    <a:lnT w="9525" cap="flat" cmpd="sng">
                      <a:solidFill>
                        <a:srgbClr val="666666"/>
                      </a:solidFill>
                      <a:prstDash val="solid"/>
                      <a:round/>
                      <a:headEnd type="none" w="sm" len="sm"/>
                      <a:tailEnd type="none" w="sm" len="sm"/>
                    </a:lnT>
                    <a:lnB w="9525" cap="flat" cmpd="sng">
                      <a:solidFill>
                        <a:srgbClr val="666666"/>
                      </a:solidFill>
                      <a:prstDash val="solid"/>
                      <a:round/>
                      <a:headEnd type="none" w="sm" len="sm"/>
                      <a:tailEnd type="none" w="sm" len="sm"/>
                    </a:lnB>
                  </a:tcPr>
                </a:tc>
                <a:extLst>
                  <a:ext uri="{0D108BD9-81ED-4DB2-BD59-A6C34878D82A}">
                    <a16:rowId xmlns:a16="http://schemas.microsoft.com/office/drawing/2014/main" val="10005"/>
                  </a:ext>
                </a:extLst>
              </a:tr>
              <a:tr h="237675">
                <a:tc>
                  <a:txBody>
                    <a:bodyPr/>
                    <a:lstStyle/>
                    <a:p>
                      <a:pPr marL="63500" marR="63500" lvl="0" indent="0" algn="l" rtl="0">
                        <a:lnSpc>
                          <a:spcPct val="100000"/>
                        </a:lnSpc>
                        <a:spcBef>
                          <a:spcPts val="0"/>
                        </a:spcBef>
                        <a:spcAft>
                          <a:spcPts val="0"/>
                        </a:spcAft>
                        <a:buClr>
                          <a:srgbClr val="000000"/>
                        </a:buClr>
                        <a:buSzPts val="800"/>
                        <a:buFont typeface="Arial"/>
                        <a:buNone/>
                      </a:pPr>
                      <a:r>
                        <a:rPr lang="en-US" sz="800" u="none" strike="noStrike" cap="none">
                          <a:solidFill>
                            <a:srgbClr val="000000"/>
                          </a:solidFill>
                          <a:latin typeface="Arial"/>
                          <a:ea typeface="Arial"/>
                          <a:cs typeface="Arial"/>
                          <a:sym typeface="Arial"/>
                        </a:rPr>
                        <a:t>Burkina Faso</a:t>
                      </a:r>
                      <a:endParaRPr/>
                    </a:p>
                  </a:txBody>
                  <a:tcPr marL="0" marR="0" marT="0" marB="0" anchor="ctr">
                    <a:lnL w="9525" cap="flat" cmpd="sng">
                      <a:solidFill>
                        <a:srgbClr val="FFFFFF">
                          <a:alpha val="0"/>
                        </a:srgbClr>
                      </a:solidFill>
                      <a:prstDash val="solid"/>
                      <a:round/>
                      <a:headEnd type="none" w="sm" len="sm"/>
                      <a:tailEnd type="none" w="sm" len="sm"/>
                    </a:lnL>
                    <a:lnR w="9525" cap="flat" cmpd="sng">
                      <a:solidFill>
                        <a:srgbClr val="FFFFFF">
                          <a:alpha val="0"/>
                        </a:srgbClr>
                      </a:solidFill>
                      <a:prstDash val="solid"/>
                      <a:round/>
                      <a:headEnd type="none" w="sm" len="sm"/>
                      <a:tailEnd type="none" w="sm" len="sm"/>
                    </a:lnR>
                    <a:lnT w="9525" cap="flat" cmpd="sng">
                      <a:solidFill>
                        <a:srgbClr val="666666"/>
                      </a:solidFill>
                      <a:prstDash val="solid"/>
                      <a:round/>
                      <a:headEnd type="none" w="sm" len="sm"/>
                      <a:tailEnd type="none" w="sm" len="sm"/>
                    </a:lnT>
                    <a:lnB w="9525" cap="flat" cmpd="sng">
                      <a:solidFill>
                        <a:srgbClr val="666666"/>
                      </a:solidFill>
                      <a:prstDash val="solid"/>
                      <a:round/>
                      <a:headEnd type="none" w="sm" len="sm"/>
                      <a:tailEnd type="none" w="sm" len="sm"/>
                    </a:lnB>
                  </a:tcPr>
                </a:tc>
                <a:tc>
                  <a:txBody>
                    <a:bodyPr/>
                    <a:lstStyle/>
                    <a:p>
                      <a:pPr marL="63500" marR="63500" lvl="0" indent="0" algn="r" rtl="0">
                        <a:lnSpc>
                          <a:spcPct val="100000"/>
                        </a:lnSpc>
                        <a:spcBef>
                          <a:spcPts val="0"/>
                        </a:spcBef>
                        <a:spcAft>
                          <a:spcPts val="0"/>
                        </a:spcAft>
                        <a:buClr>
                          <a:srgbClr val="000000"/>
                        </a:buClr>
                        <a:buSzPts val="800"/>
                        <a:buFont typeface="Arial"/>
                        <a:buNone/>
                      </a:pPr>
                      <a:r>
                        <a:rPr lang="en-US" sz="800" u="none" strike="noStrike" cap="none">
                          <a:solidFill>
                            <a:srgbClr val="000000"/>
                          </a:solidFill>
                          <a:latin typeface="Arial"/>
                          <a:ea typeface="Arial"/>
                          <a:cs typeface="Arial"/>
                          <a:sym typeface="Arial"/>
                        </a:rPr>
                        <a:t>1,573</a:t>
                      </a:r>
                      <a:endParaRPr/>
                    </a:p>
                  </a:txBody>
                  <a:tcPr marL="0" marR="0" marT="0" marB="0" anchor="ctr">
                    <a:lnL w="9525" cap="flat" cmpd="sng">
                      <a:solidFill>
                        <a:srgbClr val="FFFFFF">
                          <a:alpha val="0"/>
                        </a:srgbClr>
                      </a:solidFill>
                      <a:prstDash val="solid"/>
                      <a:round/>
                      <a:headEnd type="none" w="sm" len="sm"/>
                      <a:tailEnd type="none" w="sm" len="sm"/>
                    </a:lnL>
                    <a:lnR w="9525" cap="flat" cmpd="sng">
                      <a:solidFill>
                        <a:srgbClr val="FFFFFF">
                          <a:alpha val="0"/>
                        </a:srgbClr>
                      </a:solidFill>
                      <a:prstDash val="solid"/>
                      <a:round/>
                      <a:headEnd type="none" w="sm" len="sm"/>
                      <a:tailEnd type="none" w="sm" len="sm"/>
                    </a:lnR>
                    <a:lnT w="9525" cap="flat" cmpd="sng">
                      <a:solidFill>
                        <a:srgbClr val="666666"/>
                      </a:solidFill>
                      <a:prstDash val="solid"/>
                      <a:round/>
                      <a:headEnd type="none" w="sm" len="sm"/>
                      <a:tailEnd type="none" w="sm" len="sm"/>
                    </a:lnT>
                    <a:lnB w="9525" cap="flat" cmpd="sng">
                      <a:solidFill>
                        <a:srgbClr val="666666"/>
                      </a:solidFill>
                      <a:prstDash val="solid"/>
                      <a:round/>
                      <a:headEnd type="none" w="sm" len="sm"/>
                      <a:tailEnd type="none" w="sm" len="sm"/>
                    </a:lnB>
                  </a:tcPr>
                </a:tc>
                <a:tc>
                  <a:txBody>
                    <a:bodyPr/>
                    <a:lstStyle/>
                    <a:p>
                      <a:pPr marL="63500" marR="63500" lvl="0" indent="0" algn="r" rtl="0">
                        <a:lnSpc>
                          <a:spcPct val="100000"/>
                        </a:lnSpc>
                        <a:spcBef>
                          <a:spcPts val="0"/>
                        </a:spcBef>
                        <a:spcAft>
                          <a:spcPts val="0"/>
                        </a:spcAft>
                        <a:buClr>
                          <a:srgbClr val="000000"/>
                        </a:buClr>
                        <a:buSzPts val="800"/>
                        <a:buFont typeface="Arial"/>
                        <a:buNone/>
                      </a:pPr>
                      <a:r>
                        <a:rPr lang="en-US" sz="800" u="none" strike="noStrike" cap="none">
                          <a:solidFill>
                            <a:srgbClr val="000000"/>
                          </a:solidFill>
                          <a:latin typeface="Arial"/>
                          <a:ea typeface="Arial"/>
                          <a:cs typeface="Arial"/>
                          <a:sym typeface="Arial"/>
                        </a:rPr>
                        <a:t>73</a:t>
                      </a:r>
                      <a:endParaRPr/>
                    </a:p>
                  </a:txBody>
                  <a:tcPr marL="0" marR="0" marT="0" marB="0" anchor="ctr">
                    <a:lnL w="9525" cap="flat" cmpd="sng">
                      <a:solidFill>
                        <a:srgbClr val="FFFFFF">
                          <a:alpha val="0"/>
                        </a:srgbClr>
                      </a:solidFill>
                      <a:prstDash val="solid"/>
                      <a:round/>
                      <a:headEnd type="none" w="sm" len="sm"/>
                      <a:tailEnd type="none" w="sm" len="sm"/>
                    </a:lnL>
                    <a:lnR w="9525" cap="flat" cmpd="sng">
                      <a:solidFill>
                        <a:srgbClr val="FFFFFF">
                          <a:alpha val="0"/>
                        </a:srgbClr>
                      </a:solidFill>
                      <a:prstDash val="solid"/>
                      <a:round/>
                      <a:headEnd type="none" w="sm" len="sm"/>
                      <a:tailEnd type="none" w="sm" len="sm"/>
                    </a:lnR>
                    <a:lnT w="9525" cap="flat" cmpd="sng">
                      <a:solidFill>
                        <a:srgbClr val="666666"/>
                      </a:solidFill>
                      <a:prstDash val="solid"/>
                      <a:round/>
                      <a:headEnd type="none" w="sm" len="sm"/>
                      <a:tailEnd type="none" w="sm" len="sm"/>
                    </a:lnT>
                    <a:lnB w="9525" cap="flat" cmpd="sng">
                      <a:solidFill>
                        <a:srgbClr val="666666"/>
                      </a:solidFill>
                      <a:prstDash val="solid"/>
                      <a:round/>
                      <a:headEnd type="none" w="sm" len="sm"/>
                      <a:tailEnd type="none" w="sm" len="sm"/>
                    </a:lnB>
                  </a:tcPr>
                </a:tc>
                <a:extLst>
                  <a:ext uri="{0D108BD9-81ED-4DB2-BD59-A6C34878D82A}">
                    <a16:rowId xmlns:a16="http://schemas.microsoft.com/office/drawing/2014/main" val="10006"/>
                  </a:ext>
                </a:extLst>
              </a:tr>
              <a:tr h="237675">
                <a:tc>
                  <a:txBody>
                    <a:bodyPr/>
                    <a:lstStyle/>
                    <a:p>
                      <a:pPr marL="63500" marR="63500" lvl="0" indent="0" algn="l" rtl="0">
                        <a:lnSpc>
                          <a:spcPct val="100000"/>
                        </a:lnSpc>
                        <a:spcBef>
                          <a:spcPts val="0"/>
                        </a:spcBef>
                        <a:spcAft>
                          <a:spcPts val="0"/>
                        </a:spcAft>
                        <a:buClr>
                          <a:srgbClr val="000000"/>
                        </a:buClr>
                        <a:buSzPts val="800"/>
                        <a:buFont typeface="Arial"/>
                        <a:buNone/>
                      </a:pPr>
                      <a:r>
                        <a:rPr lang="en-US" sz="800" u="none" strike="noStrike" cap="none">
                          <a:solidFill>
                            <a:srgbClr val="000000"/>
                          </a:solidFill>
                          <a:latin typeface="Arial"/>
                          <a:ea typeface="Arial"/>
                          <a:cs typeface="Arial"/>
                          <a:sym typeface="Arial"/>
                        </a:rPr>
                        <a:t>Mali</a:t>
                      </a:r>
                      <a:endParaRPr/>
                    </a:p>
                  </a:txBody>
                  <a:tcPr marL="0" marR="0" marT="0" marB="0" anchor="ctr">
                    <a:lnL w="9525" cap="flat" cmpd="sng">
                      <a:solidFill>
                        <a:srgbClr val="FFFFFF">
                          <a:alpha val="0"/>
                        </a:srgbClr>
                      </a:solidFill>
                      <a:prstDash val="solid"/>
                      <a:round/>
                      <a:headEnd type="none" w="sm" len="sm"/>
                      <a:tailEnd type="none" w="sm" len="sm"/>
                    </a:lnL>
                    <a:lnR w="9525" cap="flat" cmpd="sng">
                      <a:solidFill>
                        <a:srgbClr val="FFFFFF">
                          <a:alpha val="0"/>
                        </a:srgbClr>
                      </a:solidFill>
                      <a:prstDash val="solid"/>
                      <a:round/>
                      <a:headEnd type="none" w="sm" len="sm"/>
                      <a:tailEnd type="none" w="sm" len="sm"/>
                    </a:lnR>
                    <a:lnT w="9525" cap="flat" cmpd="sng">
                      <a:solidFill>
                        <a:srgbClr val="666666"/>
                      </a:solidFill>
                      <a:prstDash val="solid"/>
                      <a:round/>
                      <a:headEnd type="none" w="sm" len="sm"/>
                      <a:tailEnd type="none" w="sm" len="sm"/>
                    </a:lnT>
                    <a:lnB w="9525" cap="flat" cmpd="sng">
                      <a:solidFill>
                        <a:srgbClr val="666666"/>
                      </a:solidFill>
                      <a:prstDash val="solid"/>
                      <a:round/>
                      <a:headEnd type="none" w="sm" len="sm"/>
                      <a:tailEnd type="none" w="sm" len="sm"/>
                    </a:lnB>
                  </a:tcPr>
                </a:tc>
                <a:tc>
                  <a:txBody>
                    <a:bodyPr/>
                    <a:lstStyle/>
                    <a:p>
                      <a:pPr marL="63500" marR="63500" lvl="0" indent="0" algn="r" rtl="0">
                        <a:lnSpc>
                          <a:spcPct val="100000"/>
                        </a:lnSpc>
                        <a:spcBef>
                          <a:spcPts val="0"/>
                        </a:spcBef>
                        <a:spcAft>
                          <a:spcPts val="0"/>
                        </a:spcAft>
                        <a:buClr>
                          <a:srgbClr val="000000"/>
                        </a:buClr>
                        <a:buSzPts val="800"/>
                        <a:buFont typeface="Arial"/>
                        <a:buNone/>
                      </a:pPr>
                      <a:r>
                        <a:rPr lang="en-US" sz="800" u="none" strike="noStrike" cap="none">
                          <a:solidFill>
                            <a:srgbClr val="000000"/>
                          </a:solidFill>
                          <a:latin typeface="Arial"/>
                          <a:ea typeface="Arial"/>
                          <a:cs typeface="Arial"/>
                          <a:sym typeface="Arial"/>
                        </a:rPr>
                        <a:t>1,357</a:t>
                      </a:r>
                      <a:endParaRPr/>
                    </a:p>
                  </a:txBody>
                  <a:tcPr marL="0" marR="0" marT="0" marB="0" anchor="ctr">
                    <a:lnL w="9525" cap="flat" cmpd="sng">
                      <a:solidFill>
                        <a:srgbClr val="FFFFFF">
                          <a:alpha val="0"/>
                        </a:srgbClr>
                      </a:solidFill>
                      <a:prstDash val="solid"/>
                      <a:round/>
                      <a:headEnd type="none" w="sm" len="sm"/>
                      <a:tailEnd type="none" w="sm" len="sm"/>
                    </a:lnL>
                    <a:lnR w="9525" cap="flat" cmpd="sng">
                      <a:solidFill>
                        <a:srgbClr val="FFFFFF">
                          <a:alpha val="0"/>
                        </a:srgbClr>
                      </a:solidFill>
                      <a:prstDash val="solid"/>
                      <a:round/>
                      <a:headEnd type="none" w="sm" len="sm"/>
                      <a:tailEnd type="none" w="sm" len="sm"/>
                    </a:lnR>
                    <a:lnT w="9525" cap="flat" cmpd="sng">
                      <a:solidFill>
                        <a:srgbClr val="666666"/>
                      </a:solidFill>
                      <a:prstDash val="solid"/>
                      <a:round/>
                      <a:headEnd type="none" w="sm" len="sm"/>
                      <a:tailEnd type="none" w="sm" len="sm"/>
                    </a:lnT>
                    <a:lnB w="9525" cap="flat" cmpd="sng">
                      <a:solidFill>
                        <a:srgbClr val="666666"/>
                      </a:solidFill>
                      <a:prstDash val="solid"/>
                      <a:round/>
                      <a:headEnd type="none" w="sm" len="sm"/>
                      <a:tailEnd type="none" w="sm" len="sm"/>
                    </a:lnB>
                  </a:tcPr>
                </a:tc>
                <a:tc>
                  <a:txBody>
                    <a:bodyPr/>
                    <a:lstStyle/>
                    <a:p>
                      <a:pPr marL="63500" marR="63500" lvl="0" indent="0" algn="r" rtl="0">
                        <a:lnSpc>
                          <a:spcPct val="100000"/>
                        </a:lnSpc>
                        <a:spcBef>
                          <a:spcPts val="0"/>
                        </a:spcBef>
                        <a:spcAft>
                          <a:spcPts val="0"/>
                        </a:spcAft>
                        <a:buClr>
                          <a:srgbClr val="000000"/>
                        </a:buClr>
                        <a:buSzPts val="800"/>
                        <a:buFont typeface="Arial"/>
                        <a:buNone/>
                      </a:pPr>
                      <a:r>
                        <a:rPr lang="en-US" sz="800" u="none" strike="noStrike" cap="none">
                          <a:solidFill>
                            <a:srgbClr val="000000"/>
                          </a:solidFill>
                          <a:latin typeface="Arial"/>
                          <a:ea typeface="Arial"/>
                          <a:cs typeface="Arial"/>
                          <a:sym typeface="Arial"/>
                        </a:rPr>
                        <a:t>65</a:t>
                      </a:r>
                      <a:endParaRPr/>
                    </a:p>
                  </a:txBody>
                  <a:tcPr marL="0" marR="0" marT="0" marB="0" anchor="ctr">
                    <a:lnL w="9525" cap="flat" cmpd="sng">
                      <a:solidFill>
                        <a:srgbClr val="FFFFFF">
                          <a:alpha val="0"/>
                        </a:srgbClr>
                      </a:solidFill>
                      <a:prstDash val="solid"/>
                      <a:round/>
                      <a:headEnd type="none" w="sm" len="sm"/>
                      <a:tailEnd type="none" w="sm" len="sm"/>
                    </a:lnL>
                    <a:lnR w="9525" cap="flat" cmpd="sng">
                      <a:solidFill>
                        <a:srgbClr val="FFFFFF">
                          <a:alpha val="0"/>
                        </a:srgbClr>
                      </a:solidFill>
                      <a:prstDash val="solid"/>
                      <a:round/>
                      <a:headEnd type="none" w="sm" len="sm"/>
                      <a:tailEnd type="none" w="sm" len="sm"/>
                    </a:lnR>
                    <a:lnT w="9525" cap="flat" cmpd="sng">
                      <a:solidFill>
                        <a:srgbClr val="666666"/>
                      </a:solidFill>
                      <a:prstDash val="solid"/>
                      <a:round/>
                      <a:headEnd type="none" w="sm" len="sm"/>
                      <a:tailEnd type="none" w="sm" len="sm"/>
                    </a:lnT>
                    <a:lnB w="9525" cap="flat" cmpd="sng">
                      <a:solidFill>
                        <a:srgbClr val="666666"/>
                      </a:solidFill>
                      <a:prstDash val="solid"/>
                      <a:round/>
                      <a:headEnd type="none" w="sm" len="sm"/>
                      <a:tailEnd type="none" w="sm" len="sm"/>
                    </a:lnB>
                  </a:tcPr>
                </a:tc>
                <a:extLst>
                  <a:ext uri="{0D108BD9-81ED-4DB2-BD59-A6C34878D82A}">
                    <a16:rowId xmlns:a16="http://schemas.microsoft.com/office/drawing/2014/main" val="10007"/>
                  </a:ext>
                </a:extLst>
              </a:tr>
              <a:tr h="237675">
                <a:tc>
                  <a:txBody>
                    <a:bodyPr/>
                    <a:lstStyle/>
                    <a:p>
                      <a:pPr marL="63500" marR="63500" lvl="0" indent="0" algn="l" rtl="0">
                        <a:lnSpc>
                          <a:spcPct val="100000"/>
                        </a:lnSpc>
                        <a:spcBef>
                          <a:spcPts val="0"/>
                        </a:spcBef>
                        <a:spcAft>
                          <a:spcPts val="0"/>
                        </a:spcAft>
                        <a:buClr>
                          <a:srgbClr val="000000"/>
                        </a:buClr>
                        <a:buSzPts val="800"/>
                        <a:buFont typeface="Arial"/>
                        <a:buNone/>
                      </a:pPr>
                      <a:r>
                        <a:rPr lang="en-US" sz="800" u="none" strike="noStrike" cap="none">
                          <a:solidFill>
                            <a:srgbClr val="000000"/>
                          </a:solidFill>
                          <a:latin typeface="Arial"/>
                          <a:ea typeface="Arial"/>
                          <a:cs typeface="Arial"/>
                          <a:sym typeface="Arial"/>
                        </a:rPr>
                        <a:t>Niger</a:t>
                      </a:r>
                      <a:endParaRPr/>
                    </a:p>
                  </a:txBody>
                  <a:tcPr marL="0" marR="0" marT="0" marB="0" anchor="ctr">
                    <a:lnL w="9525" cap="flat" cmpd="sng">
                      <a:solidFill>
                        <a:srgbClr val="FFFFFF">
                          <a:alpha val="0"/>
                        </a:srgbClr>
                      </a:solidFill>
                      <a:prstDash val="solid"/>
                      <a:round/>
                      <a:headEnd type="none" w="sm" len="sm"/>
                      <a:tailEnd type="none" w="sm" len="sm"/>
                    </a:lnL>
                    <a:lnR w="9525" cap="flat" cmpd="sng">
                      <a:solidFill>
                        <a:srgbClr val="FFFFFF">
                          <a:alpha val="0"/>
                        </a:srgbClr>
                      </a:solidFill>
                      <a:prstDash val="solid"/>
                      <a:round/>
                      <a:headEnd type="none" w="sm" len="sm"/>
                      <a:tailEnd type="none" w="sm" len="sm"/>
                    </a:lnR>
                    <a:lnT w="9525" cap="flat" cmpd="sng">
                      <a:solidFill>
                        <a:srgbClr val="666666"/>
                      </a:solidFill>
                      <a:prstDash val="solid"/>
                      <a:round/>
                      <a:headEnd type="none" w="sm" len="sm"/>
                      <a:tailEnd type="none" w="sm" len="sm"/>
                    </a:lnT>
                    <a:lnB w="9525" cap="flat" cmpd="sng">
                      <a:solidFill>
                        <a:srgbClr val="666666"/>
                      </a:solidFill>
                      <a:prstDash val="solid"/>
                      <a:round/>
                      <a:headEnd type="none" w="sm" len="sm"/>
                      <a:tailEnd type="none" w="sm" len="sm"/>
                    </a:lnB>
                  </a:tcPr>
                </a:tc>
                <a:tc>
                  <a:txBody>
                    <a:bodyPr/>
                    <a:lstStyle/>
                    <a:p>
                      <a:pPr marL="63500" marR="63500" lvl="0" indent="0" algn="r" rtl="0">
                        <a:lnSpc>
                          <a:spcPct val="100000"/>
                        </a:lnSpc>
                        <a:spcBef>
                          <a:spcPts val="0"/>
                        </a:spcBef>
                        <a:spcAft>
                          <a:spcPts val="0"/>
                        </a:spcAft>
                        <a:buClr>
                          <a:srgbClr val="000000"/>
                        </a:buClr>
                        <a:buSzPts val="800"/>
                        <a:buFont typeface="Arial"/>
                        <a:buNone/>
                      </a:pPr>
                      <a:r>
                        <a:rPr lang="en-US" sz="800" u="none" strike="noStrike" cap="none">
                          <a:solidFill>
                            <a:srgbClr val="000000"/>
                          </a:solidFill>
                          <a:latin typeface="Arial"/>
                          <a:ea typeface="Arial"/>
                          <a:cs typeface="Arial"/>
                          <a:sym typeface="Arial"/>
                        </a:rPr>
                        <a:t>1,552</a:t>
                      </a:r>
                      <a:endParaRPr/>
                    </a:p>
                  </a:txBody>
                  <a:tcPr marL="0" marR="0" marT="0" marB="0" anchor="ctr">
                    <a:lnL w="9525" cap="flat" cmpd="sng">
                      <a:solidFill>
                        <a:srgbClr val="FFFFFF">
                          <a:alpha val="0"/>
                        </a:srgbClr>
                      </a:solidFill>
                      <a:prstDash val="solid"/>
                      <a:round/>
                      <a:headEnd type="none" w="sm" len="sm"/>
                      <a:tailEnd type="none" w="sm" len="sm"/>
                    </a:lnL>
                    <a:lnR w="9525" cap="flat" cmpd="sng">
                      <a:solidFill>
                        <a:srgbClr val="FFFFFF">
                          <a:alpha val="0"/>
                        </a:srgbClr>
                      </a:solidFill>
                      <a:prstDash val="solid"/>
                      <a:round/>
                      <a:headEnd type="none" w="sm" len="sm"/>
                      <a:tailEnd type="none" w="sm" len="sm"/>
                    </a:lnR>
                    <a:lnT w="9525" cap="flat" cmpd="sng">
                      <a:solidFill>
                        <a:srgbClr val="666666"/>
                      </a:solidFill>
                      <a:prstDash val="solid"/>
                      <a:round/>
                      <a:headEnd type="none" w="sm" len="sm"/>
                      <a:tailEnd type="none" w="sm" len="sm"/>
                    </a:lnT>
                    <a:lnB w="9525" cap="flat" cmpd="sng">
                      <a:solidFill>
                        <a:srgbClr val="666666"/>
                      </a:solidFill>
                      <a:prstDash val="solid"/>
                      <a:round/>
                      <a:headEnd type="none" w="sm" len="sm"/>
                      <a:tailEnd type="none" w="sm" len="sm"/>
                    </a:lnB>
                  </a:tcPr>
                </a:tc>
                <a:tc>
                  <a:txBody>
                    <a:bodyPr/>
                    <a:lstStyle/>
                    <a:p>
                      <a:pPr marL="63500" marR="63500" lvl="0" indent="0" algn="r" rtl="0">
                        <a:lnSpc>
                          <a:spcPct val="100000"/>
                        </a:lnSpc>
                        <a:spcBef>
                          <a:spcPts val="0"/>
                        </a:spcBef>
                        <a:spcAft>
                          <a:spcPts val="0"/>
                        </a:spcAft>
                        <a:buClr>
                          <a:srgbClr val="000000"/>
                        </a:buClr>
                        <a:buSzPts val="800"/>
                        <a:buFont typeface="Arial"/>
                        <a:buNone/>
                      </a:pPr>
                      <a:r>
                        <a:rPr lang="en-US" sz="800" u="none" strike="noStrike" cap="none">
                          <a:solidFill>
                            <a:srgbClr val="000000"/>
                          </a:solidFill>
                          <a:latin typeface="Arial"/>
                          <a:ea typeface="Arial"/>
                          <a:cs typeface="Arial"/>
                          <a:sym typeface="Arial"/>
                        </a:rPr>
                        <a:t>62</a:t>
                      </a:r>
                      <a:endParaRPr/>
                    </a:p>
                  </a:txBody>
                  <a:tcPr marL="0" marR="0" marT="0" marB="0" anchor="ctr">
                    <a:lnL w="9525" cap="flat" cmpd="sng">
                      <a:solidFill>
                        <a:srgbClr val="FFFFFF">
                          <a:alpha val="0"/>
                        </a:srgbClr>
                      </a:solidFill>
                      <a:prstDash val="solid"/>
                      <a:round/>
                      <a:headEnd type="none" w="sm" len="sm"/>
                      <a:tailEnd type="none" w="sm" len="sm"/>
                    </a:lnL>
                    <a:lnR w="9525" cap="flat" cmpd="sng">
                      <a:solidFill>
                        <a:srgbClr val="FFFFFF">
                          <a:alpha val="0"/>
                        </a:srgbClr>
                      </a:solidFill>
                      <a:prstDash val="solid"/>
                      <a:round/>
                      <a:headEnd type="none" w="sm" len="sm"/>
                      <a:tailEnd type="none" w="sm" len="sm"/>
                    </a:lnR>
                    <a:lnT w="9525" cap="flat" cmpd="sng">
                      <a:solidFill>
                        <a:srgbClr val="666666"/>
                      </a:solidFill>
                      <a:prstDash val="solid"/>
                      <a:round/>
                      <a:headEnd type="none" w="sm" len="sm"/>
                      <a:tailEnd type="none" w="sm" len="sm"/>
                    </a:lnT>
                    <a:lnB w="9525" cap="flat" cmpd="sng">
                      <a:solidFill>
                        <a:srgbClr val="666666"/>
                      </a:solidFill>
                      <a:prstDash val="solid"/>
                      <a:round/>
                      <a:headEnd type="none" w="sm" len="sm"/>
                      <a:tailEnd type="none" w="sm" len="sm"/>
                    </a:lnB>
                  </a:tcPr>
                </a:tc>
                <a:extLst>
                  <a:ext uri="{0D108BD9-81ED-4DB2-BD59-A6C34878D82A}">
                    <a16:rowId xmlns:a16="http://schemas.microsoft.com/office/drawing/2014/main" val="10008"/>
                  </a:ext>
                </a:extLst>
              </a:tr>
              <a:tr h="318900">
                <a:tc>
                  <a:txBody>
                    <a:bodyPr/>
                    <a:lstStyle/>
                    <a:p>
                      <a:pPr marL="63500" marR="63500" lvl="0" indent="0" algn="l" rtl="0">
                        <a:lnSpc>
                          <a:spcPct val="100000"/>
                        </a:lnSpc>
                        <a:spcBef>
                          <a:spcPts val="0"/>
                        </a:spcBef>
                        <a:spcAft>
                          <a:spcPts val="0"/>
                        </a:spcAft>
                        <a:buClr>
                          <a:srgbClr val="000000"/>
                        </a:buClr>
                        <a:buSzPts val="800"/>
                        <a:buFont typeface="Arial"/>
                        <a:buNone/>
                      </a:pPr>
                      <a:r>
                        <a:rPr lang="en-US" sz="800" u="none" strike="noStrike" cap="none">
                          <a:solidFill>
                            <a:srgbClr val="000000"/>
                          </a:solidFill>
                          <a:latin typeface="Arial"/>
                          <a:ea typeface="Arial"/>
                          <a:cs typeface="Arial"/>
                          <a:sym typeface="Arial"/>
                        </a:rPr>
                        <a:t>Central African Republic</a:t>
                      </a:r>
                      <a:endParaRPr/>
                    </a:p>
                  </a:txBody>
                  <a:tcPr marL="0" marR="0" marT="0" marB="0" anchor="ctr">
                    <a:lnL w="9525" cap="flat" cmpd="sng">
                      <a:solidFill>
                        <a:srgbClr val="FFFFFF">
                          <a:alpha val="0"/>
                        </a:srgbClr>
                      </a:solidFill>
                      <a:prstDash val="solid"/>
                      <a:round/>
                      <a:headEnd type="none" w="sm" len="sm"/>
                      <a:tailEnd type="none" w="sm" len="sm"/>
                    </a:lnL>
                    <a:lnR w="9525" cap="flat" cmpd="sng">
                      <a:solidFill>
                        <a:srgbClr val="FFFFFF">
                          <a:alpha val="0"/>
                        </a:srgbClr>
                      </a:solidFill>
                      <a:prstDash val="solid"/>
                      <a:round/>
                      <a:headEnd type="none" w="sm" len="sm"/>
                      <a:tailEnd type="none" w="sm" len="sm"/>
                    </a:lnR>
                    <a:lnT w="9525" cap="flat" cmpd="sng">
                      <a:solidFill>
                        <a:srgbClr val="666666"/>
                      </a:solidFill>
                      <a:prstDash val="solid"/>
                      <a:round/>
                      <a:headEnd type="none" w="sm" len="sm"/>
                      <a:tailEnd type="none" w="sm" len="sm"/>
                    </a:lnT>
                    <a:lnB w="9525" cap="flat" cmpd="sng">
                      <a:solidFill>
                        <a:srgbClr val="666666"/>
                      </a:solidFill>
                      <a:prstDash val="solid"/>
                      <a:round/>
                      <a:headEnd type="none" w="sm" len="sm"/>
                      <a:tailEnd type="none" w="sm" len="sm"/>
                    </a:lnB>
                  </a:tcPr>
                </a:tc>
                <a:tc>
                  <a:txBody>
                    <a:bodyPr/>
                    <a:lstStyle/>
                    <a:p>
                      <a:pPr marL="63500" marR="63500" lvl="0" indent="0" algn="r" rtl="0">
                        <a:lnSpc>
                          <a:spcPct val="100000"/>
                        </a:lnSpc>
                        <a:spcBef>
                          <a:spcPts val="0"/>
                        </a:spcBef>
                        <a:spcAft>
                          <a:spcPts val="0"/>
                        </a:spcAft>
                        <a:buClr>
                          <a:srgbClr val="000000"/>
                        </a:buClr>
                        <a:buSzPts val="800"/>
                        <a:buFont typeface="Arial"/>
                        <a:buNone/>
                      </a:pPr>
                      <a:r>
                        <a:rPr lang="en-US" sz="800" u="none" strike="noStrike" cap="none">
                          <a:solidFill>
                            <a:srgbClr val="000000"/>
                          </a:solidFill>
                          <a:latin typeface="Arial"/>
                          <a:ea typeface="Arial"/>
                          <a:cs typeface="Arial"/>
                          <a:sym typeface="Arial"/>
                        </a:rPr>
                        <a:t>285</a:t>
                      </a:r>
                      <a:endParaRPr/>
                    </a:p>
                  </a:txBody>
                  <a:tcPr marL="0" marR="0" marT="0" marB="0" anchor="ctr">
                    <a:lnL w="9525" cap="flat" cmpd="sng">
                      <a:solidFill>
                        <a:srgbClr val="FFFFFF">
                          <a:alpha val="0"/>
                        </a:srgbClr>
                      </a:solidFill>
                      <a:prstDash val="solid"/>
                      <a:round/>
                      <a:headEnd type="none" w="sm" len="sm"/>
                      <a:tailEnd type="none" w="sm" len="sm"/>
                    </a:lnL>
                    <a:lnR w="9525" cap="flat" cmpd="sng">
                      <a:solidFill>
                        <a:srgbClr val="FFFFFF">
                          <a:alpha val="0"/>
                        </a:srgbClr>
                      </a:solidFill>
                      <a:prstDash val="solid"/>
                      <a:round/>
                      <a:headEnd type="none" w="sm" len="sm"/>
                      <a:tailEnd type="none" w="sm" len="sm"/>
                    </a:lnR>
                    <a:lnT w="9525" cap="flat" cmpd="sng">
                      <a:solidFill>
                        <a:srgbClr val="666666"/>
                      </a:solidFill>
                      <a:prstDash val="solid"/>
                      <a:round/>
                      <a:headEnd type="none" w="sm" len="sm"/>
                      <a:tailEnd type="none" w="sm" len="sm"/>
                    </a:lnT>
                    <a:lnB w="9525" cap="flat" cmpd="sng">
                      <a:solidFill>
                        <a:srgbClr val="666666"/>
                      </a:solidFill>
                      <a:prstDash val="solid"/>
                      <a:round/>
                      <a:headEnd type="none" w="sm" len="sm"/>
                      <a:tailEnd type="none" w="sm" len="sm"/>
                    </a:lnB>
                  </a:tcPr>
                </a:tc>
                <a:tc>
                  <a:txBody>
                    <a:bodyPr/>
                    <a:lstStyle/>
                    <a:p>
                      <a:pPr marL="63500" marR="63500" lvl="0" indent="0" algn="r" rtl="0">
                        <a:lnSpc>
                          <a:spcPct val="100000"/>
                        </a:lnSpc>
                        <a:spcBef>
                          <a:spcPts val="0"/>
                        </a:spcBef>
                        <a:spcAft>
                          <a:spcPts val="0"/>
                        </a:spcAft>
                        <a:buClr>
                          <a:srgbClr val="000000"/>
                        </a:buClr>
                        <a:buSzPts val="800"/>
                        <a:buFont typeface="Arial"/>
                        <a:buNone/>
                      </a:pPr>
                      <a:r>
                        <a:rPr lang="en-US" sz="800" u="none" strike="noStrike" cap="none">
                          <a:solidFill>
                            <a:srgbClr val="000000"/>
                          </a:solidFill>
                          <a:latin typeface="Arial"/>
                          <a:ea typeface="Arial"/>
                          <a:cs typeface="Arial"/>
                          <a:sym typeface="Arial"/>
                        </a:rPr>
                        <a:t>58</a:t>
                      </a:r>
                      <a:endParaRPr/>
                    </a:p>
                  </a:txBody>
                  <a:tcPr marL="0" marR="0" marT="0" marB="0" anchor="ctr">
                    <a:lnL w="9525" cap="flat" cmpd="sng">
                      <a:solidFill>
                        <a:srgbClr val="FFFFFF">
                          <a:alpha val="0"/>
                        </a:srgbClr>
                      </a:solidFill>
                      <a:prstDash val="solid"/>
                      <a:round/>
                      <a:headEnd type="none" w="sm" len="sm"/>
                      <a:tailEnd type="none" w="sm" len="sm"/>
                    </a:lnL>
                    <a:lnR w="9525" cap="flat" cmpd="sng">
                      <a:solidFill>
                        <a:srgbClr val="FFFFFF">
                          <a:alpha val="0"/>
                        </a:srgbClr>
                      </a:solidFill>
                      <a:prstDash val="solid"/>
                      <a:round/>
                      <a:headEnd type="none" w="sm" len="sm"/>
                      <a:tailEnd type="none" w="sm" len="sm"/>
                    </a:lnR>
                    <a:lnT w="9525" cap="flat" cmpd="sng">
                      <a:solidFill>
                        <a:srgbClr val="666666"/>
                      </a:solidFill>
                      <a:prstDash val="solid"/>
                      <a:round/>
                      <a:headEnd type="none" w="sm" len="sm"/>
                      <a:tailEnd type="none" w="sm" len="sm"/>
                    </a:lnT>
                    <a:lnB w="9525" cap="flat" cmpd="sng">
                      <a:solidFill>
                        <a:srgbClr val="666666"/>
                      </a:solidFill>
                      <a:prstDash val="solid"/>
                      <a:round/>
                      <a:headEnd type="none" w="sm" len="sm"/>
                      <a:tailEnd type="none" w="sm" len="sm"/>
                    </a:lnB>
                  </a:tcPr>
                </a:tc>
                <a:extLst>
                  <a:ext uri="{0D108BD9-81ED-4DB2-BD59-A6C34878D82A}">
                    <a16:rowId xmlns:a16="http://schemas.microsoft.com/office/drawing/2014/main" val="10009"/>
                  </a:ext>
                </a:extLst>
              </a:tr>
              <a:tr h="237675">
                <a:tc>
                  <a:txBody>
                    <a:bodyPr/>
                    <a:lstStyle/>
                    <a:p>
                      <a:pPr marL="63500" marR="63500" lvl="0" indent="0" algn="l" rtl="0">
                        <a:lnSpc>
                          <a:spcPct val="100000"/>
                        </a:lnSpc>
                        <a:spcBef>
                          <a:spcPts val="0"/>
                        </a:spcBef>
                        <a:spcAft>
                          <a:spcPts val="0"/>
                        </a:spcAft>
                        <a:buClr>
                          <a:srgbClr val="000000"/>
                        </a:buClr>
                        <a:buSzPts val="800"/>
                        <a:buFont typeface="Arial"/>
                        <a:buNone/>
                      </a:pPr>
                      <a:r>
                        <a:rPr lang="en-US" sz="800" u="none" strike="noStrike" cap="none">
                          <a:solidFill>
                            <a:srgbClr val="000000"/>
                          </a:solidFill>
                          <a:latin typeface="Arial"/>
                          <a:ea typeface="Arial"/>
                          <a:cs typeface="Arial"/>
                          <a:sym typeface="Arial"/>
                        </a:rPr>
                        <a:t>Nigeria</a:t>
                      </a:r>
                      <a:endParaRPr/>
                    </a:p>
                  </a:txBody>
                  <a:tcPr marL="0" marR="0" marT="0" marB="0" anchor="ctr">
                    <a:lnL w="9525" cap="flat" cmpd="sng">
                      <a:solidFill>
                        <a:srgbClr val="FFFFFF">
                          <a:alpha val="0"/>
                        </a:srgbClr>
                      </a:solidFill>
                      <a:prstDash val="solid"/>
                      <a:round/>
                      <a:headEnd type="none" w="sm" len="sm"/>
                      <a:tailEnd type="none" w="sm" len="sm"/>
                    </a:lnL>
                    <a:lnR w="9525" cap="flat" cmpd="sng">
                      <a:solidFill>
                        <a:srgbClr val="FFFFFF">
                          <a:alpha val="0"/>
                        </a:srgbClr>
                      </a:solidFill>
                      <a:prstDash val="solid"/>
                      <a:round/>
                      <a:headEnd type="none" w="sm" len="sm"/>
                      <a:tailEnd type="none" w="sm" len="sm"/>
                    </a:lnR>
                    <a:lnT w="9525" cap="flat" cmpd="sng">
                      <a:solidFill>
                        <a:srgbClr val="666666"/>
                      </a:solidFill>
                      <a:prstDash val="solid"/>
                      <a:round/>
                      <a:headEnd type="none" w="sm" len="sm"/>
                      <a:tailEnd type="none" w="sm" len="sm"/>
                    </a:lnT>
                    <a:lnB w="9525" cap="flat" cmpd="sng">
                      <a:solidFill>
                        <a:srgbClr val="666666"/>
                      </a:solidFill>
                      <a:prstDash val="solid"/>
                      <a:round/>
                      <a:headEnd type="none" w="sm" len="sm"/>
                      <a:tailEnd type="none" w="sm" len="sm"/>
                    </a:lnB>
                  </a:tcPr>
                </a:tc>
                <a:tc>
                  <a:txBody>
                    <a:bodyPr/>
                    <a:lstStyle/>
                    <a:p>
                      <a:pPr marL="63500" marR="63500" lvl="0" indent="0" algn="r" rtl="0">
                        <a:lnSpc>
                          <a:spcPct val="100000"/>
                        </a:lnSpc>
                        <a:spcBef>
                          <a:spcPts val="0"/>
                        </a:spcBef>
                        <a:spcAft>
                          <a:spcPts val="0"/>
                        </a:spcAft>
                        <a:buClr>
                          <a:srgbClr val="000000"/>
                        </a:buClr>
                        <a:buSzPts val="800"/>
                        <a:buFont typeface="Arial"/>
                        <a:buNone/>
                      </a:pPr>
                      <a:r>
                        <a:rPr lang="en-US" sz="800" u="none" strike="noStrike" cap="none">
                          <a:solidFill>
                            <a:srgbClr val="000000"/>
                          </a:solidFill>
                          <a:latin typeface="Arial"/>
                          <a:ea typeface="Arial"/>
                          <a:cs typeface="Arial"/>
                          <a:sym typeface="Arial"/>
                        </a:rPr>
                        <a:t>10,782</a:t>
                      </a:r>
                      <a:endParaRPr/>
                    </a:p>
                  </a:txBody>
                  <a:tcPr marL="0" marR="0" marT="0" marB="0" anchor="ctr">
                    <a:lnL w="9525" cap="flat" cmpd="sng">
                      <a:solidFill>
                        <a:srgbClr val="FFFFFF">
                          <a:alpha val="0"/>
                        </a:srgbClr>
                      </a:solidFill>
                      <a:prstDash val="solid"/>
                      <a:round/>
                      <a:headEnd type="none" w="sm" len="sm"/>
                      <a:tailEnd type="none" w="sm" len="sm"/>
                    </a:lnL>
                    <a:lnR w="9525" cap="flat" cmpd="sng">
                      <a:solidFill>
                        <a:srgbClr val="FFFFFF">
                          <a:alpha val="0"/>
                        </a:srgbClr>
                      </a:solidFill>
                      <a:prstDash val="solid"/>
                      <a:round/>
                      <a:headEnd type="none" w="sm" len="sm"/>
                      <a:tailEnd type="none" w="sm" len="sm"/>
                    </a:lnR>
                    <a:lnT w="9525" cap="flat" cmpd="sng">
                      <a:solidFill>
                        <a:srgbClr val="666666"/>
                      </a:solidFill>
                      <a:prstDash val="solid"/>
                      <a:round/>
                      <a:headEnd type="none" w="sm" len="sm"/>
                      <a:tailEnd type="none" w="sm" len="sm"/>
                    </a:lnT>
                    <a:lnB w="9525" cap="flat" cmpd="sng">
                      <a:solidFill>
                        <a:srgbClr val="666666"/>
                      </a:solidFill>
                      <a:prstDash val="solid"/>
                      <a:round/>
                      <a:headEnd type="none" w="sm" len="sm"/>
                      <a:tailEnd type="none" w="sm" len="sm"/>
                    </a:lnB>
                  </a:tcPr>
                </a:tc>
                <a:tc>
                  <a:txBody>
                    <a:bodyPr/>
                    <a:lstStyle/>
                    <a:p>
                      <a:pPr marL="63500" marR="63500" lvl="0" indent="0" algn="r" rtl="0">
                        <a:lnSpc>
                          <a:spcPct val="100000"/>
                        </a:lnSpc>
                        <a:spcBef>
                          <a:spcPts val="0"/>
                        </a:spcBef>
                        <a:spcAft>
                          <a:spcPts val="0"/>
                        </a:spcAft>
                        <a:buClr>
                          <a:srgbClr val="000000"/>
                        </a:buClr>
                        <a:buSzPts val="800"/>
                        <a:buFont typeface="Arial"/>
                        <a:buNone/>
                      </a:pPr>
                      <a:r>
                        <a:rPr lang="en-US" sz="800" u="none" strike="noStrike" cap="none">
                          <a:solidFill>
                            <a:srgbClr val="000000"/>
                          </a:solidFill>
                          <a:latin typeface="Arial"/>
                          <a:ea typeface="Arial"/>
                          <a:cs typeface="Arial"/>
                          <a:sym typeface="Arial"/>
                        </a:rPr>
                        <a:t>51</a:t>
                      </a:r>
                      <a:endParaRPr/>
                    </a:p>
                  </a:txBody>
                  <a:tcPr marL="0" marR="0" marT="0" marB="0" anchor="ctr">
                    <a:lnL w="9525" cap="flat" cmpd="sng">
                      <a:solidFill>
                        <a:srgbClr val="FFFFFF">
                          <a:alpha val="0"/>
                        </a:srgbClr>
                      </a:solidFill>
                      <a:prstDash val="solid"/>
                      <a:round/>
                      <a:headEnd type="none" w="sm" len="sm"/>
                      <a:tailEnd type="none" w="sm" len="sm"/>
                    </a:lnL>
                    <a:lnR w="9525" cap="flat" cmpd="sng">
                      <a:solidFill>
                        <a:srgbClr val="FFFFFF">
                          <a:alpha val="0"/>
                        </a:srgbClr>
                      </a:solidFill>
                      <a:prstDash val="solid"/>
                      <a:round/>
                      <a:headEnd type="none" w="sm" len="sm"/>
                      <a:tailEnd type="none" w="sm" len="sm"/>
                    </a:lnR>
                    <a:lnT w="9525" cap="flat" cmpd="sng">
                      <a:solidFill>
                        <a:srgbClr val="666666"/>
                      </a:solidFill>
                      <a:prstDash val="solid"/>
                      <a:round/>
                      <a:headEnd type="none" w="sm" len="sm"/>
                      <a:tailEnd type="none" w="sm" len="sm"/>
                    </a:lnT>
                    <a:lnB w="9525" cap="flat" cmpd="sng">
                      <a:solidFill>
                        <a:srgbClr val="666666"/>
                      </a:solidFill>
                      <a:prstDash val="solid"/>
                      <a:round/>
                      <a:headEnd type="none" w="sm" len="sm"/>
                      <a:tailEnd type="none" w="sm" len="sm"/>
                    </a:lnB>
                  </a:tcPr>
                </a:tc>
                <a:extLst>
                  <a:ext uri="{0D108BD9-81ED-4DB2-BD59-A6C34878D82A}">
                    <a16:rowId xmlns:a16="http://schemas.microsoft.com/office/drawing/2014/main" val="10010"/>
                  </a:ext>
                </a:extLst>
              </a:tr>
              <a:tr h="237675">
                <a:tc>
                  <a:txBody>
                    <a:bodyPr/>
                    <a:lstStyle/>
                    <a:p>
                      <a:pPr marL="63500" marR="63500" lvl="0" indent="0" algn="l" rtl="0">
                        <a:lnSpc>
                          <a:spcPct val="100000"/>
                        </a:lnSpc>
                        <a:spcBef>
                          <a:spcPts val="0"/>
                        </a:spcBef>
                        <a:spcAft>
                          <a:spcPts val="0"/>
                        </a:spcAft>
                        <a:buClr>
                          <a:srgbClr val="000000"/>
                        </a:buClr>
                        <a:buSzPts val="800"/>
                        <a:buFont typeface="Arial"/>
                        <a:buNone/>
                      </a:pPr>
                      <a:r>
                        <a:rPr lang="en-US" sz="800" u="none" strike="noStrike" cap="none">
                          <a:solidFill>
                            <a:srgbClr val="000000"/>
                          </a:solidFill>
                          <a:latin typeface="Arial"/>
                          <a:ea typeface="Arial"/>
                          <a:cs typeface="Arial"/>
                          <a:sym typeface="Arial"/>
                        </a:rPr>
                        <a:t>Chad</a:t>
                      </a:r>
                      <a:endParaRPr/>
                    </a:p>
                  </a:txBody>
                  <a:tcPr marL="0" marR="0" marT="0" marB="0" anchor="ctr">
                    <a:lnL w="9525" cap="flat" cmpd="sng">
                      <a:solidFill>
                        <a:srgbClr val="FFFFFF">
                          <a:alpha val="0"/>
                        </a:srgbClr>
                      </a:solidFill>
                      <a:prstDash val="solid"/>
                      <a:round/>
                      <a:headEnd type="none" w="sm" len="sm"/>
                      <a:tailEnd type="none" w="sm" len="sm"/>
                    </a:lnL>
                    <a:lnR w="9525" cap="flat" cmpd="sng">
                      <a:solidFill>
                        <a:srgbClr val="FFFFFF">
                          <a:alpha val="0"/>
                        </a:srgbClr>
                      </a:solidFill>
                      <a:prstDash val="solid"/>
                      <a:round/>
                      <a:headEnd type="none" w="sm" len="sm"/>
                      <a:tailEnd type="none" w="sm" len="sm"/>
                    </a:lnR>
                    <a:lnT w="9525" cap="flat" cmpd="sng">
                      <a:solidFill>
                        <a:srgbClr val="666666"/>
                      </a:solidFill>
                      <a:prstDash val="solid"/>
                      <a:round/>
                      <a:headEnd type="none" w="sm" len="sm"/>
                      <a:tailEnd type="none" w="sm" len="sm"/>
                    </a:lnT>
                    <a:lnB w="9525" cap="flat" cmpd="sng">
                      <a:solidFill>
                        <a:srgbClr val="666666"/>
                      </a:solidFill>
                      <a:prstDash val="solid"/>
                      <a:round/>
                      <a:headEnd type="none" w="sm" len="sm"/>
                      <a:tailEnd type="none" w="sm" len="sm"/>
                    </a:lnB>
                  </a:tcPr>
                </a:tc>
                <a:tc>
                  <a:txBody>
                    <a:bodyPr/>
                    <a:lstStyle/>
                    <a:p>
                      <a:pPr marL="63500" marR="63500" lvl="0" indent="0" algn="r" rtl="0">
                        <a:lnSpc>
                          <a:spcPct val="100000"/>
                        </a:lnSpc>
                        <a:spcBef>
                          <a:spcPts val="0"/>
                        </a:spcBef>
                        <a:spcAft>
                          <a:spcPts val="0"/>
                        </a:spcAft>
                        <a:buClr>
                          <a:srgbClr val="000000"/>
                        </a:buClr>
                        <a:buSzPts val="800"/>
                        <a:buFont typeface="Arial"/>
                        <a:buNone/>
                      </a:pPr>
                      <a:r>
                        <a:rPr lang="en-US" sz="800" u="none" strike="noStrike" cap="none">
                          <a:solidFill>
                            <a:srgbClr val="000000"/>
                          </a:solidFill>
                          <a:latin typeface="Arial"/>
                          <a:ea typeface="Arial"/>
                          <a:cs typeface="Arial"/>
                          <a:sym typeface="Arial"/>
                        </a:rPr>
                        <a:t>775</a:t>
                      </a:r>
                      <a:endParaRPr/>
                    </a:p>
                  </a:txBody>
                  <a:tcPr marL="0" marR="0" marT="0" marB="0" anchor="ctr">
                    <a:lnL w="9525" cap="flat" cmpd="sng">
                      <a:solidFill>
                        <a:srgbClr val="FFFFFF">
                          <a:alpha val="0"/>
                        </a:srgbClr>
                      </a:solidFill>
                      <a:prstDash val="solid"/>
                      <a:round/>
                      <a:headEnd type="none" w="sm" len="sm"/>
                      <a:tailEnd type="none" w="sm" len="sm"/>
                    </a:lnL>
                    <a:lnR w="9525" cap="flat" cmpd="sng">
                      <a:solidFill>
                        <a:srgbClr val="FFFFFF">
                          <a:alpha val="0"/>
                        </a:srgbClr>
                      </a:solidFill>
                      <a:prstDash val="solid"/>
                      <a:round/>
                      <a:headEnd type="none" w="sm" len="sm"/>
                      <a:tailEnd type="none" w="sm" len="sm"/>
                    </a:lnR>
                    <a:lnT w="9525" cap="flat" cmpd="sng">
                      <a:solidFill>
                        <a:srgbClr val="666666"/>
                      </a:solidFill>
                      <a:prstDash val="solid"/>
                      <a:round/>
                      <a:headEnd type="none" w="sm" len="sm"/>
                      <a:tailEnd type="none" w="sm" len="sm"/>
                    </a:lnT>
                    <a:lnB w="9525" cap="flat" cmpd="sng">
                      <a:solidFill>
                        <a:srgbClr val="666666"/>
                      </a:solidFill>
                      <a:prstDash val="solid"/>
                      <a:round/>
                      <a:headEnd type="none" w="sm" len="sm"/>
                      <a:tailEnd type="none" w="sm" len="sm"/>
                    </a:lnB>
                  </a:tcPr>
                </a:tc>
                <a:tc>
                  <a:txBody>
                    <a:bodyPr/>
                    <a:lstStyle/>
                    <a:p>
                      <a:pPr marL="63500" marR="63500" lvl="0" indent="0" algn="r" rtl="0">
                        <a:lnSpc>
                          <a:spcPct val="100000"/>
                        </a:lnSpc>
                        <a:spcBef>
                          <a:spcPts val="0"/>
                        </a:spcBef>
                        <a:spcAft>
                          <a:spcPts val="0"/>
                        </a:spcAft>
                        <a:buClr>
                          <a:srgbClr val="000000"/>
                        </a:buClr>
                        <a:buSzPts val="800"/>
                        <a:buFont typeface="Arial"/>
                        <a:buNone/>
                      </a:pPr>
                      <a:r>
                        <a:rPr lang="en-US" sz="800" u="none" strike="noStrike" cap="none">
                          <a:solidFill>
                            <a:srgbClr val="000000"/>
                          </a:solidFill>
                          <a:latin typeface="Arial"/>
                          <a:ea typeface="Arial"/>
                          <a:cs typeface="Arial"/>
                          <a:sym typeface="Arial"/>
                        </a:rPr>
                        <a:t>46</a:t>
                      </a:r>
                      <a:endParaRPr/>
                    </a:p>
                  </a:txBody>
                  <a:tcPr marL="0" marR="0" marT="0" marB="0" anchor="ctr">
                    <a:lnL w="9525" cap="flat" cmpd="sng">
                      <a:solidFill>
                        <a:srgbClr val="FFFFFF">
                          <a:alpha val="0"/>
                        </a:srgbClr>
                      </a:solidFill>
                      <a:prstDash val="solid"/>
                      <a:round/>
                      <a:headEnd type="none" w="sm" len="sm"/>
                      <a:tailEnd type="none" w="sm" len="sm"/>
                    </a:lnL>
                    <a:lnR w="9525" cap="flat" cmpd="sng">
                      <a:solidFill>
                        <a:srgbClr val="FFFFFF">
                          <a:alpha val="0"/>
                        </a:srgbClr>
                      </a:solidFill>
                      <a:prstDash val="solid"/>
                      <a:round/>
                      <a:headEnd type="none" w="sm" len="sm"/>
                      <a:tailEnd type="none" w="sm" len="sm"/>
                    </a:lnR>
                    <a:lnT w="9525" cap="flat" cmpd="sng">
                      <a:solidFill>
                        <a:srgbClr val="666666"/>
                      </a:solidFill>
                      <a:prstDash val="solid"/>
                      <a:round/>
                      <a:headEnd type="none" w="sm" len="sm"/>
                      <a:tailEnd type="none" w="sm" len="sm"/>
                    </a:lnT>
                    <a:lnB w="9525" cap="flat" cmpd="sng">
                      <a:solidFill>
                        <a:srgbClr val="666666"/>
                      </a:solidFill>
                      <a:prstDash val="solid"/>
                      <a:round/>
                      <a:headEnd type="none" w="sm" len="sm"/>
                      <a:tailEnd type="none" w="sm" len="sm"/>
                    </a:lnB>
                  </a:tcPr>
                </a:tc>
                <a:extLst>
                  <a:ext uri="{0D108BD9-81ED-4DB2-BD59-A6C34878D82A}">
                    <a16:rowId xmlns:a16="http://schemas.microsoft.com/office/drawing/2014/main" val="10011"/>
                  </a:ext>
                </a:extLst>
              </a:tr>
              <a:tr h="237675">
                <a:tc>
                  <a:txBody>
                    <a:bodyPr/>
                    <a:lstStyle/>
                    <a:p>
                      <a:pPr marL="63500" marR="63500" lvl="0" indent="0" algn="l" rtl="0">
                        <a:lnSpc>
                          <a:spcPct val="100000"/>
                        </a:lnSpc>
                        <a:spcBef>
                          <a:spcPts val="0"/>
                        </a:spcBef>
                        <a:spcAft>
                          <a:spcPts val="0"/>
                        </a:spcAft>
                        <a:buClr>
                          <a:srgbClr val="000000"/>
                        </a:buClr>
                        <a:buSzPts val="800"/>
                        <a:buFont typeface="Arial"/>
                        <a:buNone/>
                      </a:pPr>
                      <a:r>
                        <a:rPr lang="en-US" sz="800" u="none" strike="noStrike" cap="none">
                          <a:solidFill>
                            <a:srgbClr val="000000"/>
                          </a:solidFill>
                          <a:latin typeface="Arial"/>
                          <a:ea typeface="Arial"/>
                          <a:cs typeface="Arial"/>
                          <a:sym typeface="Arial"/>
                        </a:rPr>
                        <a:t>Pakistan</a:t>
                      </a:r>
                      <a:endParaRPr/>
                    </a:p>
                  </a:txBody>
                  <a:tcPr marL="0" marR="0" marT="0" marB="0" anchor="ctr">
                    <a:lnL w="9525" cap="flat" cmpd="sng">
                      <a:solidFill>
                        <a:srgbClr val="FFFFFF">
                          <a:alpha val="0"/>
                        </a:srgbClr>
                      </a:solidFill>
                      <a:prstDash val="solid"/>
                      <a:round/>
                      <a:headEnd type="none" w="sm" len="sm"/>
                      <a:tailEnd type="none" w="sm" len="sm"/>
                    </a:lnL>
                    <a:lnR w="9525" cap="flat" cmpd="sng">
                      <a:solidFill>
                        <a:srgbClr val="FFFFFF">
                          <a:alpha val="0"/>
                        </a:srgbClr>
                      </a:solidFill>
                      <a:prstDash val="solid"/>
                      <a:round/>
                      <a:headEnd type="none" w="sm" len="sm"/>
                      <a:tailEnd type="none" w="sm" len="sm"/>
                    </a:lnR>
                    <a:lnT w="9525" cap="flat" cmpd="sng">
                      <a:solidFill>
                        <a:srgbClr val="666666"/>
                      </a:solidFill>
                      <a:prstDash val="solid"/>
                      <a:round/>
                      <a:headEnd type="none" w="sm" len="sm"/>
                      <a:tailEnd type="none" w="sm" len="sm"/>
                    </a:lnT>
                    <a:lnB w="9525" cap="flat" cmpd="sng">
                      <a:solidFill>
                        <a:srgbClr val="666666"/>
                      </a:solidFill>
                      <a:prstDash val="solid"/>
                      <a:round/>
                      <a:headEnd type="none" w="sm" len="sm"/>
                      <a:tailEnd type="none" w="sm" len="sm"/>
                    </a:lnB>
                  </a:tcPr>
                </a:tc>
                <a:tc>
                  <a:txBody>
                    <a:bodyPr/>
                    <a:lstStyle/>
                    <a:p>
                      <a:pPr marL="63500" marR="63500" lvl="0" indent="0" algn="r" rtl="0">
                        <a:lnSpc>
                          <a:spcPct val="100000"/>
                        </a:lnSpc>
                        <a:spcBef>
                          <a:spcPts val="0"/>
                        </a:spcBef>
                        <a:spcAft>
                          <a:spcPts val="0"/>
                        </a:spcAft>
                        <a:buClr>
                          <a:srgbClr val="000000"/>
                        </a:buClr>
                        <a:buSzPts val="800"/>
                        <a:buFont typeface="Arial"/>
                        <a:buNone/>
                      </a:pPr>
                      <a:r>
                        <a:rPr lang="en-US" sz="800" u="none" strike="noStrike" cap="none">
                          <a:solidFill>
                            <a:srgbClr val="000000"/>
                          </a:solidFill>
                          <a:latin typeface="Arial"/>
                          <a:ea typeface="Arial"/>
                          <a:cs typeface="Arial"/>
                          <a:sym typeface="Arial"/>
                        </a:rPr>
                        <a:t>9,313</a:t>
                      </a:r>
                      <a:endParaRPr/>
                    </a:p>
                  </a:txBody>
                  <a:tcPr marL="0" marR="0" marT="0" marB="0" anchor="ctr">
                    <a:lnL w="9525" cap="flat" cmpd="sng">
                      <a:solidFill>
                        <a:srgbClr val="FFFFFF">
                          <a:alpha val="0"/>
                        </a:srgbClr>
                      </a:solidFill>
                      <a:prstDash val="solid"/>
                      <a:round/>
                      <a:headEnd type="none" w="sm" len="sm"/>
                      <a:tailEnd type="none" w="sm" len="sm"/>
                    </a:lnL>
                    <a:lnR w="9525" cap="flat" cmpd="sng">
                      <a:solidFill>
                        <a:srgbClr val="FFFFFF">
                          <a:alpha val="0"/>
                        </a:srgbClr>
                      </a:solidFill>
                      <a:prstDash val="solid"/>
                      <a:round/>
                      <a:headEnd type="none" w="sm" len="sm"/>
                      <a:tailEnd type="none" w="sm" len="sm"/>
                    </a:lnR>
                    <a:lnT w="9525" cap="flat" cmpd="sng">
                      <a:solidFill>
                        <a:srgbClr val="666666"/>
                      </a:solidFill>
                      <a:prstDash val="solid"/>
                      <a:round/>
                      <a:headEnd type="none" w="sm" len="sm"/>
                      <a:tailEnd type="none" w="sm" len="sm"/>
                    </a:lnT>
                    <a:lnB w="9525" cap="flat" cmpd="sng">
                      <a:solidFill>
                        <a:srgbClr val="666666"/>
                      </a:solidFill>
                      <a:prstDash val="solid"/>
                      <a:round/>
                      <a:headEnd type="none" w="sm" len="sm"/>
                      <a:tailEnd type="none" w="sm" len="sm"/>
                    </a:lnB>
                  </a:tcPr>
                </a:tc>
                <a:tc>
                  <a:txBody>
                    <a:bodyPr/>
                    <a:lstStyle/>
                    <a:p>
                      <a:pPr marL="63500" marR="63500" lvl="0" indent="0" algn="r" rtl="0">
                        <a:lnSpc>
                          <a:spcPct val="100000"/>
                        </a:lnSpc>
                        <a:spcBef>
                          <a:spcPts val="0"/>
                        </a:spcBef>
                        <a:spcAft>
                          <a:spcPts val="0"/>
                        </a:spcAft>
                        <a:buClr>
                          <a:srgbClr val="000000"/>
                        </a:buClr>
                        <a:buSzPts val="800"/>
                        <a:buFont typeface="Arial"/>
                        <a:buNone/>
                      </a:pPr>
                      <a:r>
                        <a:rPr lang="en-US" sz="800" u="none" strike="noStrike" cap="none">
                          <a:solidFill>
                            <a:srgbClr val="000000"/>
                          </a:solidFill>
                          <a:latin typeface="Arial"/>
                          <a:ea typeface="Arial"/>
                          <a:cs typeface="Arial"/>
                          <a:sym typeface="Arial"/>
                        </a:rPr>
                        <a:t>41</a:t>
                      </a:r>
                      <a:endParaRPr/>
                    </a:p>
                  </a:txBody>
                  <a:tcPr marL="0" marR="0" marT="0" marB="0" anchor="ctr">
                    <a:lnL w="9525" cap="flat" cmpd="sng">
                      <a:solidFill>
                        <a:srgbClr val="FFFFFF">
                          <a:alpha val="0"/>
                        </a:srgbClr>
                      </a:solidFill>
                      <a:prstDash val="solid"/>
                      <a:round/>
                      <a:headEnd type="none" w="sm" len="sm"/>
                      <a:tailEnd type="none" w="sm" len="sm"/>
                    </a:lnL>
                    <a:lnR w="9525" cap="flat" cmpd="sng">
                      <a:solidFill>
                        <a:srgbClr val="FFFFFF">
                          <a:alpha val="0"/>
                        </a:srgbClr>
                      </a:solidFill>
                      <a:prstDash val="solid"/>
                      <a:round/>
                      <a:headEnd type="none" w="sm" len="sm"/>
                      <a:tailEnd type="none" w="sm" len="sm"/>
                    </a:lnR>
                    <a:lnT w="9525" cap="flat" cmpd="sng">
                      <a:solidFill>
                        <a:srgbClr val="666666"/>
                      </a:solidFill>
                      <a:prstDash val="solid"/>
                      <a:round/>
                      <a:headEnd type="none" w="sm" len="sm"/>
                      <a:tailEnd type="none" w="sm" len="sm"/>
                    </a:lnT>
                    <a:lnB w="9525" cap="flat" cmpd="sng">
                      <a:solidFill>
                        <a:srgbClr val="666666"/>
                      </a:solidFill>
                      <a:prstDash val="solid"/>
                      <a:round/>
                      <a:headEnd type="none" w="sm" len="sm"/>
                      <a:tailEnd type="none" w="sm" len="sm"/>
                    </a:lnB>
                  </a:tcPr>
                </a:tc>
                <a:extLst>
                  <a:ext uri="{0D108BD9-81ED-4DB2-BD59-A6C34878D82A}">
                    <a16:rowId xmlns:a16="http://schemas.microsoft.com/office/drawing/2014/main" val="10012"/>
                  </a:ext>
                </a:extLst>
              </a:tr>
              <a:tr h="237675">
                <a:tc>
                  <a:txBody>
                    <a:bodyPr/>
                    <a:lstStyle/>
                    <a:p>
                      <a:pPr marL="63500" marR="63500" lvl="0" indent="0" algn="l" rtl="0">
                        <a:lnSpc>
                          <a:spcPct val="100000"/>
                        </a:lnSpc>
                        <a:spcBef>
                          <a:spcPts val="0"/>
                        </a:spcBef>
                        <a:spcAft>
                          <a:spcPts val="0"/>
                        </a:spcAft>
                        <a:buClr>
                          <a:srgbClr val="000000"/>
                        </a:buClr>
                        <a:buSzPts val="800"/>
                        <a:buFont typeface="Arial"/>
                        <a:buNone/>
                      </a:pPr>
                      <a:r>
                        <a:rPr lang="en-US" sz="800" u="none" strike="noStrike" cap="none">
                          <a:solidFill>
                            <a:srgbClr val="000000"/>
                          </a:solidFill>
                          <a:latin typeface="Arial"/>
                          <a:ea typeface="Arial"/>
                          <a:cs typeface="Arial"/>
                          <a:sym typeface="Arial"/>
                        </a:rPr>
                        <a:t>Gabon</a:t>
                      </a:r>
                      <a:endParaRPr/>
                    </a:p>
                  </a:txBody>
                  <a:tcPr marL="0" marR="0" marT="0" marB="0" anchor="ctr">
                    <a:lnL w="9525" cap="flat" cmpd="sng">
                      <a:solidFill>
                        <a:srgbClr val="FFFFFF">
                          <a:alpha val="0"/>
                        </a:srgbClr>
                      </a:solidFill>
                      <a:prstDash val="solid"/>
                      <a:round/>
                      <a:headEnd type="none" w="sm" len="sm"/>
                      <a:tailEnd type="none" w="sm" len="sm"/>
                    </a:lnL>
                    <a:lnR w="9525" cap="flat" cmpd="sng">
                      <a:solidFill>
                        <a:srgbClr val="FFFFFF">
                          <a:alpha val="0"/>
                        </a:srgbClr>
                      </a:solidFill>
                      <a:prstDash val="solid"/>
                      <a:round/>
                      <a:headEnd type="none" w="sm" len="sm"/>
                      <a:tailEnd type="none" w="sm" len="sm"/>
                    </a:lnR>
                    <a:lnT w="9525" cap="flat" cmpd="sng">
                      <a:solidFill>
                        <a:srgbClr val="666666"/>
                      </a:solidFill>
                      <a:prstDash val="solid"/>
                      <a:round/>
                      <a:headEnd type="none" w="sm" len="sm"/>
                      <a:tailEnd type="none" w="sm" len="sm"/>
                    </a:lnT>
                    <a:lnB w="9525" cap="flat" cmpd="sng">
                      <a:solidFill>
                        <a:srgbClr val="666666"/>
                      </a:solidFill>
                      <a:prstDash val="solid"/>
                      <a:round/>
                      <a:headEnd type="none" w="sm" len="sm"/>
                      <a:tailEnd type="none" w="sm" len="sm"/>
                    </a:lnB>
                  </a:tcPr>
                </a:tc>
                <a:tc>
                  <a:txBody>
                    <a:bodyPr/>
                    <a:lstStyle/>
                    <a:p>
                      <a:pPr marL="63500" marR="63500" lvl="0" indent="0" algn="r" rtl="0">
                        <a:lnSpc>
                          <a:spcPct val="100000"/>
                        </a:lnSpc>
                        <a:spcBef>
                          <a:spcPts val="0"/>
                        </a:spcBef>
                        <a:spcAft>
                          <a:spcPts val="0"/>
                        </a:spcAft>
                        <a:buClr>
                          <a:srgbClr val="000000"/>
                        </a:buClr>
                        <a:buSzPts val="800"/>
                        <a:buFont typeface="Arial"/>
                        <a:buNone/>
                      </a:pPr>
                      <a:r>
                        <a:rPr lang="en-US" sz="800" u="none" strike="noStrike" cap="none">
                          <a:solidFill>
                            <a:srgbClr val="000000"/>
                          </a:solidFill>
                          <a:latin typeface="Arial"/>
                          <a:ea typeface="Arial"/>
                          <a:cs typeface="Arial"/>
                          <a:sym typeface="Arial"/>
                        </a:rPr>
                        <a:t>89</a:t>
                      </a:r>
                      <a:endParaRPr/>
                    </a:p>
                  </a:txBody>
                  <a:tcPr marL="0" marR="0" marT="0" marB="0" anchor="ctr">
                    <a:lnL w="9525" cap="flat" cmpd="sng">
                      <a:solidFill>
                        <a:srgbClr val="FFFFFF">
                          <a:alpha val="0"/>
                        </a:srgbClr>
                      </a:solidFill>
                      <a:prstDash val="solid"/>
                      <a:round/>
                      <a:headEnd type="none" w="sm" len="sm"/>
                      <a:tailEnd type="none" w="sm" len="sm"/>
                    </a:lnL>
                    <a:lnR w="9525" cap="flat" cmpd="sng">
                      <a:solidFill>
                        <a:srgbClr val="FFFFFF">
                          <a:alpha val="0"/>
                        </a:srgbClr>
                      </a:solidFill>
                      <a:prstDash val="solid"/>
                      <a:round/>
                      <a:headEnd type="none" w="sm" len="sm"/>
                      <a:tailEnd type="none" w="sm" len="sm"/>
                    </a:lnR>
                    <a:lnT w="9525" cap="flat" cmpd="sng">
                      <a:solidFill>
                        <a:srgbClr val="666666"/>
                      </a:solidFill>
                      <a:prstDash val="solid"/>
                      <a:round/>
                      <a:headEnd type="none" w="sm" len="sm"/>
                      <a:tailEnd type="none" w="sm" len="sm"/>
                    </a:lnT>
                    <a:lnB w="9525" cap="flat" cmpd="sng">
                      <a:solidFill>
                        <a:srgbClr val="666666"/>
                      </a:solidFill>
                      <a:prstDash val="solid"/>
                      <a:round/>
                      <a:headEnd type="none" w="sm" len="sm"/>
                      <a:tailEnd type="none" w="sm" len="sm"/>
                    </a:lnB>
                  </a:tcPr>
                </a:tc>
                <a:tc>
                  <a:txBody>
                    <a:bodyPr/>
                    <a:lstStyle/>
                    <a:p>
                      <a:pPr marL="63500" marR="63500" lvl="0" indent="0" algn="r" rtl="0">
                        <a:lnSpc>
                          <a:spcPct val="100000"/>
                        </a:lnSpc>
                        <a:spcBef>
                          <a:spcPts val="0"/>
                        </a:spcBef>
                        <a:spcAft>
                          <a:spcPts val="0"/>
                        </a:spcAft>
                        <a:buClr>
                          <a:srgbClr val="000000"/>
                        </a:buClr>
                        <a:buSzPts val="800"/>
                        <a:buFont typeface="Arial"/>
                        <a:buNone/>
                      </a:pPr>
                      <a:r>
                        <a:rPr lang="en-US" sz="800" u="none" strike="noStrike" cap="none">
                          <a:solidFill>
                            <a:srgbClr val="000000"/>
                          </a:solidFill>
                          <a:latin typeface="Arial"/>
                          <a:ea typeface="Arial"/>
                          <a:cs typeface="Arial"/>
                          <a:sym typeface="Arial"/>
                        </a:rPr>
                        <a:t>39</a:t>
                      </a:r>
                      <a:endParaRPr/>
                    </a:p>
                  </a:txBody>
                  <a:tcPr marL="0" marR="0" marT="0" marB="0" anchor="ctr">
                    <a:lnL w="9525" cap="flat" cmpd="sng">
                      <a:solidFill>
                        <a:srgbClr val="FFFFFF">
                          <a:alpha val="0"/>
                        </a:srgbClr>
                      </a:solidFill>
                      <a:prstDash val="solid"/>
                      <a:round/>
                      <a:headEnd type="none" w="sm" len="sm"/>
                      <a:tailEnd type="none" w="sm" len="sm"/>
                    </a:lnL>
                    <a:lnR w="9525" cap="flat" cmpd="sng">
                      <a:solidFill>
                        <a:srgbClr val="FFFFFF">
                          <a:alpha val="0"/>
                        </a:srgbClr>
                      </a:solidFill>
                      <a:prstDash val="solid"/>
                      <a:round/>
                      <a:headEnd type="none" w="sm" len="sm"/>
                      <a:tailEnd type="none" w="sm" len="sm"/>
                    </a:lnR>
                    <a:lnT w="9525" cap="flat" cmpd="sng">
                      <a:solidFill>
                        <a:srgbClr val="666666"/>
                      </a:solidFill>
                      <a:prstDash val="solid"/>
                      <a:round/>
                      <a:headEnd type="none" w="sm" len="sm"/>
                      <a:tailEnd type="none" w="sm" len="sm"/>
                    </a:lnT>
                    <a:lnB w="9525" cap="flat" cmpd="sng">
                      <a:solidFill>
                        <a:srgbClr val="666666"/>
                      </a:solidFill>
                      <a:prstDash val="solid"/>
                      <a:round/>
                      <a:headEnd type="none" w="sm" len="sm"/>
                      <a:tailEnd type="none" w="sm" len="sm"/>
                    </a:lnB>
                  </a:tcPr>
                </a:tc>
                <a:extLst>
                  <a:ext uri="{0D108BD9-81ED-4DB2-BD59-A6C34878D82A}">
                    <a16:rowId xmlns:a16="http://schemas.microsoft.com/office/drawing/2014/main" val="10013"/>
                  </a:ext>
                </a:extLst>
              </a:tr>
              <a:tr h="349450">
                <a:tc>
                  <a:txBody>
                    <a:bodyPr/>
                    <a:lstStyle/>
                    <a:p>
                      <a:pPr marL="63500" marR="63500" lvl="0" indent="0" algn="l" rtl="0">
                        <a:lnSpc>
                          <a:spcPct val="100000"/>
                        </a:lnSpc>
                        <a:spcBef>
                          <a:spcPts val="0"/>
                        </a:spcBef>
                        <a:spcAft>
                          <a:spcPts val="0"/>
                        </a:spcAft>
                        <a:buClr>
                          <a:srgbClr val="000000"/>
                        </a:buClr>
                        <a:buSzPts val="800"/>
                        <a:buFont typeface="Arial"/>
                        <a:buNone/>
                      </a:pPr>
                      <a:r>
                        <a:rPr lang="en-US" sz="800" u="none" strike="noStrike" cap="none">
                          <a:solidFill>
                            <a:srgbClr val="000000"/>
                          </a:solidFill>
                          <a:latin typeface="Arial"/>
                          <a:ea typeface="Arial"/>
                          <a:cs typeface="Arial"/>
                          <a:sym typeface="Arial"/>
                        </a:rPr>
                        <a:t>Democratic Republic of the Congo</a:t>
                      </a:r>
                      <a:endParaRPr/>
                    </a:p>
                  </a:txBody>
                  <a:tcPr marL="0" marR="0" marT="0" marB="0" anchor="ctr">
                    <a:lnL w="9525" cap="flat" cmpd="sng">
                      <a:solidFill>
                        <a:srgbClr val="FFFFFF">
                          <a:alpha val="0"/>
                        </a:srgbClr>
                      </a:solidFill>
                      <a:prstDash val="solid"/>
                      <a:round/>
                      <a:headEnd type="none" w="sm" len="sm"/>
                      <a:tailEnd type="none" w="sm" len="sm"/>
                    </a:lnL>
                    <a:lnR w="9525" cap="flat" cmpd="sng">
                      <a:solidFill>
                        <a:srgbClr val="FFFFFF">
                          <a:alpha val="0"/>
                        </a:srgbClr>
                      </a:solidFill>
                      <a:prstDash val="solid"/>
                      <a:round/>
                      <a:headEnd type="none" w="sm" len="sm"/>
                      <a:tailEnd type="none" w="sm" len="sm"/>
                    </a:lnR>
                    <a:lnT w="9525" cap="flat" cmpd="sng">
                      <a:solidFill>
                        <a:srgbClr val="666666"/>
                      </a:solidFill>
                      <a:prstDash val="solid"/>
                      <a:round/>
                      <a:headEnd type="none" w="sm" len="sm"/>
                      <a:tailEnd type="none" w="sm" len="sm"/>
                    </a:lnT>
                    <a:lnB w="9525" cap="flat" cmpd="sng">
                      <a:solidFill>
                        <a:srgbClr val="666666"/>
                      </a:solidFill>
                      <a:prstDash val="solid"/>
                      <a:round/>
                      <a:headEnd type="none" w="sm" len="sm"/>
                      <a:tailEnd type="none" w="sm" len="sm"/>
                    </a:lnB>
                  </a:tcPr>
                </a:tc>
                <a:tc>
                  <a:txBody>
                    <a:bodyPr/>
                    <a:lstStyle/>
                    <a:p>
                      <a:pPr marL="63500" marR="63500" lvl="0" indent="0" algn="r" rtl="0">
                        <a:lnSpc>
                          <a:spcPct val="100000"/>
                        </a:lnSpc>
                        <a:spcBef>
                          <a:spcPts val="0"/>
                        </a:spcBef>
                        <a:spcAft>
                          <a:spcPts val="0"/>
                        </a:spcAft>
                        <a:buClr>
                          <a:srgbClr val="000000"/>
                        </a:buClr>
                        <a:buSzPts val="800"/>
                        <a:buFont typeface="Arial"/>
                        <a:buNone/>
                      </a:pPr>
                      <a:r>
                        <a:rPr lang="en-US" sz="800" u="none" strike="noStrike" cap="none">
                          <a:solidFill>
                            <a:srgbClr val="000000"/>
                          </a:solidFill>
                          <a:latin typeface="Arial"/>
                          <a:ea typeface="Arial"/>
                          <a:cs typeface="Arial"/>
                          <a:sym typeface="Arial"/>
                        </a:rPr>
                        <a:t>3,447</a:t>
                      </a:r>
                      <a:endParaRPr/>
                    </a:p>
                  </a:txBody>
                  <a:tcPr marL="0" marR="0" marT="0" marB="0" anchor="ctr">
                    <a:lnL w="9525" cap="flat" cmpd="sng">
                      <a:solidFill>
                        <a:srgbClr val="FFFFFF">
                          <a:alpha val="0"/>
                        </a:srgbClr>
                      </a:solidFill>
                      <a:prstDash val="solid"/>
                      <a:round/>
                      <a:headEnd type="none" w="sm" len="sm"/>
                      <a:tailEnd type="none" w="sm" len="sm"/>
                    </a:lnL>
                    <a:lnR w="9525" cap="flat" cmpd="sng">
                      <a:solidFill>
                        <a:srgbClr val="FFFFFF">
                          <a:alpha val="0"/>
                        </a:srgbClr>
                      </a:solidFill>
                      <a:prstDash val="solid"/>
                      <a:round/>
                      <a:headEnd type="none" w="sm" len="sm"/>
                      <a:tailEnd type="none" w="sm" len="sm"/>
                    </a:lnR>
                    <a:lnT w="9525" cap="flat" cmpd="sng">
                      <a:solidFill>
                        <a:srgbClr val="666666"/>
                      </a:solidFill>
                      <a:prstDash val="solid"/>
                      <a:round/>
                      <a:headEnd type="none" w="sm" len="sm"/>
                      <a:tailEnd type="none" w="sm" len="sm"/>
                    </a:lnT>
                    <a:lnB w="9525" cap="flat" cmpd="sng">
                      <a:solidFill>
                        <a:srgbClr val="666666"/>
                      </a:solidFill>
                      <a:prstDash val="solid"/>
                      <a:round/>
                      <a:headEnd type="none" w="sm" len="sm"/>
                      <a:tailEnd type="none" w="sm" len="sm"/>
                    </a:lnB>
                  </a:tcPr>
                </a:tc>
                <a:tc>
                  <a:txBody>
                    <a:bodyPr/>
                    <a:lstStyle/>
                    <a:p>
                      <a:pPr marL="63500" marR="63500" lvl="0" indent="0" algn="r" rtl="0">
                        <a:lnSpc>
                          <a:spcPct val="100000"/>
                        </a:lnSpc>
                        <a:spcBef>
                          <a:spcPts val="0"/>
                        </a:spcBef>
                        <a:spcAft>
                          <a:spcPts val="0"/>
                        </a:spcAft>
                        <a:buClr>
                          <a:srgbClr val="000000"/>
                        </a:buClr>
                        <a:buSzPts val="800"/>
                        <a:buFont typeface="Arial"/>
                        <a:buNone/>
                      </a:pPr>
                      <a:r>
                        <a:rPr lang="en-US" sz="800" u="none" strike="noStrike" cap="none">
                          <a:solidFill>
                            <a:srgbClr val="000000"/>
                          </a:solidFill>
                          <a:latin typeface="Arial"/>
                          <a:ea typeface="Arial"/>
                          <a:cs typeface="Arial"/>
                          <a:sym typeface="Arial"/>
                        </a:rPr>
                        <a:t>37</a:t>
                      </a:r>
                      <a:endParaRPr/>
                    </a:p>
                  </a:txBody>
                  <a:tcPr marL="0" marR="0" marT="0" marB="0" anchor="ctr">
                    <a:lnL w="9525" cap="flat" cmpd="sng">
                      <a:solidFill>
                        <a:srgbClr val="FFFFFF">
                          <a:alpha val="0"/>
                        </a:srgbClr>
                      </a:solidFill>
                      <a:prstDash val="solid"/>
                      <a:round/>
                      <a:headEnd type="none" w="sm" len="sm"/>
                      <a:tailEnd type="none" w="sm" len="sm"/>
                    </a:lnL>
                    <a:lnR w="9525" cap="flat" cmpd="sng">
                      <a:solidFill>
                        <a:srgbClr val="FFFFFF">
                          <a:alpha val="0"/>
                        </a:srgbClr>
                      </a:solidFill>
                      <a:prstDash val="solid"/>
                      <a:round/>
                      <a:headEnd type="none" w="sm" len="sm"/>
                      <a:tailEnd type="none" w="sm" len="sm"/>
                    </a:lnR>
                    <a:lnT w="9525" cap="flat" cmpd="sng">
                      <a:solidFill>
                        <a:srgbClr val="666666"/>
                      </a:solidFill>
                      <a:prstDash val="solid"/>
                      <a:round/>
                      <a:headEnd type="none" w="sm" len="sm"/>
                      <a:tailEnd type="none" w="sm" len="sm"/>
                    </a:lnT>
                    <a:lnB w="9525" cap="flat" cmpd="sng">
                      <a:solidFill>
                        <a:srgbClr val="666666"/>
                      </a:solidFill>
                      <a:prstDash val="solid"/>
                      <a:round/>
                      <a:headEnd type="none" w="sm" len="sm"/>
                      <a:tailEnd type="none" w="sm" len="sm"/>
                    </a:lnB>
                  </a:tcPr>
                </a:tc>
                <a:extLst>
                  <a:ext uri="{0D108BD9-81ED-4DB2-BD59-A6C34878D82A}">
                    <a16:rowId xmlns:a16="http://schemas.microsoft.com/office/drawing/2014/main" val="10014"/>
                  </a:ext>
                </a:extLst>
              </a:tr>
              <a:tr h="237675">
                <a:tc>
                  <a:txBody>
                    <a:bodyPr/>
                    <a:lstStyle/>
                    <a:p>
                      <a:pPr marL="63500" marR="63500" lvl="0" indent="0" algn="l" rtl="0">
                        <a:lnSpc>
                          <a:spcPct val="100000"/>
                        </a:lnSpc>
                        <a:spcBef>
                          <a:spcPts val="0"/>
                        </a:spcBef>
                        <a:spcAft>
                          <a:spcPts val="0"/>
                        </a:spcAft>
                        <a:buClr>
                          <a:srgbClr val="000000"/>
                        </a:buClr>
                        <a:buSzPts val="800"/>
                        <a:buFont typeface="Arial"/>
                        <a:buNone/>
                      </a:pPr>
                      <a:r>
                        <a:rPr lang="en-US" sz="800" u="none" strike="noStrike" cap="none">
                          <a:solidFill>
                            <a:srgbClr val="000000"/>
                          </a:solidFill>
                          <a:latin typeface="Arial"/>
                          <a:ea typeface="Arial"/>
                          <a:cs typeface="Arial"/>
                          <a:sym typeface="Arial"/>
                        </a:rPr>
                        <a:t>Guinea</a:t>
                      </a:r>
                      <a:endParaRPr/>
                    </a:p>
                  </a:txBody>
                  <a:tcPr marL="0" marR="0" marT="0" marB="0" anchor="ctr">
                    <a:lnL w="9525" cap="flat" cmpd="sng">
                      <a:solidFill>
                        <a:srgbClr val="FFFFFF">
                          <a:alpha val="0"/>
                        </a:srgbClr>
                      </a:solidFill>
                      <a:prstDash val="solid"/>
                      <a:round/>
                      <a:headEnd type="none" w="sm" len="sm"/>
                      <a:tailEnd type="none" w="sm" len="sm"/>
                    </a:lnL>
                    <a:lnR w="9525" cap="flat" cmpd="sng">
                      <a:solidFill>
                        <a:srgbClr val="FFFFFF">
                          <a:alpha val="0"/>
                        </a:srgbClr>
                      </a:solidFill>
                      <a:prstDash val="solid"/>
                      <a:round/>
                      <a:headEnd type="none" w="sm" len="sm"/>
                      <a:tailEnd type="none" w="sm" len="sm"/>
                    </a:lnR>
                    <a:lnT w="9525" cap="flat" cmpd="sng">
                      <a:solidFill>
                        <a:srgbClr val="666666"/>
                      </a:solidFill>
                      <a:prstDash val="solid"/>
                      <a:round/>
                      <a:headEnd type="none" w="sm" len="sm"/>
                      <a:tailEnd type="none" w="sm" len="sm"/>
                    </a:lnT>
                    <a:lnB w="9525" cap="flat" cmpd="sng">
                      <a:solidFill>
                        <a:srgbClr val="666666"/>
                      </a:solidFill>
                      <a:prstDash val="solid"/>
                      <a:round/>
                      <a:headEnd type="none" w="sm" len="sm"/>
                      <a:tailEnd type="none" w="sm" len="sm"/>
                    </a:lnB>
                  </a:tcPr>
                </a:tc>
                <a:tc>
                  <a:txBody>
                    <a:bodyPr/>
                    <a:lstStyle/>
                    <a:p>
                      <a:pPr marL="63500" marR="63500" lvl="0" indent="0" algn="r" rtl="0">
                        <a:lnSpc>
                          <a:spcPct val="100000"/>
                        </a:lnSpc>
                        <a:spcBef>
                          <a:spcPts val="0"/>
                        </a:spcBef>
                        <a:spcAft>
                          <a:spcPts val="0"/>
                        </a:spcAft>
                        <a:buClr>
                          <a:srgbClr val="000000"/>
                        </a:buClr>
                        <a:buSzPts val="800"/>
                        <a:buFont typeface="Arial"/>
                        <a:buNone/>
                      </a:pPr>
                      <a:r>
                        <a:rPr lang="en-US" sz="800" u="none" strike="noStrike" cap="none">
                          <a:solidFill>
                            <a:srgbClr val="000000"/>
                          </a:solidFill>
                          <a:latin typeface="Arial"/>
                          <a:ea typeface="Arial"/>
                          <a:cs typeface="Arial"/>
                          <a:sym typeface="Arial"/>
                        </a:rPr>
                        <a:t>456</a:t>
                      </a:r>
                      <a:endParaRPr/>
                    </a:p>
                  </a:txBody>
                  <a:tcPr marL="0" marR="0" marT="0" marB="0" anchor="ctr">
                    <a:lnL w="9525" cap="flat" cmpd="sng">
                      <a:solidFill>
                        <a:srgbClr val="FFFFFF">
                          <a:alpha val="0"/>
                        </a:srgbClr>
                      </a:solidFill>
                      <a:prstDash val="solid"/>
                      <a:round/>
                      <a:headEnd type="none" w="sm" len="sm"/>
                      <a:tailEnd type="none" w="sm" len="sm"/>
                    </a:lnL>
                    <a:lnR w="9525" cap="flat" cmpd="sng">
                      <a:solidFill>
                        <a:srgbClr val="FFFFFF">
                          <a:alpha val="0"/>
                        </a:srgbClr>
                      </a:solidFill>
                      <a:prstDash val="solid"/>
                      <a:round/>
                      <a:headEnd type="none" w="sm" len="sm"/>
                      <a:tailEnd type="none" w="sm" len="sm"/>
                    </a:lnR>
                    <a:lnT w="9525" cap="flat" cmpd="sng">
                      <a:solidFill>
                        <a:srgbClr val="666666"/>
                      </a:solidFill>
                      <a:prstDash val="solid"/>
                      <a:round/>
                      <a:headEnd type="none" w="sm" len="sm"/>
                      <a:tailEnd type="none" w="sm" len="sm"/>
                    </a:lnT>
                    <a:lnB w="9525" cap="flat" cmpd="sng">
                      <a:solidFill>
                        <a:srgbClr val="666666"/>
                      </a:solidFill>
                      <a:prstDash val="solid"/>
                      <a:round/>
                      <a:headEnd type="none" w="sm" len="sm"/>
                      <a:tailEnd type="none" w="sm" len="sm"/>
                    </a:lnB>
                  </a:tcPr>
                </a:tc>
                <a:tc>
                  <a:txBody>
                    <a:bodyPr/>
                    <a:lstStyle/>
                    <a:p>
                      <a:pPr marL="63500" marR="63500" lvl="0" indent="0" algn="r" rtl="0">
                        <a:lnSpc>
                          <a:spcPct val="100000"/>
                        </a:lnSpc>
                        <a:spcBef>
                          <a:spcPts val="0"/>
                        </a:spcBef>
                        <a:spcAft>
                          <a:spcPts val="0"/>
                        </a:spcAft>
                        <a:buClr>
                          <a:srgbClr val="000000"/>
                        </a:buClr>
                        <a:buSzPts val="800"/>
                        <a:buFont typeface="Arial"/>
                        <a:buNone/>
                      </a:pPr>
                      <a:r>
                        <a:rPr lang="en-US" sz="800" u="none" strike="noStrike" cap="none">
                          <a:solidFill>
                            <a:srgbClr val="000000"/>
                          </a:solidFill>
                          <a:latin typeface="Arial"/>
                          <a:ea typeface="Arial"/>
                          <a:cs typeface="Arial"/>
                          <a:sym typeface="Arial"/>
                        </a:rPr>
                        <a:t>34</a:t>
                      </a:r>
                      <a:endParaRPr/>
                    </a:p>
                  </a:txBody>
                  <a:tcPr marL="0" marR="0" marT="0" marB="0" anchor="ctr">
                    <a:lnL w="9525" cap="flat" cmpd="sng">
                      <a:solidFill>
                        <a:srgbClr val="FFFFFF">
                          <a:alpha val="0"/>
                        </a:srgbClr>
                      </a:solidFill>
                      <a:prstDash val="solid"/>
                      <a:round/>
                      <a:headEnd type="none" w="sm" len="sm"/>
                      <a:tailEnd type="none" w="sm" len="sm"/>
                    </a:lnL>
                    <a:lnR w="9525" cap="flat" cmpd="sng">
                      <a:solidFill>
                        <a:srgbClr val="FFFFFF">
                          <a:alpha val="0"/>
                        </a:srgbClr>
                      </a:solidFill>
                      <a:prstDash val="solid"/>
                      <a:round/>
                      <a:headEnd type="none" w="sm" len="sm"/>
                      <a:tailEnd type="none" w="sm" len="sm"/>
                    </a:lnR>
                    <a:lnT w="9525" cap="flat" cmpd="sng">
                      <a:solidFill>
                        <a:srgbClr val="666666"/>
                      </a:solidFill>
                      <a:prstDash val="solid"/>
                      <a:round/>
                      <a:headEnd type="none" w="sm" len="sm"/>
                      <a:tailEnd type="none" w="sm" len="sm"/>
                    </a:lnT>
                    <a:lnB w="9525" cap="flat" cmpd="sng">
                      <a:solidFill>
                        <a:srgbClr val="666666"/>
                      </a:solidFill>
                      <a:prstDash val="solid"/>
                      <a:round/>
                      <a:headEnd type="none" w="sm" len="sm"/>
                      <a:tailEnd type="none" w="sm" len="sm"/>
                    </a:lnB>
                  </a:tcPr>
                </a:tc>
                <a:extLst>
                  <a:ext uri="{0D108BD9-81ED-4DB2-BD59-A6C34878D82A}">
                    <a16:rowId xmlns:a16="http://schemas.microsoft.com/office/drawing/2014/main" val="10015"/>
                  </a:ext>
                </a:extLst>
              </a:tr>
              <a:tr h="237675">
                <a:tc>
                  <a:txBody>
                    <a:bodyPr/>
                    <a:lstStyle/>
                    <a:p>
                      <a:pPr marL="63500" marR="63500" lvl="0" indent="0" algn="l" rtl="0">
                        <a:lnSpc>
                          <a:spcPct val="100000"/>
                        </a:lnSpc>
                        <a:spcBef>
                          <a:spcPts val="0"/>
                        </a:spcBef>
                        <a:spcAft>
                          <a:spcPts val="0"/>
                        </a:spcAft>
                        <a:buClr>
                          <a:srgbClr val="000000"/>
                        </a:buClr>
                        <a:buSzPts val="800"/>
                        <a:buFont typeface="Arial"/>
                        <a:buNone/>
                      </a:pPr>
                      <a:r>
                        <a:rPr lang="en-US" sz="800" u="none" strike="noStrike" cap="none">
                          <a:solidFill>
                            <a:srgbClr val="000000"/>
                          </a:solidFill>
                          <a:latin typeface="Arial"/>
                          <a:ea typeface="Arial"/>
                          <a:cs typeface="Arial"/>
                          <a:sym typeface="Arial"/>
                        </a:rPr>
                        <a:t>Burundi</a:t>
                      </a:r>
                      <a:endParaRPr/>
                    </a:p>
                  </a:txBody>
                  <a:tcPr marL="0" marR="0" marT="0" marB="0" anchor="ctr">
                    <a:lnL w="9525" cap="flat" cmpd="sng">
                      <a:solidFill>
                        <a:srgbClr val="FFFFFF">
                          <a:alpha val="0"/>
                        </a:srgbClr>
                      </a:solidFill>
                      <a:prstDash val="solid"/>
                      <a:round/>
                      <a:headEnd type="none" w="sm" len="sm"/>
                      <a:tailEnd type="none" w="sm" len="sm"/>
                    </a:lnL>
                    <a:lnR w="9525" cap="flat" cmpd="sng">
                      <a:solidFill>
                        <a:srgbClr val="FFFFFF">
                          <a:alpha val="0"/>
                        </a:srgbClr>
                      </a:solidFill>
                      <a:prstDash val="solid"/>
                      <a:round/>
                      <a:headEnd type="none" w="sm" len="sm"/>
                      <a:tailEnd type="none" w="sm" len="sm"/>
                    </a:lnR>
                    <a:lnT w="9525" cap="flat" cmpd="sng">
                      <a:solidFill>
                        <a:srgbClr val="666666"/>
                      </a:solidFill>
                      <a:prstDash val="solid"/>
                      <a:round/>
                      <a:headEnd type="none" w="sm" len="sm"/>
                      <a:tailEnd type="none" w="sm" len="sm"/>
                    </a:lnT>
                    <a:lnB w="9525" cap="flat" cmpd="sng">
                      <a:solidFill>
                        <a:srgbClr val="666666"/>
                      </a:solidFill>
                      <a:prstDash val="solid"/>
                      <a:round/>
                      <a:headEnd type="none" w="sm" len="sm"/>
                      <a:tailEnd type="none" w="sm" len="sm"/>
                    </a:lnB>
                  </a:tcPr>
                </a:tc>
                <a:tc>
                  <a:txBody>
                    <a:bodyPr/>
                    <a:lstStyle/>
                    <a:p>
                      <a:pPr marL="63500" marR="63500" lvl="0" indent="0" algn="r" rtl="0">
                        <a:lnSpc>
                          <a:spcPct val="100000"/>
                        </a:lnSpc>
                        <a:spcBef>
                          <a:spcPts val="0"/>
                        </a:spcBef>
                        <a:spcAft>
                          <a:spcPts val="0"/>
                        </a:spcAft>
                        <a:buClr>
                          <a:srgbClr val="000000"/>
                        </a:buClr>
                        <a:buSzPts val="800"/>
                        <a:buFont typeface="Arial"/>
                        <a:buNone/>
                      </a:pPr>
                      <a:r>
                        <a:rPr lang="en-US" sz="800" u="none" strike="noStrike" cap="none">
                          <a:solidFill>
                            <a:srgbClr val="000000"/>
                          </a:solidFill>
                          <a:latin typeface="Arial"/>
                          <a:ea typeface="Arial"/>
                          <a:cs typeface="Arial"/>
                          <a:sym typeface="Arial"/>
                        </a:rPr>
                        <a:t>370</a:t>
                      </a:r>
                      <a:endParaRPr/>
                    </a:p>
                  </a:txBody>
                  <a:tcPr marL="0" marR="0" marT="0" marB="0" anchor="ctr">
                    <a:lnL w="9525" cap="flat" cmpd="sng">
                      <a:solidFill>
                        <a:srgbClr val="FFFFFF">
                          <a:alpha val="0"/>
                        </a:srgbClr>
                      </a:solidFill>
                      <a:prstDash val="solid"/>
                      <a:round/>
                      <a:headEnd type="none" w="sm" len="sm"/>
                      <a:tailEnd type="none" w="sm" len="sm"/>
                    </a:lnL>
                    <a:lnR w="9525" cap="flat" cmpd="sng">
                      <a:solidFill>
                        <a:srgbClr val="FFFFFF">
                          <a:alpha val="0"/>
                        </a:srgbClr>
                      </a:solidFill>
                      <a:prstDash val="solid"/>
                      <a:round/>
                      <a:headEnd type="none" w="sm" len="sm"/>
                      <a:tailEnd type="none" w="sm" len="sm"/>
                    </a:lnR>
                    <a:lnT w="9525" cap="flat" cmpd="sng">
                      <a:solidFill>
                        <a:srgbClr val="666666"/>
                      </a:solidFill>
                      <a:prstDash val="solid"/>
                      <a:round/>
                      <a:headEnd type="none" w="sm" len="sm"/>
                      <a:tailEnd type="none" w="sm" len="sm"/>
                    </a:lnT>
                    <a:lnB w="9525" cap="flat" cmpd="sng">
                      <a:solidFill>
                        <a:srgbClr val="666666"/>
                      </a:solidFill>
                      <a:prstDash val="solid"/>
                      <a:round/>
                      <a:headEnd type="none" w="sm" len="sm"/>
                      <a:tailEnd type="none" w="sm" len="sm"/>
                    </a:lnB>
                  </a:tcPr>
                </a:tc>
                <a:tc>
                  <a:txBody>
                    <a:bodyPr/>
                    <a:lstStyle/>
                    <a:p>
                      <a:pPr marL="63500" marR="63500" lvl="0" indent="0" algn="r" rtl="0">
                        <a:lnSpc>
                          <a:spcPct val="100000"/>
                        </a:lnSpc>
                        <a:spcBef>
                          <a:spcPts val="0"/>
                        </a:spcBef>
                        <a:spcAft>
                          <a:spcPts val="0"/>
                        </a:spcAft>
                        <a:buClr>
                          <a:srgbClr val="000000"/>
                        </a:buClr>
                        <a:buSzPts val="800"/>
                        <a:buFont typeface="Arial"/>
                        <a:buNone/>
                      </a:pPr>
                      <a:r>
                        <a:rPr lang="en-US" sz="800" u="none" strike="noStrike" cap="none">
                          <a:solidFill>
                            <a:srgbClr val="000000"/>
                          </a:solidFill>
                          <a:latin typeface="Arial"/>
                          <a:ea typeface="Arial"/>
                          <a:cs typeface="Arial"/>
                          <a:sym typeface="Arial"/>
                        </a:rPr>
                        <a:t>30</a:t>
                      </a:r>
                      <a:endParaRPr/>
                    </a:p>
                  </a:txBody>
                  <a:tcPr marL="0" marR="0" marT="0" marB="0" anchor="ctr">
                    <a:lnL w="9525" cap="flat" cmpd="sng">
                      <a:solidFill>
                        <a:srgbClr val="FFFFFF">
                          <a:alpha val="0"/>
                        </a:srgbClr>
                      </a:solidFill>
                      <a:prstDash val="solid"/>
                      <a:round/>
                      <a:headEnd type="none" w="sm" len="sm"/>
                      <a:tailEnd type="none" w="sm" len="sm"/>
                    </a:lnL>
                    <a:lnR w="9525" cap="flat" cmpd="sng">
                      <a:solidFill>
                        <a:srgbClr val="FFFFFF">
                          <a:alpha val="0"/>
                        </a:srgbClr>
                      </a:solidFill>
                      <a:prstDash val="solid"/>
                      <a:round/>
                      <a:headEnd type="none" w="sm" len="sm"/>
                      <a:tailEnd type="none" w="sm" len="sm"/>
                    </a:lnR>
                    <a:lnT w="9525" cap="flat" cmpd="sng">
                      <a:solidFill>
                        <a:srgbClr val="666666"/>
                      </a:solidFill>
                      <a:prstDash val="solid"/>
                      <a:round/>
                      <a:headEnd type="none" w="sm" len="sm"/>
                      <a:tailEnd type="none" w="sm" len="sm"/>
                    </a:lnT>
                    <a:lnB w="9525" cap="flat" cmpd="sng">
                      <a:solidFill>
                        <a:srgbClr val="666666"/>
                      </a:solidFill>
                      <a:prstDash val="solid"/>
                      <a:round/>
                      <a:headEnd type="none" w="sm" len="sm"/>
                      <a:tailEnd type="none" w="sm" len="sm"/>
                    </a:lnB>
                  </a:tcPr>
                </a:tc>
                <a:extLst>
                  <a:ext uri="{0D108BD9-81ED-4DB2-BD59-A6C34878D82A}">
                    <a16:rowId xmlns:a16="http://schemas.microsoft.com/office/drawing/2014/main" val="10016"/>
                  </a:ext>
                </a:extLst>
              </a:tr>
              <a:tr h="237675">
                <a:tc>
                  <a:txBody>
                    <a:bodyPr/>
                    <a:lstStyle/>
                    <a:p>
                      <a:pPr marL="63500" marR="63500" lvl="0" indent="0" algn="l" rtl="0">
                        <a:lnSpc>
                          <a:spcPct val="100000"/>
                        </a:lnSpc>
                        <a:spcBef>
                          <a:spcPts val="0"/>
                        </a:spcBef>
                        <a:spcAft>
                          <a:spcPts val="0"/>
                        </a:spcAft>
                        <a:buClr>
                          <a:srgbClr val="000000"/>
                        </a:buClr>
                        <a:buSzPts val="800"/>
                        <a:buFont typeface="Arial"/>
                        <a:buNone/>
                      </a:pPr>
                      <a:r>
                        <a:rPr lang="en-US" sz="800" u="none" strike="noStrike" cap="none">
                          <a:solidFill>
                            <a:srgbClr val="000000"/>
                          </a:solidFill>
                          <a:latin typeface="Arial"/>
                          <a:ea typeface="Arial"/>
                          <a:cs typeface="Arial"/>
                          <a:sym typeface="Arial"/>
                        </a:rPr>
                        <a:t>Mozambique</a:t>
                      </a:r>
                      <a:endParaRPr/>
                    </a:p>
                  </a:txBody>
                  <a:tcPr marL="0" marR="0" marT="0" marB="0" anchor="ctr">
                    <a:lnL w="9525" cap="flat" cmpd="sng">
                      <a:solidFill>
                        <a:srgbClr val="FFFFFF">
                          <a:alpha val="0"/>
                        </a:srgbClr>
                      </a:solidFill>
                      <a:prstDash val="solid"/>
                      <a:round/>
                      <a:headEnd type="none" w="sm" len="sm"/>
                      <a:tailEnd type="none" w="sm" len="sm"/>
                    </a:lnL>
                    <a:lnR w="9525" cap="flat" cmpd="sng">
                      <a:solidFill>
                        <a:srgbClr val="FFFFFF">
                          <a:alpha val="0"/>
                        </a:srgbClr>
                      </a:solidFill>
                      <a:prstDash val="solid"/>
                      <a:round/>
                      <a:headEnd type="none" w="sm" len="sm"/>
                      <a:tailEnd type="none" w="sm" len="sm"/>
                    </a:lnR>
                    <a:lnT w="9525" cap="flat" cmpd="sng">
                      <a:solidFill>
                        <a:srgbClr val="666666"/>
                      </a:solidFill>
                      <a:prstDash val="solid"/>
                      <a:round/>
                      <a:headEnd type="none" w="sm" len="sm"/>
                      <a:tailEnd type="none" w="sm" len="sm"/>
                    </a:lnT>
                    <a:lnB w="9525" cap="flat" cmpd="sng">
                      <a:solidFill>
                        <a:srgbClr val="666666"/>
                      </a:solidFill>
                      <a:prstDash val="solid"/>
                      <a:round/>
                      <a:headEnd type="none" w="sm" len="sm"/>
                      <a:tailEnd type="none" w="sm" len="sm"/>
                    </a:lnB>
                  </a:tcPr>
                </a:tc>
                <a:tc>
                  <a:txBody>
                    <a:bodyPr/>
                    <a:lstStyle/>
                    <a:p>
                      <a:pPr marL="63500" marR="63500" lvl="0" indent="0" algn="r" rtl="0">
                        <a:lnSpc>
                          <a:spcPct val="100000"/>
                        </a:lnSpc>
                        <a:spcBef>
                          <a:spcPts val="0"/>
                        </a:spcBef>
                        <a:spcAft>
                          <a:spcPts val="0"/>
                        </a:spcAft>
                        <a:buClr>
                          <a:srgbClr val="000000"/>
                        </a:buClr>
                        <a:buSzPts val="800"/>
                        <a:buFont typeface="Arial"/>
                        <a:buNone/>
                      </a:pPr>
                      <a:r>
                        <a:rPr lang="en-US" sz="800" u="none" strike="noStrike" cap="none">
                          <a:solidFill>
                            <a:srgbClr val="000000"/>
                          </a:solidFill>
                          <a:latin typeface="Arial"/>
                          <a:ea typeface="Arial"/>
                          <a:cs typeface="Arial"/>
                          <a:sym typeface="Arial"/>
                        </a:rPr>
                        <a:t>835</a:t>
                      </a:r>
                      <a:endParaRPr/>
                    </a:p>
                  </a:txBody>
                  <a:tcPr marL="0" marR="0" marT="0" marB="0" anchor="ctr">
                    <a:lnL w="9525" cap="flat" cmpd="sng">
                      <a:solidFill>
                        <a:srgbClr val="FFFFFF">
                          <a:alpha val="0"/>
                        </a:srgbClr>
                      </a:solidFill>
                      <a:prstDash val="solid"/>
                      <a:round/>
                      <a:headEnd type="none" w="sm" len="sm"/>
                      <a:tailEnd type="none" w="sm" len="sm"/>
                    </a:lnL>
                    <a:lnR w="9525" cap="flat" cmpd="sng">
                      <a:solidFill>
                        <a:srgbClr val="FFFFFF">
                          <a:alpha val="0"/>
                        </a:srgbClr>
                      </a:solidFill>
                      <a:prstDash val="solid"/>
                      <a:round/>
                      <a:headEnd type="none" w="sm" len="sm"/>
                      <a:tailEnd type="none" w="sm" len="sm"/>
                    </a:lnR>
                    <a:lnT w="9525" cap="flat" cmpd="sng">
                      <a:solidFill>
                        <a:srgbClr val="666666"/>
                      </a:solidFill>
                      <a:prstDash val="solid"/>
                      <a:round/>
                      <a:headEnd type="none" w="sm" len="sm"/>
                      <a:tailEnd type="none" w="sm" len="sm"/>
                    </a:lnT>
                    <a:lnB w="9525" cap="flat" cmpd="sng">
                      <a:solidFill>
                        <a:srgbClr val="666666"/>
                      </a:solidFill>
                      <a:prstDash val="solid"/>
                      <a:round/>
                      <a:headEnd type="none" w="sm" len="sm"/>
                      <a:tailEnd type="none" w="sm" len="sm"/>
                    </a:lnB>
                  </a:tcPr>
                </a:tc>
                <a:tc>
                  <a:txBody>
                    <a:bodyPr/>
                    <a:lstStyle/>
                    <a:p>
                      <a:pPr marL="63500" marR="63500" lvl="0" indent="0" algn="r" rtl="0">
                        <a:lnSpc>
                          <a:spcPct val="100000"/>
                        </a:lnSpc>
                        <a:spcBef>
                          <a:spcPts val="0"/>
                        </a:spcBef>
                        <a:spcAft>
                          <a:spcPts val="0"/>
                        </a:spcAft>
                        <a:buClr>
                          <a:srgbClr val="000000"/>
                        </a:buClr>
                        <a:buSzPts val="800"/>
                        <a:buFont typeface="Arial"/>
                        <a:buNone/>
                      </a:pPr>
                      <a:r>
                        <a:rPr lang="en-US" sz="800" u="none" strike="noStrike" cap="none">
                          <a:solidFill>
                            <a:srgbClr val="000000"/>
                          </a:solidFill>
                          <a:latin typeface="Arial"/>
                          <a:ea typeface="Arial"/>
                          <a:cs typeface="Arial"/>
                          <a:sym typeface="Arial"/>
                        </a:rPr>
                        <a:t>26</a:t>
                      </a:r>
                      <a:endParaRPr/>
                    </a:p>
                  </a:txBody>
                  <a:tcPr marL="0" marR="0" marT="0" marB="0" anchor="ctr">
                    <a:lnL w="9525" cap="flat" cmpd="sng">
                      <a:solidFill>
                        <a:srgbClr val="FFFFFF">
                          <a:alpha val="0"/>
                        </a:srgbClr>
                      </a:solidFill>
                      <a:prstDash val="solid"/>
                      <a:round/>
                      <a:headEnd type="none" w="sm" len="sm"/>
                      <a:tailEnd type="none" w="sm" len="sm"/>
                    </a:lnL>
                    <a:lnR w="9525" cap="flat" cmpd="sng">
                      <a:solidFill>
                        <a:srgbClr val="FFFFFF">
                          <a:alpha val="0"/>
                        </a:srgbClr>
                      </a:solidFill>
                      <a:prstDash val="solid"/>
                      <a:round/>
                      <a:headEnd type="none" w="sm" len="sm"/>
                      <a:tailEnd type="none" w="sm" len="sm"/>
                    </a:lnR>
                    <a:lnT w="9525" cap="flat" cmpd="sng">
                      <a:solidFill>
                        <a:srgbClr val="666666"/>
                      </a:solidFill>
                      <a:prstDash val="solid"/>
                      <a:round/>
                      <a:headEnd type="none" w="sm" len="sm"/>
                      <a:tailEnd type="none" w="sm" len="sm"/>
                    </a:lnT>
                    <a:lnB w="9525" cap="flat" cmpd="sng">
                      <a:solidFill>
                        <a:srgbClr val="666666"/>
                      </a:solidFill>
                      <a:prstDash val="solid"/>
                      <a:round/>
                      <a:headEnd type="none" w="sm" len="sm"/>
                      <a:tailEnd type="none" w="sm" len="sm"/>
                    </a:lnB>
                  </a:tcPr>
                </a:tc>
                <a:extLst>
                  <a:ext uri="{0D108BD9-81ED-4DB2-BD59-A6C34878D82A}">
                    <a16:rowId xmlns:a16="http://schemas.microsoft.com/office/drawing/2014/main" val="10017"/>
                  </a:ext>
                </a:extLst>
              </a:tr>
              <a:tr h="237675">
                <a:tc>
                  <a:txBody>
                    <a:bodyPr/>
                    <a:lstStyle/>
                    <a:p>
                      <a:pPr marL="63500" marR="63500" lvl="0" indent="0" algn="l" rtl="0">
                        <a:lnSpc>
                          <a:spcPct val="100000"/>
                        </a:lnSpc>
                        <a:spcBef>
                          <a:spcPts val="0"/>
                        </a:spcBef>
                        <a:spcAft>
                          <a:spcPts val="0"/>
                        </a:spcAft>
                        <a:buClr>
                          <a:srgbClr val="000000"/>
                        </a:buClr>
                        <a:buSzPts val="800"/>
                        <a:buFont typeface="Arial"/>
                        <a:buNone/>
                      </a:pPr>
                      <a:r>
                        <a:rPr lang="en-US" sz="800" u="none" strike="noStrike" cap="none">
                          <a:solidFill>
                            <a:srgbClr val="000000"/>
                          </a:solidFill>
                          <a:latin typeface="Arial"/>
                          <a:ea typeface="Arial"/>
                          <a:cs typeface="Arial"/>
                          <a:sym typeface="Arial"/>
                        </a:rPr>
                        <a:t>Congo</a:t>
                      </a:r>
                      <a:endParaRPr/>
                    </a:p>
                  </a:txBody>
                  <a:tcPr marL="0" marR="0" marT="0" marB="0" anchor="ctr">
                    <a:lnL w="9525" cap="flat" cmpd="sng">
                      <a:solidFill>
                        <a:srgbClr val="FFFFFF">
                          <a:alpha val="0"/>
                        </a:srgbClr>
                      </a:solidFill>
                      <a:prstDash val="solid"/>
                      <a:round/>
                      <a:headEnd type="none" w="sm" len="sm"/>
                      <a:tailEnd type="none" w="sm" len="sm"/>
                    </a:lnL>
                    <a:lnR w="9525" cap="flat" cmpd="sng">
                      <a:solidFill>
                        <a:srgbClr val="FFFFFF">
                          <a:alpha val="0"/>
                        </a:srgbClr>
                      </a:solidFill>
                      <a:prstDash val="solid"/>
                      <a:round/>
                      <a:headEnd type="none" w="sm" len="sm"/>
                      <a:tailEnd type="none" w="sm" len="sm"/>
                    </a:lnR>
                    <a:lnT w="9525" cap="flat" cmpd="sng">
                      <a:solidFill>
                        <a:srgbClr val="666666"/>
                      </a:solidFill>
                      <a:prstDash val="solid"/>
                      <a:round/>
                      <a:headEnd type="none" w="sm" len="sm"/>
                      <a:tailEnd type="none" w="sm" len="sm"/>
                    </a:lnT>
                    <a:lnB w="9525" cap="flat" cmpd="sng">
                      <a:solidFill>
                        <a:srgbClr val="666666"/>
                      </a:solidFill>
                      <a:prstDash val="solid"/>
                      <a:round/>
                      <a:headEnd type="none" w="sm" len="sm"/>
                      <a:tailEnd type="none" w="sm" len="sm"/>
                    </a:lnB>
                  </a:tcPr>
                </a:tc>
                <a:tc>
                  <a:txBody>
                    <a:bodyPr/>
                    <a:lstStyle/>
                    <a:p>
                      <a:pPr marL="63500" marR="63500" lvl="0" indent="0" algn="r" rtl="0">
                        <a:lnSpc>
                          <a:spcPct val="100000"/>
                        </a:lnSpc>
                        <a:spcBef>
                          <a:spcPts val="0"/>
                        </a:spcBef>
                        <a:spcAft>
                          <a:spcPts val="0"/>
                        </a:spcAft>
                        <a:buClr>
                          <a:srgbClr val="000000"/>
                        </a:buClr>
                        <a:buSzPts val="800"/>
                        <a:buFont typeface="Arial"/>
                        <a:buNone/>
                      </a:pPr>
                      <a:r>
                        <a:rPr lang="en-US" sz="800" u="none" strike="noStrike" cap="none">
                          <a:solidFill>
                            <a:srgbClr val="000000"/>
                          </a:solidFill>
                          <a:latin typeface="Arial"/>
                          <a:ea typeface="Arial"/>
                          <a:cs typeface="Arial"/>
                          <a:sym typeface="Arial"/>
                        </a:rPr>
                        <a:t>145</a:t>
                      </a:r>
                      <a:endParaRPr/>
                    </a:p>
                  </a:txBody>
                  <a:tcPr marL="0" marR="0" marT="0" marB="0" anchor="ctr">
                    <a:lnL w="9525" cap="flat" cmpd="sng">
                      <a:solidFill>
                        <a:srgbClr val="FFFFFF">
                          <a:alpha val="0"/>
                        </a:srgbClr>
                      </a:solidFill>
                      <a:prstDash val="solid"/>
                      <a:round/>
                      <a:headEnd type="none" w="sm" len="sm"/>
                      <a:tailEnd type="none" w="sm" len="sm"/>
                    </a:lnL>
                    <a:lnR w="9525" cap="flat" cmpd="sng">
                      <a:solidFill>
                        <a:srgbClr val="FFFFFF">
                          <a:alpha val="0"/>
                        </a:srgbClr>
                      </a:solidFill>
                      <a:prstDash val="solid"/>
                      <a:round/>
                      <a:headEnd type="none" w="sm" len="sm"/>
                      <a:tailEnd type="none" w="sm" len="sm"/>
                    </a:lnR>
                    <a:lnT w="9525" cap="flat" cmpd="sng">
                      <a:solidFill>
                        <a:srgbClr val="666666"/>
                      </a:solidFill>
                      <a:prstDash val="solid"/>
                      <a:round/>
                      <a:headEnd type="none" w="sm" len="sm"/>
                      <a:tailEnd type="none" w="sm" len="sm"/>
                    </a:lnT>
                    <a:lnB w="9525" cap="flat" cmpd="sng">
                      <a:solidFill>
                        <a:srgbClr val="666666"/>
                      </a:solidFill>
                      <a:prstDash val="solid"/>
                      <a:round/>
                      <a:headEnd type="none" w="sm" len="sm"/>
                      <a:tailEnd type="none" w="sm" len="sm"/>
                    </a:lnB>
                  </a:tcPr>
                </a:tc>
                <a:tc>
                  <a:txBody>
                    <a:bodyPr/>
                    <a:lstStyle/>
                    <a:p>
                      <a:pPr marL="63500" marR="63500" lvl="0" indent="0" algn="r" rtl="0">
                        <a:lnSpc>
                          <a:spcPct val="100000"/>
                        </a:lnSpc>
                        <a:spcBef>
                          <a:spcPts val="0"/>
                        </a:spcBef>
                        <a:spcAft>
                          <a:spcPts val="0"/>
                        </a:spcAft>
                        <a:buClr>
                          <a:srgbClr val="000000"/>
                        </a:buClr>
                        <a:buSzPts val="800"/>
                        <a:buFont typeface="Arial"/>
                        <a:buNone/>
                      </a:pPr>
                      <a:r>
                        <a:rPr lang="en-US" sz="800" u="none" strike="noStrike" cap="none">
                          <a:solidFill>
                            <a:srgbClr val="000000"/>
                          </a:solidFill>
                          <a:latin typeface="Arial"/>
                          <a:ea typeface="Arial"/>
                          <a:cs typeface="Arial"/>
                          <a:sym typeface="Arial"/>
                        </a:rPr>
                        <a:t>26</a:t>
                      </a:r>
                      <a:endParaRPr/>
                    </a:p>
                  </a:txBody>
                  <a:tcPr marL="0" marR="0" marT="0" marB="0" anchor="ctr">
                    <a:lnL w="9525" cap="flat" cmpd="sng">
                      <a:solidFill>
                        <a:srgbClr val="FFFFFF">
                          <a:alpha val="0"/>
                        </a:srgbClr>
                      </a:solidFill>
                      <a:prstDash val="solid"/>
                      <a:round/>
                      <a:headEnd type="none" w="sm" len="sm"/>
                      <a:tailEnd type="none" w="sm" len="sm"/>
                    </a:lnL>
                    <a:lnR w="9525" cap="flat" cmpd="sng">
                      <a:solidFill>
                        <a:srgbClr val="FFFFFF">
                          <a:alpha val="0"/>
                        </a:srgbClr>
                      </a:solidFill>
                      <a:prstDash val="solid"/>
                      <a:round/>
                      <a:headEnd type="none" w="sm" len="sm"/>
                      <a:tailEnd type="none" w="sm" len="sm"/>
                    </a:lnR>
                    <a:lnT w="9525" cap="flat" cmpd="sng">
                      <a:solidFill>
                        <a:srgbClr val="666666"/>
                      </a:solidFill>
                      <a:prstDash val="solid"/>
                      <a:round/>
                      <a:headEnd type="none" w="sm" len="sm"/>
                      <a:tailEnd type="none" w="sm" len="sm"/>
                    </a:lnT>
                    <a:lnB w="9525" cap="flat" cmpd="sng">
                      <a:solidFill>
                        <a:srgbClr val="666666"/>
                      </a:solidFill>
                      <a:prstDash val="solid"/>
                      <a:round/>
                      <a:headEnd type="none" w="sm" len="sm"/>
                      <a:tailEnd type="none" w="sm" len="sm"/>
                    </a:lnB>
                  </a:tcPr>
                </a:tc>
                <a:extLst>
                  <a:ext uri="{0D108BD9-81ED-4DB2-BD59-A6C34878D82A}">
                    <a16:rowId xmlns:a16="http://schemas.microsoft.com/office/drawing/2014/main" val="10018"/>
                  </a:ext>
                </a:extLst>
              </a:tr>
              <a:tr h="237675">
                <a:tc>
                  <a:txBody>
                    <a:bodyPr/>
                    <a:lstStyle/>
                    <a:p>
                      <a:pPr marL="63500" marR="63500" lvl="0" indent="0" algn="l" rtl="0">
                        <a:lnSpc>
                          <a:spcPct val="100000"/>
                        </a:lnSpc>
                        <a:spcBef>
                          <a:spcPts val="0"/>
                        </a:spcBef>
                        <a:spcAft>
                          <a:spcPts val="0"/>
                        </a:spcAft>
                        <a:buClr>
                          <a:srgbClr val="000000"/>
                        </a:buClr>
                        <a:buSzPts val="800"/>
                        <a:buFont typeface="Arial"/>
                        <a:buNone/>
                      </a:pPr>
                      <a:r>
                        <a:rPr lang="en-US" sz="800" u="none" strike="noStrike" cap="none">
                          <a:solidFill>
                            <a:srgbClr val="000000"/>
                          </a:solidFill>
                          <a:latin typeface="Arial"/>
                          <a:ea typeface="Arial"/>
                          <a:cs typeface="Arial"/>
                          <a:sym typeface="Arial"/>
                        </a:rPr>
                        <a:t>Cameroon</a:t>
                      </a:r>
                      <a:endParaRPr/>
                    </a:p>
                  </a:txBody>
                  <a:tcPr marL="0" marR="0" marT="0" marB="0" anchor="ctr">
                    <a:lnL w="9525" cap="flat" cmpd="sng">
                      <a:solidFill>
                        <a:srgbClr val="FFFFFF">
                          <a:alpha val="0"/>
                        </a:srgbClr>
                      </a:solidFill>
                      <a:prstDash val="solid"/>
                      <a:round/>
                      <a:headEnd type="none" w="sm" len="sm"/>
                      <a:tailEnd type="none" w="sm" len="sm"/>
                    </a:lnL>
                    <a:lnR w="9525" cap="flat" cmpd="sng">
                      <a:solidFill>
                        <a:srgbClr val="FFFFFF">
                          <a:alpha val="0"/>
                        </a:srgbClr>
                      </a:solidFill>
                      <a:prstDash val="solid"/>
                      <a:round/>
                      <a:headEnd type="none" w="sm" len="sm"/>
                      <a:tailEnd type="none" w="sm" len="sm"/>
                    </a:lnR>
                    <a:lnT w="9525" cap="flat" cmpd="sng">
                      <a:solidFill>
                        <a:srgbClr val="666666"/>
                      </a:solidFill>
                      <a:prstDash val="solid"/>
                      <a:round/>
                      <a:headEnd type="none" w="sm" len="sm"/>
                      <a:tailEnd type="none" w="sm" len="sm"/>
                    </a:lnT>
                    <a:lnB w="25400" cap="flat" cmpd="sng">
                      <a:solidFill>
                        <a:srgbClr val="666666"/>
                      </a:solidFill>
                      <a:prstDash val="solid"/>
                      <a:round/>
                      <a:headEnd type="none" w="sm" len="sm"/>
                      <a:tailEnd type="none" w="sm" len="sm"/>
                    </a:lnB>
                  </a:tcPr>
                </a:tc>
                <a:tc>
                  <a:txBody>
                    <a:bodyPr/>
                    <a:lstStyle/>
                    <a:p>
                      <a:pPr marL="63500" marR="63500" lvl="0" indent="0" algn="r" rtl="0">
                        <a:lnSpc>
                          <a:spcPct val="100000"/>
                        </a:lnSpc>
                        <a:spcBef>
                          <a:spcPts val="0"/>
                        </a:spcBef>
                        <a:spcAft>
                          <a:spcPts val="0"/>
                        </a:spcAft>
                        <a:buClr>
                          <a:srgbClr val="000000"/>
                        </a:buClr>
                        <a:buSzPts val="800"/>
                        <a:buFont typeface="Arial"/>
                        <a:buNone/>
                      </a:pPr>
                      <a:r>
                        <a:rPr lang="en-US" sz="800" u="none" strike="noStrike" cap="none">
                          <a:solidFill>
                            <a:srgbClr val="000000"/>
                          </a:solidFill>
                          <a:latin typeface="Arial"/>
                          <a:ea typeface="Arial"/>
                          <a:cs typeface="Arial"/>
                          <a:sym typeface="Arial"/>
                        </a:rPr>
                        <a:t>645</a:t>
                      </a:r>
                      <a:endParaRPr/>
                    </a:p>
                  </a:txBody>
                  <a:tcPr marL="0" marR="0" marT="0" marB="0" anchor="ctr">
                    <a:lnL w="9525" cap="flat" cmpd="sng">
                      <a:solidFill>
                        <a:srgbClr val="FFFFFF">
                          <a:alpha val="0"/>
                        </a:srgbClr>
                      </a:solidFill>
                      <a:prstDash val="solid"/>
                      <a:round/>
                      <a:headEnd type="none" w="sm" len="sm"/>
                      <a:tailEnd type="none" w="sm" len="sm"/>
                    </a:lnL>
                    <a:lnR w="9525" cap="flat" cmpd="sng">
                      <a:solidFill>
                        <a:srgbClr val="FFFFFF">
                          <a:alpha val="0"/>
                        </a:srgbClr>
                      </a:solidFill>
                      <a:prstDash val="solid"/>
                      <a:round/>
                      <a:headEnd type="none" w="sm" len="sm"/>
                      <a:tailEnd type="none" w="sm" len="sm"/>
                    </a:lnR>
                    <a:lnT w="9525" cap="flat" cmpd="sng">
                      <a:solidFill>
                        <a:srgbClr val="666666"/>
                      </a:solidFill>
                      <a:prstDash val="solid"/>
                      <a:round/>
                      <a:headEnd type="none" w="sm" len="sm"/>
                      <a:tailEnd type="none" w="sm" len="sm"/>
                    </a:lnT>
                    <a:lnB w="25400" cap="flat" cmpd="sng">
                      <a:solidFill>
                        <a:srgbClr val="666666"/>
                      </a:solidFill>
                      <a:prstDash val="solid"/>
                      <a:round/>
                      <a:headEnd type="none" w="sm" len="sm"/>
                      <a:tailEnd type="none" w="sm" len="sm"/>
                    </a:lnB>
                  </a:tcPr>
                </a:tc>
                <a:tc>
                  <a:txBody>
                    <a:bodyPr/>
                    <a:lstStyle/>
                    <a:p>
                      <a:pPr marL="63500" marR="63500" lvl="0" indent="0" algn="r" rtl="0">
                        <a:lnSpc>
                          <a:spcPct val="100000"/>
                        </a:lnSpc>
                        <a:spcBef>
                          <a:spcPts val="0"/>
                        </a:spcBef>
                        <a:spcAft>
                          <a:spcPts val="0"/>
                        </a:spcAft>
                        <a:buClr>
                          <a:srgbClr val="000000"/>
                        </a:buClr>
                        <a:buSzPts val="800"/>
                        <a:buFont typeface="Arial"/>
                        <a:buNone/>
                      </a:pPr>
                      <a:r>
                        <a:rPr lang="en-US" sz="800" u="none" strike="noStrike" cap="none" dirty="0">
                          <a:solidFill>
                            <a:srgbClr val="000000"/>
                          </a:solidFill>
                          <a:latin typeface="Arial"/>
                          <a:ea typeface="Arial"/>
                          <a:cs typeface="Arial"/>
                          <a:sym typeface="Arial"/>
                        </a:rPr>
                        <a:t>24</a:t>
                      </a:r>
                      <a:endParaRPr dirty="0"/>
                    </a:p>
                  </a:txBody>
                  <a:tcPr marL="0" marR="0" marT="0" marB="0" anchor="ctr">
                    <a:lnL w="9525" cap="flat" cmpd="sng">
                      <a:solidFill>
                        <a:srgbClr val="FFFFFF">
                          <a:alpha val="0"/>
                        </a:srgbClr>
                      </a:solidFill>
                      <a:prstDash val="solid"/>
                      <a:round/>
                      <a:headEnd type="none" w="sm" len="sm"/>
                      <a:tailEnd type="none" w="sm" len="sm"/>
                    </a:lnL>
                    <a:lnR w="9525" cap="flat" cmpd="sng">
                      <a:solidFill>
                        <a:srgbClr val="FFFFFF">
                          <a:alpha val="0"/>
                        </a:srgbClr>
                      </a:solidFill>
                      <a:prstDash val="solid"/>
                      <a:round/>
                      <a:headEnd type="none" w="sm" len="sm"/>
                      <a:tailEnd type="none" w="sm" len="sm"/>
                    </a:lnR>
                    <a:lnT w="9525" cap="flat" cmpd="sng">
                      <a:solidFill>
                        <a:srgbClr val="666666"/>
                      </a:solidFill>
                      <a:prstDash val="solid"/>
                      <a:round/>
                      <a:headEnd type="none" w="sm" len="sm"/>
                      <a:tailEnd type="none" w="sm" len="sm"/>
                    </a:lnT>
                    <a:lnB w="25400" cap="flat" cmpd="sng">
                      <a:solidFill>
                        <a:srgbClr val="666666"/>
                      </a:solidFill>
                      <a:prstDash val="solid"/>
                      <a:round/>
                      <a:headEnd type="none" w="sm" len="sm"/>
                      <a:tailEnd type="none" w="sm" len="sm"/>
                    </a:lnB>
                  </a:tcPr>
                </a:tc>
                <a:extLst>
                  <a:ext uri="{0D108BD9-81ED-4DB2-BD59-A6C34878D82A}">
                    <a16:rowId xmlns:a16="http://schemas.microsoft.com/office/drawing/2014/main" val="10019"/>
                  </a:ext>
                </a:extLst>
              </a:tr>
            </a:tbl>
          </a:graphicData>
        </a:graphic>
      </p:graphicFrame>
      <p:sp>
        <p:nvSpPr>
          <p:cNvPr id="203" name="Google Shape;203;p5"/>
          <p:cNvSpPr/>
          <p:nvPr/>
        </p:nvSpPr>
        <p:spPr>
          <a:xfrm>
            <a:off x="-1" y="0"/>
            <a:ext cx="12192001" cy="1052545"/>
          </a:xfrm>
          <a:prstGeom prst="rect">
            <a:avLst/>
          </a:prstGeom>
          <a:solidFill>
            <a:srgbClr val="002060"/>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233363" marR="0" lvl="0" indent="0" algn="l" rtl="0">
              <a:lnSpc>
                <a:spcPct val="100000"/>
              </a:lnSpc>
              <a:spcBef>
                <a:spcPts val="0"/>
              </a:spcBef>
              <a:spcAft>
                <a:spcPts val="0"/>
              </a:spcAft>
              <a:buNone/>
            </a:pPr>
            <a:r>
              <a:rPr lang="en-US" sz="2400" b="1">
                <a:solidFill>
                  <a:schemeClr val="lt1"/>
                </a:solidFill>
                <a:latin typeface="Poppins" panose="00000500000000000000" pitchFamily="2" charset="0"/>
                <a:ea typeface="Arial"/>
                <a:cs typeface="Poppins" panose="00000500000000000000" pitchFamily="2" charset="0"/>
                <a:sym typeface="Arial"/>
              </a:rPr>
              <a:t>Risk of measles outbreaks are of increasing concern particularly in Africa and South Asia, posing a global health security threat to the US</a:t>
            </a:r>
            <a:endParaRPr sz="1600">
              <a:latin typeface="Poppins" panose="00000500000000000000" pitchFamily="2" charset="0"/>
              <a:cs typeface="Poppins" panose="00000500000000000000" pitchFamily="2" charset="0"/>
            </a:endParaRPr>
          </a:p>
        </p:txBody>
      </p:sp>
      <p:pic>
        <p:nvPicPr>
          <p:cNvPr id="204" name="Google Shape;204;p5"/>
          <p:cNvPicPr preferRelativeResize="0"/>
          <p:nvPr/>
        </p:nvPicPr>
        <p:blipFill rotWithShape="1">
          <a:blip r:embed="rId4" cstate="email">
            <a:alphaModFix/>
            <a:extLst>
              <a:ext uri="{28A0092B-C50C-407E-A947-70E740481C1C}">
                <a14:useLocalDpi xmlns:a14="http://schemas.microsoft.com/office/drawing/2010/main"/>
              </a:ext>
            </a:extLst>
          </a:blip>
          <a:srcRect l="9999" r="4917" b="-2800"/>
          <a:stretch/>
        </p:blipFill>
        <p:spPr>
          <a:xfrm>
            <a:off x="188371" y="6188046"/>
            <a:ext cx="7780020" cy="139882"/>
          </a:xfrm>
          <a:prstGeom prst="rect">
            <a:avLst/>
          </a:prstGeom>
          <a:noFill/>
          <a:ln>
            <a:noFill/>
          </a:ln>
        </p:spPr>
      </p:pic>
    </p:spTree>
    <p:extLst>
      <p:ext uri="{BB962C8B-B14F-4D97-AF65-F5344CB8AC3E}">
        <p14:creationId xmlns:p14="http://schemas.microsoft.com/office/powerpoint/2010/main" val="298821160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E405EA-3299-4633-8F88-F44247650176}"/>
              </a:ext>
            </a:extLst>
          </p:cNvPr>
          <p:cNvSpPr>
            <a:spLocks noGrp="1"/>
          </p:cNvSpPr>
          <p:nvPr>
            <p:ph type="title"/>
          </p:nvPr>
        </p:nvSpPr>
        <p:spPr>
          <a:xfrm>
            <a:off x="353460" y="224944"/>
            <a:ext cx="2752236" cy="2743834"/>
          </a:xfrm>
        </p:spPr>
        <p:txBody>
          <a:bodyPr vert="horz" lIns="91440" tIns="45720" rIns="91440" bIns="45720" rtlCol="0" anchor="t">
            <a:noAutofit/>
          </a:bodyPr>
          <a:lstStyle/>
          <a:p>
            <a:pPr>
              <a:lnSpc>
                <a:spcPct val="114999"/>
              </a:lnSpc>
              <a:spcBef>
                <a:spcPts val="0"/>
              </a:spcBef>
            </a:pPr>
            <a:r>
              <a:rPr lang="en-US" sz="2000" kern="1200" dirty="0">
                <a:solidFill>
                  <a:srgbClr val="105C69"/>
                </a:solidFill>
                <a:latin typeface="Poppins" panose="00000500000000000000" pitchFamily="2" charset="0"/>
                <a:cs typeface="Poppins" panose="00000500000000000000" pitchFamily="2" charset="0"/>
              </a:rPr>
              <a:t>By 2019, national immunization programs had achieved incredible success in providing recommended vaccinations</a:t>
            </a:r>
            <a:endParaRPr lang="en-US"/>
          </a:p>
        </p:txBody>
      </p:sp>
      <p:pic>
        <p:nvPicPr>
          <p:cNvPr id="4" name="pic">
            <a:extLst>
              <a:ext uri="{FF2B5EF4-FFF2-40B4-BE49-F238E27FC236}">
                <a16:creationId xmlns:a16="http://schemas.microsoft.com/office/drawing/2014/main" id="{7CCB0AFD-19FA-4F0E-8C16-E12DA8037B1F}"/>
              </a:ext>
            </a:extLst>
          </p:cNvPr>
          <p:cNvPicPr/>
          <p:nvPr/>
        </p:nvPicPr>
        <p:blipFill rotWithShape="1">
          <a:blip r:embed="rId2" cstate="print"/>
          <a:srcRect t="3621" r="4119" b="3281"/>
          <a:stretch/>
        </p:blipFill>
        <p:spPr>
          <a:xfrm>
            <a:off x="2980515" y="1423364"/>
            <a:ext cx="7946264" cy="4481848"/>
          </a:xfrm>
          <a:prstGeom prst="rect">
            <a:avLst/>
          </a:prstGeom>
        </p:spPr>
      </p:pic>
      <p:cxnSp>
        <p:nvCxnSpPr>
          <p:cNvPr id="5" name="Straight Arrow Connector 4">
            <a:extLst>
              <a:ext uri="{FF2B5EF4-FFF2-40B4-BE49-F238E27FC236}">
                <a16:creationId xmlns:a16="http://schemas.microsoft.com/office/drawing/2014/main" id="{71107EF5-C51F-4E3A-B745-461422051A4D}"/>
              </a:ext>
            </a:extLst>
          </p:cNvPr>
          <p:cNvCxnSpPr>
            <a:cxnSpLocks/>
          </p:cNvCxnSpPr>
          <p:nvPr/>
        </p:nvCxnSpPr>
        <p:spPr>
          <a:xfrm>
            <a:off x="9112179" y="591416"/>
            <a:ext cx="1660060" cy="97212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7" name="Oval 6">
            <a:extLst>
              <a:ext uri="{FF2B5EF4-FFF2-40B4-BE49-F238E27FC236}">
                <a16:creationId xmlns:a16="http://schemas.microsoft.com/office/drawing/2014/main" id="{ACFEE346-44B0-4F01-9E7A-6E9DE3CC7944}"/>
              </a:ext>
            </a:extLst>
          </p:cNvPr>
          <p:cNvSpPr/>
          <p:nvPr/>
        </p:nvSpPr>
        <p:spPr>
          <a:xfrm>
            <a:off x="4736671" y="224944"/>
            <a:ext cx="4839129" cy="1058238"/>
          </a:xfrm>
          <a:prstGeom prst="ellipse">
            <a:avLst/>
          </a:prstGeom>
          <a:solidFill>
            <a:srgbClr val="105C6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latin typeface="Poppins" panose="00000500000000000000" pitchFamily="2" charset="0"/>
                <a:cs typeface="Poppins" panose="00000500000000000000" pitchFamily="2" charset="0"/>
              </a:rPr>
              <a:t>85% of children were being reached with recommended vaccines worldwide in 2019</a:t>
            </a:r>
          </a:p>
        </p:txBody>
      </p:sp>
      <p:sp>
        <p:nvSpPr>
          <p:cNvPr id="8" name="Rectangle 7">
            <a:extLst>
              <a:ext uri="{FF2B5EF4-FFF2-40B4-BE49-F238E27FC236}">
                <a16:creationId xmlns:a16="http://schemas.microsoft.com/office/drawing/2014/main" id="{3EFDD9DF-F2C3-4EC6-8D5A-DAB10C98DD8A}"/>
              </a:ext>
            </a:extLst>
          </p:cNvPr>
          <p:cNvSpPr/>
          <p:nvPr/>
        </p:nvSpPr>
        <p:spPr>
          <a:xfrm>
            <a:off x="1265221" y="4974336"/>
            <a:ext cx="2079086" cy="1349513"/>
          </a:xfrm>
          <a:prstGeom prst="rect">
            <a:avLst/>
          </a:prstGeom>
          <a:solidFill>
            <a:srgbClr val="105C6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latin typeface="Poppins" panose="00000500000000000000" pitchFamily="2" charset="0"/>
                <a:cs typeface="Poppins" panose="00000500000000000000" pitchFamily="2" charset="0"/>
              </a:rPr>
              <a:t>Most national immunization programs started around 1980</a:t>
            </a:r>
          </a:p>
        </p:txBody>
      </p:sp>
    </p:spTree>
    <p:extLst>
      <p:ext uri="{BB962C8B-B14F-4D97-AF65-F5344CB8AC3E}">
        <p14:creationId xmlns:p14="http://schemas.microsoft.com/office/powerpoint/2010/main" val="420784353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69E2EF4-C969-4622-A732-3B34C6D9B014}"/>
              </a:ext>
            </a:extLst>
          </p:cNvPr>
          <p:cNvSpPr>
            <a:spLocks noGrp="1"/>
          </p:cNvSpPr>
          <p:nvPr>
            <p:ph type="title"/>
          </p:nvPr>
        </p:nvSpPr>
        <p:spPr>
          <a:xfrm>
            <a:off x="5740400" y="1191134"/>
            <a:ext cx="4927600" cy="5255386"/>
          </a:xfrm>
        </p:spPr>
        <p:txBody>
          <a:bodyPr>
            <a:normAutofit/>
          </a:bodyPr>
          <a:lstStyle/>
          <a:p>
            <a:r>
              <a:rPr lang="en-US" dirty="0"/>
              <a:t>2020:</a:t>
            </a:r>
            <a:br>
              <a:rPr lang="en-US" dirty="0"/>
            </a:br>
            <a:r>
              <a:rPr lang="en-US" dirty="0"/>
              <a:t>The COVID-19 pandemic causes major disruptions to health systems worldwide</a:t>
            </a:r>
          </a:p>
        </p:txBody>
      </p:sp>
      <p:pic>
        <p:nvPicPr>
          <p:cNvPr id="7172" name="Picture 4" descr="woman in blue dress standing near building during daytime">
            <a:extLst>
              <a:ext uri="{FF2B5EF4-FFF2-40B4-BE49-F238E27FC236}">
                <a16:creationId xmlns:a16="http://schemas.microsoft.com/office/drawing/2014/main" id="{CDCC2FE7-812E-4D43-9DCC-3AFB34B6F12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7070" y="751332"/>
            <a:ext cx="4057073" cy="53553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9988020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41"/>
        <p:cNvGrpSpPr/>
        <p:nvPr/>
      </p:nvGrpSpPr>
      <p:grpSpPr>
        <a:xfrm>
          <a:off x="0" y="0"/>
          <a:ext cx="0" cy="0"/>
          <a:chOff x="0" y="0"/>
          <a:chExt cx="0" cy="0"/>
        </a:xfrm>
      </p:grpSpPr>
      <p:sp>
        <p:nvSpPr>
          <p:cNvPr id="142" name="Google Shape;142;p2"/>
          <p:cNvSpPr/>
          <p:nvPr/>
        </p:nvSpPr>
        <p:spPr>
          <a:xfrm>
            <a:off x="6553200" y="1"/>
            <a:ext cx="4704522" cy="5845426"/>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graphicFrame>
        <p:nvGraphicFramePr>
          <p:cNvPr id="143" name="Google Shape;143;p2"/>
          <p:cNvGraphicFramePr/>
          <p:nvPr/>
        </p:nvGraphicFramePr>
        <p:xfrm>
          <a:off x="154782" y="2397967"/>
          <a:ext cx="6084103" cy="3664140"/>
        </p:xfrm>
        <a:graphic>
          <a:graphicData uri="http://schemas.openxmlformats.org/drawingml/2006/chart">
            <c:chart xmlns:c="http://schemas.openxmlformats.org/drawingml/2006/chart" xmlns:r="http://schemas.openxmlformats.org/officeDocument/2006/relationships" r:id="rId3"/>
          </a:graphicData>
        </a:graphic>
      </p:graphicFrame>
      <p:sp>
        <p:nvSpPr>
          <p:cNvPr id="144" name="Google Shape;144;p2"/>
          <p:cNvSpPr/>
          <p:nvPr/>
        </p:nvSpPr>
        <p:spPr>
          <a:xfrm>
            <a:off x="0" y="1"/>
            <a:ext cx="12192000" cy="969436"/>
          </a:xfrm>
          <a:prstGeom prst="rect">
            <a:avLst/>
          </a:prstGeom>
          <a:solidFill>
            <a:srgbClr val="105C69"/>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233363" marR="0" lvl="0" indent="0" algn="l" rtl="0">
              <a:spcBef>
                <a:spcPts val="0"/>
              </a:spcBef>
              <a:spcAft>
                <a:spcPts val="0"/>
              </a:spcAft>
              <a:buNone/>
            </a:pPr>
            <a:r>
              <a:rPr lang="en-US" sz="2800" b="1" i="0" u="none" strike="noStrike" cap="none" dirty="0">
                <a:solidFill>
                  <a:schemeClr val="lt1"/>
                </a:solidFill>
                <a:latin typeface="Poppins" panose="00000500000000000000" pitchFamily="2" charset="0"/>
                <a:ea typeface="Arial"/>
                <a:cs typeface="Poppins" panose="00000500000000000000" pitchFamily="2" charset="0"/>
                <a:sym typeface="Arial"/>
              </a:rPr>
              <a:t>Global </a:t>
            </a:r>
            <a:r>
              <a:rPr lang="en-US" sz="2800" b="1" i="0" u="none" strike="noStrike" cap="none" dirty="0">
                <a:solidFill>
                  <a:schemeClr val="lt1"/>
                </a:solidFill>
                <a:latin typeface="Poppins" panose="00000500000000000000" pitchFamily="2" charset="0"/>
                <a:ea typeface="Arial"/>
                <a:cs typeface="Poppins" panose="00000500000000000000" pitchFamily="2" charset="0"/>
                <a:sym typeface="Aria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4"/>
                  </a:ext>
                </a:extLst>
              </a:rPr>
              <a:t>childhood immunization </a:t>
            </a:r>
            <a:r>
              <a:rPr lang="en-US" sz="2800" b="1" i="0" u="none" strike="noStrike" cap="none" dirty="0">
                <a:solidFill>
                  <a:schemeClr val="lt1"/>
                </a:solidFill>
                <a:latin typeface="Poppins" panose="00000500000000000000" pitchFamily="2" charset="0"/>
                <a:ea typeface="Arial"/>
                <a:cs typeface="Poppins" panose="00000500000000000000" pitchFamily="2" charset="0"/>
                <a:sym typeface="Arial"/>
              </a:rPr>
              <a:t>programs </a:t>
            </a:r>
            <a:r>
              <a:rPr lang="en-US" sz="2800" b="1" dirty="0">
                <a:solidFill>
                  <a:schemeClr val="lt1"/>
                </a:solidFill>
                <a:latin typeface="Poppins" panose="00000500000000000000" pitchFamily="2" charset="0"/>
                <a:ea typeface="Arial"/>
                <a:cs typeface="Poppins" panose="00000500000000000000" pitchFamily="2" charset="0"/>
                <a:sym typeface="Arial"/>
              </a:rPr>
              <a:t>were heavily</a:t>
            </a:r>
            <a:br>
              <a:rPr lang="en-US" sz="2800" b="1" i="0" u="none" strike="noStrike" cap="none" dirty="0">
                <a:solidFill>
                  <a:schemeClr val="lt1"/>
                </a:solidFill>
                <a:latin typeface="Poppins" panose="00000500000000000000" pitchFamily="2" charset="0"/>
                <a:ea typeface="Arial"/>
                <a:cs typeface="Poppins" panose="00000500000000000000" pitchFamily="2" charset="0"/>
                <a:sym typeface="Arial"/>
              </a:rPr>
            </a:br>
            <a:r>
              <a:rPr lang="en-US" sz="2800" b="1" i="0" u="none" strike="noStrike" cap="none" dirty="0">
                <a:solidFill>
                  <a:schemeClr val="lt1"/>
                </a:solidFill>
                <a:latin typeface="Poppins" panose="00000500000000000000" pitchFamily="2" charset="0"/>
                <a:ea typeface="Arial"/>
                <a:cs typeface="Poppins" panose="00000500000000000000" pitchFamily="2" charset="0"/>
                <a:sym typeface="Arial"/>
              </a:rPr>
              <a:t>impacted by COVID-19 pandemic, 2020–2021 </a:t>
            </a:r>
            <a:endParaRPr sz="1800" b="1" i="0" u="none" strike="noStrike" cap="none" dirty="0">
              <a:solidFill>
                <a:schemeClr val="lt1"/>
              </a:solidFill>
              <a:latin typeface="Poppins" panose="00000500000000000000" pitchFamily="2" charset="0"/>
              <a:ea typeface="Arial"/>
              <a:cs typeface="Poppins" panose="00000500000000000000" pitchFamily="2" charset="0"/>
              <a:sym typeface="Arial"/>
            </a:endParaRPr>
          </a:p>
        </p:txBody>
      </p:sp>
      <p:sp>
        <p:nvSpPr>
          <p:cNvPr id="145" name="Google Shape;145;p2"/>
          <p:cNvSpPr txBox="1"/>
          <p:nvPr/>
        </p:nvSpPr>
        <p:spPr>
          <a:xfrm>
            <a:off x="178683" y="1172919"/>
            <a:ext cx="6183032" cy="707886"/>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2000" b="0" i="0" u="none" strike="noStrike" cap="none" dirty="0">
                <a:latin typeface="Poppins" panose="00000500000000000000" pitchFamily="2" charset="0"/>
                <a:ea typeface="Arial"/>
                <a:cs typeface="Poppins" panose="00000500000000000000" pitchFamily="2" charset="0"/>
                <a:sym typeface="Arial"/>
              </a:rPr>
              <a:t>Childhood routine immunization coverage in 2020 </a:t>
            </a:r>
            <a:r>
              <a:rPr lang="en-US" sz="2000" b="1" i="0" u="none" strike="noStrike" cap="none" dirty="0">
                <a:latin typeface="Poppins" panose="00000500000000000000" pitchFamily="2" charset="0"/>
                <a:ea typeface="Arial"/>
                <a:cs typeface="Poppins" panose="00000500000000000000" pitchFamily="2" charset="0"/>
                <a:sym typeface="Arial"/>
              </a:rPr>
              <a:t>decreased</a:t>
            </a:r>
            <a:r>
              <a:rPr lang="en-US" sz="2000" b="0" i="0" u="none" strike="noStrike" cap="none" dirty="0">
                <a:latin typeface="Poppins" panose="00000500000000000000" pitchFamily="2" charset="0"/>
                <a:ea typeface="Arial"/>
                <a:cs typeface="Poppins" panose="00000500000000000000" pitchFamily="2" charset="0"/>
                <a:sym typeface="Arial"/>
              </a:rPr>
              <a:t> to levels not seen since 2009</a:t>
            </a:r>
            <a:endParaRPr sz="2400" b="1" i="0" u="none" strike="noStrike" cap="none" dirty="0">
              <a:latin typeface="Poppins" panose="00000500000000000000" pitchFamily="2" charset="0"/>
              <a:ea typeface="Arial"/>
              <a:cs typeface="Poppins" panose="00000500000000000000" pitchFamily="2" charset="0"/>
              <a:sym typeface="Arial"/>
            </a:endParaRPr>
          </a:p>
        </p:txBody>
      </p:sp>
      <p:sp>
        <p:nvSpPr>
          <p:cNvPr id="146" name="Google Shape;146;p2"/>
          <p:cNvSpPr txBox="1"/>
          <p:nvPr/>
        </p:nvSpPr>
        <p:spPr>
          <a:xfrm>
            <a:off x="107074" y="6044256"/>
            <a:ext cx="6254641" cy="33851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800" b="0" i="0" u="none" strike="noStrike" cap="none" dirty="0">
                <a:solidFill>
                  <a:srgbClr val="000000"/>
                </a:solidFill>
                <a:latin typeface="Poppins" panose="00000500000000000000" pitchFamily="2" charset="0"/>
                <a:ea typeface="Calibri"/>
                <a:cs typeface="Poppins" panose="00000500000000000000" pitchFamily="2" charset="0"/>
                <a:sym typeface="Calibri"/>
              </a:rPr>
              <a:t>Data source: WHO/UNICEF DTP coverage estimates, released 15-July-2021.  *WPR would also decrease if China coverage not included in 2020</a:t>
            </a:r>
            <a:endParaRPr dirty="0">
              <a:latin typeface="Poppins" panose="00000500000000000000" pitchFamily="2" charset="0"/>
              <a:cs typeface="Poppins" panose="00000500000000000000" pitchFamily="2" charset="0"/>
            </a:endParaRPr>
          </a:p>
        </p:txBody>
      </p:sp>
      <p:graphicFrame>
        <p:nvGraphicFramePr>
          <p:cNvPr id="148" name="Google Shape;148;p2"/>
          <p:cNvGraphicFramePr/>
          <p:nvPr/>
        </p:nvGraphicFramePr>
        <p:xfrm>
          <a:off x="170537" y="2181287"/>
          <a:ext cx="6084103" cy="3664140"/>
        </p:xfrm>
        <a:graphic>
          <a:graphicData uri="http://schemas.openxmlformats.org/drawingml/2006/chart">
            <c:chart xmlns:c="http://schemas.openxmlformats.org/drawingml/2006/chart" xmlns:r="http://schemas.openxmlformats.org/officeDocument/2006/relationships" r:id="rId4"/>
          </a:graphicData>
        </a:graphic>
      </p:graphicFrame>
      <p:cxnSp>
        <p:nvCxnSpPr>
          <p:cNvPr id="149" name="Google Shape;149;p2"/>
          <p:cNvCxnSpPr/>
          <p:nvPr/>
        </p:nvCxnSpPr>
        <p:spPr>
          <a:xfrm flipH="1">
            <a:off x="777766" y="5371522"/>
            <a:ext cx="147144" cy="84083"/>
          </a:xfrm>
          <a:prstGeom prst="straightConnector1">
            <a:avLst/>
          </a:prstGeom>
          <a:noFill/>
          <a:ln w="9525" cap="flat" cmpd="sng">
            <a:solidFill>
              <a:schemeClr val="dk1"/>
            </a:solidFill>
            <a:prstDash val="solid"/>
            <a:miter lim="800000"/>
            <a:headEnd type="none" w="sm" len="sm"/>
            <a:tailEnd type="none" w="sm" len="sm"/>
          </a:ln>
        </p:spPr>
      </p:cxnSp>
      <p:sp>
        <p:nvSpPr>
          <p:cNvPr id="150" name="Google Shape;150;p2"/>
          <p:cNvSpPr txBox="1"/>
          <p:nvPr/>
        </p:nvSpPr>
        <p:spPr>
          <a:xfrm>
            <a:off x="160027" y="2159901"/>
            <a:ext cx="2309904" cy="30777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b="1">
                <a:solidFill>
                  <a:srgbClr val="7F7F7F"/>
                </a:solidFill>
                <a:latin typeface="Calibri"/>
                <a:ea typeface="Calibri"/>
                <a:cs typeface="Calibri"/>
                <a:sym typeface="Calibri"/>
              </a:rPr>
              <a:t>DTP3 coverage</a:t>
            </a:r>
            <a:endParaRPr sz="1400" b="1">
              <a:solidFill>
                <a:srgbClr val="7F7F7F"/>
              </a:solidFill>
              <a:latin typeface="Calibri"/>
              <a:ea typeface="Calibri"/>
              <a:cs typeface="Calibri"/>
              <a:sym typeface="Calibri"/>
            </a:endParaRPr>
          </a:p>
        </p:txBody>
      </p:sp>
      <p:cxnSp>
        <p:nvCxnSpPr>
          <p:cNvPr id="151" name="Google Shape;151;p2"/>
          <p:cNvCxnSpPr/>
          <p:nvPr/>
        </p:nvCxnSpPr>
        <p:spPr>
          <a:xfrm flipH="1">
            <a:off x="804046" y="5460862"/>
            <a:ext cx="147144" cy="84083"/>
          </a:xfrm>
          <a:prstGeom prst="straightConnector1">
            <a:avLst/>
          </a:prstGeom>
          <a:noFill/>
          <a:ln w="9525" cap="flat" cmpd="sng">
            <a:solidFill>
              <a:schemeClr val="dk1"/>
            </a:solidFill>
            <a:prstDash val="solid"/>
            <a:miter lim="800000"/>
            <a:headEnd type="none" w="sm" len="sm"/>
            <a:tailEnd type="none" w="sm" len="sm"/>
          </a:ln>
        </p:spPr>
      </p:cxnSp>
      <p:sp>
        <p:nvSpPr>
          <p:cNvPr id="152" name="Google Shape;152;p2"/>
          <p:cNvSpPr txBox="1"/>
          <p:nvPr/>
        </p:nvSpPr>
        <p:spPr>
          <a:xfrm>
            <a:off x="5711475" y="2642254"/>
            <a:ext cx="940961" cy="30777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b="1">
                <a:solidFill>
                  <a:schemeClr val="accent6"/>
                </a:solidFill>
                <a:latin typeface="Calibri"/>
                <a:ea typeface="Calibri"/>
                <a:cs typeface="Calibri"/>
                <a:sym typeface="Calibri"/>
              </a:rPr>
              <a:t>WPR, 95%</a:t>
            </a:r>
            <a:endParaRPr sz="1400" b="1">
              <a:solidFill>
                <a:schemeClr val="accent6"/>
              </a:solidFill>
              <a:latin typeface="Calibri"/>
              <a:ea typeface="Calibri"/>
              <a:cs typeface="Calibri"/>
              <a:sym typeface="Calibri"/>
            </a:endParaRPr>
          </a:p>
        </p:txBody>
      </p:sp>
      <p:sp>
        <p:nvSpPr>
          <p:cNvPr id="153" name="Google Shape;153;p2"/>
          <p:cNvSpPr txBox="1"/>
          <p:nvPr/>
        </p:nvSpPr>
        <p:spPr>
          <a:xfrm>
            <a:off x="5711475" y="2825134"/>
            <a:ext cx="940961" cy="30777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b="1">
                <a:solidFill>
                  <a:schemeClr val="accent4"/>
                </a:solidFill>
                <a:latin typeface="Calibri"/>
                <a:ea typeface="Calibri"/>
                <a:cs typeface="Calibri"/>
                <a:sym typeface="Calibri"/>
              </a:rPr>
              <a:t>EUR, 95%</a:t>
            </a:r>
            <a:endParaRPr sz="1400" b="1">
              <a:solidFill>
                <a:schemeClr val="accent4"/>
              </a:solidFill>
              <a:latin typeface="Calibri"/>
              <a:ea typeface="Calibri"/>
              <a:cs typeface="Calibri"/>
              <a:sym typeface="Calibri"/>
            </a:endParaRPr>
          </a:p>
        </p:txBody>
      </p:sp>
      <p:sp>
        <p:nvSpPr>
          <p:cNvPr id="154" name="Google Shape;154;p2"/>
          <p:cNvSpPr txBox="1"/>
          <p:nvPr/>
        </p:nvSpPr>
        <p:spPr>
          <a:xfrm>
            <a:off x="5711475" y="3339174"/>
            <a:ext cx="1001922" cy="30777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b="1">
                <a:solidFill>
                  <a:schemeClr val="accent5"/>
                </a:solidFill>
                <a:latin typeface="Calibri"/>
                <a:ea typeface="Calibri"/>
                <a:cs typeface="Calibri"/>
                <a:sym typeface="Calibri"/>
              </a:rPr>
              <a:t>SEAR, 85%</a:t>
            </a:r>
            <a:endParaRPr sz="1400" b="1">
              <a:solidFill>
                <a:schemeClr val="accent5"/>
              </a:solidFill>
              <a:latin typeface="Calibri"/>
              <a:ea typeface="Calibri"/>
              <a:cs typeface="Calibri"/>
              <a:sym typeface="Calibri"/>
            </a:endParaRPr>
          </a:p>
        </p:txBody>
      </p:sp>
      <p:sp>
        <p:nvSpPr>
          <p:cNvPr id="155" name="Google Shape;155;p2"/>
          <p:cNvSpPr txBox="1"/>
          <p:nvPr/>
        </p:nvSpPr>
        <p:spPr>
          <a:xfrm>
            <a:off x="5711475" y="3527470"/>
            <a:ext cx="1300480" cy="30777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b="1">
                <a:solidFill>
                  <a:srgbClr val="7F7F7F"/>
                </a:solidFill>
                <a:latin typeface="Calibri"/>
                <a:ea typeface="Calibri"/>
                <a:cs typeface="Calibri"/>
                <a:sym typeface="Calibri"/>
              </a:rPr>
              <a:t>GLOBAL, 83%</a:t>
            </a:r>
            <a:endParaRPr sz="1400" b="1">
              <a:solidFill>
                <a:srgbClr val="7F7F7F"/>
              </a:solidFill>
              <a:latin typeface="Calibri"/>
              <a:ea typeface="Calibri"/>
              <a:cs typeface="Calibri"/>
              <a:sym typeface="Calibri"/>
            </a:endParaRPr>
          </a:p>
        </p:txBody>
      </p:sp>
      <p:sp>
        <p:nvSpPr>
          <p:cNvPr id="156" name="Google Shape;156;p2"/>
          <p:cNvSpPr txBox="1"/>
          <p:nvPr/>
        </p:nvSpPr>
        <p:spPr>
          <a:xfrm>
            <a:off x="5711475" y="3717502"/>
            <a:ext cx="1001922" cy="30777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b="1">
                <a:solidFill>
                  <a:schemeClr val="accent2"/>
                </a:solidFill>
                <a:latin typeface="Calibri"/>
                <a:ea typeface="Calibri"/>
                <a:cs typeface="Calibri"/>
                <a:sym typeface="Calibri"/>
              </a:rPr>
              <a:t>AMR, 81%</a:t>
            </a:r>
            <a:endParaRPr sz="1400" b="1">
              <a:solidFill>
                <a:schemeClr val="accent2"/>
              </a:solidFill>
              <a:latin typeface="Calibri"/>
              <a:ea typeface="Calibri"/>
              <a:cs typeface="Calibri"/>
              <a:sym typeface="Calibri"/>
            </a:endParaRPr>
          </a:p>
        </p:txBody>
      </p:sp>
      <p:sp>
        <p:nvSpPr>
          <p:cNvPr id="157" name="Google Shape;157;p2"/>
          <p:cNvSpPr txBox="1"/>
          <p:nvPr/>
        </p:nvSpPr>
        <p:spPr>
          <a:xfrm>
            <a:off x="5711475" y="3861402"/>
            <a:ext cx="1001922" cy="30777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b="1">
                <a:solidFill>
                  <a:srgbClr val="A5A5A5"/>
                </a:solidFill>
                <a:latin typeface="Calibri"/>
                <a:ea typeface="Calibri"/>
                <a:cs typeface="Calibri"/>
                <a:sym typeface="Calibri"/>
              </a:rPr>
              <a:t>EMR, 81%</a:t>
            </a:r>
            <a:endParaRPr sz="1400" b="1">
              <a:solidFill>
                <a:srgbClr val="A5A5A5"/>
              </a:solidFill>
              <a:latin typeface="Calibri"/>
              <a:ea typeface="Calibri"/>
              <a:cs typeface="Calibri"/>
              <a:sym typeface="Calibri"/>
            </a:endParaRPr>
          </a:p>
        </p:txBody>
      </p:sp>
      <p:sp>
        <p:nvSpPr>
          <p:cNvPr id="158" name="Google Shape;158;p2"/>
          <p:cNvSpPr txBox="1"/>
          <p:nvPr/>
        </p:nvSpPr>
        <p:spPr>
          <a:xfrm>
            <a:off x="5711475" y="4264729"/>
            <a:ext cx="1001922" cy="30777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b="1">
                <a:solidFill>
                  <a:srgbClr val="002060"/>
                </a:solidFill>
                <a:latin typeface="Calibri"/>
                <a:ea typeface="Calibri"/>
                <a:cs typeface="Calibri"/>
                <a:sym typeface="Calibri"/>
              </a:rPr>
              <a:t>AFR, 72%</a:t>
            </a:r>
            <a:endParaRPr sz="1400" b="1">
              <a:solidFill>
                <a:srgbClr val="002060"/>
              </a:solidFill>
              <a:latin typeface="Calibri"/>
              <a:ea typeface="Calibri"/>
              <a:cs typeface="Calibri"/>
              <a:sym typeface="Calibri"/>
            </a:endParaRPr>
          </a:p>
        </p:txBody>
      </p:sp>
      <p:sp>
        <p:nvSpPr>
          <p:cNvPr id="159" name="Google Shape;159;p2"/>
          <p:cNvSpPr txBox="1"/>
          <p:nvPr/>
        </p:nvSpPr>
        <p:spPr>
          <a:xfrm>
            <a:off x="6782761" y="1143946"/>
            <a:ext cx="4999200" cy="5078273"/>
          </a:xfrm>
          <a:prstGeom prst="rect">
            <a:avLst/>
          </a:prstGeom>
          <a:noFill/>
          <a:ln>
            <a:noFill/>
          </a:ln>
        </p:spPr>
        <p:txBody>
          <a:bodyPr spcFirstLastPara="1" wrap="square" lIns="91425" tIns="45700" rIns="91425" bIns="45700" anchor="t" anchorCtr="0">
            <a:spAutoFit/>
          </a:bodyPr>
          <a:lstStyle/>
          <a:p>
            <a:pPr marL="285750" marR="0" lvl="0" indent="-285750" rtl="0">
              <a:spcBef>
                <a:spcPts val="0"/>
              </a:spcBef>
              <a:spcAft>
                <a:spcPts val="0"/>
              </a:spcAft>
              <a:buClr>
                <a:srgbClr val="002060"/>
              </a:buClr>
              <a:buSzPts val="1800"/>
              <a:buFont typeface="Arial"/>
              <a:buChar char="•"/>
            </a:pPr>
            <a:r>
              <a:rPr lang="en-US" sz="1800" b="1" dirty="0">
                <a:latin typeface="Poppins" panose="00000500000000000000" pitchFamily="2" charset="0"/>
                <a:ea typeface="Arial"/>
                <a:cs typeface="Poppins" panose="00000500000000000000" pitchFamily="2" charset="0"/>
                <a:sym typeface="Arial"/>
              </a:rPr>
              <a:t>Widespread</a:t>
            </a:r>
            <a:r>
              <a:rPr lang="en-US" sz="1800" dirty="0">
                <a:latin typeface="Poppins" panose="00000500000000000000" pitchFamily="2" charset="0"/>
                <a:ea typeface="Arial"/>
                <a:cs typeface="Poppins" panose="00000500000000000000" pitchFamily="2" charset="0"/>
                <a:sym typeface="Arial"/>
              </a:rPr>
              <a:t> </a:t>
            </a:r>
            <a:r>
              <a:rPr lang="en-US" sz="1800" b="1" dirty="0">
                <a:latin typeface="Poppins" panose="00000500000000000000" pitchFamily="2" charset="0"/>
                <a:ea typeface="Arial"/>
                <a:cs typeface="Poppins" panose="00000500000000000000" pitchFamily="2" charset="0"/>
                <a:sym typeface="Arial"/>
              </a:rPr>
              <a:t>impacts</a:t>
            </a:r>
            <a:r>
              <a:rPr lang="en-US" sz="1800" dirty="0">
                <a:latin typeface="Poppins" panose="00000500000000000000" pitchFamily="2" charset="0"/>
                <a:ea typeface="Arial"/>
                <a:cs typeface="Poppins" panose="00000500000000000000" pitchFamily="2" charset="0"/>
                <a:sym typeface="Arial"/>
              </a:rPr>
              <a:t>: routine immunization coverage decreased in 5 of 6* WHO regions (&gt;50% of countries) in 2020 vs 2019</a:t>
            </a:r>
            <a:endParaRPr lang="en-US" dirty="0">
              <a:latin typeface="Poppins" panose="00000500000000000000" pitchFamily="2" charset="0"/>
              <a:cs typeface="Poppins" panose="00000500000000000000" pitchFamily="2" charset="0"/>
            </a:endParaRPr>
          </a:p>
          <a:p>
            <a:pPr marL="285750" marR="0" lvl="0" indent="-171450" rtl="0">
              <a:spcBef>
                <a:spcPts val="0"/>
              </a:spcBef>
              <a:spcAft>
                <a:spcPts val="0"/>
              </a:spcAft>
              <a:buClr>
                <a:schemeClr val="dk1"/>
              </a:buClr>
              <a:buSzPts val="1800"/>
              <a:buFont typeface="Arial"/>
              <a:buNone/>
            </a:pPr>
            <a:endParaRPr sz="1800" dirty="0">
              <a:latin typeface="Poppins" panose="00000500000000000000" pitchFamily="2" charset="0"/>
              <a:ea typeface="Arial"/>
              <a:cs typeface="Poppins" panose="00000500000000000000" pitchFamily="2" charset="0"/>
            </a:endParaRPr>
          </a:p>
          <a:p>
            <a:pPr marL="285750" marR="0" lvl="0" indent="-285750" rtl="0">
              <a:spcBef>
                <a:spcPts val="0"/>
              </a:spcBef>
              <a:spcAft>
                <a:spcPts val="0"/>
              </a:spcAft>
              <a:buClr>
                <a:srgbClr val="002060"/>
              </a:buClr>
              <a:buSzPts val="1800"/>
              <a:buFont typeface="Arial"/>
              <a:buChar char="•"/>
            </a:pPr>
            <a:r>
              <a:rPr lang="en-US" sz="1800" b="1" dirty="0">
                <a:latin typeface="Poppins" panose="00000500000000000000" pitchFamily="2" charset="0"/>
                <a:ea typeface="Arial"/>
                <a:cs typeface="Poppins" panose="00000500000000000000" pitchFamily="2" charset="0"/>
                <a:sym typeface="Arial"/>
              </a:rPr>
              <a:t>26% increase</a:t>
            </a:r>
            <a:r>
              <a:rPr lang="en-US" sz="1800" dirty="0">
                <a:latin typeface="Poppins" panose="00000500000000000000" pitchFamily="2" charset="0"/>
                <a:ea typeface="Arial"/>
                <a:cs typeface="Poppins" panose="00000500000000000000" pitchFamily="2" charset="0"/>
                <a:sym typeface="Arial"/>
              </a:rPr>
              <a:t> in under-vaccinated in 2020</a:t>
            </a:r>
            <a:endParaRPr dirty="0">
              <a:latin typeface="Poppins" panose="00000500000000000000" pitchFamily="2" charset="0"/>
              <a:cs typeface="Poppins" panose="00000500000000000000" pitchFamily="2" charset="0"/>
            </a:endParaRPr>
          </a:p>
          <a:p>
            <a:pPr marL="0" marR="0" lvl="0" indent="0" rtl="0">
              <a:spcBef>
                <a:spcPts val="0"/>
              </a:spcBef>
              <a:spcAft>
                <a:spcPts val="0"/>
              </a:spcAft>
              <a:buNone/>
            </a:pPr>
            <a:endParaRPr sz="1800" dirty="0">
              <a:latin typeface="Poppins" panose="00000500000000000000" pitchFamily="2" charset="0"/>
              <a:ea typeface="Arial"/>
              <a:cs typeface="Poppins" panose="00000500000000000000" pitchFamily="2" charset="0"/>
            </a:endParaRPr>
          </a:p>
          <a:p>
            <a:pPr marL="285750" marR="0" lvl="0" indent="-285750" rtl="0">
              <a:spcBef>
                <a:spcPts val="0"/>
              </a:spcBef>
              <a:spcAft>
                <a:spcPts val="0"/>
              </a:spcAft>
              <a:buClr>
                <a:srgbClr val="002060"/>
              </a:buClr>
              <a:buSzPts val="1800"/>
              <a:buFont typeface="Arial"/>
              <a:buChar char="•"/>
            </a:pPr>
            <a:r>
              <a:rPr lang="en-US" sz="1800" dirty="0">
                <a:latin typeface="Poppins" panose="00000500000000000000" pitchFamily="2" charset="0"/>
                <a:ea typeface="Arial"/>
                <a:cs typeface="Poppins" panose="00000500000000000000" pitchFamily="2" charset="0"/>
                <a:sym typeface="Arial"/>
              </a:rPr>
              <a:t>22.7 million </a:t>
            </a:r>
            <a:r>
              <a:rPr lang="en-US" sz="1800" u="sng" dirty="0">
                <a:latin typeface="Poppins" panose="00000500000000000000" pitchFamily="2" charset="0"/>
                <a:ea typeface="Arial"/>
                <a:cs typeface="Poppins" panose="00000500000000000000" pitchFamily="2" charset="0"/>
                <a:sym typeface="Arial"/>
              </a:rPr>
              <a:t>total</a:t>
            </a:r>
            <a:r>
              <a:rPr lang="en-US" sz="1800" dirty="0">
                <a:latin typeface="Poppins" panose="00000500000000000000" pitchFamily="2" charset="0"/>
                <a:ea typeface="Arial"/>
                <a:cs typeface="Poppins" panose="00000500000000000000" pitchFamily="2" charset="0"/>
                <a:sym typeface="Arial"/>
              </a:rPr>
              <a:t> under-vaccinated in 2020, </a:t>
            </a:r>
            <a:r>
              <a:rPr lang="en-US" sz="1800" b="1" dirty="0">
                <a:latin typeface="Poppins" panose="00000500000000000000" pitchFamily="2" charset="0"/>
                <a:ea typeface="Arial"/>
                <a:cs typeface="Poppins" panose="00000500000000000000" pitchFamily="2" charset="0"/>
                <a:sym typeface="Arial"/>
              </a:rPr>
              <a:t>3.7 million </a:t>
            </a:r>
            <a:r>
              <a:rPr lang="en-US" sz="1800" b="1" u="sng" dirty="0">
                <a:latin typeface="Poppins" panose="00000500000000000000" pitchFamily="2" charset="0"/>
                <a:ea typeface="Arial"/>
                <a:cs typeface="Poppins" panose="00000500000000000000" pitchFamily="2" charset="0"/>
                <a:sym typeface="Arial"/>
              </a:rPr>
              <a:t>more</a:t>
            </a:r>
            <a:r>
              <a:rPr lang="en-US" sz="1800" b="1" dirty="0">
                <a:latin typeface="Poppins" panose="00000500000000000000" pitchFamily="2" charset="0"/>
                <a:ea typeface="Arial"/>
                <a:cs typeface="Poppins" panose="00000500000000000000" pitchFamily="2" charset="0"/>
                <a:sym typeface="Arial"/>
              </a:rPr>
              <a:t> </a:t>
            </a:r>
            <a:r>
              <a:rPr lang="en-US" sz="1800" dirty="0">
                <a:latin typeface="Poppins" panose="00000500000000000000" pitchFamily="2" charset="0"/>
                <a:ea typeface="Arial"/>
                <a:cs typeface="Poppins" panose="00000500000000000000" pitchFamily="2" charset="0"/>
                <a:sym typeface="Arial"/>
              </a:rPr>
              <a:t>than observed in 2019</a:t>
            </a:r>
            <a:endParaRPr dirty="0">
              <a:latin typeface="Poppins" panose="00000500000000000000" pitchFamily="2" charset="0"/>
              <a:cs typeface="Poppins" panose="00000500000000000000" pitchFamily="2" charset="0"/>
            </a:endParaRPr>
          </a:p>
          <a:p>
            <a:pPr marL="285750" marR="0" lvl="0" indent="-171450" rtl="0">
              <a:spcBef>
                <a:spcPts val="0"/>
              </a:spcBef>
              <a:spcAft>
                <a:spcPts val="0"/>
              </a:spcAft>
              <a:buClr>
                <a:schemeClr val="dk1"/>
              </a:buClr>
              <a:buSzPts val="1800"/>
              <a:buFont typeface="Arial"/>
              <a:buNone/>
            </a:pPr>
            <a:endParaRPr sz="1800" dirty="0">
              <a:latin typeface="Poppins" panose="00000500000000000000" pitchFamily="2" charset="0"/>
              <a:ea typeface="Arial"/>
              <a:cs typeface="Poppins" panose="00000500000000000000" pitchFamily="2" charset="0"/>
            </a:endParaRPr>
          </a:p>
          <a:p>
            <a:pPr marL="285750" marR="0" lvl="0" indent="-285750" rtl="0">
              <a:spcBef>
                <a:spcPts val="0"/>
              </a:spcBef>
              <a:spcAft>
                <a:spcPts val="0"/>
              </a:spcAft>
              <a:buClr>
                <a:srgbClr val="002060"/>
              </a:buClr>
              <a:buSzPts val="1800"/>
              <a:buFont typeface="Arial"/>
              <a:buChar char="•"/>
            </a:pPr>
            <a:r>
              <a:rPr lang="en-US" sz="1800" dirty="0">
                <a:latin typeface="Poppins" panose="00000500000000000000" pitchFamily="2" charset="0"/>
                <a:ea typeface="Arial"/>
                <a:cs typeface="Poppins" panose="00000500000000000000" pitchFamily="2" charset="0"/>
                <a:sym typeface="Arial"/>
              </a:rPr>
              <a:t>&gt;50% of surveyed countries </a:t>
            </a:r>
            <a:r>
              <a:rPr lang="en-US" sz="1800" b="1" dirty="0">
                <a:latin typeface="Poppins" panose="00000500000000000000" pitchFamily="2" charset="0"/>
                <a:ea typeface="Arial"/>
                <a:cs typeface="Poppins" panose="00000500000000000000" pitchFamily="2" charset="0"/>
                <a:sym typeface="Arial"/>
              </a:rPr>
              <a:t>persistent disruptions</a:t>
            </a:r>
            <a:r>
              <a:rPr lang="en-US" sz="1800" dirty="0">
                <a:latin typeface="Poppins" panose="00000500000000000000" pitchFamily="2" charset="0"/>
                <a:ea typeface="Arial"/>
                <a:cs typeface="Poppins" panose="00000500000000000000" pitchFamily="2" charset="0"/>
                <a:sym typeface="Arial"/>
              </a:rPr>
              <a:t> to routine immunization visits </a:t>
            </a:r>
            <a:r>
              <a:rPr lang="en-US" sz="1800" b="1" dirty="0">
                <a:latin typeface="Poppins" panose="00000500000000000000" pitchFamily="2" charset="0"/>
                <a:ea typeface="Arial"/>
                <a:cs typeface="Poppins" panose="00000500000000000000" pitchFamily="2" charset="0"/>
                <a:sym typeface="Arial"/>
              </a:rPr>
              <a:t>through late 2021</a:t>
            </a:r>
            <a:r>
              <a:rPr lang="en-US" sz="1800" dirty="0">
                <a:latin typeface="Poppins" panose="00000500000000000000" pitchFamily="2" charset="0"/>
                <a:ea typeface="Arial"/>
                <a:cs typeface="Poppins" panose="00000500000000000000" pitchFamily="2" charset="0"/>
                <a:sym typeface="Arial"/>
              </a:rPr>
              <a:t> </a:t>
            </a:r>
            <a:endParaRPr dirty="0">
              <a:latin typeface="Poppins" panose="00000500000000000000" pitchFamily="2" charset="0"/>
              <a:cs typeface="Poppins" panose="00000500000000000000" pitchFamily="2" charset="0"/>
            </a:endParaRPr>
          </a:p>
          <a:p>
            <a:pPr marL="285750" marR="0" lvl="0" indent="-171450" rtl="0">
              <a:spcBef>
                <a:spcPts val="0"/>
              </a:spcBef>
              <a:spcAft>
                <a:spcPts val="0"/>
              </a:spcAft>
              <a:buClr>
                <a:schemeClr val="dk1"/>
              </a:buClr>
              <a:buSzPts val="1800"/>
              <a:buFont typeface="Arial"/>
              <a:buNone/>
            </a:pPr>
            <a:endParaRPr sz="1800" dirty="0">
              <a:latin typeface="Poppins" panose="00000500000000000000" pitchFamily="2" charset="0"/>
              <a:ea typeface="Arial"/>
              <a:cs typeface="Poppins" panose="00000500000000000000" pitchFamily="2" charset="0"/>
            </a:endParaRPr>
          </a:p>
          <a:p>
            <a:pPr marL="285750" marR="0" lvl="0" indent="-285750" rtl="0">
              <a:spcBef>
                <a:spcPts val="0"/>
              </a:spcBef>
              <a:spcAft>
                <a:spcPts val="0"/>
              </a:spcAft>
              <a:buClr>
                <a:srgbClr val="002060"/>
              </a:buClr>
              <a:buSzPts val="1800"/>
              <a:buFont typeface="Arial"/>
              <a:buChar char="•"/>
            </a:pPr>
            <a:r>
              <a:rPr lang="en-US" sz="1800" b="1" dirty="0">
                <a:latin typeface="Poppins" panose="00000500000000000000" pitchFamily="2" charset="0"/>
                <a:ea typeface="Arial"/>
                <a:cs typeface="Poppins" panose="00000500000000000000" pitchFamily="2" charset="0"/>
                <a:sym typeface="Arial"/>
              </a:rPr>
              <a:t>Increasing risk of vaccine-preventable disease (VPD) outbreaks</a:t>
            </a:r>
            <a:endParaRPr dirty="0">
              <a:latin typeface="Poppins" panose="00000500000000000000" pitchFamily="2" charset="0"/>
              <a:cs typeface="Poppins" panose="00000500000000000000" pitchFamily="2" charset="0"/>
            </a:endParaRPr>
          </a:p>
        </p:txBody>
      </p:sp>
      <p:pic>
        <p:nvPicPr>
          <p:cNvPr id="160" name="Google Shape;160;p2"/>
          <p:cNvPicPr preferRelativeResize="0"/>
          <p:nvPr/>
        </p:nvPicPr>
        <p:blipFill rotWithShape="1">
          <a:blip r:embed="rId5" cstate="email">
            <a:alphaModFix/>
            <a:extLst>
              <a:ext uri="{28A0092B-C50C-407E-A947-70E740481C1C}">
                <a14:useLocalDpi xmlns:a14="http://schemas.microsoft.com/office/drawing/2010/main"/>
              </a:ext>
            </a:extLst>
          </a:blip>
          <a:srcRect b="-2800"/>
          <a:stretch/>
        </p:blipFill>
        <p:spPr>
          <a:xfrm>
            <a:off x="128332" y="6372497"/>
            <a:ext cx="6084104" cy="10939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65"/>
        <p:cNvGrpSpPr/>
        <p:nvPr/>
      </p:nvGrpSpPr>
      <p:grpSpPr>
        <a:xfrm>
          <a:off x="0" y="0"/>
          <a:ext cx="0" cy="0"/>
          <a:chOff x="0" y="0"/>
          <a:chExt cx="0" cy="0"/>
        </a:xfrm>
      </p:grpSpPr>
      <p:sp>
        <p:nvSpPr>
          <p:cNvPr id="166" name="Google Shape;166;p3"/>
          <p:cNvSpPr/>
          <p:nvPr/>
        </p:nvSpPr>
        <p:spPr>
          <a:xfrm>
            <a:off x="5314950" y="-11151"/>
            <a:ext cx="6877049"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Poppins" panose="00000500000000000000" pitchFamily="2" charset="0"/>
              <a:ea typeface="Calibri"/>
              <a:cs typeface="Poppins" panose="00000500000000000000" pitchFamily="2" charset="0"/>
              <a:sym typeface="Calibri"/>
            </a:endParaRPr>
          </a:p>
        </p:txBody>
      </p:sp>
      <p:sp>
        <p:nvSpPr>
          <p:cNvPr id="167" name="Google Shape;167;p3"/>
          <p:cNvSpPr txBox="1"/>
          <p:nvPr/>
        </p:nvSpPr>
        <p:spPr>
          <a:xfrm>
            <a:off x="193932" y="1060640"/>
            <a:ext cx="5856409" cy="5066731"/>
          </a:xfrm>
          <a:prstGeom prst="rect">
            <a:avLst/>
          </a:prstGeom>
          <a:noFill/>
          <a:ln>
            <a:noFill/>
          </a:ln>
        </p:spPr>
        <p:txBody>
          <a:bodyPr spcFirstLastPara="1" wrap="square" lIns="91425" tIns="45700" rIns="91425" bIns="45700" anchor="t" anchorCtr="0">
            <a:spAutoFit/>
          </a:bodyPr>
          <a:lstStyle/>
          <a:p>
            <a:pPr marL="285750" marR="0" lvl="0" indent="-285750" algn="l" rtl="0">
              <a:lnSpc>
                <a:spcPct val="114999"/>
              </a:lnSpc>
              <a:spcBef>
                <a:spcPts val="0"/>
              </a:spcBef>
              <a:spcAft>
                <a:spcPts val="600"/>
              </a:spcAft>
              <a:buClr>
                <a:srgbClr val="002060"/>
              </a:buClr>
              <a:buSzPts val="1700"/>
              <a:buFont typeface="Wingdings" panose="05000000000000000000" pitchFamily="2" charset="2"/>
              <a:buChar char="§"/>
            </a:pPr>
            <a:r>
              <a:rPr lang="en-US" sz="1700" dirty="0">
                <a:latin typeface="Poppins" panose="00000500000000000000" pitchFamily="2" charset="0"/>
                <a:ea typeface="Arial"/>
                <a:cs typeface="Poppins" panose="00000500000000000000" pitchFamily="2" charset="0"/>
                <a:sym typeface="Arial"/>
              </a:rPr>
              <a:t>Pneumococcal, rotavirus, measles 2</a:t>
            </a:r>
            <a:r>
              <a:rPr lang="en-US" sz="1700" baseline="30000" dirty="0">
                <a:latin typeface="Poppins" panose="00000500000000000000" pitchFamily="2" charset="0"/>
                <a:ea typeface="Arial"/>
                <a:cs typeface="Poppins" panose="00000500000000000000" pitchFamily="2" charset="0"/>
                <a:sym typeface="Arial"/>
              </a:rPr>
              <a:t>nd</a:t>
            </a:r>
            <a:r>
              <a:rPr lang="en-US" sz="1700" dirty="0">
                <a:latin typeface="Poppins" panose="00000500000000000000" pitchFamily="2" charset="0"/>
                <a:ea typeface="Arial"/>
                <a:cs typeface="Poppins" panose="00000500000000000000" pitchFamily="2" charset="0"/>
                <a:sym typeface="Arial"/>
              </a:rPr>
              <a:t> dose, &amp; human papillomavirus (HPV) vaccine introductions most heavily impacted</a:t>
            </a:r>
            <a:endParaRPr lang="en-US" dirty="0">
              <a:latin typeface="Poppins" panose="00000500000000000000" pitchFamily="2" charset="0"/>
              <a:cs typeface="Poppins" panose="00000500000000000000" pitchFamily="2" charset="0"/>
            </a:endParaRPr>
          </a:p>
          <a:p>
            <a:pPr marL="742950" marR="0" lvl="1" indent="-285750" algn="l" rtl="0">
              <a:lnSpc>
                <a:spcPct val="114999"/>
              </a:lnSpc>
              <a:spcBef>
                <a:spcPts val="0"/>
              </a:spcBef>
              <a:spcAft>
                <a:spcPts val="600"/>
              </a:spcAft>
              <a:buClr>
                <a:srgbClr val="002060"/>
              </a:buClr>
              <a:buSzPts val="1700"/>
              <a:buFont typeface="Wingdings" panose="05000000000000000000" pitchFamily="2" charset="2"/>
              <a:buChar char="§"/>
            </a:pPr>
            <a:r>
              <a:rPr lang="en-US" sz="1700" b="0" i="1" u="none" strike="noStrike" cap="none" dirty="0">
                <a:latin typeface="Poppins" panose="00000500000000000000" pitchFamily="2" charset="0"/>
                <a:ea typeface="Arial"/>
                <a:cs typeface="Poppins" panose="00000500000000000000" pitchFamily="2" charset="0"/>
                <a:sym typeface="Arial"/>
              </a:rPr>
              <a:t>Pneumonia and diarrhea  - leading causes of preventable child deaths (~22%)</a:t>
            </a:r>
            <a:endParaRPr lang="en-US" sz="1700" b="0" i="1" u="none" strike="noStrike" cap="none" dirty="0">
              <a:latin typeface="Poppins" panose="00000500000000000000" pitchFamily="2" charset="0"/>
              <a:ea typeface="Arial"/>
              <a:cs typeface="Poppins" panose="00000500000000000000" pitchFamily="2" charset="0"/>
            </a:endParaRPr>
          </a:p>
          <a:p>
            <a:pPr marL="285750" marR="0" lvl="0" indent="-285750" algn="l" rtl="0">
              <a:lnSpc>
                <a:spcPct val="114999"/>
              </a:lnSpc>
              <a:spcBef>
                <a:spcPts val="0"/>
              </a:spcBef>
              <a:spcAft>
                <a:spcPts val="600"/>
              </a:spcAft>
              <a:buClr>
                <a:srgbClr val="002060"/>
              </a:buClr>
              <a:buSzPts val="1700"/>
              <a:buFont typeface="Wingdings" panose="05000000000000000000" pitchFamily="2" charset="2"/>
              <a:buChar char="§"/>
            </a:pPr>
            <a:r>
              <a:rPr lang="en-US" sz="1700" dirty="0">
                <a:latin typeface="Poppins"/>
                <a:ea typeface="Arial"/>
                <a:cs typeface="Poppins"/>
                <a:sym typeface="Arial"/>
              </a:rPr>
              <a:t>Introductions completed in 2021 also appear much more limited than initially planned</a:t>
            </a:r>
            <a:endParaRPr lang="en-US" sz="1700" dirty="0">
              <a:latin typeface="Poppins"/>
              <a:ea typeface="Arial"/>
              <a:cs typeface="Poppins"/>
            </a:endParaRPr>
          </a:p>
          <a:p>
            <a:pPr marL="285750" indent="-285750">
              <a:lnSpc>
                <a:spcPct val="114999"/>
              </a:lnSpc>
              <a:spcAft>
                <a:spcPts val="600"/>
              </a:spcAft>
              <a:buClr>
                <a:srgbClr val="002060"/>
              </a:buClr>
              <a:buSzPts val="1700"/>
              <a:buFont typeface="Wingdings" panose="05000000000000000000" pitchFamily="2" charset="2"/>
              <a:buChar char="§"/>
            </a:pPr>
            <a:r>
              <a:rPr lang="en-US" sz="1700" dirty="0">
                <a:latin typeface="Poppins"/>
                <a:ea typeface="Arial"/>
                <a:cs typeface="Poppins"/>
                <a:sym typeface="Arial"/>
              </a:rPr>
              <a:t>Measles 2</a:t>
            </a:r>
            <a:r>
              <a:rPr lang="en-US" sz="1700" baseline="30000" dirty="0">
                <a:latin typeface="Poppins"/>
                <a:ea typeface="Arial"/>
                <a:cs typeface="Poppins"/>
                <a:sym typeface="Arial"/>
              </a:rPr>
              <a:t>nd</a:t>
            </a:r>
            <a:r>
              <a:rPr lang="en-US" sz="1700" dirty="0">
                <a:latin typeface="Poppins"/>
                <a:ea typeface="Arial"/>
                <a:cs typeface="Poppins"/>
                <a:sym typeface="Arial"/>
              </a:rPr>
              <a:t> dose introduction delays increase susceptible populations and risk of large and disruptive outbreaks, posing global health security threat</a:t>
            </a:r>
            <a:endParaRPr lang="en-US" sz="1700" dirty="0">
              <a:latin typeface="Poppins"/>
              <a:ea typeface="Arial"/>
              <a:cs typeface="Poppins"/>
            </a:endParaRPr>
          </a:p>
          <a:p>
            <a:pPr marL="285750" indent="-285750">
              <a:lnSpc>
                <a:spcPct val="114999"/>
              </a:lnSpc>
              <a:spcAft>
                <a:spcPts val="600"/>
              </a:spcAft>
              <a:buClr>
                <a:srgbClr val="002060"/>
              </a:buClr>
              <a:buSzPts val="1700"/>
              <a:buFont typeface="Wingdings" panose="05000000000000000000" pitchFamily="2" charset="2"/>
              <a:buChar char="§"/>
            </a:pPr>
            <a:r>
              <a:rPr lang="en-US" sz="1700" dirty="0">
                <a:latin typeface="Poppins"/>
                <a:ea typeface="Arial"/>
                <a:cs typeface="Poppins"/>
                <a:sym typeface="Arial"/>
              </a:rPr>
              <a:t>HPV vaccine delivery for adolescent girls in 2020 doubly impacted due to school &amp; health facility closures  - exacerbating gender inequities</a:t>
            </a:r>
            <a:endParaRPr dirty="0">
              <a:latin typeface="Poppins"/>
              <a:cs typeface="Poppins"/>
            </a:endParaRPr>
          </a:p>
          <a:p>
            <a:pPr marL="285750" marR="0" lvl="0" indent="-177800" algn="l" rtl="0">
              <a:lnSpc>
                <a:spcPct val="114999"/>
              </a:lnSpc>
              <a:spcBef>
                <a:spcPts val="0"/>
              </a:spcBef>
              <a:spcAft>
                <a:spcPts val="600"/>
              </a:spcAft>
              <a:buClr>
                <a:schemeClr val="dk1"/>
              </a:buClr>
              <a:buSzPts val="1700"/>
              <a:buFont typeface="Arial"/>
              <a:buNone/>
            </a:pPr>
            <a:endParaRPr sz="1700" dirty="0">
              <a:latin typeface="Poppins" panose="00000500000000000000" pitchFamily="2" charset="0"/>
              <a:ea typeface="Arial"/>
              <a:cs typeface="Poppins" panose="00000500000000000000" pitchFamily="2" charset="0"/>
            </a:endParaRPr>
          </a:p>
        </p:txBody>
      </p:sp>
      <p:graphicFrame>
        <p:nvGraphicFramePr>
          <p:cNvPr id="168" name="Google Shape;168;p3"/>
          <p:cNvGraphicFramePr/>
          <p:nvPr>
            <p:extLst>
              <p:ext uri="{D42A27DB-BD31-4B8C-83A1-F6EECF244321}">
                <p14:modId xmlns:p14="http://schemas.microsoft.com/office/powerpoint/2010/main" val="4091930112"/>
              </p:ext>
            </p:extLst>
          </p:nvPr>
        </p:nvGraphicFramePr>
        <p:xfrm>
          <a:off x="6303264" y="285718"/>
          <a:ext cx="5331026" cy="5641823"/>
        </p:xfrm>
        <a:graphic>
          <a:graphicData uri="http://schemas.openxmlformats.org/drawingml/2006/chart">
            <c:chart xmlns:c="http://schemas.openxmlformats.org/drawingml/2006/chart" xmlns:r="http://schemas.openxmlformats.org/officeDocument/2006/relationships" r:id="rId3"/>
          </a:graphicData>
        </a:graphic>
      </p:graphicFrame>
      <p:sp>
        <p:nvSpPr>
          <p:cNvPr id="169" name="Google Shape;169;p3"/>
          <p:cNvSpPr/>
          <p:nvPr/>
        </p:nvSpPr>
        <p:spPr>
          <a:xfrm>
            <a:off x="10704217" y="2924138"/>
            <a:ext cx="1391328" cy="987401"/>
          </a:xfrm>
          <a:prstGeom prst="rect">
            <a:avLst/>
          </a:pr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1300" dirty="0">
                <a:solidFill>
                  <a:srgbClr val="A5A5A5"/>
                </a:solidFill>
                <a:latin typeface="Poppins"/>
                <a:ea typeface="Calibri"/>
                <a:cs typeface="Poppins"/>
                <a:sym typeface="Calibri"/>
              </a:rPr>
              <a:t>Planned vaccine introductions that </a:t>
            </a:r>
            <a:r>
              <a:rPr lang="en-US" sz="1300" b="1" dirty="0">
                <a:solidFill>
                  <a:schemeClr val="accent2"/>
                </a:solidFill>
                <a:latin typeface="Poppins"/>
                <a:ea typeface="Calibri"/>
                <a:cs typeface="Poppins"/>
                <a:sym typeface="Calibri"/>
              </a:rPr>
              <a:t>did not occur</a:t>
            </a:r>
            <a:endParaRPr sz="1300" dirty="0">
              <a:solidFill>
                <a:schemeClr val="accent2"/>
              </a:solidFill>
              <a:latin typeface="Poppins"/>
              <a:cs typeface="Poppins"/>
            </a:endParaRPr>
          </a:p>
        </p:txBody>
      </p:sp>
      <p:sp>
        <p:nvSpPr>
          <p:cNvPr id="170" name="Google Shape;170;p3"/>
          <p:cNvSpPr txBox="1"/>
          <p:nvPr/>
        </p:nvSpPr>
        <p:spPr>
          <a:xfrm>
            <a:off x="6883001" y="5808144"/>
            <a:ext cx="4716396" cy="50779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900" dirty="0">
                <a:solidFill>
                  <a:schemeClr val="dk1"/>
                </a:solidFill>
                <a:latin typeface="Poppins" panose="00000500000000000000" pitchFamily="2" charset="0"/>
                <a:ea typeface="Calibri"/>
                <a:cs typeface="Poppins" panose="00000500000000000000" pitchFamily="2" charset="0"/>
                <a:sym typeface="Calibri"/>
              </a:rPr>
              <a:t>Data source:  Planned vaccine introductions in 2020 and 2021 based on WHO estimates as of late 2019.  2020 introduction figure based on WHO estimates as of mid-2021.  2021 introduction estimate based on unofficial WHO tracking. </a:t>
            </a:r>
            <a:endParaRPr dirty="0">
              <a:latin typeface="Poppins" panose="00000500000000000000" pitchFamily="2" charset="0"/>
              <a:cs typeface="Poppins" panose="00000500000000000000" pitchFamily="2" charset="0"/>
            </a:endParaRPr>
          </a:p>
        </p:txBody>
      </p:sp>
      <p:sp>
        <p:nvSpPr>
          <p:cNvPr id="172" name="Google Shape;172;p3"/>
          <p:cNvSpPr/>
          <p:nvPr/>
        </p:nvSpPr>
        <p:spPr>
          <a:xfrm>
            <a:off x="0" y="1"/>
            <a:ext cx="12192000" cy="969436"/>
          </a:xfrm>
          <a:prstGeom prst="rect">
            <a:avLst/>
          </a:prstGeom>
          <a:solidFill>
            <a:srgbClr val="105C69"/>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233363" marR="0" lvl="0" indent="0" algn="l" rtl="0">
              <a:spcBef>
                <a:spcPts val="0"/>
              </a:spcBef>
              <a:spcAft>
                <a:spcPts val="0"/>
              </a:spcAft>
              <a:buNone/>
            </a:pPr>
            <a:r>
              <a:rPr lang="en-US" sz="2800" b="1" dirty="0">
                <a:solidFill>
                  <a:schemeClr val="lt1"/>
                </a:solidFill>
                <a:latin typeface="Poppins" panose="00000500000000000000" pitchFamily="2" charset="0"/>
                <a:ea typeface="Arial"/>
                <a:cs typeface="Poppins" panose="00000500000000000000" pitchFamily="2" charset="0"/>
                <a:sym typeface="Arial"/>
              </a:rPr>
              <a:t>Life-saving vaccines were not introduced during 2020 and 2021 as planned, </a:t>
            </a:r>
            <a:r>
              <a:rPr lang="en-US" sz="2800" b="1" dirty="0">
                <a:solidFill>
                  <a:schemeClr val="lt1"/>
                </a:solidFill>
                <a:latin typeface="Poppins" panose="00000500000000000000" pitchFamily="2" charset="0"/>
                <a:ea typeface="Arial"/>
                <a:cs typeface="Poppins" panose="00000500000000000000" pitchFamily="2" charset="0"/>
                <a:sym typeface="Aria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6"/>
                  </a:ext>
                </a:extLst>
              </a:rPr>
              <a:t>impacting morbidity and mortality reduction</a:t>
            </a:r>
            <a:r>
              <a:rPr lang="en-US" sz="2800" b="1" dirty="0">
                <a:solidFill>
                  <a:schemeClr val="lt1"/>
                </a:solidFill>
                <a:latin typeface="Poppins" panose="00000500000000000000" pitchFamily="2" charset="0"/>
                <a:ea typeface="Arial"/>
                <a:cs typeface="Poppins" panose="00000500000000000000" pitchFamily="2" charset="0"/>
                <a:sym typeface="Arial"/>
              </a:rPr>
              <a:t> efforts </a:t>
            </a:r>
            <a:endParaRPr sz="1800" b="1" dirty="0">
              <a:solidFill>
                <a:schemeClr val="lt1"/>
              </a:solidFill>
              <a:latin typeface="Poppins" panose="00000500000000000000" pitchFamily="2" charset="0"/>
              <a:ea typeface="Arial"/>
              <a:cs typeface="Poppins" panose="00000500000000000000" pitchFamily="2" charset="0"/>
              <a:sym typeface="Arial"/>
            </a:endParaRPr>
          </a:p>
        </p:txBody>
      </p:sp>
      <p:sp>
        <p:nvSpPr>
          <p:cNvPr id="173" name="Google Shape;173;p3"/>
          <p:cNvSpPr txBox="1"/>
          <p:nvPr/>
        </p:nvSpPr>
        <p:spPr>
          <a:xfrm>
            <a:off x="6879336" y="1060640"/>
            <a:ext cx="3282696" cy="523220"/>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b="1" dirty="0">
                <a:solidFill>
                  <a:srgbClr val="7F7F7F"/>
                </a:solidFill>
                <a:latin typeface="Poppins" panose="00000500000000000000" pitchFamily="2" charset="0"/>
                <a:ea typeface="Calibri"/>
                <a:cs typeface="Poppins" panose="00000500000000000000" pitchFamily="2" charset="0"/>
                <a:sym typeface="Calibri"/>
              </a:rPr>
              <a:t>Number of vaccine </a:t>
            </a:r>
            <a:endParaRPr dirty="0">
              <a:latin typeface="Poppins" panose="00000500000000000000" pitchFamily="2" charset="0"/>
              <a:cs typeface="Poppins" panose="00000500000000000000" pitchFamily="2" charset="0"/>
            </a:endParaRPr>
          </a:p>
          <a:p>
            <a:pPr marL="0" marR="0" lvl="0" indent="0" algn="l" rtl="0">
              <a:spcBef>
                <a:spcPts val="0"/>
              </a:spcBef>
              <a:spcAft>
                <a:spcPts val="0"/>
              </a:spcAft>
              <a:buNone/>
            </a:pPr>
            <a:r>
              <a:rPr lang="en-US" sz="1400" b="1" dirty="0">
                <a:solidFill>
                  <a:srgbClr val="7F7F7F"/>
                </a:solidFill>
                <a:latin typeface="Poppins" panose="00000500000000000000" pitchFamily="2" charset="0"/>
                <a:ea typeface="Calibri"/>
                <a:cs typeface="Poppins" panose="00000500000000000000" pitchFamily="2" charset="0"/>
                <a:sym typeface="Calibri"/>
              </a:rPr>
              <a:t>introductions globally</a:t>
            </a:r>
            <a:endParaRPr sz="1400" b="1" dirty="0">
              <a:solidFill>
                <a:srgbClr val="7F7F7F"/>
              </a:solidFill>
              <a:latin typeface="Poppins" panose="00000500000000000000" pitchFamily="2" charset="0"/>
              <a:ea typeface="Calibri"/>
              <a:cs typeface="Poppins" panose="00000500000000000000" pitchFamily="2" charset="0"/>
              <a:sym typeface="Calibri"/>
            </a:endParaRPr>
          </a:p>
        </p:txBody>
      </p:sp>
      <p:grpSp>
        <p:nvGrpSpPr>
          <p:cNvPr id="174" name="Google Shape;174;p3"/>
          <p:cNvGrpSpPr/>
          <p:nvPr/>
        </p:nvGrpSpPr>
        <p:grpSpPr>
          <a:xfrm>
            <a:off x="10719155" y="3576376"/>
            <a:ext cx="435864" cy="1103376"/>
            <a:chOff x="10680573" y="3521512"/>
            <a:chExt cx="435864" cy="1103376"/>
          </a:xfrm>
        </p:grpSpPr>
        <p:cxnSp>
          <p:nvCxnSpPr>
            <p:cNvPr id="175" name="Google Shape;175;p3"/>
            <p:cNvCxnSpPr/>
            <p:nvPr/>
          </p:nvCxnSpPr>
          <p:spPr>
            <a:xfrm>
              <a:off x="10680573" y="3521512"/>
              <a:ext cx="0" cy="794456"/>
            </a:xfrm>
            <a:prstGeom prst="straightConnector1">
              <a:avLst/>
            </a:prstGeom>
            <a:noFill/>
            <a:ln w="15875" cap="flat" cmpd="sng">
              <a:solidFill>
                <a:schemeClr val="accent2"/>
              </a:solidFill>
              <a:prstDash val="solid"/>
              <a:miter lim="800000"/>
              <a:headEnd type="none" w="sm" len="sm"/>
              <a:tailEnd type="oval" w="lg" len="lg"/>
            </a:ln>
          </p:spPr>
        </p:cxnSp>
        <p:cxnSp>
          <p:nvCxnSpPr>
            <p:cNvPr id="176" name="Google Shape;176;p3"/>
            <p:cNvCxnSpPr/>
            <p:nvPr/>
          </p:nvCxnSpPr>
          <p:spPr>
            <a:xfrm>
              <a:off x="11116437" y="3893368"/>
              <a:ext cx="0" cy="731520"/>
            </a:xfrm>
            <a:prstGeom prst="straightConnector1">
              <a:avLst/>
            </a:prstGeom>
            <a:noFill/>
            <a:ln w="15875" cap="flat" cmpd="sng">
              <a:solidFill>
                <a:schemeClr val="accent2"/>
              </a:solidFill>
              <a:prstDash val="solid"/>
              <a:miter lim="800000"/>
              <a:headEnd type="none" w="sm" len="sm"/>
              <a:tailEnd type="oval" w="lg" len="lg"/>
            </a:ln>
          </p:spPr>
        </p:cxnSp>
        <p:cxnSp>
          <p:nvCxnSpPr>
            <p:cNvPr id="177" name="Google Shape;177;p3"/>
            <p:cNvCxnSpPr/>
            <p:nvPr/>
          </p:nvCxnSpPr>
          <p:spPr>
            <a:xfrm rot="10800000">
              <a:off x="10680573" y="3893368"/>
              <a:ext cx="435864" cy="0"/>
            </a:xfrm>
            <a:prstGeom prst="straightConnector1">
              <a:avLst/>
            </a:prstGeom>
            <a:noFill/>
            <a:ln w="15875" cap="flat" cmpd="sng">
              <a:solidFill>
                <a:schemeClr val="accent2"/>
              </a:solidFill>
              <a:prstDash val="solid"/>
              <a:miter lim="800000"/>
              <a:headEnd type="none" w="sm" len="sm"/>
              <a:tailEnd type="none" w="sm" len="sm"/>
            </a:ln>
          </p:spPr>
        </p:cxnSp>
      </p:grpSp>
      <p:pic>
        <p:nvPicPr>
          <p:cNvPr id="178" name="Google Shape;178;p3"/>
          <p:cNvPicPr preferRelativeResize="0"/>
          <p:nvPr/>
        </p:nvPicPr>
        <p:blipFill rotWithShape="1">
          <a:blip r:embed="rId4" cstate="email">
            <a:alphaModFix/>
            <a:extLst>
              <a:ext uri="{28A0092B-C50C-407E-A947-70E740481C1C}">
                <a14:useLocalDpi xmlns:a14="http://schemas.microsoft.com/office/drawing/2010/main"/>
              </a:ext>
            </a:extLst>
          </a:blip>
          <a:srcRect l="9999" r="4917" b="-2800"/>
          <a:stretch/>
        </p:blipFill>
        <p:spPr>
          <a:xfrm>
            <a:off x="10665" y="6288483"/>
            <a:ext cx="7780020" cy="139882"/>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65E29023-AEDD-4878-B791-168008E34AF4}"/>
              </a:ext>
            </a:extLst>
          </p:cNvPr>
          <p:cNvSpPr>
            <a:spLocks noGrp="1"/>
          </p:cNvSpPr>
          <p:nvPr>
            <p:ph type="title"/>
          </p:nvPr>
        </p:nvSpPr>
        <p:spPr/>
        <p:txBody>
          <a:bodyPr/>
          <a:lstStyle/>
          <a:p>
            <a:r>
              <a:rPr lang="en-GB" sz="2800" b="1" dirty="0">
                <a:latin typeface="Poppins" panose="00000500000000000000" pitchFamily="2" charset="0"/>
                <a:ea typeface="Roboto"/>
                <a:cs typeface="Poppins" panose="00000500000000000000" pitchFamily="2" charset="0"/>
              </a:rPr>
              <a:t>Many campaigns reinstated after initial disruptions in 2020, but many remain postponed in 2022</a:t>
            </a:r>
          </a:p>
        </p:txBody>
      </p:sp>
      <p:sp>
        <p:nvSpPr>
          <p:cNvPr id="12" name="Marcador de texto 6">
            <a:extLst>
              <a:ext uri="{FF2B5EF4-FFF2-40B4-BE49-F238E27FC236}">
                <a16:creationId xmlns:a16="http://schemas.microsoft.com/office/drawing/2014/main" id="{AD8BFD5F-A69C-40ED-AD74-DE828B416E65}"/>
              </a:ext>
            </a:extLst>
          </p:cNvPr>
          <p:cNvSpPr txBox="1">
            <a:spLocks/>
          </p:cNvSpPr>
          <p:nvPr/>
        </p:nvSpPr>
        <p:spPr>
          <a:xfrm>
            <a:off x="154676" y="4409227"/>
            <a:ext cx="5456426" cy="600518"/>
          </a:xfrm>
          <a:prstGeom prst="rect">
            <a:avLst/>
          </a:prstGeom>
          <a:solidFill>
            <a:srgbClr val="FFF7D5"/>
          </a:solidFill>
          <a:ln>
            <a:noFill/>
          </a:ln>
        </p:spPr>
        <p:txBody>
          <a:bodyPr vert="horz" wrap="square" lIns="0" tIns="0" rIns="0" bIns="0" numCol="1" spcCol="756000" rtlCol="0" anchor="t" anchorCtr="0">
            <a:noAutofit/>
          </a:bodyPr>
          <a:lstStyle>
            <a:defPPr>
              <a:defRPr lang="en-US"/>
            </a:defPPr>
            <a:lvl1pPr marL="311902" indent="-311902" defTabSz="554492">
              <a:lnSpc>
                <a:spcPct val="120000"/>
              </a:lnSpc>
              <a:spcBef>
                <a:spcPts val="606"/>
              </a:spcBef>
              <a:spcAft>
                <a:spcPts val="0"/>
              </a:spcAft>
              <a:buSzPct val="75000"/>
              <a:buFont typeface="Arial" panose="020B0604020202020204" pitchFamily="34" charset="0"/>
              <a:buChar char="•"/>
              <a:defRPr sz="1100" b="0" i="0">
                <a:ea typeface="Roboto" panose="02000000000000000000" pitchFamily="2" charset="0"/>
                <a:cs typeface="Arial" panose="020B0604020202020204" pitchFamily="34" charset="0"/>
              </a:defRPr>
            </a:lvl1pPr>
            <a:lvl2pPr marL="311902" indent="-311902" defTabSz="554492">
              <a:lnSpc>
                <a:spcPct val="120000"/>
              </a:lnSpc>
              <a:spcBef>
                <a:spcPts val="303"/>
              </a:spcBef>
              <a:spcAft>
                <a:spcPts val="1455"/>
              </a:spcAft>
              <a:buClr>
                <a:schemeClr val="accent1"/>
              </a:buClr>
              <a:buSzPct val="100000"/>
              <a:buFont typeface="+mj-lt"/>
              <a:buAutoNum type="arabicPeriod"/>
              <a:defRPr sz="1940" b="0" i="0">
                <a:latin typeface="Poppins Medium" pitchFamily="2" charset="77"/>
                <a:ea typeface="Roboto" panose="02000000000000000000" pitchFamily="2" charset="0"/>
                <a:cs typeface="Poppins Medium" pitchFamily="2" charset="77"/>
              </a:defRPr>
            </a:lvl2pPr>
            <a:lvl3pPr marL="698573" lvl="2" indent="-174643" defTabSz="554492">
              <a:lnSpc>
                <a:spcPct val="120000"/>
              </a:lnSpc>
              <a:spcBef>
                <a:spcPts val="303"/>
              </a:spcBef>
              <a:spcAft>
                <a:spcPts val="728"/>
              </a:spcAft>
              <a:buClr>
                <a:schemeClr val="accent1"/>
              </a:buClr>
              <a:buSzPct val="110000"/>
              <a:buFont typeface="Arial" panose="020B0604020202020204" pitchFamily="34" charset="0"/>
              <a:buChar char="•"/>
              <a:defRPr sz="1000">
                <a:ea typeface="Roboto" panose="02000000000000000000" pitchFamily="2" charset="0"/>
                <a:cs typeface="Arial" panose="020B0604020202020204" pitchFamily="34" charset="0"/>
              </a:defRPr>
            </a:lvl3pPr>
            <a:lvl4pPr marL="916877"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4pPr>
            <a:lvl5pPr marL="1135181" indent="-174643" defTabSz="554492">
              <a:lnSpc>
                <a:spcPct val="120000"/>
              </a:lnSpc>
              <a:spcBef>
                <a:spcPts val="303"/>
              </a:spcBef>
              <a:spcAft>
                <a:spcPts val="728"/>
              </a:spcAft>
              <a:buClr>
                <a:schemeClr val="accent1"/>
              </a:buClr>
              <a:buSzPct val="110000"/>
              <a:buFont typeface="Wingdings" panose="05000000000000000000" pitchFamily="2" charset="2"/>
              <a:buChar char="§"/>
              <a:defRPr sz="970">
                <a:latin typeface="Poppins" pitchFamily="2" charset="77"/>
                <a:ea typeface="Roboto" panose="02000000000000000000" pitchFamily="2" charset="0"/>
                <a:cs typeface="Poppins" pitchFamily="2" charset="77"/>
              </a:defRPr>
            </a:lvl5pPr>
            <a:lvl6pPr marL="1524853" indent="-138623" defTabSz="554492">
              <a:lnSpc>
                <a:spcPct val="90000"/>
              </a:lnSpc>
              <a:spcBef>
                <a:spcPts val="303"/>
              </a:spcBef>
              <a:buFont typeface="Arial" panose="020B0604020202020204" pitchFamily="34" charset="0"/>
              <a:buChar char="•"/>
              <a:defRPr sz="1092"/>
            </a:lvl6pPr>
            <a:lvl7pPr marL="1802100" indent="-138623" defTabSz="554492">
              <a:lnSpc>
                <a:spcPct val="90000"/>
              </a:lnSpc>
              <a:spcBef>
                <a:spcPts val="303"/>
              </a:spcBef>
              <a:buFont typeface="Arial" panose="020B0604020202020204" pitchFamily="34" charset="0"/>
              <a:buChar char="•"/>
              <a:defRPr sz="1092"/>
            </a:lvl7pPr>
            <a:lvl8pPr marL="2079346" indent="-138623" defTabSz="554492">
              <a:lnSpc>
                <a:spcPct val="90000"/>
              </a:lnSpc>
              <a:spcBef>
                <a:spcPts val="303"/>
              </a:spcBef>
              <a:buFont typeface="Arial" panose="020B0604020202020204" pitchFamily="34" charset="0"/>
              <a:buChar char="•"/>
              <a:defRPr sz="1092"/>
            </a:lvl8pPr>
            <a:lvl9pPr marL="2356592" indent="-138623" defTabSz="554492">
              <a:lnSpc>
                <a:spcPct val="90000"/>
              </a:lnSpc>
              <a:spcBef>
                <a:spcPts val="303"/>
              </a:spcBef>
              <a:buFont typeface="Arial" panose="020B0604020202020204" pitchFamily="34" charset="0"/>
              <a:buChar char="•"/>
              <a:defRPr sz="1092"/>
            </a:lvl9pPr>
          </a:lstStyle>
          <a:p>
            <a:pPr>
              <a:buFont typeface="Wingdings" panose="05000000000000000000" pitchFamily="2" charset="2"/>
              <a:buChar char="§"/>
            </a:pPr>
            <a:r>
              <a:rPr lang="en-GB" sz="1600" b="1" dirty="0">
                <a:latin typeface="Poppins" panose="00000500000000000000" pitchFamily="2" charset="0"/>
                <a:cs typeface="Poppins" panose="00000500000000000000" pitchFamily="2" charset="0"/>
              </a:rPr>
              <a:t>66 countries</a:t>
            </a:r>
            <a:r>
              <a:rPr lang="en-GB" sz="1600" dirty="0">
                <a:latin typeface="Poppins" panose="00000500000000000000" pitchFamily="2" charset="0"/>
                <a:cs typeface="Poppins" panose="00000500000000000000" pitchFamily="2" charset="0"/>
              </a:rPr>
              <a:t> with at least one VPD immunization campaign postponed due to COVID-19. </a:t>
            </a:r>
          </a:p>
          <a:p>
            <a:endParaRPr lang="en-GB" sz="1600" dirty="0">
              <a:latin typeface="Poppins" panose="00000500000000000000" pitchFamily="2" charset="0"/>
              <a:cs typeface="Poppins" panose="00000500000000000000" pitchFamily="2" charset="0"/>
            </a:endParaRPr>
          </a:p>
          <a:p>
            <a:endParaRPr lang="en-GB" sz="1600" dirty="0">
              <a:latin typeface="Poppins" panose="00000500000000000000" pitchFamily="2" charset="0"/>
              <a:cs typeface="Poppins" panose="00000500000000000000" pitchFamily="2" charset="0"/>
            </a:endParaRPr>
          </a:p>
          <a:p>
            <a:endParaRPr lang="en-GB" sz="1600" dirty="0">
              <a:latin typeface="Poppins" panose="00000500000000000000" pitchFamily="2" charset="0"/>
              <a:cs typeface="Poppins" panose="00000500000000000000" pitchFamily="2" charset="0"/>
            </a:endParaRPr>
          </a:p>
        </p:txBody>
      </p:sp>
      <p:sp>
        <p:nvSpPr>
          <p:cNvPr id="13" name="CuadroTexto 12">
            <a:extLst>
              <a:ext uri="{FF2B5EF4-FFF2-40B4-BE49-F238E27FC236}">
                <a16:creationId xmlns:a16="http://schemas.microsoft.com/office/drawing/2014/main" id="{4A21D659-4CB0-4221-A685-30DD4AC84BD8}"/>
              </a:ext>
            </a:extLst>
          </p:cNvPr>
          <p:cNvSpPr txBox="1"/>
          <p:nvPr/>
        </p:nvSpPr>
        <p:spPr>
          <a:xfrm>
            <a:off x="-473239" y="6065544"/>
            <a:ext cx="4444737" cy="338554"/>
          </a:xfrm>
          <a:prstGeom prst="rect">
            <a:avLst/>
          </a:prstGeom>
          <a:noFill/>
        </p:spPr>
        <p:txBody>
          <a:bodyPr wrap="square">
            <a:spAutoFit/>
          </a:bodyPr>
          <a:lstStyle/>
          <a:p>
            <a:pPr marL="914400"/>
            <a:r>
              <a:rPr lang="en-US" sz="800" dirty="0">
                <a:solidFill>
                  <a:srgbClr val="000000"/>
                </a:solidFill>
                <a:latin typeface="Poppins"/>
              </a:rPr>
              <a:t>Note: *Reinstated (Covid-19) = Campaign which was previously postponed due to Covid-19 but have restarted/ completed</a:t>
            </a:r>
            <a:endParaRPr lang="en-GB" sz="800" dirty="0">
              <a:solidFill>
                <a:srgbClr val="000000"/>
              </a:solidFill>
              <a:latin typeface="Poppins"/>
            </a:endParaRPr>
          </a:p>
        </p:txBody>
      </p:sp>
      <p:pic>
        <p:nvPicPr>
          <p:cNvPr id="15" name="Picture 3">
            <a:extLst>
              <a:ext uri="{FF2B5EF4-FFF2-40B4-BE49-F238E27FC236}">
                <a16:creationId xmlns:a16="http://schemas.microsoft.com/office/drawing/2014/main" id="{648F56AB-A1D1-4000-8E42-73AEAD13A080}"/>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24137" y="1753523"/>
            <a:ext cx="5486965" cy="2560320"/>
          </a:xfrm>
          <a:prstGeom prst="rect">
            <a:avLst/>
          </a:prstGeom>
        </p:spPr>
      </p:pic>
      <p:sp>
        <p:nvSpPr>
          <p:cNvPr id="17" name="Marcador de texto 6">
            <a:extLst>
              <a:ext uri="{FF2B5EF4-FFF2-40B4-BE49-F238E27FC236}">
                <a16:creationId xmlns:a16="http://schemas.microsoft.com/office/drawing/2014/main" id="{E9178259-725E-48E8-ADF0-8A86525D422C}"/>
              </a:ext>
            </a:extLst>
          </p:cNvPr>
          <p:cNvSpPr txBox="1">
            <a:spLocks/>
          </p:cNvSpPr>
          <p:nvPr/>
        </p:nvSpPr>
        <p:spPr>
          <a:xfrm>
            <a:off x="6096000" y="4409227"/>
            <a:ext cx="5941325" cy="2357333"/>
          </a:xfrm>
          <a:prstGeom prst="rect">
            <a:avLst/>
          </a:prstGeom>
          <a:solidFill>
            <a:srgbClr val="FFF7D5"/>
          </a:solidFill>
          <a:ln>
            <a:noFill/>
          </a:ln>
        </p:spPr>
        <p:txBody>
          <a:bodyPr vert="horz" wrap="square" lIns="0" tIns="0" rIns="0" bIns="0" numCol="1" spcCol="756000" rtlCol="0" anchor="t" anchorCtr="0">
            <a:noAutofit/>
          </a:bodyPr>
          <a:lstStyle>
            <a:lvl1pPr marL="311902" indent="-311902" algn="l" defTabSz="554492" rtl="0" eaLnBrk="1" latinLnBrk="0" hangingPunct="1">
              <a:lnSpc>
                <a:spcPct val="120000"/>
              </a:lnSpc>
              <a:spcBef>
                <a:spcPts val="606"/>
              </a:spcBef>
              <a:spcAft>
                <a:spcPts val="0"/>
              </a:spcAft>
              <a:buSzPct val="75000"/>
              <a:buFont typeface="+mj-lt"/>
              <a:buAutoNum type="arabicPeriod"/>
              <a:defRPr sz="1940" b="0" i="0" kern="1200">
                <a:solidFill>
                  <a:schemeClr val="tx1"/>
                </a:solidFill>
                <a:latin typeface="Poppins Medium" pitchFamily="2" charset="77"/>
                <a:ea typeface="Roboto" panose="02000000000000000000" pitchFamily="2" charset="0"/>
                <a:cs typeface="Poppins Medium" pitchFamily="2" charset="77"/>
              </a:defRPr>
            </a:lvl1pPr>
            <a:lvl2pPr marL="311902" indent="-311902" algn="l" defTabSz="554492" rtl="0" eaLnBrk="1" latinLnBrk="0" hangingPunct="1">
              <a:lnSpc>
                <a:spcPct val="120000"/>
              </a:lnSpc>
              <a:spcBef>
                <a:spcPts val="303"/>
              </a:spcBef>
              <a:spcAft>
                <a:spcPts val="1455"/>
              </a:spcAft>
              <a:buClr>
                <a:schemeClr val="accent1"/>
              </a:buClr>
              <a:buSzPct val="100000"/>
              <a:buFont typeface="+mj-lt"/>
              <a:buAutoNum type="arabicPeriod"/>
              <a:defRPr sz="1940" b="0" i="0" kern="1200">
                <a:solidFill>
                  <a:schemeClr val="tx1"/>
                </a:solidFill>
                <a:latin typeface="Poppins Medium" pitchFamily="2" charset="77"/>
                <a:ea typeface="Roboto" panose="02000000000000000000" pitchFamily="2" charset="0"/>
                <a:cs typeface="Poppins Medium" pitchFamily="2" charset="77"/>
              </a:defRPr>
            </a:lvl2pPr>
            <a:lvl3pPr marL="698573" indent="-174643" algn="l" defTabSz="554492" rtl="0" eaLnBrk="1" latinLnBrk="0" hangingPunct="1">
              <a:lnSpc>
                <a:spcPct val="120000"/>
              </a:lnSpc>
              <a:spcBef>
                <a:spcPts val="303"/>
              </a:spcBef>
              <a:spcAft>
                <a:spcPts val="728"/>
              </a:spcAft>
              <a:buClr>
                <a:schemeClr val="accent1"/>
              </a:buClr>
              <a:buSzPct val="110000"/>
              <a:buFont typeface="Wingdings" panose="05000000000000000000" pitchFamily="2" charset="2"/>
              <a:buChar char="§"/>
              <a:defRPr sz="1092" kern="1200">
                <a:solidFill>
                  <a:schemeClr val="tx1"/>
                </a:solidFill>
                <a:latin typeface="Poppins" pitchFamily="2" charset="77"/>
                <a:ea typeface="Roboto" panose="02000000000000000000" pitchFamily="2" charset="0"/>
                <a:cs typeface="Poppins" pitchFamily="2" charset="77"/>
              </a:defRPr>
            </a:lvl3pPr>
            <a:lvl4pPr marL="916877" indent="-174643" algn="l" defTabSz="554492" rtl="0" eaLnBrk="1" latinLnBrk="0" hangingPunct="1">
              <a:lnSpc>
                <a:spcPct val="120000"/>
              </a:lnSpc>
              <a:spcBef>
                <a:spcPts val="303"/>
              </a:spcBef>
              <a:spcAft>
                <a:spcPts val="728"/>
              </a:spcAft>
              <a:buClr>
                <a:schemeClr val="accent1"/>
              </a:buClr>
              <a:buSzPct val="110000"/>
              <a:buFont typeface="Wingdings" panose="05000000000000000000" pitchFamily="2" charset="2"/>
              <a:buChar char="§"/>
              <a:defRPr sz="970" kern="1200">
                <a:solidFill>
                  <a:schemeClr val="tx1"/>
                </a:solidFill>
                <a:latin typeface="Poppins" pitchFamily="2" charset="77"/>
                <a:ea typeface="Roboto" panose="02000000000000000000" pitchFamily="2" charset="0"/>
                <a:cs typeface="Poppins" pitchFamily="2" charset="77"/>
              </a:defRPr>
            </a:lvl4pPr>
            <a:lvl5pPr marL="1135181" indent="-174643" algn="l" defTabSz="554492" rtl="0" eaLnBrk="1" latinLnBrk="0" hangingPunct="1">
              <a:lnSpc>
                <a:spcPct val="120000"/>
              </a:lnSpc>
              <a:spcBef>
                <a:spcPts val="303"/>
              </a:spcBef>
              <a:spcAft>
                <a:spcPts val="728"/>
              </a:spcAft>
              <a:buClr>
                <a:schemeClr val="accent1"/>
              </a:buClr>
              <a:buSzPct val="110000"/>
              <a:buFont typeface="Wingdings" panose="05000000000000000000" pitchFamily="2" charset="2"/>
              <a:buChar char="§"/>
              <a:defRPr sz="970" kern="1200">
                <a:solidFill>
                  <a:schemeClr val="tx1"/>
                </a:solidFill>
                <a:latin typeface="Poppins" pitchFamily="2" charset="77"/>
                <a:ea typeface="Roboto" panose="02000000000000000000" pitchFamily="2" charset="0"/>
                <a:cs typeface="Poppins" pitchFamily="2" charset="77"/>
              </a:defRPr>
            </a:lvl5pPr>
            <a:lvl6pPr marL="1524853" indent="-138623" algn="l" defTabSz="554492" rtl="0" eaLnBrk="1" latinLnBrk="0" hangingPunct="1">
              <a:lnSpc>
                <a:spcPct val="90000"/>
              </a:lnSpc>
              <a:spcBef>
                <a:spcPts val="303"/>
              </a:spcBef>
              <a:buFont typeface="Arial" panose="020B0604020202020204" pitchFamily="34" charset="0"/>
              <a:buChar char="•"/>
              <a:defRPr sz="1092" kern="1200">
                <a:solidFill>
                  <a:schemeClr val="tx1"/>
                </a:solidFill>
                <a:latin typeface="+mn-lt"/>
                <a:ea typeface="+mn-ea"/>
                <a:cs typeface="+mn-cs"/>
              </a:defRPr>
            </a:lvl6pPr>
            <a:lvl7pPr marL="1802100" indent="-138623" algn="l" defTabSz="554492" rtl="0" eaLnBrk="1" latinLnBrk="0" hangingPunct="1">
              <a:lnSpc>
                <a:spcPct val="90000"/>
              </a:lnSpc>
              <a:spcBef>
                <a:spcPts val="303"/>
              </a:spcBef>
              <a:buFont typeface="Arial" panose="020B0604020202020204" pitchFamily="34" charset="0"/>
              <a:buChar char="•"/>
              <a:defRPr sz="1092" kern="1200">
                <a:solidFill>
                  <a:schemeClr val="tx1"/>
                </a:solidFill>
                <a:latin typeface="+mn-lt"/>
                <a:ea typeface="+mn-ea"/>
                <a:cs typeface="+mn-cs"/>
              </a:defRPr>
            </a:lvl7pPr>
            <a:lvl8pPr marL="2079346" indent="-138623" algn="l" defTabSz="554492" rtl="0" eaLnBrk="1" latinLnBrk="0" hangingPunct="1">
              <a:lnSpc>
                <a:spcPct val="90000"/>
              </a:lnSpc>
              <a:spcBef>
                <a:spcPts val="303"/>
              </a:spcBef>
              <a:buFont typeface="Arial" panose="020B0604020202020204" pitchFamily="34" charset="0"/>
              <a:buChar char="•"/>
              <a:defRPr sz="1092" kern="1200">
                <a:solidFill>
                  <a:schemeClr val="tx1"/>
                </a:solidFill>
                <a:latin typeface="+mn-lt"/>
                <a:ea typeface="+mn-ea"/>
                <a:cs typeface="+mn-cs"/>
              </a:defRPr>
            </a:lvl8pPr>
            <a:lvl9pPr marL="2356592" indent="-138623" algn="l" defTabSz="554492" rtl="0" eaLnBrk="1" latinLnBrk="0" hangingPunct="1">
              <a:lnSpc>
                <a:spcPct val="90000"/>
              </a:lnSpc>
              <a:spcBef>
                <a:spcPts val="303"/>
              </a:spcBef>
              <a:buFont typeface="Arial" panose="020B0604020202020204" pitchFamily="34" charset="0"/>
              <a:buChar char="•"/>
              <a:defRPr sz="1092" kern="1200">
                <a:solidFill>
                  <a:schemeClr val="tx1"/>
                </a:solidFill>
                <a:latin typeface="+mn-lt"/>
                <a:ea typeface="+mn-ea"/>
                <a:cs typeface="+mn-cs"/>
              </a:defRPr>
            </a:lvl9pPr>
          </a:lstStyle>
          <a:p>
            <a:pPr lvl="1">
              <a:buFont typeface="Wingdings" panose="05000000000000000000" pitchFamily="2" charset="2"/>
              <a:buChar char="§"/>
            </a:pPr>
            <a:r>
              <a:rPr lang="en-GB" sz="1600" b="1" dirty="0">
                <a:latin typeface="Poppins" panose="00000500000000000000" pitchFamily="2" charset="0"/>
                <a:cs typeface="Poppins" panose="00000500000000000000" pitchFamily="2" charset="0"/>
              </a:rPr>
              <a:t>31 countries </a:t>
            </a:r>
            <a:r>
              <a:rPr lang="en-GB" sz="1600" dirty="0">
                <a:latin typeface="Poppins" panose="00000500000000000000" pitchFamily="2" charset="0"/>
                <a:cs typeface="Poppins" panose="00000500000000000000" pitchFamily="2" charset="0"/>
              </a:rPr>
              <a:t>with at least one campaign postponed due to COVID-19 (</a:t>
            </a:r>
            <a:r>
              <a:rPr lang="en-GB" sz="1600" b="1" dirty="0">
                <a:latin typeface="Poppins" panose="00000500000000000000" pitchFamily="2" charset="0"/>
                <a:cs typeface="Poppins" panose="00000500000000000000" pitchFamily="2" charset="0"/>
              </a:rPr>
              <a:t>35 campaigns </a:t>
            </a:r>
            <a:r>
              <a:rPr lang="en-GB" sz="1600" dirty="0">
                <a:latin typeface="Poppins" panose="00000500000000000000" pitchFamily="2" charset="0"/>
                <a:cs typeface="Poppins" panose="00000500000000000000" pitchFamily="2" charset="0"/>
              </a:rPr>
              <a:t>postponed: estimated target population affected approximately </a:t>
            </a:r>
            <a:r>
              <a:rPr lang="en-GB" sz="1600" b="1" dirty="0">
                <a:latin typeface="Poppins" panose="00000500000000000000" pitchFamily="2" charset="0"/>
                <a:cs typeface="Poppins" panose="00000500000000000000" pitchFamily="2" charset="0"/>
              </a:rPr>
              <a:t>133 million). </a:t>
            </a:r>
          </a:p>
          <a:p>
            <a:pPr lvl="1">
              <a:buFont typeface="Wingdings" panose="05000000000000000000" pitchFamily="2" charset="2"/>
              <a:buChar char="§"/>
            </a:pPr>
            <a:r>
              <a:rPr lang="en-GB" sz="1600" b="1" dirty="0">
                <a:latin typeface="Poppins" panose="00000500000000000000" pitchFamily="2" charset="0"/>
                <a:cs typeface="Poppins" panose="00000500000000000000" pitchFamily="2" charset="0"/>
              </a:rPr>
              <a:t>48 countries reinstated 92 campaigns </a:t>
            </a:r>
            <a:r>
              <a:rPr lang="en-GB" sz="1600" dirty="0">
                <a:latin typeface="Poppins" panose="00000500000000000000" pitchFamily="2" charset="0"/>
                <a:cs typeface="Poppins" panose="00000500000000000000" pitchFamily="2" charset="0"/>
              </a:rPr>
              <a:t>(preventive or outbreak response). </a:t>
            </a:r>
            <a:r>
              <a:rPr lang="en-US" sz="1600" b="1" dirty="0">
                <a:latin typeface="Poppins" panose="00000500000000000000" pitchFamily="2" charset="0"/>
                <a:cs typeface="Poppins" panose="00000500000000000000" pitchFamily="2" charset="0"/>
              </a:rPr>
              <a:t>Of those, 15 countries conducted multi-antigen integrated campaigns</a:t>
            </a:r>
            <a:r>
              <a:rPr lang="en-US" sz="1600" dirty="0">
                <a:latin typeface="Poppins" panose="00000500000000000000" pitchFamily="2" charset="0"/>
                <a:cs typeface="Poppins" panose="00000500000000000000" pitchFamily="2" charset="0"/>
              </a:rPr>
              <a:t> (Sept 2020 – March 2022)</a:t>
            </a:r>
            <a:endParaRPr lang="en-GB" sz="1600" dirty="0">
              <a:latin typeface="Poppins" panose="00000500000000000000" pitchFamily="2" charset="0"/>
              <a:cs typeface="Poppins" panose="00000500000000000000" pitchFamily="2" charset="0"/>
            </a:endParaRPr>
          </a:p>
        </p:txBody>
      </p:sp>
      <p:sp>
        <p:nvSpPr>
          <p:cNvPr id="18" name="Triángulo isósceles 17">
            <a:extLst>
              <a:ext uri="{FF2B5EF4-FFF2-40B4-BE49-F238E27FC236}">
                <a16:creationId xmlns:a16="http://schemas.microsoft.com/office/drawing/2014/main" id="{B46C8FCD-E392-45E3-A202-72F9EA3F82A8}"/>
              </a:ext>
            </a:extLst>
          </p:cNvPr>
          <p:cNvSpPr/>
          <p:nvPr/>
        </p:nvSpPr>
        <p:spPr>
          <a:xfrm rot="5400000">
            <a:off x="3673553" y="3565424"/>
            <a:ext cx="4456864" cy="336263"/>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ángulo 18">
            <a:extLst>
              <a:ext uri="{FF2B5EF4-FFF2-40B4-BE49-F238E27FC236}">
                <a16:creationId xmlns:a16="http://schemas.microsoft.com/office/drawing/2014/main" id="{66D7951B-7B3D-4248-8223-4C10C383FB3A}"/>
              </a:ext>
            </a:extLst>
          </p:cNvPr>
          <p:cNvSpPr/>
          <p:nvPr/>
        </p:nvSpPr>
        <p:spPr>
          <a:xfrm>
            <a:off x="783404" y="1355156"/>
            <a:ext cx="4414107" cy="293509"/>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algn="ctr"/>
            <a:r>
              <a:rPr lang="es-ES" b="1" dirty="0">
                <a:latin typeface="Poppins" panose="00000500000000000000" pitchFamily="2" charset="0"/>
                <a:cs typeface="Poppins" panose="00000500000000000000" pitchFamily="2" charset="0"/>
              </a:rPr>
              <a:t>15 </a:t>
            </a:r>
            <a:r>
              <a:rPr lang="es-ES" b="1" dirty="0" err="1">
                <a:latin typeface="Poppins" panose="00000500000000000000" pitchFamily="2" charset="0"/>
                <a:cs typeface="Poppins" panose="00000500000000000000" pitchFamily="2" charset="0"/>
              </a:rPr>
              <a:t>May</a:t>
            </a:r>
            <a:r>
              <a:rPr lang="es-ES" b="1" dirty="0">
                <a:latin typeface="Poppins" panose="00000500000000000000" pitchFamily="2" charset="0"/>
                <a:cs typeface="Poppins" panose="00000500000000000000" pitchFamily="2" charset="0"/>
              </a:rPr>
              <a:t> 2020</a:t>
            </a:r>
            <a:endParaRPr lang="en-GB" b="1" dirty="0">
              <a:latin typeface="Poppins" panose="00000500000000000000" pitchFamily="2" charset="0"/>
              <a:cs typeface="Poppins" panose="00000500000000000000" pitchFamily="2" charset="0"/>
            </a:endParaRPr>
          </a:p>
        </p:txBody>
      </p:sp>
      <p:sp>
        <p:nvSpPr>
          <p:cNvPr id="20" name="Rectángulo 19">
            <a:extLst>
              <a:ext uri="{FF2B5EF4-FFF2-40B4-BE49-F238E27FC236}">
                <a16:creationId xmlns:a16="http://schemas.microsoft.com/office/drawing/2014/main" id="{4FFF0C20-5A98-4AF7-B29C-06BD9C32BB2F}"/>
              </a:ext>
            </a:extLst>
          </p:cNvPr>
          <p:cNvSpPr/>
          <p:nvPr/>
        </p:nvSpPr>
        <p:spPr>
          <a:xfrm>
            <a:off x="6438847" y="1355156"/>
            <a:ext cx="4815645" cy="293509"/>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algn="ctr"/>
            <a:r>
              <a:rPr lang="es-ES" b="1" dirty="0">
                <a:latin typeface="Poppins" panose="00000500000000000000" pitchFamily="2" charset="0"/>
                <a:cs typeface="Poppins" panose="00000500000000000000" pitchFamily="2" charset="0"/>
              </a:rPr>
              <a:t>1 April 2022</a:t>
            </a:r>
            <a:endParaRPr lang="en-GB" b="1" dirty="0">
              <a:latin typeface="Poppins" panose="00000500000000000000" pitchFamily="2" charset="0"/>
              <a:cs typeface="Poppins" panose="00000500000000000000" pitchFamily="2" charset="0"/>
            </a:endParaRPr>
          </a:p>
        </p:txBody>
      </p:sp>
      <p:cxnSp>
        <p:nvCxnSpPr>
          <p:cNvPr id="22" name="Conector recto 21">
            <a:extLst>
              <a:ext uri="{FF2B5EF4-FFF2-40B4-BE49-F238E27FC236}">
                <a16:creationId xmlns:a16="http://schemas.microsoft.com/office/drawing/2014/main" id="{4BDD9744-3883-4729-B377-4E35F762BC5C}"/>
              </a:ext>
            </a:extLst>
          </p:cNvPr>
          <p:cNvCxnSpPr>
            <a:cxnSpLocks/>
          </p:cNvCxnSpPr>
          <p:nvPr/>
        </p:nvCxnSpPr>
        <p:spPr>
          <a:xfrm>
            <a:off x="783404" y="1690401"/>
            <a:ext cx="4414107"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23" name="Conector recto 22">
            <a:extLst>
              <a:ext uri="{FF2B5EF4-FFF2-40B4-BE49-F238E27FC236}">
                <a16:creationId xmlns:a16="http://schemas.microsoft.com/office/drawing/2014/main" id="{E09DFE61-C859-48F3-B7BD-F3897D974E98}"/>
              </a:ext>
            </a:extLst>
          </p:cNvPr>
          <p:cNvCxnSpPr>
            <a:cxnSpLocks/>
          </p:cNvCxnSpPr>
          <p:nvPr/>
        </p:nvCxnSpPr>
        <p:spPr>
          <a:xfrm>
            <a:off x="6438847" y="1690401"/>
            <a:ext cx="4815645" cy="0"/>
          </a:xfrm>
          <a:prstGeom prst="line">
            <a:avLst/>
          </a:prstGeom>
          <a:ln w="12700"/>
        </p:spPr>
        <p:style>
          <a:lnRef idx="1">
            <a:schemeClr val="accent1"/>
          </a:lnRef>
          <a:fillRef idx="0">
            <a:schemeClr val="accent1"/>
          </a:fillRef>
          <a:effectRef idx="0">
            <a:schemeClr val="accent1"/>
          </a:effectRef>
          <a:fontRef idx="minor">
            <a:schemeClr val="tx1"/>
          </a:fontRef>
        </p:style>
      </p:cxnSp>
      <p:pic>
        <p:nvPicPr>
          <p:cNvPr id="16" name="Picture 15" descr="Map&#10;&#10;Description automatically generated">
            <a:extLst>
              <a:ext uri="{FF2B5EF4-FFF2-40B4-BE49-F238E27FC236}">
                <a16:creationId xmlns:a16="http://schemas.microsoft.com/office/drawing/2014/main" id="{A4F7402F-F921-4882-BA5D-58F18C3E3475}"/>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6121884" y="1753523"/>
            <a:ext cx="5686533" cy="2630164"/>
          </a:xfrm>
          <a:prstGeom prst="rect">
            <a:avLst/>
          </a:prstGeom>
        </p:spPr>
      </p:pic>
    </p:spTree>
    <p:extLst>
      <p:ext uri="{BB962C8B-B14F-4D97-AF65-F5344CB8AC3E}">
        <p14:creationId xmlns:p14="http://schemas.microsoft.com/office/powerpoint/2010/main" val="414919034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0E4CBCB-AC70-7773-2B07-8B4D20B09473}"/>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8CDB16AB-1A72-43E8-A872-2B8ABB2C895F}"/>
              </a:ext>
            </a:extLst>
          </p:cNvPr>
          <p:cNvSpPr>
            <a:spLocks noGrp="1"/>
          </p:cNvSpPr>
          <p:nvPr>
            <p:ph sz="half" idx="1"/>
          </p:nvPr>
        </p:nvSpPr>
        <p:spPr>
          <a:xfrm>
            <a:off x="508000" y="1397002"/>
            <a:ext cx="6040056" cy="4780490"/>
          </a:xfrm>
        </p:spPr>
        <p:txBody>
          <a:bodyPr lIns="91440" tIns="45720" rIns="91440" bIns="45720" anchor="t"/>
          <a:lstStyle/>
          <a:p>
            <a:pPr marL="152400" indent="-152400">
              <a:lnSpc>
                <a:spcPct val="114999"/>
              </a:lnSpc>
              <a:spcAft>
                <a:spcPts val="600"/>
              </a:spcAft>
              <a:buFont typeface="Wingdings" panose="05000000000000000000" pitchFamily="2" charset="2"/>
              <a:buChar char="§"/>
            </a:pPr>
            <a:r>
              <a:rPr lang="en-US" sz="2000" dirty="0">
                <a:latin typeface="Poppins" panose="00000500000000000000" pitchFamily="2" charset="0"/>
                <a:cs typeface="Poppins" panose="00000500000000000000" pitchFamily="2" charset="0"/>
              </a:rPr>
              <a:t>Public Health and Social Measures : A comprehensive COVID-19 mitigation approach</a:t>
            </a:r>
            <a:endParaRPr lang="en-US"/>
          </a:p>
          <a:p>
            <a:pPr marL="152400" indent="-152400">
              <a:lnSpc>
                <a:spcPct val="114999"/>
              </a:lnSpc>
              <a:spcAft>
                <a:spcPts val="600"/>
              </a:spcAft>
              <a:buFont typeface="Wingdings" panose="05000000000000000000" pitchFamily="2" charset="2"/>
              <a:buChar char="§"/>
            </a:pPr>
            <a:r>
              <a:rPr lang="en-US" sz="2000" dirty="0">
                <a:latin typeface="Poppins" panose="00000500000000000000" pitchFamily="2" charset="0"/>
                <a:cs typeface="Poppins" panose="00000500000000000000" pitchFamily="2" charset="0"/>
              </a:rPr>
              <a:t>Risk-based tiering approach dependent on COVID-19 disease spread</a:t>
            </a:r>
          </a:p>
          <a:p>
            <a:pPr marL="152400" indent="-152400">
              <a:lnSpc>
                <a:spcPct val="114999"/>
              </a:lnSpc>
              <a:spcAft>
                <a:spcPts val="600"/>
              </a:spcAft>
              <a:buFont typeface="Wingdings" panose="05000000000000000000" pitchFamily="2" charset="2"/>
              <a:buChar char="§"/>
            </a:pPr>
            <a:r>
              <a:rPr lang="en-US" sz="2000" dirty="0">
                <a:latin typeface="Poppins" panose="00000500000000000000" pitchFamily="2" charset="0"/>
                <a:cs typeface="Poppins" panose="00000500000000000000" pitchFamily="2" charset="0"/>
              </a:rPr>
              <a:t>Public health and social measure examples: </a:t>
            </a:r>
          </a:p>
          <a:p>
            <a:pPr marL="457200" lvl="1" indent="-152400">
              <a:lnSpc>
                <a:spcPct val="114999"/>
              </a:lnSpc>
              <a:spcAft>
                <a:spcPts val="600"/>
              </a:spcAft>
              <a:buFont typeface="Wingdings" panose="05000000000000000000" pitchFamily="2" charset="2"/>
              <a:buChar char="§"/>
            </a:pPr>
            <a:r>
              <a:rPr lang="en-US" sz="2000" dirty="0">
                <a:latin typeface="Poppins" panose="00000500000000000000" pitchFamily="2" charset="0"/>
                <a:cs typeface="Poppins" panose="00000500000000000000" pitchFamily="2" charset="0"/>
              </a:rPr>
              <a:t>Social distancing, mask wearing, stay at home, closing non-essential businesses, remote working, cancel mass gatherings</a:t>
            </a:r>
          </a:p>
        </p:txBody>
      </p:sp>
      <p:sp>
        <p:nvSpPr>
          <p:cNvPr id="4" name="Google Shape;172;p3">
            <a:extLst>
              <a:ext uri="{FF2B5EF4-FFF2-40B4-BE49-F238E27FC236}">
                <a16:creationId xmlns:a16="http://schemas.microsoft.com/office/drawing/2014/main" id="{35C9E4B9-F121-40AA-8EA5-A3B9FAF181B6}"/>
              </a:ext>
            </a:extLst>
          </p:cNvPr>
          <p:cNvSpPr/>
          <p:nvPr/>
        </p:nvSpPr>
        <p:spPr>
          <a:xfrm>
            <a:off x="0" y="1"/>
            <a:ext cx="12192000" cy="969436"/>
          </a:xfrm>
          <a:prstGeom prst="rect">
            <a:avLst/>
          </a:prstGeom>
          <a:solidFill>
            <a:srgbClr val="105C69"/>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233363" marR="0" lvl="0" indent="0" algn="l" rtl="0">
              <a:spcBef>
                <a:spcPts val="0"/>
              </a:spcBef>
              <a:spcAft>
                <a:spcPts val="0"/>
              </a:spcAft>
              <a:buNone/>
            </a:pPr>
            <a:r>
              <a:rPr lang="en-US" sz="2800" b="1" dirty="0">
                <a:solidFill>
                  <a:schemeClr val="lt1"/>
                </a:solidFill>
                <a:latin typeface="Poppins" panose="00000500000000000000" pitchFamily="2" charset="0"/>
                <a:ea typeface="Arial"/>
                <a:cs typeface="Poppins" panose="00000500000000000000" pitchFamily="2" charset="0"/>
                <a:sym typeface="Arial"/>
              </a:rPr>
              <a:t>Addressing The COVID-19 Pandemic In the Early Phase:  Public Health &amp; Social Measures</a:t>
            </a:r>
            <a:endParaRPr sz="1800" b="1" dirty="0">
              <a:solidFill>
                <a:schemeClr val="lt1"/>
              </a:solidFill>
              <a:latin typeface="Poppins" panose="00000500000000000000" pitchFamily="2" charset="0"/>
              <a:ea typeface="Arial"/>
              <a:cs typeface="Poppins" panose="00000500000000000000" pitchFamily="2" charset="0"/>
              <a:sym typeface="Arial"/>
            </a:endParaRPr>
          </a:p>
        </p:txBody>
      </p:sp>
      <p:pic>
        <p:nvPicPr>
          <p:cNvPr id="6" name="Picture 5">
            <a:extLst>
              <a:ext uri="{FF2B5EF4-FFF2-40B4-BE49-F238E27FC236}">
                <a16:creationId xmlns:a16="http://schemas.microsoft.com/office/drawing/2014/main" id="{EA1192B1-10CE-4F5D-9D7B-8E0058AC9462}"/>
              </a:ext>
            </a:extLst>
          </p:cNvPr>
          <p:cNvPicPr>
            <a:picLocks noChangeAspect="1"/>
          </p:cNvPicPr>
          <p:nvPr/>
        </p:nvPicPr>
        <p:blipFill>
          <a:blip r:embed="rId2"/>
          <a:stretch>
            <a:fillRect/>
          </a:stretch>
        </p:blipFill>
        <p:spPr>
          <a:xfrm>
            <a:off x="6816645" y="1397002"/>
            <a:ext cx="4867355" cy="3638000"/>
          </a:xfrm>
          <a:prstGeom prst="rect">
            <a:avLst/>
          </a:prstGeom>
          <a:ln w="6350">
            <a:solidFill>
              <a:schemeClr val="tx1"/>
            </a:solidFill>
          </a:ln>
        </p:spPr>
      </p:pic>
    </p:spTree>
    <p:extLst>
      <p:ext uri="{BB962C8B-B14F-4D97-AF65-F5344CB8AC3E}">
        <p14:creationId xmlns:p14="http://schemas.microsoft.com/office/powerpoint/2010/main" val="2079095756"/>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rCLHzm.oeOb1bwfpBs0fYg"/>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Vo7_3qjqHV5WQG8hzlRBnw"/>
</p:tagLst>
</file>

<file path=ppt/tags/tag14.xml><?xml version="1.0" encoding="utf-8"?>
<p:tagLst xmlns:a="http://schemas.openxmlformats.org/drawingml/2006/main" xmlns:r="http://schemas.openxmlformats.org/officeDocument/2006/relationships" xmlns:p="http://schemas.openxmlformats.org/presentationml/2006/main">
  <p:tag name="1LEVEL" val="8"/>
  <p:tag name="2LEVEL" val="4"/>
  <p:tag name="3LEVEL" val="2"/>
  <p:tag name="4LEVEL" val="1"/>
  <p:tag name="5LEVEL" val="0.5"/>
</p:tagLst>
</file>

<file path=ppt/tags/tag15.xml><?xml version="1.0" encoding="utf-8"?>
<p:tagLst xmlns:a="http://schemas.openxmlformats.org/drawingml/2006/main" xmlns:r="http://schemas.openxmlformats.org/officeDocument/2006/relationships" xmlns:p="http://schemas.openxmlformats.org/presentationml/2006/main">
  <p:tag name="SHAPENAME" val="5. Source"/>
</p:tagLst>
</file>

<file path=ppt/tags/tag16.xml><?xml version="1.0" encoding="utf-8"?>
<p:tagLst xmlns:a="http://schemas.openxmlformats.org/drawingml/2006/main" xmlns:r="http://schemas.openxmlformats.org/officeDocument/2006/relationships" xmlns:p="http://schemas.openxmlformats.org/presentationml/2006/main">
  <p:tag name="BCG_MODE" val="Presentation"/>
  <p:tag name="BCG_DESIGN" val="Title only"/>
  <p:tag name="EE4P_LAYOUT_ID" val="K"/>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rCLHzm.oeOb1bwfpBs0fYg"/>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rCLHzm.oeOb1bwfpBs0fYg"/>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Vo7_3qjqHV5WQG8hzlRBnw"/>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comp">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omp" id="{ED283507-022C-4AFB-8DB8-6A65F288318D}" vid="{C92EE467-3FFC-4B1E-B56A-E5440EA1A7C1}"/>
    </a:ext>
  </a:extLst>
</a:theme>
</file>

<file path=ppt/theme/theme2.xml><?xml version="1.0" encoding="utf-8"?>
<a:theme xmlns:a="http://schemas.openxmlformats.org/drawingml/2006/main" name="comp training ppt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omp training ppt theme" id="{38E2F2EF-C4AB-4166-AC88-AF211F03C7E1}" vid="{7421EA10-7307-4866-8A4B-942296AE7893}"/>
    </a:ext>
  </a:extLst>
</a:theme>
</file>

<file path=ppt/theme/theme3.xml><?xml version="1.0" encoding="utf-8"?>
<a:theme xmlns:a="http://schemas.openxmlformats.org/drawingml/2006/main" name="1_comp training ppt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omp training ppt theme" id="{38E2F2EF-C4AB-4166-AC88-AF211F03C7E1}" vid="{7421EA10-7307-4866-8A4B-942296AE7893}"/>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comp</Template>
  <TotalTime>1095</TotalTime>
  <Words>5658</Words>
  <Application>Microsoft Office PowerPoint</Application>
  <PresentationFormat>Widescreen</PresentationFormat>
  <Paragraphs>511</Paragraphs>
  <Slides>35</Slides>
  <Notes>25</Notes>
  <HiddenSlides>0</HiddenSlides>
  <MMClips>0</MMClips>
  <ScaleCrop>false</ScaleCrop>
  <HeadingPairs>
    <vt:vector size="4" baseType="variant">
      <vt:variant>
        <vt:lpstr>Theme</vt:lpstr>
      </vt:variant>
      <vt:variant>
        <vt:i4>3</vt:i4>
      </vt:variant>
      <vt:variant>
        <vt:lpstr>Slide Titles</vt:lpstr>
      </vt:variant>
      <vt:variant>
        <vt:i4>35</vt:i4>
      </vt:variant>
    </vt:vector>
  </HeadingPairs>
  <TitlesOfParts>
    <vt:vector size="38" baseType="lpstr">
      <vt:lpstr>comp</vt:lpstr>
      <vt:lpstr>comp training ppt theme</vt:lpstr>
      <vt:lpstr>1_comp training ppt theme</vt:lpstr>
      <vt:lpstr>Building resiliency in immunization programs in the time of COVID-19 recovery </vt:lpstr>
      <vt:lpstr>Definitions</vt:lpstr>
      <vt:lpstr>PowerPoint Presentation</vt:lpstr>
      <vt:lpstr>By 2019, national immunization programs had achieved incredible success in providing recommended vaccinations</vt:lpstr>
      <vt:lpstr>2020: The COVID-19 pandemic causes major disruptions to health systems worldwide</vt:lpstr>
      <vt:lpstr>PowerPoint Presentation</vt:lpstr>
      <vt:lpstr>PowerPoint Presentation</vt:lpstr>
      <vt:lpstr>Many campaigns reinstated after initial disruptions in 2020, but many remain postponed in 2022</vt:lpstr>
      <vt:lpstr>PowerPoint Presentation</vt:lpstr>
      <vt:lpstr>PowerPoint Presentation</vt:lpstr>
      <vt:lpstr>Rapid Covid-19 vaccine introduction - An Impressive Feat</vt:lpstr>
      <vt:lpstr>Key Hurdles to High COVID-19 Vaccination Coverage &amp; Immunity Emerge</vt:lpstr>
      <vt:lpstr>PowerPoint Presentation</vt:lpstr>
      <vt:lpstr>Building Resiliency During COVID-19 Pandemic</vt:lpstr>
      <vt:lpstr>PowerPoint Presentation</vt:lpstr>
      <vt:lpstr>PowerPoint Presentation</vt:lpstr>
      <vt:lpstr>Guiding Principles for Recovering, Building Resiliency, and Strengthening of Immunization in 2022 and Beyond</vt:lpstr>
      <vt:lpstr>Implement Catch-Up Vaccination Guidance</vt:lpstr>
      <vt:lpstr>Strategies to Close Immunity Gaps: Using Campaigns to Facilitate Catch-Up Vaccination</vt:lpstr>
      <vt:lpstr>  VPD campaigns postponed due to COVID-19:  35 campaigns (31 countries) postponed, 1st April 2022 </vt:lpstr>
      <vt:lpstr>Strategies to recover immunization programmes: Address restrictive policies and practices</vt:lpstr>
      <vt:lpstr>Guiding Principles for Recovering, Building Resiliency, and Strengthening of Immunization in 2022 and Beyond</vt:lpstr>
      <vt:lpstr>Leveraging COVID-19 vaccine roll-out to strengthen immunization and primary health care</vt:lpstr>
      <vt:lpstr>Synergies:  Many COVID-19 vaccination tools and guidance are grounded in pre-existing immunization system guidance</vt:lpstr>
      <vt:lpstr>Synergies between COVID-19 vaccination and routine childhood immunization</vt:lpstr>
      <vt:lpstr>Synergies between COVID-19 vaccination and routine childhood immunization</vt:lpstr>
      <vt:lpstr>Conclusion</vt:lpstr>
      <vt:lpstr>PowerPoint Presentation</vt:lpstr>
      <vt:lpstr>PowerPoint Presentation</vt:lpstr>
      <vt:lpstr>Immunization Agenda 2030 (IA2030): sustaining and advancing immunization coverage during the COVID-19 pandemic </vt:lpstr>
      <vt:lpstr>PowerPoint Presentation</vt:lpstr>
      <vt:lpstr>COVID-19 pandemic led to major backsliding on childhood vaccinations in 2020</vt:lpstr>
      <vt:lpstr>Number of “zero-dose children*” increased across all regions in 2020</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Recovering, building resiliency and strengthening immunization in 2022 &amp; beyond</dc:title>
  <dc:creator>Wallace, Aaron S. (CDC/DDPHSIS/CGH/GID)</dc:creator>
  <cp:lastModifiedBy>Crystal Bruce</cp:lastModifiedBy>
  <cp:revision>146</cp:revision>
  <dcterms:created xsi:type="dcterms:W3CDTF">2022-05-05T18:37:08Z</dcterms:created>
  <dcterms:modified xsi:type="dcterms:W3CDTF">2022-07-21T13:40:50Z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8af03ff0-41c5-4c41-b55e-fabb8fae94be_Enabled">
    <vt:lpwstr>true</vt:lpwstr>
  </property>
  <property fmtid="{D5CDD505-2E9C-101B-9397-08002B2CF9AE}" pid="3" name="MSIP_Label_8af03ff0-41c5-4c41-b55e-fabb8fae94be_SetDate">
    <vt:lpwstr>2022-05-06T00:09:31Z</vt:lpwstr>
  </property>
  <property fmtid="{D5CDD505-2E9C-101B-9397-08002B2CF9AE}" pid="4" name="MSIP_Label_8af03ff0-41c5-4c41-b55e-fabb8fae94be_Method">
    <vt:lpwstr>Privileged</vt:lpwstr>
  </property>
  <property fmtid="{D5CDD505-2E9C-101B-9397-08002B2CF9AE}" pid="5" name="MSIP_Label_8af03ff0-41c5-4c41-b55e-fabb8fae94be_Name">
    <vt:lpwstr>8af03ff0-41c5-4c41-b55e-fabb8fae94be</vt:lpwstr>
  </property>
  <property fmtid="{D5CDD505-2E9C-101B-9397-08002B2CF9AE}" pid="6" name="MSIP_Label_8af03ff0-41c5-4c41-b55e-fabb8fae94be_SiteId">
    <vt:lpwstr>9ce70869-60db-44fd-abe8-d2767077fc8f</vt:lpwstr>
  </property>
  <property fmtid="{D5CDD505-2E9C-101B-9397-08002B2CF9AE}" pid="7" name="MSIP_Label_8af03ff0-41c5-4c41-b55e-fabb8fae94be_ActionId">
    <vt:lpwstr>156f05ef-621b-4ae5-9c82-a940a807a48b</vt:lpwstr>
  </property>
  <property fmtid="{D5CDD505-2E9C-101B-9397-08002B2CF9AE}" pid="8" name="MSIP_Label_8af03ff0-41c5-4c41-b55e-fabb8fae94be_ContentBits">
    <vt:lpwstr>0</vt:lpwstr>
  </property>
</Properties>
</file>