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3.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7FFFD01B_C440826C.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714" r:id="rId2"/>
    <p:sldMasterId id="2147483744" r:id="rId3"/>
  </p:sldMasterIdLst>
  <p:notesMasterIdLst>
    <p:notesMasterId r:id="rId39"/>
  </p:notesMasterIdLst>
  <p:sldIdLst>
    <p:sldId id="256" r:id="rId4"/>
    <p:sldId id="288" r:id="rId5"/>
    <p:sldId id="2147471394" r:id="rId6"/>
    <p:sldId id="2147471396" r:id="rId7"/>
    <p:sldId id="2147471399" r:id="rId8"/>
    <p:sldId id="259" r:id="rId9"/>
    <p:sldId id="260" r:id="rId10"/>
    <p:sldId id="2147471152" r:id="rId11"/>
    <p:sldId id="2147471395" r:id="rId12"/>
    <p:sldId id="2147471397" r:id="rId13"/>
    <p:sldId id="2147471215" r:id="rId14"/>
    <p:sldId id="2147471398" r:id="rId15"/>
    <p:sldId id="263" r:id="rId16"/>
    <p:sldId id="2147470800" r:id="rId17"/>
    <p:sldId id="2140919015" r:id="rId18"/>
    <p:sldId id="2147471343" r:id="rId19"/>
    <p:sldId id="2147471372" r:id="rId20"/>
    <p:sldId id="2147471383" r:id="rId21"/>
    <p:sldId id="2147471377" r:id="rId22"/>
    <p:sldId id="2147471365" r:id="rId23"/>
    <p:sldId id="2147471247" r:id="rId24"/>
    <p:sldId id="2147471371" r:id="rId25"/>
    <p:sldId id="2147471335" r:id="rId26"/>
    <p:sldId id="268" r:id="rId27"/>
    <p:sldId id="2147471384" r:id="rId28"/>
    <p:sldId id="2147471387" r:id="rId29"/>
    <p:sldId id="2147471386" r:id="rId30"/>
    <p:sldId id="310" r:id="rId31"/>
    <p:sldId id="2147471322" r:id="rId32"/>
    <p:sldId id="2147471157" r:id="rId33"/>
    <p:sldId id="2147471342" r:id="rId34"/>
    <p:sldId id="2147471392" r:id="rId35"/>
    <p:sldId id="2147471319" r:id="rId36"/>
    <p:sldId id="283" r:id="rId37"/>
    <p:sldId id="26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09DCF7-6AEC-CEC9-19B0-5CF6B880B795}" name="Crystal Bruce" initials="CB" userId="14427a4ffe69d2b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1A1D"/>
    <a:srgbClr val="F4F4F4"/>
    <a:srgbClr val="2FA0C7"/>
    <a:srgbClr val="FFFFFF"/>
    <a:srgbClr val="D5E9F2"/>
    <a:srgbClr val="3EADD0"/>
    <a:srgbClr val="0F3647"/>
    <a:srgbClr val="09232B"/>
    <a:srgbClr val="75A350"/>
    <a:srgbClr val="105C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76C94B-9FC1-4B05-9BDB-70930A298F38}" v="7" dt="2022-07-08T23:27:22.231"/>
    <p1510:client id="{1A592F68-7B5C-459F-AAE3-E667FCE4E6EA}" v="3" dt="2022-07-20T16:36:31.683"/>
    <p1510:client id="{1AC32334-6716-4A23-867B-DB519C4F5F88}" v="14" dt="2022-05-12T14:17:46.913"/>
    <p1510:client id="{1C935776-D3CE-472E-A75D-3D8B4C9406E1}" v="165" dt="2022-07-05T14:08:24.095"/>
    <p1510:client id="{523D3C27-40C3-49DB-96F1-26E5FA0BB30A}" v="87" dt="2022-06-27T16:44:58.193"/>
    <p1510:client id="{6AC5B849-1885-4ECF-B8A2-D0C1E0528E59}" v="26" dt="2022-07-21T15:13:45.231"/>
    <p1510:client id="{AC80E996-4212-4D4C-BBB0-D044DC9C5663}" v="3" dt="2022-07-20T17:14:01.711"/>
    <p1510:client id="{C3F989F7-BC93-48C7-A4FA-CC4D5E934308}" v="3" dt="2022-07-20T14:00:16.464"/>
    <p1510:client id="{EA7ABD0C-6C53-4B14-94EE-AD78E3234481}" v="1" dt="2022-07-21T21:29:12.5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3" autoAdjust="0"/>
    <p:restoredTop sz="86521" autoAdjust="0"/>
  </p:normalViewPr>
  <p:slideViewPr>
    <p:cSldViewPr snapToGrid="0">
      <p:cViewPr>
        <p:scale>
          <a:sx n="90" d="100"/>
          <a:sy n="90" d="100"/>
        </p:scale>
        <p:origin x="-102" y="-11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microsoft.com/office/2018/10/relationships/authors" Target="authors.xml"/><Relationship Id="rId20" Type="http://schemas.openxmlformats.org/officeDocument/2006/relationships/slide" Target="slides/slide17.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erine BERTRAND-FERRANDIS" userId="35f10b5a1ac5f9e6" providerId="Windows Live" clId="Web-{523D3C27-40C3-49DB-96F1-26E5FA0BB30A}"/>
    <pc:docChg chg="modSld">
      <pc:chgData name="Catherine BERTRAND-FERRANDIS" userId="35f10b5a1ac5f9e6" providerId="Windows Live" clId="Web-{523D3C27-40C3-49DB-96F1-26E5FA0BB30A}" dt="2022-06-27T16:44:58.193" v="71" actId="14100"/>
      <pc:docMkLst>
        <pc:docMk/>
      </pc:docMkLst>
      <pc:sldChg chg="modSp">
        <pc:chgData name="Catherine BERTRAND-FERRANDIS" userId="35f10b5a1ac5f9e6" providerId="Windows Live" clId="Web-{523D3C27-40C3-49DB-96F1-26E5FA0BB30A}" dt="2022-06-27T16:35:39.034" v="48" actId="20577"/>
        <pc:sldMkLst>
          <pc:docMk/>
          <pc:sldMk cId="2269143628" sldId="256"/>
        </pc:sldMkLst>
        <pc:spChg chg="mod">
          <ac:chgData name="Catherine BERTRAND-FERRANDIS" userId="35f10b5a1ac5f9e6" providerId="Windows Live" clId="Web-{523D3C27-40C3-49DB-96F1-26E5FA0BB30A}" dt="2022-06-27T16:35:39.034" v="48" actId="20577"/>
          <ac:spMkLst>
            <pc:docMk/>
            <pc:sldMk cId="2269143628" sldId="256"/>
            <ac:spMk id="4" creationId="{1B5542D9-5A68-48C2-872B-9C2B9696A01D}"/>
          </ac:spMkLst>
        </pc:spChg>
      </pc:sldChg>
      <pc:sldChg chg="modSp">
        <pc:chgData name="Catherine BERTRAND-FERRANDIS" userId="35f10b5a1ac5f9e6" providerId="Windows Live" clId="Web-{523D3C27-40C3-49DB-96F1-26E5FA0BB30A}" dt="2022-06-27T16:26:15.875" v="5" actId="20577"/>
        <pc:sldMkLst>
          <pc:docMk/>
          <pc:sldMk cId="0" sldId="260"/>
        </pc:sldMkLst>
        <pc:spChg chg="mod">
          <ac:chgData name="Catherine BERTRAND-FERRANDIS" userId="35f10b5a1ac5f9e6" providerId="Windows Live" clId="Web-{523D3C27-40C3-49DB-96F1-26E5FA0BB30A}" dt="2022-06-27T16:26:15.875" v="5" actId="20577"/>
          <ac:spMkLst>
            <pc:docMk/>
            <pc:sldMk cId="0" sldId="260"/>
            <ac:spMk id="172" creationId="{00000000-0000-0000-0000-000000000000}"/>
          </ac:spMkLst>
        </pc:spChg>
      </pc:sldChg>
      <pc:sldChg chg="modSp">
        <pc:chgData name="Catherine BERTRAND-FERRANDIS" userId="35f10b5a1ac5f9e6" providerId="Windows Live" clId="Web-{523D3C27-40C3-49DB-96F1-26E5FA0BB30A}" dt="2022-06-27T16:32:53.263" v="43" actId="20577"/>
        <pc:sldMkLst>
          <pc:docMk/>
          <pc:sldMk cId="0" sldId="263"/>
        </pc:sldMkLst>
        <pc:spChg chg="mod">
          <ac:chgData name="Catherine BERTRAND-FERRANDIS" userId="35f10b5a1ac5f9e6" providerId="Windows Live" clId="Web-{523D3C27-40C3-49DB-96F1-26E5FA0BB30A}" dt="2022-06-27T16:32:53.263" v="43" actId="20577"/>
          <ac:spMkLst>
            <pc:docMk/>
            <pc:sldMk cId="0" sldId="263"/>
            <ac:spMk id="211" creationId="{00000000-0000-0000-0000-000000000000}"/>
          </ac:spMkLst>
        </pc:spChg>
      </pc:sldChg>
      <pc:sldChg chg="modSp">
        <pc:chgData name="Catherine BERTRAND-FERRANDIS" userId="35f10b5a1ac5f9e6" providerId="Windows Live" clId="Web-{523D3C27-40C3-49DB-96F1-26E5FA0BB30A}" dt="2022-06-27T16:37:21.350" v="67" actId="20577"/>
        <pc:sldMkLst>
          <pc:docMk/>
          <pc:sldMk cId="4244707392" sldId="2140919015"/>
        </pc:sldMkLst>
        <pc:spChg chg="mod">
          <ac:chgData name="Catherine BERTRAND-FERRANDIS" userId="35f10b5a1ac5f9e6" providerId="Windows Live" clId="Web-{523D3C27-40C3-49DB-96F1-26E5FA0BB30A}" dt="2022-06-27T16:37:21.350" v="67" actId="20577"/>
          <ac:spMkLst>
            <pc:docMk/>
            <pc:sldMk cId="4244707392" sldId="2140919015"/>
            <ac:spMk id="91" creationId="{146780F2-F9DB-4333-B96E-13066E3834E0}"/>
          </ac:spMkLst>
        </pc:spChg>
      </pc:sldChg>
      <pc:sldChg chg="modSp">
        <pc:chgData name="Catherine BERTRAND-FERRANDIS" userId="35f10b5a1ac5f9e6" providerId="Windows Live" clId="Web-{523D3C27-40C3-49DB-96F1-26E5FA0BB30A}" dt="2022-06-27T16:27:12.049" v="6" actId="1076"/>
        <pc:sldMkLst>
          <pc:docMk/>
          <pc:sldMk cId="4149190349" sldId="2147471152"/>
        </pc:sldMkLst>
        <pc:spChg chg="mod">
          <ac:chgData name="Catherine BERTRAND-FERRANDIS" userId="35f10b5a1ac5f9e6" providerId="Windows Live" clId="Web-{523D3C27-40C3-49DB-96F1-26E5FA0BB30A}" dt="2022-06-27T16:27:12.049" v="6" actId="1076"/>
          <ac:spMkLst>
            <pc:docMk/>
            <pc:sldMk cId="4149190349" sldId="2147471152"/>
            <ac:spMk id="13" creationId="{4A21D659-4CB0-4221-A685-30DD4AC84BD8}"/>
          </ac:spMkLst>
        </pc:spChg>
      </pc:sldChg>
      <pc:sldChg chg="modSp">
        <pc:chgData name="Catherine BERTRAND-FERRANDIS" userId="35f10b5a1ac5f9e6" providerId="Windows Live" clId="Web-{523D3C27-40C3-49DB-96F1-26E5FA0BB30A}" dt="2022-06-27T16:29:31.803" v="20" actId="14100"/>
        <pc:sldMkLst>
          <pc:docMk/>
          <pc:sldMk cId="1157519439" sldId="2147471215"/>
        </pc:sldMkLst>
        <pc:spChg chg="mod">
          <ac:chgData name="Catherine BERTRAND-FERRANDIS" userId="35f10b5a1ac5f9e6" providerId="Windows Live" clId="Web-{523D3C27-40C3-49DB-96F1-26E5FA0BB30A}" dt="2022-06-27T16:29:31.803" v="20" actId="14100"/>
          <ac:spMkLst>
            <pc:docMk/>
            <pc:sldMk cId="1157519439" sldId="2147471215"/>
            <ac:spMk id="7" creationId="{8C3C3B09-7E6F-4CB5-AD1D-B54AB601ABEF}"/>
          </ac:spMkLst>
        </pc:spChg>
      </pc:sldChg>
      <pc:sldChg chg="modSp">
        <pc:chgData name="Catherine BERTRAND-FERRANDIS" userId="35f10b5a1ac5f9e6" providerId="Windows Live" clId="Web-{523D3C27-40C3-49DB-96F1-26E5FA0BB30A}" dt="2022-06-27T16:41:35.140" v="68" actId="14100"/>
        <pc:sldMkLst>
          <pc:docMk/>
          <pc:sldMk cId="706273716" sldId="2147471247"/>
        </pc:sldMkLst>
        <pc:spChg chg="mod">
          <ac:chgData name="Catherine BERTRAND-FERRANDIS" userId="35f10b5a1ac5f9e6" providerId="Windows Live" clId="Web-{523D3C27-40C3-49DB-96F1-26E5FA0BB30A}" dt="2022-06-27T16:41:35.140" v="68" actId="14100"/>
          <ac:spMkLst>
            <pc:docMk/>
            <pc:sldMk cId="706273716" sldId="2147471247"/>
            <ac:spMk id="30" creationId="{E54D067C-3B1A-4C6A-937F-656403C45075}"/>
          </ac:spMkLst>
        </pc:spChg>
      </pc:sldChg>
      <pc:sldChg chg="modSp">
        <pc:chgData name="Catherine BERTRAND-FERRANDIS" userId="35f10b5a1ac5f9e6" providerId="Windows Live" clId="Web-{523D3C27-40C3-49DB-96F1-26E5FA0BB30A}" dt="2022-06-27T16:43:19.159" v="70" actId="1076"/>
        <pc:sldMkLst>
          <pc:docMk/>
          <pc:sldMk cId="2443859026" sldId="2147471335"/>
        </pc:sldMkLst>
        <pc:spChg chg="mod">
          <ac:chgData name="Catherine BERTRAND-FERRANDIS" userId="35f10b5a1ac5f9e6" providerId="Windows Live" clId="Web-{523D3C27-40C3-49DB-96F1-26E5FA0BB30A}" dt="2022-06-27T16:43:19.159" v="70" actId="1076"/>
          <ac:spMkLst>
            <pc:docMk/>
            <pc:sldMk cId="2443859026" sldId="2147471335"/>
            <ac:spMk id="4" creationId="{7A08AA89-D5BB-413A-BF71-6EDAE12E4EEC}"/>
          </ac:spMkLst>
        </pc:spChg>
      </pc:sldChg>
      <pc:sldChg chg="modSp">
        <pc:chgData name="Catherine BERTRAND-FERRANDIS" userId="35f10b5a1ac5f9e6" providerId="Windows Live" clId="Web-{523D3C27-40C3-49DB-96F1-26E5FA0BB30A}" dt="2022-06-27T16:44:58.193" v="71" actId="14100"/>
        <pc:sldMkLst>
          <pc:docMk/>
          <pc:sldMk cId="454042578" sldId="2147471384"/>
        </pc:sldMkLst>
        <pc:spChg chg="mod">
          <ac:chgData name="Catherine BERTRAND-FERRANDIS" userId="35f10b5a1ac5f9e6" providerId="Windows Live" clId="Web-{523D3C27-40C3-49DB-96F1-26E5FA0BB30A}" dt="2022-06-27T16:44:58.193" v="71" actId="14100"/>
          <ac:spMkLst>
            <pc:docMk/>
            <pc:sldMk cId="454042578" sldId="2147471384"/>
            <ac:spMk id="9" creationId="{614858E7-7C7C-42F7-80B1-2DA08216B856}"/>
          </ac:spMkLst>
        </pc:spChg>
      </pc:sldChg>
      <pc:sldChg chg="modSp">
        <pc:chgData name="Catherine BERTRAND-FERRANDIS" userId="35f10b5a1ac5f9e6" providerId="Windows Live" clId="Web-{523D3C27-40C3-49DB-96F1-26E5FA0BB30A}" dt="2022-06-27T16:21:03.474" v="3" actId="1076"/>
        <pc:sldMkLst>
          <pc:docMk/>
          <pc:sldMk cId="2847980241" sldId="2147471394"/>
        </pc:sldMkLst>
        <pc:spChg chg="mod">
          <ac:chgData name="Catherine BERTRAND-FERRANDIS" userId="35f10b5a1ac5f9e6" providerId="Windows Live" clId="Web-{523D3C27-40C3-49DB-96F1-26E5FA0BB30A}" dt="2022-06-27T16:21:03.474" v="3" actId="1076"/>
          <ac:spMkLst>
            <pc:docMk/>
            <pc:sldMk cId="2847980241" sldId="2147471394"/>
            <ac:spMk id="7" creationId="{8B195B45-56CF-4489-9D3C-25F1E664FEA8}"/>
          </ac:spMkLst>
        </pc:spChg>
        <pc:picChg chg="mod">
          <ac:chgData name="Catherine BERTRAND-FERRANDIS" userId="35f10b5a1ac5f9e6" providerId="Windows Live" clId="Web-{523D3C27-40C3-49DB-96F1-26E5FA0BB30A}" dt="2022-06-27T16:20:54.286" v="1" actId="14100"/>
          <ac:picMkLst>
            <pc:docMk/>
            <pc:sldMk cId="2847980241" sldId="2147471394"/>
            <ac:picMk id="4" creationId="{56EA4D02-9B3B-4DC2-AFC1-8E70533E5762}"/>
          </ac:picMkLst>
        </pc:picChg>
      </pc:sldChg>
      <pc:sldChg chg="modSp">
        <pc:chgData name="Catherine BERTRAND-FERRANDIS" userId="35f10b5a1ac5f9e6" providerId="Windows Live" clId="Web-{523D3C27-40C3-49DB-96F1-26E5FA0BB30A}" dt="2022-06-27T16:29:11.459" v="18" actId="20577"/>
        <pc:sldMkLst>
          <pc:docMk/>
          <pc:sldMk cId="3220307503" sldId="2147471397"/>
        </pc:sldMkLst>
        <pc:spChg chg="mod">
          <ac:chgData name="Catherine BERTRAND-FERRANDIS" userId="35f10b5a1ac5f9e6" providerId="Windows Live" clId="Web-{523D3C27-40C3-49DB-96F1-26E5FA0BB30A}" dt="2022-06-27T16:29:11.459" v="18" actId="20577"/>
          <ac:spMkLst>
            <pc:docMk/>
            <pc:sldMk cId="3220307503" sldId="2147471397"/>
            <ac:spMk id="4" creationId="{35C9E4B9-F121-40AA-8EA5-A3B9FAF181B6}"/>
          </ac:spMkLst>
        </pc:spChg>
      </pc:sldChg>
      <pc:sldChg chg="modSp">
        <pc:chgData name="Catherine BERTRAND-FERRANDIS" userId="35f10b5a1ac5f9e6" providerId="Windows Live" clId="Web-{523D3C27-40C3-49DB-96F1-26E5FA0BB30A}" dt="2022-06-27T16:30:47.447" v="38" actId="20577"/>
        <pc:sldMkLst>
          <pc:docMk/>
          <pc:sldMk cId="3445504855" sldId="2147471398"/>
        </pc:sldMkLst>
        <pc:spChg chg="mod">
          <ac:chgData name="Catherine BERTRAND-FERRANDIS" userId="35f10b5a1ac5f9e6" providerId="Windows Live" clId="Web-{523D3C27-40C3-49DB-96F1-26E5FA0BB30A}" dt="2022-06-27T16:30:47.447" v="38" actId="20577"/>
          <ac:spMkLst>
            <pc:docMk/>
            <pc:sldMk cId="3445504855" sldId="2147471398"/>
            <ac:spMk id="6" creationId="{DAB49290-8F17-4AA5-958D-EEEB3A079E04}"/>
          </ac:spMkLst>
        </pc:spChg>
      </pc:sldChg>
    </pc:docChg>
  </pc:docChgLst>
  <pc:docChgLst>
    <pc:chgData name="Roshni Devchand" userId="391f66c60875c68d" providerId="Windows Live" clId="Web-{EA7ABD0C-6C53-4B14-94EE-AD78E3234481}"/>
    <pc:docChg chg="">
      <pc:chgData name="Roshni Devchand" userId="391f66c60875c68d" providerId="Windows Live" clId="Web-{EA7ABD0C-6C53-4B14-94EE-AD78E3234481}" dt="2022-07-21T21:29:12.599" v="0"/>
      <pc:docMkLst>
        <pc:docMk/>
      </pc:docMkLst>
      <pc:sldChg chg="delCm">
        <pc:chgData name="Roshni Devchand" userId="391f66c60875c68d" providerId="Windows Live" clId="Web-{EA7ABD0C-6C53-4B14-94EE-AD78E3234481}" dt="2022-07-21T21:29:12.599" v="0"/>
        <pc:sldMkLst>
          <pc:docMk/>
          <pc:sldMk cId="2847980241" sldId="2147471394"/>
        </pc:sldMkLst>
      </pc:sldChg>
    </pc:docChg>
  </pc:docChgLst>
  <pc:docChgLst>
    <pc:chgData name="Crystal Bruce" userId="14427a4ffe69d2bf" providerId="Windows Live" clId="Web-{AC80E996-4212-4D4C-BBB0-D044DC9C5663}"/>
    <pc:docChg chg="modSld">
      <pc:chgData name="Crystal Bruce" userId="14427a4ffe69d2bf" providerId="Windows Live" clId="Web-{AC80E996-4212-4D4C-BBB0-D044DC9C5663}" dt="2022-07-20T17:14:01.711" v="2"/>
      <pc:docMkLst>
        <pc:docMk/>
      </pc:docMkLst>
      <pc:sldChg chg="delSp addCm modCm">
        <pc:chgData name="Crystal Bruce" userId="14427a4ffe69d2bf" providerId="Windows Live" clId="Web-{AC80E996-4212-4D4C-BBB0-D044DC9C5663}" dt="2022-07-20T17:14:01.711" v="2"/>
        <pc:sldMkLst>
          <pc:docMk/>
          <pc:sldMk cId="3292562028" sldId="2147471387"/>
        </pc:sldMkLst>
        <pc:spChg chg="del">
          <ac:chgData name="Crystal Bruce" userId="14427a4ffe69d2bf" providerId="Windows Live" clId="Web-{AC80E996-4212-4D4C-BBB0-D044DC9C5663}" dt="2022-07-20T17:13:27.413" v="0"/>
          <ac:spMkLst>
            <pc:docMk/>
            <pc:sldMk cId="3292562028" sldId="2147471387"/>
            <ac:spMk id="6" creationId="{D38F1E14-2A68-4024-A0DF-3D90DA61B9FC}"/>
          </ac:spMkLst>
        </pc:spChg>
      </pc:sldChg>
    </pc:docChg>
  </pc:docChgLst>
  <pc:docChgLst>
    <pc:chgData name="Roshni Devchand" userId="391f66c60875c68d" providerId="Windows Live" clId="Web-{6AC5B849-1885-4ECF-B8A2-D0C1E0528E59}"/>
    <pc:docChg chg="modSld">
      <pc:chgData name="Roshni Devchand" userId="391f66c60875c68d" providerId="Windows Live" clId="Web-{6AC5B849-1885-4ECF-B8A2-D0C1E0528E59}" dt="2022-07-21T15:13:45.231" v="23" actId="14100"/>
      <pc:docMkLst>
        <pc:docMk/>
      </pc:docMkLst>
      <pc:sldChg chg="addSp modSp delCm">
        <pc:chgData name="Roshni Devchand" userId="391f66c60875c68d" providerId="Windows Live" clId="Web-{6AC5B849-1885-4ECF-B8A2-D0C1E0528E59}" dt="2022-07-21T15:13:45.231" v="23" actId="14100"/>
        <pc:sldMkLst>
          <pc:docMk/>
          <pc:sldMk cId="1233936695" sldId="268"/>
        </pc:sldMkLst>
        <pc:spChg chg="add mod">
          <ac:chgData name="Roshni Devchand" userId="391f66c60875c68d" providerId="Windows Live" clId="Web-{6AC5B849-1885-4ECF-B8A2-D0C1E0528E59}" dt="2022-07-21T15:13:45.231" v="23" actId="14100"/>
          <ac:spMkLst>
            <pc:docMk/>
            <pc:sldMk cId="1233936695" sldId="268"/>
            <ac:spMk id="7" creationId="{4027AF1C-1692-A6D2-7628-0E9BEF43A632}"/>
          </ac:spMkLst>
        </pc:spChg>
      </pc:sldChg>
    </pc:docChg>
  </pc:docChgLst>
  <pc:docChgLst>
    <pc:chgData name="Aaron Wallace" userId="a92dcb36-c8db-4ba8-945f-6cb4ebe973b1" providerId="ADAL" clId="{1AC32334-6716-4A23-867B-DB519C4F5F88}"/>
    <pc:docChg chg="undo custSel addSld delSld modSld sldOrd">
      <pc:chgData name="Aaron Wallace" userId="a92dcb36-c8db-4ba8-945f-6cb4ebe973b1" providerId="ADAL" clId="{1AC32334-6716-4A23-867B-DB519C4F5F88}" dt="2022-05-11T12:40:06.505" v="5829" actId="1035"/>
      <pc:docMkLst>
        <pc:docMk/>
      </pc:docMkLst>
      <pc:sldChg chg="modSp mod">
        <pc:chgData name="Aaron Wallace" userId="a92dcb36-c8db-4ba8-945f-6cb4ebe973b1" providerId="ADAL" clId="{1AC32334-6716-4A23-867B-DB519C4F5F88}" dt="2022-05-10T18:54:03.322" v="1854" actId="20577"/>
        <pc:sldMkLst>
          <pc:docMk/>
          <pc:sldMk cId="0" sldId="259"/>
        </pc:sldMkLst>
        <pc:spChg chg="mod">
          <ac:chgData name="Aaron Wallace" userId="a92dcb36-c8db-4ba8-945f-6cb4ebe973b1" providerId="ADAL" clId="{1AC32334-6716-4A23-867B-DB519C4F5F88}" dt="2022-05-10T18:54:03.322" v="1854" actId="20577"/>
          <ac:spMkLst>
            <pc:docMk/>
            <pc:sldMk cId="0" sldId="259"/>
            <ac:spMk id="144" creationId="{00000000-0000-0000-0000-000000000000}"/>
          </ac:spMkLst>
        </pc:spChg>
      </pc:sldChg>
      <pc:sldChg chg="modSp mod">
        <pc:chgData name="Aaron Wallace" userId="a92dcb36-c8db-4ba8-945f-6cb4ebe973b1" providerId="ADAL" clId="{1AC32334-6716-4A23-867B-DB519C4F5F88}" dt="2022-05-11T00:26:11.630" v="4472" actId="6549"/>
        <pc:sldMkLst>
          <pc:docMk/>
          <pc:sldMk cId="0" sldId="263"/>
        </pc:sldMkLst>
        <pc:spChg chg="mod">
          <ac:chgData name="Aaron Wallace" userId="a92dcb36-c8db-4ba8-945f-6cb4ebe973b1" providerId="ADAL" clId="{1AC32334-6716-4A23-867B-DB519C4F5F88}" dt="2022-05-11T00:26:11.630" v="4472" actId="6549"/>
          <ac:spMkLst>
            <pc:docMk/>
            <pc:sldMk cId="0" sldId="263"/>
            <ac:spMk id="217" creationId="{00000000-0000-0000-0000-000000000000}"/>
          </ac:spMkLst>
        </pc:spChg>
      </pc:sldChg>
      <pc:sldChg chg="modSp mod">
        <pc:chgData name="Aaron Wallace" userId="a92dcb36-c8db-4ba8-945f-6cb4ebe973b1" providerId="ADAL" clId="{1AC32334-6716-4A23-867B-DB519C4F5F88}" dt="2022-05-10T18:37:15.464" v="736" actId="14100"/>
        <pc:sldMkLst>
          <pc:docMk/>
          <pc:sldMk cId="4244707392" sldId="2140919015"/>
        </pc:sldMkLst>
        <pc:spChg chg="mod">
          <ac:chgData name="Aaron Wallace" userId="a92dcb36-c8db-4ba8-945f-6cb4ebe973b1" providerId="ADAL" clId="{1AC32334-6716-4A23-867B-DB519C4F5F88}" dt="2022-05-10T18:37:15.464" v="736" actId="14100"/>
          <ac:spMkLst>
            <pc:docMk/>
            <pc:sldMk cId="4244707392" sldId="2140919015"/>
            <ac:spMk id="91" creationId="{146780F2-F9DB-4333-B96E-13066E3834E0}"/>
          </ac:spMkLst>
        </pc:spChg>
      </pc:sldChg>
      <pc:sldChg chg="del">
        <pc:chgData name="Aaron Wallace" userId="a92dcb36-c8db-4ba8-945f-6cb4ebe973b1" providerId="ADAL" clId="{1AC32334-6716-4A23-867B-DB519C4F5F88}" dt="2022-05-10T18:33:46.608" v="598" actId="2696"/>
        <pc:sldMkLst>
          <pc:docMk/>
          <pc:sldMk cId="595086866" sldId="2147471157"/>
        </pc:sldMkLst>
      </pc:sldChg>
      <pc:sldChg chg="add mod modShow">
        <pc:chgData name="Aaron Wallace" userId="a92dcb36-c8db-4ba8-945f-6cb4ebe973b1" providerId="ADAL" clId="{1AC32334-6716-4A23-867B-DB519C4F5F88}" dt="2022-05-10T18:33:55.238" v="600" actId="729"/>
        <pc:sldMkLst>
          <pc:docMk/>
          <pc:sldMk cId="2973925180" sldId="2147471157"/>
        </pc:sldMkLst>
      </pc:sldChg>
      <pc:sldChg chg="modSp mod">
        <pc:chgData name="Aaron Wallace" userId="a92dcb36-c8db-4ba8-945f-6cb4ebe973b1" providerId="ADAL" clId="{1AC32334-6716-4A23-867B-DB519C4F5F88}" dt="2022-05-11T00:17:09.937" v="3226" actId="6549"/>
        <pc:sldMkLst>
          <pc:docMk/>
          <pc:sldMk cId="1157519439" sldId="2147471215"/>
        </pc:sldMkLst>
        <pc:spChg chg="mod">
          <ac:chgData name="Aaron Wallace" userId="a92dcb36-c8db-4ba8-945f-6cb4ebe973b1" providerId="ADAL" clId="{1AC32334-6716-4A23-867B-DB519C4F5F88}" dt="2022-05-11T00:17:09.937" v="3226" actId="6549"/>
          <ac:spMkLst>
            <pc:docMk/>
            <pc:sldMk cId="1157519439" sldId="2147471215"/>
            <ac:spMk id="3" creationId="{FD47824C-60D3-4632-92C6-CDD4711E0397}"/>
          </ac:spMkLst>
        </pc:spChg>
        <pc:spChg chg="mod">
          <ac:chgData name="Aaron Wallace" userId="a92dcb36-c8db-4ba8-945f-6cb4ebe973b1" providerId="ADAL" clId="{1AC32334-6716-4A23-867B-DB519C4F5F88}" dt="2022-05-10T18:34:57.253" v="626" actId="1076"/>
          <ac:spMkLst>
            <pc:docMk/>
            <pc:sldMk cId="1157519439" sldId="2147471215"/>
            <ac:spMk id="7" creationId="{8C3C3B09-7E6F-4CB5-AD1D-B54AB601ABEF}"/>
          </ac:spMkLst>
        </pc:spChg>
      </pc:sldChg>
      <pc:sldChg chg="modSp mod">
        <pc:chgData name="Aaron Wallace" userId="a92dcb36-c8db-4ba8-945f-6cb4ebe973b1" providerId="ADAL" clId="{1AC32334-6716-4A23-867B-DB519C4F5F88}" dt="2022-05-11T00:33:09.082" v="5085" actId="20577"/>
        <pc:sldMkLst>
          <pc:docMk/>
          <pc:sldMk cId="706273716" sldId="2147471247"/>
        </pc:sldMkLst>
        <pc:spChg chg="mod">
          <ac:chgData name="Aaron Wallace" userId="a92dcb36-c8db-4ba8-945f-6cb4ebe973b1" providerId="ADAL" clId="{1AC32334-6716-4A23-867B-DB519C4F5F88}" dt="2022-05-11T00:33:09.082" v="5085" actId="20577"/>
          <ac:spMkLst>
            <pc:docMk/>
            <pc:sldMk cId="706273716" sldId="2147471247"/>
            <ac:spMk id="4" creationId="{0D48DB54-E043-4E21-A953-1A55306F3B08}"/>
          </ac:spMkLst>
        </pc:spChg>
      </pc:sldChg>
      <pc:sldChg chg="add del">
        <pc:chgData name="Aaron Wallace" userId="a92dcb36-c8db-4ba8-945f-6cb4ebe973b1" providerId="ADAL" clId="{1AC32334-6716-4A23-867B-DB519C4F5F88}" dt="2022-05-11T00:32:20.037" v="5039" actId="2696"/>
        <pc:sldMkLst>
          <pc:docMk/>
          <pc:sldMk cId="2355442408" sldId="2147471322"/>
        </pc:sldMkLst>
      </pc:sldChg>
      <pc:sldChg chg="del">
        <pc:chgData name="Aaron Wallace" userId="a92dcb36-c8db-4ba8-945f-6cb4ebe973b1" providerId="ADAL" clId="{1AC32334-6716-4A23-867B-DB519C4F5F88}" dt="2022-05-11T00:31:58.087" v="5037" actId="2696"/>
        <pc:sldMkLst>
          <pc:docMk/>
          <pc:sldMk cId="3647590620" sldId="2147471322"/>
        </pc:sldMkLst>
      </pc:sldChg>
      <pc:sldChg chg="add">
        <pc:chgData name="Aaron Wallace" userId="a92dcb36-c8db-4ba8-945f-6cb4ebe973b1" providerId="ADAL" clId="{1AC32334-6716-4A23-867B-DB519C4F5F88}" dt="2022-05-11T00:32:23.128" v="5040"/>
        <pc:sldMkLst>
          <pc:docMk/>
          <pc:sldMk cId="3946440518" sldId="2147471322"/>
        </pc:sldMkLst>
      </pc:sldChg>
      <pc:sldChg chg="addSp modSp mod">
        <pc:chgData name="Aaron Wallace" userId="a92dcb36-c8db-4ba8-945f-6cb4ebe973b1" providerId="ADAL" clId="{1AC32334-6716-4A23-867B-DB519C4F5F88}" dt="2022-05-11T12:40:06.505" v="5829" actId="1035"/>
        <pc:sldMkLst>
          <pc:docMk/>
          <pc:sldMk cId="3567711944" sldId="2147471371"/>
        </pc:sldMkLst>
        <pc:spChg chg="mod">
          <ac:chgData name="Aaron Wallace" userId="a92dcb36-c8db-4ba8-945f-6cb4ebe973b1" providerId="ADAL" clId="{1AC32334-6716-4A23-867B-DB519C4F5F88}" dt="2022-05-11T12:39:36.697" v="5793" actId="404"/>
          <ac:spMkLst>
            <pc:docMk/>
            <pc:sldMk cId="3567711944" sldId="2147471371"/>
            <ac:spMk id="3" creationId="{24F13AB1-9686-463A-8E1D-033E26F3FA7E}"/>
          </ac:spMkLst>
        </pc:spChg>
        <pc:picChg chg="add mod">
          <ac:chgData name="Aaron Wallace" userId="a92dcb36-c8db-4ba8-945f-6cb4ebe973b1" providerId="ADAL" clId="{1AC32334-6716-4A23-867B-DB519C4F5F88}" dt="2022-05-11T12:40:06.505" v="5829" actId="1035"/>
          <ac:picMkLst>
            <pc:docMk/>
            <pc:sldMk cId="3567711944" sldId="2147471371"/>
            <ac:picMk id="5" creationId="{8250ABDF-E40B-4EFF-AF85-AD99FFAE1CB8}"/>
          </ac:picMkLst>
        </pc:picChg>
      </pc:sldChg>
      <pc:sldChg chg="modSp mod">
        <pc:chgData name="Aaron Wallace" userId="a92dcb36-c8db-4ba8-945f-6cb4ebe973b1" providerId="ADAL" clId="{1AC32334-6716-4A23-867B-DB519C4F5F88}" dt="2022-05-10T18:38:55.393" v="992" actId="20577"/>
        <pc:sldMkLst>
          <pc:docMk/>
          <pc:sldMk cId="337949028" sldId="2147471383"/>
        </pc:sldMkLst>
        <pc:spChg chg="mod">
          <ac:chgData name="Aaron Wallace" userId="a92dcb36-c8db-4ba8-945f-6cb4ebe973b1" providerId="ADAL" clId="{1AC32334-6716-4A23-867B-DB519C4F5F88}" dt="2022-05-10T18:37:47.719" v="754" actId="20577"/>
          <ac:spMkLst>
            <pc:docMk/>
            <pc:sldMk cId="337949028" sldId="2147471383"/>
            <ac:spMk id="8" creationId="{00000000-0000-0000-0000-000000000000}"/>
          </ac:spMkLst>
        </pc:spChg>
        <pc:spChg chg="mod">
          <ac:chgData name="Aaron Wallace" userId="a92dcb36-c8db-4ba8-945f-6cb4ebe973b1" providerId="ADAL" clId="{1AC32334-6716-4A23-867B-DB519C4F5F88}" dt="2022-05-10T18:38:55.393" v="992" actId="20577"/>
          <ac:spMkLst>
            <pc:docMk/>
            <pc:sldMk cId="337949028" sldId="2147471383"/>
            <ac:spMk id="11" creationId="{2F339E93-1C0F-4A4A-8589-93F5628B3BBC}"/>
          </ac:spMkLst>
        </pc:spChg>
      </pc:sldChg>
      <pc:sldChg chg="addSp delSp modSp new mod ord setBg">
        <pc:chgData name="Aaron Wallace" userId="a92dcb36-c8db-4ba8-945f-6cb4ebe973b1" providerId="ADAL" clId="{1AC32334-6716-4A23-867B-DB519C4F5F88}" dt="2022-05-10T18:33:03.166" v="560" actId="1037"/>
        <pc:sldMkLst>
          <pc:docMk/>
          <pc:sldMk cId="2847980241" sldId="2147471394"/>
        </pc:sldMkLst>
        <pc:spChg chg="add mod">
          <ac:chgData name="Aaron Wallace" userId="a92dcb36-c8db-4ba8-945f-6cb4ebe973b1" providerId="ADAL" clId="{1AC32334-6716-4A23-867B-DB519C4F5F88}" dt="2022-05-10T18:32:39.017" v="541" actId="20577"/>
          <ac:spMkLst>
            <pc:docMk/>
            <pc:sldMk cId="2847980241" sldId="2147471394"/>
            <ac:spMk id="5" creationId="{DCB2F47F-0055-4C43-AD67-38B9FBE1E575}"/>
          </ac:spMkLst>
        </pc:spChg>
        <pc:spChg chg="add del">
          <ac:chgData name="Aaron Wallace" userId="a92dcb36-c8db-4ba8-945f-6cb4ebe973b1" providerId="ADAL" clId="{1AC32334-6716-4A23-867B-DB519C4F5F88}" dt="2022-05-10T18:25:49.377" v="15" actId="26606"/>
          <ac:spMkLst>
            <pc:docMk/>
            <pc:sldMk cId="2847980241" sldId="2147471394"/>
            <ac:spMk id="6" creationId="{F3060C83-F051-4F0E-ABAD-AA0DFC48B218}"/>
          </ac:spMkLst>
        </pc:spChg>
        <pc:spChg chg="add mod">
          <ac:chgData name="Aaron Wallace" userId="a92dcb36-c8db-4ba8-945f-6cb4ebe973b1" providerId="ADAL" clId="{1AC32334-6716-4A23-867B-DB519C4F5F88}" dt="2022-05-10T18:32:50.565" v="551" actId="20577"/>
          <ac:spMkLst>
            <pc:docMk/>
            <pc:sldMk cId="2847980241" sldId="2147471394"/>
            <ac:spMk id="7" creationId="{8B195B45-56CF-4489-9D3C-25F1E664FEA8}"/>
          </ac:spMkLst>
        </pc:spChg>
        <pc:spChg chg="add del">
          <ac:chgData name="Aaron Wallace" userId="a92dcb36-c8db-4ba8-945f-6cb4ebe973b1" providerId="ADAL" clId="{1AC32334-6716-4A23-867B-DB519C4F5F88}" dt="2022-05-10T18:25:38.864" v="11" actId="26606"/>
          <ac:spMkLst>
            <pc:docMk/>
            <pc:sldMk cId="2847980241" sldId="2147471394"/>
            <ac:spMk id="9" creationId="{B670DBD5-770C-4383-9F54-5B86E86BD5BB}"/>
          </ac:spMkLst>
        </pc:spChg>
        <pc:spChg chg="add del">
          <ac:chgData name="Aaron Wallace" userId="a92dcb36-c8db-4ba8-945f-6cb4ebe973b1" providerId="ADAL" clId="{1AC32334-6716-4A23-867B-DB519C4F5F88}" dt="2022-05-10T18:25:49.377" v="15" actId="26606"/>
          <ac:spMkLst>
            <pc:docMk/>
            <pc:sldMk cId="2847980241" sldId="2147471394"/>
            <ac:spMk id="11" creationId="{83C98ABE-055B-441F-B07E-44F97F083C39}"/>
          </ac:spMkLst>
        </pc:spChg>
        <pc:spChg chg="add del">
          <ac:chgData name="Aaron Wallace" userId="a92dcb36-c8db-4ba8-945f-6cb4ebe973b1" providerId="ADAL" clId="{1AC32334-6716-4A23-867B-DB519C4F5F88}" dt="2022-05-10T18:25:49.377" v="15" actId="26606"/>
          <ac:spMkLst>
            <pc:docMk/>
            <pc:sldMk cId="2847980241" sldId="2147471394"/>
            <ac:spMk id="13" creationId="{29FDB030-9B49-4CED-8CCD-4D99382388AC}"/>
          </ac:spMkLst>
        </pc:spChg>
        <pc:spChg chg="add del">
          <ac:chgData name="Aaron Wallace" userId="a92dcb36-c8db-4ba8-945f-6cb4ebe973b1" providerId="ADAL" clId="{1AC32334-6716-4A23-867B-DB519C4F5F88}" dt="2022-05-10T18:25:49.377" v="15" actId="26606"/>
          <ac:spMkLst>
            <pc:docMk/>
            <pc:sldMk cId="2847980241" sldId="2147471394"/>
            <ac:spMk id="15" creationId="{3783CA14-24A1-485C-8B30-D6A5D87987AD}"/>
          </ac:spMkLst>
        </pc:spChg>
        <pc:spChg chg="add del">
          <ac:chgData name="Aaron Wallace" userId="a92dcb36-c8db-4ba8-945f-6cb4ebe973b1" providerId="ADAL" clId="{1AC32334-6716-4A23-867B-DB519C4F5F88}" dt="2022-05-10T18:25:49.377" v="15" actId="26606"/>
          <ac:spMkLst>
            <pc:docMk/>
            <pc:sldMk cId="2847980241" sldId="2147471394"/>
            <ac:spMk id="17" creationId="{9A97C86A-04D6-40F7-AE84-31AB43E6A846}"/>
          </ac:spMkLst>
        </pc:spChg>
        <pc:spChg chg="add del">
          <ac:chgData name="Aaron Wallace" userId="a92dcb36-c8db-4ba8-945f-6cb4ebe973b1" providerId="ADAL" clId="{1AC32334-6716-4A23-867B-DB519C4F5F88}" dt="2022-05-10T18:25:49.377" v="15" actId="26606"/>
          <ac:spMkLst>
            <pc:docMk/>
            <pc:sldMk cId="2847980241" sldId="2147471394"/>
            <ac:spMk id="19" creationId="{FF9F2414-84E8-453E-B1F3-389FDE8192D9}"/>
          </ac:spMkLst>
        </pc:spChg>
        <pc:spChg chg="add del">
          <ac:chgData name="Aaron Wallace" userId="a92dcb36-c8db-4ba8-945f-6cb4ebe973b1" providerId="ADAL" clId="{1AC32334-6716-4A23-867B-DB519C4F5F88}" dt="2022-05-10T18:25:49.377" v="15" actId="26606"/>
          <ac:spMkLst>
            <pc:docMk/>
            <pc:sldMk cId="2847980241" sldId="2147471394"/>
            <ac:spMk id="21" creationId="{3ECA69A1-7536-43AC-85EF-C7106179F5ED}"/>
          </ac:spMkLst>
        </pc:spChg>
        <pc:picChg chg="add del mod">
          <ac:chgData name="Aaron Wallace" userId="a92dcb36-c8db-4ba8-945f-6cb4ebe973b1" providerId="ADAL" clId="{1AC32334-6716-4A23-867B-DB519C4F5F88}" dt="2022-05-10T18:25:04.625" v="5" actId="478"/>
          <ac:picMkLst>
            <pc:docMk/>
            <pc:sldMk cId="2847980241" sldId="2147471394"/>
            <ac:picMk id="2" creationId="{F8421487-0F91-47B9-A52C-10A863B28112}"/>
          </ac:picMkLst>
        </pc:picChg>
        <pc:picChg chg="add mod">
          <ac:chgData name="Aaron Wallace" userId="a92dcb36-c8db-4ba8-945f-6cb4ebe973b1" providerId="ADAL" clId="{1AC32334-6716-4A23-867B-DB519C4F5F88}" dt="2022-05-10T18:33:03.166" v="560" actId="1037"/>
          <ac:picMkLst>
            <pc:docMk/>
            <pc:sldMk cId="2847980241" sldId="2147471394"/>
            <ac:picMk id="4" creationId="{56EA4D02-9B3B-4DC2-AFC1-8E70533E5762}"/>
          </ac:picMkLst>
        </pc:picChg>
      </pc:sldChg>
      <pc:sldChg chg="addSp delSp modSp new mod ord modClrScheme chgLayout">
        <pc:chgData name="Aaron Wallace" userId="a92dcb36-c8db-4ba8-945f-6cb4ebe973b1" providerId="ADAL" clId="{1AC32334-6716-4A23-867B-DB519C4F5F88}" dt="2022-05-11T12:34:20.085" v="5773" actId="20577"/>
        <pc:sldMkLst>
          <pc:docMk/>
          <pc:sldMk cId="2079095756" sldId="2147471395"/>
        </pc:sldMkLst>
        <pc:spChg chg="add del mod">
          <ac:chgData name="Aaron Wallace" userId="a92dcb36-c8db-4ba8-945f-6cb4ebe973b1" providerId="ADAL" clId="{1AC32334-6716-4A23-867B-DB519C4F5F88}" dt="2022-05-10T18:39:41.835" v="998" actId="478"/>
          <ac:spMkLst>
            <pc:docMk/>
            <pc:sldMk cId="2079095756" sldId="2147471395"/>
            <ac:spMk id="2" creationId="{B2EA3BAB-AF6A-45FD-BBA4-A4102501ECF5}"/>
          </ac:spMkLst>
        </pc:spChg>
        <pc:spChg chg="add mod">
          <ac:chgData name="Aaron Wallace" userId="a92dcb36-c8db-4ba8-945f-6cb4ebe973b1" providerId="ADAL" clId="{1AC32334-6716-4A23-867B-DB519C4F5F88}" dt="2022-05-11T12:34:20.085" v="5773" actId="20577"/>
          <ac:spMkLst>
            <pc:docMk/>
            <pc:sldMk cId="2079095756" sldId="2147471395"/>
            <ac:spMk id="3" creationId="{8CDB16AB-1A72-43E8-A872-2B8ABB2C895F}"/>
          </ac:spMkLst>
        </pc:spChg>
        <pc:spChg chg="add mod">
          <ac:chgData name="Aaron Wallace" userId="a92dcb36-c8db-4ba8-945f-6cb4ebe973b1" providerId="ADAL" clId="{1AC32334-6716-4A23-867B-DB519C4F5F88}" dt="2022-05-11T00:12:07.460" v="2694" actId="20577"/>
          <ac:spMkLst>
            <pc:docMk/>
            <pc:sldMk cId="2079095756" sldId="2147471395"/>
            <ac:spMk id="4" creationId="{35C9E4B9-F121-40AA-8EA5-A3B9FAF181B6}"/>
          </ac:spMkLst>
        </pc:spChg>
        <pc:picChg chg="add mod">
          <ac:chgData name="Aaron Wallace" userId="a92dcb36-c8db-4ba8-945f-6cb4ebe973b1" providerId="ADAL" clId="{1AC32334-6716-4A23-867B-DB519C4F5F88}" dt="2022-05-10T19:13:13.624" v="2564" actId="1036"/>
          <ac:picMkLst>
            <pc:docMk/>
            <pc:sldMk cId="2079095756" sldId="2147471395"/>
            <ac:picMk id="6" creationId="{EA1192B1-10CE-4F5D-9D7B-8E0058AC9462}"/>
          </ac:picMkLst>
        </pc:picChg>
      </pc:sldChg>
      <pc:sldChg chg="add del">
        <pc:chgData name="Aaron Wallace" userId="a92dcb36-c8db-4ba8-945f-6cb4ebe973b1" providerId="ADAL" clId="{1AC32334-6716-4A23-867B-DB519C4F5F88}" dt="2022-05-10T18:39:31.578" v="996"/>
        <pc:sldMkLst>
          <pc:docMk/>
          <pc:sldMk cId="2527282578" sldId="2147471396"/>
        </pc:sldMkLst>
      </pc:sldChg>
      <pc:sldChg chg="addSp delSp modSp new mod setBg modClrScheme chgLayout">
        <pc:chgData name="Aaron Wallace" userId="a92dcb36-c8db-4ba8-945f-6cb4ebe973b1" providerId="ADAL" clId="{1AC32334-6716-4A23-867B-DB519C4F5F88}" dt="2022-05-11T12:33:27.440" v="5719" actId="20577"/>
        <pc:sldMkLst>
          <pc:docMk/>
          <pc:sldMk cId="4207843531" sldId="2147471396"/>
        </pc:sldMkLst>
        <pc:spChg chg="add mod ord">
          <ac:chgData name="Aaron Wallace" userId="a92dcb36-c8db-4ba8-945f-6cb4ebe973b1" providerId="ADAL" clId="{1AC32334-6716-4A23-867B-DB519C4F5F88}" dt="2022-05-11T12:29:13.712" v="5276" actId="14100"/>
          <ac:spMkLst>
            <pc:docMk/>
            <pc:sldMk cId="4207843531" sldId="2147471396"/>
            <ac:spMk id="2" creationId="{F1E405EA-3299-4633-8F88-F44247650176}"/>
          </ac:spMkLst>
        </pc:spChg>
        <pc:spChg chg="add mod">
          <ac:chgData name="Aaron Wallace" userId="a92dcb36-c8db-4ba8-945f-6cb4ebe973b1" providerId="ADAL" clId="{1AC32334-6716-4A23-867B-DB519C4F5F88}" dt="2022-05-11T12:33:27.440" v="5719" actId="20577"/>
          <ac:spMkLst>
            <pc:docMk/>
            <pc:sldMk cId="4207843531" sldId="2147471396"/>
            <ac:spMk id="7" creationId="{ACFEE346-44B0-4F01-9E7A-6E9DE3CC7944}"/>
          </ac:spMkLst>
        </pc:spChg>
        <pc:spChg chg="add mod">
          <ac:chgData name="Aaron Wallace" userId="a92dcb36-c8db-4ba8-945f-6cb4ebe973b1" providerId="ADAL" clId="{1AC32334-6716-4A23-867B-DB519C4F5F88}" dt="2022-05-11T12:33:14.286" v="5709" actId="1076"/>
          <ac:spMkLst>
            <pc:docMk/>
            <pc:sldMk cId="4207843531" sldId="2147471396"/>
            <ac:spMk id="8" creationId="{3EFDD9DF-F2C3-4EC6-8D5A-DAB10C98DD8A}"/>
          </ac:spMkLst>
        </pc:spChg>
        <pc:spChg chg="add del">
          <ac:chgData name="Aaron Wallace" userId="a92dcb36-c8db-4ba8-945f-6cb4ebe973b1" providerId="ADAL" clId="{1AC32334-6716-4A23-867B-DB519C4F5F88}" dt="2022-05-10T18:44:23.881" v="1131" actId="26606"/>
          <ac:spMkLst>
            <pc:docMk/>
            <pc:sldMk cId="4207843531" sldId="2147471396"/>
            <ac:spMk id="9" creationId="{71CFE9EA-50D8-4028-BE42-DC2D813BEA66}"/>
          </ac:spMkLst>
        </pc:spChg>
        <pc:spChg chg="add del">
          <ac:chgData name="Aaron Wallace" userId="a92dcb36-c8db-4ba8-945f-6cb4ebe973b1" providerId="ADAL" clId="{1AC32334-6716-4A23-867B-DB519C4F5F88}" dt="2022-05-10T18:44:24.683" v="1133" actId="26606"/>
          <ac:spMkLst>
            <pc:docMk/>
            <pc:sldMk cId="4207843531" sldId="2147471396"/>
            <ac:spMk id="13" creationId="{A4AC5506-6312-4701-8D3C-40187889A947}"/>
          </ac:spMkLst>
        </pc:spChg>
        <pc:spChg chg="add del">
          <ac:chgData name="Aaron Wallace" userId="a92dcb36-c8db-4ba8-945f-6cb4ebe973b1" providerId="ADAL" clId="{1AC32334-6716-4A23-867B-DB519C4F5F88}" dt="2022-05-10T18:44:26.949" v="1135" actId="26606"/>
          <ac:spMkLst>
            <pc:docMk/>
            <pc:sldMk cId="4207843531" sldId="2147471396"/>
            <ac:spMk id="15" creationId="{D12DDE76-C203-4047-9998-63900085B5E8}"/>
          </ac:spMkLst>
        </pc:spChg>
        <pc:spChg chg="add del">
          <ac:chgData name="Aaron Wallace" userId="a92dcb36-c8db-4ba8-945f-6cb4ebe973b1" providerId="ADAL" clId="{1AC32334-6716-4A23-867B-DB519C4F5F88}" dt="2022-05-10T18:44:40.493" v="1137" actId="26606"/>
          <ac:spMkLst>
            <pc:docMk/>
            <pc:sldMk cId="4207843531" sldId="2147471396"/>
            <ac:spMk id="17" creationId="{D4771268-CB57-404A-9271-370EB28F6090}"/>
          </ac:spMkLst>
        </pc:spChg>
        <pc:spChg chg="add del">
          <ac:chgData name="Aaron Wallace" userId="a92dcb36-c8db-4ba8-945f-6cb4ebe973b1" providerId="ADAL" clId="{1AC32334-6716-4A23-867B-DB519C4F5F88}" dt="2022-05-10T18:44:45.905" v="1139" actId="26606"/>
          <ac:spMkLst>
            <pc:docMk/>
            <pc:sldMk cId="4207843531" sldId="2147471396"/>
            <ac:spMk id="19" creationId="{B547373F-AF2E-4907-B442-9F902B387FD0}"/>
          </ac:spMkLst>
        </pc:spChg>
        <pc:spChg chg="add del">
          <ac:chgData name="Aaron Wallace" userId="a92dcb36-c8db-4ba8-945f-6cb4ebe973b1" providerId="ADAL" clId="{1AC32334-6716-4A23-867B-DB519C4F5F88}" dt="2022-05-10T18:44:47.392" v="1141" actId="26606"/>
          <ac:spMkLst>
            <pc:docMk/>
            <pc:sldMk cId="4207843531" sldId="2147471396"/>
            <ac:spMk id="21" creationId="{1707FC24-6981-43D9-B525-C7832BA22463}"/>
          </ac:spMkLst>
        </pc:spChg>
        <pc:spChg chg="add del">
          <ac:chgData name="Aaron Wallace" userId="a92dcb36-c8db-4ba8-945f-6cb4ebe973b1" providerId="ADAL" clId="{1AC32334-6716-4A23-867B-DB519C4F5F88}" dt="2022-05-10T18:44:51.331" v="1143" actId="26606"/>
          <ac:spMkLst>
            <pc:docMk/>
            <pc:sldMk cId="4207843531" sldId="2147471396"/>
            <ac:spMk id="23" creationId="{6753252F-4873-4F63-801D-CC719279A7D5}"/>
          </ac:spMkLst>
        </pc:spChg>
        <pc:spChg chg="add del">
          <ac:chgData name="Aaron Wallace" userId="a92dcb36-c8db-4ba8-945f-6cb4ebe973b1" providerId="ADAL" clId="{1AC32334-6716-4A23-867B-DB519C4F5F88}" dt="2022-05-10T18:44:51.331" v="1143" actId="26606"/>
          <ac:spMkLst>
            <pc:docMk/>
            <pc:sldMk cId="4207843531" sldId="2147471396"/>
            <ac:spMk id="24" creationId="{047C8CCB-F95D-4249-92DD-651249D3535A}"/>
          </ac:spMkLst>
        </pc:spChg>
        <pc:spChg chg="add del">
          <ac:chgData name="Aaron Wallace" userId="a92dcb36-c8db-4ba8-945f-6cb4ebe973b1" providerId="ADAL" clId="{1AC32334-6716-4A23-867B-DB519C4F5F88}" dt="2022-05-10T18:44:52.940" v="1145" actId="26606"/>
          <ac:spMkLst>
            <pc:docMk/>
            <pc:sldMk cId="4207843531" sldId="2147471396"/>
            <ac:spMk id="26" creationId="{017517EF-BD4D-4055-BDB4-A322C53568AD}"/>
          </ac:spMkLst>
        </pc:spChg>
        <pc:spChg chg="add del">
          <ac:chgData name="Aaron Wallace" userId="a92dcb36-c8db-4ba8-945f-6cb4ebe973b1" providerId="ADAL" clId="{1AC32334-6716-4A23-867B-DB519C4F5F88}" dt="2022-05-10T18:44:52.940" v="1145" actId="26606"/>
          <ac:spMkLst>
            <pc:docMk/>
            <pc:sldMk cId="4207843531" sldId="2147471396"/>
            <ac:spMk id="27" creationId="{0ADDB668-2CA4-4D2B-9C34-3487CA330BA8}"/>
          </ac:spMkLst>
        </pc:spChg>
        <pc:spChg chg="add del">
          <ac:chgData name="Aaron Wallace" userId="a92dcb36-c8db-4ba8-945f-6cb4ebe973b1" providerId="ADAL" clId="{1AC32334-6716-4A23-867B-DB519C4F5F88}" dt="2022-05-10T18:44:52.940" v="1145" actId="26606"/>
          <ac:spMkLst>
            <pc:docMk/>
            <pc:sldMk cId="4207843531" sldId="2147471396"/>
            <ac:spMk id="28" creationId="{2568BC19-F052-4108-93E1-6A3D1DEC072F}"/>
          </ac:spMkLst>
        </pc:spChg>
        <pc:spChg chg="add del">
          <ac:chgData name="Aaron Wallace" userId="a92dcb36-c8db-4ba8-945f-6cb4ebe973b1" providerId="ADAL" clId="{1AC32334-6716-4A23-867B-DB519C4F5F88}" dt="2022-05-10T18:44:52.940" v="1145" actId="26606"/>
          <ac:spMkLst>
            <pc:docMk/>
            <pc:sldMk cId="4207843531" sldId="2147471396"/>
            <ac:spMk id="29" creationId="{D5FD337D-4D6B-4C8B-B6F5-121097E09881}"/>
          </ac:spMkLst>
        </pc:spChg>
        <pc:spChg chg="add del">
          <ac:chgData name="Aaron Wallace" userId="a92dcb36-c8db-4ba8-945f-6cb4ebe973b1" providerId="ADAL" clId="{1AC32334-6716-4A23-867B-DB519C4F5F88}" dt="2022-05-10T18:44:55.260" v="1147" actId="26606"/>
          <ac:spMkLst>
            <pc:docMk/>
            <pc:sldMk cId="4207843531" sldId="2147471396"/>
            <ac:spMk id="31" creationId="{A4AC5506-6312-4701-8D3C-40187889A947}"/>
          </ac:spMkLst>
        </pc:spChg>
        <pc:spChg chg="add del">
          <ac:chgData name="Aaron Wallace" userId="a92dcb36-c8db-4ba8-945f-6cb4ebe973b1" providerId="ADAL" clId="{1AC32334-6716-4A23-867B-DB519C4F5F88}" dt="2022-05-10T18:46:56.372" v="1344" actId="26606"/>
          <ac:spMkLst>
            <pc:docMk/>
            <pc:sldMk cId="4207843531" sldId="2147471396"/>
            <ac:spMk id="33" creationId="{53F29798-D584-4792-9B62-3F5F5C36D619}"/>
          </ac:spMkLst>
        </pc:spChg>
        <pc:spChg chg="add del">
          <ac:chgData name="Aaron Wallace" userId="a92dcb36-c8db-4ba8-945f-6cb4ebe973b1" providerId="ADAL" clId="{1AC32334-6716-4A23-867B-DB519C4F5F88}" dt="2022-05-10T18:50:27.806" v="1672" actId="26606"/>
          <ac:spMkLst>
            <pc:docMk/>
            <pc:sldMk cId="4207843531" sldId="2147471396"/>
            <ac:spMk id="38" creationId="{BA79A7CF-01AF-4178-9369-94E0C90EB046}"/>
          </ac:spMkLst>
        </pc:spChg>
        <pc:spChg chg="add del">
          <ac:chgData name="Aaron Wallace" userId="a92dcb36-c8db-4ba8-945f-6cb4ebe973b1" providerId="ADAL" clId="{1AC32334-6716-4A23-867B-DB519C4F5F88}" dt="2022-05-10T18:50:27.806" v="1672" actId="26606"/>
          <ac:spMkLst>
            <pc:docMk/>
            <pc:sldMk cId="4207843531" sldId="2147471396"/>
            <ac:spMk id="40" creationId="{99413ED5-9ED4-4772-BCE4-2BCAE6B12E35}"/>
          </ac:spMkLst>
        </pc:spChg>
        <pc:spChg chg="add del">
          <ac:chgData name="Aaron Wallace" userId="a92dcb36-c8db-4ba8-945f-6cb4ebe973b1" providerId="ADAL" clId="{1AC32334-6716-4A23-867B-DB519C4F5F88}" dt="2022-05-10T18:50:27.806" v="1672" actId="26606"/>
          <ac:spMkLst>
            <pc:docMk/>
            <pc:sldMk cId="4207843531" sldId="2147471396"/>
            <ac:spMk id="42" creationId="{04357C93-F0CB-4A1C-8F77-4E9063789819}"/>
          </ac:spMkLst>
        </pc:spChg>
        <pc:spChg chg="add del">
          <ac:chgData name="Aaron Wallace" userId="a92dcb36-c8db-4ba8-945f-6cb4ebe973b1" providerId="ADAL" clId="{1AC32334-6716-4A23-867B-DB519C4F5F88}" dt="2022-05-10T18:50:27.806" v="1672" actId="26606"/>
          <ac:spMkLst>
            <pc:docMk/>
            <pc:sldMk cId="4207843531" sldId="2147471396"/>
            <ac:spMk id="44" creationId="{90F533E9-6690-41A8-A372-4C6C622D028D}"/>
          </ac:spMkLst>
        </pc:spChg>
        <pc:spChg chg="add">
          <ac:chgData name="Aaron Wallace" userId="a92dcb36-c8db-4ba8-945f-6cb4ebe973b1" providerId="ADAL" clId="{1AC32334-6716-4A23-867B-DB519C4F5F88}" dt="2022-05-10T18:50:27.806" v="1672" actId="26606"/>
          <ac:spMkLst>
            <pc:docMk/>
            <pc:sldMk cId="4207843531" sldId="2147471396"/>
            <ac:spMk id="49" creationId="{D12DDE76-C203-4047-9998-63900085B5E8}"/>
          </ac:spMkLst>
        </pc:spChg>
        <pc:picChg chg="add del mod">
          <ac:chgData name="Aaron Wallace" userId="a92dcb36-c8db-4ba8-945f-6cb4ebe973b1" providerId="ADAL" clId="{1AC32334-6716-4A23-867B-DB519C4F5F88}" dt="2022-05-10T18:44:01.572" v="1123" actId="478"/>
          <ac:picMkLst>
            <pc:docMk/>
            <pc:sldMk cId="4207843531" sldId="2147471396"/>
            <ac:picMk id="3" creationId="{5B83E34A-602E-4FC1-B9BB-7BFD143EA798}"/>
          </ac:picMkLst>
        </pc:picChg>
        <pc:picChg chg="add mod modCrop">
          <ac:chgData name="Aaron Wallace" userId="a92dcb36-c8db-4ba8-945f-6cb4ebe973b1" providerId="ADAL" clId="{1AC32334-6716-4A23-867B-DB519C4F5F88}" dt="2022-05-10T18:50:38.022" v="1676" actId="14100"/>
          <ac:picMkLst>
            <pc:docMk/>
            <pc:sldMk cId="4207843531" sldId="2147471396"/>
            <ac:picMk id="4" creationId="{7CCB0AFD-19FA-4F0E-8C16-E12DA8037B1F}"/>
          </ac:picMkLst>
        </pc:picChg>
        <pc:cxnChg chg="add mod">
          <ac:chgData name="Aaron Wallace" userId="a92dcb36-c8db-4ba8-945f-6cb4ebe973b1" providerId="ADAL" clId="{1AC32334-6716-4A23-867B-DB519C4F5F88}" dt="2022-05-11T12:31:34.163" v="5543" actId="14100"/>
          <ac:cxnSpMkLst>
            <pc:docMk/>
            <pc:sldMk cId="4207843531" sldId="2147471396"/>
            <ac:cxnSpMk id="5" creationId="{71107EF5-C51F-4E3A-B745-461422051A4D}"/>
          </ac:cxnSpMkLst>
        </pc:cxnChg>
        <pc:cxnChg chg="add del">
          <ac:chgData name="Aaron Wallace" userId="a92dcb36-c8db-4ba8-945f-6cb4ebe973b1" providerId="ADAL" clId="{1AC32334-6716-4A23-867B-DB519C4F5F88}" dt="2022-05-10T18:44:23.881" v="1131" actId="26606"/>
          <ac:cxnSpMkLst>
            <pc:docMk/>
            <pc:sldMk cId="4207843531" sldId="2147471396"/>
            <ac:cxnSpMk id="11" creationId="{9A218DD6-0CC7-465B-B80F-747F97B4021F}"/>
          </ac:cxnSpMkLst>
        </pc:cxnChg>
      </pc:sldChg>
      <pc:sldChg chg="addSp delSp modSp add mod">
        <pc:chgData name="Aaron Wallace" userId="a92dcb36-c8db-4ba8-945f-6cb4ebe973b1" providerId="ADAL" clId="{1AC32334-6716-4A23-867B-DB519C4F5F88}" dt="2022-05-11T12:34:41.213" v="5785" actId="20577"/>
        <pc:sldMkLst>
          <pc:docMk/>
          <pc:sldMk cId="3220307503" sldId="2147471397"/>
        </pc:sldMkLst>
        <pc:spChg chg="mod">
          <ac:chgData name="Aaron Wallace" userId="a92dcb36-c8db-4ba8-945f-6cb4ebe973b1" providerId="ADAL" clId="{1AC32334-6716-4A23-867B-DB519C4F5F88}" dt="2022-05-11T12:34:41.213" v="5785" actId="20577"/>
          <ac:spMkLst>
            <pc:docMk/>
            <pc:sldMk cId="3220307503" sldId="2147471397"/>
            <ac:spMk id="3" creationId="{8CDB16AB-1A72-43E8-A872-2B8ABB2C895F}"/>
          </ac:spMkLst>
        </pc:spChg>
        <pc:spChg chg="mod">
          <ac:chgData name="Aaron Wallace" userId="a92dcb36-c8db-4ba8-945f-6cb4ebe973b1" providerId="ADAL" clId="{1AC32334-6716-4A23-867B-DB519C4F5F88}" dt="2022-05-11T00:13:09.676" v="2814" actId="20577"/>
          <ac:spMkLst>
            <pc:docMk/>
            <pc:sldMk cId="3220307503" sldId="2147471397"/>
            <ac:spMk id="4" creationId="{35C9E4B9-F121-40AA-8EA5-A3B9FAF181B6}"/>
          </ac:spMkLst>
        </pc:spChg>
        <pc:picChg chg="add mod">
          <ac:chgData name="Aaron Wallace" userId="a92dcb36-c8db-4ba8-945f-6cb4ebe973b1" providerId="ADAL" clId="{1AC32334-6716-4A23-867B-DB519C4F5F88}" dt="2022-05-11T00:18:54.434" v="3321" actId="1076"/>
          <ac:picMkLst>
            <pc:docMk/>
            <pc:sldMk cId="3220307503" sldId="2147471397"/>
            <ac:picMk id="5" creationId="{3723A1DD-5335-43CF-9C2F-B71E0962AFF5}"/>
          </ac:picMkLst>
        </pc:picChg>
        <pc:picChg chg="del">
          <ac:chgData name="Aaron Wallace" userId="a92dcb36-c8db-4ba8-945f-6cb4ebe973b1" providerId="ADAL" clId="{1AC32334-6716-4A23-867B-DB519C4F5F88}" dt="2022-05-11T00:17:54.061" v="3318" actId="478"/>
          <ac:picMkLst>
            <pc:docMk/>
            <pc:sldMk cId="3220307503" sldId="2147471397"/>
            <ac:picMk id="6" creationId="{EA1192B1-10CE-4F5D-9D7B-8E0058AC9462}"/>
          </ac:picMkLst>
        </pc:picChg>
      </pc:sldChg>
      <pc:sldChg chg="addSp delSp modSp new mod setBg modClrScheme chgLayout">
        <pc:chgData name="Aaron Wallace" userId="a92dcb36-c8db-4ba8-945f-6cb4ebe973b1" providerId="ADAL" clId="{1AC32334-6716-4A23-867B-DB519C4F5F88}" dt="2022-05-11T00:31:43.199" v="5036" actId="20577"/>
        <pc:sldMkLst>
          <pc:docMk/>
          <pc:sldMk cId="3445504855" sldId="2147471398"/>
        </pc:sldMkLst>
        <pc:spChg chg="del mod ord">
          <ac:chgData name="Aaron Wallace" userId="a92dcb36-c8db-4ba8-945f-6cb4ebe973b1" providerId="ADAL" clId="{1AC32334-6716-4A23-867B-DB519C4F5F88}" dt="2022-05-11T00:17:19.992" v="3228" actId="700"/>
          <ac:spMkLst>
            <pc:docMk/>
            <pc:sldMk cId="3445504855" sldId="2147471398"/>
            <ac:spMk id="2" creationId="{17CEB9AD-D2A8-4CF4-A38E-038099CF7CAC}"/>
          </ac:spMkLst>
        </pc:spChg>
        <pc:spChg chg="del mod ord">
          <ac:chgData name="Aaron Wallace" userId="a92dcb36-c8db-4ba8-945f-6cb4ebe973b1" providerId="ADAL" clId="{1AC32334-6716-4A23-867B-DB519C4F5F88}" dt="2022-05-11T00:17:19.992" v="3228" actId="700"/>
          <ac:spMkLst>
            <pc:docMk/>
            <pc:sldMk cId="3445504855" sldId="2147471398"/>
            <ac:spMk id="3" creationId="{2F5E69E0-4E14-486A-BED2-C1ECA47C8FF6}"/>
          </ac:spMkLst>
        </pc:spChg>
        <pc:spChg chg="del">
          <ac:chgData name="Aaron Wallace" userId="a92dcb36-c8db-4ba8-945f-6cb4ebe973b1" providerId="ADAL" clId="{1AC32334-6716-4A23-867B-DB519C4F5F88}" dt="2022-05-11T00:17:19.992" v="3228" actId="700"/>
          <ac:spMkLst>
            <pc:docMk/>
            <pc:sldMk cId="3445504855" sldId="2147471398"/>
            <ac:spMk id="4" creationId="{E9E4A384-6C7E-4CFD-BF37-E82BE5230527}"/>
          </ac:spMkLst>
        </pc:spChg>
        <pc:spChg chg="add mod ord">
          <ac:chgData name="Aaron Wallace" userId="a92dcb36-c8db-4ba8-945f-6cb4ebe973b1" providerId="ADAL" clId="{1AC32334-6716-4A23-867B-DB519C4F5F88}" dt="2022-05-11T00:30:00.268" v="4856" actId="20577"/>
          <ac:spMkLst>
            <pc:docMk/>
            <pc:sldMk cId="3445504855" sldId="2147471398"/>
            <ac:spMk id="5" creationId="{43FC7B60-8AE9-4AA8-AD43-32E277FCE426}"/>
          </ac:spMkLst>
        </pc:spChg>
        <pc:spChg chg="add mod ord">
          <ac:chgData name="Aaron Wallace" userId="a92dcb36-c8db-4ba8-945f-6cb4ebe973b1" providerId="ADAL" clId="{1AC32334-6716-4A23-867B-DB519C4F5F88}" dt="2022-05-11T00:31:43.199" v="5036" actId="20577"/>
          <ac:spMkLst>
            <pc:docMk/>
            <pc:sldMk cId="3445504855" sldId="2147471398"/>
            <ac:spMk id="6" creationId="{DAB49290-8F17-4AA5-958D-EEEB3A079E04}"/>
          </ac:spMkLst>
        </pc:spChg>
        <pc:spChg chg="add">
          <ac:chgData name="Aaron Wallace" userId="a92dcb36-c8db-4ba8-945f-6cb4ebe973b1" providerId="ADAL" clId="{1AC32334-6716-4A23-867B-DB519C4F5F88}" dt="2022-05-11T00:23:21.571" v="4108" actId="26606"/>
          <ac:spMkLst>
            <pc:docMk/>
            <pc:sldMk cId="3445504855" sldId="2147471398"/>
            <ac:spMk id="11" creationId="{907EF6B7-1338-4443-8C46-6A318D952DFD}"/>
          </ac:spMkLst>
        </pc:spChg>
        <pc:spChg chg="add">
          <ac:chgData name="Aaron Wallace" userId="a92dcb36-c8db-4ba8-945f-6cb4ebe973b1" providerId="ADAL" clId="{1AC32334-6716-4A23-867B-DB519C4F5F88}" dt="2022-05-11T00:23:21.571" v="4108" actId="26606"/>
          <ac:spMkLst>
            <pc:docMk/>
            <pc:sldMk cId="3445504855" sldId="2147471398"/>
            <ac:spMk id="13" creationId="{DAAE4CDD-124C-4DCF-9584-B6033B545DD5}"/>
          </ac:spMkLst>
        </pc:spChg>
        <pc:spChg chg="add">
          <ac:chgData name="Aaron Wallace" userId="a92dcb36-c8db-4ba8-945f-6cb4ebe973b1" providerId="ADAL" clId="{1AC32334-6716-4A23-867B-DB519C4F5F88}" dt="2022-05-11T00:23:21.571" v="4108" actId="26606"/>
          <ac:spMkLst>
            <pc:docMk/>
            <pc:sldMk cId="3445504855" sldId="2147471398"/>
            <ac:spMk id="15" creationId="{081E4A58-353D-44AE-B2FC-2A74E2E400F7}"/>
          </ac:spMkLst>
        </pc:spChg>
      </pc:sldChg>
      <pc:sldChg chg="addSp delSp modSp new mod modClrScheme chgLayout">
        <pc:chgData name="Aaron Wallace" userId="a92dcb36-c8db-4ba8-945f-6cb4ebe973b1" providerId="ADAL" clId="{1AC32334-6716-4A23-867B-DB519C4F5F88}" dt="2022-05-11T12:31:15.759" v="5541" actId="20577"/>
        <pc:sldMkLst>
          <pc:docMk/>
          <pc:sldMk cId="3399880202" sldId="2147471399"/>
        </pc:sldMkLst>
        <pc:spChg chg="del mod ord">
          <ac:chgData name="Aaron Wallace" userId="a92dcb36-c8db-4ba8-945f-6cb4ebe973b1" providerId="ADAL" clId="{1AC32334-6716-4A23-867B-DB519C4F5F88}" dt="2022-05-11T12:29:34.032" v="5278" actId="700"/>
          <ac:spMkLst>
            <pc:docMk/>
            <pc:sldMk cId="3399880202" sldId="2147471399"/>
            <ac:spMk id="2" creationId="{431E3198-61A1-44A1-BD86-38F9FD46DB3F}"/>
          </ac:spMkLst>
        </pc:spChg>
        <pc:spChg chg="add mod ord">
          <ac:chgData name="Aaron Wallace" userId="a92dcb36-c8db-4ba8-945f-6cb4ebe973b1" providerId="ADAL" clId="{1AC32334-6716-4A23-867B-DB519C4F5F88}" dt="2022-05-11T12:31:15.759" v="5541" actId="20577"/>
          <ac:spMkLst>
            <pc:docMk/>
            <pc:sldMk cId="3399880202" sldId="2147471399"/>
            <ac:spMk id="3" creationId="{D69E2EF4-C969-4622-A732-3B34C6D9B014}"/>
          </ac:spMkLst>
        </pc:spChg>
        <pc:spChg chg="add mod ord">
          <ac:chgData name="Aaron Wallace" userId="a92dcb36-c8db-4ba8-945f-6cb4ebe973b1" providerId="ADAL" clId="{1AC32334-6716-4A23-867B-DB519C4F5F88}" dt="2022-05-11T12:29:34.032" v="5278" actId="700"/>
          <ac:spMkLst>
            <pc:docMk/>
            <pc:sldMk cId="3399880202" sldId="2147471399"/>
            <ac:spMk id="4" creationId="{E3241E63-5A7B-4C89-AC0C-4F94DE2DB4D4}"/>
          </ac:spMkLst>
        </pc:spChg>
      </pc:sldChg>
      <pc:sldMasterChg chg="delSldLayout">
        <pc:chgData name="Aaron Wallace" userId="a92dcb36-c8db-4ba8-945f-6cb4ebe973b1" providerId="ADAL" clId="{1AC32334-6716-4A23-867B-DB519C4F5F88}" dt="2022-05-11T00:32:20.037" v="5039" actId="2696"/>
        <pc:sldMasterMkLst>
          <pc:docMk/>
          <pc:sldMasterMk cId="645195918" sldId="2147483648"/>
        </pc:sldMasterMkLst>
        <pc:sldLayoutChg chg="del">
          <pc:chgData name="Aaron Wallace" userId="a92dcb36-c8db-4ba8-945f-6cb4ebe973b1" providerId="ADAL" clId="{1AC32334-6716-4A23-867B-DB519C4F5F88}" dt="2022-05-11T00:31:58.087" v="5037" actId="2696"/>
          <pc:sldLayoutMkLst>
            <pc:docMk/>
            <pc:sldMasterMk cId="645195918" sldId="2147483648"/>
            <pc:sldLayoutMk cId="1541660856" sldId="2147483663"/>
          </pc:sldLayoutMkLst>
        </pc:sldLayoutChg>
        <pc:sldLayoutChg chg="del">
          <pc:chgData name="Aaron Wallace" userId="a92dcb36-c8db-4ba8-945f-6cb4ebe973b1" providerId="ADAL" clId="{1AC32334-6716-4A23-867B-DB519C4F5F88}" dt="2022-05-11T00:32:20.037" v="5039" actId="2696"/>
          <pc:sldLayoutMkLst>
            <pc:docMk/>
            <pc:sldMasterMk cId="645195918" sldId="2147483648"/>
            <pc:sldLayoutMk cId="1635117562" sldId="2147483672"/>
          </pc:sldLayoutMkLst>
        </pc:sldLayoutChg>
      </pc:sldMasterChg>
    </pc:docChg>
  </pc:docChgLst>
  <pc:docChgLst>
    <pc:chgData name="Crystal Bruce" userId="14427a4ffe69d2bf" providerId="Windows Live" clId="Web-{C3F989F7-BC93-48C7-A4FA-CC4D5E934308}"/>
    <pc:docChg chg="mod">
      <pc:chgData name="Crystal Bruce" userId="14427a4ffe69d2bf" providerId="Windows Live" clId="Web-{C3F989F7-BC93-48C7-A4FA-CC4D5E934308}" dt="2022-07-20T14:00:16.464" v="2"/>
      <pc:docMkLst>
        <pc:docMk/>
      </pc:docMkLst>
      <pc:sldChg chg="addCm modCm">
        <pc:chgData name="Crystal Bruce" userId="14427a4ffe69d2bf" providerId="Windows Live" clId="Web-{C3F989F7-BC93-48C7-A4FA-CC4D5E934308}" dt="2022-07-20T14:00:16.464" v="2"/>
        <pc:sldMkLst>
          <pc:docMk/>
          <pc:sldMk cId="2847980241" sldId="2147471394"/>
        </pc:sldMkLst>
      </pc:sldChg>
    </pc:docChg>
  </pc:docChgLst>
  <pc:docChgLst>
    <pc:chgData name="Crystal Bruce" userId="14427a4ffe69d2bf" providerId="Windows Live" clId="Web-{1A592F68-7B5C-459F-AAE3-E667FCE4E6EA}"/>
    <pc:docChg chg="modSld">
      <pc:chgData name="Crystal Bruce" userId="14427a4ffe69d2bf" providerId="Windows Live" clId="Web-{1A592F68-7B5C-459F-AAE3-E667FCE4E6EA}" dt="2022-07-20T16:36:31.683" v="2" actId="14100"/>
      <pc:docMkLst>
        <pc:docMk/>
      </pc:docMkLst>
      <pc:sldChg chg="addCm">
        <pc:chgData name="Crystal Bruce" userId="14427a4ffe69d2bf" providerId="Windows Live" clId="Web-{1A592F68-7B5C-459F-AAE3-E667FCE4E6EA}" dt="2022-07-20T16:31:36.380" v="0"/>
        <pc:sldMkLst>
          <pc:docMk/>
          <pc:sldMk cId="1233936695" sldId="268"/>
        </pc:sldMkLst>
      </pc:sldChg>
      <pc:sldChg chg="modSp">
        <pc:chgData name="Crystal Bruce" userId="14427a4ffe69d2bf" providerId="Windows Live" clId="Web-{1A592F68-7B5C-459F-AAE3-E667FCE4E6EA}" dt="2022-07-20T16:36:31.683" v="2" actId="14100"/>
        <pc:sldMkLst>
          <pc:docMk/>
          <pc:sldMk cId="4043988245" sldId="2147471392"/>
        </pc:sldMkLst>
        <pc:spChg chg="mod">
          <ac:chgData name="Crystal Bruce" userId="14427a4ffe69d2bf" providerId="Windows Live" clId="Web-{1A592F68-7B5C-459F-AAE3-E667FCE4E6EA}" dt="2022-07-20T16:36:31.683" v="2" actId="14100"/>
          <ac:spMkLst>
            <pc:docMk/>
            <pc:sldMk cId="4043988245" sldId="2147471392"/>
            <ac:spMk id="7" creationId="{FA71AD33-F390-412E-A780-099A5AD5880F}"/>
          </ac:spMkLst>
        </pc:spChg>
      </pc:sldChg>
    </pc:docChg>
  </pc:docChgLst>
  <pc:docChgLst>
    <pc:chgData name="Roshni Devchand" userId="391f66c60875c68d" providerId="Windows Live" clId="Web-{1C935776-D3CE-472E-A75D-3D8B4C9406E1}"/>
    <pc:docChg chg="modSld">
      <pc:chgData name="Roshni Devchand" userId="391f66c60875c68d" providerId="Windows Live" clId="Web-{1C935776-D3CE-472E-A75D-3D8B4C9406E1}" dt="2022-07-05T14:08:24.095" v="56"/>
      <pc:docMkLst>
        <pc:docMk/>
      </pc:docMkLst>
      <pc:sldChg chg="addSp modSp">
        <pc:chgData name="Roshni Devchand" userId="391f66c60875c68d" providerId="Windows Live" clId="Web-{1C935776-D3CE-472E-A75D-3D8B4C9406E1}" dt="2022-07-05T13:53:26.409" v="14"/>
        <pc:sldMkLst>
          <pc:docMk/>
          <pc:sldMk cId="2269143628" sldId="256"/>
        </pc:sldMkLst>
        <pc:spChg chg="add mod">
          <ac:chgData name="Roshni Devchand" userId="391f66c60875c68d" providerId="Windows Live" clId="Web-{1C935776-D3CE-472E-A75D-3D8B4C9406E1}" dt="2022-07-05T13:53:26.409" v="14"/>
          <ac:spMkLst>
            <pc:docMk/>
            <pc:sldMk cId="2269143628" sldId="256"/>
            <ac:spMk id="3" creationId="{213C4CC9-0EEF-AEC6-2A58-73726F18C813}"/>
          </ac:spMkLst>
        </pc:spChg>
      </pc:sldChg>
      <pc:sldChg chg="addSp delSp">
        <pc:chgData name="Roshni Devchand" userId="391f66c60875c68d" providerId="Windows Live" clId="Web-{1C935776-D3CE-472E-A75D-3D8B4C9406E1}" dt="2022-07-05T13:53:47.941" v="19"/>
        <pc:sldMkLst>
          <pc:docMk/>
          <pc:sldMk cId="0" sldId="260"/>
        </pc:sldMkLst>
        <pc:spChg chg="add del">
          <ac:chgData name="Roshni Devchand" userId="391f66c60875c68d" providerId="Windows Live" clId="Web-{1C935776-D3CE-472E-A75D-3D8B4C9406E1}" dt="2022-07-05T13:53:47.941" v="19"/>
          <ac:spMkLst>
            <pc:docMk/>
            <pc:sldMk cId="0" sldId="260"/>
            <ac:spMk id="3" creationId="{AE043584-E024-EEE4-C4B5-CB2CBB4B8D5C}"/>
          </ac:spMkLst>
        </pc:spChg>
      </pc:sldChg>
      <pc:sldChg chg="addSp">
        <pc:chgData name="Roshni Devchand" userId="391f66c60875c68d" providerId="Windows Live" clId="Web-{1C935776-D3CE-472E-A75D-3D8B4C9406E1}" dt="2022-07-05T13:55:43.693" v="38"/>
        <pc:sldMkLst>
          <pc:docMk/>
          <pc:sldMk cId="1233936695" sldId="268"/>
        </pc:sldMkLst>
        <pc:spChg chg="add">
          <ac:chgData name="Roshni Devchand" userId="391f66c60875c68d" providerId="Windows Live" clId="Web-{1C935776-D3CE-472E-A75D-3D8B4C9406E1}" dt="2022-07-05T13:55:43.693" v="38"/>
          <ac:spMkLst>
            <pc:docMk/>
            <pc:sldMk cId="1233936695" sldId="268"/>
            <ac:spMk id="8" creationId="{F648884E-A630-F3CA-11E3-D566B42F1E02}"/>
          </ac:spMkLst>
        </pc:spChg>
      </pc:sldChg>
      <pc:sldChg chg="addSp">
        <pc:chgData name="Roshni Devchand" userId="391f66c60875c68d" providerId="Windows Live" clId="Web-{1C935776-D3CE-472E-A75D-3D8B4C9406E1}" dt="2022-07-05T13:56:20.912" v="49"/>
        <pc:sldMkLst>
          <pc:docMk/>
          <pc:sldMk cId="2296540275" sldId="283"/>
        </pc:sldMkLst>
        <pc:spChg chg="add">
          <ac:chgData name="Roshni Devchand" userId="391f66c60875c68d" providerId="Windows Live" clId="Web-{1C935776-D3CE-472E-A75D-3D8B4C9406E1}" dt="2022-07-05T13:56:20.912" v="49"/>
          <ac:spMkLst>
            <pc:docMk/>
            <pc:sldMk cId="2296540275" sldId="283"/>
            <ac:spMk id="3" creationId="{46A2707A-19A8-2D34-99FE-C1BC0A40CA44}"/>
          </ac:spMkLst>
        </pc:spChg>
      </pc:sldChg>
      <pc:sldChg chg="addSp">
        <pc:chgData name="Roshni Devchand" userId="391f66c60875c68d" providerId="Windows Live" clId="Web-{1C935776-D3CE-472E-A75D-3D8B4C9406E1}" dt="2022-07-05T13:53:31.175" v="15"/>
        <pc:sldMkLst>
          <pc:docMk/>
          <pc:sldMk cId="1750466488" sldId="288"/>
        </pc:sldMkLst>
        <pc:spChg chg="add">
          <ac:chgData name="Roshni Devchand" userId="391f66c60875c68d" providerId="Windows Live" clId="Web-{1C935776-D3CE-472E-A75D-3D8B4C9406E1}" dt="2022-07-05T13:53:31.175" v="15"/>
          <ac:spMkLst>
            <pc:docMk/>
            <pc:sldMk cId="1750466488" sldId="288"/>
            <ac:spMk id="6" creationId="{5C92DD29-2BD7-7565-4259-76B7608E0BE8}"/>
          </ac:spMkLst>
        </pc:spChg>
      </pc:sldChg>
      <pc:sldChg chg="addSp modSp">
        <pc:chgData name="Roshni Devchand" userId="391f66c60875c68d" providerId="Windows Live" clId="Web-{1C935776-D3CE-472E-A75D-3D8B4C9406E1}" dt="2022-07-05T13:56:00.787" v="44"/>
        <pc:sldMkLst>
          <pc:docMk/>
          <pc:sldMk cId="2767996692" sldId="310"/>
        </pc:sldMkLst>
        <pc:spChg chg="add mod">
          <ac:chgData name="Roshni Devchand" userId="391f66c60875c68d" providerId="Windows Live" clId="Web-{1C935776-D3CE-472E-A75D-3D8B4C9406E1}" dt="2022-07-05T13:56:00.787" v="44"/>
          <ac:spMkLst>
            <pc:docMk/>
            <pc:sldMk cId="2767996692" sldId="310"/>
            <ac:spMk id="4" creationId="{3F3A5B30-8712-147F-E1EE-D75D8985092C}"/>
          </ac:spMkLst>
        </pc:spChg>
      </pc:sldChg>
      <pc:sldChg chg="addSp">
        <pc:chgData name="Roshni Devchand" userId="391f66c60875c68d" providerId="Windows Live" clId="Web-{1C935776-D3CE-472E-A75D-3D8B4C9406E1}" dt="2022-07-05T13:55:14.192" v="29"/>
        <pc:sldMkLst>
          <pc:docMk/>
          <pc:sldMk cId="4244707392" sldId="2140919015"/>
        </pc:sldMkLst>
        <pc:spChg chg="add">
          <ac:chgData name="Roshni Devchand" userId="391f66c60875c68d" providerId="Windows Live" clId="Web-{1C935776-D3CE-472E-A75D-3D8B4C9406E1}" dt="2022-07-05T13:55:14.192" v="29"/>
          <ac:spMkLst>
            <pc:docMk/>
            <pc:sldMk cId="4244707392" sldId="2140919015"/>
            <ac:spMk id="6" creationId="{FCAFFDD7-B662-0BF6-3EA4-02846EC43EDD}"/>
          </ac:spMkLst>
        </pc:spChg>
      </pc:sldChg>
      <pc:sldChg chg="addSp modSp">
        <pc:chgData name="Roshni Devchand" userId="391f66c60875c68d" providerId="Windows Live" clId="Web-{1C935776-D3CE-472E-A75D-3D8B4C9406E1}" dt="2022-07-05T13:55:08.161" v="28"/>
        <pc:sldMkLst>
          <pc:docMk/>
          <pc:sldMk cId="2055803756" sldId="2147470800"/>
        </pc:sldMkLst>
        <pc:spChg chg="add mod">
          <ac:chgData name="Roshni Devchand" userId="391f66c60875c68d" providerId="Windows Live" clId="Web-{1C935776-D3CE-472E-A75D-3D8B4C9406E1}" dt="2022-07-05T13:55:08.161" v="28"/>
          <ac:spMkLst>
            <pc:docMk/>
            <pc:sldMk cId="2055803756" sldId="2147470800"/>
            <ac:spMk id="3" creationId="{EC7A4D38-1DF2-9018-FE4B-EA0ED848667B}"/>
          </ac:spMkLst>
        </pc:spChg>
      </pc:sldChg>
      <pc:sldChg chg="addSp">
        <pc:chgData name="Roshni Devchand" userId="391f66c60875c68d" providerId="Windows Live" clId="Web-{1C935776-D3CE-472E-A75D-3D8B4C9406E1}" dt="2022-07-05T13:56:10.084" v="46"/>
        <pc:sldMkLst>
          <pc:docMk/>
          <pc:sldMk cId="2973925180" sldId="2147471157"/>
        </pc:sldMkLst>
        <pc:spChg chg="add">
          <ac:chgData name="Roshni Devchand" userId="391f66c60875c68d" providerId="Windows Live" clId="Web-{1C935776-D3CE-472E-A75D-3D8B4C9406E1}" dt="2022-07-05T13:56:10.084" v="46"/>
          <ac:spMkLst>
            <pc:docMk/>
            <pc:sldMk cId="2973925180" sldId="2147471157"/>
            <ac:spMk id="4" creationId="{834FD240-D8CD-6600-2C29-8A5B02973E81}"/>
          </ac:spMkLst>
        </pc:spChg>
      </pc:sldChg>
      <pc:sldChg chg="addSp">
        <pc:chgData name="Roshni Devchand" userId="391f66c60875c68d" providerId="Windows Live" clId="Web-{1C935776-D3CE-472E-A75D-3D8B4C9406E1}" dt="2022-07-05T13:54:01.441" v="22"/>
        <pc:sldMkLst>
          <pc:docMk/>
          <pc:sldMk cId="1157519439" sldId="2147471215"/>
        </pc:sldMkLst>
        <pc:spChg chg="add">
          <ac:chgData name="Roshni Devchand" userId="391f66c60875c68d" providerId="Windows Live" clId="Web-{1C935776-D3CE-472E-A75D-3D8B4C9406E1}" dt="2022-07-05T13:54:01.441" v="22"/>
          <ac:spMkLst>
            <pc:docMk/>
            <pc:sldMk cId="1157519439" sldId="2147471215"/>
            <ac:spMk id="5" creationId="{F966E826-D3C4-DC91-D6E3-EC37B98DDC5D}"/>
          </ac:spMkLst>
        </pc:spChg>
      </pc:sldChg>
      <pc:sldChg chg="addSp">
        <pc:chgData name="Roshni Devchand" userId="391f66c60875c68d" providerId="Windows Live" clId="Web-{1C935776-D3CE-472E-A75D-3D8B4C9406E1}" dt="2022-07-05T13:56:18.740" v="48"/>
        <pc:sldMkLst>
          <pc:docMk/>
          <pc:sldMk cId="3488290440" sldId="2147471319"/>
        </pc:sldMkLst>
        <pc:spChg chg="add">
          <ac:chgData name="Roshni Devchand" userId="391f66c60875c68d" providerId="Windows Live" clId="Web-{1C935776-D3CE-472E-A75D-3D8B4C9406E1}" dt="2022-07-05T13:56:18.740" v="48"/>
          <ac:spMkLst>
            <pc:docMk/>
            <pc:sldMk cId="3488290440" sldId="2147471319"/>
            <ac:spMk id="5" creationId="{7BB87255-B9B5-7F12-71C8-DCA1155A7E2E}"/>
          </ac:spMkLst>
        </pc:spChg>
      </pc:sldChg>
      <pc:sldChg chg="addSp">
        <pc:chgData name="Roshni Devchand" userId="391f66c60875c68d" providerId="Windows Live" clId="Web-{1C935776-D3CE-472E-A75D-3D8B4C9406E1}" dt="2022-07-05T13:56:07.615" v="45"/>
        <pc:sldMkLst>
          <pc:docMk/>
          <pc:sldMk cId="3946440518" sldId="2147471322"/>
        </pc:sldMkLst>
        <pc:spChg chg="add">
          <ac:chgData name="Roshni Devchand" userId="391f66c60875c68d" providerId="Windows Live" clId="Web-{1C935776-D3CE-472E-A75D-3D8B4C9406E1}" dt="2022-07-05T13:56:07.615" v="45"/>
          <ac:spMkLst>
            <pc:docMk/>
            <pc:sldMk cId="3946440518" sldId="2147471322"/>
            <ac:spMk id="4" creationId="{B089E808-1865-4E09-7C7A-57C94C042368}"/>
          </ac:spMkLst>
        </pc:spChg>
      </pc:sldChg>
      <pc:sldChg chg="addSp delSp modSp">
        <pc:chgData name="Roshni Devchand" userId="391f66c60875c68d" providerId="Windows Live" clId="Web-{1C935776-D3CE-472E-A75D-3D8B4C9406E1}" dt="2022-07-05T14:08:24.095" v="56"/>
        <pc:sldMkLst>
          <pc:docMk/>
          <pc:sldMk cId="2443859026" sldId="2147471335"/>
        </pc:sldMkLst>
        <pc:spChg chg="del mod">
          <ac:chgData name="Roshni Devchand" userId="391f66c60875c68d" providerId="Windows Live" clId="Web-{1C935776-D3CE-472E-A75D-3D8B4C9406E1}" dt="2022-07-05T14:08:24.095" v="56"/>
          <ac:spMkLst>
            <pc:docMk/>
            <pc:sldMk cId="2443859026" sldId="2147471335"/>
            <ac:spMk id="2" creationId="{84327260-3D2D-413F-A360-E8E88AD513D9}"/>
          </ac:spMkLst>
        </pc:spChg>
        <pc:spChg chg="add">
          <ac:chgData name="Roshni Devchand" userId="391f66c60875c68d" providerId="Windows Live" clId="Web-{1C935776-D3CE-472E-A75D-3D8B4C9406E1}" dt="2022-07-05T13:55:41.615" v="37"/>
          <ac:spMkLst>
            <pc:docMk/>
            <pc:sldMk cId="2443859026" sldId="2147471335"/>
            <ac:spMk id="6" creationId="{4E6EDB26-9443-0B1B-696E-0AF475ABB877}"/>
          </ac:spMkLst>
        </pc:spChg>
      </pc:sldChg>
      <pc:sldChg chg="addSp">
        <pc:chgData name="Roshni Devchand" userId="391f66c60875c68d" providerId="Windows Live" clId="Web-{1C935776-D3CE-472E-A75D-3D8B4C9406E1}" dt="2022-07-05T13:55:35.474" v="35"/>
        <pc:sldMkLst>
          <pc:docMk/>
          <pc:sldMk cId="225170959" sldId="2147471365"/>
        </pc:sldMkLst>
        <pc:spChg chg="add">
          <ac:chgData name="Roshni Devchand" userId="391f66c60875c68d" providerId="Windows Live" clId="Web-{1C935776-D3CE-472E-A75D-3D8B4C9406E1}" dt="2022-07-05T13:55:35.474" v="35"/>
          <ac:spMkLst>
            <pc:docMk/>
            <pc:sldMk cId="225170959" sldId="2147471365"/>
            <ac:spMk id="7" creationId="{EA89BCE7-EAB7-C1DD-F660-99C04C3EB85B}"/>
          </ac:spMkLst>
        </pc:spChg>
      </pc:sldChg>
      <pc:sldChg chg="addSp">
        <pc:chgData name="Roshni Devchand" userId="391f66c60875c68d" providerId="Windows Live" clId="Web-{1C935776-D3CE-472E-A75D-3D8B4C9406E1}" dt="2022-07-05T13:55:39.943" v="36"/>
        <pc:sldMkLst>
          <pc:docMk/>
          <pc:sldMk cId="3567711944" sldId="2147471371"/>
        </pc:sldMkLst>
        <pc:spChg chg="add">
          <ac:chgData name="Roshni Devchand" userId="391f66c60875c68d" providerId="Windows Live" clId="Web-{1C935776-D3CE-472E-A75D-3D8B4C9406E1}" dt="2022-07-05T13:55:39.943" v="36"/>
          <ac:spMkLst>
            <pc:docMk/>
            <pc:sldMk cId="3567711944" sldId="2147471371"/>
            <ac:spMk id="6" creationId="{8CA3435B-13CF-C8D5-FA72-8E6B47BF68F3}"/>
          </ac:spMkLst>
        </pc:spChg>
      </pc:sldChg>
      <pc:sldChg chg="addSp modSp">
        <pc:chgData name="Roshni Devchand" userId="391f66c60875c68d" providerId="Windows Live" clId="Web-{1C935776-D3CE-472E-A75D-3D8B4C9406E1}" dt="2022-07-05T13:55:28.005" v="32" actId="14100"/>
        <pc:sldMkLst>
          <pc:docMk/>
          <pc:sldMk cId="3250811214" sldId="2147471372"/>
        </pc:sldMkLst>
        <pc:spChg chg="add mod">
          <ac:chgData name="Roshni Devchand" userId="391f66c60875c68d" providerId="Windows Live" clId="Web-{1C935776-D3CE-472E-A75D-3D8B4C9406E1}" dt="2022-07-05T13:55:28.005" v="32" actId="14100"/>
          <ac:spMkLst>
            <pc:docMk/>
            <pc:sldMk cId="3250811214" sldId="2147471372"/>
            <ac:spMk id="5" creationId="{F770011C-B1BF-F3C0-90A4-B8C1F7EA977C}"/>
          </ac:spMkLst>
        </pc:spChg>
      </pc:sldChg>
      <pc:sldChg chg="addSp">
        <pc:chgData name="Roshni Devchand" userId="391f66c60875c68d" providerId="Windows Live" clId="Web-{1C935776-D3CE-472E-A75D-3D8B4C9406E1}" dt="2022-07-05T13:55:32.771" v="34"/>
        <pc:sldMkLst>
          <pc:docMk/>
          <pc:sldMk cId="3243659912" sldId="2147471377"/>
        </pc:sldMkLst>
        <pc:spChg chg="add">
          <ac:chgData name="Roshni Devchand" userId="391f66c60875c68d" providerId="Windows Live" clId="Web-{1C935776-D3CE-472E-A75D-3D8B4C9406E1}" dt="2022-07-05T13:55:32.771" v="34"/>
          <ac:spMkLst>
            <pc:docMk/>
            <pc:sldMk cId="3243659912" sldId="2147471377"/>
            <ac:spMk id="9" creationId="{48C15C87-BB27-3622-719E-8F407CC6A8FE}"/>
          </ac:spMkLst>
        </pc:spChg>
      </pc:sldChg>
      <pc:sldChg chg="addSp delSp modSp">
        <pc:chgData name="Roshni Devchand" userId="391f66c60875c68d" providerId="Windows Live" clId="Web-{1C935776-D3CE-472E-A75D-3D8B4C9406E1}" dt="2022-07-05T14:02:22.543" v="54" actId="20577"/>
        <pc:sldMkLst>
          <pc:docMk/>
          <pc:sldMk cId="337949028" sldId="2147471383"/>
        </pc:sldMkLst>
        <pc:spChg chg="mod">
          <ac:chgData name="Roshni Devchand" userId="391f66c60875c68d" providerId="Windows Live" clId="Web-{1C935776-D3CE-472E-A75D-3D8B4C9406E1}" dt="2022-07-05T14:02:22.543" v="54" actId="20577"/>
          <ac:spMkLst>
            <pc:docMk/>
            <pc:sldMk cId="337949028" sldId="2147471383"/>
            <ac:spMk id="2" creationId="{38D5D74B-D477-40C9-BB77-072911E7735E}"/>
          </ac:spMkLst>
        </pc:spChg>
        <pc:spChg chg="add">
          <ac:chgData name="Roshni Devchand" userId="391f66c60875c68d" providerId="Windows Live" clId="Web-{1C935776-D3CE-472E-A75D-3D8B4C9406E1}" dt="2022-07-05T13:55:30.849" v="33"/>
          <ac:spMkLst>
            <pc:docMk/>
            <pc:sldMk cId="337949028" sldId="2147471383"/>
            <ac:spMk id="4" creationId="{9F5F42DD-DAAE-3CC6-FF50-90F653FDDFF4}"/>
          </ac:spMkLst>
        </pc:spChg>
        <pc:picChg chg="add mod">
          <ac:chgData name="Roshni Devchand" userId="391f66c60875c68d" providerId="Windows Live" clId="Web-{1C935776-D3CE-472E-A75D-3D8B4C9406E1}" dt="2022-07-05T14:01:56.386" v="53" actId="14100"/>
          <ac:picMkLst>
            <pc:docMk/>
            <pc:sldMk cId="337949028" sldId="2147471383"/>
            <ac:picMk id="5" creationId="{B21FFCDC-4175-9493-6FC7-1C190ED515D0}"/>
          </ac:picMkLst>
        </pc:picChg>
        <pc:picChg chg="del">
          <ac:chgData name="Roshni Devchand" userId="391f66c60875c68d" providerId="Windows Live" clId="Web-{1C935776-D3CE-472E-A75D-3D8B4C9406E1}" dt="2022-07-05T14:01:47.589" v="50"/>
          <ac:picMkLst>
            <pc:docMk/>
            <pc:sldMk cId="337949028" sldId="2147471383"/>
            <ac:picMk id="9" creationId="{779B41F0-AE1F-4877-A055-C07D5B21A32E}"/>
          </ac:picMkLst>
        </pc:picChg>
      </pc:sldChg>
      <pc:sldChg chg="addSp">
        <pc:chgData name="Roshni Devchand" userId="391f66c60875c68d" providerId="Windows Live" clId="Web-{1C935776-D3CE-472E-A75D-3D8B4C9406E1}" dt="2022-07-05T13:55:45.911" v="39"/>
        <pc:sldMkLst>
          <pc:docMk/>
          <pc:sldMk cId="454042578" sldId="2147471384"/>
        </pc:sldMkLst>
        <pc:spChg chg="add">
          <ac:chgData name="Roshni Devchand" userId="391f66c60875c68d" providerId="Windows Live" clId="Web-{1C935776-D3CE-472E-A75D-3D8B4C9406E1}" dt="2022-07-05T13:55:45.911" v="39"/>
          <ac:spMkLst>
            <pc:docMk/>
            <pc:sldMk cId="454042578" sldId="2147471384"/>
            <ac:spMk id="4" creationId="{F31E3501-6BB1-975A-B94C-32F278D4C71A}"/>
          </ac:spMkLst>
        </pc:spChg>
      </pc:sldChg>
      <pc:sldChg chg="addSp">
        <pc:chgData name="Roshni Devchand" userId="391f66c60875c68d" providerId="Windows Live" clId="Web-{1C935776-D3CE-472E-A75D-3D8B4C9406E1}" dt="2022-07-05T13:55:50.287" v="41"/>
        <pc:sldMkLst>
          <pc:docMk/>
          <pc:sldMk cId="1943950448" sldId="2147471386"/>
        </pc:sldMkLst>
        <pc:spChg chg="add">
          <ac:chgData name="Roshni Devchand" userId="391f66c60875c68d" providerId="Windows Live" clId="Web-{1C935776-D3CE-472E-A75D-3D8B4C9406E1}" dt="2022-07-05T13:55:50.287" v="41"/>
          <ac:spMkLst>
            <pc:docMk/>
            <pc:sldMk cId="1943950448" sldId="2147471386"/>
            <ac:spMk id="6" creationId="{F4452D9F-55DD-BBB2-CF93-1B756744BE18}"/>
          </ac:spMkLst>
        </pc:spChg>
      </pc:sldChg>
      <pc:sldChg chg="addSp">
        <pc:chgData name="Roshni Devchand" userId="391f66c60875c68d" providerId="Windows Live" clId="Web-{1C935776-D3CE-472E-A75D-3D8B4C9406E1}" dt="2022-07-05T13:55:47.880" v="40"/>
        <pc:sldMkLst>
          <pc:docMk/>
          <pc:sldMk cId="3292562028" sldId="2147471387"/>
        </pc:sldMkLst>
        <pc:spChg chg="add">
          <ac:chgData name="Roshni Devchand" userId="391f66c60875c68d" providerId="Windows Live" clId="Web-{1C935776-D3CE-472E-A75D-3D8B4C9406E1}" dt="2022-07-05T13:55:47.880" v="40"/>
          <ac:spMkLst>
            <pc:docMk/>
            <pc:sldMk cId="3292562028" sldId="2147471387"/>
            <ac:spMk id="7" creationId="{D040D705-E25F-89D7-03F1-C4A32E171F7C}"/>
          </ac:spMkLst>
        </pc:spChg>
      </pc:sldChg>
      <pc:sldChg chg="addSp">
        <pc:chgData name="Roshni Devchand" userId="391f66c60875c68d" providerId="Windows Live" clId="Web-{1C935776-D3CE-472E-A75D-3D8B4C9406E1}" dt="2022-07-05T13:56:15.803" v="47"/>
        <pc:sldMkLst>
          <pc:docMk/>
          <pc:sldMk cId="4043988245" sldId="2147471392"/>
        </pc:sldMkLst>
        <pc:spChg chg="add">
          <ac:chgData name="Roshni Devchand" userId="391f66c60875c68d" providerId="Windows Live" clId="Web-{1C935776-D3CE-472E-A75D-3D8B4C9406E1}" dt="2022-07-05T13:56:15.803" v="47"/>
          <ac:spMkLst>
            <pc:docMk/>
            <pc:sldMk cId="4043988245" sldId="2147471392"/>
            <ac:spMk id="4" creationId="{07DB70AA-645A-E7FA-AFFC-CA5CAD761E5A}"/>
          </ac:spMkLst>
        </pc:spChg>
      </pc:sldChg>
      <pc:sldChg chg="addSp">
        <pc:chgData name="Roshni Devchand" userId="391f66c60875c68d" providerId="Windows Live" clId="Web-{1C935776-D3CE-472E-A75D-3D8B4C9406E1}" dt="2022-07-05T13:53:55.238" v="20"/>
        <pc:sldMkLst>
          <pc:docMk/>
          <pc:sldMk cId="2079095756" sldId="2147471395"/>
        </pc:sldMkLst>
        <pc:spChg chg="add">
          <ac:chgData name="Roshni Devchand" userId="391f66c60875c68d" providerId="Windows Live" clId="Web-{1C935776-D3CE-472E-A75D-3D8B4C9406E1}" dt="2022-07-05T13:53:55.238" v="20"/>
          <ac:spMkLst>
            <pc:docMk/>
            <pc:sldMk cId="2079095756" sldId="2147471395"/>
            <ac:spMk id="7" creationId="{A295F4E1-77FF-C6A4-2950-07C799C1590A}"/>
          </ac:spMkLst>
        </pc:spChg>
      </pc:sldChg>
      <pc:sldChg chg="addSp">
        <pc:chgData name="Roshni Devchand" userId="391f66c60875c68d" providerId="Windows Live" clId="Web-{1C935776-D3CE-472E-A75D-3D8B4C9406E1}" dt="2022-07-05T13:53:36.784" v="16"/>
        <pc:sldMkLst>
          <pc:docMk/>
          <pc:sldMk cId="4207843531" sldId="2147471396"/>
        </pc:sldMkLst>
        <pc:spChg chg="add">
          <ac:chgData name="Roshni Devchand" userId="391f66c60875c68d" providerId="Windows Live" clId="Web-{1C935776-D3CE-472E-A75D-3D8B4C9406E1}" dt="2022-07-05T13:53:36.784" v="16"/>
          <ac:spMkLst>
            <pc:docMk/>
            <pc:sldMk cId="4207843531" sldId="2147471396"/>
            <ac:spMk id="6" creationId="{0CE21956-998F-B00F-2C60-7FDD3CD910E2}"/>
          </ac:spMkLst>
        </pc:spChg>
      </pc:sldChg>
      <pc:sldChg chg="addSp">
        <pc:chgData name="Roshni Devchand" userId="391f66c60875c68d" providerId="Windows Live" clId="Web-{1C935776-D3CE-472E-A75D-3D8B4C9406E1}" dt="2022-07-05T13:53:59.363" v="21"/>
        <pc:sldMkLst>
          <pc:docMk/>
          <pc:sldMk cId="3220307503" sldId="2147471397"/>
        </pc:sldMkLst>
        <pc:spChg chg="add">
          <ac:chgData name="Roshni Devchand" userId="391f66c60875c68d" providerId="Windows Live" clId="Web-{1C935776-D3CE-472E-A75D-3D8B4C9406E1}" dt="2022-07-05T13:53:59.363" v="21"/>
          <ac:spMkLst>
            <pc:docMk/>
            <pc:sldMk cId="3220307503" sldId="2147471397"/>
            <ac:spMk id="6" creationId="{44B59C6E-8C2F-7BF6-9FC1-DFC7539CD8D9}"/>
          </ac:spMkLst>
        </pc:spChg>
      </pc:sldChg>
      <pc:sldChg chg="addSp">
        <pc:chgData name="Roshni Devchand" userId="391f66c60875c68d" providerId="Windows Live" clId="Web-{1C935776-D3CE-472E-A75D-3D8B4C9406E1}" dt="2022-07-05T13:54:03.957" v="23"/>
        <pc:sldMkLst>
          <pc:docMk/>
          <pc:sldMk cId="3445504855" sldId="2147471398"/>
        </pc:sldMkLst>
        <pc:spChg chg="add">
          <ac:chgData name="Roshni Devchand" userId="391f66c60875c68d" providerId="Windows Live" clId="Web-{1C935776-D3CE-472E-A75D-3D8B4C9406E1}" dt="2022-07-05T13:54:03.957" v="23"/>
          <ac:spMkLst>
            <pc:docMk/>
            <pc:sldMk cId="3445504855" sldId="2147471398"/>
            <ac:spMk id="4" creationId="{7169AF15-2398-902D-1D17-239158C736A5}"/>
          </ac:spMkLst>
        </pc:spChg>
      </pc:sldChg>
      <pc:sldChg chg="addSp">
        <pc:chgData name="Roshni Devchand" userId="391f66c60875c68d" providerId="Windows Live" clId="Web-{1C935776-D3CE-472E-A75D-3D8B4C9406E1}" dt="2022-07-05T13:53:38.863" v="17"/>
        <pc:sldMkLst>
          <pc:docMk/>
          <pc:sldMk cId="3399880202" sldId="2147471399"/>
        </pc:sldMkLst>
        <pc:spChg chg="add">
          <ac:chgData name="Roshni Devchand" userId="391f66c60875c68d" providerId="Windows Live" clId="Web-{1C935776-D3CE-472E-A75D-3D8B4C9406E1}" dt="2022-07-05T13:53:38.863" v="17"/>
          <ac:spMkLst>
            <pc:docMk/>
            <pc:sldMk cId="3399880202" sldId="2147471399"/>
            <ac:spMk id="4" creationId="{ECBB0BBD-D1ED-96FA-82B4-3C275598FE4B}"/>
          </ac:spMkLst>
        </pc:spChg>
      </pc:sldChg>
    </pc:docChg>
  </pc:docChgLst>
  <pc:docChgLst>
    <pc:chgData name="Guest User" userId="e2fbebf8aab59d5d" providerId="Windows Live" clId="Web-{1476C94B-9FC1-4B05-9BDB-70930A298F38}"/>
    <pc:docChg chg="modSld">
      <pc:chgData name="Guest User" userId="e2fbebf8aab59d5d" providerId="Windows Live" clId="Web-{1476C94B-9FC1-4B05-9BDB-70930A298F38}" dt="2022-07-08T23:27:22.231" v="6" actId="20577"/>
      <pc:docMkLst>
        <pc:docMk/>
      </pc:docMkLst>
      <pc:sldChg chg="modSp">
        <pc:chgData name="Guest User" userId="e2fbebf8aab59d5d" providerId="Windows Live" clId="Web-{1476C94B-9FC1-4B05-9BDB-70930A298F38}" dt="2022-07-08T23:27:22.231" v="6" actId="20577"/>
        <pc:sldMkLst>
          <pc:docMk/>
          <pc:sldMk cId="2269143628" sldId="256"/>
        </pc:sldMkLst>
        <pc:spChg chg="mod">
          <ac:chgData name="Guest User" userId="e2fbebf8aab59d5d" providerId="Windows Live" clId="Web-{1476C94B-9FC1-4B05-9BDB-70930A298F38}" dt="2022-07-08T23:27:22.231" v="6" actId="20577"/>
          <ac:spMkLst>
            <pc:docMk/>
            <pc:sldMk cId="2269143628" sldId="256"/>
            <ac:spMk id="2" creationId="{18D3A874-58CA-486F-A313-851AFDB2EEF0}"/>
          </ac:spMkLst>
        </pc:spChg>
      </pc:sldChg>
    </pc:docChg>
  </pc:docChgLst>
  <pc:docChgLst>
    <pc:chgData name="Wallace, Aaron S. (CDC/DDPHSIS/CGH/GID)" userId="a92dcb36-c8db-4ba8-945f-6cb4ebe973b1" providerId="ADAL" clId="{1AC32334-6716-4A23-867B-DB519C4F5F88}"/>
    <pc:docChg chg="custSel delSld modSld">
      <pc:chgData name="Wallace, Aaron S. (CDC/DDPHSIS/CGH/GID)" userId="a92dcb36-c8db-4ba8-945f-6cb4ebe973b1" providerId="ADAL" clId="{1AC32334-6716-4A23-867B-DB519C4F5F88}" dt="2022-05-12T18:28:07.511" v="63" actId="6549"/>
      <pc:docMkLst>
        <pc:docMk/>
      </pc:docMkLst>
      <pc:sldChg chg="modSp mod">
        <pc:chgData name="Wallace, Aaron S. (CDC/DDPHSIS/CGH/GID)" userId="a92dcb36-c8db-4ba8-945f-6cb4ebe973b1" providerId="ADAL" clId="{1AC32334-6716-4A23-867B-DB519C4F5F88}" dt="2022-05-12T14:04:38.708" v="0" actId="6549"/>
        <pc:sldMkLst>
          <pc:docMk/>
          <pc:sldMk cId="0" sldId="259"/>
        </pc:sldMkLst>
        <pc:spChg chg="mod">
          <ac:chgData name="Wallace, Aaron S. (CDC/DDPHSIS/CGH/GID)" userId="a92dcb36-c8db-4ba8-945f-6cb4ebe973b1" providerId="ADAL" clId="{1AC32334-6716-4A23-867B-DB519C4F5F88}" dt="2022-05-12T14:04:38.708" v="0" actId="6549"/>
          <ac:spMkLst>
            <pc:docMk/>
            <pc:sldMk cId="0" sldId="259"/>
            <ac:spMk id="144" creationId="{00000000-0000-0000-0000-000000000000}"/>
          </ac:spMkLst>
        </pc:spChg>
      </pc:sldChg>
      <pc:sldChg chg="addSp modSp mod">
        <pc:chgData name="Wallace, Aaron S. (CDC/DDPHSIS/CGH/GID)" userId="a92dcb36-c8db-4ba8-945f-6cb4ebe973b1" providerId="ADAL" clId="{1AC32334-6716-4A23-867B-DB519C4F5F88}" dt="2022-05-12T18:27:33.331" v="62" actId="1076"/>
        <pc:sldMkLst>
          <pc:docMk/>
          <pc:sldMk cId="1233936695" sldId="268"/>
        </pc:sldMkLst>
        <pc:spChg chg="mod">
          <ac:chgData name="Wallace, Aaron S. (CDC/DDPHSIS/CGH/GID)" userId="a92dcb36-c8db-4ba8-945f-6cb4ebe973b1" providerId="ADAL" clId="{1AC32334-6716-4A23-867B-DB519C4F5F88}" dt="2022-05-12T14:10:26.989" v="39" actId="20577"/>
          <ac:spMkLst>
            <pc:docMk/>
            <pc:sldMk cId="1233936695" sldId="268"/>
            <ac:spMk id="2" creationId="{DD988D82-A104-478F-BFDD-9BC6158EBC0E}"/>
          </ac:spMkLst>
        </pc:spChg>
        <pc:spChg chg="mod">
          <ac:chgData name="Wallace, Aaron S. (CDC/DDPHSIS/CGH/GID)" userId="a92dcb36-c8db-4ba8-945f-6cb4ebe973b1" providerId="ADAL" clId="{1AC32334-6716-4A23-867B-DB519C4F5F88}" dt="2022-05-12T18:27:09.071" v="59" actId="1076"/>
          <ac:spMkLst>
            <pc:docMk/>
            <pc:sldMk cId="1233936695" sldId="268"/>
            <ac:spMk id="3" creationId="{8465AC53-9CB3-49B2-AB4E-AD84D48DE160}"/>
          </ac:spMkLst>
        </pc:spChg>
        <pc:spChg chg="mod">
          <ac:chgData name="Wallace, Aaron S. (CDC/DDPHSIS/CGH/GID)" userId="a92dcb36-c8db-4ba8-945f-6cb4ebe973b1" providerId="ADAL" clId="{1AC32334-6716-4A23-867B-DB519C4F5F88}" dt="2022-05-12T18:27:33.331" v="62" actId="1076"/>
          <ac:spMkLst>
            <pc:docMk/>
            <pc:sldMk cId="1233936695" sldId="268"/>
            <ac:spMk id="6" creationId="{8748F38C-41EB-4055-9EFD-AC4B6B80EECB}"/>
          </ac:spMkLst>
        </pc:spChg>
        <pc:picChg chg="mod">
          <ac:chgData name="Wallace, Aaron S. (CDC/DDPHSIS/CGH/GID)" userId="a92dcb36-c8db-4ba8-945f-6cb4ebe973b1" providerId="ADAL" clId="{1AC32334-6716-4A23-867B-DB519C4F5F88}" dt="2022-05-12T18:27:11.221" v="60" actId="14100"/>
          <ac:picMkLst>
            <pc:docMk/>
            <pc:sldMk cId="1233936695" sldId="268"/>
            <ac:picMk id="5" creationId="{4262A772-6949-41DB-8618-4635B1238C44}"/>
          </ac:picMkLst>
        </pc:picChg>
        <pc:picChg chg="add mod">
          <ac:chgData name="Wallace, Aaron S. (CDC/DDPHSIS/CGH/GID)" userId="a92dcb36-c8db-4ba8-945f-6cb4ebe973b1" providerId="ADAL" clId="{1AC32334-6716-4A23-867B-DB519C4F5F88}" dt="2022-05-12T18:27:13.791" v="61" actId="1076"/>
          <ac:picMkLst>
            <pc:docMk/>
            <pc:sldMk cId="1233936695" sldId="268"/>
            <ac:picMk id="7" creationId="{0C728171-BD65-41A4-8E24-A6002E3B3FCA}"/>
          </ac:picMkLst>
        </pc:picChg>
      </pc:sldChg>
      <pc:sldChg chg="delSp mod">
        <pc:chgData name="Wallace, Aaron S. (CDC/DDPHSIS/CGH/GID)" userId="a92dcb36-c8db-4ba8-945f-6cb4ebe973b1" providerId="ADAL" clId="{1AC32334-6716-4A23-867B-DB519C4F5F88}" dt="2022-05-12T14:09:10.193" v="2" actId="478"/>
        <pc:sldMkLst>
          <pc:docMk/>
          <pc:sldMk cId="3524055442" sldId="311"/>
        </pc:sldMkLst>
        <pc:spChg chg="del">
          <ac:chgData name="Wallace, Aaron S. (CDC/DDPHSIS/CGH/GID)" userId="a92dcb36-c8db-4ba8-945f-6cb4ebe973b1" providerId="ADAL" clId="{1AC32334-6716-4A23-867B-DB519C4F5F88}" dt="2022-05-12T14:09:04.301" v="1" actId="478"/>
          <ac:spMkLst>
            <pc:docMk/>
            <pc:sldMk cId="3524055442" sldId="311"/>
            <ac:spMk id="3" creationId="{00000000-0000-0000-0000-000000000000}"/>
          </ac:spMkLst>
        </pc:spChg>
        <pc:spChg chg="del">
          <ac:chgData name="Wallace, Aaron S. (CDC/DDPHSIS/CGH/GID)" userId="a92dcb36-c8db-4ba8-945f-6cb4ebe973b1" providerId="ADAL" clId="{1AC32334-6716-4A23-867B-DB519C4F5F88}" dt="2022-05-12T14:09:10.193" v="2" actId="478"/>
          <ac:spMkLst>
            <pc:docMk/>
            <pc:sldMk cId="3524055442" sldId="311"/>
            <ac:spMk id="17" creationId="{00000000-0000-0000-0000-000000000000}"/>
          </ac:spMkLst>
        </pc:spChg>
      </pc:sldChg>
      <pc:sldChg chg="modSp del mod">
        <pc:chgData name="Wallace, Aaron S. (CDC/DDPHSIS/CGH/GID)" userId="a92dcb36-c8db-4ba8-945f-6cb4ebe973b1" providerId="ADAL" clId="{1AC32334-6716-4A23-867B-DB519C4F5F88}" dt="2022-05-12T14:10:30.400" v="40" actId="47"/>
        <pc:sldMkLst>
          <pc:docMk/>
          <pc:sldMk cId="4054609286" sldId="2145706418"/>
        </pc:sldMkLst>
        <pc:spChg chg="mod">
          <ac:chgData name="Wallace, Aaron S. (CDC/DDPHSIS/CGH/GID)" userId="a92dcb36-c8db-4ba8-945f-6cb4ebe973b1" providerId="ADAL" clId="{1AC32334-6716-4A23-867B-DB519C4F5F88}" dt="2022-05-12T14:09:43.386" v="19" actId="20577"/>
          <ac:spMkLst>
            <pc:docMk/>
            <pc:sldMk cId="4054609286" sldId="2145706418"/>
            <ac:spMk id="2" creationId="{CAC56C5C-D22B-4CC7-9111-168F194ED452}"/>
          </ac:spMkLst>
        </pc:spChg>
      </pc:sldChg>
      <pc:sldChg chg="modSp mod">
        <pc:chgData name="Wallace, Aaron S. (CDC/DDPHSIS/CGH/GID)" userId="a92dcb36-c8db-4ba8-945f-6cb4ebe973b1" providerId="ADAL" clId="{1AC32334-6716-4A23-867B-DB519C4F5F88}" dt="2022-05-12T14:09:22.856" v="7" actId="1036"/>
        <pc:sldMkLst>
          <pc:docMk/>
          <pc:sldMk cId="3567711944" sldId="2147471371"/>
        </pc:sldMkLst>
        <pc:picChg chg="mod">
          <ac:chgData name="Wallace, Aaron S. (CDC/DDPHSIS/CGH/GID)" userId="a92dcb36-c8db-4ba8-945f-6cb4ebe973b1" providerId="ADAL" clId="{1AC32334-6716-4A23-867B-DB519C4F5F88}" dt="2022-05-12T14:09:22.856" v="7" actId="1036"/>
          <ac:picMkLst>
            <pc:docMk/>
            <pc:sldMk cId="3567711944" sldId="2147471371"/>
            <ac:picMk id="5" creationId="{8250ABDF-E40B-4EFF-AF85-AD99FFAE1CB8}"/>
          </ac:picMkLst>
        </pc:picChg>
      </pc:sldChg>
      <pc:sldChg chg="modNotesTx">
        <pc:chgData name="Wallace, Aaron S. (CDC/DDPHSIS/CGH/GID)" userId="a92dcb36-c8db-4ba8-945f-6cb4ebe973b1" providerId="ADAL" clId="{1AC32334-6716-4A23-867B-DB519C4F5F88}" dt="2022-05-12T18:28:07.511" v="63" actId="6549"/>
        <pc:sldMkLst>
          <pc:docMk/>
          <pc:sldMk cId="3292562028" sldId="214747138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cdc-my.sharepoint.com/personal/ccu7_cdc_gov/Documents/Projects/COVID19_Immunization/RI-Monitoring-2022/NSC-graphics-disruption.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https://cdc-my.sharepoint.com/personal/ccu7_cdc_gov/Documents/Projects/COVID19_Immunization/RI-Monitoring-2022/NSC-RI-COVID-AMC92.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48851367240811"/>
          <c:y val="0.18998224637153172"/>
          <c:w val="0.85835968225184689"/>
          <c:h val="0.71603927739405215"/>
        </c:manualLayout>
      </c:layout>
      <c:lineChart>
        <c:grouping val="standard"/>
        <c:varyColors val="0"/>
        <c:ser>
          <c:idx val="1"/>
          <c:order val="0"/>
          <c:tx>
            <c:strRef>
              <c:f>coverage!$A$3</c:f>
              <c:strCache>
                <c:ptCount val="1"/>
                <c:pt idx="0">
                  <c:v>Americas</c:v>
                </c:pt>
              </c:strCache>
            </c:strRef>
          </c:tx>
          <c:spPr>
            <a:ln w="28575" cap="rnd">
              <a:solidFill>
                <a:schemeClr val="bg1"/>
              </a:solidFill>
              <a:round/>
            </a:ln>
            <a:effectLst/>
          </c:spPr>
          <c:marker>
            <c:symbol val="none"/>
          </c:marker>
          <c:cat>
            <c:numRef>
              <c:f>coverage!$B$1:$F$1</c:f>
              <c:numCache>
                <c:formatCode>General</c:formatCode>
                <c:ptCount val="5"/>
                <c:pt idx="0">
                  <c:v>2016</c:v>
                </c:pt>
                <c:pt idx="1">
                  <c:v>2017</c:v>
                </c:pt>
                <c:pt idx="2">
                  <c:v>2018</c:v>
                </c:pt>
                <c:pt idx="3">
                  <c:v>2019</c:v>
                </c:pt>
                <c:pt idx="4">
                  <c:v>2020</c:v>
                </c:pt>
              </c:numCache>
            </c:numRef>
          </c:cat>
          <c:val>
            <c:numRef>
              <c:f>coverage!$B$3:$F$3</c:f>
              <c:numCache>
                <c:formatCode>0%</c:formatCode>
                <c:ptCount val="5"/>
                <c:pt idx="0">
                  <c:v>0.91</c:v>
                </c:pt>
                <c:pt idx="1">
                  <c:v>0.88</c:v>
                </c:pt>
                <c:pt idx="2">
                  <c:v>0.88</c:v>
                </c:pt>
                <c:pt idx="3">
                  <c:v>0.84</c:v>
                </c:pt>
                <c:pt idx="4">
                  <c:v>0.81</c:v>
                </c:pt>
              </c:numCache>
            </c:numRef>
          </c:val>
          <c:smooth val="0"/>
          <c:extLst>
            <c:ext xmlns:c16="http://schemas.microsoft.com/office/drawing/2014/chart" uri="{C3380CC4-5D6E-409C-BE32-E72D297353CC}">
              <c16:uniqueId val="{00000005-C7F5-422D-A456-AE8D4645C151}"/>
            </c:ext>
          </c:extLst>
        </c:ser>
        <c:dLbls>
          <c:showLegendKey val="0"/>
          <c:showVal val="0"/>
          <c:showCatName val="0"/>
          <c:showSerName val="0"/>
          <c:showPercent val="0"/>
          <c:showBubbleSize val="0"/>
        </c:dLbls>
        <c:smooth val="0"/>
        <c:axId val="480945407"/>
        <c:axId val="480942911"/>
      </c:lineChart>
      <c:catAx>
        <c:axId val="480945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en-US"/>
          </a:p>
        </c:txPr>
        <c:crossAx val="480942911"/>
        <c:crosses val="autoZero"/>
        <c:auto val="1"/>
        <c:lblAlgn val="ctr"/>
        <c:lblOffset val="100"/>
        <c:noMultiLvlLbl val="0"/>
      </c:catAx>
      <c:valAx>
        <c:axId val="480942911"/>
        <c:scaling>
          <c:orientation val="minMax"/>
          <c:max val="1"/>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en-US"/>
          </a:p>
        </c:txPr>
        <c:crossAx val="480945407"/>
        <c:crosses val="autoZero"/>
        <c:crossBetween val="between"/>
        <c:majorUnit val="0.5"/>
      </c:valAx>
      <c:spPr>
        <a:noFill/>
        <a:ln>
          <a:noFill/>
        </a:ln>
        <a:effectLst/>
      </c:spPr>
    </c:plotArea>
    <c:plotVisOnly val="1"/>
    <c:dispBlanksAs val="gap"/>
    <c:showDLblsOverMax val="0"/>
  </c:chart>
  <c:spPr>
    <a:noFill/>
    <a:ln>
      <a:noFill/>
    </a:ln>
    <a:effectLst/>
  </c:spPr>
  <c:txPr>
    <a:bodyPr/>
    <a:lstStyle/>
    <a:p>
      <a:pPr rtl="0">
        <a:defRPr sz="1100"/>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848851367240811"/>
          <c:y val="9.1183197148580572E-2"/>
          <c:w val="0.85835968225184689"/>
          <c:h val="0.74278930390214348"/>
        </c:manualLayout>
      </c:layout>
      <c:lineChart>
        <c:grouping val="standard"/>
        <c:varyColors val="0"/>
        <c:ser>
          <c:idx val="0"/>
          <c:order val="0"/>
          <c:tx>
            <c:strRef>
              <c:f>coverage!$A$2</c:f>
              <c:strCache>
                <c:ptCount val="1"/>
                <c:pt idx="0">
                  <c:v>African</c:v>
                </c:pt>
              </c:strCache>
            </c:strRef>
          </c:tx>
          <c:spPr>
            <a:ln w="41275" cap="rnd">
              <a:solidFill>
                <a:srgbClr val="002060"/>
              </a:solidFill>
              <a:round/>
            </a:ln>
            <a:effectLst/>
          </c:spPr>
          <c:marker>
            <c:symbol val="circle"/>
            <c:size val="10"/>
            <c:spPr>
              <a:solidFill>
                <a:srgbClr val="002060"/>
              </a:solidFill>
              <a:ln w="9525">
                <a:solidFill>
                  <a:srgbClr val="002060"/>
                </a:solidFill>
              </a:ln>
              <a:effectLst/>
            </c:spPr>
          </c:marker>
          <c:cat>
            <c:numRef>
              <c:f>coverage!$B$1:$F$1</c:f>
              <c:numCache>
                <c:formatCode>General</c:formatCode>
                <c:ptCount val="5"/>
                <c:pt idx="0">
                  <c:v>2016</c:v>
                </c:pt>
                <c:pt idx="1">
                  <c:v>2017</c:v>
                </c:pt>
                <c:pt idx="2">
                  <c:v>2018</c:v>
                </c:pt>
                <c:pt idx="3">
                  <c:v>2019</c:v>
                </c:pt>
                <c:pt idx="4">
                  <c:v>2020</c:v>
                </c:pt>
              </c:numCache>
            </c:numRef>
          </c:cat>
          <c:val>
            <c:numRef>
              <c:f>coverage!$B$2:$F$2</c:f>
              <c:numCache>
                <c:formatCode>0%</c:formatCode>
                <c:ptCount val="5"/>
                <c:pt idx="0">
                  <c:v>0.73</c:v>
                </c:pt>
                <c:pt idx="1">
                  <c:v>0.73</c:v>
                </c:pt>
                <c:pt idx="2">
                  <c:v>0.73</c:v>
                </c:pt>
                <c:pt idx="3">
                  <c:v>0.74</c:v>
                </c:pt>
                <c:pt idx="4">
                  <c:v>0.72</c:v>
                </c:pt>
              </c:numCache>
            </c:numRef>
          </c:val>
          <c:smooth val="0"/>
          <c:extLst>
            <c:ext xmlns:c16="http://schemas.microsoft.com/office/drawing/2014/chart" uri="{C3380CC4-5D6E-409C-BE32-E72D297353CC}">
              <c16:uniqueId val="{00000000-543D-4B62-BA50-2E855F55CFD5}"/>
            </c:ext>
          </c:extLst>
        </c:ser>
        <c:ser>
          <c:idx val="1"/>
          <c:order val="1"/>
          <c:tx>
            <c:strRef>
              <c:f>coverage!$A$3</c:f>
              <c:strCache>
                <c:ptCount val="1"/>
                <c:pt idx="0">
                  <c:v>Americas</c:v>
                </c:pt>
              </c:strCache>
            </c:strRef>
          </c:tx>
          <c:spPr>
            <a:ln w="41275" cap="rnd">
              <a:solidFill>
                <a:schemeClr val="accent2"/>
              </a:solidFill>
              <a:round/>
            </a:ln>
            <a:effectLst/>
          </c:spPr>
          <c:marker>
            <c:symbol val="circle"/>
            <c:size val="10"/>
            <c:spPr>
              <a:solidFill>
                <a:schemeClr val="accent2"/>
              </a:solidFill>
              <a:ln w="9525">
                <a:solidFill>
                  <a:schemeClr val="accent2"/>
                </a:solidFill>
              </a:ln>
              <a:effectLst/>
            </c:spPr>
          </c:marker>
          <c:cat>
            <c:numRef>
              <c:f>coverage!$B$1:$F$1</c:f>
              <c:numCache>
                <c:formatCode>General</c:formatCode>
                <c:ptCount val="5"/>
                <c:pt idx="0">
                  <c:v>2016</c:v>
                </c:pt>
                <c:pt idx="1">
                  <c:v>2017</c:v>
                </c:pt>
                <c:pt idx="2">
                  <c:v>2018</c:v>
                </c:pt>
                <c:pt idx="3">
                  <c:v>2019</c:v>
                </c:pt>
                <c:pt idx="4">
                  <c:v>2020</c:v>
                </c:pt>
              </c:numCache>
            </c:numRef>
          </c:cat>
          <c:val>
            <c:numRef>
              <c:f>coverage!$B$3:$F$3</c:f>
              <c:numCache>
                <c:formatCode>0%</c:formatCode>
                <c:ptCount val="5"/>
                <c:pt idx="0">
                  <c:v>0.91</c:v>
                </c:pt>
                <c:pt idx="1">
                  <c:v>0.88</c:v>
                </c:pt>
                <c:pt idx="2">
                  <c:v>0.88</c:v>
                </c:pt>
                <c:pt idx="3">
                  <c:v>0.84</c:v>
                </c:pt>
                <c:pt idx="4">
                  <c:v>0.81</c:v>
                </c:pt>
              </c:numCache>
            </c:numRef>
          </c:val>
          <c:smooth val="0"/>
          <c:extLst>
            <c:ext xmlns:c16="http://schemas.microsoft.com/office/drawing/2014/chart" uri="{C3380CC4-5D6E-409C-BE32-E72D297353CC}">
              <c16:uniqueId val="{00000001-543D-4B62-BA50-2E855F55CFD5}"/>
            </c:ext>
          </c:extLst>
        </c:ser>
        <c:ser>
          <c:idx val="2"/>
          <c:order val="2"/>
          <c:tx>
            <c:strRef>
              <c:f>coverage!$A$4</c:f>
              <c:strCache>
                <c:ptCount val="1"/>
                <c:pt idx="0">
                  <c:v>E. Med.</c:v>
                </c:pt>
              </c:strCache>
            </c:strRef>
          </c:tx>
          <c:spPr>
            <a:ln w="41275" cap="rnd">
              <a:solidFill>
                <a:schemeClr val="accent3"/>
              </a:solidFill>
              <a:round/>
            </a:ln>
            <a:effectLst/>
          </c:spPr>
          <c:marker>
            <c:symbol val="circle"/>
            <c:size val="10"/>
            <c:spPr>
              <a:solidFill>
                <a:schemeClr val="accent3"/>
              </a:solidFill>
              <a:ln w="9525">
                <a:solidFill>
                  <a:schemeClr val="accent3"/>
                </a:solidFill>
              </a:ln>
              <a:effectLst/>
            </c:spPr>
          </c:marker>
          <c:val>
            <c:numRef>
              <c:f>coverage!$B$4:$F$4</c:f>
              <c:numCache>
                <c:formatCode>0%</c:formatCode>
                <c:ptCount val="5"/>
                <c:pt idx="0">
                  <c:v>0.81</c:v>
                </c:pt>
                <c:pt idx="1">
                  <c:v>0.82</c:v>
                </c:pt>
                <c:pt idx="2">
                  <c:v>0.84</c:v>
                </c:pt>
                <c:pt idx="3">
                  <c:v>0.85</c:v>
                </c:pt>
                <c:pt idx="4">
                  <c:v>0.81</c:v>
                </c:pt>
              </c:numCache>
            </c:numRef>
          </c:val>
          <c:smooth val="0"/>
          <c:extLst>
            <c:ext xmlns:c16="http://schemas.microsoft.com/office/drawing/2014/chart" uri="{C3380CC4-5D6E-409C-BE32-E72D297353CC}">
              <c16:uniqueId val="{00000002-543D-4B62-BA50-2E855F55CFD5}"/>
            </c:ext>
          </c:extLst>
        </c:ser>
        <c:ser>
          <c:idx val="3"/>
          <c:order val="3"/>
          <c:tx>
            <c:strRef>
              <c:f>coverage!$A$5</c:f>
              <c:strCache>
                <c:ptCount val="1"/>
                <c:pt idx="0">
                  <c:v>European</c:v>
                </c:pt>
              </c:strCache>
            </c:strRef>
          </c:tx>
          <c:spPr>
            <a:ln w="41275" cap="rnd">
              <a:solidFill>
                <a:schemeClr val="accent4"/>
              </a:solidFill>
              <a:round/>
            </a:ln>
            <a:effectLst/>
          </c:spPr>
          <c:marker>
            <c:symbol val="circle"/>
            <c:size val="10"/>
            <c:spPr>
              <a:solidFill>
                <a:schemeClr val="accent4"/>
              </a:solidFill>
              <a:ln w="9525">
                <a:solidFill>
                  <a:schemeClr val="accent4"/>
                </a:solidFill>
              </a:ln>
              <a:effectLst/>
            </c:spPr>
          </c:marker>
          <c:val>
            <c:numRef>
              <c:f>coverage!$B$5:$F$5</c:f>
              <c:numCache>
                <c:formatCode>0%</c:formatCode>
                <c:ptCount val="5"/>
                <c:pt idx="0">
                  <c:v>0.92</c:v>
                </c:pt>
                <c:pt idx="1">
                  <c:v>0.94</c:v>
                </c:pt>
                <c:pt idx="2">
                  <c:v>0.95</c:v>
                </c:pt>
                <c:pt idx="3">
                  <c:v>0.95</c:v>
                </c:pt>
                <c:pt idx="4">
                  <c:v>0.94</c:v>
                </c:pt>
              </c:numCache>
            </c:numRef>
          </c:val>
          <c:smooth val="0"/>
          <c:extLst>
            <c:ext xmlns:c16="http://schemas.microsoft.com/office/drawing/2014/chart" uri="{C3380CC4-5D6E-409C-BE32-E72D297353CC}">
              <c16:uniqueId val="{00000003-543D-4B62-BA50-2E855F55CFD5}"/>
            </c:ext>
          </c:extLst>
        </c:ser>
        <c:ser>
          <c:idx val="4"/>
          <c:order val="4"/>
          <c:tx>
            <c:strRef>
              <c:f>coverage!$A$6</c:f>
              <c:strCache>
                <c:ptCount val="1"/>
                <c:pt idx="0">
                  <c:v>S.E. Asian</c:v>
                </c:pt>
              </c:strCache>
            </c:strRef>
          </c:tx>
          <c:spPr>
            <a:ln w="41275" cap="rnd">
              <a:solidFill>
                <a:schemeClr val="accent5"/>
              </a:solidFill>
              <a:round/>
            </a:ln>
            <a:effectLst/>
          </c:spPr>
          <c:marker>
            <c:symbol val="circle"/>
            <c:size val="10"/>
            <c:spPr>
              <a:solidFill>
                <a:schemeClr val="accent5"/>
              </a:solidFill>
              <a:ln w="9525">
                <a:solidFill>
                  <a:schemeClr val="accent5"/>
                </a:solidFill>
              </a:ln>
              <a:effectLst/>
            </c:spPr>
          </c:marker>
          <c:val>
            <c:numRef>
              <c:f>coverage!$B$6:$F$6</c:f>
              <c:numCache>
                <c:formatCode>0%</c:formatCode>
                <c:ptCount val="5"/>
                <c:pt idx="0">
                  <c:v>0.89</c:v>
                </c:pt>
                <c:pt idx="1">
                  <c:v>0.9</c:v>
                </c:pt>
                <c:pt idx="2">
                  <c:v>0.9</c:v>
                </c:pt>
                <c:pt idx="3">
                  <c:v>0.91</c:v>
                </c:pt>
                <c:pt idx="4">
                  <c:v>0.85</c:v>
                </c:pt>
              </c:numCache>
            </c:numRef>
          </c:val>
          <c:smooth val="0"/>
          <c:extLst>
            <c:ext xmlns:c16="http://schemas.microsoft.com/office/drawing/2014/chart" uri="{C3380CC4-5D6E-409C-BE32-E72D297353CC}">
              <c16:uniqueId val="{00000004-543D-4B62-BA50-2E855F55CFD5}"/>
            </c:ext>
          </c:extLst>
        </c:ser>
        <c:ser>
          <c:idx val="5"/>
          <c:order val="5"/>
          <c:tx>
            <c:strRef>
              <c:f>coverage!$A$7</c:f>
              <c:strCache>
                <c:ptCount val="1"/>
                <c:pt idx="0">
                  <c:v>W. Pacific</c:v>
                </c:pt>
              </c:strCache>
            </c:strRef>
          </c:tx>
          <c:spPr>
            <a:ln w="41275" cap="rnd">
              <a:solidFill>
                <a:schemeClr val="accent6"/>
              </a:solidFill>
              <a:round/>
            </a:ln>
            <a:effectLst/>
          </c:spPr>
          <c:marker>
            <c:symbol val="circle"/>
            <c:size val="10"/>
            <c:spPr>
              <a:solidFill>
                <a:schemeClr val="accent6"/>
              </a:solidFill>
              <a:ln w="9525">
                <a:solidFill>
                  <a:schemeClr val="accent6"/>
                </a:solidFill>
              </a:ln>
              <a:effectLst/>
            </c:spPr>
          </c:marker>
          <c:val>
            <c:numRef>
              <c:f>coverage!$B$7:$F$7</c:f>
              <c:numCache>
                <c:formatCode>0%</c:formatCode>
                <c:ptCount val="5"/>
                <c:pt idx="0">
                  <c:v>0.97</c:v>
                </c:pt>
                <c:pt idx="1">
                  <c:v>0.96</c:v>
                </c:pt>
                <c:pt idx="2">
                  <c:v>0.95</c:v>
                </c:pt>
                <c:pt idx="3">
                  <c:v>0.95</c:v>
                </c:pt>
                <c:pt idx="4">
                  <c:v>0.95</c:v>
                </c:pt>
              </c:numCache>
            </c:numRef>
          </c:val>
          <c:smooth val="0"/>
          <c:extLst>
            <c:ext xmlns:c16="http://schemas.microsoft.com/office/drawing/2014/chart" uri="{C3380CC4-5D6E-409C-BE32-E72D297353CC}">
              <c16:uniqueId val="{00000005-543D-4B62-BA50-2E855F55CFD5}"/>
            </c:ext>
          </c:extLst>
        </c:ser>
        <c:ser>
          <c:idx val="6"/>
          <c:order val="6"/>
          <c:tx>
            <c:strRef>
              <c:f>coverage!$A$8</c:f>
              <c:strCache>
                <c:ptCount val="1"/>
                <c:pt idx="0">
                  <c:v>Global</c:v>
                </c:pt>
              </c:strCache>
            </c:strRef>
          </c:tx>
          <c:spPr>
            <a:ln w="101600" cap="rnd">
              <a:solidFill>
                <a:schemeClr val="tx1">
                  <a:lumMod val="50000"/>
                  <a:lumOff val="50000"/>
                </a:schemeClr>
              </a:solidFill>
              <a:round/>
            </a:ln>
            <a:effectLst/>
          </c:spPr>
          <c:marker>
            <c:symbol val="circle"/>
            <c:size val="8"/>
            <c:spPr>
              <a:solidFill>
                <a:schemeClr val="bg1"/>
              </a:solidFill>
              <a:ln w="9525">
                <a:solidFill>
                  <a:schemeClr val="tx1"/>
                </a:solidFill>
              </a:ln>
              <a:effectLst/>
            </c:spPr>
          </c:marker>
          <c:val>
            <c:numRef>
              <c:f>coverage!$B$8:$F$8</c:f>
              <c:numCache>
                <c:formatCode>0%</c:formatCode>
                <c:ptCount val="5"/>
                <c:pt idx="0">
                  <c:v>0.86</c:v>
                </c:pt>
                <c:pt idx="1">
                  <c:v>0.86</c:v>
                </c:pt>
                <c:pt idx="2">
                  <c:v>0.86</c:v>
                </c:pt>
                <c:pt idx="3">
                  <c:v>0.86</c:v>
                </c:pt>
                <c:pt idx="4">
                  <c:v>0.83</c:v>
                </c:pt>
              </c:numCache>
            </c:numRef>
          </c:val>
          <c:smooth val="0"/>
          <c:extLst>
            <c:ext xmlns:c16="http://schemas.microsoft.com/office/drawing/2014/chart" uri="{C3380CC4-5D6E-409C-BE32-E72D297353CC}">
              <c16:uniqueId val="{00000006-543D-4B62-BA50-2E855F55CFD5}"/>
            </c:ext>
          </c:extLst>
        </c:ser>
        <c:dLbls>
          <c:showLegendKey val="0"/>
          <c:showVal val="0"/>
          <c:showCatName val="0"/>
          <c:showSerName val="0"/>
          <c:showPercent val="0"/>
          <c:showBubbleSize val="0"/>
        </c:dLbls>
        <c:marker val="1"/>
        <c:smooth val="0"/>
        <c:axId val="480945407"/>
        <c:axId val="480942911"/>
      </c:lineChart>
      <c:catAx>
        <c:axId val="480945407"/>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rtl="0">
              <a:defRPr sz="1400" b="0" i="0" u="none" strike="noStrike" kern="1200" baseline="0">
                <a:solidFill>
                  <a:schemeClr val="bg1"/>
                </a:solidFill>
                <a:latin typeface="+mn-lt"/>
                <a:ea typeface="+mn-ea"/>
                <a:cs typeface="+mn-cs"/>
              </a:defRPr>
            </a:pPr>
            <a:endParaRPr lang="en-US"/>
          </a:p>
        </c:txPr>
        <c:crossAx val="480942911"/>
        <c:crosses val="autoZero"/>
        <c:auto val="1"/>
        <c:lblAlgn val="ctr"/>
        <c:lblOffset val="100"/>
        <c:noMultiLvlLbl val="0"/>
      </c:catAx>
      <c:valAx>
        <c:axId val="480942911"/>
        <c:scaling>
          <c:orientation val="minMax"/>
          <c:max val="1"/>
          <c:min val="0.60000000000000009"/>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en-US"/>
          </a:p>
        </c:txPr>
        <c:crossAx val="480945407"/>
        <c:crosses val="autoZero"/>
        <c:crossBetween val="between"/>
        <c:majorUnit val="0.2"/>
      </c:valAx>
      <c:spPr>
        <a:noFill/>
        <a:ln>
          <a:noFill/>
        </a:ln>
        <a:effectLst/>
      </c:spPr>
    </c:plotArea>
    <c:plotVisOnly val="1"/>
    <c:dispBlanksAs val="gap"/>
    <c:showDLblsOverMax val="0"/>
  </c:chart>
  <c:spPr>
    <a:noFill/>
    <a:ln>
      <a:noFill/>
    </a:ln>
    <a:effectLst/>
  </c:spPr>
  <c:txPr>
    <a:bodyPr/>
    <a:lstStyle/>
    <a:p>
      <a:pPr rtl="0">
        <a:defRPr sz="11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25097013023523"/>
          <c:y val="0.11075138283876435"/>
          <c:w val="0.84780942359682521"/>
          <c:h val="0.81390144822601818"/>
        </c:manualLayout>
      </c:layout>
      <c:barChart>
        <c:barDir val="col"/>
        <c:grouping val="clustered"/>
        <c:varyColors val="0"/>
        <c:ser>
          <c:idx val="0"/>
          <c:order val="0"/>
          <c:tx>
            <c:strRef>
              <c:f>vaxintro!$A$32</c:f>
              <c:strCache>
                <c:ptCount val="1"/>
                <c:pt idx="0">
                  <c:v>Planned introductions</c:v>
                </c:pt>
              </c:strCache>
            </c:strRef>
          </c:tx>
          <c:spPr>
            <a:solidFill>
              <a:schemeClr val="accent2">
                <a:alpha val="20000"/>
              </a:schemeClr>
            </a:solidFill>
            <a:ln>
              <a:solidFill>
                <a:schemeClr val="tx1"/>
              </a:solidFill>
              <a:prstDash val="sysDash"/>
            </a:ln>
            <a:effectLst/>
          </c:spPr>
          <c:invertIfNegative val="0"/>
          <c:cat>
            <c:numRef>
              <c:f>vaxintro!$B$30:$M$30</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vaxintro!$B$32:$M$32</c:f>
              <c:numCache>
                <c:formatCode>General</c:formatCode>
                <c:ptCount val="12"/>
                <c:pt idx="10">
                  <c:v>44</c:v>
                </c:pt>
                <c:pt idx="11">
                  <c:v>34</c:v>
                </c:pt>
              </c:numCache>
            </c:numRef>
          </c:val>
          <c:extLst>
            <c:ext xmlns:c16="http://schemas.microsoft.com/office/drawing/2014/chart" uri="{C3380CC4-5D6E-409C-BE32-E72D297353CC}">
              <c16:uniqueId val="{00000000-6B55-44CE-A377-2B61DE2B6FEF}"/>
            </c:ext>
          </c:extLst>
        </c:ser>
        <c:ser>
          <c:idx val="1"/>
          <c:order val="1"/>
          <c:tx>
            <c:strRef>
              <c:f>vaxintro!$A$31</c:f>
              <c:strCache>
                <c:ptCount val="1"/>
                <c:pt idx="0">
                  <c:v>Completed vaccine introductions</c:v>
                </c:pt>
              </c:strCache>
            </c:strRef>
          </c:tx>
          <c:spPr>
            <a:solidFill>
              <a:srgbClr val="002060"/>
            </a:solidFill>
            <a:ln>
              <a:noFill/>
            </a:ln>
            <a:effectLst/>
          </c:spPr>
          <c:invertIfNegative val="0"/>
          <c:cat>
            <c:numRef>
              <c:f>vaxintro!$B$30:$M$30</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vaxintro!$B$31:$M$31</c:f>
              <c:numCache>
                <c:formatCode>General</c:formatCode>
                <c:ptCount val="12"/>
                <c:pt idx="0">
                  <c:v>57</c:v>
                </c:pt>
                <c:pt idx="1">
                  <c:v>47</c:v>
                </c:pt>
                <c:pt idx="2">
                  <c:v>49</c:v>
                </c:pt>
                <c:pt idx="3">
                  <c:v>59</c:v>
                </c:pt>
                <c:pt idx="4">
                  <c:v>70</c:v>
                </c:pt>
                <c:pt idx="5">
                  <c:v>123</c:v>
                </c:pt>
                <c:pt idx="6">
                  <c:v>59</c:v>
                </c:pt>
                <c:pt idx="7">
                  <c:v>50</c:v>
                </c:pt>
                <c:pt idx="8">
                  <c:v>59</c:v>
                </c:pt>
                <c:pt idx="9">
                  <c:v>50</c:v>
                </c:pt>
                <c:pt idx="10">
                  <c:v>19</c:v>
                </c:pt>
                <c:pt idx="11">
                  <c:v>10</c:v>
                </c:pt>
              </c:numCache>
            </c:numRef>
          </c:val>
          <c:extLst>
            <c:ext xmlns:c16="http://schemas.microsoft.com/office/drawing/2014/chart" uri="{C3380CC4-5D6E-409C-BE32-E72D297353CC}">
              <c16:uniqueId val="{00000001-6B55-44CE-A377-2B61DE2B6FEF}"/>
            </c:ext>
          </c:extLst>
        </c:ser>
        <c:dLbls>
          <c:showLegendKey val="0"/>
          <c:showVal val="0"/>
          <c:showCatName val="0"/>
          <c:showSerName val="0"/>
          <c:showPercent val="0"/>
          <c:showBubbleSize val="0"/>
        </c:dLbls>
        <c:gapWidth val="77"/>
        <c:overlap val="100"/>
        <c:axId val="7826928"/>
        <c:axId val="7814032"/>
      </c:barChart>
      <c:catAx>
        <c:axId val="7826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en-US"/>
          </a:p>
        </c:txPr>
        <c:crossAx val="7814032"/>
        <c:crosses val="autoZero"/>
        <c:auto val="1"/>
        <c:lblAlgn val="ctr"/>
        <c:lblOffset val="100"/>
        <c:noMultiLvlLbl val="0"/>
      </c:catAx>
      <c:valAx>
        <c:axId val="781403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en-US"/>
          </a:p>
        </c:txPr>
        <c:crossAx val="7826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263044009426104E-2"/>
          <c:y val="4.2553700549518056E-2"/>
          <c:w val="0.90252258021952692"/>
          <c:h val="0.75612468847926151"/>
        </c:manualLayout>
      </c:layout>
      <c:barChart>
        <c:barDir val="col"/>
        <c:grouping val="stacked"/>
        <c:varyColors val="0"/>
        <c:ser>
          <c:idx val="0"/>
          <c:order val="0"/>
          <c:tx>
            <c:strRef>
              <c:f>'Sheet1 (3)'!$D$3</c:f>
              <c:strCache>
                <c:ptCount val="1"/>
                <c:pt idx="0">
                  <c:v>Number (in millions)</c:v>
                </c:pt>
              </c:strCache>
            </c:strRef>
          </c:tx>
          <c:spPr>
            <a:solidFill>
              <a:schemeClr val="accent1"/>
            </a:solidFill>
            <a:ln>
              <a:noFill/>
            </a:ln>
            <a:effectLst/>
          </c:spPr>
          <c:invertIfNegative val="0"/>
          <c:dPt>
            <c:idx val="1"/>
            <c:invertIfNegative val="0"/>
            <c:bubble3D val="0"/>
            <c:spPr>
              <a:solidFill>
                <a:schemeClr val="tx2">
                  <a:lumMod val="75000"/>
                </a:schemeClr>
              </a:solidFill>
              <a:ln>
                <a:noFill/>
              </a:ln>
              <a:effectLst/>
            </c:spPr>
            <c:extLst>
              <c:ext xmlns:c16="http://schemas.microsoft.com/office/drawing/2014/chart" uri="{C3380CC4-5D6E-409C-BE32-E72D297353CC}">
                <c16:uniqueId val="{00000001-5AFF-44BB-815D-A7831FEF24B6}"/>
              </c:ext>
            </c:extLst>
          </c:dPt>
          <c:dPt>
            <c:idx val="2"/>
            <c:invertIfNegative val="0"/>
            <c:bubble3D val="0"/>
            <c:spPr>
              <a:solidFill>
                <a:schemeClr val="tx2">
                  <a:lumMod val="75000"/>
                </a:schemeClr>
              </a:solidFill>
              <a:ln>
                <a:noFill/>
              </a:ln>
              <a:effectLst/>
            </c:spPr>
            <c:extLst>
              <c:ext xmlns:c16="http://schemas.microsoft.com/office/drawing/2014/chart" uri="{C3380CC4-5D6E-409C-BE32-E72D297353CC}">
                <c16:uniqueId val="{00000003-5AFF-44BB-815D-A7831FEF24B6}"/>
              </c:ext>
            </c:extLst>
          </c:dPt>
          <c:dPt>
            <c:idx val="3"/>
            <c:invertIfNegative val="0"/>
            <c:bubble3D val="0"/>
            <c:spPr>
              <a:solidFill>
                <a:schemeClr val="tx2">
                  <a:lumMod val="75000"/>
                </a:schemeClr>
              </a:solidFill>
              <a:ln>
                <a:noFill/>
              </a:ln>
              <a:effectLst/>
            </c:spPr>
            <c:extLst>
              <c:ext xmlns:c16="http://schemas.microsoft.com/office/drawing/2014/chart" uri="{C3380CC4-5D6E-409C-BE32-E72D297353CC}">
                <c16:uniqueId val="{00000005-5AFF-44BB-815D-A7831FEF24B6}"/>
              </c:ext>
            </c:extLst>
          </c:dPt>
          <c:dLbls>
            <c:dLbl>
              <c:idx val="3"/>
              <c:delete val="1"/>
              <c:extLst>
                <c:ext xmlns:c15="http://schemas.microsoft.com/office/drawing/2012/chart" uri="{CE6537A1-D6FC-4f65-9D91-7224C49458BB}"/>
                <c:ext xmlns:c16="http://schemas.microsoft.com/office/drawing/2014/chart" uri="{C3380CC4-5D6E-409C-BE32-E72D297353CC}">
                  <c16:uniqueId val="{00000005-5AFF-44BB-815D-A7831FEF24B6}"/>
                </c:ext>
              </c:extLst>
            </c:dLbl>
            <c:spPr>
              <a:noFill/>
              <a:ln>
                <a:noFill/>
              </a:ln>
              <a:effectLst/>
            </c:spPr>
            <c:txPr>
              <a:bodyPr rot="0" spcFirstLastPara="1" vertOverflow="ellipsis" vert="horz" wrap="square" anchor="ctr" anchorCtr="1"/>
              <a:lstStyle/>
              <a:p>
                <a:pPr rtl="0">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 (3)'!$B$4:$C$8</c:f>
              <c:multiLvlStrCache>
                <c:ptCount val="5"/>
                <c:lvl>
                  <c:pt idx="0">
                    <c:v>Routine immunization </c:v>
                  </c:pt>
                  <c:pt idx="1">
                    <c:v>COVID-19 vaccination</c:v>
                  </c:pt>
                  <c:pt idx="2">
                    <c:v>COVID-19 vaccination</c:v>
                  </c:pt>
                  <c:pt idx="3">
                    <c:v>COVID-19 vaccination</c:v>
                  </c:pt>
                  <c:pt idx="4">
                    <c:v>Routine immunization </c:v>
                  </c:pt>
                </c:lvl>
                <c:lvl>
                  <c:pt idx="0">
                    <c:v>Q4 2019</c:v>
                  </c:pt>
                  <c:pt idx="1">
                    <c:v>Q2 2021</c:v>
                  </c:pt>
                  <c:pt idx="2">
                    <c:v>Q4 2021</c:v>
                  </c:pt>
                  <c:pt idx="3">
                    <c:v>Q1 2022</c:v>
                  </c:pt>
                </c:lvl>
              </c:multiLvlStrCache>
            </c:multiLvlStrRef>
          </c:cat>
          <c:val>
            <c:numRef>
              <c:f>'Sheet1 (3)'!$D$4:$D$8</c:f>
              <c:numCache>
                <c:formatCode>General</c:formatCode>
                <c:ptCount val="5"/>
                <c:pt idx="0">
                  <c:v>238</c:v>
                </c:pt>
                <c:pt idx="1">
                  <c:v>401</c:v>
                </c:pt>
                <c:pt idx="2">
                  <c:v>1282</c:v>
                </c:pt>
                <c:pt idx="3">
                  <c:v>439</c:v>
                </c:pt>
                <c:pt idx="4">
                  <c:v>280</c:v>
                </c:pt>
              </c:numCache>
            </c:numRef>
          </c:val>
          <c:extLst>
            <c:ext xmlns:c16="http://schemas.microsoft.com/office/drawing/2014/chart" uri="{C3380CC4-5D6E-409C-BE32-E72D297353CC}">
              <c16:uniqueId val="{00000006-5AFF-44BB-815D-A7831FEF24B6}"/>
            </c:ext>
          </c:extLst>
        </c:ser>
        <c:ser>
          <c:idx val="1"/>
          <c:order val="1"/>
          <c:tx>
            <c:strRef>
              <c:f>'Sheet1 (3)'!$E$3</c:f>
              <c:strCache>
                <c:ptCount val="1"/>
              </c:strCache>
            </c:strRef>
          </c:tx>
          <c:spPr>
            <a:solidFill>
              <a:schemeClr val="bg2">
                <a:lumMod val="50000"/>
              </a:schemeClr>
            </a:solidFill>
            <a:ln>
              <a:noFill/>
            </a:ln>
            <a:effectLst/>
          </c:spPr>
          <c:invertIfNegative val="0"/>
          <c:dPt>
            <c:idx val="3"/>
            <c:invertIfNegative val="0"/>
            <c:bubble3D val="0"/>
            <c:spPr>
              <a:solidFill>
                <a:schemeClr val="bg2">
                  <a:lumMod val="50000"/>
                </a:schemeClr>
              </a:solidFill>
              <a:ln w="38100">
                <a:noFill/>
                <a:prstDash val="dash"/>
              </a:ln>
              <a:effectLst/>
            </c:spPr>
            <c:extLst>
              <c:ext xmlns:c16="http://schemas.microsoft.com/office/drawing/2014/chart" uri="{C3380CC4-5D6E-409C-BE32-E72D297353CC}">
                <c16:uniqueId val="{00000008-5AFF-44BB-815D-A7831FEF24B6}"/>
              </c:ext>
            </c:extLst>
          </c:dPt>
          <c:dLbls>
            <c:dLbl>
              <c:idx val="3"/>
              <c:tx>
                <c:rich>
                  <a:bodyPr/>
                  <a:lstStyle/>
                  <a:p>
                    <a:fld id="{7D1C2912-D6BD-4C57-9378-DD458727F576}" type="CELLREF">
                      <a:rPr lang="en-US"/>
                      <a:pPr/>
                      <a:t>[CELLREF]</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dlblFTEntry>
                      <c15:txfldGUID>{7D1C2912-D6BD-4C57-9378-DD458727F576}</c15:txfldGUID>
                      <c15:f>'Sheet1 (3)'!$F$7</c15:f>
                      <c15:dlblFieldTableCache>
                        <c:ptCount val="1"/>
                        <c:pt idx="0">
                          <c:v>1549</c:v>
                        </c:pt>
                      </c15:dlblFieldTableCache>
                    </c15:dlblFTEntry>
                  </c15:dlblFieldTable>
                  <c15:showDataLabelsRange val="0"/>
                </c:ext>
                <c:ext xmlns:c16="http://schemas.microsoft.com/office/drawing/2014/chart" uri="{C3380CC4-5D6E-409C-BE32-E72D297353CC}">
                  <c16:uniqueId val="{00000008-5AFF-44BB-815D-A7831FEF24B6}"/>
                </c:ext>
              </c:extLst>
            </c:dLbl>
            <c:spPr>
              <a:noFill/>
              <a:ln>
                <a:noFill/>
              </a:ln>
              <a:effectLst/>
            </c:spPr>
            <c:txPr>
              <a:bodyPr rot="0" spcFirstLastPara="1" vertOverflow="ellipsis" vert="horz" wrap="square" anchor="ctr" anchorCtr="1"/>
              <a:lstStyle/>
              <a:p>
                <a:pPr rtl="0">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 (3)'!$B$4:$C$8</c:f>
              <c:multiLvlStrCache>
                <c:ptCount val="5"/>
                <c:lvl>
                  <c:pt idx="0">
                    <c:v>Routine immunization </c:v>
                  </c:pt>
                  <c:pt idx="1">
                    <c:v>COVID-19 vaccination</c:v>
                  </c:pt>
                  <c:pt idx="2">
                    <c:v>COVID-19 vaccination</c:v>
                  </c:pt>
                  <c:pt idx="3">
                    <c:v>COVID-19 vaccination</c:v>
                  </c:pt>
                  <c:pt idx="4">
                    <c:v>Routine immunization </c:v>
                  </c:pt>
                </c:lvl>
                <c:lvl>
                  <c:pt idx="0">
                    <c:v>Q4 2019</c:v>
                  </c:pt>
                  <c:pt idx="1">
                    <c:v>Q2 2021</c:v>
                  </c:pt>
                  <c:pt idx="2">
                    <c:v>Q4 2021</c:v>
                  </c:pt>
                  <c:pt idx="3">
                    <c:v>Q1 2022</c:v>
                  </c:pt>
                </c:lvl>
              </c:multiLvlStrCache>
            </c:multiLvlStrRef>
          </c:cat>
          <c:val>
            <c:numRef>
              <c:f>'Sheet1 (3)'!$E$4:$E$7</c:f>
              <c:numCache>
                <c:formatCode>General</c:formatCode>
                <c:ptCount val="4"/>
                <c:pt idx="3">
                  <c:v>1110</c:v>
                </c:pt>
              </c:numCache>
            </c:numRef>
          </c:val>
          <c:extLst>
            <c:ext xmlns:c16="http://schemas.microsoft.com/office/drawing/2014/chart" uri="{C3380CC4-5D6E-409C-BE32-E72D297353CC}">
              <c16:uniqueId val="{00000009-5AFF-44BB-815D-A7831FEF24B6}"/>
            </c:ext>
          </c:extLst>
        </c:ser>
        <c:dLbls>
          <c:showLegendKey val="0"/>
          <c:showVal val="0"/>
          <c:showCatName val="0"/>
          <c:showSerName val="0"/>
          <c:showPercent val="0"/>
          <c:showBubbleSize val="0"/>
        </c:dLbls>
        <c:gapWidth val="57"/>
        <c:overlap val="100"/>
        <c:axId val="2072203071"/>
        <c:axId val="2072203903"/>
      </c:barChart>
      <c:catAx>
        <c:axId val="2072203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en-US"/>
          </a:p>
        </c:txPr>
        <c:crossAx val="2072203903"/>
        <c:crosses val="autoZero"/>
        <c:auto val="1"/>
        <c:lblAlgn val="ctr"/>
        <c:lblOffset val="100"/>
        <c:noMultiLvlLbl val="0"/>
      </c:catAx>
      <c:valAx>
        <c:axId val="2072203903"/>
        <c:scaling>
          <c:orientation val="minMax"/>
          <c:max val="16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en-US"/>
          </a:p>
        </c:txPr>
        <c:crossAx val="20722030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rtl="0">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7FFFD01B_C440826C.xml><?xml version="1.0" encoding="utf-8"?>
<p188:cmLst xmlns:a="http://schemas.openxmlformats.org/drawingml/2006/main" xmlns:r="http://schemas.openxmlformats.org/officeDocument/2006/relationships" xmlns:p188="http://schemas.microsoft.com/office/powerpoint/2018/8/main">
  <p188:cm id="{95ED4465-6378-4F50-A073-47155B695CF6}" authorId="{8609DCF7-6AEC-CEC9-19B0-5CF6B880B795}" created="2022-07-20T17:13:55.304">
    <pc:sldMkLst xmlns:pc="http://schemas.microsoft.com/office/powerpoint/2013/main/command">
      <pc:docMk/>
      <pc:sldMk cId="3292562028" sldId="2147471387"/>
    </pc:sldMkLst>
    <p188:pos x="5825289" y="1724526"/>
    <p188:txBody>
      <a:bodyPr/>
      <a:lstStyle/>
      <a:p>
        <a:r>
          <a:rPr lang="en-US"/>
          <a:t>The graphic needs FR labels</a:t>
        </a:r>
      </a:p>
    </p188:txBody>
  </p188:cm>
</p188:cmLst>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2.emf"/></Relationships>
</file>

<file path=ppt/drawings/drawing1.xml><?xml version="1.0" encoding="utf-8"?>
<c:userShapes xmlns:c="http://schemas.openxmlformats.org/drawingml/2006/chart">
  <cdr:relSizeAnchor xmlns:cdr="http://schemas.openxmlformats.org/drawingml/2006/chartDrawing">
    <cdr:from>
      <cdr:x>0.01876</cdr:x>
      <cdr:y>0.12193</cdr:y>
    </cdr:from>
    <cdr:to>
      <cdr:x>0.10901</cdr:x>
      <cdr:y>0.60208</cdr:y>
    </cdr:to>
    <cdr:sp macro="" textlink="">
      <cdr:nvSpPr>
        <cdr:cNvPr id="2" name="Rectangle 1">
          <a:extLst xmlns:a="http://schemas.openxmlformats.org/drawingml/2006/main">
            <a:ext uri="{FF2B5EF4-FFF2-40B4-BE49-F238E27FC236}">
              <a16:creationId xmlns:a16="http://schemas.microsoft.com/office/drawing/2014/main" id="{40E25283-FB89-4104-8A94-7527C42AEFC0}"/>
            </a:ext>
          </a:extLst>
        </cdr:cNvPr>
        <cdr:cNvSpPr/>
      </cdr:nvSpPr>
      <cdr:spPr>
        <a:xfrm xmlns:a="http://schemas.openxmlformats.org/drawingml/2006/main">
          <a:off x="118486" y="408364"/>
          <a:ext cx="569924" cy="1608083"/>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0.1997</cdr:x>
      <cdr:y>0.94153</cdr:y>
    </cdr:from>
    <cdr:to>
      <cdr:x>0.48198</cdr:x>
      <cdr:y>0.98651</cdr:y>
    </cdr:to>
    <cdr:sp macro="" textlink="">
      <cdr:nvSpPr>
        <cdr:cNvPr id="2" name="Rectangle 1">
          <a:extLst xmlns:a="http://schemas.openxmlformats.org/drawingml/2006/main">
            <a:ext uri="{FF2B5EF4-FFF2-40B4-BE49-F238E27FC236}">
              <a16:creationId xmlns:a16="http://schemas.microsoft.com/office/drawing/2014/main" id="{30D7E1DB-4B38-4BBA-BC6A-6317558CB062}"/>
            </a:ext>
          </a:extLst>
        </cdr:cNvPr>
        <cdr:cNvSpPr/>
      </cdr:nvSpPr>
      <cdr:spPr>
        <a:xfrm xmlns:a="http://schemas.openxmlformats.org/drawingml/2006/main">
          <a:off x="1216151" y="5742431"/>
          <a:ext cx="1719072" cy="274319"/>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0.55299</cdr:x>
      <cdr:y>0.94153</cdr:y>
    </cdr:from>
    <cdr:to>
      <cdr:x>0.83527</cdr:x>
      <cdr:y>0.98651</cdr:y>
    </cdr:to>
    <cdr:sp macro="" textlink="">
      <cdr:nvSpPr>
        <cdr:cNvPr id="3" name="Rectangle 2">
          <a:extLst xmlns:a="http://schemas.openxmlformats.org/drawingml/2006/main">
            <a:ext uri="{FF2B5EF4-FFF2-40B4-BE49-F238E27FC236}">
              <a16:creationId xmlns:a16="http://schemas.microsoft.com/office/drawing/2014/main" id="{C0ECB060-F4DD-4782-A6CC-51BA986EDC38}"/>
            </a:ext>
          </a:extLst>
        </cdr:cNvPr>
        <cdr:cNvSpPr/>
      </cdr:nvSpPr>
      <cdr:spPr>
        <a:xfrm xmlns:a="http://schemas.openxmlformats.org/drawingml/2006/main">
          <a:off x="3367657" y="5742431"/>
          <a:ext cx="1719072" cy="274319"/>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DEB79A-345F-4C7C-A97F-FE3921467857}" type="datetimeFigureOut">
              <a:rPr lang="en-US" smtClean="0"/>
              <a:t>7/21/2022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EEA51E-A3D9-4F74-92D2-73DA2BB1DA4C}" type="slidenum">
              <a:rPr lang="en-US" smtClean="0"/>
              <a:t>‹#›</a:t>
            </a:fld>
            <a:endParaRPr lang="en-US"/>
          </a:p>
        </p:txBody>
      </p:sp>
    </p:spTree>
    <p:extLst>
      <p:ext uri="{BB962C8B-B14F-4D97-AF65-F5344CB8AC3E}">
        <p14:creationId xmlns:p14="http://schemas.microsoft.com/office/powerpoint/2010/main" val="4194365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fr" sz="1200" b="0" i="0" u="none" baseline="0"/>
              <a:t>Les programmes de vaccination des enfants administrent systématiquement des vaccins contre la rougeole, la polio, la coqueluche, le tétanos, le rotavirus et de nombreuses autres maladies.</a:t>
            </a:r>
            <a:endParaRPr/>
          </a:p>
          <a:p>
            <a:pPr marL="171450" marR="0" lvl="0" indent="-95250" algn="l" rtl="0">
              <a:lnSpc>
                <a:spcPct val="100000"/>
              </a:lnSpc>
              <a:spcBef>
                <a:spcPts val="0"/>
              </a:spcBef>
              <a:spcAft>
                <a:spcPts val="0"/>
              </a:spcAft>
              <a:buClr>
                <a:schemeClr val="dk1"/>
              </a:buClr>
              <a:buSzPts val="1200"/>
              <a:buFont typeface="Arial"/>
              <a:buNone/>
            </a:pPr>
            <a:endParaRPr sz="1200"/>
          </a:p>
          <a:p>
            <a:pPr marL="171450" marR="0" lvl="0" indent="-171450" algn="l" rtl="0">
              <a:lnSpc>
                <a:spcPct val="100000"/>
              </a:lnSpc>
              <a:spcBef>
                <a:spcPts val="0"/>
              </a:spcBef>
              <a:spcAft>
                <a:spcPts val="0"/>
              </a:spcAft>
              <a:buClr>
                <a:schemeClr val="dk1"/>
              </a:buClr>
              <a:buSzPts val="1200"/>
              <a:buFont typeface="Arial"/>
              <a:buChar char="•"/>
            </a:pPr>
            <a:r>
              <a:rPr lang="fr" sz="1200" b="0" i="0" u="none" baseline="0"/>
              <a:t>Pendant de nombreuses années, la couverture mondiale est restée stable à 86 % environ (mesurée sur la base de la troisième dose de vaccin antidiphtérique-antitétanique-anticoquelucheux).  Toutefois, la baisse de 3 % en 2020 a ramené le programme à des niveaux jamais vus depuis 2009.  Les répercussions sur la couverture ont été généralisées, cinq des six régions de l'OMS ayant enregistré une baisse de la couverture, en particulier l'Asie du Sud-Est et la région des Amériques.  </a:t>
            </a:r>
            <a:endParaRPr/>
          </a:p>
          <a:p>
            <a:pPr marL="171450" marR="0" lvl="0" indent="-171450" algn="l" rtl="0">
              <a:lnSpc>
                <a:spcPct val="100000"/>
              </a:lnSpc>
              <a:spcBef>
                <a:spcPts val="0"/>
              </a:spcBef>
              <a:spcAft>
                <a:spcPts val="0"/>
              </a:spcAft>
              <a:buClr>
                <a:schemeClr val="dk1"/>
              </a:buClr>
              <a:buSzPts val="1200"/>
              <a:buFont typeface="Arial"/>
              <a:buChar char="•"/>
            </a:pPr>
            <a:r>
              <a:rPr lang="fr" sz="1200" b="0" i="0" u="none" baseline="0"/>
              <a:t>51 % des pays ont constaté une baisse de leur couverture du DTC3 en 2020 (ce chiffre était de 30 % en 2019). Il en résulte une augmentation de 26 % du nombre d'enfants non protégés contre les MEV, soit 3,7 millions d'enfants de plus qu'en 2020 par rapport à 2019, ce qui porte le nombre total d'enfants non protégés à près de 23 millions.  </a:t>
            </a:r>
            <a:endParaRPr/>
          </a:p>
          <a:p>
            <a:pPr marL="171450" marR="0" lvl="0" indent="-95250" algn="l" rtl="0">
              <a:lnSpc>
                <a:spcPct val="100000"/>
              </a:lnSpc>
              <a:spcBef>
                <a:spcPts val="0"/>
              </a:spcBef>
              <a:spcAft>
                <a:spcPts val="0"/>
              </a:spcAft>
              <a:buClr>
                <a:schemeClr val="dk1"/>
              </a:buClr>
              <a:buSzPts val="1200"/>
              <a:buFont typeface="Arial"/>
              <a:buNone/>
            </a:pPr>
            <a:endParaRPr sz="1200"/>
          </a:p>
          <a:p>
            <a:pPr marL="171450" marR="0" lvl="0" indent="-171450" algn="l" rtl="0">
              <a:lnSpc>
                <a:spcPct val="100000"/>
              </a:lnSpc>
              <a:spcBef>
                <a:spcPts val="0"/>
              </a:spcBef>
              <a:spcAft>
                <a:spcPts val="0"/>
              </a:spcAft>
              <a:buClr>
                <a:schemeClr val="dk1"/>
              </a:buClr>
              <a:buSzPts val="1200"/>
              <a:buFont typeface="Arial"/>
              <a:buChar char="•"/>
            </a:pPr>
            <a:r>
              <a:rPr lang="fr" sz="1200" b="0" i="0" u="none" baseline="0"/>
              <a:t>Ces chiffres datent de l'année dernière, alors qu'en est-il de l'année 2021 ?  Nous ne le saurons pas avant quelques mois, sur la base des estimations officielles de l'OMS/UNICEF. Cependant, des enquêtes répétées auprès des pays pour évaluer le niveau de perturbation des services de santé essentiels indiquent des perturbations persistantes, même avec un pic dans le dernier sondage réalisé au quatrième trimestre 2021.  </a:t>
            </a:r>
            <a:endParaRPr/>
          </a:p>
          <a:p>
            <a:pPr marL="171450" marR="0" lvl="0" indent="-171450" algn="l" rtl="0">
              <a:lnSpc>
                <a:spcPct val="100000"/>
              </a:lnSpc>
              <a:spcBef>
                <a:spcPts val="0"/>
              </a:spcBef>
              <a:spcAft>
                <a:spcPts val="0"/>
              </a:spcAft>
              <a:buClr>
                <a:schemeClr val="dk1"/>
              </a:buClr>
              <a:buSzPts val="1200"/>
              <a:buFont typeface="Arial"/>
              <a:buChar char="•"/>
            </a:pPr>
            <a:r>
              <a:rPr lang="fr" sz="1200" b="0" i="0" u="none" baseline="0"/>
              <a:t>Ces résultats pourraient être un signe avant-coureur de ce que nous constaterons avec les estimations officielles et si les chiffres de 2021 n'augmentent pas par rapport aux niveaux de couverture de 2020, alors nous constaterons une accumulation de près de 7 millions d'enfants non protégés supplémentaires sur une période de deux ans, entraînant un risque d'épidémies de MEV beaucoup plus élevé que ce qui avait été prédit il y a deux ans.  </a:t>
            </a:r>
            <a:endParaRPr/>
          </a:p>
          <a:p>
            <a:pPr marL="0" lvl="0" indent="0" algn="l" rtl="0">
              <a:spcBef>
                <a:spcPts val="0"/>
              </a:spcBef>
              <a:spcAft>
                <a:spcPts val="0"/>
              </a:spcAft>
              <a:buNone/>
            </a:pPr>
            <a:endParaRPr/>
          </a:p>
        </p:txBody>
      </p:sp>
      <p:sp>
        <p:nvSpPr>
          <p:cNvPr id="140" name="Google Shape;14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a:t>6</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fr" b="0" i="0" u="none" baseline="0"/>
              <a:t>Le fondement du projet de principes directeurs discuté aujourd'hui est présenté dans ce guide de vaccination de rattrapage qui a été publié en août 2020.  Les stratégies exposées ici comprennent à la fois des stratégies intensifiées visant à combler les lacunes en matière d'immunité que des stratégies de mise en œuvre continue de la vaccination de rattrapage par le biais de la vaccination de routine et des soins de santé primaires. Diapositive suivante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24260-0F0C-48F7-88EF-AFECA8F3C80F}"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524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fr" b="0" i="0" u="none" baseline="0"/>
              <a:t>En ce qui concerne les stratégies visant à combler les lacunes en matière d'immunité, nous avons fréquemment reçu des commentaires sur l'importance d'intégrer les campagnes et de les utiliser comme une occasion de faciliter la vaccination de rattrapage.  Nous avons déjà entendu parler plus tôt dans la journée de la façon dont le Mexique a utilisé la campagne de vaccination contre la RR pour administrer aux enfants les vaccins de routine qu'ils avaient manqués. Cette semaine, le Népal s'apprête à lancer une campagne de vaccination avec le vaccin conjugué contre la fièvre typhoïde, une occasion d'identifier et d'atteindre les enfants qui n'ont pas bénéficié des vaccinations de routine. Et l'été dernier, le Togo a utilisé une campagne de vaccination avec le vaccin MenAfricVac pour administrer également de la vitamine A pour la nutrition et de l'albendazole pour le déparasitage. Cependant, les agents de santé ont également décidé de profiter de l'occasion pour administrer aux enfants les vaccins de routine manqués. Ils ont en effet atteint une forte proportion d'enfants qui étaient sous-vaccinés. Suivant.</a:t>
            </a:r>
          </a:p>
          <a:p>
            <a:endParaRPr lang="fr" dirty="0"/>
          </a:p>
          <a:p>
            <a:pPr algn="l" rtl="0"/>
            <a:r>
              <a:rPr lang="fr" b="0" i="0" u="none" baseline="0"/>
              <a:t>Compte tenu de toutes ces expériences, nous avons inclus dans les principes directeurs la recommandation de planifier des campagnes intégrées dans la mesure du possible.  Chaque campagne de vaccination doit être considérée comme une occasion d'administrer plusieurs antigènes et de fournir d'autres interventions sanitaires. Diapositive suivante</a:t>
            </a:r>
          </a:p>
        </p:txBody>
      </p:sp>
      <p:sp>
        <p:nvSpPr>
          <p:cNvPr id="4" name="Slide Number Placeholder 3"/>
          <p:cNvSpPr>
            <a:spLocks noGrp="1"/>
          </p:cNvSpPr>
          <p:nvPr>
            <p:ph type="sldNum" sz="quarter" idx="5"/>
          </p:nvPr>
        </p:nvSpPr>
        <p:spPr/>
        <p:txBody>
          <a:bodyPr/>
          <a:lstStyle/>
          <a:p>
            <a:pPr algn="l" rtl="0"/>
            <a:fld id="{2AC0DCD4-1C5C-49B5-9FC8-45DD1A8E51A2}" type="slidenum">
              <a:rPr/>
              <a:t>19</a:t>
            </a:fld>
            <a:endParaRPr lang="fr"/>
          </a:p>
        </p:txBody>
      </p:sp>
    </p:spTree>
    <p:extLst>
      <p:ext uri="{BB962C8B-B14F-4D97-AF65-F5344CB8AC3E}">
        <p14:creationId xmlns:p14="http://schemas.microsoft.com/office/powerpoint/2010/main" val="2307661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fr" b="0" i="0" u="none" baseline="0"/>
              <a:t>Il y a un total de 35 campagnes reportées dans ces 31 pays.  Ce chiffre comprend 12 campagnes de vaccination contre la rougeole et 7 contre le VPI.  Parmi celles dont les dates sont disponibles, 87 % étaient initialement prévues pour 2020, mais n'ont toujours pas été relancées.  Suivant.</a:t>
            </a:r>
          </a:p>
          <a:p>
            <a:endParaRPr lang="fr" dirty="0"/>
          </a:p>
          <a:p>
            <a:pPr algn="l" rtl="0"/>
            <a:r>
              <a:rPr lang="fr" b="0" i="0" u="none" baseline="0"/>
              <a:t>Compte tenu de la probabilité d'une évolution de l'épidémiologie, nous recommandons de relancer les campagnes de vaccination reportées ou annulées en réajustant les zones et les groupes d'âge cibles prévus. Diapositive suivante.</a:t>
            </a:r>
          </a:p>
        </p:txBody>
      </p:sp>
      <p:sp>
        <p:nvSpPr>
          <p:cNvPr id="4" name="Slide Number Placeholder 3"/>
          <p:cNvSpPr>
            <a:spLocks noGrp="1"/>
          </p:cNvSpPr>
          <p:nvPr>
            <p:ph type="sldNum" sz="quarter" idx="5"/>
          </p:nvPr>
        </p:nvSpPr>
        <p:spPr/>
        <p:txBody>
          <a:bodyPr/>
          <a:lstStyle/>
          <a:p>
            <a:pPr algn="l" rtl="0"/>
            <a:fld id="{2AC0DCD4-1C5C-49B5-9FC8-45DD1A8E51A2}" type="slidenum">
              <a:rPr/>
              <a:t>20</a:t>
            </a:fld>
            <a:endParaRPr lang="fr"/>
          </a:p>
        </p:txBody>
      </p:sp>
    </p:spTree>
    <p:extLst>
      <p:ext uri="{BB962C8B-B14F-4D97-AF65-F5344CB8AC3E}">
        <p14:creationId xmlns:p14="http://schemas.microsoft.com/office/powerpoint/2010/main" val="572765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fr" b="0" i="0" u="none" baseline="0"/>
              <a:t>En ce qui concerne les stratégies de relance des programmes de vaccination, de nombreux commentaires ont été formulés sur la nécessité de s'attaquer aux politiques et pratiques restrictives en matière de vaccination.  Il s'agit vraiment d'un problème lié aux opportunités manquées de vaccination ou OMV.</a:t>
            </a:r>
          </a:p>
          <a:p>
            <a:endParaRPr lang="fr" dirty="0"/>
          </a:p>
          <a:p>
            <a:pPr algn="l" rtl="0"/>
            <a:r>
              <a:rPr lang="fr" b="0" i="0" u="none" baseline="0"/>
              <a:t>La prévalence des OMV est élevée dans les pays à revenu faible ou intermédiaire : </a:t>
            </a:r>
            <a:r>
              <a:rPr lang="fr" b="1" i="0" u="none" baseline="0"/>
              <a:t>un enfant sur trois </a:t>
            </a:r>
            <a:r>
              <a:rPr lang="fr" b="0" i="0" u="none" baseline="0"/>
              <a:t>et </a:t>
            </a:r>
            <a:r>
              <a:rPr lang="fr" b="1" i="0" u="none" baseline="0"/>
              <a:t>une femme sur deux </a:t>
            </a:r>
            <a:r>
              <a:rPr lang="fr" b="0" i="0" u="none" baseline="0"/>
              <a:t>font l'expérience des OMV. Les raisons des OMV sont multiples et ont été identifiées :  Il y a celles qui concernent les travailleurs de la santé, les soignants et le système de santé.  Tous ces éléments sont importants et méritent un débat approfondi, mais les deux mis en avant ici ont suscité de nombreuses réactions.  Premièrement, à droite, il y a la préoccupation ou l'incertitude des travailleurs de la santé quant à l'éligibilité.  Et puis, dans le cadre des systèmes de santé, il y a les politiques restrictives en matière de limites d'âge, qui sont courantes dans les pays à revenu faible ou intermédiaire. Cependant, la proportion d'OMV que j'ai précédemment mentionnée peut être encore plus élevée chez les enfants de plus de 12 mois. Diapositive suivante</a:t>
            </a:r>
          </a:p>
        </p:txBody>
      </p:sp>
      <p:sp>
        <p:nvSpPr>
          <p:cNvPr id="4" name="Slide Number Placeholder 3"/>
          <p:cNvSpPr>
            <a:spLocks noGrp="1"/>
          </p:cNvSpPr>
          <p:nvPr>
            <p:ph type="sldNum" sz="quarter" idx="5"/>
          </p:nvPr>
        </p:nvSpPr>
        <p:spPr/>
        <p:txBody>
          <a:bodyPr/>
          <a:lstStyle/>
          <a:p>
            <a:pPr algn="l" rtl="0"/>
            <a:fld id="{2AC0DCD4-1C5C-49B5-9FC8-45DD1A8E51A2}" type="slidenum">
              <a:rPr/>
              <a:t>21</a:t>
            </a:fld>
            <a:endParaRPr lang="fr"/>
          </a:p>
        </p:txBody>
      </p:sp>
    </p:spTree>
    <p:extLst>
      <p:ext uri="{BB962C8B-B14F-4D97-AF65-F5344CB8AC3E}">
        <p14:creationId xmlns:p14="http://schemas.microsoft.com/office/powerpoint/2010/main" val="1203744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fr" b="0" i="0" u="none" baseline="0"/>
              <a:t>La deuxième grande partie du document sur les principes directeurs du renforcement de la vaccination de routine et de la résilience a été divisée en plusieurs sous-catégories consacrées chacune à une sous-catégorie du système de santé : gouvernance, financement, chaînes d'approvisionnement, prestation de services, promotion de la demande et systèmes d'information sanitaire. Diapositive suivante.</a:t>
            </a:r>
          </a:p>
        </p:txBody>
      </p:sp>
      <p:sp>
        <p:nvSpPr>
          <p:cNvPr id="4" name="Slide Number Placeholder 3"/>
          <p:cNvSpPr>
            <a:spLocks noGrp="1"/>
          </p:cNvSpPr>
          <p:nvPr>
            <p:ph type="sldNum" sz="quarter" idx="5"/>
          </p:nvPr>
        </p:nvSpPr>
        <p:spPr/>
        <p:txBody>
          <a:bodyPr/>
          <a:lstStyle/>
          <a:p>
            <a:pPr algn="l" rtl="0"/>
            <a:fld id="{2AC0DCD4-1C5C-49B5-9FC8-45DD1A8E51A2}" type="slidenum">
              <a:rPr/>
              <a:t>22</a:t>
            </a:fld>
            <a:endParaRPr lang="fr"/>
          </a:p>
        </p:txBody>
      </p:sp>
    </p:spTree>
    <p:extLst>
      <p:ext uri="{BB962C8B-B14F-4D97-AF65-F5344CB8AC3E}">
        <p14:creationId xmlns:p14="http://schemas.microsoft.com/office/powerpoint/2010/main" val="2321984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fr" b="0" i="0" u="none" baseline="0">
                <a:cs typeface="Calibri"/>
              </a:rPr>
              <a:t>Le sujet qui a suscité le plus d'intérêt dans les commentaires reçu était celui de la mise à profit du déploiement des vaccins contre la COVID-19 pour renforcer la vaccination et les soins de santé primaires.  Une enquête récente auprès des bureaux régionaux et nationaux de l'OMS et de l'UNICEF a permis d'identifier certains des principaux défis et opportunités à cet égard. </a:t>
            </a:r>
          </a:p>
          <a:p>
            <a:endParaRPr lang="fr" dirty="0">
              <a:cs typeface="Calibri"/>
            </a:endParaRPr>
          </a:p>
          <a:p>
            <a:pPr algn="l" rtl="0"/>
            <a:r>
              <a:rPr lang="fr" b="0" i="0" u="none" baseline="0">
                <a:cs typeface="Calibri"/>
              </a:rPr>
              <a:t>Parmi les défis à relever, il y avait des préoccupations relatives à la surexploitation des ressources humaines et au risque de répercussion de la réticence face à la vaccination contre la COVID-19 sur la vaccination de routine.  Il y a aussi la pression ressentie par les pays en faveur de la vaccination contre la COVID-19 au détriment de la vaccination de routine et les préoccupations financières, car l'intégration de la prestation de services entraîne des coûts accrus.  En outre, étant donné le déséquilibre entre les sources de financement et les contraintes de ce financement, certains ne savent pas avec certitude s'ils sont autorisés à utiliser ces fonds pour la prestation intégrée.  Suivant.</a:t>
            </a:r>
          </a:p>
          <a:p>
            <a:endParaRPr lang="fr" dirty="0">
              <a:cs typeface="Calibri"/>
            </a:endParaRPr>
          </a:p>
          <a:p>
            <a:pPr algn="l" rtl="0"/>
            <a:r>
              <a:rPr lang="fr" b="0" i="0" u="none" baseline="0">
                <a:cs typeface="Calibri"/>
              </a:rPr>
              <a:t>Quant aux opportunités, des investissements dans la gestion de la chaîne du froid et des vaccins, la surveillance, l'écoute sociale et les communications, le suivi en temps réel et les outils numériques dans le cadre de la lutte contre la COVID-19, ainsi que la collaboration avec le secteur privé ont été constatés. Il y a une opportunité de promouvoir le programme de vaccination élargi vers la vaccination tout au long de la vie et la prestation de services intégrés.  Et il y a également eu des partenariats élargis, en particulier avec les OSC, qui ont été mis à profit pour les vaccins contre la COVID-19 et qui peuvent être exploités à l'avenir. Diapositive suivante.</a:t>
            </a:r>
          </a:p>
          <a:p>
            <a:endParaRPr lang="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EE73B-624F-41BC-8A5D-C9AE7C54D343}"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19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fr" b="0" i="0" u="none" baseline="0"/>
              <a:t>En termes d'exemples de pays, le Sri Lanka travaille œuvre déjà en vue de proposer des services combinés de vaccination contre la COVID-19 et de vaccination de routine, en partie pour faire face aux ressources humaines limitées. En outre, en Bolivie, les investissements pour la surveillance des MAPI des vaccins contre la COVID-19 aident à renforcer la surveillance générale des MAPI.</a:t>
            </a:r>
          </a:p>
          <a:p>
            <a:endParaRPr lang="fr" dirty="0"/>
          </a:p>
          <a:p>
            <a:pPr algn="l" rtl="0"/>
            <a:r>
              <a:rPr lang="fr" b="0" i="0" u="none" baseline="0"/>
              <a:t>Il est important de noter que nous avons reçu des commentaires exprimant des inquiétudes quant à la promotion excessive de l'administration combinée des vaccins en raison du risque de débordement de la réticence à la vaccination contre la COVID-19. Les exemples du Sri Lanka et d'autres pays de la région et les présentations montrent que cela est au moins faisable dans certains contextes, mais que cela doit probablement être soigneusement étudié en fonction du contexte local.  Suivant.</a:t>
            </a:r>
          </a:p>
          <a:p>
            <a:endParaRPr lang="fr" dirty="0"/>
          </a:p>
          <a:p>
            <a:pPr algn="l" rtl="0"/>
            <a:r>
              <a:rPr lang="fr" b="0" i="0" u="none" baseline="0"/>
              <a:t>Nous avons pour recommandation de rechercher des synergies avec l'administration des vaccins contre la COVID-19, mais, en fin de compte, nous indiquons « lorsque cela est possible ». Diapositive suivante. </a:t>
            </a:r>
          </a:p>
        </p:txBody>
      </p:sp>
      <p:sp>
        <p:nvSpPr>
          <p:cNvPr id="4" name="Slide Number Placeholder 3"/>
          <p:cNvSpPr>
            <a:spLocks noGrp="1"/>
          </p:cNvSpPr>
          <p:nvPr>
            <p:ph type="sldNum" sz="quarter" idx="5"/>
          </p:nvPr>
        </p:nvSpPr>
        <p:spPr/>
        <p:txBody>
          <a:bodyPr/>
          <a:lstStyle/>
          <a:p>
            <a:pPr algn="l" rtl="0"/>
            <a:fld id="{2AC0DCD4-1C5C-49B5-9FC8-45DD1A8E51A2}" type="slidenum">
              <a:rPr/>
              <a:t>25</a:t>
            </a:fld>
            <a:endParaRPr lang="fr"/>
          </a:p>
        </p:txBody>
      </p:sp>
    </p:spTree>
    <p:extLst>
      <p:ext uri="{BB962C8B-B14F-4D97-AF65-F5344CB8AC3E}">
        <p14:creationId xmlns:p14="http://schemas.microsoft.com/office/powerpoint/2010/main" val="2955953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fr" b="0" i="0" u="none" baseline="0"/>
              <a:t>Le thème des solutions numériques a suscité un grand intérêt. Les collègues de l'OMS du département de la Santé de la mère, du nouveau-né, de l'enfant et de l'adolescent et du vieillissement ont apporté leur soutien à 19 pays depuis le début de la pandémie.  Dans leur rapport publié l'année dernière, les pays ont été interrogés sur les actions qu'ils jugeaient les plus susceptibles d'être poursuivies après la pandémie. L'écrasante majorité d'entre eux ont fait état de technologies numériques dédiées à la santé.  À court terme, il est probable que les outils numériques utilisés pour le vaccin contre la COVID-19 ne soient pas tous applicables au programme de vaccination à long terme.  Cependant, plus important encore, à long terme, nous constatons clairement une réceptivité et un intérêt accrus pour l'adoption et l'intégration des technologies numériques dans le système de santé. Suivant.</a:t>
            </a:r>
          </a:p>
          <a:p>
            <a:endParaRPr lang="fr" dirty="0"/>
          </a:p>
          <a:p>
            <a:pPr algn="l" rtl="0"/>
            <a:r>
              <a:rPr lang="fr" b="0" i="0" u="none" baseline="0"/>
              <a:t>Il nous est donc recommandé d'investir dans des systèmes de données robustes, notamment en développant des solutions numériques et des systèmes d'information électroniques.</a:t>
            </a:r>
          </a:p>
        </p:txBody>
      </p:sp>
      <p:sp>
        <p:nvSpPr>
          <p:cNvPr id="4" name="Slide Number Placeholder 3"/>
          <p:cNvSpPr>
            <a:spLocks noGrp="1"/>
          </p:cNvSpPr>
          <p:nvPr>
            <p:ph type="sldNum" sz="quarter" idx="5"/>
          </p:nvPr>
        </p:nvSpPr>
        <p:spPr/>
        <p:txBody>
          <a:bodyPr/>
          <a:lstStyle/>
          <a:p>
            <a:pPr algn="l" rtl="0"/>
            <a:fld id="{2AC0DCD4-1C5C-49B5-9FC8-45DD1A8E51A2}" type="slidenum">
              <a:rPr/>
              <a:t>26</a:t>
            </a:fld>
            <a:endParaRPr lang="fr"/>
          </a:p>
        </p:txBody>
      </p:sp>
    </p:spTree>
    <p:extLst>
      <p:ext uri="{BB962C8B-B14F-4D97-AF65-F5344CB8AC3E}">
        <p14:creationId xmlns:p14="http://schemas.microsoft.com/office/powerpoint/2010/main" val="578023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fr" b="0" i="0" u="none" baseline="0"/>
              <a:t>En conclusion, cela fait maintenant plus de deux ans que les systèmes de santé sont mis à rude épreuve et perturbés dans de nombreux pays. Il est urgent de combler les lacunes en matière d'immunité, de relancer les programmes de vaccination et de prévenir les risques d'épidémies.  Cependant, l'objectif est de mieux rebondir et non de revenir aux niveaux antérieurs à la pandémie.  En ce moment, nous avons l'opportunité de transformer les efforts de reprise de la vaccination de routine et de la vaccination contre la COVID-19 en résilience et en renforcement des soins de santé primaires afin de ne laisser personne pour compte tout au long de la vie.  Diapositive suivante</a:t>
            </a:r>
          </a:p>
        </p:txBody>
      </p:sp>
      <p:sp>
        <p:nvSpPr>
          <p:cNvPr id="4" name="Slide Number Placeholder 3"/>
          <p:cNvSpPr>
            <a:spLocks noGrp="1"/>
          </p:cNvSpPr>
          <p:nvPr>
            <p:ph type="sldNum" sz="quarter" idx="5"/>
          </p:nvPr>
        </p:nvSpPr>
        <p:spPr/>
        <p:txBody>
          <a:bodyPr/>
          <a:lstStyle/>
          <a:p>
            <a:pPr algn="l" rtl="0"/>
            <a:fld id="{2AC0DCD4-1C5C-49B5-9FC8-45DD1A8E51A2}" type="slidenum">
              <a:rPr/>
              <a:t>27</a:t>
            </a:fld>
            <a:endParaRPr lang="fr"/>
          </a:p>
        </p:txBody>
      </p:sp>
    </p:spTree>
    <p:extLst>
      <p:ext uri="{BB962C8B-B14F-4D97-AF65-F5344CB8AC3E}">
        <p14:creationId xmlns:p14="http://schemas.microsoft.com/office/powerpoint/2010/main" val="430657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
          </a:p>
        </p:txBody>
      </p:sp>
      <p:sp>
        <p:nvSpPr>
          <p:cNvPr id="4" name="Slide Number Placeholder 3"/>
          <p:cNvSpPr>
            <a:spLocks noGrp="1"/>
          </p:cNvSpPr>
          <p:nvPr>
            <p:ph type="sldNum" sz="quarter" idx="5"/>
          </p:nvPr>
        </p:nvSpPr>
        <p:spPr/>
        <p:txBody>
          <a:bodyPr/>
          <a:lstStyle/>
          <a:p>
            <a:pPr algn="l" rtl="0"/>
            <a:fld id="{2AC0DCD4-1C5C-49B5-9FC8-45DD1A8E51A2}" type="slidenum">
              <a:rPr/>
              <a:t>29</a:t>
            </a:fld>
            <a:endParaRPr lang="fr"/>
          </a:p>
        </p:txBody>
      </p:sp>
    </p:spTree>
    <p:extLst>
      <p:ext uri="{BB962C8B-B14F-4D97-AF65-F5344CB8AC3E}">
        <p14:creationId xmlns:p14="http://schemas.microsoft.com/office/powerpoint/2010/main" val="1535056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rgbClr val="000000"/>
              </a:buClr>
              <a:buSzPts val="1800"/>
              <a:buFont typeface="Arial"/>
              <a:buChar char="•"/>
            </a:pPr>
            <a:r>
              <a:rPr lang="fr" sz="1800" b="0" i="0" u="none" strike="noStrike" baseline="0">
                <a:solidFill>
                  <a:srgbClr val="000000"/>
                </a:solidFill>
                <a:latin typeface="Calibri"/>
                <a:ea typeface="Calibri"/>
                <a:cs typeface="Calibri"/>
                <a:sym typeface="Calibri"/>
              </a:rPr>
              <a:t>La pandémie de COVID-19 a empêché l'introduction de plus de 50 % des introductions de vaccins prévues en 2020 et 2021, ce qui a considérablement retardé les efforts de réduction de la mortalité infantile.</a:t>
            </a:r>
            <a:endParaRPr/>
          </a:p>
          <a:p>
            <a:pPr marL="285750" lvl="0" indent="-285750" algn="l" rtl="0">
              <a:spcBef>
                <a:spcPts val="0"/>
              </a:spcBef>
              <a:spcAft>
                <a:spcPts val="0"/>
              </a:spcAft>
              <a:buClr>
                <a:srgbClr val="000000"/>
              </a:buClr>
              <a:buSzPts val="1800"/>
              <a:buFont typeface="Arial"/>
              <a:buChar char="•"/>
            </a:pPr>
            <a:r>
              <a:rPr lang="fr" sz="1800" b="0" i="0" u="none" strike="noStrike" baseline="0">
                <a:solidFill>
                  <a:srgbClr val="000000"/>
                </a:solidFill>
                <a:latin typeface="Calibri"/>
                <a:ea typeface="Calibri"/>
                <a:cs typeface="Calibri"/>
                <a:sym typeface="Calibri"/>
              </a:rPr>
              <a:t>Les principaux vaccins qui n'ont pas été introduits sont les vaccins contre le pneumocoque, le rotavirus, la rougeole (2</a:t>
            </a:r>
            <a:r>
              <a:rPr lang="fr" sz="1800" b="0" i="0" u="none" strike="noStrike" baseline="30000">
                <a:solidFill>
                  <a:srgbClr val="000000"/>
                </a:solidFill>
                <a:latin typeface="Calibri"/>
                <a:ea typeface="Calibri"/>
                <a:cs typeface="Calibri"/>
                <a:sym typeface="Calibri"/>
              </a:rPr>
              <a:t>e</a:t>
            </a:r>
            <a:r>
              <a:rPr lang="fr" sz="1800" b="0" i="0" u="none" strike="noStrike" baseline="0">
                <a:solidFill>
                  <a:srgbClr val="000000"/>
                </a:solidFill>
                <a:latin typeface="Calibri"/>
                <a:ea typeface="Calibri"/>
                <a:cs typeface="Calibri"/>
                <a:sym typeface="Calibri"/>
              </a:rPr>
              <a:t> dose) et le VPH.  Les maladies à pneumocoque et diarrhéiques étant à l'origine de près d'un quart des décès d'enfants évitables, de tels retards d'introduction ne peuvent être tolérés.</a:t>
            </a:r>
            <a:endParaRPr/>
          </a:p>
          <a:p>
            <a:pPr marL="171450" lvl="0" indent="-9525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fr" b="0" i="0" u="none" baseline="0"/>
              <a:t>Les introductions de vaccins contre le VPH ont été les plus sévèrement touchées étant donné qu'une quinzaine introductions étaient prévues en 2020.</a:t>
            </a:r>
            <a:endParaRPr/>
          </a:p>
          <a:p>
            <a:pPr marL="171450" lvl="0" indent="-9525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fr" b="0" i="0" u="none" baseline="0"/>
              <a:t>Bien que les chiffres officiels d'introduction de vaccins en 2021 ne soient pas disponibles, d'après nos observations, moins d'un tiers des introductions de vaccins initialement prévues ont eu lieu en 2021, par rapport aux chiffres prévisionnels publiés fin 2019. </a:t>
            </a:r>
            <a:endParaRPr/>
          </a:p>
          <a:p>
            <a:pPr marL="171450" lvl="0" indent="-171450" algn="l" rtl="0">
              <a:spcBef>
                <a:spcPts val="0"/>
              </a:spcBef>
              <a:spcAft>
                <a:spcPts val="0"/>
              </a:spcAft>
              <a:buClr>
                <a:schemeClr val="dk1"/>
              </a:buClr>
              <a:buSzPts val="1200"/>
              <a:buFont typeface="Arial"/>
              <a:buChar char="•"/>
            </a:pPr>
            <a:r>
              <a:rPr lang="fr" b="0" i="0" u="none" baseline="0"/>
              <a:t>L'introduction tardive de la 2</a:t>
            </a:r>
            <a:r>
              <a:rPr lang="fr" b="0" i="0" u="none" baseline="30000"/>
              <a:t>e</a:t>
            </a:r>
            <a:r>
              <a:rPr lang="fr" b="0" i="0" u="none" baseline="0"/>
              <a:t> dose de vaccin contre la rougeole, associée à une introduction plus faible de la 1</a:t>
            </a:r>
            <a:r>
              <a:rPr lang="fr" b="0" i="0" u="none" baseline="30000"/>
              <a:t>re</a:t>
            </a:r>
            <a:r>
              <a:rPr lang="fr" b="0" i="0" u="none" baseline="0"/>
              <a:t> dose de vaccin contre la rougeole, a pour double effet d'entraîner rapidement des épidémies majeures de rougeole, cette maladie étant hautement infectieuse.  Le risque d'apparition de ces épidémies est encore plus grand en raison des retards dans les campagnes de vaccination.</a:t>
            </a:r>
            <a:endParaRPr/>
          </a:p>
        </p:txBody>
      </p:sp>
      <p:sp>
        <p:nvSpPr>
          <p:cNvPr id="164" name="Google Shape;1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a:t>7</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
          </a:p>
        </p:txBody>
      </p:sp>
      <p:sp>
        <p:nvSpPr>
          <p:cNvPr id="4" name="Slide Number Placeholder 3"/>
          <p:cNvSpPr>
            <a:spLocks noGrp="1"/>
          </p:cNvSpPr>
          <p:nvPr>
            <p:ph type="sldNum" sz="quarter" idx="5"/>
          </p:nvPr>
        </p:nvSpPr>
        <p:spPr/>
        <p:txBody>
          <a:bodyPr/>
          <a:lstStyle/>
          <a:p>
            <a:pPr algn="l" rtl="0"/>
            <a:fld id="{2AC0DCD4-1C5C-49B5-9FC8-45DD1A8E51A2}" type="slidenum">
              <a:rPr/>
              <a:t>30</a:t>
            </a:fld>
            <a:endParaRPr lang="fr"/>
          </a:p>
        </p:txBody>
      </p:sp>
    </p:spTree>
    <p:extLst>
      <p:ext uri="{BB962C8B-B14F-4D97-AF65-F5344CB8AC3E}">
        <p14:creationId xmlns:p14="http://schemas.microsoft.com/office/powerpoint/2010/main" val="113253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
          </a:p>
        </p:txBody>
      </p:sp>
      <p:sp>
        <p:nvSpPr>
          <p:cNvPr id="4" name="Slide Number Placeholder 3"/>
          <p:cNvSpPr>
            <a:spLocks noGrp="1"/>
          </p:cNvSpPr>
          <p:nvPr>
            <p:ph type="sldNum" sz="quarter" idx="5"/>
          </p:nvPr>
        </p:nvSpPr>
        <p:spPr/>
        <p:txBody>
          <a:bodyPr/>
          <a:lstStyle/>
          <a:p>
            <a:pPr algn="l" rtl="0"/>
            <a:fld id="{2AC0DCD4-1C5C-49B5-9FC8-45DD1A8E51A2}" type="slidenum">
              <a:rPr/>
              <a:t>31</a:t>
            </a:fld>
            <a:endParaRPr lang="fr"/>
          </a:p>
        </p:txBody>
      </p:sp>
    </p:spTree>
    <p:extLst>
      <p:ext uri="{BB962C8B-B14F-4D97-AF65-F5344CB8AC3E}">
        <p14:creationId xmlns:p14="http://schemas.microsoft.com/office/powerpoint/2010/main" val="1879277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
          </a:p>
        </p:txBody>
      </p:sp>
      <p:sp>
        <p:nvSpPr>
          <p:cNvPr id="4" name="Slide Number Placeholder 3"/>
          <p:cNvSpPr>
            <a:spLocks noGrp="1"/>
          </p:cNvSpPr>
          <p:nvPr>
            <p:ph type="sldNum" sz="quarter" idx="5"/>
          </p:nvPr>
        </p:nvSpPr>
        <p:spPr/>
        <p:txBody>
          <a:bodyPr/>
          <a:lstStyle/>
          <a:p>
            <a:pPr algn="l" rtl="0"/>
            <a:fld id="{2AC0DCD4-1C5C-49B5-9FC8-45DD1A8E51A2}" type="slidenum">
              <a:rPr/>
              <a:t>32</a:t>
            </a:fld>
            <a:endParaRPr lang="fr"/>
          </a:p>
        </p:txBody>
      </p:sp>
    </p:spTree>
    <p:extLst>
      <p:ext uri="{BB962C8B-B14F-4D97-AF65-F5344CB8AC3E}">
        <p14:creationId xmlns:p14="http://schemas.microsoft.com/office/powerpoint/2010/main" val="3353549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
          </a:p>
        </p:txBody>
      </p:sp>
      <p:sp>
        <p:nvSpPr>
          <p:cNvPr id="4" name="Slide Number Placeholder 3"/>
          <p:cNvSpPr>
            <a:spLocks noGrp="1"/>
          </p:cNvSpPr>
          <p:nvPr>
            <p:ph type="sldNum" sz="quarter" idx="5"/>
          </p:nvPr>
        </p:nvSpPr>
        <p:spPr/>
        <p:txBody>
          <a:bodyPr/>
          <a:lstStyle/>
          <a:p>
            <a:pPr algn="l" rtl="0"/>
            <a:fld id="{2AC0DCD4-1C5C-49B5-9FC8-45DD1A8E51A2}" type="slidenum">
              <a:rPr/>
              <a:t>33</a:t>
            </a:fld>
            <a:endParaRPr lang="fr"/>
          </a:p>
        </p:txBody>
      </p:sp>
    </p:spTree>
    <p:extLst>
      <p:ext uri="{BB962C8B-B14F-4D97-AF65-F5344CB8AC3E}">
        <p14:creationId xmlns:p14="http://schemas.microsoft.com/office/powerpoint/2010/main" val="2724576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4: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4: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lgn="l" rtl="0"/>
            <a:r>
              <a:rPr lang="fr" b="1" i="0" u="none" baseline="0"/>
              <a:t>NOMBRE ACTUEL DE CAMPAGNES DE VACCINATION PERTURBÉES</a:t>
            </a:r>
            <a:endParaRPr dirty="0"/>
          </a:p>
          <a:p>
            <a:pPr marL="176679" indent="-176679" algn="l" rtl="0">
              <a:buClr>
                <a:schemeClr val="dk1"/>
              </a:buClr>
              <a:buSzPts val="1200"/>
              <a:buFont typeface="Arial"/>
              <a:buChar char="•"/>
            </a:pPr>
            <a:r>
              <a:rPr lang="fr" b="0" i="0" u="none" baseline="0"/>
              <a:t>Les campagnes ne sont </a:t>
            </a:r>
            <a:r>
              <a:rPr lang="fr" b="0" i="0" u="sng" baseline="0"/>
              <a:t>pas</a:t>
            </a:r>
            <a:r>
              <a:rPr lang="fr" b="0" i="0" u="none" baseline="0"/>
              <a:t> destinées à remplacer la vaccination de routine, mais plutôt à servir d'activité complémentaire et à offrir une opportunité à ceux qui auraient pu être laissés pour compte par les services de routine : </a:t>
            </a:r>
            <a:endParaRPr dirty="0"/>
          </a:p>
          <a:p>
            <a:pPr marL="647824" lvl="1" indent="-176679" algn="l" rtl="0">
              <a:buClr>
                <a:schemeClr val="dk1"/>
              </a:buClr>
              <a:buSzPts val="1200"/>
              <a:buFont typeface="Arial"/>
              <a:buChar char="•"/>
            </a:pPr>
            <a:r>
              <a:rPr lang="fr" b="0" i="0" u="none" baseline="0"/>
              <a:t>Pour lutter contre des épidémies</a:t>
            </a:r>
            <a:endParaRPr dirty="0"/>
          </a:p>
          <a:p>
            <a:pPr marL="647824" lvl="1" indent="-176679" algn="l" rtl="0">
              <a:buClr>
                <a:schemeClr val="dk1"/>
              </a:buClr>
              <a:buSzPts val="1200"/>
              <a:buFont typeface="Arial"/>
              <a:buChar char="•"/>
            </a:pPr>
            <a:r>
              <a:rPr lang="fr" b="0" i="0" u="none" baseline="0"/>
              <a:t>Pour combler les lacunes en matière d'immunité de la population dans une population ou un groupe spécifique</a:t>
            </a:r>
            <a:endParaRPr dirty="0"/>
          </a:p>
          <a:p>
            <a:pPr marL="647824" lvl="1" indent="-176679" algn="l" rtl="0">
              <a:buClr>
                <a:schemeClr val="dk1"/>
              </a:buClr>
              <a:buSzPts val="1200"/>
              <a:buFont typeface="Arial"/>
              <a:buChar char="•"/>
            </a:pPr>
            <a:r>
              <a:rPr lang="fr" b="0" i="0" u="none" baseline="0"/>
              <a:t>Pour introduire un nouvel antigène ou un nouveau vaccin </a:t>
            </a:r>
            <a:endParaRPr dirty="0"/>
          </a:p>
          <a:p>
            <a:pPr marL="647824" lvl="1" indent="-98155" algn="l" rtl="0">
              <a:buClr>
                <a:schemeClr val="dk1"/>
              </a:buClr>
              <a:buSzPts val="1200"/>
            </a:pPr>
            <a:endParaRPr dirty="0"/>
          </a:p>
          <a:p>
            <a:pPr marL="176679" indent="-176679" algn="l" rtl="0">
              <a:buClr>
                <a:schemeClr val="dk1"/>
              </a:buClr>
              <a:buSzPts val="1200"/>
              <a:buFont typeface="Arial"/>
              <a:buChar char="•"/>
            </a:pPr>
            <a:r>
              <a:rPr lang="fr" b="0" i="0" u="none" baseline="0"/>
              <a:t>Arrêt des campagnes de vaccination de masse recommandé en mars 2020 en raison de la transmission du SARS-CoV-2  </a:t>
            </a:r>
            <a:endParaRPr dirty="0"/>
          </a:p>
          <a:p>
            <a:pPr marL="647824" lvl="1" indent="-176679" algn="l" rtl="0">
              <a:buClr>
                <a:schemeClr val="dk1"/>
              </a:buClr>
              <a:buSzPts val="1200"/>
              <a:buFont typeface="Arial"/>
              <a:buChar char="•"/>
            </a:pPr>
            <a:r>
              <a:rPr lang="fr" b="0" i="0" u="none" baseline="0"/>
              <a:t>Bureau de surveillance de la poliomyélite (POB) de l'Initiative mondiale pour l'éradication de la polio (GPEI)</a:t>
            </a:r>
            <a:endParaRPr dirty="0"/>
          </a:p>
          <a:p>
            <a:pPr marL="647824" lvl="1" indent="-176679" algn="l" rtl="0">
              <a:buClr>
                <a:schemeClr val="dk1"/>
              </a:buClr>
              <a:buSzPts val="1200"/>
              <a:buFont typeface="Arial"/>
              <a:buChar char="•"/>
            </a:pPr>
            <a:r>
              <a:rPr lang="fr" b="0" i="0" u="none" baseline="0"/>
              <a:t>Groupe stratégique consultatif d’experts sur la vaccination (SAGE)</a:t>
            </a:r>
            <a:endParaRPr dirty="0"/>
          </a:p>
          <a:p>
            <a:pPr marL="0" indent="0" algn="l" rtl="0"/>
            <a:endParaRPr dirty="0"/>
          </a:p>
          <a:p>
            <a:pPr marL="176679" indent="-176679" algn="l" rtl="0">
              <a:buClr>
                <a:schemeClr val="dk1"/>
              </a:buClr>
              <a:buSzPts val="1200"/>
              <a:buFont typeface="Arial"/>
              <a:buChar char="•"/>
            </a:pPr>
            <a:r>
              <a:rPr lang="fr" b="0" i="0" u="none" baseline="0"/>
              <a:t>En mai 2020, les partenaires de la vaccination ont créé un référentiel en ligne appelé </a:t>
            </a:r>
            <a:r>
              <a:rPr lang="fr" b="0" i="1" u="none" baseline="0"/>
              <a:t>Campaign Delay Tracker </a:t>
            </a:r>
            <a:r>
              <a:rPr lang="fr" b="0" i="0" u="none" baseline="0"/>
              <a:t>sur la base d'une plate-forme existante du référentiel de vaccination de l'OMS. </a:t>
            </a:r>
            <a:endParaRPr dirty="0"/>
          </a:p>
          <a:p>
            <a:pPr marL="0" indent="0" algn="l" rtl="0"/>
            <a:endParaRPr dirty="0"/>
          </a:p>
          <a:p>
            <a:pPr marL="176679" indent="-176679" algn="l" rtl="0">
              <a:buClr>
                <a:schemeClr val="dk1"/>
              </a:buClr>
              <a:buSzPts val="1200"/>
              <a:buFont typeface="Arial"/>
              <a:buChar char="•"/>
            </a:pPr>
            <a:r>
              <a:rPr lang="fr" b="0" i="0" u="none" baseline="0"/>
              <a:t>Les campagnes de vaccination de masse ont été fortement perturbées par la COVID-19.</a:t>
            </a:r>
            <a:endParaRPr dirty="0"/>
          </a:p>
          <a:p>
            <a:pPr marL="647824" lvl="1" indent="-176679" algn="l" rtl="0">
              <a:buClr>
                <a:schemeClr val="dk1"/>
              </a:buClr>
              <a:buSzPts val="1200"/>
              <a:buFont typeface="Arial"/>
              <a:buChar char="•"/>
            </a:pPr>
            <a:r>
              <a:rPr lang="fr" b="0" i="0" u="none" baseline="0"/>
              <a:t>En mai 2020, 105 des 183 campagnes prévues (57 %) ont été reportées ou annulées dans 57 pays, avec une estimation de </a:t>
            </a:r>
            <a:r>
              <a:rPr lang="fr" b="0" i="0" u="sng" baseline="0"/>
              <a:t>796 millions</a:t>
            </a:r>
            <a:r>
              <a:rPr lang="fr" b="0" i="0" u="none" baseline="0"/>
              <a:t> de doses de vaccins reportées ou manquées.</a:t>
            </a:r>
            <a:endParaRPr dirty="0"/>
          </a:p>
          <a:p>
            <a:pPr marL="647824" lvl="1" indent="-176679" algn="l" rtl="0">
              <a:buClr>
                <a:schemeClr val="dk1"/>
              </a:buClr>
              <a:buSzPts val="1200"/>
              <a:buFont typeface="Arial"/>
              <a:buChar char="•"/>
            </a:pPr>
            <a:r>
              <a:rPr lang="fr" b="0" i="0" u="none" baseline="0"/>
              <a:t>En février 2022, 83 campagnes planifiées dans 60 pays étaient toujours reportées, ce qui représente environ </a:t>
            </a:r>
            <a:r>
              <a:rPr lang="fr" b="0" i="0" u="sng" baseline="0"/>
              <a:t>330 millions</a:t>
            </a:r>
            <a:r>
              <a:rPr lang="fr" b="0" i="0" u="none" baseline="0"/>
              <a:t> de doses de vaccin reportées ou manquées, dont 25 campagnes spécifiques à la rougeole (30 %) avec une estimation de &gt;75 millions de doses reportées ou manquées.</a:t>
            </a:r>
            <a:endParaRPr dirty="0"/>
          </a:p>
          <a:p>
            <a:pPr marL="0" indent="0" algn="l" rtl="0"/>
            <a:endParaRPr dirty="0"/>
          </a:p>
          <a:p>
            <a:pPr marL="176679" indent="-176679" algn="l" rtl="0">
              <a:buClr>
                <a:schemeClr val="dk1"/>
              </a:buClr>
              <a:buSzPts val="1200"/>
              <a:buFont typeface="Arial"/>
              <a:buChar char="•"/>
            </a:pPr>
            <a:r>
              <a:rPr lang="fr" b="0" i="0" u="none" baseline="0"/>
              <a:t>Les campagnes retardées représentent des estimations antérieures à la COVID-19 et ne reflètent pas les déficits immunitaires créés par les perturbations dues à la COVID-19. </a:t>
            </a:r>
            <a:endParaRPr dirty="0"/>
          </a:p>
          <a:p>
            <a:pPr marL="0" indent="0" algn="l" rtl="0"/>
            <a:endParaRPr dirty="0"/>
          </a:p>
        </p:txBody>
      </p:sp>
      <p:sp>
        <p:nvSpPr>
          <p:cNvPr id="182" name="Google Shape;182;p4: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rtl="0"/>
            <a:fld id="{00000000-1234-1234-1234-123412341234}" type="slidenum">
              <a:rPr/>
              <a:pPr algn="r"/>
              <a:t>34</a:t>
            </a:fld>
            <a:endParaRPr/>
          </a:p>
        </p:txBody>
      </p:sp>
    </p:spTree>
    <p:extLst>
      <p:ext uri="{BB962C8B-B14F-4D97-AF65-F5344CB8AC3E}">
        <p14:creationId xmlns:p14="http://schemas.microsoft.com/office/powerpoint/2010/main" val="2214361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 b="1" i="0" u="none" baseline="0" dirty="0"/>
              <a:t>ROUGEOLE - ALERTE PRÉCOCE</a:t>
            </a:r>
            <a:endParaRPr/>
          </a:p>
          <a:p>
            <a:pPr marL="171450" lvl="0" indent="-171450" algn="l" rtl="0">
              <a:spcBef>
                <a:spcPts val="0"/>
              </a:spcBef>
              <a:spcAft>
                <a:spcPts val="0"/>
              </a:spcAft>
              <a:buClr>
                <a:schemeClr val="dk1"/>
              </a:buClr>
              <a:buSzPts val="1200"/>
              <a:buFont typeface="Arial"/>
              <a:buChar char="•"/>
            </a:pPr>
            <a:r>
              <a:rPr lang="fr" b="0" i="0" u="none" baseline="0" dirty="0"/>
              <a:t>Les épidémies de rougeole ont persisté pendant la pandémie de COVID, nombre d'entre elles étant classées comme importantes ou perturbatrices (&gt;20 cas par million) et ceci malgré :</a:t>
            </a:r>
            <a:endParaRPr/>
          </a:p>
          <a:p>
            <a:pPr marL="628650" lvl="1" indent="-171450" algn="l" rtl="0">
              <a:spcBef>
                <a:spcPts val="0"/>
              </a:spcBef>
              <a:spcAft>
                <a:spcPts val="0"/>
              </a:spcAft>
              <a:buClr>
                <a:schemeClr val="dk1"/>
              </a:buClr>
              <a:buSzPts val="1200"/>
              <a:buFont typeface="Arial"/>
              <a:buChar char="•"/>
            </a:pPr>
            <a:r>
              <a:rPr lang="fr" b="0" i="0" u="none" baseline="0" dirty="0"/>
              <a:t>Les interventions non pharmaceutiques de lutte contre la COVID-19 : fermetures d'écoles, réduction des déplacements dans le pays et restrictions sur les déplacements à l'international, distanciation physique, obligation de port du masque ;</a:t>
            </a:r>
            <a:endParaRPr/>
          </a:p>
          <a:p>
            <a:pPr marL="628650" lvl="1" indent="-171450" algn="l" rtl="0">
              <a:spcBef>
                <a:spcPts val="0"/>
              </a:spcBef>
              <a:spcAft>
                <a:spcPts val="0"/>
              </a:spcAft>
              <a:buClr>
                <a:schemeClr val="dk1"/>
              </a:buClr>
              <a:buSzPts val="1200"/>
              <a:buFont typeface="Arial"/>
              <a:buChar char="•"/>
            </a:pPr>
            <a:r>
              <a:rPr lang="fr" b="0" i="0" u="none" baseline="0" dirty="0"/>
              <a:t>Les perturbations dans les systèmes nationaux de surveillance des maladies évitables par la vaccination/réseaux de laboratoires ; et,</a:t>
            </a:r>
            <a:endParaRPr/>
          </a:p>
          <a:p>
            <a:pPr marL="628650" lvl="1" indent="-171450" algn="l" rtl="0">
              <a:spcBef>
                <a:spcPts val="0"/>
              </a:spcBef>
              <a:spcAft>
                <a:spcPts val="0"/>
              </a:spcAft>
              <a:buClr>
                <a:schemeClr val="dk1"/>
              </a:buClr>
              <a:buSzPts val="1200"/>
              <a:buFont typeface="Arial"/>
              <a:buChar char="•"/>
            </a:pPr>
            <a:r>
              <a:rPr lang="fr" b="0" i="0" u="none" baseline="0" dirty="0"/>
              <a:t>L'immunité naturelle acquise lors de l'épidémie de rougeole importante et perturbatrice de 2017-2019.</a:t>
            </a:r>
            <a:endParaRPr/>
          </a:p>
          <a:p>
            <a:pPr marL="171450" lvl="0" indent="-9525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fr" b="0" i="0" u="none" baseline="0" dirty="0"/>
              <a:t>Une résurgence de la rougeole est susceptible de se produire avant que l'on ne remarque une augmentation de l'incidence de maladies moins transmissibles et les épidémies en Afrique et en Asie du Sud constituent une menace pour la sécurité sanitaire mondiale pour les États-Unis – </a:t>
            </a:r>
            <a:r>
              <a:rPr lang="fr" b="0" i="0" u="sng" baseline="0" dirty="0"/>
              <a:t>la rougeole comme traceur ou alerte précoce</a:t>
            </a:r>
            <a:r>
              <a:rPr lang="fr" b="0" i="0" u="none" baseline="0" dirty="0"/>
              <a:t>.</a:t>
            </a:r>
            <a:endParaRPr/>
          </a:p>
          <a:p>
            <a:pPr marL="171450" lvl="0" indent="-9525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fr" b="0" i="0" u="none" baseline="0" dirty="0"/>
              <a:t>Les épidémies de rougeole peuvent mettre en évidence les faiblesses des programmes de vaccination de routine et les lacunes en matière d'immunité dues à la pandémie de COVID-19.</a:t>
            </a:r>
            <a:endParaRPr dirty="0"/>
          </a:p>
          <a:p>
            <a:pPr marL="0" lvl="0" indent="0" algn="l" rtl="0">
              <a:spcBef>
                <a:spcPts val="0"/>
              </a:spcBef>
              <a:spcAft>
                <a:spcPts val="0"/>
              </a:spcAft>
              <a:buNone/>
            </a:pPr>
            <a:endParaRPr/>
          </a:p>
        </p:txBody>
      </p:sp>
      <p:sp>
        <p:nvSpPr>
          <p:cNvPr id="197" name="Google Shape;19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a:t>35</a:t>
            </a:fld>
            <a:endParaRPr/>
          </a:p>
        </p:txBody>
      </p:sp>
    </p:spTree>
    <p:extLst>
      <p:ext uri="{BB962C8B-B14F-4D97-AF65-F5344CB8AC3E}">
        <p14:creationId xmlns:p14="http://schemas.microsoft.com/office/powerpoint/2010/main" val="1368910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lvl="0" indent="-342900" algn="l" rtl="0">
              <a:buFont typeface="+mj-lt"/>
              <a:buAutoNum type="arabicPeriod" startAt="3"/>
              <a:tabLst>
                <a:tab pos="457200" algn="l"/>
              </a:tabLst>
            </a:pPr>
            <a:r>
              <a:rPr lang="fr" sz="1800" b="1" i="0" u="none" baseline="0" dirty="0">
                <a:solidFill>
                  <a:srgbClr val="201F1E"/>
                </a:solidFill>
                <a:effectLst/>
                <a:latin typeface="Calibri" panose="020F0502020204030204" pitchFamily="34" charset="0"/>
                <a:ea typeface="Times New Roman" panose="02020603050405020304" pitchFamily="18" charset="0"/>
              </a:rPr>
              <a:t>Intégration :</a:t>
            </a:r>
            <a:r>
              <a:rPr lang="fr" sz="1800" b="0" i="0" u="none" baseline="0" dirty="0">
                <a:solidFill>
                  <a:srgbClr val="201F1E"/>
                </a:solidFill>
                <a:effectLst/>
                <a:latin typeface="Calibri" panose="020F0502020204030204" pitchFamily="34" charset="0"/>
                <a:ea typeface="Times New Roman" panose="02020603050405020304" pitchFamily="18" charset="0"/>
              </a:rPr>
              <a:t> Parmi les campagnes rétablies ci-dessus, </a:t>
            </a:r>
            <a:r>
              <a:rPr lang="fr" sz="1800" b="1" i="0" u="none" baseline="0" dirty="0">
                <a:solidFill>
                  <a:srgbClr val="201F1E"/>
                </a:solidFill>
                <a:effectLst/>
                <a:latin typeface="Calibri" panose="020F0502020204030204" pitchFamily="34" charset="0"/>
                <a:ea typeface="Times New Roman" panose="02020603050405020304" pitchFamily="18" charset="0"/>
              </a:rPr>
              <a:t>1</a:t>
            </a:r>
            <a:r>
              <a:rPr lang="fr" sz="1800" b="1" i="0" u="none" baseline="0" dirty="0">
                <a:solidFill>
                  <a:srgbClr val="000000"/>
                </a:solidFill>
                <a:effectLst/>
                <a:latin typeface="Calibri" panose="020F0502020204030204" pitchFamily="34" charset="0"/>
                <a:ea typeface="Times New Roman" panose="02020603050405020304" pitchFamily="18" charset="0"/>
              </a:rPr>
              <a:t>4</a:t>
            </a:r>
            <a:r>
              <a:rPr lang="fr" sz="1800" b="1" i="0" u="none" baseline="0" dirty="0">
                <a:solidFill>
                  <a:srgbClr val="201F1E"/>
                </a:solidFill>
                <a:effectLst/>
                <a:latin typeface="Calibri" panose="020F0502020204030204" pitchFamily="34" charset="0"/>
                <a:ea typeface="Times New Roman" panose="02020603050405020304" pitchFamily="18" charset="0"/>
              </a:rPr>
              <a:t> pays ont mené des campagnes intégrées couvrant plusieurs antigènes </a:t>
            </a:r>
            <a:r>
              <a:rPr lang="fr" sz="1800" b="0" i="0" u="none" baseline="0" dirty="0">
                <a:solidFill>
                  <a:srgbClr val="201F1E"/>
                </a:solidFill>
                <a:effectLst/>
                <a:latin typeface="Calibri" panose="020F0502020204030204" pitchFamily="34" charset="0"/>
                <a:ea typeface="Times New Roman" panose="02020603050405020304" pitchFamily="18" charset="0"/>
              </a:rPr>
              <a:t>(septembre 2020 - </a:t>
            </a:r>
            <a:r>
              <a:rPr lang="fr" sz="1800" b="0" i="0" u="none" baseline="0" dirty="0">
                <a:solidFill>
                  <a:srgbClr val="000000"/>
                </a:solidFill>
                <a:effectLst/>
                <a:latin typeface="Calibri" panose="020F0502020204030204" pitchFamily="34" charset="0"/>
                <a:ea typeface="Times New Roman" panose="02020603050405020304" pitchFamily="18" charset="0"/>
              </a:rPr>
              <a:t>février 2022</a:t>
            </a:r>
            <a:r>
              <a:rPr lang="fr" sz="1800" b="0" i="0" u="none" baseline="0" dirty="0">
                <a:solidFill>
                  <a:srgbClr val="201F1E"/>
                </a:solidFill>
                <a:effectLst/>
                <a:latin typeface="Calibri" panose="020F0502020204030204" pitchFamily="34" charset="0"/>
                <a:ea typeface="Times New Roman" panose="02020603050405020304" pitchFamily="18" charset="0"/>
              </a:rPr>
              <a:t>)</a:t>
            </a:r>
            <a:endParaRPr lang="fr" sz="1800">
              <a:solidFill>
                <a:srgbClr val="201F1E"/>
              </a:solidFill>
              <a:effectLst/>
              <a:latin typeface="Calibri" panose="020F0502020204030204" pitchFamily="34" charset="0"/>
              <a:ea typeface="Calibri" panose="020F0502020204030204" pitchFamily="34" charset="0"/>
            </a:endParaRPr>
          </a:p>
          <a:p>
            <a:pPr marL="914400" indent="-228600" algn="l" rtl="0"/>
            <a:r>
              <a:rPr lang="fr" sz="1800" b="0" i="0" u="none" baseline="0" dirty="0">
                <a:solidFill>
                  <a:srgbClr val="201F1E"/>
                </a:solidFill>
                <a:effectLst/>
                <a:latin typeface="Symbol" panose="05050102010706020507" pitchFamily="18" charset="2"/>
                <a:ea typeface="Calibri" panose="020F0502020204030204" pitchFamily="34" charset="0"/>
              </a:rPr>
              <a:t>·</a:t>
            </a:r>
            <a:r>
              <a:rPr lang="fr" sz="1800" b="0" i="0" u="none" baseline="0" dirty="0">
                <a:solidFill>
                  <a:srgbClr val="201F1E"/>
                </a:solidFill>
                <a:effectLst/>
                <a:latin typeface="Times New Roman" panose="02020603050405020304" pitchFamily="18" charset="0"/>
                <a:ea typeface="Calibri" panose="020F0502020204030204" pitchFamily="34" charset="0"/>
              </a:rPr>
              <a:t>       </a:t>
            </a:r>
            <a:r>
              <a:rPr lang="fr" sz="1800" b="0" i="0" u="none" baseline="0" dirty="0">
                <a:solidFill>
                  <a:srgbClr val="201F1E"/>
                </a:solidFill>
                <a:effectLst/>
                <a:latin typeface="Calibri" panose="020F0502020204030204" pitchFamily="34" charset="0"/>
                <a:ea typeface="Calibri" panose="020F0502020204030204" pitchFamily="34" charset="0"/>
              </a:rPr>
              <a:t>L'Angola (</a:t>
            </a:r>
            <a:r>
              <a:rPr lang="fr" sz="1800" b="0" i="0" u="none" baseline="0" dirty="0" err="1">
                <a:solidFill>
                  <a:srgbClr val="201F1E"/>
                </a:solidFill>
                <a:effectLst/>
                <a:latin typeface="Calibri" panose="020F0502020204030204" pitchFamily="34" charset="0"/>
                <a:ea typeface="Calibri" panose="020F0502020204030204" pitchFamily="34" charset="0"/>
              </a:rPr>
              <a:t>VPOb</a:t>
            </a:r>
            <a:r>
              <a:rPr lang="fr" sz="1800" b="0" i="0" u="none" baseline="0" dirty="0">
                <a:solidFill>
                  <a:srgbClr val="201F1E"/>
                </a:solidFill>
                <a:effectLst/>
                <a:latin typeface="Calibri" panose="020F0502020204030204" pitchFamily="34" charset="0"/>
                <a:ea typeface="Calibri" panose="020F0502020204030204" pitchFamily="34" charset="0"/>
              </a:rPr>
              <a:t>, VPI et VAR) ; </a:t>
            </a:r>
            <a:r>
              <a:rPr lang="fr" sz="1800" b="0" i="0" u="none" baseline="0" dirty="0">
                <a:solidFill>
                  <a:srgbClr val="000000"/>
                </a:solidFill>
                <a:effectLst/>
                <a:latin typeface="Calibri" panose="020F0502020204030204" pitchFamily="34" charset="0"/>
                <a:ea typeface="Calibri" panose="020F0502020204030204" pitchFamily="34" charset="0"/>
              </a:rPr>
              <a:t>la Bolivie (</a:t>
            </a:r>
            <a:r>
              <a:rPr lang="fr" sz="1800" b="0" i="0" u="none" baseline="0" dirty="0" err="1">
                <a:solidFill>
                  <a:srgbClr val="000000"/>
                </a:solidFill>
                <a:effectLst/>
                <a:latin typeface="Calibri" panose="020F0502020204030204" pitchFamily="34" charset="0"/>
                <a:ea typeface="Calibri" panose="020F0502020204030204" pitchFamily="34" charset="0"/>
              </a:rPr>
              <a:t>VPOb</a:t>
            </a:r>
            <a:r>
              <a:rPr lang="fr" sz="1800" b="0" i="0" u="none" baseline="0" dirty="0">
                <a:solidFill>
                  <a:srgbClr val="000000"/>
                </a:solidFill>
                <a:effectLst/>
                <a:latin typeface="Calibri" panose="020F0502020204030204" pitchFamily="34" charset="0"/>
                <a:ea typeface="Calibri" panose="020F0502020204030204" pitchFamily="34" charset="0"/>
              </a:rPr>
              <a:t> et ROR) ; </a:t>
            </a:r>
            <a:r>
              <a:rPr lang="fr" sz="1800" b="0" i="0" u="none" baseline="0" dirty="0">
                <a:solidFill>
                  <a:srgbClr val="201F1E"/>
                </a:solidFill>
                <a:effectLst/>
                <a:latin typeface="Calibri" panose="020F0502020204030204" pitchFamily="34" charset="0"/>
                <a:ea typeface="Calibri" panose="020F0502020204030204" pitchFamily="34" charset="0"/>
              </a:rPr>
              <a:t>le Brésil (Rougeole et RR) ; la RCA (Rougeole, TMN, </a:t>
            </a:r>
            <a:r>
              <a:rPr lang="fr" sz="1800" b="0" i="0" u="none" baseline="0" dirty="0" err="1">
                <a:solidFill>
                  <a:srgbClr val="201F1E"/>
                </a:solidFill>
                <a:effectLst/>
                <a:latin typeface="Calibri" panose="020F0502020204030204" pitchFamily="34" charset="0"/>
                <a:ea typeface="Calibri" panose="020F0502020204030204" pitchFamily="34" charset="0"/>
              </a:rPr>
              <a:t>VPOm</a:t>
            </a:r>
            <a:r>
              <a:rPr lang="fr" sz="1800" b="0" i="0" u="none" baseline="0" dirty="0">
                <a:solidFill>
                  <a:srgbClr val="201F1E"/>
                </a:solidFill>
                <a:effectLst/>
                <a:latin typeface="Calibri" panose="020F0502020204030204" pitchFamily="34" charset="0"/>
                <a:ea typeface="Calibri" panose="020F0502020204030204" pitchFamily="34" charset="0"/>
              </a:rPr>
              <a:t>, </a:t>
            </a:r>
            <a:r>
              <a:rPr lang="fr" sz="1800" b="0" i="0" u="none" baseline="0" dirty="0" err="1">
                <a:solidFill>
                  <a:srgbClr val="201F1E"/>
                </a:solidFill>
                <a:effectLst/>
                <a:latin typeface="Calibri" panose="020F0502020204030204" pitchFamily="34" charset="0"/>
                <a:ea typeface="Calibri" panose="020F0502020204030204" pitchFamily="34" charset="0"/>
              </a:rPr>
              <a:t>VPOb</a:t>
            </a:r>
            <a:r>
              <a:rPr lang="fr" sz="1800" b="0" i="0" u="none" baseline="0" dirty="0">
                <a:solidFill>
                  <a:srgbClr val="201F1E"/>
                </a:solidFill>
                <a:effectLst/>
                <a:latin typeface="Calibri" panose="020F0502020204030204" pitchFamily="34" charset="0"/>
                <a:ea typeface="Calibri" panose="020F0502020204030204" pitchFamily="34" charset="0"/>
              </a:rPr>
              <a:t>) ; la RD Congo (FJ et zéro-dose VAR) ; le Mexique (RR/ROR, polio et hexavalent) ; le Nigeria (Rougeole, FJ et </a:t>
            </a:r>
            <a:r>
              <a:rPr lang="fr" sz="1800" b="0" i="0" u="none" baseline="0" dirty="0" err="1">
                <a:solidFill>
                  <a:srgbClr val="201F1E"/>
                </a:solidFill>
                <a:effectLst/>
                <a:latin typeface="Calibri" panose="020F0502020204030204" pitchFamily="34" charset="0"/>
                <a:ea typeface="Calibri" panose="020F0502020204030204" pitchFamily="34" charset="0"/>
              </a:rPr>
              <a:t>MenA</a:t>
            </a:r>
            <a:r>
              <a:rPr lang="fr" sz="1800" b="0" i="0" u="none" baseline="0" dirty="0">
                <a:solidFill>
                  <a:srgbClr val="201F1E"/>
                </a:solidFill>
                <a:effectLst/>
                <a:latin typeface="Calibri" panose="020F0502020204030204" pitchFamily="34" charset="0"/>
                <a:ea typeface="Calibri" panose="020F0502020204030204" pitchFamily="34" charset="0"/>
              </a:rPr>
              <a:t>) ; </a:t>
            </a:r>
            <a:r>
              <a:rPr lang="fr" sz="1800" b="0" i="0" u="none" baseline="0" dirty="0">
                <a:solidFill>
                  <a:srgbClr val="000000"/>
                </a:solidFill>
                <a:effectLst/>
                <a:latin typeface="Calibri" panose="020F0502020204030204" pitchFamily="34" charset="0"/>
                <a:ea typeface="Calibri" panose="020F0502020204030204" pitchFamily="34" charset="0"/>
              </a:rPr>
              <a:t>le Paraguay (</a:t>
            </a:r>
            <a:r>
              <a:rPr lang="fr" sz="1800" b="0" i="0" u="none" baseline="0" dirty="0" err="1">
                <a:solidFill>
                  <a:srgbClr val="000000"/>
                </a:solidFill>
                <a:effectLst/>
                <a:latin typeface="Calibri" panose="020F0502020204030204" pitchFamily="34" charset="0"/>
                <a:ea typeface="Calibri" panose="020F0502020204030204" pitchFamily="34" charset="0"/>
              </a:rPr>
              <a:t>VPOb</a:t>
            </a:r>
            <a:r>
              <a:rPr lang="fr" sz="1800" b="0" i="0" u="none" baseline="0" dirty="0">
                <a:solidFill>
                  <a:srgbClr val="000000"/>
                </a:solidFill>
                <a:effectLst/>
                <a:latin typeface="Calibri" panose="020F0502020204030204" pitchFamily="34" charset="0"/>
                <a:ea typeface="Calibri" panose="020F0502020204030204" pitchFamily="34" charset="0"/>
              </a:rPr>
              <a:t> et RR/ROR) ; </a:t>
            </a:r>
            <a:r>
              <a:rPr lang="fr" sz="1800" b="0" i="0" u="none" baseline="0" dirty="0">
                <a:solidFill>
                  <a:srgbClr val="201F1E"/>
                </a:solidFill>
                <a:effectLst/>
                <a:latin typeface="Calibri" panose="020F0502020204030204" pitchFamily="34" charset="0"/>
                <a:ea typeface="Calibri" panose="020F0502020204030204" pitchFamily="34" charset="0"/>
              </a:rPr>
              <a:t>les Philippines (RR et </a:t>
            </a:r>
            <a:r>
              <a:rPr lang="fr" sz="1800" b="0" i="0" u="none" baseline="0" dirty="0" err="1">
                <a:solidFill>
                  <a:srgbClr val="201F1E"/>
                </a:solidFill>
                <a:effectLst/>
                <a:latin typeface="Calibri" panose="020F0502020204030204" pitchFamily="34" charset="0"/>
                <a:ea typeface="Calibri" panose="020F0502020204030204" pitchFamily="34" charset="0"/>
              </a:rPr>
              <a:t>VPOb</a:t>
            </a:r>
            <a:r>
              <a:rPr lang="fr" sz="1800" b="0" i="0" u="none" baseline="0" dirty="0">
                <a:solidFill>
                  <a:srgbClr val="201F1E"/>
                </a:solidFill>
                <a:effectLst/>
                <a:latin typeface="Calibri" panose="020F0502020204030204" pitchFamily="34" charset="0"/>
                <a:ea typeface="Calibri" panose="020F0502020204030204" pitchFamily="34" charset="0"/>
              </a:rPr>
              <a:t>) ; la province du Pendjab et Islamabad au Pakistan (phase 2 du VCT et du VPO) ; la Somalie (rougeole et VPO) ; le Soudan (VPI et FJ) ; le Viet Nam (RR et </a:t>
            </a:r>
            <a:r>
              <a:rPr lang="fr" sz="1800" b="0" i="0" u="none" baseline="0" dirty="0" err="1">
                <a:solidFill>
                  <a:srgbClr val="201F1E"/>
                </a:solidFill>
                <a:effectLst/>
                <a:latin typeface="Calibri" panose="020F0502020204030204" pitchFamily="34" charset="0"/>
                <a:ea typeface="Calibri" panose="020F0502020204030204" pitchFamily="34" charset="0"/>
              </a:rPr>
              <a:t>VPOb</a:t>
            </a:r>
            <a:r>
              <a:rPr lang="fr" sz="1800" b="0" i="0" u="none" baseline="0" dirty="0">
                <a:solidFill>
                  <a:srgbClr val="201F1E"/>
                </a:solidFill>
                <a:effectLst/>
                <a:latin typeface="Calibri" panose="020F0502020204030204" pitchFamily="34" charset="0"/>
                <a:ea typeface="Calibri" panose="020F0502020204030204" pitchFamily="34" charset="0"/>
              </a:rPr>
              <a:t>) et le Zimbabwe (VCT, VPI et VPH) ont rétabli des campagnes couvrant plusieurs antigènes.</a:t>
            </a:r>
            <a:endParaRPr lang="fr" sz="1800" dirty="0">
              <a:effectLst/>
              <a:latin typeface="Calibri" panose="020F0502020204030204" pitchFamily="34" charset="0"/>
              <a:ea typeface="Calibri" panose="020F0502020204030204" pitchFamily="34" charset="0"/>
            </a:endParaRPr>
          </a:p>
          <a:p>
            <a:endParaRPr lang="fr"/>
          </a:p>
        </p:txBody>
      </p:sp>
      <p:sp>
        <p:nvSpPr>
          <p:cNvPr id="4" name="Marcador de número de diapositiva 3"/>
          <p:cNvSpPr>
            <a:spLocks noGrp="1"/>
          </p:cNvSpPr>
          <p:nvPr>
            <p:ph type="sldNum" sz="quarter" idx="5"/>
          </p:nvPr>
        </p:nvSpPr>
        <p:spPr/>
        <p:txBody>
          <a:bodyPr/>
          <a:lstStyle/>
          <a:p>
            <a:pPr algn="l" rtl="0"/>
            <a:fld id="{2AC0DCD4-1C5C-49B5-9FC8-45DD1A8E51A2}" type="slidenum">
              <a:rPr/>
              <a:t>8</a:t>
            </a:fld>
            <a:endParaRPr lang="fr"/>
          </a:p>
        </p:txBody>
      </p:sp>
    </p:spTree>
    <p:extLst>
      <p:ext uri="{BB962C8B-B14F-4D97-AF65-F5344CB8AC3E}">
        <p14:creationId xmlns:p14="http://schemas.microsoft.com/office/powerpoint/2010/main" val="2293030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rtl="0"/>
            <a:r>
              <a:rPr lang="fr" b="0" i="0" u="none" baseline="0" dirty="0"/>
              <a:t>Ann</a:t>
            </a:r>
            <a:endParaRPr lang="fr"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EE73B-624F-41BC-8A5D-C9AE7C54D343}"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94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fr" b="0" i="0" u="none" baseline="0"/>
              <a:t>Le déploiement du vaccin contre la COVID-19 repose en grande partie sur le personnel de santé existant dans les pays, et surtout sur les agents de santé qui sont déjà formés pour assurer les vaccinations de routine des enfants dans ces pays.  Cependant, le volume massif de vaccins contre la COVID-19 à administrer représente près de 6 fois la quantité de vaccins que ces agents de santé administrent habituellement dans le cadre des efforts de vaccination de routine des enfants, ce qui suscite des inquiétudes quant à la capacité des systèmes de santé à y faire face.</a:t>
            </a:r>
            <a:endParaRPr/>
          </a:p>
          <a:p>
            <a:pPr marL="171450" marR="0" lvl="0" indent="-171450" algn="l" rtl="0">
              <a:lnSpc>
                <a:spcPct val="100000"/>
              </a:lnSpc>
              <a:spcBef>
                <a:spcPts val="0"/>
              </a:spcBef>
              <a:spcAft>
                <a:spcPts val="0"/>
              </a:spcAft>
              <a:buClr>
                <a:schemeClr val="dk1"/>
              </a:buClr>
              <a:buSzPts val="1200"/>
              <a:buFont typeface="Arial"/>
              <a:buChar char="•"/>
            </a:pPr>
            <a:r>
              <a:rPr lang="fr" b="0" i="0" u="none" baseline="0"/>
              <a:t>À la date du 16 février 2022, 35 % de couverture vaccinale contre la COVID-19 dans les pays inscrits à l'AMC ; 1,4 milliard de personnes entièrement vaccinées sur un objectif de 3,9 milliards.  Pour atteindre l'objectif de 70 % d'ici le 1er juillet en ce qui concerne les 3,9 milliards ciblés, les pays doivent administrer 555 millions de doses par mois d'ici la fin du mois de juin.  </a:t>
            </a:r>
            <a:endParaRPr/>
          </a:p>
          <a:p>
            <a:pPr marL="171450" lvl="0" indent="-171450" algn="l" rtl="0">
              <a:spcBef>
                <a:spcPts val="0"/>
              </a:spcBef>
              <a:spcAft>
                <a:spcPts val="0"/>
              </a:spcAft>
              <a:buClr>
                <a:schemeClr val="dk1"/>
              </a:buClr>
              <a:buSzPts val="1200"/>
              <a:buFont typeface="Arial"/>
              <a:buChar char="•"/>
            </a:pPr>
            <a:r>
              <a:rPr lang="fr" b="0" i="0" u="none" baseline="0"/>
              <a:t>De nombreux pays disposent déjà de ressources limitées en matière de santé ; la vaccination contre la COVID-19 repose sur ces mêmes travailleurs de la santé qui fournissent déjà des services de santé essentiels, de sorte que les pays sont confrontés à des décisions difficiles en matière de coût d'opportunité : doivent-ils abandonner/retarder les vaccinations essentielles et d'autres services de santé pour se concentrer sur le déploiement du vaccin contre la COVID-19 ? Le risque d'une nouvelle perturbation des services de santé essentiels est élevé</a:t>
            </a:r>
            <a:endParaRPr/>
          </a:p>
          <a:p>
            <a:pPr marL="171450" lvl="0" indent="-171450" algn="l" rtl="0">
              <a:spcBef>
                <a:spcPts val="0"/>
              </a:spcBef>
              <a:spcAft>
                <a:spcPts val="0"/>
              </a:spcAft>
              <a:buClr>
                <a:schemeClr val="dk1"/>
              </a:buClr>
              <a:buSzPts val="1200"/>
              <a:buFont typeface="Arial"/>
              <a:buChar char="•"/>
            </a:pPr>
            <a:r>
              <a:rPr lang="fr" b="0" i="0" u="none" baseline="0"/>
              <a:t>Si les services de vaccination essentiels sont davantage perturbés, les pays s'exposent davantage à un risque d'épidémies de maladies évitables par la vaccination, comme la rougeole et la polio.  La semaine dernière, nous avons déjà assisté à l'identification du premier cas de poliovirus sauvage en Afrique, chez un jeune enfant paralysé au Malawi.  Les pays pourraient être confrontés à ces épidémies pendant des années s'ils sont contraints de réduire les services de santé essentiels au cours des prochains mois.  </a:t>
            </a:r>
            <a:endParaRPr/>
          </a:p>
          <a:p>
            <a:pPr marL="171450" lvl="0" indent="-95250" algn="l" rtl="0">
              <a:spcBef>
                <a:spcPts val="0"/>
              </a:spcBef>
              <a:spcAft>
                <a:spcPts val="0"/>
              </a:spcAft>
              <a:buClr>
                <a:schemeClr val="dk1"/>
              </a:buClr>
              <a:buSzPts val="1200"/>
              <a:buFont typeface="Arial"/>
              <a:buNone/>
            </a:pPr>
            <a:endParaRPr/>
          </a:p>
          <a:p>
            <a:pPr marL="171450" lvl="0" indent="-95250" algn="l" rtl="0">
              <a:spcBef>
                <a:spcPts val="0"/>
              </a:spcBef>
              <a:spcAft>
                <a:spcPts val="0"/>
              </a:spcAft>
              <a:buClr>
                <a:schemeClr val="dk1"/>
              </a:buClr>
              <a:buSzPts val="12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08" name="Google Shape;20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a:t>13</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24260-0F0C-48F7-88EF-AFECA8F3C80F}"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841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fr">
              <a:latin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 sz="1400" b="0" i="0" u="none" strike="noStrike" kern="1200" cap="none" spc="0" normalizeH="0" baseline="0">
                <a:ln>
                  <a:noFill/>
                </a:ln>
                <a:solidFill>
                  <a:srgbClr val="6E6F73"/>
                </a:solidFill>
                <a:effectLst/>
                <a:uLnTx/>
                <a:uFillTx/>
                <a:latin typeface="Calibri" panose="020F0502020204030204" pitchFamily="34" charset="0"/>
                <a:ea typeface="+mn-ea"/>
                <a:cs typeface="+mn-cs"/>
                <a:sym typeface="+mn-lt"/>
              </a:rPr>
              <a:t>Vue des remarques : </a:t>
            </a:r>
            <a:fld id="{128CEAFE-FA94-43E5-B0FF-D47E1CCDD1B4}" type="slidenum">
              <a:rPr kumimoji="0" sz="1400" b="0" i="0" u="none" strike="noStrike" kern="1200" cap="none" spc="0" normalizeH="0" baseline="0">
                <a:ln>
                  <a:noFill/>
                </a:ln>
                <a:solidFill>
                  <a:srgbClr val="6E6F73"/>
                </a:solidFill>
                <a:effectLst/>
                <a:uLnTx/>
                <a:uFillTx/>
                <a:latin typeface="Calibri" panose="020F0502020204030204" pitchFamily="34" charset="0"/>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 sz="1400" b="0" i="0" u="none" strike="noStrike" kern="1200" cap="none" spc="0" normalizeH="0" baseline="0" noProof="0">
              <a:ln>
                <a:noFill/>
              </a:ln>
              <a:solidFill>
                <a:srgbClr val="6E6F73"/>
              </a:solidFill>
              <a:effectLst/>
              <a:uLnTx/>
              <a:uFillTx/>
              <a:latin typeface="Calibri" panose="020F0502020204030204" pitchFamily="34" charset="0"/>
              <a:ea typeface="+mn-ea"/>
              <a:cs typeface="+mn-cs"/>
              <a:sym typeface="+mn-lt"/>
            </a:endParaRPr>
          </a:p>
        </p:txBody>
      </p:sp>
    </p:spTree>
    <p:extLst>
      <p:ext uri="{BB962C8B-B14F-4D97-AF65-F5344CB8AC3E}">
        <p14:creationId xmlns:p14="http://schemas.microsoft.com/office/powerpoint/2010/main" val="198045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 dirty="0"/>
          </a:p>
        </p:txBody>
      </p:sp>
      <p:sp>
        <p:nvSpPr>
          <p:cNvPr id="4" name="Slide Number Placeholder 3"/>
          <p:cNvSpPr>
            <a:spLocks noGrp="1"/>
          </p:cNvSpPr>
          <p:nvPr>
            <p:ph type="sldNum" sz="quarter" idx="5"/>
          </p:nvPr>
        </p:nvSpPr>
        <p:spPr/>
        <p:txBody>
          <a:bodyPr/>
          <a:lstStyle/>
          <a:p>
            <a:pPr algn="l" rtl="0"/>
            <a:fld id="{2AC0DCD4-1C5C-49B5-9FC8-45DD1A8E51A2}" type="slidenum">
              <a:rPr/>
              <a:t>16</a:t>
            </a:fld>
            <a:endParaRPr lang="fr"/>
          </a:p>
        </p:txBody>
      </p:sp>
    </p:spTree>
    <p:extLst>
      <p:ext uri="{BB962C8B-B14F-4D97-AF65-F5344CB8AC3E}">
        <p14:creationId xmlns:p14="http://schemas.microsoft.com/office/powerpoint/2010/main" val="3254910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fr" b="0" i="0" u="none" baseline="0"/>
              <a:t>Le document est scindé en deux parties principales.  La première partie porte sur l'élimination des lacunes en matière d'immunité et la reprise des programmes de vaccination, tandis que la deuxième partie porte sur le renforcement de la vaccination de routine dans le contexte des soins de santé primaires et du renforcement de la résilience. Suivant.</a:t>
            </a:r>
          </a:p>
          <a:p>
            <a:endParaRPr lang="fr" dirty="0"/>
          </a:p>
          <a:p>
            <a:pPr algn="l" rtl="0"/>
            <a:r>
              <a:rPr lang="fr" b="0" i="0" u="none" baseline="0"/>
              <a:t>La première partie comprend trois sections : les stratégies d'élimination des lacunes en matière d'immunité, en particulier dans le cadre des campagnes, les stratégies de relance des programmes de vaccination, notamment la vaccination de routine, et enfin une section sur la surveillance des maladies évitables par la vaccination. Diapositive suivante</a:t>
            </a:r>
          </a:p>
        </p:txBody>
      </p:sp>
      <p:sp>
        <p:nvSpPr>
          <p:cNvPr id="4" name="Slide Number Placeholder 3"/>
          <p:cNvSpPr>
            <a:spLocks noGrp="1"/>
          </p:cNvSpPr>
          <p:nvPr>
            <p:ph type="sldNum" sz="quarter" idx="5"/>
          </p:nvPr>
        </p:nvSpPr>
        <p:spPr/>
        <p:txBody>
          <a:bodyPr/>
          <a:lstStyle/>
          <a:p>
            <a:pPr algn="l" rtl="0"/>
            <a:fld id="{2AC0DCD4-1C5C-49B5-9FC8-45DD1A8E51A2}" type="slidenum">
              <a:rPr/>
              <a:t>17</a:t>
            </a:fld>
            <a:endParaRPr lang="fr"/>
          </a:p>
        </p:txBody>
      </p:sp>
    </p:spTree>
    <p:extLst>
      <p:ext uri="{BB962C8B-B14F-4D97-AF65-F5344CB8AC3E}">
        <p14:creationId xmlns:p14="http://schemas.microsoft.com/office/powerpoint/2010/main" val="11132308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oleObject" Target="../embeddings/oleObject1.bin"/></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22.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oleObject" Target="../embeddings/oleObject3.bin"/></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22.emf"/><Relationship Id="rId5" Type="http://schemas.openxmlformats.org/officeDocument/2006/relationships/oleObject" Target="../embeddings/oleObject4.bin"/><Relationship Id="rId4"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tags" Target="../tags/tag8.xml"/><Relationship Id="rId7" Type="http://schemas.openxmlformats.org/officeDocument/2006/relationships/image" Target="../media/image27.png"/><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image" Target="../media/image26.emf"/><Relationship Id="rId5" Type="http://schemas.openxmlformats.org/officeDocument/2006/relationships/oleObject" Target="../embeddings/oleObject5.bin"/><Relationship Id="rId4"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9.xml"/><Relationship Id="rId1" Type="http://schemas.openxmlformats.org/officeDocument/2006/relationships/vmlDrawing" Target="../drawings/vmlDrawing6.v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oleObject" Target="../embeddings/oleObject6.bin"/></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vmlDrawing" Target="../drawings/vmlDrawing7.vml"/><Relationship Id="rId6" Type="http://schemas.openxmlformats.org/officeDocument/2006/relationships/image" Target="../media/image22.emf"/><Relationship Id="rId5" Type="http://schemas.openxmlformats.org/officeDocument/2006/relationships/oleObject" Target="../embeddings/oleObject7.bin"/><Relationship Id="rId4"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tags" Target="../tags/tag13.xml"/><Relationship Id="rId7" Type="http://schemas.openxmlformats.org/officeDocument/2006/relationships/image" Target="../media/image27.png"/><Relationship Id="rId2" Type="http://schemas.openxmlformats.org/officeDocument/2006/relationships/tags" Target="../tags/tag12.xml"/><Relationship Id="rId1" Type="http://schemas.openxmlformats.org/officeDocument/2006/relationships/vmlDrawing" Target="../drawings/vmlDrawing8.vml"/><Relationship Id="rId6" Type="http://schemas.openxmlformats.org/officeDocument/2006/relationships/image" Target="../media/image26.emf"/><Relationship Id="rId5" Type="http://schemas.openxmlformats.org/officeDocument/2006/relationships/oleObject" Target="../embeddings/oleObject8.bin"/><Relationship Id="rId4"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457201" y="1105037"/>
            <a:ext cx="8571795" cy="1326091"/>
          </a:xfrm>
          <a:prstGeom prst="rect">
            <a:avLst/>
          </a:prstGeom>
        </p:spPr>
        <p:txBody>
          <a:bodyPr/>
          <a:lstStyle>
            <a:lvl1pPr>
              <a:defRPr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457864" y="3205409"/>
            <a:ext cx="7255013" cy="965200"/>
          </a:xfrm>
          <a:prstGeom prst="rect">
            <a:avLst/>
          </a:prstGeom>
        </p:spPr>
        <p:txBody>
          <a:bodyPr/>
          <a:lstStyle>
            <a:lvl1pPr>
              <a:defRPr sz="2933" b="1"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en-US"/>
              <a:t>Click to edit Master text styles</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460477" y="4944889"/>
            <a:ext cx="5994400" cy="1117600"/>
          </a:xfrm>
          <a:prstGeom prst="rect">
            <a:avLst/>
          </a:prstGeom>
        </p:spPr>
        <p:txBody>
          <a:bodyPr/>
          <a:lstStyle>
            <a:lvl1pPr>
              <a:defRPr sz="2233" b="1" i="0">
                <a:solidFill>
                  <a:srgbClr val="292929"/>
                </a:solidFill>
                <a:latin typeface="Poppins" pitchFamily="2" charset="77"/>
                <a:cs typeface="Poppins" pitchFamily="2" charset="77"/>
              </a:defRPr>
            </a:lvl1pPr>
            <a:lvl2pPr>
              <a:defRPr sz="2233" b="1" i="0">
                <a:solidFill>
                  <a:srgbClr val="292929"/>
                </a:solidFill>
                <a:latin typeface="Poppins" pitchFamily="2" charset="77"/>
                <a:cs typeface="Poppins" pitchFamily="2" charset="77"/>
              </a:defRPr>
            </a:lvl2pPr>
            <a:lvl3pPr>
              <a:defRPr sz="2233" b="1" i="0">
                <a:solidFill>
                  <a:srgbClr val="292929"/>
                </a:solidFill>
                <a:latin typeface="Poppins" pitchFamily="2" charset="77"/>
                <a:cs typeface="Poppins" pitchFamily="2" charset="77"/>
              </a:defRPr>
            </a:lvl3pPr>
            <a:lvl4pPr>
              <a:defRPr sz="2233" b="1" i="0">
                <a:solidFill>
                  <a:srgbClr val="292929"/>
                </a:solidFill>
                <a:latin typeface="Poppins" pitchFamily="2" charset="77"/>
                <a:cs typeface="Poppins" pitchFamily="2" charset="77"/>
              </a:defRPr>
            </a:lvl4pPr>
            <a:lvl5pPr>
              <a:defRPr sz="2233" b="1" i="0">
                <a:solidFill>
                  <a:srgbClr val="292929"/>
                </a:solidFill>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2058083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502206" y="124460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505884" y="2158999"/>
            <a:ext cx="5183717" cy="403119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grpSp>
        <p:nvGrpSpPr>
          <p:cNvPr id="21" name="Groupe 20">
            <a:extLst>
              <a:ext uri="{FF2B5EF4-FFF2-40B4-BE49-F238E27FC236}">
                <a16:creationId xmlns:a16="http://schemas.microsoft.com/office/drawing/2014/main" id="{CB08C4A3-70DC-084E-18F4-3F50034EA23F}"/>
              </a:ext>
            </a:extLst>
          </p:cNvPr>
          <p:cNvGrpSpPr/>
          <p:nvPr/>
        </p:nvGrpSpPr>
        <p:grpSpPr>
          <a:xfrm rot="3608892">
            <a:off x="8948733" y="6087713"/>
            <a:ext cx="717435" cy="968494"/>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p:nvSpPr>
        <p:spPr>
          <a:xfrm>
            <a:off x="9804400" y="6535579"/>
            <a:ext cx="2003287" cy="276999"/>
          </a:xfrm>
          <a:prstGeom prst="rect">
            <a:avLst/>
          </a:prstGeom>
          <a:noFill/>
        </p:spPr>
        <p:txBody>
          <a:bodyPr wrap="square" rtlCol="0">
            <a:spAutoFit/>
          </a:bodyPr>
          <a:lstStyle/>
          <a:p>
            <a:pPr algn="l"/>
            <a:r>
              <a:rPr lang="fr-FR" sz="1200" dirty="0">
                <a:latin typeface="Poppins" pitchFamily="2" charset="77"/>
                <a:cs typeface="Poppins" pitchFamily="2" charset="77"/>
              </a:rPr>
              <a:t>Formation Complète</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p:nvCxnSpPr>
        <p:spPr>
          <a:xfrm>
            <a:off x="8711951" y="6477000"/>
            <a:ext cx="348004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5969000" y="1244600"/>
            <a:ext cx="5511801" cy="4945593"/>
          </a:xfrm>
          <a:prstGeom prst="rect">
            <a:avLst/>
          </a:prstGeom>
        </p:spPr>
        <p:txBody>
          <a:bodyPr/>
          <a:lstStyle/>
          <a:p>
            <a:r>
              <a:rPr lang="en-US"/>
              <a:t>Click icon to add picture</a:t>
            </a:r>
            <a:endParaRPr lang="fr-FR" dirty="0"/>
          </a:p>
        </p:txBody>
      </p:sp>
    </p:spTree>
    <p:extLst>
      <p:ext uri="{BB962C8B-B14F-4D97-AF65-F5344CB8AC3E}">
        <p14:creationId xmlns:p14="http://schemas.microsoft.com/office/powerpoint/2010/main" val="1874003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lide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863600" y="1122892"/>
            <a:ext cx="9804400" cy="2387600"/>
          </a:xfrm>
          <a:prstGeom prst="rect">
            <a:avLst/>
          </a:prstGeom>
        </p:spPr>
        <p:txBody>
          <a:bodyPr anchor="b"/>
          <a:lstStyle>
            <a:lvl1pPr algn="l">
              <a:defRPr sz="64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9" name="ZoneTexte 8">
            <a:extLst>
              <a:ext uri="{FF2B5EF4-FFF2-40B4-BE49-F238E27FC236}">
                <a16:creationId xmlns:a16="http://schemas.microsoft.com/office/drawing/2014/main" id="{115A4625-51AA-B632-6852-324A2C3FE561}"/>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847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Slide 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831850" y="889000"/>
            <a:ext cx="8566150" cy="557741"/>
          </a:xfrm>
          <a:prstGeom prst="rect">
            <a:avLst/>
          </a:prstGeom>
        </p:spPr>
        <p:txBody>
          <a:bodyPr anchor="b"/>
          <a:lstStyle>
            <a:lvl1pPr algn="ctr">
              <a:defRPr sz="24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1473200" y="1614336"/>
            <a:ext cx="7924801" cy="443065"/>
          </a:xfrm>
          <a:prstGeom prst="rect">
            <a:avLst/>
          </a:prstGeom>
        </p:spPr>
        <p:txBody>
          <a:bodyPr/>
          <a:lstStyle>
            <a:lvl1pPr marL="0" indent="0">
              <a:buNone/>
              <a:defRPr sz="2133" b="0" i="0">
                <a:solidFill>
                  <a:schemeClr val="bg1"/>
                </a:solidFill>
                <a:latin typeface="Poppins Light" pitchFamily="2" charset="77"/>
                <a:cs typeface="Poppins Light" pitchFamily="2" charset="77"/>
              </a:defRPr>
            </a:lvl1pPr>
            <a:lvl2pPr marL="304815" indent="0">
              <a:buNone/>
              <a:defRPr sz="1333">
                <a:solidFill>
                  <a:schemeClr val="tx1">
                    <a:tint val="75000"/>
                  </a:schemeClr>
                </a:solidFill>
              </a:defRPr>
            </a:lvl2pPr>
            <a:lvl3pPr marL="609630" indent="0">
              <a:buNone/>
              <a:defRPr sz="1200">
                <a:solidFill>
                  <a:schemeClr val="tx1">
                    <a:tint val="75000"/>
                  </a:schemeClr>
                </a:solidFill>
              </a:defRPr>
            </a:lvl3pPr>
            <a:lvl4pPr marL="914446" indent="0">
              <a:buNone/>
              <a:defRPr sz="1067">
                <a:solidFill>
                  <a:schemeClr val="tx1">
                    <a:tint val="75000"/>
                  </a:schemeClr>
                </a:solidFill>
              </a:defRPr>
            </a:lvl4pPr>
            <a:lvl5pPr marL="1219261" indent="0">
              <a:buNone/>
              <a:defRPr sz="1067">
                <a:solidFill>
                  <a:schemeClr val="tx1">
                    <a:tint val="75000"/>
                  </a:schemeClr>
                </a:solidFill>
              </a:defRPr>
            </a:lvl5pPr>
            <a:lvl6pPr marL="1524076" indent="0">
              <a:buNone/>
              <a:defRPr sz="1067">
                <a:solidFill>
                  <a:schemeClr val="tx1">
                    <a:tint val="75000"/>
                  </a:schemeClr>
                </a:solidFill>
              </a:defRPr>
            </a:lvl6pPr>
            <a:lvl7pPr marL="1828891" indent="0">
              <a:buNone/>
              <a:defRPr sz="1067">
                <a:solidFill>
                  <a:schemeClr val="tx1">
                    <a:tint val="75000"/>
                  </a:schemeClr>
                </a:solidFill>
              </a:defRPr>
            </a:lvl7pPr>
            <a:lvl8pPr marL="2133707" indent="0">
              <a:buNone/>
              <a:defRPr sz="1067">
                <a:solidFill>
                  <a:schemeClr val="tx1">
                    <a:tint val="75000"/>
                  </a:schemeClr>
                </a:solidFill>
              </a:defRPr>
            </a:lvl8pPr>
            <a:lvl9pPr marL="2438522" indent="0">
              <a:buNone/>
              <a:defRPr sz="1067">
                <a:solidFill>
                  <a:schemeClr val="tx1">
                    <a:tint val="75000"/>
                  </a:schemeClr>
                </a:solidFill>
              </a:defRPr>
            </a:lvl9pPr>
          </a:lstStyle>
          <a:p>
            <a:pPr lvl="0"/>
            <a:r>
              <a:rPr lang="fr-FR" dirty="0"/>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5576444" y="3281588"/>
            <a:ext cx="7853771" cy="3455659"/>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8636000" y="2921000"/>
            <a:ext cx="3403600" cy="1117600"/>
          </a:xfrm>
          <a:prstGeom prst="rect">
            <a:avLst/>
          </a:prstGeom>
        </p:spPr>
        <p:txBody>
          <a:bodyPr/>
          <a:lstStyle>
            <a:lvl1pPr>
              <a:defRPr sz="2133" b="1" i="0">
                <a:solidFill>
                  <a:schemeClr val="bg1"/>
                </a:solidFill>
                <a:latin typeface="Poppins ExtraBold" pitchFamily="2" charset="77"/>
                <a:cs typeface="Poppins ExtraBold" pitchFamily="2" charset="77"/>
              </a:defRPr>
            </a:lvl1pPr>
            <a:lvl2pPr>
              <a:defRPr sz="2133" b="1" i="0">
                <a:solidFill>
                  <a:schemeClr val="bg1"/>
                </a:solidFill>
                <a:latin typeface="Poppins ExtraBold" pitchFamily="2" charset="77"/>
                <a:cs typeface="Poppins ExtraBold" pitchFamily="2" charset="77"/>
              </a:defRPr>
            </a:lvl2pPr>
            <a:lvl3pPr>
              <a:defRPr sz="2133" b="1" i="0">
                <a:solidFill>
                  <a:schemeClr val="bg1"/>
                </a:solidFill>
                <a:latin typeface="Poppins ExtraBold" pitchFamily="2" charset="77"/>
                <a:cs typeface="Poppins ExtraBold" pitchFamily="2" charset="77"/>
              </a:defRPr>
            </a:lvl3pPr>
            <a:lvl4pPr>
              <a:defRPr sz="2133" b="1" i="0">
                <a:solidFill>
                  <a:schemeClr val="bg1"/>
                </a:solidFill>
                <a:latin typeface="Poppins ExtraBold" pitchFamily="2" charset="77"/>
                <a:cs typeface="Poppins ExtraBold" pitchFamily="2" charset="77"/>
              </a:defRPr>
            </a:lvl4pPr>
            <a:lvl5pPr>
              <a:defRPr sz="2133" b="1" i="0">
                <a:solidFill>
                  <a:schemeClr val="bg1"/>
                </a:solidFill>
                <a:latin typeface="Poppins ExtraBold" pitchFamily="2" charset="77"/>
                <a:cs typeface="Poppins Extra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831850" y="2921000"/>
            <a:ext cx="4400550" cy="2844496"/>
          </a:xfrm>
          <a:prstGeom prst="rect">
            <a:avLst/>
          </a:prstGeom>
        </p:spPr>
        <p:txBody>
          <a:bodyPr/>
          <a:lstStyle>
            <a:lvl1pPr>
              <a:defRPr sz="2133" b="1" i="0">
                <a:solidFill>
                  <a:schemeClr val="bg1"/>
                </a:solidFill>
                <a:latin typeface="Poppins" pitchFamily="2" charset="77"/>
                <a:cs typeface="Poppins" pitchFamily="2" charset="77"/>
              </a:defRPr>
            </a:lvl1pPr>
            <a:lvl2pPr>
              <a:defRPr sz="2133" b="0" i="0">
                <a:solidFill>
                  <a:schemeClr val="bg1"/>
                </a:solidFill>
                <a:latin typeface="Poppins Light" pitchFamily="2" charset="77"/>
                <a:cs typeface="Poppins Light" pitchFamily="2" charset="77"/>
              </a:defRPr>
            </a:lvl2pPr>
            <a:lvl3pPr>
              <a:defRPr sz="2133" b="0" i="0">
                <a:solidFill>
                  <a:schemeClr val="bg1"/>
                </a:solidFill>
                <a:latin typeface="Poppins Light" pitchFamily="2" charset="77"/>
                <a:cs typeface="Poppins Light" pitchFamily="2" charset="77"/>
              </a:defRPr>
            </a:lvl3pPr>
            <a:lvl4pPr>
              <a:defRPr sz="2133" b="0" i="0">
                <a:solidFill>
                  <a:schemeClr val="bg1"/>
                </a:solidFill>
                <a:latin typeface="Poppins Light" pitchFamily="2" charset="77"/>
                <a:cs typeface="Poppins Light" pitchFamily="2" charset="77"/>
              </a:defRPr>
            </a:lvl4pPr>
            <a:lvl5pPr>
              <a:defRPr sz="2133" b="0" i="0">
                <a:solidFill>
                  <a:schemeClr val="bg1"/>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ZoneTexte 11">
            <a:extLst>
              <a:ext uri="{FF2B5EF4-FFF2-40B4-BE49-F238E27FC236}">
                <a16:creationId xmlns:a16="http://schemas.microsoft.com/office/drawing/2014/main" id="{53EAF698-867A-AA72-A3B9-C2FA8904A453}"/>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504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Slide 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838200" y="2128763"/>
            <a:ext cx="9271000" cy="1326091"/>
          </a:xfrm>
          <a:prstGeom prst="rect">
            <a:avLst/>
          </a:prstGeom>
        </p:spPr>
        <p:txBody>
          <a:bodyPr/>
          <a:lstStyle>
            <a:lvl1pPr algn="ct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dirty="0"/>
          </a:p>
        </p:txBody>
      </p:sp>
      <p:sp>
        <p:nvSpPr>
          <p:cNvPr id="9" name="ZoneTexte 8">
            <a:extLst>
              <a:ext uri="{FF2B5EF4-FFF2-40B4-BE49-F238E27FC236}">
                <a16:creationId xmlns:a16="http://schemas.microsoft.com/office/drawing/2014/main" id="{9654D700-40AB-67FB-A664-06EABDDA417D}"/>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9118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Slide 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840317" y="457200"/>
            <a:ext cx="10081683" cy="787400"/>
          </a:xfrm>
          <a:prstGeom prst="rect">
            <a:avLst/>
          </a:prstGeom>
        </p:spPr>
        <p:txBody>
          <a:bodyPr anchor="b"/>
          <a:lstStyle>
            <a:lvl1pPr>
              <a:defRPr sz="4467"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840317" y="1549400"/>
            <a:ext cx="10515600" cy="4311650"/>
          </a:xfrm>
          <a:prstGeom prst="rect">
            <a:avLst/>
          </a:prstGeom>
        </p:spPr>
        <p:txBody>
          <a:bodyPr/>
          <a:lstStyle>
            <a:lvl1pPr>
              <a:lnSpc>
                <a:spcPct val="100000"/>
              </a:lnSpc>
              <a:defRPr sz="1867" b="0" i="0">
                <a:solidFill>
                  <a:schemeClr val="bg1"/>
                </a:solidFill>
                <a:latin typeface="Poppins Light" pitchFamily="2" charset="77"/>
                <a:cs typeface="Poppins Light" pitchFamily="2" charset="77"/>
              </a:defRPr>
            </a:lvl1pPr>
            <a:lvl2pPr>
              <a:lnSpc>
                <a:spcPct val="100000"/>
              </a:lnSpc>
              <a:defRPr sz="1867" b="0" i="0">
                <a:solidFill>
                  <a:schemeClr val="bg1"/>
                </a:solidFill>
                <a:latin typeface="Poppins Light" pitchFamily="2" charset="77"/>
                <a:cs typeface="Poppins Light" pitchFamily="2" charset="77"/>
              </a:defRPr>
            </a:lvl2pPr>
            <a:lvl3pPr>
              <a:lnSpc>
                <a:spcPct val="100000"/>
              </a:lnSpc>
              <a:defRPr sz="1867" b="0" i="0">
                <a:solidFill>
                  <a:schemeClr val="bg1"/>
                </a:solidFill>
                <a:latin typeface="Poppins Light" pitchFamily="2" charset="77"/>
                <a:cs typeface="Poppins Light" pitchFamily="2" charset="77"/>
              </a:defRPr>
            </a:lvl3pPr>
            <a:lvl4pPr>
              <a:lnSpc>
                <a:spcPct val="100000"/>
              </a:lnSpc>
              <a:defRPr sz="1867" b="0" i="0">
                <a:solidFill>
                  <a:schemeClr val="bg1"/>
                </a:solidFill>
                <a:latin typeface="Poppins Light" pitchFamily="2" charset="77"/>
                <a:cs typeface="Poppins Light" pitchFamily="2" charset="77"/>
              </a:defRPr>
            </a:lvl4pPr>
            <a:lvl5pPr>
              <a:lnSpc>
                <a:spcPct val="100000"/>
              </a:lnSpc>
              <a:defRPr sz="1867" b="0" i="0">
                <a:solidFill>
                  <a:schemeClr val="bg1"/>
                </a:solidFill>
                <a:latin typeface="Poppins Light" pitchFamily="2" charset="77"/>
                <a:cs typeface="Poppins Light" pitchFamily="2" charset="77"/>
              </a:defRPr>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8" name="Group 2">
            <a:extLst>
              <a:ext uri="{FF2B5EF4-FFF2-40B4-BE49-F238E27FC236}">
                <a16:creationId xmlns:a16="http://schemas.microsoft.com/office/drawing/2014/main" id="{240841F2-E156-7087-C5E5-65CFD62F7B23}"/>
              </a:ext>
            </a:extLst>
          </p:cNvPr>
          <p:cNvGrpSpPr/>
          <p:nvPr/>
        </p:nvGrpSpPr>
        <p:grpSpPr>
          <a:xfrm>
            <a:off x="6691079" y="0"/>
            <a:ext cx="5500921" cy="6909709"/>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p:nvSpPr>
        <p:spPr>
          <a:xfrm>
            <a:off x="101600" y="6535579"/>
            <a:ext cx="4013200" cy="276999"/>
          </a:xfrm>
          <a:prstGeom prst="rect">
            <a:avLst/>
          </a:prstGeom>
          <a:noFill/>
        </p:spPr>
        <p:txBody>
          <a:bodyPr wrap="square" rtlCol="0">
            <a:spAutoFit/>
          </a:bodyPr>
          <a:lstStyle/>
          <a:p>
            <a:pPr algn="l"/>
            <a:r>
              <a:rPr lang="fr-FR" sz="1200" dirty="0" err="1">
                <a:solidFill>
                  <a:schemeClr val="bg1"/>
                </a:solidFill>
                <a:latin typeface="Poppins" pitchFamily="2" charset="77"/>
                <a:cs typeface="Poppins" pitchFamily="2" charset="77"/>
              </a:rPr>
              <a:t>Comprehensive</a:t>
            </a:r>
            <a:r>
              <a:rPr lang="fr-FR" sz="1200" dirty="0">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714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Slide 10">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524099338"/>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3406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lide 12">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838200" y="2311401"/>
            <a:ext cx="10515600" cy="1326091"/>
          </a:xfrm>
          <a:prstGeom prst="rect">
            <a:avLst/>
          </a:prstGeom>
        </p:spPr>
        <p:txBody>
          <a:bodyPr/>
          <a:lstStyle>
            <a:lvl1pP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dirty="0"/>
          </a:p>
        </p:txBody>
      </p:sp>
      <p:sp>
        <p:nvSpPr>
          <p:cNvPr id="10" name="ZoneTexte 9">
            <a:extLst>
              <a:ext uri="{FF2B5EF4-FFF2-40B4-BE49-F238E27FC236}">
                <a16:creationId xmlns:a16="http://schemas.microsoft.com/office/drawing/2014/main" id="{91024A51-4193-8BB3-18C3-A7275B277A5F}"/>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9">
            <a:extLst>
              <a:ext uri="{FF2B5EF4-FFF2-40B4-BE49-F238E27FC236}">
                <a16:creationId xmlns:a16="http://schemas.microsoft.com/office/drawing/2014/main" id="{3800946A-2E26-4858-8952-074E31FE46A3}"/>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6" name="Connecteur droit 10">
            <a:extLst>
              <a:ext uri="{FF2B5EF4-FFF2-40B4-BE49-F238E27FC236}">
                <a16:creationId xmlns:a16="http://schemas.microsoft.com/office/drawing/2014/main" id="{F69A6437-1AB1-4889-822B-B1EE7BFCD05E}"/>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4170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Slide 13">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975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Slide 14">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0145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Slide 15">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3138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457865" y="602339"/>
            <a:ext cx="8571795" cy="1326091"/>
          </a:xfrm>
          <a:prstGeom prst="rect">
            <a:avLst/>
          </a:prstGeom>
        </p:spPr>
        <p:txBody>
          <a:bodyPr/>
          <a:lstStyle>
            <a:lvl1pPr>
              <a:defRPr sz="4400" b="1" i="0">
                <a:solidFill>
                  <a:srgbClr val="292929"/>
                </a:solidFill>
                <a:latin typeface="Poppins" pitchFamily="2" charset="77"/>
                <a:cs typeface="Poppins" pitchFamily="2" charset="77"/>
              </a:defRPr>
            </a:lvl1pPr>
          </a:lstStyle>
          <a:p>
            <a:r>
              <a:rPr lang="fr-FR" dirty="0" err="1"/>
              <a:t>Title</a:t>
            </a:r>
            <a:r>
              <a:rPr lang="fr-FR" dirty="0"/>
              <a:t> </a:t>
            </a:r>
            <a:r>
              <a:rPr lang="fr-FR" dirty="0" err="1"/>
              <a:t>presentation</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457864" y="3205409"/>
            <a:ext cx="7255013" cy="965200"/>
          </a:xfrm>
          <a:prstGeom prst="rect">
            <a:avLst/>
          </a:prstGeom>
        </p:spPr>
        <p:txBody>
          <a:bodyPr/>
          <a:lstStyle>
            <a:lvl1pPr marL="0" indent="0">
              <a:buNone/>
              <a:defRPr sz="2133" b="0"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fr-FR" dirty="0"/>
              <a:t>Name</a:t>
            </a:r>
          </a:p>
          <a:p>
            <a:pPr lvl="0"/>
            <a:r>
              <a:rPr lang="fr-FR" b="0" dirty="0"/>
              <a:t>Position</a:t>
            </a:r>
            <a:endParaRPr lang="fr-FR" dirty="0"/>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Formation Complète</a:t>
            </a:r>
          </a:p>
        </p:txBody>
      </p:sp>
      <p:cxnSp>
        <p:nvCxnSpPr>
          <p:cNvPr id="21" name="Connecteur droit 20">
            <a:extLst>
              <a:ext uri="{FF2B5EF4-FFF2-40B4-BE49-F238E27FC236}">
                <a16:creationId xmlns:a16="http://schemas.microsoft.com/office/drawing/2014/main" id="{EA7B4556-380B-0066-B69B-4A5245ECFD45}"/>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2566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Slide 16">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18893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lide 17">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4585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89CA0-8D52-421D-A56A-524587C1BF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64336D-FF06-4DD3-896C-1F09744D76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EEB43A-F069-4A93-942C-1393C00F91D3}"/>
              </a:ext>
            </a:extLst>
          </p:cNvPr>
          <p:cNvSpPr>
            <a:spLocks noGrp="1"/>
          </p:cNvSpPr>
          <p:nvPr>
            <p:ph type="dt" sz="half" idx="10"/>
          </p:nvPr>
        </p:nvSpPr>
        <p:spPr/>
        <p:txBody>
          <a:bodyPr/>
          <a:lstStyle/>
          <a:p>
            <a:fld id="{29921CD4-4879-4434-8A66-3B3F183503ED}" type="datetimeFigureOut">
              <a:rPr lang="en-US" smtClean="0"/>
              <a:t>7/21/2022</a:t>
            </a:fld>
            <a:endParaRPr lang="en-US"/>
          </a:p>
        </p:txBody>
      </p:sp>
      <p:sp>
        <p:nvSpPr>
          <p:cNvPr id="5" name="Footer Placeholder 4">
            <a:extLst>
              <a:ext uri="{FF2B5EF4-FFF2-40B4-BE49-F238E27FC236}">
                <a16:creationId xmlns:a16="http://schemas.microsoft.com/office/drawing/2014/main" id="{747A088F-2C16-49DB-B4B9-7D7F19E9F4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6EE246-57C6-4AD8-B4F2-478B7F5AF6B6}"/>
              </a:ext>
            </a:extLst>
          </p:cNvPr>
          <p:cNvSpPr>
            <a:spLocks noGrp="1"/>
          </p:cNvSpPr>
          <p:nvPr>
            <p:ph type="sldNum" sz="quarter" idx="12"/>
          </p:nvPr>
        </p:nvSpPr>
        <p:spPr/>
        <p:txBody>
          <a:bodyPr/>
          <a:lstStyle/>
          <a:p>
            <a:fld id="{2DAF5A4A-1F56-4029-9570-30423CB3F880}" type="slidenum">
              <a:rPr lang="en-US" smtClean="0"/>
              <a:t>‹#›</a:t>
            </a:fld>
            <a:endParaRPr lang="en-US"/>
          </a:p>
        </p:txBody>
      </p:sp>
    </p:spTree>
    <p:extLst>
      <p:ext uri="{BB962C8B-B14F-4D97-AF65-F5344CB8AC3E}">
        <p14:creationId xmlns:p14="http://schemas.microsoft.com/office/powerpoint/2010/main" val="3564357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B1C91-0D83-4C2B-B316-66A06BE2D5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F9CCC8-EF0B-48DC-B73F-302E70ABFB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1BEF26-76E1-4E07-8601-5012306C6DA8}"/>
              </a:ext>
            </a:extLst>
          </p:cNvPr>
          <p:cNvSpPr>
            <a:spLocks noGrp="1"/>
          </p:cNvSpPr>
          <p:nvPr>
            <p:ph type="dt" sz="half" idx="10"/>
          </p:nvPr>
        </p:nvSpPr>
        <p:spPr/>
        <p:txBody>
          <a:bodyPr/>
          <a:lstStyle/>
          <a:p>
            <a:fld id="{29921CD4-4879-4434-8A66-3B3F183503ED}" type="datetimeFigureOut">
              <a:rPr lang="en-US" smtClean="0"/>
              <a:t>7/21/2022</a:t>
            </a:fld>
            <a:endParaRPr lang="en-US"/>
          </a:p>
        </p:txBody>
      </p:sp>
      <p:sp>
        <p:nvSpPr>
          <p:cNvPr id="5" name="Footer Placeholder 4">
            <a:extLst>
              <a:ext uri="{FF2B5EF4-FFF2-40B4-BE49-F238E27FC236}">
                <a16:creationId xmlns:a16="http://schemas.microsoft.com/office/drawing/2014/main" id="{70F5254A-454D-4714-8056-D73DCFEB0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AE8FB-1AB7-4A51-A7E1-97A5FAEFA017}"/>
              </a:ext>
            </a:extLst>
          </p:cNvPr>
          <p:cNvSpPr>
            <a:spLocks noGrp="1"/>
          </p:cNvSpPr>
          <p:nvPr>
            <p:ph type="sldNum" sz="quarter" idx="12"/>
          </p:nvPr>
        </p:nvSpPr>
        <p:spPr/>
        <p:txBody>
          <a:bodyPr/>
          <a:lstStyle/>
          <a:p>
            <a:fld id="{2DAF5A4A-1F56-4029-9570-30423CB3F880}" type="slidenum">
              <a:rPr lang="en-US" smtClean="0"/>
              <a:t>‹#›</a:t>
            </a:fld>
            <a:endParaRPr lang="en-US"/>
          </a:p>
        </p:txBody>
      </p:sp>
    </p:spTree>
    <p:extLst>
      <p:ext uri="{BB962C8B-B14F-4D97-AF65-F5344CB8AC3E}">
        <p14:creationId xmlns:p14="http://schemas.microsoft.com/office/powerpoint/2010/main" val="3101770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Green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8832818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129"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7311033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13" name="Text Placeholder 7"/>
          <p:cNvSpPr>
            <a:spLocks noGrp="1"/>
          </p:cNvSpPr>
          <p:nvPr>
            <p:ph type="body" sz="quarter" idx="21" hasCustomPrompt="1"/>
          </p:nvPr>
        </p:nvSpPr>
        <p:spPr bwMode="invGray">
          <a:xfrm>
            <a:off x="480000" y="6375539"/>
            <a:ext cx="11226365" cy="208579"/>
          </a:xfrm>
        </p:spPr>
        <p:txBody>
          <a:bodyPr anchor="t">
            <a:noAutofit/>
          </a:bodyPr>
          <a:lstStyle>
            <a:lvl1pPr>
              <a:defRPr sz="2000" b="0" i="0">
                <a:solidFill>
                  <a:srgbClr val="FF0000"/>
                </a:solidFill>
                <a:latin typeface="+mn-lt"/>
              </a:defRPr>
            </a:lvl1pPr>
          </a:lstStyle>
          <a:p>
            <a:pPr lvl="0"/>
            <a:r>
              <a:rPr lang="en-GB" noProof="0" dirty="0"/>
              <a:t>DRAFT</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3235675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13"/>
        <p:cNvGrpSpPr/>
        <p:nvPr/>
      </p:nvGrpSpPr>
      <p:grpSpPr>
        <a:xfrm>
          <a:off x="0" y="0"/>
          <a:ext cx="0" cy="0"/>
          <a:chOff x="0" y="0"/>
          <a:chExt cx="0" cy="0"/>
        </a:xfrm>
      </p:grpSpPr>
      <p:sp>
        <p:nvSpPr>
          <p:cNvPr id="14" name="Google Shape;14;p18"/>
          <p:cNvSpPr txBox="1">
            <a:spLocks noGrp="1"/>
          </p:cNvSpPr>
          <p:nvPr>
            <p:ph type="title"/>
          </p:nvPr>
        </p:nvSpPr>
        <p:spPr>
          <a:xfrm>
            <a:off x="612633"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Font typeface="Roboto Light"/>
              <a:buNone/>
              <a:defRPr b="0" i="0">
                <a:latin typeface="Arial" panose="020B0604020202020204" pitchFamily="34" charset="0"/>
                <a:ea typeface="Roboto Light"/>
                <a:cs typeface="Arial" panose="020B0604020202020204" pitchFamily="34" charset="0"/>
                <a:sym typeface="Roboto Ligh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US"/>
              <a:t>Click to edit Master title style</a:t>
            </a:r>
            <a:endParaRPr dirty="0"/>
          </a:p>
        </p:txBody>
      </p:sp>
      <p:sp>
        <p:nvSpPr>
          <p:cNvPr id="15" name="Google Shape;15;p18"/>
          <p:cNvSpPr txBox="1">
            <a:spLocks noGrp="1"/>
          </p:cNvSpPr>
          <p:nvPr>
            <p:ph type="body" idx="1"/>
          </p:nvPr>
        </p:nvSpPr>
        <p:spPr>
          <a:xfrm>
            <a:off x="612633"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25000"/>
              </a:lnSpc>
              <a:spcBef>
                <a:spcPts val="0"/>
              </a:spcBef>
              <a:spcAft>
                <a:spcPts val="0"/>
              </a:spcAft>
              <a:buClr>
                <a:srgbClr val="0B4663"/>
              </a:buClr>
              <a:buSzPts val="1400"/>
              <a:buFont typeface="Roboto Medium"/>
              <a:buChar char="●"/>
              <a:defRPr sz="1867">
                <a:solidFill>
                  <a:srgbClr val="0B4663"/>
                </a:solidFill>
                <a:latin typeface="Roboto Medium"/>
                <a:ea typeface="Roboto Medium"/>
                <a:cs typeface="Roboto Medium"/>
                <a:sym typeface="Roboto Medium"/>
              </a:defRPr>
            </a:lvl1pPr>
            <a:lvl2pPr marL="1219170" lvl="1"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2pPr>
            <a:lvl3pPr marL="1828754" lvl="2"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3pPr>
            <a:lvl4pPr marL="2438339" lvl="3"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4pPr>
            <a:lvl5pPr marL="3047924" lvl="4"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5pPr>
            <a:lvl6pPr marL="3657509" lvl="5"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6pPr>
            <a:lvl7pPr marL="4267093" lvl="6"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7pPr>
            <a:lvl8pPr marL="4876678" lvl="7"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8pPr>
            <a:lvl9pPr marL="5486263" lvl="8" indent="-406390" algn="l">
              <a:lnSpc>
                <a:spcPct val="125000"/>
              </a:lnSpc>
              <a:spcBef>
                <a:spcPts val="2133"/>
              </a:spcBef>
              <a:spcAft>
                <a:spcPts val="2133"/>
              </a:spcAft>
              <a:buClr>
                <a:srgbClr val="0B4663"/>
              </a:buClr>
              <a:buSzPts val="1200"/>
              <a:buFont typeface="Roboto Medium"/>
              <a:buChar char="■"/>
              <a:defRPr sz="1600">
                <a:solidFill>
                  <a:srgbClr val="0B4663"/>
                </a:solidFill>
                <a:latin typeface="Roboto Medium"/>
                <a:ea typeface="Roboto Medium"/>
                <a:cs typeface="Roboto Medium"/>
                <a:sym typeface="Roboto Medium"/>
              </a:defRPr>
            </a:lvl9pPr>
          </a:lstStyle>
          <a:p>
            <a:pPr lvl="0"/>
            <a:r>
              <a:rPr lang="en-US"/>
              <a:t>Click to edit Master text styles</a:t>
            </a:r>
          </a:p>
        </p:txBody>
      </p:sp>
      <p:sp>
        <p:nvSpPr>
          <p:cNvPr id="16" name="Google Shape;16;p18"/>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25000"/>
              </a:lnSpc>
              <a:spcBef>
                <a:spcPts val="0"/>
              </a:spcBef>
              <a:spcAft>
                <a:spcPts val="0"/>
              </a:spcAft>
              <a:buClr>
                <a:srgbClr val="0B4663"/>
              </a:buClr>
              <a:buSzPts val="1400"/>
              <a:buFont typeface="Roboto Medium"/>
              <a:buChar char="●"/>
              <a:defRPr sz="1867">
                <a:solidFill>
                  <a:srgbClr val="0B4663"/>
                </a:solidFill>
                <a:latin typeface="Roboto Medium"/>
                <a:ea typeface="Roboto Medium"/>
                <a:cs typeface="Roboto Medium"/>
                <a:sym typeface="Roboto Medium"/>
              </a:defRPr>
            </a:lvl1pPr>
            <a:lvl2pPr marL="1219170" lvl="1"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2pPr>
            <a:lvl3pPr marL="1828754" lvl="2"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3pPr>
            <a:lvl4pPr marL="2438339" lvl="3"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4pPr>
            <a:lvl5pPr marL="3047924" lvl="4"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5pPr>
            <a:lvl6pPr marL="3657509" lvl="5"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6pPr>
            <a:lvl7pPr marL="4267093" lvl="6"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7pPr>
            <a:lvl8pPr marL="4876678" lvl="7"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8pPr>
            <a:lvl9pPr marL="5486263" lvl="8" indent="-406390" algn="l">
              <a:lnSpc>
                <a:spcPct val="125000"/>
              </a:lnSpc>
              <a:spcBef>
                <a:spcPts val="2133"/>
              </a:spcBef>
              <a:spcAft>
                <a:spcPts val="2133"/>
              </a:spcAft>
              <a:buClr>
                <a:srgbClr val="0B4663"/>
              </a:buClr>
              <a:buSzPts val="1200"/>
              <a:buFont typeface="Roboto Medium"/>
              <a:buChar char="■"/>
              <a:defRPr sz="1600">
                <a:solidFill>
                  <a:srgbClr val="0B4663"/>
                </a:solidFill>
                <a:latin typeface="Roboto Medium"/>
                <a:ea typeface="Roboto Medium"/>
                <a:cs typeface="Roboto Medium"/>
                <a:sym typeface="Roboto Medium"/>
              </a:defRPr>
            </a:lvl9pPr>
          </a:lstStyle>
          <a:p>
            <a:pPr lvl="0"/>
            <a:r>
              <a:rPr lang="en-US"/>
              <a:t>Click to edit Master text styles</a:t>
            </a:r>
          </a:p>
        </p:txBody>
      </p:sp>
      <p:sp>
        <p:nvSpPr>
          <p:cNvPr id="17" name="Google Shape;17;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panose="020B0604020202020204" pitchFamily="34" charset="0"/>
                <a:ea typeface="Roboto Light"/>
                <a:cs typeface="Arial" panose="020B0604020202020204" pitchFamily="34" charset="0"/>
                <a:sym typeface="Roboto Light"/>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9pPr>
          </a:lstStyle>
          <a:p>
            <a:fld id="{2DAF5A4A-1F56-4029-9570-30423CB3F880}" type="slidenum">
              <a:rPr lang="en-US" smtClean="0"/>
              <a:t>‹#›</a:t>
            </a:fld>
            <a:endParaRPr lang="en-US"/>
          </a:p>
        </p:txBody>
      </p:sp>
    </p:spTree>
    <p:extLst>
      <p:ext uri="{BB962C8B-B14F-4D97-AF65-F5344CB8AC3E}">
        <p14:creationId xmlns:p14="http://schemas.microsoft.com/office/powerpoint/2010/main" val="1101003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Title_no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201"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1ABDA97-D60F-466E-B1A3-CAE82CB597DC}"/>
              </a:ext>
            </a:extLst>
          </p:cNvPr>
          <p:cNvSpPr/>
          <p:nvPr>
            <p:custDataLst>
              <p:tags r:id="rId3"/>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0" name="Title 19">
            <a:extLst>
              <a:ext uri="{FF2B5EF4-FFF2-40B4-BE49-F238E27FC236}">
                <a16:creationId xmlns:a16="http://schemas.microsoft.com/office/drawing/2014/main" id="{0A75B8BC-6ADC-BC40-8446-A30BADE3EFD2}"/>
              </a:ext>
            </a:extLst>
          </p:cNvPr>
          <p:cNvSpPr>
            <a:spLocks noGrp="1"/>
          </p:cNvSpPr>
          <p:nvPr>
            <p:ph type="title"/>
          </p:nvPr>
        </p:nvSpPr>
        <p:spPr>
          <a:xfrm>
            <a:off x="578553" y="805392"/>
            <a:ext cx="8048612" cy="537986"/>
          </a:xfrm>
        </p:spPr>
        <p:txBody>
          <a:bodyPr>
            <a:noAutofit/>
          </a:bodyPr>
          <a:lstStyle>
            <a:lvl1pPr>
              <a:defRPr sz="2800">
                <a:solidFill>
                  <a:schemeClr val="accent1"/>
                </a:solidFill>
              </a:defRPr>
            </a:lvl1pPr>
          </a:lstStyle>
          <a:p>
            <a:r>
              <a:rPr lang="en-US"/>
              <a:t>Click to edit Master title style</a:t>
            </a:r>
          </a:p>
        </p:txBody>
      </p:sp>
      <p:sp>
        <p:nvSpPr>
          <p:cNvPr id="9" name="Slide Number Placeholder 8">
            <a:extLst>
              <a:ext uri="{FF2B5EF4-FFF2-40B4-BE49-F238E27FC236}">
                <a16:creationId xmlns:a16="http://schemas.microsoft.com/office/drawing/2014/main" id="{B96C500B-D9EC-5347-8E16-C455F6F04DC6}"/>
              </a:ext>
            </a:extLst>
          </p:cNvPr>
          <p:cNvSpPr>
            <a:spLocks noGrp="1"/>
          </p:cNvSpPr>
          <p:nvPr>
            <p:ph type="sldNum" sz="quarter" idx="16"/>
          </p:nvPr>
        </p:nvSpPr>
        <p:spPr/>
        <p:txBody>
          <a:bodyPr/>
          <a:lstStyle/>
          <a:p>
            <a:fld id="{2DAF5A4A-1F56-4029-9570-30423CB3F880}" type="slidenum">
              <a:rPr lang="en-US" smtClean="0"/>
              <a:t>‹#›</a:t>
            </a:fld>
            <a:endParaRPr lang="en-US"/>
          </a:p>
        </p:txBody>
      </p:sp>
      <p:sp>
        <p:nvSpPr>
          <p:cNvPr id="8" name="Text Placeholder 27">
            <a:extLst>
              <a:ext uri="{FF2B5EF4-FFF2-40B4-BE49-F238E27FC236}">
                <a16:creationId xmlns:a16="http://schemas.microsoft.com/office/drawing/2014/main" id="{7354E78C-9ECD-4348-AC32-5470CF79DB1B}"/>
              </a:ext>
            </a:extLst>
          </p:cNvPr>
          <p:cNvSpPr>
            <a:spLocks noGrp="1"/>
          </p:cNvSpPr>
          <p:nvPr>
            <p:ph type="body" sz="quarter" idx="13" hasCustomPrompt="1"/>
          </p:nvPr>
        </p:nvSpPr>
        <p:spPr>
          <a:xfrm>
            <a:off x="7404154" y="246579"/>
            <a:ext cx="3782308" cy="290352"/>
          </a:xfrm>
        </p:spPr>
        <p:txBody>
          <a:bodyPr rIns="0" anchor="t">
            <a:normAutofit/>
          </a:bodyPr>
          <a:lstStyle>
            <a:lvl1pPr algn="r">
              <a:buNone/>
              <a:defRPr sz="1200" b="0">
                <a:latin typeface="+mn-lt"/>
              </a:defRPr>
            </a:lvl1pPr>
          </a:lstStyle>
          <a:p>
            <a:pPr lvl="0"/>
            <a:r>
              <a:rPr lang="en-US"/>
              <a:t>Section name |</a:t>
            </a:r>
          </a:p>
        </p:txBody>
      </p:sp>
      <p:sp>
        <p:nvSpPr>
          <p:cNvPr id="4" name="Footer Placeholder 3">
            <a:extLst>
              <a:ext uri="{FF2B5EF4-FFF2-40B4-BE49-F238E27FC236}">
                <a16:creationId xmlns:a16="http://schemas.microsoft.com/office/drawing/2014/main" id="{BA97A7AC-0BD6-5A4F-BCBF-85A20F352B93}"/>
              </a:ext>
            </a:extLst>
          </p:cNvPr>
          <p:cNvSpPr>
            <a:spLocks noGrp="1"/>
          </p:cNvSpPr>
          <p:nvPr>
            <p:ph type="ftr" sz="quarter" idx="17"/>
          </p:nvPr>
        </p:nvSpPr>
        <p:spPr/>
        <p:txBody>
          <a:bodyPr/>
          <a:lstStyle/>
          <a:p>
            <a:endParaRPr lang="en-US"/>
          </a:p>
        </p:txBody>
      </p:sp>
      <p:sp>
        <p:nvSpPr>
          <p:cNvPr id="10" name="Rectangle 9">
            <a:extLst>
              <a:ext uri="{FF2B5EF4-FFF2-40B4-BE49-F238E27FC236}">
                <a16:creationId xmlns:a16="http://schemas.microsoft.com/office/drawing/2014/main" id="{C12D4D8F-899D-B346-BB13-725965F80D20}"/>
              </a:ext>
            </a:extLst>
          </p:cNvPr>
          <p:cNvSpPr/>
          <p:nvPr/>
        </p:nvSpPr>
        <p:spPr bwMode="white">
          <a:xfrm>
            <a:off x="0" y="6739466"/>
            <a:ext cx="12192000" cy="118533"/>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1574822262"/>
      </p:ext>
    </p:extLst>
  </p:cSld>
  <p:clrMapOvr>
    <a:masterClrMapping/>
  </p:clrMapOvr>
  <p:extLst>
    <p:ext uri="{DCECCB84-F9BA-43D5-87BE-67443E8EF086}">
      <p15:sldGuideLst xmlns:p15="http://schemas.microsoft.com/office/powerpoint/2012/main">
        <p15:guide id="1" orient="horz" pos="43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4E39D-7B07-46D3-86FB-22D106C0F1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6F0851-29CE-4F95-95A9-77BF4E70D6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45C31C-9709-4820-8567-C0340C2458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56122F-CB12-41CB-B5B5-4D2C625A721B}"/>
              </a:ext>
            </a:extLst>
          </p:cNvPr>
          <p:cNvSpPr>
            <a:spLocks noGrp="1"/>
          </p:cNvSpPr>
          <p:nvPr>
            <p:ph type="dt" sz="half" idx="10"/>
          </p:nvPr>
        </p:nvSpPr>
        <p:spPr/>
        <p:txBody>
          <a:bodyPr/>
          <a:lstStyle/>
          <a:p>
            <a:fld id="{29921CD4-4879-4434-8A66-3B3F183503ED}" type="datetimeFigureOut">
              <a:rPr lang="en-US" smtClean="0"/>
              <a:t>7/21/2022</a:t>
            </a:fld>
            <a:endParaRPr lang="en-US"/>
          </a:p>
        </p:txBody>
      </p:sp>
      <p:sp>
        <p:nvSpPr>
          <p:cNvPr id="6" name="Footer Placeholder 5">
            <a:extLst>
              <a:ext uri="{FF2B5EF4-FFF2-40B4-BE49-F238E27FC236}">
                <a16:creationId xmlns:a16="http://schemas.microsoft.com/office/drawing/2014/main" id="{0AECFB34-6450-46EE-A397-B1AD4E620A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474B5F-8E52-44FD-8D74-C2A95A4BE1B8}"/>
              </a:ext>
            </a:extLst>
          </p:cNvPr>
          <p:cNvSpPr>
            <a:spLocks noGrp="1"/>
          </p:cNvSpPr>
          <p:nvPr>
            <p:ph type="sldNum" sz="quarter" idx="12"/>
          </p:nvPr>
        </p:nvSpPr>
        <p:spPr/>
        <p:txBody>
          <a:bodyPr/>
          <a:lstStyle/>
          <a:p>
            <a:fld id="{2DAF5A4A-1F56-4029-9570-30423CB3F880}" type="slidenum">
              <a:rPr lang="en-US" smtClean="0"/>
              <a:t>‹#›</a:t>
            </a:fld>
            <a:endParaRPr lang="en-US"/>
          </a:p>
        </p:txBody>
      </p:sp>
    </p:spTree>
    <p:extLst>
      <p:ext uri="{BB962C8B-B14F-4D97-AF65-F5344CB8AC3E}">
        <p14:creationId xmlns:p14="http://schemas.microsoft.com/office/powerpoint/2010/main" val="1841684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E38E3E-8B8F-4E7C-BAF4-67B96DF51468}"/>
              </a:ext>
            </a:extLst>
          </p:cNvPr>
          <p:cNvSpPr>
            <a:spLocks noGrp="1"/>
          </p:cNvSpPr>
          <p:nvPr>
            <p:ph type="dt" sz="half" idx="10"/>
          </p:nvPr>
        </p:nvSpPr>
        <p:spPr/>
        <p:txBody>
          <a:bodyPr/>
          <a:lstStyle/>
          <a:p>
            <a:fld id="{29921CD4-4879-4434-8A66-3B3F183503ED}" type="datetimeFigureOut">
              <a:rPr lang="en-US" smtClean="0"/>
              <a:t>7/21/2022</a:t>
            </a:fld>
            <a:endParaRPr lang="en-US"/>
          </a:p>
        </p:txBody>
      </p:sp>
      <p:sp>
        <p:nvSpPr>
          <p:cNvPr id="3" name="Footer Placeholder 2">
            <a:extLst>
              <a:ext uri="{FF2B5EF4-FFF2-40B4-BE49-F238E27FC236}">
                <a16:creationId xmlns:a16="http://schemas.microsoft.com/office/drawing/2014/main" id="{6AB4754B-1F22-4AD2-B632-9B7767D6E2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A8EBE7-DED8-461B-BE83-A8D97392B0BC}"/>
              </a:ext>
            </a:extLst>
          </p:cNvPr>
          <p:cNvSpPr>
            <a:spLocks noGrp="1"/>
          </p:cNvSpPr>
          <p:nvPr>
            <p:ph type="sldNum" sz="quarter" idx="12"/>
          </p:nvPr>
        </p:nvSpPr>
        <p:spPr/>
        <p:txBody>
          <a:bodyPr/>
          <a:lstStyle/>
          <a:p>
            <a:fld id="{2DAF5A4A-1F56-4029-9570-30423CB3F880}" type="slidenum">
              <a:rPr lang="en-US" smtClean="0"/>
              <a:t>‹#›</a:t>
            </a:fld>
            <a:endParaRPr lang="en-US"/>
          </a:p>
        </p:txBody>
      </p:sp>
    </p:spTree>
    <p:extLst>
      <p:ext uri="{BB962C8B-B14F-4D97-AF65-F5344CB8AC3E}">
        <p14:creationId xmlns:p14="http://schemas.microsoft.com/office/powerpoint/2010/main" val="707621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5" name="Groupe 4">
            <a:extLst>
              <a:ext uri="{FF2B5EF4-FFF2-40B4-BE49-F238E27FC236}">
                <a16:creationId xmlns:a16="http://schemas.microsoft.com/office/drawing/2014/main" id="{9F8EBCD7-713D-B97F-5B2C-306011DBFE3E}"/>
              </a:ext>
            </a:extLst>
          </p:cNvPr>
          <p:cNvGrpSpPr/>
          <p:nvPr/>
        </p:nvGrpSpPr>
        <p:grpSpPr>
          <a:xfrm>
            <a:off x="10972801" y="4717197"/>
            <a:ext cx="1625599" cy="2185128"/>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Formation Complète</a:t>
            </a:r>
          </a:p>
        </p:txBody>
      </p:sp>
      <p:cxnSp>
        <p:nvCxnSpPr>
          <p:cNvPr id="18" name="Connecteur droit 17">
            <a:extLst>
              <a:ext uri="{FF2B5EF4-FFF2-40B4-BE49-F238E27FC236}">
                <a16:creationId xmlns:a16="http://schemas.microsoft.com/office/drawing/2014/main" id="{02E42F46-90F5-77E7-6496-B6BF20F94429}"/>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94486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11042887" cy="3007436"/>
          </a:xfrm>
        </p:spPr>
        <p:txBody>
          <a:bodyPr wrap="square" numCol="2" spcCol="756000">
            <a:noAutofit/>
          </a:bodyPr>
          <a:lstStyle>
            <a:lvl1pPr marL="311902" indent="-311902">
              <a:spcAft>
                <a:spcPts val="0"/>
              </a:spcAft>
              <a:buFont typeface="+mj-lt"/>
              <a:buAutoNum type="arabicPeriod"/>
              <a:defRPr sz="1940" b="0" i="0">
                <a:solidFill>
                  <a:schemeClr val="tx1"/>
                </a:solidFill>
                <a:latin typeface="Poppins Medium" pitchFamily="2" charset="77"/>
                <a:cs typeface="Poppins Medium" pitchFamily="2" charset="77"/>
              </a:defRPr>
            </a:lvl1pPr>
            <a:lvl2pPr marL="311902" indent="-311902">
              <a:spcAft>
                <a:spcPts val="1455"/>
              </a:spcAft>
              <a:buSzPct val="100000"/>
              <a:buFont typeface="+mj-lt"/>
              <a:buAutoNum type="arabicPeriod"/>
              <a:defRPr sz="1940"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94684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Agenda (with tim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12">
            <a:extLst>
              <a:ext uri="{FF2B5EF4-FFF2-40B4-BE49-F238E27FC236}">
                <a16:creationId xmlns:a16="http://schemas.microsoft.com/office/drawing/2014/main" id="{A335A19B-4A16-3443-B357-10DDCD6808F9}"/>
              </a:ext>
            </a:extLst>
          </p:cNvPr>
          <p:cNvSpPr>
            <a:spLocks noGrp="1"/>
          </p:cNvSpPr>
          <p:nvPr>
            <p:ph type="body" sz="quarter" idx="16" hasCustomPrompt="1"/>
          </p:nvPr>
        </p:nvSpPr>
        <p:spPr>
          <a:xfrm>
            <a:off x="571477" y="2016928"/>
            <a:ext cx="11049260" cy="3837084"/>
          </a:xfrm>
        </p:spPr>
        <p:txBody>
          <a:bodyPr wrap="square" numCol="2" spcCol="756000">
            <a:noAutofit/>
          </a:bodyPr>
          <a:lstStyle>
            <a:lvl1pPr marL="0" indent="0">
              <a:spcAft>
                <a:spcPts val="0"/>
              </a:spcAft>
              <a:buFont typeface="Arial" panose="020B0604020202020204" pitchFamily="34" charset="0"/>
              <a:buNone/>
              <a:defRPr sz="1940"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940" b="0" i="0">
                <a:latin typeface="Poppins Medium" pitchFamily="2" charset="77"/>
                <a:cs typeface="Poppins Medium" pitchFamily="2" charset="77"/>
              </a:defRPr>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Tree>
    <p:extLst>
      <p:ext uri="{BB962C8B-B14F-4D97-AF65-F5344CB8AC3E}">
        <p14:creationId xmlns:p14="http://schemas.microsoft.com/office/powerpoint/2010/main" val="254704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91248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14271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77246" indent="-277246">
              <a:buClr>
                <a:schemeClr val="accent1"/>
              </a:buClr>
              <a:buSzPct val="100000"/>
              <a:buFont typeface="+mj-lt"/>
              <a:buAutoNum type="arabicPeriod"/>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452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Graph">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11282640" cy="403133"/>
          </a:xfrm>
        </p:spPr>
        <p:txBody>
          <a:bodyPr lIns="0" tIns="0" rIns="0" bIns="0" anchor="t" anchorCtr="0"/>
          <a:lstStyle/>
          <a:p>
            <a:r>
              <a:rPr lang="en-US"/>
              <a:t>Click to edit Master title style</a:t>
            </a:r>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30439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asic slide_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E133CF-581A-AE41-A140-91FF7F4ACEE0}"/>
              </a:ext>
            </a:extLst>
          </p:cNvPr>
          <p:cNvSpPr/>
          <p:nvPr userDrawn="1"/>
        </p:nvSpPr>
        <p:spPr>
          <a:xfrm>
            <a:off x="0" y="1"/>
            <a:ext cx="12192000" cy="13866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accessory, chain&#10;&#10;Description automatically generated">
            <a:extLst>
              <a:ext uri="{FF2B5EF4-FFF2-40B4-BE49-F238E27FC236}">
                <a16:creationId xmlns:a16="http://schemas.microsoft.com/office/drawing/2014/main" id="{6AFD69A2-8348-3947-B436-D1F9171D254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1712" y="103577"/>
            <a:ext cx="1483424" cy="1179518"/>
          </a:xfrm>
          <a:prstGeom prst="rect">
            <a:avLst/>
          </a:prstGeom>
        </p:spPr>
      </p:pic>
      <p:pic>
        <p:nvPicPr>
          <p:cNvPr id="9" name="Picture 8">
            <a:extLst>
              <a:ext uri="{FF2B5EF4-FFF2-40B4-BE49-F238E27FC236}">
                <a16:creationId xmlns:a16="http://schemas.microsoft.com/office/drawing/2014/main" id="{A8BD25F4-0FDE-AF41-992C-9F259D7DD1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00364" y="360695"/>
            <a:ext cx="2171515" cy="665283"/>
          </a:xfrm>
          <a:prstGeom prst="rect">
            <a:avLst/>
          </a:prstGeom>
        </p:spPr>
      </p:pic>
      <p:sp>
        <p:nvSpPr>
          <p:cNvPr id="11" name="Text Placeholder 10">
            <a:extLst>
              <a:ext uri="{FF2B5EF4-FFF2-40B4-BE49-F238E27FC236}">
                <a16:creationId xmlns:a16="http://schemas.microsoft.com/office/drawing/2014/main" id="{84143261-A893-904E-B4EF-BF193A0E2CA9}"/>
              </a:ext>
            </a:extLst>
          </p:cNvPr>
          <p:cNvSpPr>
            <a:spLocks noGrp="1"/>
          </p:cNvSpPr>
          <p:nvPr>
            <p:ph type="body" sz="quarter" idx="10"/>
          </p:nvPr>
        </p:nvSpPr>
        <p:spPr>
          <a:xfrm>
            <a:off x="828153" y="103188"/>
            <a:ext cx="8399463" cy="822325"/>
          </a:xfrm>
        </p:spPr>
        <p:txBody>
          <a:bodyPr>
            <a:noAutofit/>
          </a:bodyPr>
          <a:lstStyle>
            <a:lvl1pPr marL="0" indent="0">
              <a:spcBef>
                <a:spcPts val="0"/>
              </a:spcBef>
              <a:buFontTx/>
              <a:buNone/>
              <a:defRPr sz="2800" b="1">
                <a:solidFill>
                  <a:schemeClr val="bg1"/>
                </a:solidFill>
              </a:defRPr>
            </a:lvl1pPr>
            <a:lvl2pPr marL="457200" indent="0">
              <a:buFontTx/>
              <a:buNone/>
              <a:defRPr sz="2400">
                <a:solidFill>
                  <a:schemeClr val="bg1"/>
                </a:solidFill>
              </a:defRPr>
            </a:lvl2pPr>
            <a:lvl3pPr marL="914400" indent="0">
              <a:buFontTx/>
              <a:buNone/>
              <a:defRPr sz="2400">
                <a:solidFill>
                  <a:schemeClr val="bg1"/>
                </a:solidFill>
              </a:defRPr>
            </a:lvl3pPr>
            <a:lvl4pPr marL="1371600" indent="0">
              <a:buFontTx/>
              <a:buNone/>
              <a:defRPr sz="2400">
                <a:solidFill>
                  <a:schemeClr val="bg1"/>
                </a:solidFill>
              </a:defRPr>
            </a:lvl4pPr>
            <a:lvl5pPr marL="1828800" indent="0">
              <a:buFontTx/>
              <a:buNone/>
              <a:defRPr sz="2400">
                <a:solidFill>
                  <a:schemeClr val="bg1"/>
                </a:solidFill>
              </a:defRPr>
            </a:lvl5pPr>
          </a:lstStyle>
          <a:p>
            <a:pPr lvl="0"/>
            <a:r>
              <a:rPr lang="en-US"/>
              <a:t>Click to edit Master text styles</a:t>
            </a:r>
          </a:p>
        </p:txBody>
      </p:sp>
      <p:sp>
        <p:nvSpPr>
          <p:cNvPr id="14" name="Text Placeholder 13">
            <a:extLst>
              <a:ext uri="{FF2B5EF4-FFF2-40B4-BE49-F238E27FC236}">
                <a16:creationId xmlns:a16="http://schemas.microsoft.com/office/drawing/2014/main" id="{115BF31F-E229-7948-8DF0-78F3B477B43A}"/>
              </a:ext>
            </a:extLst>
          </p:cNvPr>
          <p:cNvSpPr>
            <a:spLocks noGrp="1"/>
          </p:cNvSpPr>
          <p:nvPr>
            <p:ph type="body" sz="quarter" idx="11"/>
          </p:nvPr>
        </p:nvSpPr>
        <p:spPr>
          <a:xfrm>
            <a:off x="828675" y="967650"/>
            <a:ext cx="3530600" cy="360363"/>
          </a:xfrm>
        </p:spPr>
        <p:txBody>
          <a:bodyPr>
            <a:noAutofit/>
          </a:bodyPr>
          <a:lstStyle>
            <a:lvl1pPr marL="0" indent="0">
              <a:buFontTx/>
              <a:buNone/>
              <a:defRPr sz="2000" b="1" i="1">
                <a:solidFill>
                  <a:schemeClr val="tx2"/>
                </a:solidFill>
              </a:defRPr>
            </a:lvl1pPr>
          </a:lstStyle>
          <a:p>
            <a:pPr lvl="0"/>
            <a:r>
              <a:rPr lang="en-US"/>
              <a:t>Click to edit Master</a:t>
            </a:r>
          </a:p>
        </p:txBody>
      </p:sp>
    </p:spTree>
    <p:extLst>
      <p:ext uri="{BB962C8B-B14F-4D97-AF65-F5344CB8AC3E}">
        <p14:creationId xmlns:p14="http://schemas.microsoft.com/office/powerpoint/2010/main" val="29290724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Graph">
  <p:cSld name="Title and Graph">
    <p:spTree>
      <p:nvGrpSpPr>
        <p:cNvPr id="1" name="Shape 31"/>
        <p:cNvGrpSpPr/>
        <p:nvPr/>
      </p:nvGrpSpPr>
      <p:grpSpPr>
        <a:xfrm>
          <a:off x="0" y="0"/>
          <a:ext cx="0" cy="0"/>
          <a:chOff x="0" y="0"/>
          <a:chExt cx="0" cy="0"/>
        </a:xfrm>
      </p:grpSpPr>
      <p:sp>
        <p:nvSpPr>
          <p:cNvPr id="32" name="Google Shape;3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4" name="Google Shape;34;p30"/>
          <p:cNvSpPr txBox="1">
            <a:spLocks noGrp="1"/>
          </p:cNvSpPr>
          <p:nvPr>
            <p:ph type="title"/>
          </p:nvPr>
        </p:nvSpPr>
        <p:spPr>
          <a:xfrm>
            <a:off x="577638" y="537198"/>
            <a:ext cx="11282641" cy="32369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51632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457201" y="1105037"/>
            <a:ext cx="8571795" cy="1326091"/>
          </a:xfrm>
          <a:prstGeom prst="rect">
            <a:avLst/>
          </a:prstGeom>
        </p:spPr>
        <p:txBody>
          <a:bodyPr/>
          <a:lstStyle>
            <a:lvl1pPr>
              <a:defRPr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457864" y="3205409"/>
            <a:ext cx="7255013" cy="965200"/>
          </a:xfrm>
          <a:prstGeom prst="rect">
            <a:avLst/>
          </a:prstGeom>
        </p:spPr>
        <p:txBody>
          <a:bodyPr/>
          <a:lstStyle>
            <a:lvl1pPr>
              <a:defRPr sz="2933" b="1"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en-US"/>
              <a:t>Click to edit Master text styles</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460477" y="4944889"/>
            <a:ext cx="5994400" cy="1117600"/>
          </a:xfrm>
          <a:prstGeom prst="rect">
            <a:avLst/>
          </a:prstGeom>
        </p:spPr>
        <p:txBody>
          <a:bodyPr/>
          <a:lstStyle>
            <a:lvl1pPr>
              <a:defRPr sz="2233" b="1" i="0">
                <a:solidFill>
                  <a:srgbClr val="292929"/>
                </a:solidFill>
                <a:latin typeface="Poppins" pitchFamily="2" charset="77"/>
                <a:cs typeface="Poppins" pitchFamily="2" charset="77"/>
              </a:defRPr>
            </a:lvl1pPr>
            <a:lvl2pPr>
              <a:defRPr sz="2233" b="1" i="0">
                <a:solidFill>
                  <a:srgbClr val="292929"/>
                </a:solidFill>
                <a:latin typeface="Poppins" pitchFamily="2" charset="77"/>
                <a:cs typeface="Poppins" pitchFamily="2" charset="77"/>
              </a:defRPr>
            </a:lvl2pPr>
            <a:lvl3pPr>
              <a:defRPr sz="2233" b="1" i="0">
                <a:solidFill>
                  <a:srgbClr val="292929"/>
                </a:solidFill>
                <a:latin typeface="Poppins" pitchFamily="2" charset="77"/>
                <a:cs typeface="Poppins" pitchFamily="2" charset="77"/>
              </a:defRPr>
            </a:lvl3pPr>
            <a:lvl4pPr>
              <a:defRPr sz="2233" b="1" i="0">
                <a:solidFill>
                  <a:srgbClr val="292929"/>
                </a:solidFill>
                <a:latin typeface="Poppins" pitchFamily="2" charset="77"/>
                <a:cs typeface="Poppins" pitchFamily="2" charset="77"/>
              </a:defRPr>
            </a:lvl4pPr>
            <a:lvl5pPr>
              <a:defRPr sz="2233" b="1" i="0">
                <a:solidFill>
                  <a:srgbClr val="292929"/>
                </a:solidFill>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20" name="Group 3">
            <a:extLst>
              <a:ext uri="{FF2B5EF4-FFF2-40B4-BE49-F238E27FC236}">
                <a16:creationId xmlns:a16="http://schemas.microsoft.com/office/drawing/2014/main" id="{94C248B8-711E-4F29-9A8B-91B97FDD8A38}"/>
              </a:ext>
            </a:extLst>
          </p:cNvPr>
          <p:cNvGrpSpPr>
            <a:grpSpLocks noChangeAspect="1"/>
          </p:cNvGrpSpPr>
          <p:nvPr/>
        </p:nvGrpSpPr>
        <p:grpSpPr>
          <a:xfrm>
            <a:off x="6549803" y="4391408"/>
            <a:ext cx="2868130" cy="2466592"/>
            <a:chOff x="0" y="0"/>
            <a:chExt cx="6350000" cy="5461000"/>
          </a:xfrm>
        </p:grpSpPr>
        <p:sp>
          <p:nvSpPr>
            <p:cNvPr id="21" name="Freeform 4">
              <a:extLst>
                <a:ext uri="{FF2B5EF4-FFF2-40B4-BE49-F238E27FC236}">
                  <a16:creationId xmlns:a16="http://schemas.microsoft.com/office/drawing/2014/main" id="{1475B4BF-E2F7-4FC8-9F28-82A77F1662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2" name="Group 5">
            <a:extLst>
              <a:ext uri="{FF2B5EF4-FFF2-40B4-BE49-F238E27FC236}">
                <a16:creationId xmlns:a16="http://schemas.microsoft.com/office/drawing/2014/main" id="{7CEEE077-9DDB-45C8-AB94-04FF2EAE1100}"/>
              </a:ext>
            </a:extLst>
          </p:cNvPr>
          <p:cNvGrpSpPr>
            <a:grpSpLocks noChangeAspect="1"/>
          </p:cNvGrpSpPr>
          <p:nvPr/>
        </p:nvGrpSpPr>
        <p:grpSpPr>
          <a:xfrm>
            <a:off x="8118613" y="1488199"/>
            <a:ext cx="2868130" cy="2466592"/>
            <a:chOff x="0" y="0"/>
            <a:chExt cx="6350000" cy="5461000"/>
          </a:xfrm>
        </p:grpSpPr>
        <p:sp>
          <p:nvSpPr>
            <p:cNvPr id="23" name="Freeform 6">
              <a:extLst>
                <a:ext uri="{FF2B5EF4-FFF2-40B4-BE49-F238E27FC236}">
                  <a16:creationId xmlns:a16="http://schemas.microsoft.com/office/drawing/2014/main" id="{DA6F34F3-F16C-4D9E-8361-06E45EDD98B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58AC57B2-A670-4601-8846-1A6E2F77905E}"/>
              </a:ext>
            </a:extLst>
          </p:cNvPr>
          <p:cNvGrpSpPr>
            <a:grpSpLocks noChangeAspect="1"/>
          </p:cNvGrpSpPr>
          <p:nvPr/>
        </p:nvGrpSpPr>
        <p:grpSpPr>
          <a:xfrm>
            <a:off x="9862326" y="-1346928"/>
            <a:ext cx="2868130" cy="2466592"/>
            <a:chOff x="0" y="0"/>
            <a:chExt cx="6350000" cy="5461000"/>
          </a:xfrm>
        </p:grpSpPr>
        <p:sp>
          <p:nvSpPr>
            <p:cNvPr id="25" name="Freeform 8">
              <a:extLst>
                <a:ext uri="{FF2B5EF4-FFF2-40B4-BE49-F238E27FC236}">
                  <a16:creationId xmlns:a16="http://schemas.microsoft.com/office/drawing/2014/main" id="{10BE1777-38DB-490D-A90D-80EE574B576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6" name="Group 9">
            <a:extLst>
              <a:ext uri="{FF2B5EF4-FFF2-40B4-BE49-F238E27FC236}">
                <a16:creationId xmlns:a16="http://schemas.microsoft.com/office/drawing/2014/main" id="{6B38BE04-9723-477F-AA5F-EDDEAB847D07}"/>
              </a:ext>
            </a:extLst>
          </p:cNvPr>
          <p:cNvGrpSpPr>
            <a:grpSpLocks noChangeAspect="1"/>
          </p:cNvGrpSpPr>
          <p:nvPr/>
        </p:nvGrpSpPr>
        <p:grpSpPr>
          <a:xfrm>
            <a:off x="8118613" y="4177606"/>
            <a:ext cx="2848259" cy="2466592"/>
            <a:chOff x="0" y="0"/>
            <a:chExt cx="6350000" cy="5499100"/>
          </a:xfrm>
        </p:grpSpPr>
        <p:sp>
          <p:nvSpPr>
            <p:cNvPr id="27" name="Freeform 10">
              <a:extLst>
                <a:ext uri="{FF2B5EF4-FFF2-40B4-BE49-F238E27FC236}">
                  <a16:creationId xmlns:a16="http://schemas.microsoft.com/office/drawing/2014/main" id="{ACA30BA3-DA3F-4063-9A8B-3AAC62C58E6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11">
            <a:extLst>
              <a:ext uri="{FF2B5EF4-FFF2-40B4-BE49-F238E27FC236}">
                <a16:creationId xmlns:a16="http://schemas.microsoft.com/office/drawing/2014/main" id="{BF9FAA3E-9C54-432C-BC41-94E75DB4F9F7}"/>
              </a:ext>
            </a:extLst>
          </p:cNvPr>
          <p:cNvGrpSpPr>
            <a:grpSpLocks noChangeAspect="1"/>
          </p:cNvGrpSpPr>
          <p:nvPr/>
        </p:nvGrpSpPr>
        <p:grpSpPr>
          <a:xfrm>
            <a:off x="9727755" y="1341914"/>
            <a:ext cx="2848259" cy="2466592"/>
            <a:chOff x="0" y="0"/>
            <a:chExt cx="6350000" cy="5499100"/>
          </a:xfrm>
        </p:grpSpPr>
        <p:sp>
          <p:nvSpPr>
            <p:cNvPr id="29" name="Freeform 12">
              <a:extLst>
                <a:ext uri="{FF2B5EF4-FFF2-40B4-BE49-F238E27FC236}">
                  <a16:creationId xmlns:a16="http://schemas.microsoft.com/office/drawing/2014/main" id="{36FE175F-5D84-4F71-9C7B-B79F2CA31AC3}"/>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10606815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457865" y="602339"/>
            <a:ext cx="8571795" cy="1326091"/>
          </a:xfrm>
          <a:prstGeom prst="rect">
            <a:avLst/>
          </a:prstGeom>
        </p:spPr>
        <p:txBody>
          <a:bodyPr/>
          <a:lstStyle>
            <a:lvl1pPr>
              <a:defRPr sz="4400" b="1" i="0">
                <a:solidFill>
                  <a:srgbClr val="292929"/>
                </a:solidFill>
                <a:latin typeface="Poppins" pitchFamily="2" charset="77"/>
                <a:cs typeface="Poppins" pitchFamily="2" charset="77"/>
              </a:defRPr>
            </a:lvl1pPr>
          </a:lstStyle>
          <a:p>
            <a:r>
              <a:rPr lang="fr-FR" dirty="0" err="1"/>
              <a:t>Title</a:t>
            </a:r>
            <a:r>
              <a:rPr lang="fr-FR" dirty="0"/>
              <a:t> </a:t>
            </a:r>
            <a:r>
              <a:rPr lang="fr-FR" dirty="0" err="1"/>
              <a:t>presentation</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457864" y="3205409"/>
            <a:ext cx="7255013" cy="965200"/>
          </a:xfrm>
          <a:prstGeom prst="rect">
            <a:avLst/>
          </a:prstGeom>
        </p:spPr>
        <p:txBody>
          <a:bodyPr/>
          <a:lstStyle>
            <a:lvl1pPr marL="0" indent="0">
              <a:buNone/>
              <a:defRPr sz="2133" b="0"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fr-FR" dirty="0"/>
              <a:t>Name</a:t>
            </a:r>
          </a:p>
          <a:p>
            <a:pPr lvl="0"/>
            <a:r>
              <a:rPr lang="fr-FR" b="0" dirty="0"/>
              <a:t>Position</a:t>
            </a:r>
            <a:endParaRPr lang="fr-FR" dirty="0"/>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Formation Complète</a:t>
            </a:r>
          </a:p>
        </p:txBody>
      </p:sp>
      <p:cxnSp>
        <p:nvCxnSpPr>
          <p:cNvPr id="21" name="Connecteur droit 20">
            <a:extLst>
              <a:ext uri="{FF2B5EF4-FFF2-40B4-BE49-F238E27FC236}">
                <a16:creationId xmlns:a16="http://schemas.microsoft.com/office/drawing/2014/main" id="{EA7B4556-380B-0066-B69B-4A5245ECFD45}"/>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3">
            <a:extLst>
              <a:ext uri="{FF2B5EF4-FFF2-40B4-BE49-F238E27FC236}">
                <a16:creationId xmlns:a16="http://schemas.microsoft.com/office/drawing/2014/main" id="{631480AB-633D-4992-977B-677495F244EE}"/>
              </a:ext>
            </a:extLst>
          </p:cNvPr>
          <p:cNvGrpSpPr>
            <a:grpSpLocks noChangeAspect="1"/>
          </p:cNvGrpSpPr>
          <p:nvPr/>
        </p:nvGrpSpPr>
        <p:grpSpPr>
          <a:xfrm>
            <a:off x="6549803" y="4391408"/>
            <a:ext cx="2868130" cy="2466592"/>
            <a:chOff x="0" y="0"/>
            <a:chExt cx="6350000" cy="5461000"/>
          </a:xfrm>
        </p:grpSpPr>
        <p:sp>
          <p:nvSpPr>
            <p:cNvPr id="23" name="Freeform 4">
              <a:extLst>
                <a:ext uri="{FF2B5EF4-FFF2-40B4-BE49-F238E27FC236}">
                  <a16:creationId xmlns:a16="http://schemas.microsoft.com/office/drawing/2014/main" id="{67904455-72C0-496D-89AC-69D6E6B9574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4" name="Group 5">
            <a:extLst>
              <a:ext uri="{FF2B5EF4-FFF2-40B4-BE49-F238E27FC236}">
                <a16:creationId xmlns:a16="http://schemas.microsoft.com/office/drawing/2014/main" id="{CCE2CA93-5252-4ED1-951B-86DF55CE45C1}"/>
              </a:ext>
            </a:extLst>
          </p:cNvPr>
          <p:cNvGrpSpPr>
            <a:grpSpLocks noChangeAspect="1"/>
          </p:cNvGrpSpPr>
          <p:nvPr/>
        </p:nvGrpSpPr>
        <p:grpSpPr>
          <a:xfrm>
            <a:off x="8118613" y="1488199"/>
            <a:ext cx="2868130" cy="2466592"/>
            <a:chOff x="0" y="0"/>
            <a:chExt cx="6350000" cy="5461000"/>
          </a:xfrm>
        </p:grpSpPr>
        <p:sp>
          <p:nvSpPr>
            <p:cNvPr id="25" name="Freeform 6">
              <a:extLst>
                <a:ext uri="{FF2B5EF4-FFF2-40B4-BE49-F238E27FC236}">
                  <a16:creationId xmlns:a16="http://schemas.microsoft.com/office/drawing/2014/main" id="{8F085AE8-C321-48EE-9B63-D6FFBD366AAB}"/>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EB97EC1A-9200-4D86-924F-31B86FE93FFA}"/>
              </a:ext>
            </a:extLst>
          </p:cNvPr>
          <p:cNvGrpSpPr>
            <a:grpSpLocks noChangeAspect="1"/>
          </p:cNvGrpSpPr>
          <p:nvPr/>
        </p:nvGrpSpPr>
        <p:grpSpPr>
          <a:xfrm>
            <a:off x="9862326" y="-1346928"/>
            <a:ext cx="2868130" cy="2466592"/>
            <a:chOff x="0" y="0"/>
            <a:chExt cx="6350000" cy="5461000"/>
          </a:xfrm>
        </p:grpSpPr>
        <p:sp>
          <p:nvSpPr>
            <p:cNvPr id="27" name="Freeform 8">
              <a:extLst>
                <a:ext uri="{FF2B5EF4-FFF2-40B4-BE49-F238E27FC236}">
                  <a16:creationId xmlns:a16="http://schemas.microsoft.com/office/drawing/2014/main" id="{B813B0D9-0BC4-4B97-B5EC-653118AACC2E}"/>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8" name="Group 9">
            <a:extLst>
              <a:ext uri="{FF2B5EF4-FFF2-40B4-BE49-F238E27FC236}">
                <a16:creationId xmlns:a16="http://schemas.microsoft.com/office/drawing/2014/main" id="{00E209D9-3E28-4177-88DC-16BA5FD355B3}"/>
              </a:ext>
            </a:extLst>
          </p:cNvPr>
          <p:cNvGrpSpPr>
            <a:grpSpLocks noChangeAspect="1"/>
          </p:cNvGrpSpPr>
          <p:nvPr/>
        </p:nvGrpSpPr>
        <p:grpSpPr>
          <a:xfrm>
            <a:off x="8118613" y="4177606"/>
            <a:ext cx="2848259" cy="2466592"/>
            <a:chOff x="0" y="0"/>
            <a:chExt cx="6350000" cy="5499100"/>
          </a:xfrm>
        </p:grpSpPr>
        <p:sp>
          <p:nvSpPr>
            <p:cNvPr id="29" name="Freeform 10">
              <a:extLst>
                <a:ext uri="{FF2B5EF4-FFF2-40B4-BE49-F238E27FC236}">
                  <a16:creationId xmlns:a16="http://schemas.microsoft.com/office/drawing/2014/main" id="{2E4842A0-8A83-49EC-8CA0-A0946FD8FAC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0" name="Group 11">
            <a:extLst>
              <a:ext uri="{FF2B5EF4-FFF2-40B4-BE49-F238E27FC236}">
                <a16:creationId xmlns:a16="http://schemas.microsoft.com/office/drawing/2014/main" id="{FE935023-6A54-40A8-9857-667B633B6F4A}"/>
              </a:ext>
            </a:extLst>
          </p:cNvPr>
          <p:cNvGrpSpPr>
            <a:grpSpLocks noChangeAspect="1"/>
          </p:cNvGrpSpPr>
          <p:nvPr/>
        </p:nvGrpSpPr>
        <p:grpSpPr>
          <a:xfrm>
            <a:off x="9727755" y="1341914"/>
            <a:ext cx="2848259" cy="2466592"/>
            <a:chOff x="0" y="0"/>
            <a:chExt cx="6350000" cy="5499100"/>
          </a:xfrm>
        </p:grpSpPr>
        <p:sp>
          <p:nvSpPr>
            <p:cNvPr id="31" name="Freeform 12">
              <a:extLst>
                <a:ext uri="{FF2B5EF4-FFF2-40B4-BE49-F238E27FC236}">
                  <a16:creationId xmlns:a16="http://schemas.microsoft.com/office/drawing/2014/main" id="{CC45D424-BDF3-4EFF-BFAB-E13DFEBD873E}"/>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cxnSp>
        <p:nvCxnSpPr>
          <p:cNvPr id="33" name="Connecteur droit 20">
            <a:extLst>
              <a:ext uri="{FF2B5EF4-FFF2-40B4-BE49-F238E27FC236}">
                <a16:creationId xmlns:a16="http://schemas.microsoft.com/office/drawing/2014/main" id="{78D820CE-393A-4203-963A-1934211CB23D}"/>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2910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p:nvGrpSpPr>
        <p:grpSpPr>
          <a:xfrm rot="3608892">
            <a:off x="4170740" y="6087713"/>
            <a:ext cx="717435" cy="968494"/>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28" name="ZoneTexte 27">
            <a:extLst>
              <a:ext uri="{FF2B5EF4-FFF2-40B4-BE49-F238E27FC236}">
                <a16:creationId xmlns:a16="http://schemas.microsoft.com/office/drawing/2014/main" id="{61B6D1A2-E21B-8081-F592-001617AE51D2}"/>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Formation Complète</a:t>
            </a:r>
          </a:p>
        </p:txBody>
      </p:sp>
      <p:cxnSp>
        <p:nvCxnSpPr>
          <p:cNvPr id="29" name="Connecteur droit 28">
            <a:extLst>
              <a:ext uri="{FF2B5EF4-FFF2-40B4-BE49-F238E27FC236}">
                <a16:creationId xmlns:a16="http://schemas.microsoft.com/office/drawing/2014/main" id="{6256D9B0-C816-675E-C239-53EFB72DE25A}"/>
              </a:ext>
            </a:extLst>
          </p:cNvPr>
          <p:cNvCxnSpPr>
            <a:cxnSpLocks/>
          </p:cNvCxnSpPr>
          <p:nvPr/>
        </p:nvCxnSpPr>
        <p:spPr>
          <a:xfrm>
            <a:off x="-50800" y="6492874"/>
            <a:ext cx="50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Tree>
    <p:extLst>
      <p:ext uri="{BB962C8B-B14F-4D97-AF65-F5344CB8AC3E}">
        <p14:creationId xmlns:p14="http://schemas.microsoft.com/office/powerpoint/2010/main" val="7780837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5" name="Groupe 4">
            <a:extLst>
              <a:ext uri="{FF2B5EF4-FFF2-40B4-BE49-F238E27FC236}">
                <a16:creationId xmlns:a16="http://schemas.microsoft.com/office/drawing/2014/main" id="{9F8EBCD7-713D-B97F-5B2C-306011DBFE3E}"/>
              </a:ext>
            </a:extLst>
          </p:cNvPr>
          <p:cNvGrpSpPr/>
          <p:nvPr/>
        </p:nvGrpSpPr>
        <p:grpSpPr>
          <a:xfrm>
            <a:off x="10972801" y="4717197"/>
            <a:ext cx="1625599" cy="2185128"/>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Formation Complète</a:t>
            </a:r>
          </a:p>
        </p:txBody>
      </p:sp>
      <p:cxnSp>
        <p:nvCxnSpPr>
          <p:cNvPr id="18" name="Connecteur droit 17">
            <a:extLst>
              <a:ext uri="{FF2B5EF4-FFF2-40B4-BE49-F238E27FC236}">
                <a16:creationId xmlns:a16="http://schemas.microsoft.com/office/drawing/2014/main" id="{02E42F46-90F5-77E7-6496-B6BF20F94429}"/>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e 4">
            <a:extLst>
              <a:ext uri="{FF2B5EF4-FFF2-40B4-BE49-F238E27FC236}">
                <a16:creationId xmlns:a16="http://schemas.microsoft.com/office/drawing/2014/main" id="{0651BF2E-C837-4D28-80A8-56F66580F637}"/>
              </a:ext>
            </a:extLst>
          </p:cNvPr>
          <p:cNvGrpSpPr/>
          <p:nvPr/>
        </p:nvGrpSpPr>
        <p:grpSpPr>
          <a:xfrm>
            <a:off x="10972801" y="4717197"/>
            <a:ext cx="1625599" cy="2185128"/>
            <a:chOff x="9824704" y="-2020392"/>
            <a:chExt cx="9270979" cy="12307392"/>
          </a:xfrm>
        </p:grpSpPr>
        <p:grpSp>
          <p:nvGrpSpPr>
            <p:cNvPr id="20" name="Group 3">
              <a:extLst>
                <a:ext uri="{FF2B5EF4-FFF2-40B4-BE49-F238E27FC236}">
                  <a16:creationId xmlns:a16="http://schemas.microsoft.com/office/drawing/2014/main" id="{2CC24288-768F-4272-8149-08AE876EEA83}"/>
                </a:ext>
              </a:extLst>
            </p:cNvPr>
            <p:cNvGrpSpPr>
              <a:grpSpLocks noChangeAspect="1"/>
            </p:cNvGrpSpPr>
            <p:nvPr/>
          </p:nvGrpSpPr>
          <p:grpSpPr>
            <a:xfrm>
              <a:off x="9824704" y="6587112"/>
              <a:ext cx="4302195" cy="3699888"/>
              <a:chOff x="0" y="0"/>
              <a:chExt cx="6350000" cy="5461000"/>
            </a:xfrm>
          </p:grpSpPr>
          <p:sp>
            <p:nvSpPr>
              <p:cNvPr id="29" name="Freeform 4">
                <a:extLst>
                  <a:ext uri="{FF2B5EF4-FFF2-40B4-BE49-F238E27FC236}">
                    <a16:creationId xmlns:a16="http://schemas.microsoft.com/office/drawing/2014/main" id="{5232DE0F-5076-4204-896B-66847F63E1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1" name="Group 5">
              <a:extLst>
                <a:ext uri="{FF2B5EF4-FFF2-40B4-BE49-F238E27FC236}">
                  <a16:creationId xmlns:a16="http://schemas.microsoft.com/office/drawing/2014/main" id="{1B017339-6859-4971-A0FA-B6F94D739D57}"/>
                </a:ext>
              </a:extLst>
            </p:cNvPr>
            <p:cNvGrpSpPr>
              <a:grpSpLocks noChangeAspect="1"/>
            </p:cNvGrpSpPr>
            <p:nvPr/>
          </p:nvGrpSpPr>
          <p:grpSpPr>
            <a:xfrm>
              <a:off x="12177919" y="2232299"/>
              <a:ext cx="4302195" cy="3699888"/>
              <a:chOff x="0" y="0"/>
              <a:chExt cx="6350000" cy="5461000"/>
            </a:xfrm>
          </p:grpSpPr>
          <p:sp>
            <p:nvSpPr>
              <p:cNvPr id="28" name="Freeform 6">
                <a:extLst>
                  <a:ext uri="{FF2B5EF4-FFF2-40B4-BE49-F238E27FC236}">
                    <a16:creationId xmlns:a16="http://schemas.microsoft.com/office/drawing/2014/main" id="{77EEFBAE-7522-42C6-942B-46D059CEF8F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2" name="Group 7">
              <a:extLst>
                <a:ext uri="{FF2B5EF4-FFF2-40B4-BE49-F238E27FC236}">
                  <a16:creationId xmlns:a16="http://schemas.microsoft.com/office/drawing/2014/main" id="{9FF4110B-DB6C-444D-AEAB-BF3290EDBF94}"/>
                </a:ext>
              </a:extLst>
            </p:cNvPr>
            <p:cNvGrpSpPr>
              <a:grpSpLocks noChangeAspect="1"/>
            </p:cNvGrpSpPr>
            <p:nvPr/>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C9737E64-A356-48B6-8C02-CFE7E8D69CF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3" name="Group 9">
              <a:extLst>
                <a:ext uri="{FF2B5EF4-FFF2-40B4-BE49-F238E27FC236}">
                  <a16:creationId xmlns:a16="http://schemas.microsoft.com/office/drawing/2014/main" id="{532EC4A6-55C1-49DC-BD4D-8DF521775AC4}"/>
                </a:ext>
              </a:extLst>
            </p:cNvPr>
            <p:cNvGrpSpPr>
              <a:grpSpLocks noChangeAspect="1"/>
            </p:cNvGrpSpPr>
            <p:nvPr/>
          </p:nvGrpSpPr>
          <p:grpSpPr>
            <a:xfrm>
              <a:off x="12177919" y="6266409"/>
              <a:ext cx="4272388" cy="3699888"/>
              <a:chOff x="0" y="0"/>
              <a:chExt cx="6350000" cy="5499100"/>
            </a:xfrm>
          </p:grpSpPr>
          <p:sp>
            <p:nvSpPr>
              <p:cNvPr id="26" name="Freeform 10">
                <a:extLst>
                  <a:ext uri="{FF2B5EF4-FFF2-40B4-BE49-F238E27FC236}">
                    <a16:creationId xmlns:a16="http://schemas.microsoft.com/office/drawing/2014/main" id="{4F754CB6-5467-4544-9005-37D7B01C8B5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4" name="Group 11">
              <a:extLst>
                <a:ext uri="{FF2B5EF4-FFF2-40B4-BE49-F238E27FC236}">
                  <a16:creationId xmlns:a16="http://schemas.microsoft.com/office/drawing/2014/main" id="{F845D0E5-4CB7-4A85-98E2-BFC5946E32CC}"/>
                </a:ext>
              </a:extLst>
            </p:cNvPr>
            <p:cNvGrpSpPr>
              <a:grpSpLocks noChangeAspect="1"/>
            </p:cNvGrpSpPr>
            <p:nvPr/>
          </p:nvGrpSpPr>
          <p:grpSpPr>
            <a:xfrm>
              <a:off x="14591633" y="2012871"/>
              <a:ext cx="4272388" cy="3699888"/>
              <a:chOff x="0" y="0"/>
              <a:chExt cx="6350000" cy="5499100"/>
            </a:xfrm>
          </p:grpSpPr>
          <p:sp>
            <p:nvSpPr>
              <p:cNvPr id="25" name="Freeform 12">
                <a:extLst>
                  <a:ext uri="{FF2B5EF4-FFF2-40B4-BE49-F238E27FC236}">
                    <a16:creationId xmlns:a16="http://schemas.microsoft.com/office/drawing/2014/main" id="{7A234E7C-3491-416B-9564-48CB6B1E043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41" name="Connecteur droit 17">
            <a:extLst>
              <a:ext uri="{FF2B5EF4-FFF2-40B4-BE49-F238E27FC236}">
                <a16:creationId xmlns:a16="http://schemas.microsoft.com/office/drawing/2014/main" id="{F909C407-53FF-4DFC-99EB-3A8CBC353A9B}"/>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62293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p:nvGrpSpPr>
        <p:grpSpPr>
          <a:xfrm rot="3608892">
            <a:off x="4170740" y="6087713"/>
            <a:ext cx="717435" cy="968494"/>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28" name="ZoneTexte 27">
            <a:extLst>
              <a:ext uri="{FF2B5EF4-FFF2-40B4-BE49-F238E27FC236}">
                <a16:creationId xmlns:a16="http://schemas.microsoft.com/office/drawing/2014/main" id="{61B6D1A2-E21B-8081-F592-001617AE51D2}"/>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Formation Complète</a:t>
            </a:r>
          </a:p>
        </p:txBody>
      </p:sp>
      <p:cxnSp>
        <p:nvCxnSpPr>
          <p:cNvPr id="29" name="Connecteur droit 28">
            <a:extLst>
              <a:ext uri="{FF2B5EF4-FFF2-40B4-BE49-F238E27FC236}">
                <a16:creationId xmlns:a16="http://schemas.microsoft.com/office/drawing/2014/main" id="{6256D9B0-C816-675E-C239-53EFB72DE25A}"/>
              </a:ext>
            </a:extLst>
          </p:cNvPr>
          <p:cNvCxnSpPr>
            <a:cxnSpLocks/>
          </p:cNvCxnSpPr>
          <p:nvPr/>
        </p:nvCxnSpPr>
        <p:spPr>
          <a:xfrm>
            <a:off x="-50800" y="6492874"/>
            <a:ext cx="50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32" name="Groupe 16">
            <a:extLst>
              <a:ext uri="{FF2B5EF4-FFF2-40B4-BE49-F238E27FC236}">
                <a16:creationId xmlns:a16="http://schemas.microsoft.com/office/drawing/2014/main" id="{DDBC99AD-1995-4E74-8F75-4E68C6F6D040}"/>
              </a:ext>
            </a:extLst>
          </p:cNvPr>
          <p:cNvGrpSpPr/>
          <p:nvPr/>
        </p:nvGrpSpPr>
        <p:grpSpPr>
          <a:xfrm rot="3608892">
            <a:off x="4170740" y="6087713"/>
            <a:ext cx="717435" cy="968494"/>
            <a:chOff x="9824704" y="-2020392"/>
            <a:chExt cx="9270979" cy="12307392"/>
          </a:xfrm>
        </p:grpSpPr>
        <p:grpSp>
          <p:nvGrpSpPr>
            <p:cNvPr id="33" name="Group 3">
              <a:extLst>
                <a:ext uri="{FF2B5EF4-FFF2-40B4-BE49-F238E27FC236}">
                  <a16:creationId xmlns:a16="http://schemas.microsoft.com/office/drawing/2014/main" id="{363C9901-FFE8-4F33-871F-3DCD1D0F0DCB}"/>
                </a:ext>
              </a:extLst>
            </p:cNvPr>
            <p:cNvGrpSpPr>
              <a:grpSpLocks noChangeAspect="1"/>
            </p:cNvGrpSpPr>
            <p:nvPr/>
          </p:nvGrpSpPr>
          <p:grpSpPr>
            <a:xfrm>
              <a:off x="9824704" y="6587112"/>
              <a:ext cx="4302195" cy="3699888"/>
              <a:chOff x="0" y="0"/>
              <a:chExt cx="6350000" cy="5461000"/>
            </a:xfrm>
          </p:grpSpPr>
          <p:sp>
            <p:nvSpPr>
              <p:cNvPr id="42" name="Freeform 4">
                <a:extLst>
                  <a:ext uri="{FF2B5EF4-FFF2-40B4-BE49-F238E27FC236}">
                    <a16:creationId xmlns:a16="http://schemas.microsoft.com/office/drawing/2014/main" id="{2EED5908-04FC-4DF3-86F3-0645B7BB9C5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4" name="Group 5">
              <a:extLst>
                <a:ext uri="{FF2B5EF4-FFF2-40B4-BE49-F238E27FC236}">
                  <a16:creationId xmlns:a16="http://schemas.microsoft.com/office/drawing/2014/main" id="{9088C53D-33FA-4CDF-A1E1-FF1F9B05D8B5}"/>
                </a:ext>
              </a:extLst>
            </p:cNvPr>
            <p:cNvGrpSpPr>
              <a:grpSpLocks noChangeAspect="1"/>
            </p:cNvGrpSpPr>
            <p:nvPr/>
          </p:nvGrpSpPr>
          <p:grpSpPr>
            <a:xfrm>
              <a:off x="12177919" y="2232299"/>
              <a:ext cx="4302195" cy="3699888"/>
              <a:chOff x="0" y="0"/>
              <a:chExt cx="6350000" cy="5461000"/>
            </a:xfrm>
          </p:grpSpPr>
          <p:sp>
            <p:nvSpPr>
              <p:cNvPr id="41" name="Freeform 6">
                <a:extLst>
                  <a:ext uri="{FF2B5EF4-FFF2-40B4-BE49-F238E27FC236}">
                    <a16:creationId xmlns:a16="http://schemas.microsoft.com/office/drawing/2014/main" id="{C490EA88-CEE7-4F6B-8C2E-69056F473FC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5" name="Group 7">
              <a:extLst>
                <a:ext uri="{FF2B5EF4-FFF2-40B4-BE49-F238E27FC236}">
                  <a16:creationId xmlns:a16="http://schemas.microsoft.com/office/drawing/2014/main" id="{4F55C277-8891-4896-B2E0-9C6F71D8B06B}"/>
                </a:ext>
              </a:extLst>
            </p:cNvPr>
            <p:cNvGrpSpPr>
              <a:grpSpLocks noChangeAspect="1"/>
            </p:cNvGrpSpPr>
            <p:nvPr/>
          </p:nvGrpSpPr>
          <p:grpSpPr>
            <a:xfrm>
              <a:off x="14793488" y="-2020392"/>
              <a:ext cx="4302195" cy="3699888"/>
              <a:chOff x="0" y="0"/>
              <a:chExt cx="6350000" cy="5461000"/>
            </a:xfrm>
          </p:grpSpPr>
          <p:sp>
            <p:nvSpPr>
              <p:cNvPr id="40" name="Freeform 8">
                <a:extLst>
                  <a:ext uri="{FF2B5EF4-FFF2-40B4-BE49-F238E27FC236}">
                    <a16:creationId xmlns:a16="http://schemas.microsoft.com/office/drawing/2014/main" id="{3EEC9A30-442E-41DC-B52F-DB85259E08F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1B1BB4CF-10DF-4F1B-B3A8-D80F85C896E9}"/>
                </a:ext>
              </a:extLst>
            </p:cNvPr>
            <p:cNvGrpSpPr>
              <a:grpSpLocks noChangeAspect="1"/>
            </p:cNvGrpSpPr>
            <p:nvPr/>
          </p:nvGrpSpPr>
          <p:grpSpPr>
            <a:xfrm>
              <a:off x="12177919" y="6266409"/>
              <a:ext cx="4272388" cy="3699888"/>
              <a:chOff x="0" y="0"/>
              <a:chExt cx="6350000" cy="5499100"/>
            </a:xfrm>
          </p:grpSpPr>
          <p:sp>
            <p:nvSpPr>
              <p:cNvPr id="39" name="Freeform 10">
                <a:extLst>
                  <a:ext uri="{FF2B5EF4-FFF2-40B4-BE49-F238E27FC236}">
                    <a16:creationId xmlns:a16="http://schemas.microsoft.com/office/drawing/2014/main" id="{5C9D3D97-0115-4D83-AD65-64C36F4602D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7" name="Group 11">
              <a:extLst>
                <a:ext uri="{FF2B5EF4-FFF2-40B4-BE49-F238E27FC236}">
                  <a16:creationId xmlns:a16="http://schemas.microsoft.com/office/drawing/2014/main" id="{F9963F0B-FBCC-421A-9DCD-BA659BB153F4}"/>
                </a:ext>
              </a:extLst>
            </p:cNvPr>
            <p:cNvGrpSpPr>
              <a:grpSpLocks noChangeAspect="1"/>
            </p:cNvGrpSpPr>
            <p:nvPr/>
          </p:nvGrpSpPr>
          <p:grpSpPr>
            <a:xfrm>
              <a:off x="14591633" y="2012871"/>
              <a:ext cx="4272388" cy="3699888"/>
              <a:chOff x="0" y="0"/>
              <a:chExt cx="6350000" cy="5499100"/>
            </a:xfrm>
          </p:grpSpPr>
          <p:sp>
            <p:nvSpPr>
              <p:cNvPr id="38" name="Freeform 12">
                <a:extLst>
                  <a:ext uri="{FF2B5EF4-FFF2-40B4-BE49-F238E27FC236}">
                    <a16:creationId xmlns:a16="http://schemas.microsoft.com/office/drawing/2014/main" id="{C27AE71D-5A27-4435-9B56-6986F066622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44" name="Connecteur droit 28">
            <a:extLst>
              <a:ext uri="{FF2B5EF4-FFF2-40B4-BE49-F238E27FC236}">
                <a16:creationId xmlns:a16="http://schemas.microsoft.com/office/drawing/2014/main" id="{7F4E0EC0-65E9-4F4E-BA1F-2DEB0067D951}"/>
              </a:ext>
            </a:extLst>
          </p:cNvPr>
          <p:cNvCxnSpPr>
            <a:cxnSpLocks/>
          </p:cNvCxnSpPr>
          <p:nvPr/>
        </p:nvCxnSpPr>
        <p:spPr>
          <a:xfrm>
            <a:off x="-50800" y="6492874"/>
            <a:ext cx="50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66189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3047999" y="365126"/>
            <a:ext cx="8572499" cy="473075"/>
          </a:xfrm>
          <a:prstGeom prst="rect">
            <a:avLst/>
          </a:prstGeom>
        </p:spPr>
        <p:txBody>
          <a:bodyPr/>
          <a:lstStyle>
            <a:lvl1pPr>
              <a:defRPr sz="2400" b="1" i="0">
                <a:latin typeface="Poppins ExtraBold" pitchFamily="2" charset="77"/>
                <a:cs typeface="Poppins ExtraBold"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3047999" y="991513"/>
            <a:ext cx="8572500" cy="689286"/>
          </a:xfrm>
          <a:prstGeom prst="rect">
            <a:avLst/>
          </a:prstGeom>
        </p:spPr>
        <p:txBody>
          <a:bodyPr/>
          <a:lstStyle>
            <a:lvl1pPr algn="ctr">
              <a:defRPr sz="2133" b="0" i="0">
                <a:latin typeface="Poppins Light" pitchFamily="2" charset="77"/>
                <a:cs typeface="Poppins Light" pitchFamily="2" charset="77"/>
              </a:defRPr>
            </a:lvl1pPr>
            <a:lvl2pPr algn="ctr">
              <a:defRPr sz="2133" b="0" i="0">
                <a:latin typeface="Poppins Light" pitchFamily="2" charset="77"/>
                <a:cs typeface="Poppins Light" pitchFamily="2" charset="77"/>
              </a:defRPr>
            </a:lvl2pPr>
            <a:lvl3pPr algn="ctr">
              <a:defRPr sz="2133" b="0" i="0">
                <a:latin typeface="Poppins Light" pitchFamily="2" charset="77"/>
                <a:cs typeface="Poppins Light" pitchFamily="2" charset="77"/>
              </a:defRPr>
            </a:lvl3pPr>
            <a:lvl4pPr algn="ctr">
              <a:defRPr sz="2133" b="0" i="0">
                <a:latin typeface="Poppins Light" pitchFamily="2" charset="77"/>
                <a:cs typeface="Poppins Light" pitchFamily="2" charset="77"/>
              </a:defRPr>
            </a:lvl4pPr>
            <a:lvl5pPr algn="ctr">
              <a:defRPr sz="21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p:nvGrpSpPr>
        <p:grpSpPr>
          <a:xfrm>
            <a:off x="36827" y="3936476"/>
            <a:ext cx="1512035" cy="1309354"/>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p:nvGrpSpPr>
        <p:grpSpPr>
          <a:xfrm>
            <a:off x="1295744" y="3234476"/>
            <a:ext cx="1512035" cy="1309354"/>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p:nvGrpSpPr>
        <p:grpSpPr>
          <a:xfrm>
            <a:off x="1295744" y="4688703"/>
            <a:ext cx="1512035" cy="1309354"/>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p:nvGrpSpPr>
        <p:grpSpPr>
          <a:xfrm>
            <a:off x="1" y="5369502"/>
            <a:ext cx="1512035" cy="1309354"/>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p:nvGrpSpPr>
        <p:grpSpPr>
          <a:xfrm>
            <a:off x="73654" y="1073445"/>
            <a:ext cx="1512035" cy="1309354"/>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p:nvGrpSpPr>
        <p:grpSpPr>
          <a:xfrm>
            <a:off x="1332571" y="371445"/>
            <a:ext cx="1512035" cy="1309354"/>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p:nvGrpSpPr>
        <p:grpSpPr>
          <a:xfrm>
            <a:off x="1332571" y="1825673"/>
            <a:ext cx="1512035" cy="1309354"/>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p:nvGrpSpPr>
        <p:grpSpPr>
          <a:xfrm>
            <a:off x="36827" y="2506471"/>
            <a:ext cx="1512035" cy="1309354"/>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p:nvGrpSpPr>
        <p:grpSpPr>
          <a:xfrm>
            <a:off x="144973" y="-381959"/>
            <a:ext cx="1512035" cy="1309354"/>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p:nvGrpSpPr>
        <p:grpSpPr>
          <a:xfrm>
            <a:off x="1295744" y="6144108"/>
            <a:ext cx="1512035" cy="1309354"/>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3047999" y="2089200"/>
            <a:ext cx="8572501" cy="1817159"/>
          </a:xfrm>
          <a:prstGeom prst="rect">
            <a:avLst/>
          </a:prstGeom>
        </p:spPr>
        <p:txBody>
          <a:bodyPr/>
          <a:lstStyle>
            <a:lvl1pPr>
              <a:defRPr sz="2133" b="1" i="0">
                <a:latin typeface="Poppins" pitchFamily="2" charset="77"/>
                <a:cs typeface="Poppins" pitchFamily="2" charset="77"/>
              </a:defRPr>
            </a:lvl1pPr>
            <a:lvl2pPr>
              <a:defRPr sz="2133" b="0" i="0">
                <a:latin typeface="Poppins Light" pitchFamily="2" charset="77"/>
                <a:cs typeface="Poppins Light" pitchFamily="2" charset="77"/>
              </a:defRPr>
            </a:lvl2pPr>
            <a:lvl3pPr>
              <a:defRPr sz="2133" b="0" i="0">
                <a:latin typeface="Poppins Light" pitchFamily="2" charset="77"/>
                <a:cs typeface="Poppins Light" pitchFamily="2" charset="77"/>
              </a:defRPr>
            </a:lvl3pPr>
            <a:lvl4pPr>
              <a:defRPr sz="2133" b="0" i="0">
                <a:latin typeface="Poppins Light" pitchFamily="2" charset="77"/>
                <a:cs typeface="Poppins Light" pitchFamily="2" charset="77"/>
              </a:defRPr>
            </a:lvl4pPr>
            <a:lvl5pPr>
              <a:defRPr sz="21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3048000" y="4191000"/>
            <a:ext cx="4152900" cy="2387600"/>
          </a:xfrm>
          <a:prstGeom prst="rect">
            <a:avLst/>
          </a:prstGeom>
        </p:spPr>
        <p:txBody>
          <a:bodyPr/>
          <a:lstStyle>
            <a:lvl1pPr>
              <a:defRPr sz="1333" b="1" i="0">
                <a:latin typeface="Poppins" pitchFamily="2" charset="77"/>
                <a:cs typeface="Poppins" pitchFamily="2" charset="77"/>
              </a:defRPr>
            </a:lvl1pPr>
            <a:lvl2pPr>
              <a:defRPr sz="1333" b="0" i="0">
                <a:latin typeface="Poppins Light" pitchFamily="2" charset="77"/>
                <a:cs typeface="Poppins Light" pitchFamily="2" charset="77"/>
              </a:defRPr>
            </a:lvl2pPr>
            <a:lvl3pPr>
              <a:defRPr sz="1333" b="0" i="0">
                <a:latin typeface="Poppins Light" pitchFamily="2" charset="77"/>
                <a:cs typeface="Poppins Light" pitchFamily="2" charset="77"/>
              </a:defRPr>
            </a:lvl3pPr>
            <a:lvl4pPr>
              <a:defRPr sz="1333" b="0" i="0">
                <a:latin typeface="Poppins Light" pitchFamily="2" charset="77"/>
                <a:cs typeface="Poppins Light" pitchFamily="2" charset="77"/>
              </a:defRPr>
            </a:lvl4pPr>
            <a:lvl5pPr>
              <a:defRPr sz="13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7467600" y="4191000"/>
            <a:ext cx="4152900" cy="2387600"/>
          </a:xfrm>
          <a:prstGeom prst="rect">
            <a:avLst/>
          </a:prstGeom>
        </p:spPr>
        <p:txBody>
          <a:bodyPr/>
          <a:lstStyle>
            <a:lvl1pPr>
              <a:defRPr sz="1333" b="1" i="0">
                <a:latin typeface="Poppins" pitchFamily="2" charset="77"/>
                <a:cs typeface="Poppins" pitchFamily="2" charset="77"/>
              </a:defRPr>
            </a:lvl1pPr>
            <a:lvl2pPr>
              <a:defRPr sz="1333" b="1" i="0">
                <a:latin typeface="Poppins" pitchFamily="2" charset="77"/>
                <a:cs typeface="Poppins" pitchFamily="2" charset="77"/>
              </a:defRPr>
            </a:lvl2pPr>
            <a:lvl3pPr>
              <a:defRPr sz="1333" b="1" i="0">
                <a:latin typeface="Poppins" pitchFamily="2" charset="77"/>
                <a:cs typeface="Poppins" pitchFamily="2" charset="77"/>
              </a:defRPr>
            </a:lvl3pPr>
            <a:lvl4pPr>
              <a:defRPr sz="1333" b="1" i="0">
                <a:latin typeface="Poppins" pitchFamily="2" charset="77"/>
                <a:cs typeface="Poppins" pitchFamily="2" charset="77"/>
              </a:defRPr>
            </a:lvl4pPr>
            <a:lvl5pPr>
              <a:defRPr sz="1333"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1" name="ZoneTexte 30">
            <a:extLst>
              <a:ext uri="{FF2B5EF4-FFF2-40B4-BE49-F238E27FC236}">
                <a16:creationId xmlns:a16="http://schemas.microsoft.com/office/drawing/2014/main" id="{FC5A0AE8-0394-B9A5-3402-15A685DFD2F6}"/>
              </a:ext>
            </a:extLst>
          </p:cNvPr>
          <p:cNvSpPr txBox="1"/>
          <p:nvPr/>
        </p:nvSpPr>
        <p:spPr>
          <a:xfrm>
            <a:off x="9652000" y="6535578"/>
            <a:ext cx="2844800" cy="276999"/>
          </a:xfrm>
          <a:prstGeom prst="rect">
            <a:avLst/>
          </a:prstGeom>
          <a:noFill/>
        </p:spPr>
        <p:txBody>
          <a:bodyPr wrap="square" rtlCol="0">
            <a:spAutoFit/>
          </a:bodyPr>
          <a:lstStyle/>
          <a:p>
            <a:pPr algn="l"/>
            <a:r>
              <a:rPr lang="fr-FR" sz="1200" dirty="0">
                <a:latin typeface="Poppins" pitchFamily="2" charset="77"/>
                <a:cs typeface="Poppins" pitchFamily="2" charset="77"/>
              </a:rPr>
              <a:t>Formation Complète</a:t>
            </a:r>
          </a:p>
        </p:txBody>
      </p:sp>
      <p:cxnSp>
        <p:nvCxnSpPr>
          <p:cNvPr id="33" name="Connecteur droit 32">
            <a:extLst>
              <a:ext uri="{FF2B5EF4-FFF2-40B4-BE49-F238E27FC236}">
                <a16:creationId xmlns:a16="http://schemas.microsoft.com/office/drawing/2014/main" id="{C06AC00C-F834-ED7A-46AD-18CADEC07B46}"/>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
            <a:extLst>
              <a:ext uri="{FF2B5EF4-FFF2-40B4-BE49-F238E27FC236}">
                <a16:creationId xmlns:a16="http://schemas.microsoft.com/office/drawing/2014/main" id="{C38D5D0F-578E-4893-9BFF-23EC4C82F99C}"/>
              </a:ext>
            </a:extLst>
          </p:cNvPr>
          <p:cNvGrpSpPr>
            <a:grpSpLocks noChangeAspect="1"/>
          </p:cNvGrpSpPr>
          <p:nvPr/>
        </p:nvGrpSpPr>
        <p:grpSpPr>
          <a:xfrm>
            <a:off x="36827" y="3936476"/>
            <a:ext cx="1512035" cy="1309354"/>
            <a:chOff x="0" y="0"/>
            <a:chExt cx="4282440" cy="3708400"/>
          </a:xfrm>
        </p:grpSpPr>
        <p:sp>
          <p:nvSpPr>
            <p:cNvPr id="34" name="Freeform 3">
              <a:extLst>
                <a:ext uri="{FF2B5EF4-FFF2-40B4-BE49-F238E27FC236}">
                  <a16:creationId xmlns:a16="http://schemas.microsoft.com/office/drawing/2014/main" id="{003C6D16-B2BC-4EFB-A448-58EFA516CC0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5" name="Group 4">
            <a:extLst>
              <a:ext uri="{FF2B5EF4-FFF2-40B4-BE49-F238E27FC236}">
                <a16:creationId xmlns:a16="http://schemas.microsoft.com/office/drawing/2014/main" id="{4EC8B49F-E9AD-4926-B3C7-8A7ACA9C81CD}"/>
              </a:ext>
            </a:extLst>
          </p:cNvPr>
          <p:cNvGrpSpPr>
            <a:grpSpLocks noChangeAspect="1"/>
          </p:cNvGrpSpPr>
          <p:nvPr/>
        </p:nvGrpSpPr>
        <p:grpSpPr>
          <a:xfrm>
            <a:off x="1295744" y="3234476"/>
            <a:ext cx="1512035" cy="1309354"/>
            <a:chOff x="0" y="0"/>
            <a:chExt cx="4282440" cy="3708400"/>
          </a:xfrm>
        </p:grpSpPr>
        <p:sp>
          <p:nvSpPr>
            <p:cNvPr id="36" name="Freeform 5">
              <a:extLst>
                <a:ext uri="{FF2B5EF4-FFF2-40B4-BE49-F238E27FC236}">
                  <a16:creationId xmlns:a16="http://schemas.microsoft.com/office/drawing/2014/main" id="{C0CC29F0-F544-4E8D-BE8E-0D901352A515}"/>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7" name="Group 6">
            <a:extLst>
              <a:ext uri="{FF2B5EF4-FFF2-40B4-BE49-F238E27FC236}">
                <a16:creationId xmlns:a16="http://schemas.microsoft.com/office/drawing/2014/main" id="{CF0745F1-C1AA-44E7-A3AB-80737E151188}"/>
              </a:ext>
            </a:extLst>
          </p:cNvPr>
          <p:cNvGrpSpPr>
            <a:grpSpLocks noChangeAspect="1"/>
          </p:cNvGrpSpPr>
          <p:nvPr/>
        </p:nvGrpSpPr>
        <p:grpSpPr>
          <a:xfrm>
            <a:off x="1295744" y="4688703"/>
            <a:ext cx="1512035" cy="1309354"/>
            <a:chOff x="0" y="0"/>
            <a:chExt cx="4282440" cy="3708400"/>
          </a:xfrm>
        </p:grpSpPr>
        <p:sp>
          <p:nvSpPr>
            <p:cNvPr id="38" name="Freeform 7">
              <a:extLst>
                <a:ext uri="{FF2B5EF4-FFF2-40B4-BE49-F238E27FC236}">
                  <a16:creationId xmlns:a16="http://schemas.microsoft.com/office/drawing/2014/main" id="{374117F1-8FE6-4E88-916C-99842436DE6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8">
            <a:extLst>
              <a:ext uri="{FF2B5EF4-FFF2-40B4-BE49-F238E27FC236}">
                <a16:creationId xmlns:a16="http://schemas.microsoft.com/office/drawing/2014/main" id="{90F1A009-EDEC-490D-98BF-4F23675AF826}"/>
              </a:ext>
            </a:extLst>
          </p:cNvPr>
          <p:cNvGrpSpPr>
            <a:grpSpLocks noChangeAspect="1"/>
          </p:cNvGrpSpPr>
          <p:nvPr/>
        </p:nvGrpSpPr>
        <p:grpSpPr>
          <a:xfrm>
            <a:off x="1" y="5369502"/>
            <a:ext cx="1512035" cy="1309354"/>
            <a:chOff x="0" y="0"/>
            <a:chExt cx="4282440" cy="3708400"/>
          </a:xfrm>
        </p:grpSpPr>
        <p:sp>
          <p:nvSpPr>
            <p:cNvPr id="40" name="Freeform 9">
              <a:extLst>
                <a:ext uri="{FF2B5EF4-FFF2-40B4-BE49-F238E27FC236}">
                  <a16:creationId xmlns:a16="http://schemas.microsoft.com/office/drawing/2014/main" id="{D3FAB1EC-2650-428D-AFEE-BB73E067337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1" name="Group 10">
            <a:extLst>
              <a:ext uri="{FF2B5EF4-FFF2-40B4-BE49-F238E27FC236}">
                <a16:creationId xmlns:a16="http://schemas.microsoft.com/office/drawing/2014/main" id="{C5B7FA23-02FA-42E1-BCE0-B8D26EBD8F3A}"/>
              </a:ext>
            </a:extLst>
          </p:cNvPr>
          <p:cNvGrpSpPr>
            <a:grpSpLocks noChangeAspect="1"/>
          </p:cNvGrpSpPr>
          <p:nvPr/>
        </p:nvGrpSpPr>
        <p:grpSpPr>
          <a:xfrm>
            <a:off x="73654" y="1073445"/>
            <a:ext cx="1512035" cy="1309354"/>
            <a:chOff x="0" y="0"/>
            <a:chExt cx="4282440" cy="3708400"/>
          </a:xfrm>
        </p:grpSpPr>
        <p:sp>
          <p:nvSpPr>
            <p:cNvPr id="42" name="Freeform 11">
              <a:extLst>
                <a:ext uri="{FF2B5EF4-FFF2-40B4-BE49-F238E27FC236}">
                  <a16:creationId xmlns:a16="http://schemas.microsoft.com/office/drawing/2014/main" id="{01A29188-7DF5-478A-A939-FED350ED82AF}"/>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43" name="Group 12">
            <a:extLst>
              <a:ext uri="{FF2B5EF4-FFF2-40B4-BE49-F238E27FC236}">
                <a16:creationId xmlns:a16="http://schemas.microsoft.com/office/drawing/2014/main" id="{0CE70912-5A98-4E15-BF77-195177BC3920}"/>
              </a:ext>
            </a:extLst>
          </p:cNvPr>
          <p:cNvGrpSpPr>
            <a:grpSpLocks noChangeAspect="1"/>
          </p:cNvGrpSpPr>
          <p:nvPr/>
        </p:nvGrpSpPr>
        <p:grpSpPr>
          <a:xfrm>
            <a:off x="1332571" y="371445"/>
            <a:ext cx="1512035" cy="1309354"/>
            <a:chOff x="0" y="0"/>
            <a:chExt cx="4282440" cy="3708400"/>
          </a:xfrm>
        </p:grpSpPr>
        <p:sp>
          <p:nvSpPr>
            <p:cNvPr id="44" name="Freeform 13">
              <a:extLst>
                <a:ext uri="{FF2B5EF4-FFF2-40B4-BE49-F238E27FC236}">
                  <a16:creationId xmlns:a16="http://schemas.microsoft.com/office/drawing/2014/main" id="{6774145C-D685-418C-AA1C-FCEEDAABC4E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45" name="Group 14">
            <a:extLst>
              <a:ext uri="{FF2B5EF4-FFF2-40B4-BE49-F238E27FC236}">
                <a16:creationId xmlns:a16="http://schemas.microsoft.com/office/drawing/2014/main" id="{041F00D3-E21C-4F37-BFE1-CB3F7400A3FC}"/>
              </a:ext>
            </a:extLst>
          </p:cNvPr>
          <p:cNvGrpSpPr>
            <a:grpSpLocks noChangeAspect="1"/>
          </p:cNvGrpSpPr>
          <p:nvPr/>
        </p:nvGrpSpPr>
        <p:grpSpPr>
          <a:xfrm>
            <a:off x="1332571" y="1825673"/>
            <a:ext cx="1512035" cy="1309354"/>
            <a:chOff x="0" y="0"/>
            <a:chExt cx="4282440" cy="3708400"/>
          </a:xfrm>
        </p:grpSpPr>
        <p:sp>
          <p:nvSpPr>
            <p:cNvPr id="46" name="Freeform 15">
              <a:extLst>
                <a:ext uri="{FF2B5EF4-FFF2-40B4-BE49-F238E27FC236}">
                  <a16:creationId xmlns:a16="http://schemas.microsoft.com/office/drawing/2014/main" id="{83C75743-8D0E-4131-B380-97291D9DD0D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47" name="Group 16">
            <a:extLst>
              <a:ext uri="{FF2B5EF4-FFF2-40B4-BE49-F238E27FC236}">
                <a16:creationId xmlns:a16="http://schemas.microsoft.com/office/drawing/2014/main" id="{5D8D3337-2056-4A36-916A-AFF3D19B4452}"/>
              </a:ext>
            </a:extLst>
          </p:cNvPr>
          <p:cNvGrpSpPr>
            <a:grpSpLocks noChangeAspect="1"/>
          </p:cNvGrpSpPr>
          <p:nvPr/>
        </p:nvGrpSpPr>
        <p:grpSpPr>
          <a:xfrm>
            <a:off x="36827" y="2506471"/>
            <a:ext cx="1512035" cy="1309354"/>
            <a:chOff x="0" y="0"/>
            <a:chExt cx="4282440" cy="3708400"/>
          </a:xfrm>
        </p:grpSpPr>
        <p:sp>
          <p:nvSpPr>
            <p:cNvPr id="48" name="Freeform 17">
              <a:extLst>
                <a:ext uri="{FF2B5EF4-FFF2-40B4-BE49-F238E27FC236}">
                  <a16:creationId xmlns:a16="http://schemas.microsoft.com/office/drawing/2014/main" id="{CF45CD96-CE77-488A-9E3D-961465B5B7F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49" name="Group 18">
            <a:extLst>
              <a:ext uri="{FF2B5EF4-FFF2-40B4-BE49-F238E27FC236}">
                <a16:creationId xmlns:a16="http://schemas.microsoft.com/office/drawing/2014/main" id="{D2B6B76A-7A57-4AF4-B443-A0EF0D6342EF}"/>
              </a:ext>
            </a:extLst>
          </p:cNvPr>
          <p:cNvGrpSpPr>
            <a:grpSpLocks noChangeAspect="1"/>
          </p:cNvGrpSpPr>
          <p:nvPr/>
        </p:nvGrpSpPr>
        <p:grpSpPr>
          <a:xfrm>
            <a:off x="144973" y="-381959"/>
            <a:ext cx="1512035" cy="1309354"/>
            <a:chOff x="0" y="0"/>
            <a:chExt cx="4282440" cy="3708400"/>
          </a:xfrm>
        </p:grpSpPr>
        <p:sp>
          <p:nvSpPr>
            <p:cNvPr id="50" name="Freeform 19">
              <a:extLst>
                <a:ext uri="{FF2B5EF4-FFF2-40B4-BE49-F238E27FC236}">
                  <a16:creationId xmlns:a16="http://schemas.microsoft.com/office/drawing/2014/main" id="{9FCB2B3C-9B4F-4793-9526-73B75AA464F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51" name="Group 20">
            <a:extLst>
              <a:ext uri="{FF2B5EF4-FFF2-40B4-BE49-F238E27FC236}">
                <a16:creationId xmlns:a16="http://schemas.microsoft.com/office/drawing/2014/main" id="{EA2D2A9C-FB19-4CE8-842D-13DC908CACFD}"/>
              </a:ext>
            </a:extLst>
          </p:cNvPr>
          <p:cNvGrpSpPr>
            <a:grpSpLocks noChangeAspect="1"/>
          </p:cNvGrpSpPr>
          <p:nvPr/>
        </p:nvGrpSpPr>
        <p:grpSpPr>
          <a:xfrm>
            <a:off x="1295744" y="6144108"/>
            <a:ext cx="1512035" cy="1309354"/>
            <a:chOff x="0" y="0"/>
            <a:chExt cx="4282440" cy="3708400"/>
          </a:xfrm>
        </p:grpSpPr>
        <p:sp>
          <p:nvSpPr>
            <p:cNvPr id="52" name="Freeform 21">
              <a:extLst>
                <a:ext uri="{FF2B5EF4-FFF2-40B4-BE49-F238E27FC236}">
                  <a16:creationId xmlns:a16="http://schemas.microsoft.com/office/drawing/2014/main" id="{19222F95-4207-4D2D-8A18-08A32B770EB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cxnSp>
        <p:nvCxnSpPr>
          <p:cNvPr id="54" name="Connecteur droit 32">
            <a:extLst>
              <a:ext uri="{FF2B5EF4-FFF2-40B4-BE49-F238E27FC236}">
                <a16:creationId xmlns:a16="http://schemas.microsoft.com/office/drawing/2014/main" id="{4E00AFE8-E42C-472B-81AF-8B93B9A36CC7}"/>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02271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838200" y="365126"/>
            <a:ext cx="10515600" cy="665706"/>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838200" y="1208868"/>
            <a:ext cx="10515600" cy="4968624"/>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p:nvGrpSpPr>
        <p:grpSpPr>
          <a:xfrm>
            <a:off x="8310447" y="2976447"/>
            <a:ext cx="3881553" cy="3881553"/>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8675748" y="4956869"/>
            <a:ext cx="4058681" cy="812800"/>
          </a:xfrm>
          <a:prstGeom prst="rect">
            <a:avLst/>
          </a:prstGeom>
        </p:spPr>
        <p:txBody>
          <a:bodyPr/>
          <a:lstStyle>
            <a:lvl1pPr>
              <a:defRPr sz="2133" b="1" i="0">
                <a:solidFill>
                  <a:schemeClr val="bg1"/>
                </a:solidFill>
                <a:latin typeface="Poppins" pitchFamily="2" charset="77"/>
                <a:cs typeface="Poppins" pitchFamily="2" charset="77"/>
              </a:defRPr>
            </a:lvl1pPr>
            <a:lvl2pPr>
              <a:defRPr sz="2133" b="1" i="0">
                <a:solidFill>
                  <a:schemeClr val="bg1"/>
                </a:solidFill>
                <a:latin typeface="Poppins" pitchFamily="2" charset="77"/>
                <a:cs typeface="Poppins" pitchFamily="2" charset="77"/>
              </a:defRPr>
            </a:lvl2pPr>
            <a:lvl3pPr>
              <a:defRPr sz="2133" b="1" i="0">
                <a:solidFill>
                  <a:schemeClr val="bg1"/>
                </a:solidFill>
                <a:latin typeface="Poppins" pitchFamily="2" charset="77"/>
                <a:cs typeface="Poppins" pitchFamily="2" charset="77"/>
              </a:defRPr>
            </a:lvl3pPr>
            <a:lvl4pPr>
              <a:defRPr sz="2133" b="1" i="0">
                <a:solidFill>
                  <a:schemeClr val="bg1"/>
                </a:solidFill>
                <a:latin typeface="Poppins" pitchFamily="2" charset="77"/>
                <a:cs typeface="Poppins" pitchFamily="2" charset="77"/>
              </a:defRPr>
            </a:lvl4pPr>
            <a:lvl5pPr>
              <a:defRPr sz="2133" b="1"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7" name="Group 3">
            <a:extLst>
              <a:ext uri="{FF2B5EF4-FFF2-40B4-BE49-F238E27FC236}">
                <a16:creationId xmlns:a16="http://schemas.microsoft.com/office/drawing/2014/main" id="{65226802-8905-417F-B274-16F6D39C6C02}"/>
              </a:ext>
            </a:extLst>
          </p:cNvPr>
          <p:cNvGrpSpPr>
            <a:grpSpLocks noChangeAspect="1"/>
          </p:cNvGrpSpPr>
          <p:nvPr/>
        </p:nvGrpSpPr>
        <p:grpSpPr>
          <a:xfrm>
            <a:off x="8310447" y="2976447"/>
            <a:ext cx="3881553" cy="3881553"/>
            <a:chOff x="0" y="0"/>
            <a:chExt cx="6350000" cy="6350000"/>
          </a:xfrm>
        </p:grpSpPr>
        <p:sp>
          <p:nvSpPr>
            <p:cNvPr id="10" name="Freeform 4">
              <a:extLst>
                <a:ext uri="{FF2B5EF4-FFF2-40B4-BE49-F238E27FC236}">
                  <a16:creationId xmlns:a16="http://schemas.microsoft.com/office/drawing/2014/main" id="{C554F417-EF35-4AE3-AA15-1BD0B9DF66D0}"/>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38611009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p:nvGrpSpPr>
        <p:grpSpPr>
          <a:xfrm rot="-9557326">
            <a:off x="-772341" y="-1725855"/>
            <a:ext cx="6801264" cy="6801264"/>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836083" y="3115071"/>
            <a:ext cx="5157259" cy="447675"/>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836083" y="3657923"/>
            <a:ext cx="5157259" cy="253206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6172200" y="70628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6172200" y="1529665"/>
            <a:ext cx="5183717" cy="4660528"/>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AutoShape 3">
            <a:extLst>
              <a:ext uri="{FF2B5EF4-FFF2-40B4-BE49-F238E27FC236}">
                <a16:creationId xmlns:a16="http://schemas.microsoft.com/office/drawing/2014/main" id="{692268E6-5EAA-1ABD-6AEF-F579E2E043C5}"/>
              </a:ext>
            </a:extLst>
          </p:cNvPr>
          <p:cNvSpPr/>
          <p:nvPr/>
        </p:nvSpPr>
        <p:spPr>
          <a:xfrm rot="5400000">
            <a:off x="3321147" y="3618334"/>
            <a:ext cx="5092507" cy="508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99568" y="843864"/>
            <a:ext cx="4596954" cy="1371600"/>
          </a:xfrm>
          <a:prstGeom prst="rect">
            <a:avLst/>
          </a:prstGeom>
        </p:spPr>
        <p:txBody>
          <a:bodyPr/>
          <a:lstStyle>
            <a:lvl1pPr>
              <a:defRPr sz="1733" b="1" i="0">
                <a:latin typeface="Poppins" pitchFamily="2" charset="77"/>
                <a:cs typeface="Poppins" pitchFamily="2" charset="77"/>
              </a:defRPr>
            </a:lvl1pPr>
            <a:lvl2pPr>
              <a:defRPr sz="1733" b="1" i="0">
                <a:latin typeface="Poppins" pitchFamily="2" charset="77"/>
                <a:cs typeface="Poppins" pitchFamily="2" charset="77"/>
              </a:defRPr>
            </a:lvl2pPr>
            <a:lvl3pPr>
              <a:defRPr sz="1733" b="1" i="0">
                <a:latin typeface="Poppins" pitchFamily="2" charset="77"/>
                <a:cs typeface="Poppins" pitchFamily="2" charset="77"/>
              </a:defRPr>
            </a:lvl3pPr>
            <a:lvl4pPr>
              <a:defRPr sz="1733" b="1" i="0">
                <a:latin typeface="Poppins" pitchFamily="2" charset="77"/>
                <a:cs typeface="Poppins" pitchFamily="2" charset="77"/>
              </a:defRPr>
            </a:lvl4pPr>
            <a:lvl5pPr>
              <a:defRPr sz="1733"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3" name="ZoneTexte 12">
            <a:extLst>
              <a:ext uri="{FF2B5EF4-FFF2-40B4-BE49-F238E27FC236}">
                <a16:creationId xmlns:a16="http://schemas.microsoft.com/office/drawing/2014/main" id="{1EE77FFA-5EF5-8069-8E06-B478DCAA1005}"/>
              </a:ext>
            </a:extLst>
          </p:cNvPr>
          <p:cNvSpPr txBox="1"/>
          <p:nvPr/>
        </p:nvSpPr>
        <p:spPr>
          <a:xfrm>
            <a:off x="8737600" y="6535579"/>
            <a:ext cx="3352800" cy="276999"/>
          </a:xfrm>
          <a:prstGeom prst="rect">
            <a:avLst/>
          </a:prstGeom>
          <a:noFill/>
        </p:spPr>
        <p:txBody>
          <a:bodyPr wrap="square" rtlCol="0">
            <a:spAutoFit/>
          </a:bodyPr>
          <a:lstStyle/>
          <a:p>
            <a:pPr algn="r"/>
            <a:r>
              <a:rPr lang="fr-FR" sz="1200" dirty="0">
                <a:latin typeface="Poppins" pitchFamily="2" charset="77"/>
                <a:cs typeface="Poppins" pitchFamily="2" charset="77"/>
              </a:rPr>
              <a:t>Formation Complète</a:t>
            </a:r>
          </a:p>
        </p:txBody>
      </p:sp>
      <p:cxnSp>
        <p:nvCxnSpPr>
          <p:cNvPr id="15" name="Connecteur droit 14">
            <a:extLst>
              <a:ext uri="{FF2B5EF4-FFF2-40B4-BE49-F238E27FC236}">
                <a16:creationId xmlns:a16="http://schemas.microsoft.com/office/drawing/2014/main" id="{840E7199-AB3D-0B9E-F54D-7ADEDF56C1AD}"/>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4">
            <a:extLst>
              <a:ext uri="{FF2B5EF4-FFF2-40B4-BE49-F238E27FC236}">
                <a16:creationId xmlns:a16="http://schemas.microsoft.com/office/drawing/2014/main" id="{0DC41606-F8D8-48F0-818F-2D21E010B57C}"/>
              </a:ext>
            </a:extLst>
          </p:cNvPr>
          <p:cNvGrpSpPr>
            <a:grpSpLocks noChangeAspect="1"/>
          </p:cNvGrpSpPr>
          <p:nvPr/>
        </p:nvGrpSpPr>
        <p:grpSpPr>
          <a:xfrm rot="-9557326">
            <a:off x="-772341" y="-1725855"/>
            <a:ext cx="6801264" cy="6801264"/>
            <a:chOff x="0" y="0"/>
            <a:chExt cx="6350000" cy="6350000"/>
          </a:xfrm>
        </p:grpSpPr>
        <p:sp>
          <p:nvSpPr>
            <p:cNvPr id="17" name="Freeform 5">
              <a:extLst>
                <a:ext uri="{FF2B5EF4-FFF2-40B4-BE49-F238E27FC236}">
                  <a16:creationId xmlns:a16="http://schemas.microsoft.com/office/drawing/2014/main" id="{FFC94BC9-5B15-4B56-A690-FECF762B5CBB}"/>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18" name="AutoShape 3">
            <a:extLst>
              <a:ext uri="{FF2B5EF4-FFF2-40B4-BE49-F238E27FC236}">
                <a16:creationId xmlns:a16="http://schemas.microsoft.com/office/drawing/2014/main" id="{05864A85-CEE8-46AA-A2BA-7208DA74684D}"/>
              </a:ext>
            </a:extLst>
          </p:cNvPr>
          <p:cNvSpPr/>
          <p:nvPr/>
        </p:nvSpPr>
        <p:spPr>
          <a:xfrm rot="5400000">
            <a:off x="3321147" y="3618334"/>
            <a:ext cx="5092507" cy="50800"/>
          </a:xfrm>
          <a:prstGeom prst="line">
            <a:avLst/>
          </a:prstGeom>
          <a:ln w="9525" cap="rnd">
            <a:solidFill>
              <a:srgbClr val="292929"/>
            </a:solidFill>
            <a:prstDash val="solid"/>
            <a:headEnd type="none" w="sm" len="sm"/>
            <a:tailEnd type="none" w="sm" len="sm"/>
          </a:ln>
        </p:spPr>
      </p:sp>
      <p:cxnSp>
        <p:nvCxnSpPr>
          <p:cNvPr id="20" name="Connecteur droit 14">
            <a:extLst>
              <a:ext uri="{FF2B5EF4-FFF2-40B4-BE49-F238E27FC236}">
                <a16:creationId xmlns:a16="http://schemas.microsoft.com/office/drawing/2014/main" id="{EB59CCBE-A513-44EF-B0D6-9E2282369AD8}"/>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21500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p:nvGrpSpPr>
        <p:grpSpPr>
          <a:xfrm>
            <a:off x="9018827" y="3617598"/>
            <a:ext cx="3881553" cy="3881553"/>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Formation Complète</a:t>
            </a:r>
          </a:p>
        </p:txBody>
      </p:sp>
      <p:cxnSp>
        <p:nvCxnSpPr>
          <p:cNvPr id="13" name="Connecteur droit 12">
            <a:extLst>
              <a:ext uri="{FF2B5EF4-FFF2-40B4-BE49-F238E27FC236}">
                <a16:creationId xmlns:a16="http://schemas.microsoft.com/office/drawing/2014/main" id="{EEF05428-CA87-64CB-3D38-205817364CA6}"/>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11" name="Group 3">
            <a:extLst>
              <a:ext uri="{FF2B5EF4-FFF2-40B4-BE49-F238E27FC236}">
                <a16:creationId xmlns:a16="http://schemas.microsoft.com/office/drawing/2014/main" id="{344E2483-53BB-4026-A87C-38BB73F80840}"/>
              </a:ext>
            </a:extLst>
          </p:cNvPr>
          <p:cNvGrpSpPr>
            <a:grpSpLocks noChangeAspect="1"/>
          </p:cNvGrpSpPr>
          <p:nvPr/>
        </p:nvGrpSpPr>
        <p:grpSpPr>
          <a:xfrm>
            <a:off x="9018827" y="3617598"/>
            <a:ext cx="3881553" cy="3881553"/>
            <a:chOff x="0" y="0"/>
            <a:chExt cx="6350000" cy="6350000"/>
          </a:xfrm>
        </p:grpSpPr>
        <p:sp>
          <p:nvSpPr>
            <p:cNvPr id="12" name="Freeform 4">
              <a:extLst>
                <a:ext uri="{FF2B5EF4-FFF2-40B4-BE49-F238E27FC236}">
                  <a16:creationId xmlns:a16="http://schemas.microsoft.com/office/drawing/2014/main" id="{829C1CC5-ECF5-4C8B-ABA3-140C13F8967D}"/>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cxnSp>
        <p:nvCxnSpPr>
          <p:cNvPr id="17" name="Connecteur droit 12">
            <a:extLst>
              <a:ext uri="{FF2B5EF4-FFF2-40B4-BE49-F238E27FC236}">
                <a16:creationId xmlns:a16="http://schemas.microsoft.com/office/drawing/2014/main" id="{68F5E20C-4A10-4D5F-97F2-2E6E448E123C}"/>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2900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508001" y="1244600"/>
            <a:ext cx="5435600" cy="4945593"/>
          </a:xfrm>
          <a:prstGeom prst="rect">
            <a:avLst/>
          </a:prstGeom>
        </p:spPr>
        <p:txBody>
          <a:bodyPr/>
          <a:lstStyle/>
          <a:p>
            <a:r>
              <a:rPr lang="en-US"/>
              <a:t>Click icon to add picture</a:t>
            </a:r>
            <a:endParaRPr lang="fr-FR" dirty="0"/>
          </a:p>
        </p:txBody>
      </p:sp>
      <p:grpSp>
        <p:nvGrpSpPr>
          <p:cNvPr id="7" name="Groupe 6">
            <a:extLst>
              <a:ext uri="{FF2B5EF4-FFF2-40B4-BE49-F238E27FC236}">
                <a16:creationId xmlns:a16="http://schemas.microsoft.com/office/drawing/2014/main" id="{9440C862-784F-E2C2-886F-26668F2D732A}"/>
              </a:ext>
            </a:extLst>
          </p:cNvPr>
          <p:cNvGrpSpPr/>
          <p:nvPr/>
        </p:nvGrpSpPr>
        <p:grpSpPr>
          <a:xfrm rot="3608892">
            <a:off x="8774233" y="6100994"/>
            <a:ext cx="717435" cy="968494"/>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6168522" y="124460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6172200" y="2158999"/>
            <a:ext cx="5183717" cy="403119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21" name="ZoneTexte 20">
            <a:extLst>
              <a:ext uri="{FF2B5EF4-FFF2-40B4-BE49-F238E27FC236}">
                <a16:creationId xmlns:a16="http://schemas.microsoft.com/office/drawing/2014/main" id="{7D738DFE-3F42-C4F4-034D-2428872458F3}"/>
              </a:ext>
            </a:extLst>
          </p:cNvPr>
          <p:cNvSpPr txBox="1"/>
          <p:nvPr/>
        </p:nvSpPr>
        <p:spPr>
          <a:xfrm>
            <a:off x="9702800" y="6535579"/>
            <a:ext cx="2794000" cy="276999"/>
          </a:xfrm>
          <a:prstGeom prst="rect">
            <a:avLst/>
          </a:prstGeom>
          <a:noFill/>
        </p:spPr>
        <p:txBody>
          <a:bodyPr wrap="square" rtlCol="0">
            <a:spAutoFit/>
          </a:bodyPr>
          <a:lstStyle/>
          <a:p>
            <a:pPr algn="l"/>
            <a:r>
              <a:rPr lang="fr-FR" sz="1200" dirty="0">
                <a:latin typeface="Poppins" pitchFamily="2" charset="77"/>
                <a:cs typeface="Poppins" pitchFamily="2" charset="77"/>
              </a:rPr>
              <a:t>Formation Complète</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p:nvCxnSpPr>
        <p:spPr>
          <a:xfrm flipV="1">
            <a:off x="8537452" y="6477001"/>
            <a:ext cx="3654549" cy="15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e 6">
            <a:extLst>
              <a:ext uri="{FF2B5EF4-FFF2-40B4-BE49-F238E27FC236}">
                <a16:creationId xmlns:a16="http://schemas.microsoft.com/office/drawing/2014/main" id="{7E7F1C40-9256-405B-929E-BCD7DB69DE70}"/>
              </a:ext>
            </a:extLst>
          </p:cNvPr>
          <p:cNvGrpSpPr/>
          <p:nvPr/>
        </p:nvGrpSpPr>
        <p:grpSpPr>
          <a:xfrm rot="3608892">
            <a:off x="8774233" y="6100994"/>
            <a:ext cx="717435" cy="968494"/>
            <a:chOff x="9824704" y="-2020392"/>
            <a:chExt cx="9270979" cy="12307392"/>
          </a:xfrm>
        </p:grpSpPr>
        <p:grpSp>
          <p:nvGrpSpPr>
            <p:cNvPr id="24" name="Group 3">
              <a:extLst>
                <a:ext uri="{FF2B5EF4-FFF2-40B4-BE49-F238E27FC236}">
                  <a16:creationId xmlns:a16="http://schemas.microsoft.com/office/drawing/2014/main" id="{6178A4A1-8F9B-4306-841B-CC9926C69853}"/>
                </a:ext>
              </a:extLst>
            </p:cNvPr>
            <p:cNvGrpSpPr>
              <a:grpSpLocks noChangeAspect="1"/>
            </p:cNvGrpSpPr>
            <p:nvPr/>
          </p:nvGrpSpPr>
          <p:grpSpPr>
            <a:xfrm>
              <a:off x="9824704" y="6587112"/>
              <a:ext cx="4302195" cy="3699888"/>
              <a:chOff x="0" y="0"/>
              <a:chExt cx="6350000" cy="5461000"/>
            </a:xfrm>
          </p:grpSpPr>
          <p:sp>
            <p:nvSpPr>
              <p:cNvPr id="33" name="Freeform 4">
                <a:extLst>
                  <a:ext uri="{FF2B5EF4-FFF2-40B4-BE49-F238E27FC236}">
                    <a16:creationId xmlns:a16="http://schemas.microsoft.com/office/drawing/2014/main" id="{864C3BF5-45D6-4698-8652-9BDF6A34B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5" name="Group 5">
              <a:extLst>
                <a:ext uri="{FF2B5EF4-FFF2-40B4-BE49-F238E27FC236}">
                  <a16:creationId xmlns:a16="http://schemas.microsoft.com/office/drawing/2014/main" id="{46B6E6C5-5BDE-40D0-A011-1ABEE10023AD}"/>
                </a:ext>
              </a:extLst>
            </p:cNvPr>
            <p:cNvGrpSpPr>
              <a:grpSpLocks noChangeAspect="1"/>
            </p:cNvGrpSpPr>
            <p:nvPr/>
          </p:nvGrpSpPr>
          <p:grpSpPr>
            <a:xfrm>
              <a:off x="12177919" y="2232299"/>
              <a:ext cx="4302195" cy="3699888"/>
              <a:chOff x="0" y="0"/>
              <a:chExt cx="6350000" cy="5461000"/>
            </a:xfrm>
          </p:grpSpPr>
          <p:sp>
            <p:nvSpPr>
              <p:cNvPr id="32" name="Freeform 6">
                <a:extLst>
                  <a:ext uri="{FF2B5EF4-FFF2-40B4-BE49-F238E27FC236}">
                    <a16:creationId xmlns:a16="http://schemas.microsoft.com/office/drawing/2014/main" id="{6C7C1282-BA2E-4903-A381-CAF29584E3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79B91CC2-7E55-4480-B4BB-BE320E96E2BC}"/>
                </a:ext>
              </a:extLst>
            </p:cNvPr>
            <p:cNvGrpSpPr>
              <a:grpSpLocks noChangeAspect="1"/>
            </p:cNvGrpSpPr>
            <p:nvPr/>
          </p:nvGrpSpPr>
          <p:grpSpPr>
            <a:xfrm>
              <a:off x="14793488" y="-2020392"/>
              <a:ext cx="4302195" cy="3699888"/>
              <a:chOff x="0" y="0"/>
              <a:chExt cx="6350000" cy="5461000"/>
            </a:xfrm>
          </p:grpSpPr>
          <p:sp>
            <p:nvSpPr>
              <p:cNvPr id="31" name="Freeform 8">
                <a:extLst>
                  <a:ext uri="{FF2B5EF4-FFF2-40B4-BE49-F238E27FC236}">
                    <a16:creationId xmlns:a16="http://schemas.microsoft.com/office/drawing/2014/main" id="{885D579E-64D3-4564-BEA1-70040456BEC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7" name="Group 9">
              <a:extLst>
                <a:ext uri="{FF2B5EF4-FFF2-40B4-BE49-F238E27FC236}">
                  <a16:creationId xmlns:a16="http://schemas.microsoft.com/office/drawing/2014/main" id="{4A2805AC-CCD7-4244-8ED3-DF401119ECF0}"/>
                </a:ext>
              </a:extLst>
            </p:cNvPr>
            <p:cNvGrpSpPr>
              <a:grpSpLocks noChangeAspect="1"/>
            </p:cNvGrpSpPr>
            <p:nvPr/>
          </p:nvGrpSpPr>
          <p:grpSpPr>
            <a:xfrm>
              <a:off x="12177919" y="6266409"/>
              <a:ext cx="4272388" cy="3699888"/>
              <a:chOff x="0" y="0"/>
              <a:chExt cx="6350000" cy="5499100"/>
            </a:xfrm>
          </p:grpSpPr>
          <p:sp>
            <p:nvSpPr>
              <p:cNvPr id="30" name="Freeform 10">
                <a:extLst>
                  <a:ext uri="{FF2B5EF4-FFF2-40B4-BE49-F238E27FC236}">
                    <a16:creationId xmlns:a16="http://schemas.microsoft.com/office/drawing/2014/main" id="{E0104C6B-3010-41C8-902D-E21F6331D40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27">
              <a:extLst>
                <a:ext uri="{FF2B5EF4-FFF2-40B4-BE49-F238E27FC236}">
                  <a16:creationId xmlns:a16="http://schemas.microsoft.com/office/drawing/2014/main" id="{ADBF3648-13C6-4C7C-9D75-8EEFAC32761F}"/>
                </a:ext>
              </a:extLst>
            </p:cNvPr>
            <p:cNvGrpSpPr>
              <a:grpSpLocks noChangeAspect="1"/>
            </p:cNvGrpSpPr>
            <p:nvPr/>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74C77D9D-0C4A-45C5-9542-861378EEE76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35" name="Connecteur droit 21">
            <a:extLst>
              <a:ext uri="{FF2B5EF4-FFF2-40B4-BE49-F238E27FC236}">
                <a16:creationId xmlns:a16="http://schemas.microsoft.com/office/drawing/2014/main" id="{5749C472-EBF4-421F-91F4-06CA75977667}"/>
              </a:ext>
            </a:extLst>
          </p:cNvPr>
          <p:cNvCxnSpPr>
            <a:cxnSpLocks/>
          </p:cNvCxnSpPr>
          <p:nvPr/>
        </p:nvCxnSpPr>
        <p:spPr>
          <a:xfrm flipV="1">
            <a:off x="8537452" y="6477001"/>
            <a:ext cx="3654549" cy="15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8195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502206" y="124460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505884" y="2158999"/>
            <a:ext cx="5183717" cy="403119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grpSp>
        <p:nvGrpSpPr>
          <p:cNvPr id="21" name="Groupe 20">
            <a:extLst>
              <a:ext uri="{FF2B5EF4-FFF2-40B4-BE49-F238E27FC236}">
                <a16:creationId xmlns:a16="http://schemas.microsoft.com/office/drawing/2014/main" id="{CB08C4A3-70DC-084E-18F4-3F50034EA23F}"/>
              </a:ext>
            </a:extLst>
          </p:cNvPr>
          <p:cNvGrpSpPr/>
          <p:nvPr/>
        </p:nvGrpSpPr>
        <p:grpSpPr>
          <a:xfrm rot="3608892">
            <a:off x="8948733" y="6087713"/>
            <a:ext cx="717435" cy="968494"/>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p:nvSpPr>
        <p:spPr>
          <a:xfrm>
            <a:off x="9804400" y="6535579"/>
            <a:ext cx="1943652" cy="276999"/>
          </a:xfrm>
          <a:prstGeom prst="rect">
            <a:avLst/>
          </a:prstGeom>
          <a:noFill/>
        </p:spPr>
        <p:txBody>
          <a:bodyPr wrap="square" rtlCol="0">
            <a:spAutoFit/>
          </a:bodyPr>
          <a:lstStyle/>
          <a:p>
            <a:pPr algn="l"/>
            <a:r>
              <a:rPr lang="fr-FR" sz="1200" dirty="0">
                <a:latin typeface="Poppins" pitchFamily="2" charset="77"/>
                <a:cs typeface="Poppins" pitchFamily="2" charset="77"/>
              </a:rPr>
              <a:t>Formation Complète</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p:nvCxnSpPr>
        <p:spPr>
          <a:xfrm>
            <a:off x="8711951" y="6477000"/>
            <a:ext cx="348004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5969000" y="1244600"/>
            <a:ext cx="5511801" cy="4945593"/>
          </a:xfrm>
          <a:prstGeom prst="rect">
            <a:avLst/>
          </a:prstGeom>
        </p:spPr>
        <p:txBody>
          <a:bodyPr/>
          <a:lstStyle/>
          <a:p>
            <a:r>
              <a:rPr lang="en-US"/>
              <a:t>Click icon to add picture</a:t>
            </a:r>
            <a:endParaRPr lang="fr-FR" dirty="0"/>
          </a:p>
        </p:txBody>
      </p:sp>
      <p:grpSp>
        <p:nvGrpSpPr>
          <p:cNvPr id="35" name="Groupe 20">
            <a:extLst>
              <a:ext uri="{FF2B5EF4-FFF2-40B4-BE49-F238E27FC236}">
                <a16:creationId xmlns:a16="http://schemas.microsoft.com/office/drawing/2014/main" id="{478EA35C-8E60-4A6F-AD34-06C346E0E9DC}"/>
              </a:ext>
            </a:extLst>
          </p:cNvPr>
          <p:cNvGrpSpPr/>
          <p:nvPr/>
        </p:nvGrpSpPr>
        <p:grpSpPr>
          <a:xfrm rot="3608892">
            <a:off x="8948733" y="6087713"/>
            <a:ext cx="717435" cy="968494"/>
            <a:chOff x="9824704" y="-2020392"/>
            <a:chExt cx="9270979" cy="12307392"/>
          </a:xfrm>
        </p:grpSpPr>
        <p:grpSp>
          <p:nvGrpSpPr>
            <p:cNvPr id="36" name="Group 3">
              <a:extLst>
                <a:ext uri="{FF2B5EF4-FFF2-40B4-BE49-F238E27FC236}">
                  <a16:creationId xmlns:a16="http://schemas.microsoft.com/office/drawing/2014/main" id="{1589983F-4637-43BF-9129-72889759EF48}"/>
                </a:ext>
              </a:extLst>
            </p:cNvPr>
            <p:cNvGrpSpPr>
              <a:grpSpLocks noChangeAspect="1"/>
            </p:cNvGrpSpPr>
            <p:nvPr/>
          </p:nvGrpSpPr>
          <p:grpSpPr>
            <a:xfrm>
              <a:off x="9824704" y="6587112"/>
              <a:ext cx="4302195" cy="3699888"/>
              <a:chOff x="0" y="0"/>
              <a:chExt cx="6350000" cy="5461000"/>
            </a:xfrm>
          </p:grpSpPr>
          <p:sp>
            <p:nvSpPr>
              <p:cNvPr id="45" name="Freeform 4">
                <a:extLst>
                  <a:ext uri="{FF2B5EF4-FFF2-40B4-BE49-F238E27FC236}">
                    <a16:creationId xmlns:a16="http://schemas.microsoft.com/office/drawing/2014/main" id="{4BF748F0-FD1D-462E-8A17-42BB7DA902E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7" name="Group 5">
              <a:extLst>
                <a:ext uri="{FF2B5EF4-FFF2-40B4-BE49-F238E27FC236}">
                  <a16:creationId xmlns:a16="http://schemas.microsoft.com/office/drawing/2014/main" id="{EFC4E96A-54C2-4484-B8D5-12E5BA8198AA}"/>
                </a:ext>
              </a:extLst>
            </p:cNvPr>
            <p:cNvGrpSpPr>
              <a:grpSpLocks noChangeAspect="1"/>
            </p:cNvGrpSpPr>
            <p:nvPr/>
          </p:nvGrpSpPr>
          <p:grpSpPr>
            <a:xfrm>
              <a:off x="12177919" y="2232299"/>
              <a:ext cx="4302195" cy="3699888"/>
              <a:chOff x="0" y="0"/>
              <a:chExt cx="6350000" cy="5461000"/>
            </a:xfrm>
          </p:grpSpPr>
          <p:sp>
            <p:nvSpPr>
              <p:cNvPr id="44" name="Freeform 6">
                <a:extLst>
                  <a:ext uri="{FF2B5EF4-FFF2-40B4-BE49-F238E27FC236}">
                    <a16:creationId xmlns:a16="http://schemas.microsoft.com/office/drawing/2014/main" id="{477F6425-DFFE-43E8-B815-EEA4FF765DB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8" name="Group 7">
              <a:extLst>
                <a:ext uri="{FF2B5EF4-FFF2-40B4-BE49-F238E27FC236}">
                  <a16:creationId xmlns:a16="http://schemas.microsoft.com/office/drawing/2014/main" id="{4D654E09-182F-4037-8D49-08BBF3DDCC1A}"/>
                </a:ext>
              </a:extLst>
            </p:cNvPr>
            <p:cNvGrpSpPr>
              <a:grpSpLocks noChangeAspect="1"/>
            </p:cNvGrpSpPr>
            <p:nvPr/>
          </p:nvGrpSpPr>
          <p:grpSpPr>
            <a:xfrm>
              <a:off x="14793488" y="-2020392"/>
              <a:ext cx="4302195" cy="3699888"/>
              <a:chOff x="0" y="0"/>
              <a:chExt cx="6350000" cy="5461000"/>
            </a:xfrm>
          </p:grpSpPr>
          <p:sp>
            <p:nvSpPr>
              <p:cNvPr id="43" name="Freeform 8">
                <a:extLst>
                  <a:ext uri="{FF2B5EF4-FFF2-40B4-BE49-F238E27FC236}">
                    <a16:creationId xmlns:a16="http://schemas.microsoft.com/office/drawing/2014/main" id="{A7068070-8F55-48AB-85BD-36BBC4089F14}"/>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9">
              <a:extLst>
                <a:ext uri="{FF2B5EF4-FFF2-40B4-BE49-F238E27FC236}">
                  <a16:creationId xmlns:a16="http://schemas.microsoft.com/office/drawing/2014/main" id="{71FD5FC3-895A-40CB-A11E-77CE78A2C3C3}"/>
                </a:ext>
              </a:extLst>
            </p:cNvPr>
            <p:cNvGrpSpPr>
              <a:grpSpLocks noChangeAspect="1"/>
            </p:cNvGrpSpPr>
            <p:nvPr/>
          </p:nvGrpSpPr>
          <p:grpSpPr>
            <a:xfrm>
              <a:off x="12177919" y="6266409"/>
              <a:ext cx="4272388" cy="3699888"/>
              <a:chOff x="0" y="0"/>
              <a:chExt cx="6350000" cy="5499100"/>
            </a:xfrm>
          </p:grpSpPr>
          <p:sp>
            <p:nvSpPr>
              <p:cNvPr id="42" name="Freeform 10">
                <a:extLst>
                  <a:ext uri="{FF2B5EF4-FFF2-40B4-BE49-F238E27FC236}">
                    <a16:creationId xmlns:a16="http://schemas.microsoft.com/office/drawing/2014/main" id="{BC2F9E8F-FC58-4968-9008-3B00B3C8AF1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0" name="Group 11">
              <a:extLst>
                <a:ext uri="{FF2B5EF4-FFF2-40B4-BE49-F238E27FC236}">
                  <a16:creationId xmlns:a16="http://schemas.microsoft.com/office/drawing/2014/main" id="{0B9FB7AA-2E1A-46F5-8007-3FDAF1AD1BFB}"/>
                </a:ext>
              </a:extLst>
            </p:cNvPr>
            <p:cNvGrpSpPr>
              <a:grpSpLocks noChangeAspect="1"/>
            </p:cNvGrpSpPr>
            <p:nvPr/>
          </p:nvGrpSpPr>
          <p:grpSpPr>
            <a:xfrm>
              <a:off x="14591633" y="2012871"/>
              <a:ext cx="4272388" cy="3699888"/>
              <a:chOff x="0" y="0"/>
              <a:chExt cx="6350000" cy="5499100"/>
            </a:xfrm>
          </p:grpSpPr>
          <p:sp>
            <p:nvSpPr>
              <p:cNvPr id="41" name="Freeform 12">
                <a:extLst>
                  <a:ext uri="{FF2B5EF4-FFF2-40B4-BE49-F238E27FC236}">
                    <a16:creationId xmlns:a16="http://schemas.microsoft.com/office/drawing/2014/main" id="{00116D8C-306F-479B-9820-AC099721FF57}"/>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47" name="Connecteur droit 32">
            <a:extLst>
              <a:ext uri="{FF2B5EF4-FFF2-40B4-BE49-F238E27FC236}">
                <a16:creationId xmlns:a16="http://schemas.microsoft.com/office/drawing/2014/main" id="{43B2C7BE-B630-4CBD-89F9-011885FAA7C0}"/>
              </a:ext>
            </a:extLst>
          </p:cNvPr>
          <p:cNvCxnSpPr>
            <a:cxnSpLocks/>
          </p:cNvCxnSpPr>
          <p:nvPr/>
        </p:nvCxnSpPr>
        <p:spPr>
          <a:xfrm>
            <a:off x="8711951" y="6477000"/>
            <a:ext cx="348004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3809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863600" y="1122892"/>
            <a:ext cx="9804400" cy="2387600"/>
          </a:xfrm>
          <a:prstGeom prst="rect">
            <a:avLst/>
          </a:prstGeom>
        </p:spPr>
        <p:txBody>
          <a:bodyPr anchor="b"/>
          <a:lstStyle>
            <a:lvl1pPr algn="l">
              <a:defRPr sz="64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9" name="ZoneTexte 8">
            <a:extLst>
              <a:ext uri="{FF2B5EF4-FFF2-40B4-BE49-F238E27FC236}">
                <a16:creationId xmlns:a16="http://schemas.microsoft.com/office/drawing/2014/main" id="{115A4625-51AA-B632-6852-324A2C3FE561}"/>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Formation Complète</a:t>
            </a:r>
          </a:p>
        </p:txBody>
      </p:sp>
      <p:cxnSp>
        <p:nvCxnSpPr>
          <p:cNvPr id="10" name="Connecteur droit 9">
            <a:extLst>
              <a:ext uri="{FF2B5EF4-FFF2-40B4-BE49-F238E27FC236}">
                <a16:creationId xmlns:a16="http://schemas.microsoft.com/office/drawing/2014/main" id="{A5FF4C7F-E857-B170-8567-5B89E8D8AAA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Connecteur droit 9">
            <a:extLst>
              <a:ext uri="{FF2B5EF4-FFF2-40B4-BE49-F238E27FC236}">
                <a16:creationId xmlns:a16="http://schemas.microsoft.com/office/drawing/2014/main" id="{AC733A90-1D3D-4E91-8791-4DBB5593C10B}"/>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52564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831850" y="889000"/>
            <a:ext cx="8566150" cy="557741"/>
          </a:xfrm>
          <a:prstGeom prst="rect">
            <a:avLst/>
          </a:prstGeom>
        </p:spPr>
        <p:txBody>
          <a:bodyPr anchor="b"/>
          <a:lstStyle>
            <a:lvl1pPr algn="ctr">
              <a:defRPr sz="24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1473200" y="1614336"/>
            <a:ext cx="7924801" cy="443065"/>
          </a:xfrm>
          <a:prstGeom prst="rect">
            <a:avLst/>
          </a:prstGeom>
        </p:spPr>
        <p:txBody>
          <a:bodyPr/>
          <a:lstStyle>
            <a:lvl1pPr marL="0" indent="0">
              <a:buNone/>
              <a:defRPr sz="2133" b="0" i="0">
                <a:solidFill>
                  <a:schemeClr val="bg1"/>
                </a:solidFill>
                <a:latin typeface="Poppins Light" pitchFamily="2" charset="77"/>
                <a:cs typeface="Poppins Light" pitchFamily="2" charset="77"/>
              </a:defRPr>
            </a:lvl1pPr>
            <a:lvl2pPr marL="304815" indent="0">
              <a:buNone/>
              <a:defRPr sz="1333">
                <a:solidFill>
                  <a:schemeClr val="tx1">
                    <a:tint val="75000"/>
                  </a:schemeClr>
                </a:solidFill>
              </a:defRPr>
            </a:lvl2pPr>
            <a:lvl3pPr marL="609630" indent="0">
              <a:buNone/>
              <a:defRPr sz="1200">
                <a:solidFill>
                  <a:schemeClr val="tx1">
                    <a:tint val="75000"/>
                  </a:schemeClr>
                </a:solidFill>
              </a:defRPr>
            </a:lvl3pPr>
            <a:lvl4pPr marL="914446" indent="0">
              <a:buNone/>
              <a:defRPr sz="1067">
                <a:solidFill>
                  <a:schemeClr val="tx1">
                    <a:tint val="75000"/>
                  </a:schemeClr>
                </a:solidFill>
              </a:defRPr>
            </a:lvl4pPr>
            <a:lvl5pPr marL="1219261" indent="0">
              <a:buNone/>
              <a:defRPr sz="1067">
                <a:solidFill>
                  <a:schemeClr val="tx1">
                    <a:tint val="75000"/>
                  </a:schemeClr>
                </a:solidFill>
              </a:defRPr>
            </a:lvl5pPr>
            <a:lvl6pPr marL="1524076" indent="0">
              <a:buNone/>
              <a:defRPr sz="1067">
                <a:solidFill>
                  <a:schemeClr val="tx1">
                    <a:tint val="75000"/>
                  </a:schemeClr>
                </a:solidFill>
              </a:defRPr>
            </a:lvl6pPr>
            <a:lvl7pPr marL="1828891" indent="0">
              <a:buNone/>
              <a:defRPr sz="1067">
                <a:solidFill>
                  <a:schemeClr val="tx1">
                    <a:tint val="75000"/>
                  </a:schemeClr>
                </a:solidFill>
              </a:defRPr>
            </a:lvl7pPr>
            <a:lvl8pPr marL="2133707" indent="0">
              <a:buNone/>
              <a:defRPr sz="1067">
                <a:solidFill>
                  <a:schemeClr val="tx1">
                    <a:tint val="75000"/>
                  </a:schemeClr>
                </a:solidFill>
              </a:defRPr>
            </a:lvl8pPr>
            <a:lvl9pPr marL="2438522" indent="0">
              <a:buNone/>
              <a:defRPr sz="1067">
                <a:solidFill>
                  <a:schemeClr val="tx1">
                    <a:tint val="75000"/>
                  </a:schemeClr>
                </a:solidFill>
              </a:defRPr>
            </a:lvl9pPr>
          </a:lstStyle>
          <a:p>
            <a:pPr lvl="0"/>
            <a:r>
              <a:rPr lang="fr-FR" dirty="0"/>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5576444" y="3281588"/>
            <a:ext cx="7853771" cy="3455659"/>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8636000" y="2921000"/>
            <a:ext cx="3403600" cy="1117600"/>
          </a:xfrm>
          <a:prstGeom prst="rect">
            <a:avLst/>
          </a:prstGeom>
        </p:spPr>
        <p:txBody>
          <a:bodyPr/>
          <a:lstStyle>
            <a:lvl1pPr>
              <a:defRPr sz="2133" b="1" i="0">
                <a:solidFill>
                  <a:schemeClr val="bg1"/>
                </a:solidFill>
                <a:latin typeface="Poppins ExtraBold" pitchFamily="2" charset="77"/>
                <a:cs typeface="Poppins ExtraBold" pitchFamily="2" charset="77"/>
              </a:defRPr>
            </a:lvl1pPr>
            <a:lvl2pPr>
              <a:defRPr sz="2133" b="1" i="0">
                <a:solidFill>
                  <a:schemeClr val="bg1"/>
                </a:solidFill>
                <a:latin typeface="Poppins ExtraBold" pitchFamily="2" charset="77"/>
                <a:cs typeface="Poppins ExtraBold" pitchFamily="2" charset="77"/>
              </a:defRPr>
            </a:lvl2pPr>
            <a:lvl3pPr>
              <a:defRPr sz="2133" b="1" i="0">
                <a:solidFill>
                  <a:schemeClr val="bg1"/>
                </a:solidFill>
                <a:latin typeface="Poppins ExtraBold" pitchFamily="2" charset="77"/>
                <a:cs typeface="Poppins ExtraBold" pitchFamily="2" charset="77"/>
              </a:defRPr>
            </a:lvl3pPr>
            <a:lvl4pPr>
              <a:defRPr sz="2133" b="1" i="0">
                <a:solidFill>
                  <a:schemeClr val="bg1"/>
                </a:solidFill>
                <a:latin typeface="Poppins ExtraBold" pitchFamily="2" charset="77"/>
                <a:cs typeface="Poppins ExtraBold" pitchFamily="2" charset="77"/>
              </a:defRPr>
            </a:lvl4pPr>
            <a:lvl5pPr>
              <a:defRPr sz="2133" b="1" i="0">
                <a:solidFill>
                  <a:schemeClr val="bg1"/>
                </a:solidFill>
                <a:latin typeface="Poppins ExtraBold" pitchFamily="2" charset="77"/>
                <a:cs typeface="Poppins Extra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831850" y="2921000"/>
            <a:ext cx="4400550" cy="2844496"/>
          </a:xfrm>
          <a:prstGeom prst="rect">
            <a:avLst/>
          </a:prstGeom>
        </p:spPr>
        <p:txBody>
          <a:bodyPr/>
          <a:lstStyle>
            <a:lvl1pPr>
              <a:defRPr sz="2133" b="1" i="0">
                <a:solidFill>
                  <a:schemeClr val="bg1"/>
                </a:solidFill>
                <a:latin typeface="Poppins" pitchFamily="2" charset="77"/>
                <a:cs typeface="Poppins" pitchFamily="2" charset="77"/>
              </a:defRPr>
            </a:lvl1pPr>
            <a:lvl2pPr>
              <a:defRPr sz="2133" b="0" i="0">
                <a:solidFill>
                  <a:schemeClr val="bg1"/>
                </a:solidFill>
                <a:latin typeface="Poppins Light" pitchFamily="2" charset="77"/>
                <a:cs typeface="Poppins Light" pitchFamily="2" charset="77"/>
              </a:defRPr>
            </a:lvl2pPr>
            <a:lvl3pPr>
              <a:defRPr sz="2133" b="0" i="0">
                <a:solidFill>
                  <a:schemeClr val="bg1"/>
                </a:solidFill>
                <a:latin typeface="Poppins Light" pitchFamily="2" charset="77"/>
                <a:cs typeface="Poppins Light" pitchFamily="2" charset="77"/>
              </a:defRPr>
            </a:lvl3pPr>
            <a:lvl4pPr>
              <a:defRPr sz="2133" b="0" i="0">
                <a:solidFill>
                  <a:schemeClr val="bg1"/>
                </a:solidFill>
                <a:latin typeface="Poppins Light" pitchFamily="2" charset="77"/>
                <a:cs typeface="Poppins Light" pitchFamily="2" charset="77"/>
              </a:defRPr>
            </a:lvl4pPr>
            <a:lvl5pPr>
              <a:defRPr sz="2133" b="0" i="0">
                <a:solidFill>
                  <a:schemeClr val="bg1"/>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ZoneTexte 11">
            <a:extLst>
              <a:ext uri="{FF2B5EF4-FFF2-40B4-BE49-F238E27FC236}">
                <a16:creationId xmlns:a16="http://schemas.microsoft.com/office/drawing/2014/main" id="{53EAF698-867A-AA72-A3B9-C2FA8904A453}"/>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6">
            <a:extLst>
              <a:ext uri="{FF2B5EF4-FFF2-40B4-BE49-F238E27FC236}">
                <a16:creationId xmlns:a16="http://schemas.microsoft.com/office/drawing/2014/main" id="{F7180E06-7FE9-4833-996C-2E88F2879DE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5576444" y="3281588"/>
            <a:ext cx="7853771" cy="3455659"/>
          </a:xfrm>
          <a:prstGeom prst="rect">
            <a:avLst/>
          </a:prstGeom>
        </p:spPr>
      </p:pic>
      <p:sp>
        <p:nvSpPr>
          <p:cNvPr id="14" name="ZoneTexte 11">
            <a:extLst>
              <a:ext uri="{FF2B5EF4-FFF2-40B4-BE49-F238E27FC236}">
                <a16:creationId xmlns:a16="http://schemas.microsoft.com/office/drawing/2014/main" id="{93A24646-3BB0-4861-BF60-37482A4F57FB}"/>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5" name="Connecteur droit 12">
            <a:extLst>
              <a:ext uri="{FF2B5EF4-FFF2-40B4-BE49-F238E27FC236}">
                <a16:creationId xmlns:a16="http://schemas.microsoft.com/office/drawing/2014/main" id="{E32CBB25-74E7-4D31-AC37-0E273B9EE49D}"/>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2592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3047999" y="365126"/>
            <a:ext cx="8572499" cy="473075"/>
          </a:xfrm>
          <a:prstGeom prst="rect">
            <a:avLst/>
          </a:prstGeom>
        </p:spPr>
        <p:txBody>
          <a:bodyPr/>
          <a:lstStyle>
            <a:lvl1pPr>
              <a:defRPr sz="2400" b="1" i="0">
                <a:latin typeface="Poppins ExtraBold" pitchFamily="2" charset="77"/>
                <a:cs typeface="Poppins ExtraBold"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3047999" y="991513"/>
            <a:ext cx="8572500" cy="689286"/>
          </a:xfrm>
          <a:prstGeom prst="rect">
            <a:avLst/>
          </a:prstGeom>
        </p:spPr>
        <p:txBody>
          <a:bodyPr/>
          <a:lstStyle>
            <a:lvl1pPr algn="ctr">
              <a:defRPr sz="2133" b="0" i="0">
                <a:latin typeface="Poppins Light" pitchFamily="2" charset="77"/>
                <a:cs typeface="Poppins Light" pitchFamily="2" charset="77"/>
              </a:defRPr>
            </a:lvl1pPr>
            <a:lvl2pPr algn="ctr">
              <a:defRPr sz="2133" b="0" i="0">
                <a:latin typeface="Poppins Light" pitchFamily="2" charset="77"/>
                <a:cs typeface="Poppins Light" pitchFamily="2" charset="77"/>
              </a:defRPr>
            </a:lvl2pPr>
            <a:lvl3pPr algn="ctr">
              <a:defRPr sz="2133" b="0" i="0">
                <a:latin typeface="Poppins Light" pitchFamily="2" charset="77"/>
                <a:cs typeface="Poppins Light" pitchFamily="2" charset="77"/>
              </a:defRPr>
            </a:lvl3pPr>
            <a:lvl4pPr algn="ctr">
              <a:defRPr sz="2133" b="0" i="0">
                <a:latin typeface="Poppins Light" pitchFamily="2" charset="77"/>
                <a:cs typeface="Poppins Light" pitchFamily="2" charset="77"/>
              </a:defRPr>
            </a:lvl4pPr>
            <a:lvl5pPr algn="ctr">
              <a:defRPr sz="21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p:nvGrpSpPr>
        <p:grpSpPr>
          <a:xfrm>
            <a:off x="36827" y="3936476"/>
            <a:ext cx="1512035" cy="1309354"/>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p:nvGrpSpPr>
        <p:grpSpPr>
          <a:xfrm>
            <a:off x="1295744" y="3234476"/>
            <a:ext cx="1512035" cy="1309354"/>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p:nvGrpSpPr>
        <p:grpSpPr>
          <a:xfrm>
            <a:off x="1295744" y="4688703"/>
            <a:ext cx="1512035" cy="1309354"/>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p:nvGrpSpPr>
        <p:grpSpPr>
          <a:xfrm>
            <a:off x="1" y="5369502"/>
            <a:ext cx="1512035" cy="1309354"/>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p:nvGrpSpPr>
        <p:grpSpPr>
          <a:xfrm>
            <a:off x="73654" y="1073445"/>
            <a:ext cx="1512035" cy="1309354"/>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p:nvGrpSpPr>
        <p:grpSpPr>
          <a:xfrm>
            <a:off x="1332571" y="371445"/>
            <a:ext cx="1512035" cy="1309354"/>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p:nvGrpSpPr>
        <p:grpSpPr>
          <a:xfrm>
            <a:off x="1332571" y="1825673"/>
            <a:ext cx="1512035" cy="1309354"/>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p:nvGrpSpPr>
        <p:grpSpPr>
          <a:xfrm>
            <a:off x="36827" y="2506471"/>
            <a:ext cx="1512035" cy="1309354"/>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p:nvGrpSpPr>
        <p:grpSpPr>
          <a:xfrm>
            <a:off x="144973" y="-381959"/>
            <a:ext cx="1512035" cy="1309354"/>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p:nvGrpSpPr>
        <p:grpSpPr>
          <a:xfrm>
            <a:off x="1295744" y="6144108"/>
            <a:ext cx="1512035" cy="1309354"/>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3047999" y="2089200"/>
            <a:ext cx="8572501" cy="1817159"/>
          </a:xfrm>
          <a:prstGeom prst="rect">
            <a:avLst/>
          </a:prstGeom>
        </p:spPr>
        <p:txBody>
          <a:bodyPr/>
          <a:lstStyle>
            <a:lvl1pPr>
              <a:defRPr sz="2133" b="1" i="0">
                <a:latin typeface="Poppins" pitchFamily="2" charset="77"/>
                <a:cs typeface="Poppins" pitchFamily="2" charset="77"/>
              </a:defRPr>
            </a:lvl1pPr>
            <a:lvl2pPr>
              <a:defRPr sz="2133" b="0" i="0">
                <a:latin typeface="Poppins Light" pitchFamily="2" charset="77"/>
                <a:cs typeface="Poppins Light" pitchFamily="2" charset="77"/>
              </a:defRPr>
            </a:lvl2pPr>
            <a:lvl3pPr>
              <a:defRPr sz="2133" b="0" i="0">
                <a:latin typeface="Poppins Light" pitchFamily="2" charset="77"/>
                <a:cs typeface="Poppins Light" pitchFamily="2" charset="77"/>
              </a:defRPr>
            </a:lvl3pPr>
            <a:lvl4pPr>
              <a:defRPr sz="2133" b="0" i="0">
                <a:latin typeface="Poppins Light" pitchFamily="2" charset="77"/>
                <a:cs typeface="Poppins Light" pitchFamily="2" charset="77"/>
              </a:defRPr>
            </a:lvl4pPr>
            <a:lvl5pPr>
              <a:defRPr sz="21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3048000" y="4191000"/>
            <a:ext cx="4152900" cy="2387600"/>
          </a:xfrm>
          <a:prstGeom prst="rect">
            <a:avLst/>
          </a:prstGeom>
        </p:spPr>
        <p:txBody>
          <a:bodyPr/>
          <a:lstStyle>
            <a:lvl1pPr>
              <a:defRPr sz="1333" b="1" i="0">
                <a:latin typeface="Poppins" pitchFamily="2" charset="77"/>
                <a:cs typeface="Poppins" pitchFamily="2" charset="77"/>
              </a:defRPr>
            </a:lvl1pPr>
            <a:lvl2pPr>
              <a:defRPr sz="1333" b="0" i="0">
                <a:latin typeface="Poppins Light" pitchFamily="2" charset="77"/>
                <a:cs typeface="Poppins Light" pitchFamily="2" charset="77"/>
              </a:defRPr>
            </a:lvl2pPr>
            <a:lvl3pPr>
              <a:defRPr sz="1333" b="0" i="0">
                <a:latin typeface="Poppins Light" pitchFamily="2" charset="77"/>
                <a:cs typeface="Poppins Light" pitchFamily="2" charset="77"/>
              </a:defRPr>
            </a:lvl3pPr>
            <a:lvl4pPr>
              <a:defRPr sz="1333" b="0" i="0">
                <a:latin typeface="Poppins Light" pitchFamily="2" charset="77"/>
                <a:cs typeface="Poppins Light" pitchFamily="2" charset="77"/>
              </a:defRPr>
            </a:lvl4pPr>
            <a:lvl5pPr>
              <a:defRPr sz="13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7467600" y="4191000"/>
            <a:ext cx="4152900" cy="2387600"/>
          </a:xfrm>
          <a:prstGeom prst="rect">
            <a:avLst/>
          </a:prstGeom>
        </p:spPr>
        <p:txBody>
          <a:bodyPr/>
          <a:lstStyle>
            <a:lvl1pPr>
              <a:defRPr sz="1333" b="1" i="0">
                <a:latin typeface="Poppins" pitchFamily="2" charset="77"/>
                <a:cs typeface="Poppins" pitchFamily="2" charset="77"/>
              </a:defRPr>
            </a:lvl1pPr>
            <a:lvl2pPr>
              <a:defRPr sz="1333" b="1" i="0">
                <a:latin typeface="Poppins" pitchFamily="2" charset="77"/>
                <a:cs typeface="Poppins" pitchFamily="2" charset="77"/>
              </a:defRPr>
            </a:lvl2pPr>
            <a:lvl3pPr>
              <a:defRPr sz="1333" b="1" i="0">
                <a:latin typeface="Poppins" pitchFamily="2" charset="77"/>
                <a:cs typeface="Poppins" pitchFamily="2" charset="77"/>
              </a:defRPr>
            </a:lvl3pPr>
            <a:lvl4pPr>
              <a:defRPr sz="1333" b="1" i="0">
                <a:latin typeface="Poppins" pitchFamily="2" charset="77"/>
                <a:cs typeface="Poppins" pitchFamily="2" charset="77"/>
              </a:defRPr>
            </a:lvl4pPr>
            <a:lvl5pPr>
              <a:defRPr sz="1333"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1" name="ZoneTexte 30">
            <a:extLst>
              <a:ext uri="{FF2B5EF4-FFF2-40B4-BE49-F238E27FC236}">
                <a16:creationId xmlns:a16="http://schemas.microsoft.com/office/drawing/2014/main" id="{FC5A0AE8-0394-B9A5-3402-15A685DFD2F6}"/>
              </a:ext>
            </a:extLst>
          </p:cNvPr>
          <p:cNvSpPr txBox="1"/>
          <p:nvPr/>
        </p:nvSpPr>
        <p:spPr>
          <a:xfrm>
            <a:off x="9652000" y="6535578"/>
            <a:ext cx="2844800" cy="276999"/>
          </a:xfrm>
          <a:prstGeom prst="rect">
            <a:avLst/>
          </a:prstGeom>
          <a:noFill/>
        </p:spPr>
        <p:txBody>
          <a:bodyPr wrap="square" rtlCol="0">
            <a:spAutoFit/>
          </a:bodyPr>
          <a:lstStyle/>
          <a:p>
            <a:pPr algn="l"/>
            <a:r>
              <a:rPr lang="fr-FR" sz="1200" dirty="0">
                <a:latin typeface="Poppins" pitchFamily="2" charset="77"/>
                <a:cs typeface="Poppins" pitchFamily="2" charset="77"/>
              </a:rPr>
              <a:t>Formation Complète</a:t>
            </a:r>
          </a:p>
        </p:txBody>
      </p:sp>
      <p:cxnSp>
        <p:nvCxnSpPr>
          <p:cNvPr id="33" name="Connecteur droit 32">
            <a:extLst>
              <a:ext uri="{FF2B5EF4-FFF2-40B4-BE49-F238E27FC236}">
                <a16:creationId xmlns:a16="http://schemas.microsoft.com/office/drawing/2014/main" id="{C06AC00C-F834-ED7A-46AD-18CADEC07B46}"/>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7281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838200" y="2128763"/>
            <a:ext cx="9271000" cy="1326091"/>
          </a:xfrm>
          <a:prstGeom prst="rect">
            <a:avLst/>
          </a:prstGeom>
        </p:spPr>
        <p:txBody>
          <a:bodyPr/>
          <a:lstStyle>
            <a:lvl1pPr algn="ct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dirty="0"/>
          </a:p>
        </p:txBody>
      </p:sp>
      <p:sp>
        <p:nvSpPr>
          <p:cNvPr id="9" name="ZoneTexte 8">
            <a:extLst>
              <a:ext uri="{FF2B5EF4-FFF2-40B4-BE49-F238E27FC236}">
                <a16:creationId xmlns:a16="http://schemas.microsoft.com/office/drawing/2014/main" id="{9654D700-40AB-67FB-A664-06EABDDA417D}"/>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300D1424-CDF5-47C6-9FD9-76A8D4B5FE99}"/>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BD36A3D9-E296-4E03-BC20-595B36375D22}"/>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9872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840317" y="457200"/>
            <a:ext cx="10081683" cy="787400"/>
          </a:xfrm>
          <a:prstGeom prst="rect">
            <a:avLst/>
          </a:prstGeom>
        </p:spPr>
        <p:txBody>
          <a:bodyPr anchor="b"/>
          <a:lstStyle>
            <a:lvl1pPr>
              <a:defRPr sz="4467"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840317" y="1549400"/>
            <a:ext cx="10515600" cy="4311650"/>
          </a:xfrm>
          <a:prstGeom prst="rect">
            <a:avLst/>
          </a:prstGeom>
        </p:spPr>
        <p:txBody>
          <a:bodyPr/>
          <a:lstStyle>
            <a:lvl1pPr>
              <a:lnSpc>
                <a:spcPct val="100000"/>
              </a:lnSpc>
              <a:defRPr sz="1867" b="0" i="0">
                <a:solidFill>
                  <a:schemeClr val="bg1"/>
                </a:solidFill>
                <a:latin typeface="Poppins Light" pitchFamily="2" charset="77"/>
                <a:cs typeface="Poppins Light" pitchFamily="2" charset="77"/>
              </a:defRPr>
            </a:lvl1pPr>
            <a:lvl2pPr>
              <a:lnSpc>
                <a:spcPct val="100000"/>
              </a:lnSpc>
              <a:defRPr sz="1867" b="0" i="0">
                <a:solidFill>
                  <a:schemeClr val="bg1"/>
                </a:solidFill>
                <a:latin typeface="Poppins Light" pitchFamily="2" charset="77"/>
                <a:cs typeface="Poppins Light" pitchFamily="2" charset="77"/>
              </a:defRPr>
            </a:lvl2pPr>
            <a:lvl3pPr>
              <a:lnSpc>
                <a:spcPct val="100000"/>
              </a:lnSpc>
              <a:defRPr sz="1867" b="0" i="0">
                <a:solidFill>
                  <a:schemeClr val="bg1"/>
                </a:solidFill>
                <a:latin typeface="Poppins Light" pitchFamily="2" charset="77"/>
                <a:cs typeface="Poppins Light" pitchFamily="2" charset="77"/>
              </a:defRPr>
            </a:lvl3pPr>
            <a:lvl4pPr>
              <a:lnSpc>
                <a:spcPct val="100000"/>
              </a:lnSpc>
              <a:defRPr sz="1867" b="0" i="0">
                <a:solidFill>
                  <a:schemeClr val="bg1"/>
                </a:solidFill>
                <a:latin typeface="Poppins Light" pitchFamily="2" charset="77"/>
                <a:cs typeface="Poppins Light" pitchFamily="2" charset="77"/>
              </a:defRPr>
            </a:lvl4pPr>
            <a:lvl5pPr>
              <a:lnSpc>
                <a:spcPct val="100000"/>
              </a:lnSpc>
              <a:defRPr sz="1867" b="0" i="0">
                <a:solidFill>
                  <a:schemeClr val="bg1"/>
                </a:solidFill>
                <a:latin typeface="Poppins Light" pitchFamily="2" charset="77"/>
                <a:cs typeface="Poppins Light" pitchFamily="2" charset="77"/>
              </a:defRPr>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8" name="Group 2">
            <a:extLst>
              <a:ext uri="{FF2B5EF4-FFF2-40B4-BE49-F238E27FC236}">
                <a16:creationId xmlns:a16="http://schemas.microsoft.com/office/drawing/2014/main" id="{240841F2-E156-7087-C5E5-65CFD62F7B23}"/>
              </a:ext>
            </a:extLst>
          </p:cNvPr>
          <p:cNvGrpSpPr/>
          <p:nvPr/>
        </p:nvGrpSpPr>
        <p:grpSpPr>
          <a:xfrm>
            <a:off x="6691079" y="0"/>
            <a:ext cx="5500921" cy="6909709"/>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p:nvSpPr>
        <p:spPr>
          <a:xfrm>
            <a:off x="101600" y="6535579"/>
            <a:ext cx="4013200" cy="276999"/>
          </a:xfrm>
          <a:prstGeom prst="rect">
            <a:avLst/>
          </a:prstGeom>
          <a:noFill/>
        </p:spPr>
        <p:txBody>
          <a:bodyPr wrap="square" rtlCol="0">
            <a:spAutoFit/>
          </a:bodyPr>
          <a:lstStyle/>
          <a:p>
            <a:pPr algn="l"/>
            <a:r>
              <a:rPr lang="fr-FR" sz="1200" dirty="0" err="1">
                <a:solidFill>
                  <a:schemeClr val="bg1"/>
                </a:solidFill>
                <a:latin typeface="Poppins" pitchFamily="2" charset="77"/>
                <a:cs typeface="Poppins" pitchFamily="2" charset="77"/>
              </a:rPr>
              <a:t>Comprehensive</a:t>
            </a:r>
            <a:r>
              <a:rPr lang="fr-FR" sz="1200" dirty="0">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2">
            <a:extLst>
              <a:ext uri="{FF2B5EF4-FFF2-40B4-BE49-F238E27FC236}">
                <a16:creationId xmlns:a16="http://schemas.microsoft.com/office/drawing/2014/main" id="{2997214C-0738-455A-8BC3-8F22C66AFAF2}"/>
              </a:ext>
            </a:extLst>
          </p:cNvPr>
          <p:cNvGrpSpPr/>
          <p:nvPr/>
        </p:nvGrpSpPr>
        <p:grpSpPr>
          <a:xfrm>
            <a:off x="6691079" y="0"/>
            <a:ext cx="5500921" cy="6909709"/>
            <a:chOff x="0" y="0"/>
            <a:chExt cx="11001842" cy="13819417"/>
          </a:xfrm>
        </p:grpSpPr>
        <p:pic>
          <p:nvPicPr>
            <p:cNvPr id="13" name="Picture 3">
              <a:extLst>
                <a:ext uri="{FF2B5EF4-FFF2-40B4-BE49-F238E27FC236}">
                  <a16:creationId xmlns:a16="http://schemas.microsoft.com/office/drawing/2014/main" id="{8D402436-BB8A-4B96-AEBD-0FD72F59851A}"/>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4" name="ZoneTexte 9">
            <a:extLst>
              <a:ext uri="{FF2B5EF4-FFF2-40B4-BE49-F238E27FC236}">
                <a16:creationId xmlns:a16="http://schemas.microsoft.com/office/drawing/2014/main" id="{3326AEC6-863E-4E73-AA6E-D0606D83FBB2}"/>
              </a:ext>
            </a:extLst>
          </p:cNvPr>
          <p:cNvSpPr txBox="1"/>
          <p:nvPr/>
        </p:nvSpPr>
        <p:spPr>
          <a:xfrm>
            <a:off x="101600" y="6535579"/>
            <a:ext cx="4013200" cy="276999"/>
          </a:xfrm>
          <a:prstGeom prst="rect">
            <a:avLst/>
          </a:prstGeom>
          <a:noFill/>
        </p:spPr>
        <p:txBody>
          <a:bodyPr wrap="square" rtlCol="0">
            <a:spAutoFit/>
          </a:bodyPr>
          <a:lstStyle/>
          <a:p>
            <a:pPr algn="l"/>
            <a:r>
              <a:rPr lang="fr-FR" sz="1200" dirty="0" err="1">
                <a:solidFill>
                  <a:schemeClr val="bg1"/>
                </a:solidFill>
                <a:latin typeface="Poppins" pitchFamily="2" charset="77"/>
                <a:cs typeface="Poppins" pitchFamily="2" charset="77"/>
              </a:rPr>
              <a:t>Comprehensive</a:t>
            </a:r>
            <a:r>
              <a:rPr lang="fr-FR" sz="1200" dirty="0">
                <a:solidFill>
                  <a:schemeClr val="bg1"/>
                </a:solidFill>
                <a:latin typeface="Poppins" pitchFamily="2" charset="77"/>
                <a:cs typeface="Poppins" pitchFamily="2" charset="77"/>
              </a:rPr>
              <a:t> Training 2022</a:t>
            </a:r>
          </a:p>
        </p:txBody>
      </p:sp>
      <p:cxnSp>
        <p:nvCxnSpPr>
          <p:cNvPr id="15" name="Connecteur droit 10">
            <a:extLst>
              <a:ext uri="{FF2B5EF4-FFF2-40B4-BE49-F238E27FC236}">
                <a16:creationId xmlns:a16="http://schemas.microsoft.com/office/drawing/2014/main" id="{C0CD0A30-A1AC-4DD4-83E8-81FEDF4EF16B}"/>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97649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4274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838200" y="2311401"/>
            <a:ext cx="10515600" cy="1326091"/>
          </a:xfrm>
          <a:prstGeom prst="rect">
            <a:avLst/>
          </a:prstGeom>
        </p:spPr>
        <p:txBody>
          <a:bodyPr/>
          <a:lstStyle>
            <a:lvl1pP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dirty="0"/>
          </a:p>
        </p:txBody>
      </p:sp>
      <p:sp>
        <p:nvSpPr>
          <p:cNvPr id="10" name="ZoneTexte 9">
            <a:extLst>
              <a:ext uri="{FF2B5EF4-FFF2-40B4-BE49-F238E27FC236}">
                <a16:creationId xmlns:a16="http://schemas.microsoft.com/office/drawing/2014/main" id="{91024A51-4193-8BB3-18C3-A7275B277A5F}"/>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9">
            <a:extLst>
              <a:ext uri="{FF2B5EF4-FFF2-40B4-BE49-F238E27FC236}">
                <a16:creationId xmlns:a16="http://schemas.microsoft.com/office/drawing/2014/main" id="{2BFD5D57-2804-4D5E-B901-1691EB166FA1}"/>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6" name="Connecteur droit 10">
            <a:extLst>
              <a:ext uri="{FF2B5EF4-FFF2-40B4-BE49-F238E27FC236}">
                <a16:creationId xmlns:a16="http://schemas.microsoft.com/office/drawing/2014/main" id="{40285514-FF2D-4778-AD88-1B6AAED0D925}"/>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96102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698D1918-A606-45EB-AB6E-473F5D2E6FCF}"/>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648A5C3-764F-4FF6-A883-08BC19DA8E40}"/>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72915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266439F6-92BF-4825-AFC1-146831AE9C61}"/>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1876523-A5BD-4FD3-B4C4-F3528541B2AA}"/>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4817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5590F213-7120-421C-80C7-B69F7817CE16}"/>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0F9FA888-967F-4C13-9AF2-031A4BF5E14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6466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ZoneTexte 1">
            <a:extLst>
              <a:ext uri="{FF2B5EF4-FFF2-40B4-BE49-F238E27FC236}">
                <a16:creationId xmlns:a16="http://schemas.microsoft.com/office/drawing/2014/main" id="{D3FD96F2-F163-42BA-97EE-BCAFB991A9DB}"/>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2">
            <a:extLst>
              <a:ext uri="{FF2B5EF4-FFF2-40B4-BE49-F238E27FC236}">
                <a16:creationId xmlns:a16="http://schemas.microsoft.com/office/drawing/2014/main" id="{0D5A5CCE-16D0-4145-B792-281F652C08C8}"/>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9456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04BC2742-A355-4148-895C-AA56F17466AC}"/>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312CF02E-AE59-4BFF-A703-2DA5C9DFB5D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51800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B1C91-0D83-4C2B-B316-66A06BE2D5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F9CCC8-EF0B-48DC-B73F-302E70ABFB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1BEF26-76E1-4E07-8601-5012306C6DA8}"/>
              </a:ext>
            </a:extLst>
          </p:cNvPr>
          <p:cNvSpPr>
            <a:spLocks noGrp="1"/>
          </p:cNvSpPr>
          <p:nvPr>
            <p:ph type="dt" sz="half" idx="10"/>
          </p:nvPr>
        </p:nvSpPr>
        <p:spPr/>
        <p:txBody>
          <a:bodyPr/>
          <a:lstStyle/>
          <a:p>
            <a:fld id="{A2524923-A3BB-4224-918D-7EFA577E2091}" type="datetimeFigureOut">
              <a:rPr lang="en-US" smtClean="0"/>
              <a:t>7/21/2022</a:t>
            </a:fld>
            <a:endParaRPr lang="en-US"/>
          </a:p>
        </p:txBody>
      </p:sp>
      <p:sp>
        <p:nvSpPr>
          <p:cNvPr id="5" name="Footer Placeholder 4">
            <a:extLst>
              <a:ext uri="{FF2B5EF4-FFF2-40B4-BE49-F238E27FC236}">
                <a16:creationId xmlns:a16="http://schemas.microsoft.com/office/drawing/2014/main" id="{70F5254A-454D-4714-8056-D73DCFEB0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AE8FB-1AB7-4A51-A7E1-97A5FAEFA017}"/>
              </a:ext>
            </a:extLst>
          </p:cNvPr>
          <p:cNvSpPr>
            <a:spLocks noGrp="1"/>
          </p:cNvSpPr>
          <p:nvPr>
            <p:ph type="sldNum" sz="quarter" idx="12"/>
          </p:nvPr>
        </p:nvSpPr>
        <p:spPr/>
        <p:txBody>
          <a:bodyPr/>
          <a:lstStyle/>
          <a:p>
            <a:fld id="{58823B9C-EBE3-4515-8611-DBDBEE3C5770}" type="slidenum">
              <a:rPr lang="en-US" smtClean="0"/>
              <a:t>‹#›</a:t>
            </a:fld>
            <a:endParaRPr lang="en-US"/>
          </a:p>
        </p:txBody>
      </p:sp>
    </p:spTree>
    <p:extLst>
      <p:ext uri="{BB962C8B-B14F-4D97-AF65-F5344CB8AC3E}">
        <p14:creationId xmlns:p14="http://schemas.microsoft.com/office/powerpoint/2010/main" val="3616277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838200" y="365126"/>
            <a:ext cx="10515600" cy="665706"/>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838200" y="1208868"/>
            <a:ext cx="10515600" cy="4968624"/>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p:nvGrpSpPr>
        <p:grpSpPr>
          <a:xfrm>
            <a:off x="8310447" y="2976447"/>
            <a:ext cx="3881553" cy="3881553"/>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8675748" y="4956869"/>
            <a:ext cx="4058681" cy="812800"/>
          </a:xfrm>
          <a:prstGeom prst="rect">
            <a:avLst/>
          </a:prstGeom>
        </p:spPr>
        <p:txBody>
          <a:bodyPr/>
          <a:lstStyle>
            <a:lvl1pPr>
              <a:defRPr sz="2133" b="1" i="0">
                <a:solidFill>
                  <a:schemeClr val="bg1"/>
                </a:solidFill>
                <a:latin typeface="Poppins" pitchFamily="2" charset="77"/>
                <a:cs typeface="Poppins" pitchFamily="2" charset="77"/>
              </a:defRPr>
            </a:lvl1pPr>
            <a:lvl2pPr>
              <a:defRPr sz="2133" b="1" i="0">
                <a:solidFill>
                  <a:schemeClr val="bg1"/>
                </a:solidFill>
                <a:latin typeface="Poppins" pitchFamily="2" charset="77"/>
                <a:cs typeface="Poppins" pitchFamily="2" charset="77"/>
              </a:defRPr>
            </a:lvl2pPr>
            <a:lvl3pPr>
              <a:defRPr sz="2133" b="1" i="0">
                <a:solidFill>
                  <a:schemeClr val="bg1"/>
                </a:solidFill>
                <a:latin typeface="Poppins" pitchFamily="2" charset="77"/>
                <a:cs typeface="Poppins" pitchFamily="2" charset="77"/>
              </a:defRPr>
            </a:lvl3pPr>
            <a:lvl4pPr>
              <a:defRPr sz="2133" b="1" i="0">
                <a:solidFill>
                  <a:schemeClr val="bg1"/>
                </a:solidFill>
                <a:latin typeface="Poppins" pitchFamily="2" charset="77"/>
                <a:cs typeface="Poppins" pitchFamily="2" charset="77"/>
              </a:defRPr>
            </a:lvl4pPr>
            <a:lvl5pPr>
              <a:defRPr sz="2133" b="1"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Tree>
    <p:extLst>
      <p:ext uri="{BB962C8B-B14F-4D97-AF65-F5344CB8AC3E}">
        <p14:creationId xmlns:p14="http://schemas.microsoft.com/office/powerpoint/2010/main" val="37370752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Green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42511268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9841"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9" y="0"/>
            <a:ext cx="416951" cy="6858000"/>
          </a:xfrm>
          <a:prstGeom prst="rect">
            <a:avLst/>
          </a:prstGeom>
        </p:spPr>
      </p:pic>
      <p:sp>
        <p:nvSpPr>
          <p:cNvPr id="11" name="Title 4"/>
          <p:cNvSpPr>
            <a:spLocks noGrp="1"/>
          </p:cNvSpPr>
          <p:nvPr>
            <p:ph type="title" hasCustomPrompt="1"/>
          </p:nvPr>
        </p:nvSpPr>
        <p:spPr>
          <a:xfrm>
            <a:off x="630001" y="2681104"/>
            <a:ext cx="3127881"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p:nvSpPr>
        <p:spPr>
          <a:xfrm rot="16200000">
            <a:off x="9486901" y="3922499"/>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46"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46"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3269366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1"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3" hasCustomPrompt="1"/>
          </p:nvPr>
        </p:nvSpPr>
        <p:spPr bwMode="invGray">
          <a:xfrm>
            <a:off x="480485" y="1188004"/>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13" name="Text Placeholder 7"/>
          <p:cNvSpPr>
            <a:spLocks noGrp="1"/>
          </p:cNvSpPr>
          <p:nvPr>
            <p:ph type="body" sz="quarter" idx="21" hasCustomPrompt="1"/>
          </p:nvPr>
        </p:nvSpPr>
        <p:spPr bwMode="invGray">
          <a:xfrm>
            <a:off x="480001" y="6375540"/>
            <a:ext cx="11226365" cy="208579"/>
          </a:xfrm>
        </p:spPr>
        <p:txBody>
          <a:bodyPr anchor="t">
            <a:noAutofit/>
          </a:bodyPr>
          <a:lstStyle>
            <a:lvl1pPr>
              <a:defRPr sz="2000" b="0" i="0">
                <a:solidFill>
                  <a:srgbClr val="FF0000"/>
                </a:solidFill>
                <a:latin typeface="+mn-lt"/>
              </a:defRPr>
            </a:lvl1pPr>
          </a:lstStyle>
          <a:p>
            <a:pPr lvl="0"/>
            <a:r>
              <a:rPr lang="en-GB" noProof="0" dirty="0"/>
              <a:t>DRAFT</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34453596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Title and two columns" type="twoColTx" preserve="1">
  <p:cSld name="Title and two columns">
    <p:spTree>
      <p:nvGrpSpPr>
        <p:cNvPr id="1" name="Shape 13"/>
        <p:cNvGrpSpPr/>
        <p:nvPr/>
      </p:nvGrpSpPr>
      <p:grpSpPr>
        <a:xfrm>
          <a:off x="0" y="0"/>
          <a:ext cx="0" cy="0"/>
          <a:chOff x="0" y="0"/>
          <a:chExt cx="0" cy="0"/>
        </a:xfrm>
      </p:grpSpPr>
      <p:sp>
        <p:nvSpPr>
          <p:cNvPr id="14" name="Google Shape;14;p18"/>
          <p:cNvSpPr txBox="1">
            <a:spLocks noGrp="1"/>
          </p:cNvSpPr>
          <p:nvPr>
            <p:ph type="title"/>
          </p:nvPr>
        </p:nvSpPr>
        <p:spPr>
          <a:xfrm>
            <a:off x="612633"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Font typeface="Roboto Light"/>
              <a:buNone/>
              <a:defRPr b="0" i="0">
                <a:latin typeface="Arial" panose="020B0604020202020204" pitchFamily="34" charset="0"/>
                <a:ea typeface="Roboto Light"/>
                <a:cs typeface="Arial" panose="020B0604020202020204" pitchFamily="34" charset="0"/>
                <a:sym typeface="Roboto Ligh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US"/>
              <a:t>Click to edit Master title style</a:t>
            </a:r>
            <a:endParaRPr dirty="0"/>
          </a:p>
        </p:txBody>
      </p:sp>
      <p:sp>
        <p:nvSpPr>
          <p:cNvPr id="15" name="Google Shape;15;p18"/>
          <p:cNvSpPr txBox="1">
            <a:spLocks noGrp="1"/>
          </p:cNvSpPr>
          <p:nvPr>
            <p:ph type="body" idx="1"/>
          </p:nvPr>
        </p:nvSpPr>
        <p:spPr>
          <a:xfrm>
            <a:off x="612633" y="1536633"/>
            <a:ext cx="5333200" cy="4555200"/>
          </a:xfrm>
          <a:prstGeom prst="rect">
            <a:avLst/>
          </a:prstGeom>
          <a:noFill/>
          <a:ln>
            <a:noFill/>
          </a:ln>
        </p:spPr>
        <p:txBody>
          <a:bodyPr spcFirstLastPara="1" wrap="square" lIns="91425" tIns="91425" rIns="91425" bIns="91425" anchor="t" anchorCtr="0">
            <a:noAutofit/>
          </a:bodyPr>
          <a:lstStyle>
            <a:lvl1pPr marL="609616" lvl="0" indent="-423344" algn="l">
              <a:lnSpc>
                <a:spcPct val="125000"/>
              </a:lnSpc>
              <a:spcBef>
                <a:spcPts val="0"/>
              </a:spcBef>
              <a:spcAft>
                <a:spcPts val="0"/>
              </a:spcAft>
              <a:buClr>
                <a:srgbClr val="0B4663"/>
              </a:buClr>
              <a:buSzPts val="1400"/>
              <a:buFont typeface="Roboto Medium"/>
              <a:buChar char="●"/>
              <a:defRPr sz="1867">
                <a:solidFill>
                  <a:srgbClr val="0B4663"/>
                </a:solidFill>
                <a:latin typeface="Roboto Medium"/>
                <a:ea typeface="Roboto Medium"/>
                <a:cs typeface="Roboto Medium"/>
                <a:sym typeface="Roboto Medium"/>
              </a:defRPr>
            </a:lvl1pPr>
            <a:lvl2pPr marL="1219231" lvl="1"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2pPr>
            <a:lvl3pPr marL="1828845" lvl="2"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3pPr>
            <a:lvl4pPr marL="2438461" lvl="3"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4pPr>
            <a:lvl5pPr marL="3048076" lvl="4"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5pPr>
            <a:lvl6pPr marL="3657692" lvl="5"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6pPr>
            <a:lvl7pPr marL="4267307" lvl="6"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7pPr>
            <a:lvl8pPr marL="4876922" lvl="7"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8pPr>
            <a:lvl9pPr marL="5486538" lvl="8" indent="-406410" algn="l">
              <a:lnSpc>
                <a:spcPct val="125000"/>
              </a:lnSpc>
              <a:spcBef>
                <a:spcPts val="2133"/>
              </a:spcBef>
              <a:spcAft>
                <a:spcPts val="2133"/>
              </a:spcAft>
              <a:buClr>
                <a:srgbClr val="0B4663"/>
              </a:buClr>
              <a:buSzPts val="1200"/>
              <a:buFont typeface="Roboto Medium"/>
              <a:buChar char="■"/>
              <a:defRPr sz="1600">
                <a:solidFill>
                  <a:srgbClr val="0B4663"/>
                </a:solidFill>
                <a:latin typeface="Roboto Medium"/>
                <a:ea typeface="Roboto Medium"/>
                <a:cs typeface="Roboto Medium"/>
                <a:sym typeface="Roboto Medium"/>
              </a:defRPr>
            </a:lvl9pPr>
          </a:lstStyle>
          <a:p>
            <a:pPr lvl="0"/>
            <a:r>
              <a:rPr lang="en-US"/>
              <a:t>Click to edit Master text styles</a:t>
            </a:r>
          </a:p>
        </p:txBody>
      </p:sp>
      <p:sp>
        <p:nvSpPr>
          <p:cNvPr id="16" name="Google Shape;16;p18"/>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609616" lvl="0" indent="-423344" algn="l">
              <a:lnSpc>
                <a:spcPct val="125000"/>
              </a:lnSpc>
              <a:spcBef>
                <a:spcPts val="0"/>
              </a:spcBef>
              <a:spcAft>
                <a:spcPts val="0"/>
              </a:spcAft>
              <a:buClr>
                <a:srgbClr val="0B4663"/>
              </a:buClr>
              <a:buSzPts val="1400"/>
              <a:buFont typeface="Roboto Medium"/>
              <a:buChar char="●"/>
              <a:defRPr sz="1867">
                <a:solidFill>
                  <a:srgbClr val="0B4663"/>
                </a:solidFill>
                <a:latin typeface="Roboto Medium"/>
                <a:ea typeface="Roboto Medium"/>
                <a:cs typeface="Roboto Medium"/>
                <a:sym typeface="Roboto Medium"/>
              </a:defRPr>
            </a:lvl1pPr>
            <a:lvl2pPr marL="1219231" lvl="1"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2pPr>
            <a:lvl3pPr marL="1828845" lvl="2"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3pPr>
            <a:lvl4pPr marL="2438461" lvl="3"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4pPr>
            <a:lvl5pPr marL="3048076" lvl="4"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5pPr>
            <a:lvl6pPr marL="3657692" lvl="5"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6pPr>
            <a:lvl7pPr marL="4267307" lvl="6"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7pPr>
            <a:lvl8pPr marL="4876922" lvl="7"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8pPr>
            <a:lvl9pPr marL="5486538" lvl="8" indent="-406410" algn="l">
              <a:lnSpc>
                <a:spcPct val="125000"/>
              </a:lnSpc>
              <a:spcBef>
                <a:spcPts val="2133"/>
              </a:spcBef>
              <a:spcAft>
                <a:spcPts val="2133"/>
              </a:spcAft>
              <a:buClr>
                <a:srgbClr val="0B4663"/>
              </a:buClr>
              <a:buSzPts val="1200"/>
              <a:buFont typeface="Roboto Medium"/>
              <a:buChar char="■"/>
              <a:defRPr sz="1600">
                <a:solidFill>
                  <a:srgbClr val="0B4663"/>
                </a:solidFill>
                <a:latin typeface="Roboto Medium"/>
                <a:ea typeface="Roboto Medium"/>
                <a:cs typeface="Roboto Medium"/>
                <a:sym typeface="Roboto Medium"/>
              </a:defRPr>
            </a:lvl9pPr>
          </a:lstStyle>
          <a:p>
            <a:pPr lvl="0"/>
            <a:r>
              <a:rPr lang="en-US"/>
              <a:t>Click to edit Master text styles</a:t>
            </a:r>
          </a:p>
        </p:txBody>
      </p:sp>
      <p:sp>
        <p:nvSpPr>
          <p:cNvPr id="17" name="Google Shape;17;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panose="020B0604020202020204" pitchFamily="34" charset="0"/>
                <a:ea typeface="Roboto Light"/>
                <a:cs typeface="Arial" panose="020B0604020202020204" pitchFamily="34" charset="0"/>
                <a:sym typeface="Roboto Light"/>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6728430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itle_no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2913"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1ABDA97-D60F-466E-B1A3-CAE82CB597DC}"/>
              </a:ext>
            </a:extLst>
          </p:cNvPr>
          <p:cNvSpPr/>
          <p:nvPr>
            <p:custDataLst>
              <p:tags r:id="rId3"/>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Copyright" hidden="1"/>
          <p:cNvSpPr txBox="1"/>
          <p:nvPr/>
        </p:nvSpPr>
        <p:spPr>
          <a:xfrm rot="16200000">
            <a:off x="9486901" y="3922499"/>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0" name="Title 19">
            <a:extLst>
              <a:ext uri="{FF2B5EF4-FFF2-40B4-BE49-F238E27FC236}">
                <a16:creationId xmlns:a16="http://schemas.microsoft.com/office/drawing/2014/main" id="{0A75B8BC-6ADC-BC40-8446-A30BADE3EFD2}"/>
              </a:ext>
            </a:extLst>
          </p:cNvPr>
          <p:cNvSpPr>
            <a:spLocks noGrp="1"/>
          </p:cNvSpPr>
          <p:nvPr>
            <p:ph type="title"/>
          </p:nvPr>
        </p:nvSpPr>
        <p:spPr>
          <a:xfrm>
            <a:off x="578553" y="805392"/>
            <a:ext cx="8048612" cy="537986"/>
          </a:xfrm>
        </p:spPr>
        <p:txBody>
          <a:bodyPr>
            <a:noAutofit/>
          </a:bodyPr>
          <a:lstStyle>
            <a:lvl1pPr>
              <a:defRPr sz="2800">
                <a:solidFill>
                  <a:schemeClr val="accent1"/>
                </a:solidFill>
              </a:defRPr>
            </a:lvl1pPr>
          </a:lstStyle>
          <a:p>
            <a:r>
              <a:rPr lang="en-US"/>
              <a:t>Click to edit Master title style</a:t>
            </a:r>
          </a:p>
        </p:txBody>
      </p:sp>
      <p:sp>
        <p:nvSpPr>
          <p:cNvPr id="9" name="Slide Number Placeholder 8">
            <a:extLst>
              <a:ext uri="{FF2B5EF4-FFF2-40B4-BE49-F238E27FC236}">
                <a16:creationId xmlns:a16="http://schemas.microsoft.com/office/drawing/2014/main" id="{B96C500B-D9EC-5347-8E16-C455F6F04DC6}"/>
              </a:ext>
            </a:extLst>
          </p:cNvPr>
          <p:cNvSpPr>
            <a:spLocks noGrp="1"/>
          </p:cNvSpPr>
          <p:nvPr>
            <p:ph type="sldNum" sz="quarter" idx="16"/>
          </p:nvPr>
        </p:nvSpPr>
        <p:spPr/>
        <p:txBody>
          <a:bodyPr/>
          <a:lstStyle/>
          <a:p>
            <a:fld id="{5C7892DB-DEDB-A440-9305-CDECCE7FBDC0}" type="slidenum">
              <a:rPr lang="en-US" smtClean="0"/>
              <a:t>‹#›</a:t>
            </a:fld>
            <a:endParaRPr lang="en-US"/>
          </a:p>
        </p:txBody>
      </p:sp>
      <p:sp>
        <p:nvSpPr>
          <p:cNvPr id="8" name="Text Placeholder 27">
            <a:extLst>
              <a:ext uri="{FF2B5EF4-FFF2-40B4-BE49-F238E27FC236}">
                <a16:creationId xmlns:a16="http://schemas.microsoft.com/office/drawing/2014/main" id="{7354E78C-9ECD-4348-AC32-5470CF79DB1B}"/>
              </a:ext>
            </a:extLst>
          </p:cNvPr>
          <p:cNvSpPr>
            <a:spLocks noGrp="1"/>
          </p:cNvSpPr>
          <p:nvPr>
            <p:ph type="body" sz="quarter" idx="13" hasCustomPrompt="1"/>
          </p:nvPr>
        </p:nvSpPr>
        <p:spPr>
          <a:xfrm>
            <a:off x="7404154" y="246579"/>
            <a:ext cx="3782308" cy="290352"/>
          </a:xfrm>
        </p:spPr>
        <p:txBody>
          <a:bodyPr rIns="0" anchor="t">
            <a:normAutofit/>
          </a:bodyPr>
          <a:lstStyle>
            <a:lvl1pPr algn="r">
              <a:buNone/>
              <a:defRPr sz="1200" b="0">
                <a:latin typeface="+mn-lt"/>
              </a:defRPr>
            </a:lvl1pPr>
          </a:lstStyle>
          <a:p>
            <a:pPr lvl="0"/>
            <a:r>
              <a:rPr lang="en-US"/>
              <a:t>Section name |</a:t>
            </a:r>
          </a:p>
        </p:txBody>
      </p:sp>
      <p:sp>
        <p:nvSpPr>
          <p:cNvPr id="4" name="Footer Placeholder 3">
            <a:extLst>
              <a:ext uri="{FF2B5EF4-FFF2-40B4-BE49-F238E27FC236}">
                <a16:creationId xmlns:a16="http://schemas.microsoft.com/office/drawing/2014/main" id="{BA97A7AC-0BD6-5A4F-BCBF-85A20F352B93}"/>
              </a:ext>
            </a:extLst>
          </p:cNvPr>
          <p:cNvSpPr>
            <a:spLocks noGrp="1"/>
          </p:cNvSpPr>
          <p:nvPr>
            <p:ph type="ftr" sz="quarter" idx="17"/>
          </p:nvPr>
        </p:nvSpPr>
        <p:spPr/>
        <p:txBody>
          <a:bodyPr/>
          <a:lstStyle/>
          <a:p>
            <a:endParaRPr lang="en-US">
              <a:solidFill>
                <a:schemeClr val="tx1"/>
              </a:solidFill>
            </a:endParaRPr>
          </a:p>
        </p:txBody>
      </p:sp>
      <p:sp>
        <p:nvSpPr>
          <p:cNvPr id="10" name="Rectangle 9">
            <a:extLst>
              <a:ext uri="{FF2B5EF4-FFF2-40B4-BE49-F238E27FC236}">
                <a16:creationId xmlns:a16="http://schemas.microsoft.com/office/drawing/2014/main" id="{C12D4D8F-899D-B346-BB13-725965F80D20}"/>
              </a:ext>
            </a:extLst>
          </p:cNvPr>
          <p:cNvSpPr/>
          <p:nvPr/>
        </p:nvSpPr>
        <p:spPr bwMode="white">
          <a:xfrm>
            <a:off x="0" y="6739467"/>
            <a:ext cx="12192000" cy="118533"/>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3295756041"/>
      </p:ext>
    </p:extLst>
  </p:cSld>
  <p:clrMapOvr>
    <a:masterClrMapping/>
  </p:clrMapOvr>
  <p:extLst>
    <p:ext uri="{DCECCB84-F9BA-43D5-87BE-67443E8EF086}">
      <p15:sldGuideLst xmlns:p15="http://schemas.microsoft.com/office/powerpoint/2012/main">
        <p15:guide id="1" orient="horz" pos="432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Empty_Dark Blue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23559013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937"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pic>
        <p:nvPicPr>
          <p:cNvPr id="10" name="Graphique 8">
            <a:extLst>
              <a:ext uri="{FF2B5EF4-FFF2-40B4-BE49-F238E27FC236}">
                <a16:creationId xmlns:a16="http://schemas.microsoft.com/office/drawing/2014/main" id="{03FBAD7D-854D-404C-B8B3-4E2C7D8E19D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15" name="Espace réservé du numéro de diapositive 2">
            <a:extLst>
              <a:ext uri="{FF2B5EF4-FFF2-40B4-BE49-F238E27FC236}">
                <a16:creationId xmlns:a16="http://schemas.microsoft.com/office/drawing/2014/main" id="{3E5B363C-4834-4022-B3EF-4F0B2F86B47B}"/>
              </a:ext>
            </a:extLst>
          </p:cNvPr>
          <p:cNvSpPr>
            <a:spLocks noGrp="1"/>
          </p:cNvSpPr>
          <p:nvPr>
            <p:ph type="sldNum" sz="quarter" idx="14"/>
          </p:nvPr>
        </p:nvSpPr>
        <p:spPr>
          <a:xfrm>
            <a:off x="382933" y="6219235"/>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17" name="Espace réservé du pied de page 4">
            <a:extLst>
              <a:ext uri="{FF2B5EF4-FFF2-40B4-BE49-F238E27FC236}">
                <a16:creationId xmlns:a16="http://schemas.microsoft.com/office/drawing/2014/main" id="{536A3F82-5F59-45E4-A8C9-83EAACE14FE8}"/>
              </a:ext>
            </a:extLst>
          </p:cNvPr>
          <p:cNvSpPr txBox="1">
            <a:spLocks/>
          </p:cNvSpPr>
          <p:nvPr/>
        </p:nvSpPr>
        <p:spPr>
          <a:xfrm>
            <a:off x="815318" y="6219235"/>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a:solidFill>
                  <a:schemeClr val="bg1"/>
                </a:solidFill>
              </a:rPr>
              <a:t>© Ipsos | </a:t>
            </a:r>
            <a:r>
              <a:rPr lang="en-US" sz="900">
                <a:solidFill>
                  <a:schemeClr val="bg1"/>
                </a:solidFill>
              </a:rPr>
              <a:t>COVID-19 Impact</a:t>
            </a:r>
            <a:endParaRPr lang="en-GB" sz="900" b="0" kern="1200">
              <a:solidFill>
                <a:schemeClr val="tx1"/>
              </a:solidFill>
              <a:latin typeface="+mn-lt"/>
              <a:ea typeface="+mn-ea"/>
              <a:cs typeface="+mn-cs"/>
            </a:endParaRPr>
          </a:p>
        </p:txBody>
      </p:sp>
      <p:sp>
        <p:nvSpPr>
          <p:cNvPr id="5" name="Titre 4">
            <a:extLst>
              <a:ext uri="{FF2B5EF4-FFF2-40B4-BE49-F238E27FC236}">
                <a16:creationId xmlns:a16="http://schemas.microsoft.com/office/drawing/2014/main" id="{DC39ED46-ACD4-4140-8AE3-6EA8A681DA9A}"/>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1" name="Text Placeholder 8">
            <a:extLst>
              <a:ext uri="{FF2B5EF4-FFF2-40B4-BE49-F238E27FC236}">
                <a16:creationId xmlns:a16="http://schemas.microsoft.com/office/drawing/2014/main" id="{2B038926-763C-48F5-9721-AE1BAF188A38}"/>
              </a:ext>
            </a:extLst>
          </p:cNvPr>
          <p:cNvSpPr>
            <a:spLocks noGrp="1"/>
          </p:cNvSpPr>
          <p:nvPr>
            <p:ph type="body" sz="quarter" idx="17" hasCustomPrompt="1"/>
          </p:nvPr>
        </p:nvSpPr>
        <p:spPr>
          <a:xfrm>
            <a:off x="404787" y="5926943"/>
            <a:ext cx="11463417" cy="203133"/>
          </a:xfrm>
          <a:prstGeom prst="rect">
            <a:avLst/>
          </a:prstGeom>
        </p:spPr>
        <p:txBody>
          <a:bodyPr wrap="square" lIns="72000" anchor="b">
            <a:spAutoFit/>
          </a:bodyPr>
          <a:lstStyle>
            <a:lvl1pPr marL="0" indent="0">
              <a:buNone/>
              <a:defRPr sz="800" b="0" i="1">
                <a:solidFill>
                  <a:schemeClr val="bg1"/>
                </a:solidFill>
              </a:defRPr>
            </a:lvl1pPr>
            <a:lvl2pPr marL="133357" indent="0">
              <a:buNone/>
              <a:defRPr/>
            </a:lvl2pPr>
            <a:lvl3pPr marL="542952" indent="0">
              <a:buNone/>
              <a:defRPr/>
            </a:lvl3pPr>
            <a:lvl4pPr marL="758863" indent="0">
              <a:buNone/>
              <a:defRPr/>
            </a:lvl4pPr>
            <a:lvl5pPr marL="1033515" indent="0">
              <a:buNone/>
              <a:defRPr/>
            </a:lvl5pPr>
          </a:lstStyle>
          <a:p>
            <a:pPr lvl="0"/>
            <a:r>
              <a:rPr lang="en-GB" dirty="0"/>
              <a:t>Sources:</a:t>
            </a:r>
          </a:p>
        </p:txBody>
      </p:sp>
      <p:sp>
        <p:nvSpPr>
          <p:cNvPr id="12" name="Cadre 11">
            <a:extLst>
              <a:ext uri="{FF2B5EF4-FFF2-40B4-BE49-F238E27FC236}">
                <a16:creationId xmlns:a16="http://schemas.microsoft.com/office/drawing/2014/main" id="{1B796240-8CD8-43A3-8D1A-C67B7CF9EE7B}"/>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13" name="Text Placeholder 5">
            <a:extLst>
              <a:ext uri="{FF2B5EF4-FFF2-40B4-BE49-F238E27FC236}">
                <a16:creationId xmlns:a16="http://schemas.microsoft.com/office/drawing/2014/main" id="{CE811145-30D4-4346-98CA-B97A784975AD}"/>
              </a:ext>
            </a:extLst>
          </p:cNvPr>
          <p:cNvSpPr>
            <a:spLocks noGrp="1"/>
          </p:cNvSpPr>
          <p:nvPr>
            <p:ph type="body" sz="quarter" idx="15" hasCustomPrompt="1"/>
          </p:nvPr>
        </p:nvSpPr>
        <p:spPr>
          <a:xfrm>
            <a:off x="407369" y="1368597"/>
            <a:ext cx="2170448" cy="323165"/>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pic>
        <p:nvPicPr>
          <p:cNvPr id="18" name="Picture 6">
            <a:extLst>
              <a:ext uri="{FF2B5EF4-FFF2-40B4-BE49-F238E27FC236}">
                <a16:creationId xmlns:a16="http://schemas.microsoft.com/office/drawing/2014/main" id="{FFAF5E71-1C03-419E-834C-08A9BBB114F3}"/>
              </a:ext>
            </a:extLst>
          </p:cNvPr>
          <p:cNvPicPr>
            <a:picLocks noChangeAspect="1" noChangeArrowheads="1"/>
          </p:cNvPicPr>
          <p:nvPr/>
        </p:nvPicPr>
        <p:blipFill rotWithShape="1">
          <a:blip r:embed="rId8">
            <a:alphaModFix amt="20000"/>
            <a:duotone>
              <a:schemeClr val="bg2">
                <a:shade val="45000"/>
                <a:satMod val="135000"/>
              </a:schemeClr>
              <a:prstClr val="white"/>
            </a:duotone>
            <a:extLst>
              <a:ext uri="{28A0092B-C50C-407E-A947-70E740481C1C}">
                <a14:useLocalDpi xmlns:a14="http://schemas.microsoft.com/office/drawing/2010/main" val="0"/>
              </a:ext>
            </a:extLst>
          </a:blip>
          <a:srcRect l="66627" t="67247" r="5832" b="5946"/>
          <a:stretch/>
        </p:blipFill>
        <p:spPr bwMode="auto">
          <a:xfrm rot="7895811">
            <a:off x="-853024" y="3821916"/>
            <a:ext cx="1868025" cy="18182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A5A7B86A-63A2-4479-B3CD-A215AFB65AA3}"/>
              </a:ext>
            </a:extLst>
          </p:cNvPr>
          <p:cNvPicPr>
            <a:picLocks noChangeAspect="1" noChangeArrowheads="1"/>
          </p:cNvPicPr>
          <p:nvPr/>
        </p:nvPicPr>
        <p:blipFill rotWithShape="1">
          <a:blip r:embed="rId8">
            <a:alphaModFix amt="20000"/>
            <a:duotone>
              <a:schemeClr val="accent3">
                <a:shade val="45000"/>
                <a:satMod val="135000"/>
              </a:schemeClr>
              <a:prstClr val="white"/>
            </a:duotone>
            <a:extLst>
              <a:ext uri="{28A0092B-C50C-407E-A947-70E740481C1C}">
                <a14:useLocalDpi xmlns:a14="http://schemas.microsoft.com/office/drawing/2010/main" val="0"/>
              </a:ext>
            </a:extLst>
          </a:blip>
          <a:srcRect l="66627" t="67247" r="5832" b="5946"/>
          <a:stretch/>
        </p:blipFill>
        <p:spPr bwMode="auto">
          <a:xfrm rot="7895811">
            <a:off x="11171653" y="1936110"/>
            <a:ext cx="1868025" cy="1818258"/>
          </a:xfrm>
          <a:prstGeom prst="rect">
            <a:avLst/>
          </a:prstGeom>
          <a:noFill/>
          <a:extLst>
            <a:ext uri="{909E8E84-426E-40DD-AFC4-6F175D3DCCD1}">
              <a14:hiddenFill xmlns:a14="http://schemas.microsoft.com/office/drawing/2010/main">
                <a:solidFill>
                  <a:srgbClr val="FFFFFF"/>
                </a:solidFill>
              </a14:hiddenFill>
            </a:ext>
          </a:extLst>
        </p:spPr>
      </p:pic>
      <p:sp>
        <p:nvSpPr>
          <p:cNvPr id="14" name="object 134">
            <a:extLst>
              <a:ext uri="{FF2B5EF4-FFF2-40B4-BE49-F238E27FC236}">
                <a16:creationId xmlns:a16="http://schemas.microsoft.com/office/drawing/2014/main" id="{F80078AF-6128-43B8-B16E-CE1B601E8F0F}"/>
              </a:ext>
            </a:extLst>
          </p:cNvPr>
          <p:cNvSpPr/>
          <p:nvPr/>
        </p:nvSpPr>
        <p:spPr>
          <a:xfrm>
            <a:off x="0" y="0"/>
            <a:ext cx="219456" cy="1088136"/>
          </a:xfrm>
          <a:custGeom>
            <a:avLst/>
            <a:gdLst/>
            <a:ahLst/>
            <a:cxnLst/>
            <a:rect l="l" t="t" r="r" b="b"/>
            <a:pathLst>
              <a:path w="216408" h="1088136">
                <a:moveTo>
                  <a:pt x="0" y="1088136"/>
                </a:moveTo>
                <a:lnTo>
                  <a:pt x="216408" y="1088136"/>
                </a:lnTo>
                <a:lnTo>
                  <a:pt x="216408" y="0"/>
                </a:lnTo>
                <a:lnTo>
                  <a:pt x="0" y="0"/>
                </a:lnTo>
                <a:lnTo>
                  <a:pt x="0" y="1088136"/>
                </a:lnTo>
                <a:close/>
              </a:path>
            </a:pathLst>
          </a:custGeom>
          <a:solidFill>
            <a:srgbClr val="009D9C"/>
          </a:solidFill>
        </p:spPr>
        <p:txBody>
          <a:bodyPr wrap="square" lIns="0" tIns="0" rIns="0" bIns="0" rtlCol="0">
            <a:noAutofit/>
          </a:bodyPr>
          <a:lstStyle/>
          <a:p>
            <a:endParaRPr sz="1800"/>
          </a:p>
        </p:txBody>
      </p:sp>
      <p:sp>
        <p:nvSpPr>
          <p:cNvPr id="20" name="object 135">
            <a:extLst>
              <a:ext uri="{FF2B5EF4-FFF2-40B4-BE49-F238E27FC236}">
                <a16:creationId xmlns:a16="http://schemas.microsoft.com/office/drawing/2014/main" id="{9A973497-284A-4BD8-B4AA-C2E6A7251402}"/>
              </a:ext>
            </a:extLst>
          </p:cNvPr>
          <p:cNvSpPr/>
          <p:nvPr/>
        </p:nvSpPr>
        <p:spPr>
          <a:xfrm>
            <a:off x="3048" y="272797"/>
            <a:ext cx="216408" cy="815339"/>
          </a:xfrm>
          <a:custGeom>
            <a:avLst/>
            <a:gdLst/>
            <a:ahLst/>
            <a:cxnLst/>
            <a:rect l="l" t="t" r="r" b="b"/>
            <a:pathLst>
              <a:path w="216408" h="815339">
                <a:moveTo>
                  <a:pt x="0" y="815339"/>
                </a:moveTo>
                <a:lnTo>
                  <a:pt x="216408" y="815339"/>
                </a:lnTo>
                <a:lnTo>
                  <a:pt x="216408" y="0"/>
                </a:lnTo>
                <a:lnTo>
                  <a:pt x="0" y="0"/>
                </a:lnTo>
                <a:lnTo>
                  <a:pt x="0" y="815339"/>
                </a:lnTo>
                <a:close/>
              </a:path>
            </a:pathLst>
          </a:custGeom>
          <a:solidFill>
            <a:srgbClr val="405A9C"/>
          </a:solidFill>
        </p:spPr>
        <p:txBody>
          <a:bodyPr wrap="square" lIns="0" tIns="0" rIns="0" bIns="0" rtlCol="0">
            <a:noAutofit/>
          </a:bodyPr>
          <a:lstStyle/>
          <a:p>
            <a:endParaRPr sz="1800"/>
          </a:p>
        </p:txBody>
      </p:sp>
    </p:spTree>
    <p:extLst>
      <p:ext uri="{BB962C8B-B14F-4D97-AF65-F5344CB8AC3E}">
        <p14:creationId xmlns:p14="http://schemas.microsoft.com/office/powerpoint/2010/main" val="39663812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38C433-B876-4303-AA4F-BF117076C836}"/>
              </a:ext>
            </a:extLst>
          </p:cNvPr>
          <p:cNvSpPr>
            <a:spLocks noGrp="1"/>
          </p:cNvSpPr>
          <p:nvPr>
            <p:ph type="dt" sz="half" idx="10"/>
          </p:nvPr>
        </p:nvSpPr>
        <p:spPr/>
        <p:txBody>
          <a:bodyPr/>
          <a:lstStyle/>
          <a:p>
            <a:fld id="{A2524923-A3BB-4224-918D-7EFA577E2091}" type="datetimeFigureOut">
              <a:rPr lang="en-US" smtClean="0"/>
              <a:t>7/21/2022</a:t>
            </a:fld>
            <a:endParaRPr lang="en-US"/>
          </a:p>
        </p:txBody>
      </p:sp>
      <p:sp>
        <p:nvSpPr>
          <p:cNvPr id="3" name="Footer Placeholder 2">
            <a:extLst>
              <a:ext uri="{FF2B5EF4-FFF2-40B4-BE49-F238E27FC236}">
                <a16:creationId xmlns:a16="http://schemas.microsoft.com/office/drawing/2014/main" id="{5EC105DA-8DA0-430B-95F5-3E5E2D6478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F4CCB6-5983-434B-8569-7A4E8DFC4C94}"/>
              </a:ext>
            </a:extLst>
          </p:cNvPr>
          <p:cNvSpPr>
            <a:spLocks noGrp="1"/>
          </p:cNvSpPr>
          <p:nvPr>
            <p:ph type="sldNum" sz="quarter" idx="12"/>
          </p:nvPr>
        </p:nvSpPr>
        <p:spPr/>
        <p:txBody>
          <a:bodyPr/>
          <a:lstStyle/>
          <a:p>
            <a:fld id="{58823B9C-EBE3-4515-8611-DBDBEE3C5770}" type="slidenum">
              <a:rPr lang="en-US" smtClean="0"/>
              <a:t>‹#›</a:t>
            </a:fld>
            <a:endParaRPr lang="en-US"/>
          </a:p>
        </p:txBody>
      </p:sp>
    </p:spTree>
    <p:extLst>
      <p:ext uri="{BB962C8B-B14F-4D97-AF65-F5344CB8AC3E}">
        <p14:creationId xmlns:p14="http://schemas.microsoft.com/office/powerpoint/2010/main" val="13428382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4E39D-7B07-46D3-86FB-22D106C0F1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6F0851-29CE-4F95-95A9-77BF4E70D6B5}"/>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45C31C-9709-4820-8567-C0340C2458A4}"/>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56122F-CB12-41CB-B5B5-4D2C625A721B}"/>
              </a:ext>
            </a:extLst>
          </p:cNvPr>
          <p:cNvSpPr>
            <a:spLocks noGrp="1"/>
          </p:cNvSpPr>
          <p:nvPr>
            <p:ph type="dt" sz="half" idx="10"/>
          </p:nvPr>
        </p:nvSpPr>
        <p:spPr/>
        <p:txBody>
          <a:bodyPr/>
          <a:lstStyle/>
          <a:p>
            <a:fld id="{A2524923-A3BB-4224-918D-7EFA577E2091}" type="datetimeFigureOut">
              <a:rPr lang="en-US" smtClean="0"/>
              <a:t>7/21/2022</a:t>
            </a:fld>
            <a:endParaRPr lang="en-US"/>
          </a:p>
        </p:txBody>
      </p:sp>
      <p:sp>
        <p:nvSpPr>
          <p:cNvPr id="6" name="Footer Placeholder 5">
            <a:extLst>
              <a:ext uri="{FF2B5EF4-FFF2-40B4-BE49-F238E27FC236}">
                <a16:creationId xmlns:a16="http://schemas.microsoft.com/office/drawing/2014/main" id="{0AECFB34-6450-46EE-A397-B1AD4E620A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474B5F-8E52-44FD-8D74-C2A95A4BE1B8}"/>
              </a:ext>
            </a:extLst>
          </p:cNvPr>
          <p:cNvSpPr>
            <a:spLocks noGrp="1"/>
          </p:cNvSpPr>
          <p:nvPr>
            <p:ph type="sldNum" sz="quarter" idx="12"/>
          </p:nvPr>
        </p:nvSpPr>
        <p:spPr/>
        <p:txBody>
          <a:bodyPr/>
          <a:lstStyle/>
          <a:p>
            <a:fld id="{58823B9C-EBE3-4515-8611-DBDBEE3C5770}" type="slidenum">
              <a:rPr lang="en-US" smtClean="0"/>
              <a:t>‹#›</a:t>
            </a:fld>
            <a:endParaRPr lang="en-US"/>
          </a:p>
        </p:txBody>
      </p:sp>
    </p:spTree>
    <p:extLst>
      <p:ext uri="{BB962C8B-B14F-4D97-AF65-F5344CB8AC3E}">
        <p14:creationId xmlns:p14="http://schemas.microsoft.com/office/powerpoint/2010/main" val="34620406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and Graph">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11282640" cy="403133"/>
          </a:xfrm>
        </p:spPr>
        <p:txBody>
          <a:bodyPr lIns="0" tIns="0" rIns="0" bIns="0" anchor="t" anchorCtr="0"/>
          <a:lstStyle/>
          <a:p>
            <a:r>
              <a:rPr lang="en-US"/>
              <a:t>Click to edit Master title style</a:t>
            </a:r>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42839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11042887" cy="3007436"/>
          </a:xfrm>
        </p:spPr>
        <p:txBody>
          <a:bodyPr wrap="square" numCol="2" spcCol="756000">
            <a:noAutofit/>
          </a:bodyPr>
          <a:lstStyle>
            <a:lvl1pPr marL="311902" indent="-311902">
              <a:spcAft>
                <a:spcPts val="0"/>
              </a:spcAft>
              <a:buFont typeface="+mj-lt"/>
              <a:buAutoNum type="arabicPeriod"/>
              <a:defRPr sz="1940" b="0" i="0">
                <a:solidFill>
                  <a:schemeClr val="tx1"/>
                </a:solidFill>
                <a:latin typeface="Poppins Medium" pitchFamily="2" charset="77"/>
                <a:cs typeface="Poppins Medium" pitchFamily="2" charset="77"/>
              </a:defRPr>
            </a:lvl1pPr>
            <a:lvl2pPr marL="311902" indent="-311902">
              <a:spcAft>
                <a:spcPts val="1455"/>
              </a:spcAft>
              <a:buSzPct val="100000"/>
              <a:buFont typeface="+mj-lt"/>
              <a:buAutoNum type="arabicPeriod"/>
              <a:defRPr sz="1940"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5386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Basic slide_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E133CF-581A-AE41-A140-91FF7F4ACEE0}"/>
              </a:ext>
            </a:extLst>
          </p:cNvPr>
          <p:cNvSpPr/>
          <p:nvPr userDrawn="1"/>
        </p:nvSpPr>
        <p:spPr>
          <a:xfrm>
            <a:off x="0" y="1"/>
            <a:ext cx="12192000" cy="13866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accessory, chain&#10;&#10;Description automatically generated">
            <a:extLst>
              <a:ext uri="{FF2B5EF4-FFF2-40B4-BE49-F238E27FC236}">
                <a16:creationId xmlns:a16="http://schemas.microsoft.com/office/drawing/2014/main" id="{6AFD69A2-8348-3947-B436-D1F9171D254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1712" y="103577"/>
            <a:ext cx="1483424" cy="1179518"/>
          </a:xfrm>
          <a:prstGeom prst="rect">
            <a:avLst/>
          </a:prstGeom>
        </p:spPr>
      </p:pic>
      <p:pic>
        <p:nvPicPr>
          <p:cNvPr id="9" name="Picture 8">
            <a:extLst>
              <a:ext uri="{FF2B5EF4-FFF2-40B4-BE49-F238E27FC236}">
                <a16:creationId xmlns:a16="http://schemas.microsoft.com/office/drawing/2014/main" id="{A8BD25F4-0FDE-AF41-992C-9F259D7DD1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00364" y="360695"/>
            <a:ext cx="2171515" cy="665283"/>
          </a:xfrm>
          <a:prstGeom prst="rect">
            <a:avLst/>
          </a:prstGeom>
        </p:spPr>
      </p:pic>
      <p:sp>
        <p:nvSpPr>
          <p:cNvPr id="11" name="Text Placeholder 10">
            <a:extLst>
              <a:ext uri="{FF2B5EF4-FFF2-40B4-BE49-F238E27FC236}">
                <a16:creationId xmlns:a16="http://schemas.microsoft.com/office/drawing/2014/main" id="{84143261-A893-904E-B4EF-BF193A0E2CA9}"/>
              </a:ext>
            </a:extLst>
          </p:cNvPr>
          <p:cNvSpPr>
            <a:spLocks noGrp="1"/>
          </p:cNvSpPr>
          <p:nvPr>
            <p:ph type="body" sz="quarter" idx="10"/>
          </p:nvPr>
        </p:nvSpPr>
        <p:spPr>
          <a:xfrm>
            <a:off x="828153" y="103188"/>
            <a:ext cx="8399463" cy="822325"/>
          </a:xfrm>
        </p:spPr>
        <p:txBody>
          <a:bodyPr>
            <a:noAutofit/>
          </a:bodyPr>
          <a:lstStyle>
            <a:lvl1pPr marL="0" indent="0">
              <a:spcBef>
                <a:spcPts val="0"/>
              </a:spcBef>
              <a:buFontTx/>
              <a:buNone/>
              <a:defRPr sz="2800" b="1">
                <a:solidFill>
                  <a:schemeClr val="bg1"/>
                </a:solidFill>
              </a:defRPr>
            </a:lvl1pPr>
            <a:lvl2pPr marL="457200" indent="0">
              <a:buFontTx/>
              <a:buNone/>
              <a:defRPr sz="2400">
                <a:solidFill>
                  <a:schemeClr val="bg1"/>
                </a:solidFill>
              </a:defRPr>
            </a:lvl2pPr>
            <a:lvl3pPr marL="914400" indent="0">
              <a:buFontTx/>
              <a:buNone/>
              <a:defRPr sz="2400">
                <a:solidFill>
                  <a:schemeClr val="bg1"/>
                </a:solidFill>
              </a:defRPr>
            </a:lvl3pPr>
            <a:lvl4pPr marL="1371600" indent="0">
              <a:buFontTx/>
              <a:buNone/>
              <a:defRPr sz="2400">
                <a:solidFill>
                  <a:schemeClr val="bg1"/>
                </a:solidFill>
              </a:defRPr>
            </a:lvl4pPr>
            <a:lvl5pPr marL="1828800" indent="0">
              <a:buFontTx/>
              <a:buNone/>
              <a:defRPr sz="2400">
                <a:solidFill>
                  <a:schemeClr val="bg1"/>
                </a:solidFill>
              </a:defRPr>
            </a:lvl5pPr>
          </a:lstStyle>
          <a:p>
            <a:pPr lvl="0"/>
            <a:r>
              <a:rPr lang="en-US"/>
              <a:t>Click to edit Master text styles</a:t>
            </a:r>
          </a:p>
        </p:txBody>
      </p:sp>
      <p:sp>
        <p:nvSpPr>
          <p:cNvPr id="14" name="Text Placeholder 13">
            <a:extLst>
              <a:ext uri="{FF2B5EF4-FFF2-40B4-BE49-F238E27FC236}">
                <a16:creationId xmlns:a16="http://schemas.microsoft.com/office/drawing/2014/main" id="{115BF31F-E229-7948-8DF0-78F3B477B43A}"/>
              </a:ext>
            </a:extLst>
          </p:cNvPr>
          <p:cNvSpPr>
            <a:spLocks noGrp="1"/>
          </p:cNvSpPr>
          <p:nvPr>
            <p:ph type="body" sz="quarter" idx="11"/>
          </p:nvPr>
        </p:nvSpPr>
        <p:spPr>
          <a:xfrm>
            <a:off x="828675" y="967650"/>
            <a:ext cx="3530600" cy="360363"/>
          </a:xfrm>
        </p:spPr>
        <p:txBody>
          <a:bodyPr>
            <a:noAutofit/>
          </a:bodyPr>
          <a:lstStyle>
            <a:lvl1pPr marL="0" indent="0">
              <a:buFontTx/>
              <a:buNone/>
              <a:defRPr sz="2000" b="1" i="1">
                <a:solidFill>
                  <a:schemeClr val="tx2"/>
                </a:solidFill>
              </a:defRPr>
            </a:lvl1pPr>
          </a:lstStyle>
          <a:p>
            <a:pPr lvl="0"/>
            <a:r>
              <a:rPr lang="en-US"/>
              <a:t>Click to edit Master</a:t>
            </a:r>
          </a:p>
        </p:txBody>
      </p:sp>
    </p:spTree>
    <p:extLst>
      <p:ext uri="{BB962C8B-B14F-4D97-AF65-F5344CB8AC3E}">
        <p14:creationId xmlns:p14="http://schemas.microsoft.com/office/powerpoint/2010/main" val="57346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p:nvGrpSpPr>
        <p:grpSpPr>
          <a:xfrm rot="-9557326">
            <a:off x="-772341" y="-1725855"/>
            <a:ext cx="6801264" cy="6801264"/>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836083" y="3115071"/>
            <a:ext cx="5157259" cy="447675"/>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836083" y="3657923"/>
            <a:ext cx="5157259" cy="253206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6172200" y="70628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6172200" y="1529665"/>
            <a:ext cx="5183717" cy="4660528"/>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AutoShape 3">
            <a:extLst>
              <a:ext uri="{FF2B5EF4-FFF2-40B4-BE49-F238E27FC236}">
                <a16:creationId xmlns:a16="http://schemas.microsoft.com/office/drawing/2014/main" id="{692268E6-5EAA-1ABD-6AEF-F579E2E043C5}"/>
              </a:ext>
            </a:extLst>
          </p:cNvPr>
          <p:cNvSpPr/>
          <p:nvPr/>
        </p:nvSpPr>
        <p:spPr>
          <a:xfrm rot="5400000">
            <a:off x="3321147" y="3618334"/>
            <a:ext cx="5092507" cy="508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99568" y="843864"/>
            <a:ext cx="4596954" cy="1371600"/>
          </a:xfrm>
          <a:prstGeom prst="rect">
            <a:avLst/>
          </a:prstGeom>
        </p:spPr>
        <p:txBody>
          <a:bodyPr/>
          <a:lstStyle>
            <a:lvl1pPr>
              <a:defRPr sz="1733" b="1" i="0">
                <a:latin typeface="Poppins" pitchFamily="2" charset="77"/>
                <a:cs typeface="Poppins" pitchFamily="2" charset="77"/>
              </a:defRPr>
            </a:lvl1pPr>
            <a:lvl2pPr>
              <a:defRPr sz="1733" b="1" i="0">
                <a:latin typeface="Poppins" pitchFamily="2" charset="77"/>
                <a:cs typeface="Poppins" pitchFamily="2" charset="77"/>
              </a:defRPr>
            </a:lvl2pPr>
            <a:lvl3pPr>
              <a:defRPr sz="1733" b="1" i="0">
                <a:latin typeface="Poppins" pitchFamily="2" charset="77"/>
                <a:cs typeface="Poppins" pitchFamily="2" charset="77"/>
              </a:defRPr>
            </a:lvl3pPr>
            <a:lvl4pPr>
              <a:defRPr sz="1733" b="1" i="0">
                <a:latin typeface="Poppins" pitchFamily="2" charset="77"/>
                <a:cs typeface="Poppins" pitchFamily="2" charset="77"/>
              </a:defRPr>
            </a:lvl4pPr>
            <a:lvl5pPr>
              <a:defRPr sz="1733"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3" name="ZoneTexte 12">
            <a:extLst>
              <a:ext uri="{FF2B5EF4-FFF2-40B4-BE49-F238E27FC236}">
                <a16:creationId xmlns:a16="http://schemas.microsoft.com/office/drawing/2014/main" id="{1EE77FFA-5EF5-8069-8E06-B478DCAA1005}"/>
              </a:ext>
            </a:extLst>
          </p:cNvPr>
          <p:cNvSpPr txBox="1"/>
          <p:nvPr/>
        </p:nvSpPr>
        <p:spPr>
          <a:xfrm>
            <a:off x="8737600" y="6535579"/>
            <a:ext cx="3352800" cy="276999"/>
          </a:xfrm>
          <a:prstGeom prst="rect">
            <a:avLst/>
          </a:prstGeom>
          <a:noFill/>
        </p:spPr>
        <p:txBody>
          <a:bodyPr wrap="square" rtlCol="0">
            <a:spAutoFit/>
          </a:bodyPr>
          <a:lstStyle/>
          <a:p>
            <a:pPr algn="r"/>
            <a:r>
              <a:rPr lang="fr-FR" sz="1200" dirty="0">
                <a:latin typeface="Poppins" pitchFamily="2" charset="77"/>
                <a:cs typeface="Poppins" pitchFamily="2" charset="77"/>
              </a:rPr>
              <a:t>Formation Complète</a:t>
            </a:r>
          </a:p>
        </p:txBody>
      </p:sp>
      <p:cxnSp>
        <p:nvCxnSpPr>
          <p:cNvPr id="15" name="Connecteur droit 14">
            <a:extLst>
              <a:ext uri="{FF2B5EF4-FFF2-40B4-BE49-F238E27FC236}">
                <a16:creationId xmlns:a16="http://schemas.microsoft.com/office/drawing/2014/main" id="{840E7199-AB3D-0B9E-F54D-7ADEDF56C1AD}"/>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67590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Graph">
  <p:cSld name="Title and Graph">
    <p:spTree>
      <p:nvGrpSpPr>
        <p:cNvPr id="1" name="Shape 31"/>
        <p:cNvGrpSpPr/>
        <p:nvPr/>
      </p:nvGrpSpPr>
      <p:grpSpPr>
        <a:xfrm>
          <a:off x="0" y="0"/>
          <a:ext cx="0" cy="0"/>
          <a:chOff x="0" y="0"/>
          <a:chExt cx="0" cy="0"/>
        </a:xfrm>
      </p:grpSpPr>
      <p:sp>
        <p:nvSpPr>
          <p:cNvPr id="32" name="Google Shape;3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4" name="Google Shape;34;p30"/>
          <p:cNvSpPr txBox="1">
            <a:spLocks noGrp="1"/>
          </p:cNvSpPr>
          <p:nvPr>
            <p:ph type="title"/>
          </p:nvPr>
        </p:nvSpPr>
        <p:spPr>
          <a:xfrm>
            <a:off x="577638" y="537198"/>
            <a:ext cx="11282641" cy="32369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29960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457201" y="1105037"/>
            <a:ext cx="8571795" cy="1326091"/>
          </a:xfrm>
          <a:prstGeom prst="rect">
            <a:avLst/>
          </a:prstGeom>
        </p:spPr>
        <p:txBody>
          <a:bodyPr/>
          <a:lstStyle>
            <a:lvl1pPr>
              <a:defRPr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457864" y="3205409"/>
            <a:ext cx="7255013" cy="965200"/>
          </a:xfrm>
          <a:prstGeom prst="rect">
            <a:avLst/>
          </a:prstGeom>
        </p:spPr>
        <p:txBody>
          <a:bodyPr/>
          <a:lstStyle>
            <a:lvl1pPr>
              <a:defRPr sz="2933" b="1"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en-US"/>
              <a:t>Click to edit Master text styles</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460477" y="4944889"/>
            <a:ext cx="5994400" cy="1117600"/>
          </a:xfrm>
          <a:prstGeom prst="rect">
            <a:avLst/>
          </a:prstGeom>
        </p:spPr>
        <p:txBody>
          <a:bodyPr/>
          <a:lstStyle>
            <a:lvl1pPr>
              <a:defRPr sz="2233" b="1" i="0">
                <a:solidFill>
                  <a:srgbClr val="292929"/>
                </a:solidFill>
                <a:latin typeface="Poppins" pitchFamily="2" charset="77"/>
                <a:cs typeface="Poppins" pitchFamily="2" charset="77"/>
              </a:defRPr>
            </a:lvl1pPr>
            <a:lvl2pPr>
              <a:defRPr sz="2233" b="1" i="0">
                <a:solidFill>
                  <a:srgbClr val="292929"/>
                </a:solidFill>
                <a:latin typeface="Poppins" pitchFamily="2" charset="77"/>
                <a:cs typeface="Poppins" pitchFamily="2" charset="77"/>
              </a:defRPr>
            </a:lvl2pPr>
            <a:lvl3pPr>
              <a:defRPr sz="2233" b="1" i="0">
                <a:solidFill>
                  <a:srgbClr val="292929"/>
                </a:solidFill>
                <a:latin typeface="Poppins" pitchFamily="2" charset="77"/>
                <a:cs typeface="Poppins" pitchFamily="2" charset="77"/>
              </a:defRPr>
            </a:lvl3pPr>
            <a:lvl4pPr>
              <a:defRPr sz="2233" b="1" i="0">
                <a:solidFill>
                  <a:srgbClr val="292929"/>
                </a:solidFill>
                <a:latin typeface="Poppins" pitchFamily="2" charset="77"/>
                <a:cs typeface="Poppins" pitchFamily="2" charset="77"/>
              </a:defRPr>
            </a:lvl4pPr>
            <a:lvl5pPr>
              <a:defRPr sz="2233" b="1" i="0">
                <a:solidFill>
                  <a:srgbClr val="292929"/>
                </a:solidFill>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20" name="Group 3">
            <a:extLst>
              <a:ext uri="{FF2B5EF4-FFF2-40B4-BE49-F238E27FC236}">
                <a16:creationId xmlns:a16="http://schemas.microsoft.com/office/drawing/2014/main" id="{94C248B8-711E-4F29-9A8B-91B97FDD8A38}"/>
              </a:ext>
            </a:extLst>
          </p:cNvPr>
          <p:cNvGrpSpPr>
            <a:grpSpLocks noChangeAspect="1"/>
          </p:cNvGrpSpPr>
          <p:nvPr userDrawn="1"/>
        </p:nvGrpSpPr>
        <p:grpSpPr>
          <a:xfrm>
            <a:off x="6549803" y="4391408"/>
            <a:ext cx="2868130" cy="2466592"/>
            <a:chOff x="0" y="0"/>
            <a:chExt cx="6350000" cy="5461000"/>
          </a:xfrm>
        </p:grpSpPr>
        <p:sp>
          <p:nvSpPr>
            <p:cNvPr id="21" name="Freeform 4">
              <a:extLst>
                <a:ext uri="{FF2B5EF4-FFF2-40B4-BE49-F238E27FC236}">
                  <a16:creationId xmlns:a16="http://schemas.microsoft.com/office/drawing/2014/main" id="{1475B4BF-E2F7-4FC8-9F28-82A77F1662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2" name="Group 5">
            <a:extLst>
              <a:ext uri="{FF2B5EF4-FFF2-40B4-BE49-F238E27FC236}">
                <a16:creationId xmlns:a16="http://schemas.microsoft.com/office/drawing/2014/main" id="{7CEEE077-9DDB-45C8-AB94-04FF2EAE1100}"/>
              </a:ext>
            </a:extLst>
          </p:cNvPr>
          <p:cNvGrpSpPr>
            <a:grpSpLocks noChangeAspect="1"/>
          </p:cNvGrpSpPr>
          <p:nvPr userDrawn="1"/>
        </p:nvGrpSpPr>
        <p:grpSpPr>
          <a:xfrm>
            <a:off x="8118613" y="1488199"/>
            <a:ext cx="2868130" cy="2466592"/>
            <a:chOff x="0" y="0"/>
            <a:chExt cx="6350000" cy="5461000"/>
          </a:xfrm>
        </p:grpSpPr>
        <p:sp>
          <p:nvSpPr>
            <p:cNvPr id="23" name="Freeform 6">
              <a:extLst>
                <a:ext uri="{FF2B5EF4-FFF2-40B4-BE49-F238E27FC236}">
                  <a16:creationId xmlns:a16="http://schemas.microsoft.com/office/drawing/2014/main" id="{DA6F34F3-F16C-4D9E-8361-06E45EDD98B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58AC57B2-A670-4601-8846-1A6E2F77905E}"/>
              </a:ext>
            </a:extLst>
          </p:cNvPr>
          <p:cNvGrpSpPr>
            <a:grpSpLocks noChangeAspect="1"/>
          </p:cNvGrpSpPr>
          <p:nvPr userDrawn="1"/>
        </p:nvGrpSpPr>
        <p:grpSpPr>
          <a:xfrm>
            <a:off x="9862326" y="-1346928"/>
            <a:ext cx="2868130" cy="2466592"/>
            <a:chOff x="0" y="0"/>
            <a:chExt cx="6350000" cy="5461000"/>
          </a:xfrm>
        </p:grpSpPr>
        <p:sp>
          <p:nvSpPr>
            <p:cNvPr id="25" name="Freeform 8">
              <a:extLst>
                <a:ext uri="{FF2B5EF4-FFF2-40B4-BE49-F238E27FC236}">
                  <a16:creationId xmlns:a16="http://schemas.microsoft.com/office/drawing/2014/main" id="{10BE1777-38DB-490D-A90D-80EE574B576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6" name="Group 9">
            <a:extLst>
              <a:ext uri="{FF2B5EF4-FFF2-40B4-BE49-F238E27FC236}">
                <a16:creationId xmlns:a16="http://schemas.microsoft.com/office/drawing/2014/main" id="{6B38BE04-9723-477F-AA5F-EDDEAB847D07}"/>
              </a:ext>
            </a:extLst>
          </p:cNvPr>
          <p:cNvGrpSpPr>
            <a:grpSpLocks noChangeAspect="1"/>
          </p:cNvGrpSpPr>
          <p:nvPr userDrawn="1"/>
        </p:nvGrpSpPr>
        <p:grpSpPr>
          <a:xfrm>
            <a:off x="8118613" y="4177606"/>
            <a:ext cx="2848259" cy="2466592"/>
            <a:chOff x="0" y="0"/>
            <a:chExt cx="6350000" cy="5499100"/>
          </a:xfrm>
        </p:grpSpPr>
        <p:sp>
          <p:nvSpPr>
            <p:cNvPr id="27" name="Freeform 10">
              <a:extLst>
                <a:ext uri="{FF2B5EF4-FFF2-40B4-BE49-F238E27FC236}">
                  <a16:creationId xmlns:a16="http://schemas.microsoft.com/office/drawing/2014/main" id="{ACA30BA3-DA3F-4063-9A8B-3AAC62C58E6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11">
            <a:extLst>
              <a:ext uri="{FF2B5EF4-FFF2-40B4-BE49-F238E27FC236}">
                <a16:creationId xmlns:a16="http://schemas.microsoft.com/office/drawing/2014/main" id="{BF9FAA3E-9C54-432C-BC41-94E75DB4F9F7}"/>
              </a:ext>
            </a:extLst>
          </p:cNvPr>
          <p:cNvGrpSpPr>
            <a:grpSpLocks noChangeAspect="1"/>
          </p:cNvGrpSpPr>
          <p:nvPr userDrawn="1"/>
        </p:nvGrpSpPr>
        <p:grpSpPr>
          <a:xfrm>
            <a:off x="9727755" y="1341914"/>
            <a:ext cx="2848259" cy="2466592"/>
            <a:chOff x="0" y="0"/>
            <a:chExt cx="6350000" cy="5499100"/>
          </a:xfrm>
        </p:grpSpPr>
        <p:sp>
          <p:nvSpPr>
            <p:cNvPr id="29" name="Freeform 12">
              <a:extLst>
                <a:ext uri="{FF2B5EF4-FFF2-40B4-BE49-F238E27FC236}">
                  <a16:creationId xmlns:a16="http://schemas.microsoft.com/office/drawing/2014/main" id="{36FE175F-5D84-4F71-9C7B-B79F2CA31AC3}"/>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35609624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457865" y="602339"/>
            <a:ext cx="8571795" cy="1326091"/>
          </a:xfrm>
          <a:prstGeom prst="rect">
            <a:avLst/>
          </a:prstGeom>
        </p:spPr>
        <p:txBody>
          <a:bodyPr/>
          <a:lstStyle>
            <a:lvl1pPr>
              <a:defRPr sz="4400" b="1" i="0">
                <a:solidFill>
                  <a:srgbClr val="292929"/>
                </a:solidFill>
                <a:latin typeface="Poppins" pitchFamily="2" charset="77"/>
                <a:cs typeface="Poppins" pitchFamily="2" charset="77"/>
              </a:defRPr>
            </a:lvl1pPr>
          </a:lstStyle>
          <a:p>
            <a:r>
              <a:rPr lang="fr-FR" dirty="0" err="1"/>
              <a:t>Title</a:t>
            </a:r>
            <a:r>
              <a:rPr lang="fr-FR" dirty="0"/>
              <a:t> </a:t>
            </a:r>
            <a:r>
              <a:rPr lang="fr-FR" dirty="0" err="1"/>
              <a:t>presentation</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457864" y="3205409"/>
            <a:ext cx="7255013" cy="965200"/>
          </a:xfrm>
          <a:prstGeom prst="rect">
            <a:avLst/>
          </a:prstGeom>
        </p:spPr>
        <p:txBody>
          <a:bodyPr/>
          <a:lstStyle>
            <a:lvl1pPr marL="0" indent="0">
              <a:buNone/>
              <a:defRPr sz="2133" b="0"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fr-FR" dirty="0"/>
              <a:t>Name</a:t>
            </a:r>
          </a:p>
          <a:p>
            <a:pPr lvl="0"/>
            <a:r>
              <a:rPr lang="fr-FR" b="0" dirty="0"/>
              <a:t>Position</a:t>
            </a:r>
            <a:endParaRPr lang="fr-FR" dirty="0"/>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3">
            <a:extLst>
              <a:ext uri="{FF2B5EF4-FFF2-40B4-BE49-F238E27FC236}">
                <a16:creationId xmlns:a16="http://schemas.microsoft.com/office/drawing/2014/main" id="{631480AB-633D-4992-977B-677495F244EE}"/>
              </a:ext>
            </a:extLst>
          </p:cNvPr>
          <p:cNvGrpSpPr>
            <a:grpSpLocks noChangeAspect="1"/>
          </p:cNvGrpSpPr>
          <p:nvPr userDrawn="1"/>
        </p:nvGrpSpPr>
        <p:grpSpPr>
          <a:xfrm>
            <a:off x="6549803" y="4391408"/>
            <a:ext cx="2868130" cy="2466592"/>
            <a:chOff x="0" y="0"/>
            <a:chExt cx="6350000" cy="5461000"/>
          </a:xfrm>
        </p:grpSpPr>
        <p:sp>
          <p:nvSpPr>
            <p:cNvPr id="23" name="Freeform 4">
              <a:extLst>
                <a:ext uri="{FF2B5EF4-FFF2-40B4-BE49-F238E27FC236}">
                  <a16:creationId xmlns:a16="http://schemas.microsoft.com/office/drawing/2014/main" id="{67904455-72C0-496D-89AC-69D6E6B9574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4" name="Group 5">
            <a:extLst>
              <a:ext uri="{FF2B5EF4-FFF2-40B4-BE49-F238E27FC236}">
                <a16:creationId xmlns:a16="http://schemas.microsoft.com/office/drawing/2014/main" id="{CCE2CA93-5252-4ED1-951B-86DF55CE45C1}"/>
              </a:ext>
            </a:extLst>
          </p:cNvPr>
          <p:cNvGrpSpPr>
            <a:grpSpLocks noChangeAspect="1"/>
          </p:cNvGrpSpPr>
          <p:nvPr userDrawn="1"/>
        </p:nvGrpSpPr>
        <p:grpSpPr>
          <a:xfrm>
            <a:off x="8118613" y="1488199"/>
            <a:ext cx="2868130" cy="2466592"/>
            <a:chOff x="0" y="0"/>
            <a:chExt cx="6350000" cy="5461000"/>
          </a:xfrm>
        </p:grpSpPr>
        <p:sp>
          <p:nvSpPr>
            <p:cNvPr id="25" name="Freeform 6">
              <a:extLst>
                <a:ext uri="{FF2B5EF4-FFF2-40B4-BE49-F238E27FC236}">
                  <a16:creationId xmlns:a16="http://schemas.microsoft.com/office/drawing/2014/main" id="{8F085AE8-C321-48EE-9B63-D6FFBD366AAB}"/>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EB97EC1A-9200-4D86-924F-31B86FE93FFA}"/>
              </a:ext>
            </a:extLst>
          </p:cNvPr>
          <p:cNvGrpSpPr>
            <a:grpSpLocks noChangeAspect="1"/>
          </p:cNvGrpSpPr>
          <p:nvPr userDrawn="1"/>
        </p:nvGrpSpPr>
        <p:grpSpPr>
          <a:xfrm>
            <a:off x="9862326" y="-1346928"/>
            <a:ext cx="2868130" cy="2466592"/>
            <a:chOff x="0" y="0"/>
            <a:chExt cx="6350000" cy="5461000"/>
          </a:xfrm>
        </p:grpSpPr>
        <p:sp>
          <p:nvSpPr>
            <p:cNvPr id="27" name="Freeform 8">
              <a:extLst>
                <a:ext uri="{FF2B5EF4-FFF2-40B4-BE49-F238E27FC236}">
                  <a16:creationId xmlns:a16="http://schemas.microsoft.com/office/drawing/2014/main" id="{B813B0D9-0BC4-4B97-B5EC-653118AACC2E}"/>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8" name="Group 9">
            <a:extLst>
              <a:ext uri="{FF2B5EF4-FFF2-40B4-BE49-F238E27FC236}">
                <a16:creationId xmlns:a16="http://schemas.microsoft.com/office/drawing/2014/main" id="{00E209D9-3E28-4177-88DC-16BA5FD355B3}"/>
              </a:ext>
            </a:extLst>
          </p:cNvPr>
          <p:cNvGrpSpPr>
            <a:grpSpLocks noChangeAspect="1"/>
          </p:cNvGrpSpPr>
          <p:nvPr userDrawn="1"/>
        </p:nvGrpSpPr>
        <p:grpSpPr>
          <a:xfrm>
            <a:off x="8118613" y="4177606"/>
            <a:ext cx="2848259" cy="2466592"/>
            <a:chOff x="0" y="0"/>
            <a:chExt cx="6350000" cy="5499100"/>
          </a:xfrm>
        </p:grpSpPr>
        <p:sp>
          <p:nvSpPr>
            <p:cNvPr id="29" name="Freeform 10">
              <a:extLst>
                <a:ext uri="{FF2B5EF4-FFF2-40B4-BE49-F238E27FC236}">
                  <a16:creationId xmlns:a16="http://schemas.microsoft.com/office/drawing/2014/main" id="{2E4842A0-8A83-49EC-8CA0-A0946FD8FAC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0" name="Group 11">
            <a:extLst>
              <a:ext uri="{FF2B5EF4-FFF2-40B4-BE49-F238E27FC236}">
                <a16:creationId xmlns:a16="http://schemas.microsoft.com/office/drawing/2014/main" id="{FE935023-6A54-40A8-9857-667B633B6F4A}"/>
              </a:ext>
            </a:extLst>
          </p:cNvPr>
          <p:cNvGrpSpPr>
            <a:grpSpLocks noChangeAspect="1"/>
          </p:cNvGrpSpPr>
          <p:nvPr userDrawn="1"/>
        </p:nvGrpSpPr>
        <p:grpSpPr>
          <a:xfrm>
            <a:off x="9727755" y="1341914"/>
            <a:ext cx="2848259" cy="2466592"/>
            <a:chOff x="0" y="0"/>
            <a:chExt cx="6350000" cy="5499100"/>
          </a:xfrm>
        </p:grpSpPr>
        <p:sp>
          <p:nvSpPr>
            <p:cNvPr id="31" name="Freeform 12">
              <a:extLst>
                <a:ext uri="{FF2B5EF4-FFF2-40B4-BE49-F238E27FC236}">
                  <a16:creationId xmlns:a16="http://schemas.microsoft.com/office/drawing/2014/main" id="{CC45D424-BDF3-4EFF-BFAB-E13DFEBD873E}"/>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32" name="ZoneTexte 19">
            <a:extLst>
              <a:ext uri="{FF2B5EF4-FFF2-40B4-BE49-F238E27FC236}">
                <a16:creationId xmlns:a16="http://schemas.microsoft.com/office/drawing/2014/main" id="{4C9E7887-F4CE-4A5E-AF2A-4BF21D6660A1}"/>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33" name="Connecteur droit 20">
            <a:extLst>
              <a:ext uri="{FF2B5EF4-FFF2-40B4-BE49-F238E27FC236}">
                <a16:creationId xmlns:a16="http://schemas.microsoft.com/office/drawing/2014/main" id="{78D820CE-393A-4203-963A-1934211CB23D}"/>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88684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5" name="Groupe 4">
            <a:extLst>
              <a:ext uri="{FF2B5EF4-FFF2-40B4-BE49-F238E27FC236}">
                <a16:creationId xmlns:a16="http://schemas.microsoft.com/office/drawing/2014/main" id="{9F8EBCD7-713D-B97F-5B2C-306011DBFE3E}"/>
              </a:ext>
            </a:extLst>
          </p:cNvPr>
          <p:cNvGrpSpPr/>
          <p:nvPr/>
        </p:nvGrpSpPr>
        <p:grpSpPr>
          <a:xfrm>
            <a:off x="10972801" y="4717197"/>
            <a:ext cx="1625599" cy="2185128"/>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Formation Complète</a:t>
            </a:r>
          </a:p>
        </p:txBody>
      </p:sp>
      <p:cxnSp>
        <p:nvCxnSpPr>
          <p:cNvPr id="18" name="Connecteur droit 17">
            <a:extLst>
              <a:ext uri="{FF2B5EF4-FFF2-40B4-BE49-F238E27FC236}">
                <a16:creationId xmlns:a16="http://schemas.microsoft.com/office/drawing/2014/main" id="{02E42F46-90F5-77E7-6496-B6BF20F94429}"/>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e 4">
            <a:extLst>
              <a:ext uri="{FF2B5EF4-FFF2-40B4-BE49-F238E27FC236}">
                <a16:creationId xmlns:a16="http://schemas.microsoft.com/office/drawing/2014/main" id="{0651BF2E-C837-4D28-80A8-56F66580F637}"/>
              </a:ext>
            </a:extLst>
          </p:cNvPr>
          <p:cNvGrpSpPr/>
          <p:nvPr userDrawn="1"/>
        </p:nvGrpSpPr>
        <p:grpSpPr>
          <a:xfrm>
            <a:off x="10972801" y="4717197"/>
            <a:ext cx="1625599" cy="2185128"/>
            <a:chOff x="9824704" y="-2020392"/>
            <a:chExt cx="9270979" cy="12307392"/>
          </a:xfrm>
        </p:grpSpPr>
        <p:grpSp>
          <p:nvGrpSpPr>
            <p:cNvPr id="20" name="Group 3">
              <a:extLst>
                <a:ext uri="{FF2B5EF4-FFF2-40B4-BE49-F238E27FC236}">
                  <a16:creationId xmlns:a16="http://schemas.microsoft.com/office/drawing/2014/main" id="{2CC24288-768F-4272-8149-08AE876EEA83}"/>
                </a:ext>
              </a:extLst>
            </p:cNvPr>
            <p:cNvGrpSpPr>
              <a:grpSpLocks noChangeAspect="1"/>
            </p:cNvGrpSpPr>
            <p:nvPr userDrawn="1"/>
          </p:nvGrpSpPr>
          <p:grpSpPr>
            <a:xfrm>
              <a:off x="9824704" y="6587112"/>
              <a:ext cx="4302195" cy="3699888"/>
              <a:chOff x="0" y="0"/>
              <a:chExt cx="6350000" cy="5461000"/>
            </a:xfrm>
          </p:grpSpPr>
          <p:sp>
            <p:nvSpPr>
              <p:cNvPr id="29" name="Freeform 4">
                <a:extLst>
                  <a:ext uri="{FF2B5EF4-FFF2-40B4-BE49-F238E27FC236}">
                    <a16:creationId xmlns:a16="http://schemas.microsoft.com/office/drawing/2014/main" id="{5232DE0F-5076-4204-896B-66847F63E1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1" name="Group 5">
              <a:extLst>
                <a:ext uri="{FF2B5EF4-FFF2-40B4-BE49-F238E27FC236}">
                  <a16:creationId xmlns:a16="http://schemas.microsoft.com/office/drawing/2014/main" id="{1B017339-6859-4971-A0FA-B6F94D739D57}"/>
                </a:ext>
              </a:extLst>
            </p:cNvPr>
            <p:cNvGrpSpPr>
              <a:grpSpLocks noChangeAspect="1"/>
            </p:cNvGrpSpPr>
            <p:nvPr userDrawn="1"/>
          </p:nvGrpSpPr>
          <p:grpSpPr>
            <a:xfrm>
              <a:off x="12177919" y="2232299"/>
              <a:ext cx="4302195" cy="3699888"/>
              <a:chOff x="0" y="0"/>
              <a:chExt cx="6350000" cy="5461000"/>
            </a:xfrm>
          </p:grpSpPr>
          <p:sp>
            <p:nvSpPr>
              <p:cNvPr id="28" name="Freeform 6">
                <a:extLst>
                  <a:ext uri="{FF2B5EF4-FFF2-40B4-BE49-F238E27FC236}">
                    <a16:creationId xmlns:a16="http://schemas.microsoft.com/office/drawing/2014/main" id="{77EEFBAE-7522-42C6-942B-46D059CEF8F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2" name="Group 7">
              <a:extLst>
                <a:ext uri="{FF2B5EF4-FFF2-40B4-BE49-F238E27FC236}">
                  <a16:creationId xmlns:a16="http://schemas.microsoft.com/office/drawing/2014/main" id="{9FF4110B-DB6C-444D-AEAB-BF3290EDBF94}"/>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C9737E64-A356-48B6-8C02-CFE7E8D69CF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3" name="Group 9">
              <a:extLst>
                <a:ext uri="{FF2B5EF4-FFF2-40B4-BE49-F238E27FC236}">
                  <a16:creationId xmlns:a16="http://schemas.microsoft.com/office/drawing/2014/main" id="{532EC4A6-55C1-49DC-BD4D-8DF521775AC4}"/>
                </a:ext>
              </a:extLst>
            </p:cNvPr>
            <p:cNvGrpSpPr>
              <a:grpSpLocks noChangeAspect="1"/>
            </p:cNvGrpSpPr>
            <p:nvPr userDrawn="1"/>
          </p:nvGrpSpPr>
          <p:grpSpPr>
            <a:xfrm>
              <a:off x="12177919" y="6266409"/>
              <a:ext cx="4272388" cy="3699888"/>
              <a:chOff x="0" y="0"/>
              <a:chExt cx="6350000" cy="5499100"/>
            </a:xfrm>
          </p:grpSpPr>
          <p:sp>
            <p:nvSpPr>
              <p:cNvPr id="26" name="Freeform 10">
                <a:extLst>
                  <a:ext uri="{FF2B5EF4-FFF2-40B4-BE49-F238E27FC236}">
                    <a16:creationId xmlns:a16="http://schemas.microsoft.com/office/drawing/2014/main" id="{4F754CB6-5467-4544-9005-37D7B01C8B5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4" name="Group 11">
              <a:extLst>
                <a:ext uri="{FF2B5EF4-FFF2-40B4-BE49-F238E27FC236}">
                  <a16:creationId xmlns:a16="http://schemas.microsoft.com/office/drawing/2014/main" id="{F845D0E5-4CB7-4A85-98E2-BFC5946E32CC}"/>
                </a:ext>
              </a:extLst>
            </p:cNvPr>
            <p:cNvGrpSpPr>
              <a:grpSpLocks noChangeAspect="1"/>
            </p:cNvGrpSpPr>
            <p:nvPr userDrawn="1"/>
          </p:nvGrpSpPr>
          <p:grpSpPr>
            <a:xfrm>
              <a:off x="14591633" y="2012871"/>
              <a:ext cx="4272388" cy="3699888"/>
              <a:chOff x="0" y="0"/>
              <a:chExt cx="6350000" cy="5499100"/>
            </a:xfrm>
          </p:grpSpPr>
          <p:sp>
            <p:nvSpPr>
              <p:cNvPr id="25" name="Freeform 12">
                <a:extLst>
                  <a:ext uri="{FF2B5EF4-FFF2-40B4-BE49-F238E27FC236}">
                    <a16:creationId xmlns:a16="http://schemas.microsoft.com/office/drawing/2014/main" id="{7A234E7C-3491-416B-9564-48CB6B1E043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41" name="Connecteur droit 17">
            <a:extLst>
              <a:ext uri="{FF2B5EF4-FFF2-40B4-BE49-F238E27FC236}">
                <a16:creationId xmlns:a16="http://schemas.microsoft.com/office/drawing/2014/main" id="{F909C407-53FF-4DFC-99EB-3A8CBC353A9B}"/>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47674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p:nvGrpSpPr>
        <p:grpSpPr>
          <a:xfrm rot="3608892">
            <a:off x="4170740" y="6087713"/>
            <a:ext cx="717435" cy="968494"/>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28" name="ZoneTexte 27">
            <a:extLst>
              <a:ext uri="{FF2B5EF4-FFF2-40B4-BE49-F238E27FC236}">
                <a16:creationId xmlns:a16="http://schemas.microsoft.com/office/drawing/2014/main" id="{61B6D1A2-E21B-8081-F592-001617AE51D2}"/>
              </a:ext>
            </a:extLst>
          </p:cNvPr>
          <p:cNvSpPr txBox="1"/>
          <p:nvPr/>
        </p:nvSpPr>
        <p:spPr>
          <a:xfrm>
            <a:off x="101600" y="6535579"/>
            <a:ext cx="4013200" cy="276999"/>
          </a:xfrm>
          <a:prstGeom prst="rect">
            <a:avLst/>
          </a:prstGeom>
          <a:noFill/>
        </p:spPr>
        <p:txBody>
          <a:bodyPr wrap="square" rtlCol="0">
            <a:spAutoFit/>
          </a:bodyPr>
          <a:lstStyle/>
          <a:p>
            <a:pPr algn="l"/>
            <a:r>
              <a:rPr lang="fr-FR" sz="1200" dirty="0" err="1">
                <a:latin typeface="Poppins" pitchFamily="2" charset="77"/>
                <a:cs typeface="Poppins" pitchFamily="2" charset="77"/>
              </a:rPr>
              <a:t>Comprehensive</a:t>
            </a:r>
            <a:r>
              <a:rPr lang="fr-FR" sz="1200" dirty="0">
                <a:latin typeface="Poppins" pitchFamily="2" charset="77"/>
                <a:cs typeface="Poppins" pitchFamily="2" charset="77"/>
              </a:rPr>
              <a:t> Training 2022</a:t>
            </a:r>
          </a:p>
        </p:txBody>
      </p:sp>
      <p:cxnSp>
        <p:nvCxnSpPr>
          <p:cNvPr id="29" name="Connecteur droit 28">
            <a:extLst>
              <a:ext uri="{FF2B5EF4-FFF2-40B4-BE49-F238E27FC236}">
                <a16:creationId xmlns:a16="http://schemas.microsoft.com/office/drawing/2014/main" id="{6256D9B0-C816-675E-C239-53EFB72DE25A}"/>
              </a:ext>
            </a:extLst>
          </p:cNvPr>
          <p:cNvCxnSpPr>
            <a:cxnSpLocks/>
          </p:cNvCxnSpPr>
          <p:nvPr/>
        </p:nvCxnSpPr>
        <p:spPr>
          <a:xfrm>
            <a:off x="-50800" y="6492874"/>
            <a:ext cx="50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32" name="Groupe 16">
            <a:extLst>
              <a:ext uri="{FF2B5EF4-FFF2-40B4-BE49-F238E27FC236}">
                <a16:creationId xmlns:a16="http://schemas.microsoft.com/office/drawing/2014/main" id="{DDBC99AD-1995-4E74-8F75-4E68C6F6D040}"/>
              </a:ext>
            </a:extLst>
          </p:cNvPr>
          <p:cNvGrpSpPr/>
          <p:nvPr userDrawn="1"/>
        </p:nvGrpSpPr>
        <p:grpSpPr>
          <a:xfrm rot="3608892">
            <a:off x="4170740" y="6087713"/>
            <a:ext cx="717435" cy="968494"/>
            <a:chOff x="9824704" y="-2020392"/>
            <a:chExt cx="9270979" cy="12307392"/>
          </a:xfrm>
        </p:grpSpPr>
        <p:grpSp>
          <p:nvGrpSpPr>
            <p:cNvPr id="33" name="Group 3">
              <a:extLst>
                <a:ext uri="{FF2B5EF4-FFF2-40B4-BE49-F238E27FC236}">
                  <a16:creationId xmlns:a16="http://schemas.microsoft.com/office/drawing/2014/main" id="{363C9901-FFE8-4F33-871F-3DCD1D0F0DCB}"/>
                </a:ext>
              </a:extLst>
            </p:cNvPr>
            <p:cNvGrpSpPr>
              <a:grpSpLocks noChangeAspect="1"/>
            </p:cNvGrpSpPr>
            <p:nvPr userDrawn="1"/>
          </p:nvGrpSpPr>
          <p:grpSpPr>
            <a:xfrm>
              <a:off x="9824704" y="6587112"/>
              <a:ext cx="4302195" cy="3699888"/>
              <a:chOff x="0" y="0"/>
              <a:chExt cx="6350000" cy="5461000"/>
            </a:xfrm>
          </p:grpSpPr>
          <p:sp>
            <p:nvSpPr>
              <p:cNvPr id="42" name="Freeform 4">
                <a:extLst>
                  <a:ext uri="{FF2B5EF4-FFF2-40B4-BE49-F238E27FC236}">
                    <a16:creationId xmlns:a16="http://schemas.microsoft.com/office/drawing/2014/main" id="{2EED5908-04FC-4DF3-86F3-0645B7BB9C5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4" name="Group 5">
              <a:extLst>
                <a:ext uri="{FF2B5EF4-FFF2-40B4-BE49-F238E27FC236}">
                  <a16:creationId xmlns:a16="http://schemas.microsoft.com/office/drawing/2014/main" id="{9088C53D-33FA-4CDF-A1E1-FF1F9B05D8B5}"/>
                </a:ext>
              </a:extLst>
            </p:cNvPr>
            <p:cNvGrpSpPr>
              <a:grpSpLocks noChangeAspect="1"/>
            </p:cNvGrpSpPr>
            <p:nvPr userDrawn="1"/>
          </p:nvGrpSpPr>
          <p:grpSpPr>
            <a:xfrm>
              <a:off x="12177919" y="2232299"/>
              <a:ext cx="4302195" cy="3699888"/>
              <a:chOff x="0" y="0"/>
              <a:chExt cx="6350000" cy="5461000"/>
            </a:xfrm>
          </p:grpSpPr>
          <p:sp>
            <p:nvSpPr>
              <p:cNvPr id="41" name="Freeform 6">
                <a:extLst>
                  <a:ext uri="{FF2B5EF4-FFF2-40B4-BE49-F238E27FC236}">
                    <a16:creationId xmlns:a16="http://schemas.microsoft.com/office/drawing/2014/main" id="{C490EA88-CEE7-4F6B-8C2E-69056F473FC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5" name="Group 7">
              <a:extLst>
                <a:ext uri="{FF2B5EF4-FFF2-40B4-BE49-F238E27FC236}">
                  <a16:creationId xmlns:a16="http://schemas.microsoft.com/office/drawing/2014/main" id="{4F55C277-8891-4896-B2E0-9C6F71D8B06B}"/>
                </a:ext>
              </a:extLst>
            </p:cNvPr>
            <p:cNvGrpSpPr>
              <a:grpSpLocks noChangeAspect="1"/>
            </p:cNvGrpSpPr>
            <p:nvPr userDrawn="1"/>
          </p:nvGrpSpPr>
          <p:grpSpPr>
            <a:xfrm>
              <a:off x="14793488" y="-2020392"/>
              <a:ext cx="4302195" cy="3699888"/>
              <a:chOff x="0" y="0"/>
              <a:chExt cx="6350000" cy="5461000"/>
            </a:xfrm>
          </p:grpSpPr>
          <p:sp>
            <p:nvSpPr>
              <p:cNvPr id="40" name="Freeform 8">
                <a:extLst>
                  <a:ext uri="{FF2B5EF4-FFF2-40B4-BE49-F238E27FC236}">
                    <a16:creationId xmlns:a16="http://schemas.microsoft.com/office/drawing/2014/main" id="{3EEC9A30-442E-41DC-B52F-DB85259E08F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1B1BB4CF-10DF-4F1B-B3A8-D80F85C896E9}"/>
                </a:ext>
              </a:extLst>
            </p:cNvPr>
            <p:cNvGrpSpPr>
              <a:grpSpLocks noChangeAspect="1"/>
            </p:cNvGrpSpPr>
            <p:nvPr userDrawn="1"/>
          </p:nvGrpSpPr>
          <p:grpSpPr>
            <a:xfrm>
              <a:off x="12177919" y="6266409"/>
              <a:ext cx="4272388" cy="3699888"/>
              <a:chOff x="0" y="0"/>
              <a:chExt cx="6350000" cy="5499100"/>
            </a:xfrm>
          </p:grpSpPr>
          <p:sp>
            <p:nvSpPr>
              <p:cNvPr id="39" name="Freeform 10">
                <a:extLst>
                  <a:ext uri="{FF2B5EF4-FFF2-40B4-BE49-F238E27FC236}">
                    <a16:creationId xmlns:a16="http://schemas.microsoft.com/office/drawing/2014/main" id="{5C9D3D97-0115-4D83-AD65-64C36F4602D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7" name="Group 11">
              <a:extLst>
                <a:ext uri="{FF2B5EF4-FFF2-40B4-BE49-F238E27FC236}">
                  <a16:creationId xmlns:a16="http://schemas.microsoft.com/office/drawing/2014/main" id="{F9963F0B-FBCC-421A-9DCD-BA659BB153F4}"/>
                </a:ext>
              </a:extLst>
            </p:cNvPr>
            <p:cNvGrpSpPr>
              <a:grpSpLocks noChangeAspect="1"/>
            </p:cNvGrpSpPr>
            <p:nvPr userDrawn="1"/>
          </p:nvGrpSpPr>
          <p:grpSpPr>
            <a:xfrm>
              <a:off x="14591633" y="2012871"/>
              <a:ext cx="4272388" cy="3699888"/>
              <a:chOff x="0" y="0"/>
              <a:chExt cx="6350000" cy="5499100"/>
            </a:xfrm>
          </p:grpSpPr>
          <p:sp>
            <p:nvSpPr>
              <p:cNvPr id="38" name="Freeform 12">
                <a:extLst>
                  <a:ext uri="{FF2B5EF4-FFF2-40B4-BE49-F238E27FC236}">
                    <a16:creationId xmlns:a16="http://schemas.microsoft.com/office/drawing/2014/main" id="{C27AE71D-5A27-4435-9B56-6986F066622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3" name="ZoneTexte 27">
            <a:extLst>
              <a:ext uri="{FF2B5EF4-FFF2-40B4-BE49-F238E27FC236}">
                <a16:creationId xmlns:a16="http://schemas.microsoft.com/office/drawing/2014/main" id="{EDDC1380-E614-4911-B6EC-E5E32F7B19C4}"/>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err="1">
                <a:latin typeface="Poppins" pitchFamily="2" charset="77"/>
                <a:cs typeface="Poppins" pitchFamily="2" charset="77"/>
              </a:rPr>
              <a:t>Comprehensive</a:t>
            </a:r>
            <a:r>
              <a:rPr lang="fr-FR" sz="1200" dirty="0">
                <a:latin typeface="Poppins" pitchFamily="2" charset="77"/>
                <a:cs typeface="Poppins" pitchFamily="2" charset="77"/>
              </a:rPr>
              <a:t> Training 2022</a:t>
            </a:r>
          </a:p>
        </p:txBody>
      </p:sp>
      <p:cxnSp>
        <p:nvCxnSpPr>
          <p:cNvPr id="44" name="Connecteur droit 28">
            <a:extLst>
              <a:ext uri="{FF2B5EF4-FFF2-40B4-BE49-F238E27FC236}">
                <a16:creationId xmlns:a16="http://schemas.microsoft.com/office/drawing/2014/main" id="{7F4E0EC0-65E9-4F4E-BA1F-2DEB0067D951}"/>
              </a:ext>
            </a:extLst>
          </p:cNvPr>
          <p:cNvCxnSpPr>
            <a:cxnSpLocks/>
          </p:cNvCxnSpPr>
          <p:nvPr userDrawn="1"/>
        </p:nvCxnSpPr>
        <p:spPr>
          <a:xfrm>
            <a:off x="-50800" y="6492874"/>
            <a:ext cx="50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6207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3047999" y="365126"/>
            <a:ext cx="8572499" cy="473075"/>
          </a:xfrm>
          <a:prstGeom prst="rect">
            <a:avLst/>
          </a:prstGeom>
        </p:spPr>
        <p:txBody>
          <a:bodyPr/>
          <a:lstStyle>
            <a:lvl1pPr>
              <a:defRPr sz="2400" b="1" i="0">
                <a:latin typeface="Poppins ExtraBold" pitchFamily="2" charset="77"/>
                <a:cs typeface="Poppins ExtraBold"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3047999" y="991513"/>
            <a:ext cx="8572500" cy="689286"/>
          </a:xfrm>
          <a:prstGeom prst="rect">
            <a:avLst/>
          </a:prstGeom>
        </p:spPr>
        <p:txBody>
          <a:bodyPr/>
          <a:lstStyle>
            <a:lvl1pPr algn="ctr">
              <a:defRPr sz="2133" b="0" i="0">
                <a:latin typeface="Poppins Light" pitchFamily="2" charset="77"/>
                <a:cs typeface="Poppins Light" pitchFamily="2" charset="77"/>
              </a:defRPr>
            </a:lvl1pPr>
            <a:lvl2pPr algn="ctr">
              <a:defRPr sz="2133" b="0" i="0">
                <a:latin typeface="Poppins Light" pitchFamily="2" charset="77"/>
                <a:cs typeface="Poppins Light" pitchFamily="2" charset="77"/>
              </a:defRPr>
            </a:lvl2pPr>
            <a:lvl3pPr algn="ctr">
              <a:defRPr sz="2133" b="0" i="0">
                <a:latin typeface="Poppins Light" pitchFamily="2" charset="77"/>
                <a:cs typeface="Poppins Light" pitchFamily="2" charset="77"/>
              </a:defRPr>
            </a:lvl3pPr>
            <a:lvl4pPr algn="ctr">
              <a:defRPr sz="2133" b="0" i="0">
                <a:latin typeface="Poppins Light" pitchFamily="2" charset="77"/>
                <a:cs typeface="Poppins Light" pitchFamily="2" charset="77"/>
              </a:defRPr>
            </a:lvl4pPr>
            <a:lvl5pPr algn="ctr">
              <a:defRPr sz="21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p:nvGrpSpPr>
        <p:grpSpPr>
          <a:xfrm>
            <a:off x="36827" y="3936476"/>
            <a:ext cx="1512035" cy="1309354"/>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p:nvGrpSpPr>
        <p:grpSpPr>
          <a:xfrm>
            <a:off x="1295744" y="3234476"/>
            <a:ext cx="1512035" cy="1309354"/>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p:nvGrpSpPr>
        <p:grpSpPr>
          <a:xfrm>
            <a:off x="1295744" y="4688703"/>
            <a:ext cx="1512035" cy="1309354"/>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p:nvGrpSpPr>
        <p:grpSpPr>
          <a:xfrm>
            <a:off x="1" y="5369502"/>
            <a:ext cx="1512035" cy="1309354"/>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p:nvGrpSpPr>
        <p:grpSpPr>
          <a:xfrm>
            <a:off x="73654" y="1073445"/>
            <a:ext cx="1512035" cy="1309354"/>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p:nvGrpSpPr>
        <p:grpSpPr>
          <a:xfrm>
            <a:off x="1332571" y="371445"/>
            <a:ext cx="1512035" cy="1309354"/>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p:nvGrpSpPr>
        <p:grpSpPr>
          <a:xfrm>
            <a:off x="1332571" y="1825673"/>
            <a:ext cx="1512035" cy="1309354"/>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p:nvGrpSpPr>
        <p:grpSpPr>
          <a:xfrm>
            <a:off x="36827" y="2506471"/>
            <a:ext cx="1512035" cy="1309354"/>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p:nvGrpSpPr>
        <p:grpSpPr>
          <a:xfrm>
            <a:off x="144973" y="-381959"/>
            <a:ext cx="1512035" cy="1309354"/>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p:nvGrpSpPr>
        <p:grpSpPr>
          <a:xfrm>
            <a:off x="1295744" y="6144108"/>
            <a:ext cx="1512035" cy="1309354"/>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3047999" y="2089200"/>
            <a:ext cx="8572501" cy="1817159"/>
          </a:xfrm>
          <a:prstGeom prst="rect">
            <a:avLst/>
          </a:prstGeom>
        </p:spPr>
        <p:txBody>
          <a:bodyPr/>
          <a:lstStyle>
            <a:lvl1pPr>
              <a:defRPr sz="2133" b="1" i="0">
                <a:latin typeface="Poppins" pitchFamily="2" charset="77"/>
                <a:cs typeface="Poppins" pitchFamily="2" charset="77"/>
              </a:defRPr>
            </a:lvl1pPr>
            <a:lvl2pPr>
              <a:defRPr sz="2133" b="0" i="0">
                <a:latin typeface="Poppins Light" pitchFamily="2" charset="77"/>
                <a:cs typeface="Poppins Light" pitchFamily="2" charset="77"/>
              </a:defRPr>
            </a:lvl2pPr>
            <a:lvl3pPr>
              <a:defRPr sz="2133" b="0" i="0">
                <a:latin typeface="Poppins Light" pitchFamily="2" charset="77"/>
                <a:cs typeface="Poppins Light" pitchFamily="2" charset="77"/>
              </a:defRPr>
            </a:lvl3pPr>
            <a:lvl4pPr>
              <a:defRPr sz="2133" b="0" i="0">
                <a:latin typeface="Poppins Light" pitchFamily="2" charset="77"/>
                <a:cs typeface="Poppins Light" pitchFamily="2" charset="77"/>
              </a:defRPr>
            </a:lvl4pPr>
            <a:lvl5pPr>
              <a:defRPr sz="21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3048000" y="4191000"/>
            <a:ext cx="4152900" cy="2387600"/>
          </a:xfrm>
          <a:prstGeom prst="rect">
            <a:avLst/>
          </a:prstGeom>
        </p:spPr>
        <p:txBody>
          <a:bodyPr/>
          <a:lstStyle>
            <a:lvl1pPr>
              <a:defRPr sz="1333" b="1" i="0">
                <a:latin typeface="Poppins" pitchFamily="2" charset="77"/>
                <a:cs typeface="Poppins" pitchFamily="2" charset="77"/>
              </a:defRPr>
            </a:lvl1pPr>
            <a:lvl2pPr>
              <a:defRPr sz="1333" b="0" i="0">
                <a:latin typeface="Poppins Light" pitchFamily="2" charset="77"/>
                <a:cs typeface="Poppins Light" pitchFamily="2" charset="77"/>
              </a:defRPr>
            </a:lvl2pPr>
            <a:lvl3pPr>
              <a:defRPr sz="1333" b="0" i="0">
                <a:latin typeface="Poppins Light" pitchFamily="2" charset="77"/>
                <a:cs typeface="Poppins Light" pitchFamily="2" charset="77"/>
              </a:defRPr>
            </a:lvl3pPr>
            <a:lvl4pPr>
              <a:defRPr sz="1333" b="0" i="0">
                <a:latin typeface="Poppins Light" pitchFamily="2" charset="77"/>
                <a:cs typeface="Poppins Light" pitchFamily="2" charset="77"/>
              </a:defRPr>
            </a:lvl4pPr>
            <a:lvl5pPr>
              <a:defRPr sz="13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7467600" y="4191000"/>
            <a:ext cx="4152900" cy="2387600"/>
          </a:xfrm>
          <a:prstGeom prst="rect">
            <a:avLst/>
          </a:prstGeom>
        </p:spPr>
        <p:txBody>
          <a:bodyPr/>
          <a:lstStyle>
            <a:lvl1pPr>
              <a:defRPr sz="1333" b="1" i="0">
                <a:latin typeface="Poppins" pitchFamily="2" charset="77"/>
                <a:cs typeface="Poppins" pitchFamily="2" charset="77"/>
              </a:defRPr>
            </a:lvl1pPr>
            <a:lvl2pPr>
              <a:defRPr sz="1333" b="1" i="0">
                <a:latin typeface="Poppins" pitchFamily="2" charset="77"/>
                <a:cs typeface="Poppins" pitchFamily="2" charset="77"/>
              </a:defRPr>
            </a:lvl2pPr>
            <a:lvl3pPr>
              <a:defRPr sz="1333" b="1" i="0">
                <a:latin typeface="Poppins" pitchFamily="2" charset="77"/>
                <a:cs typeface="Poppins" pitchFamily="2" charset="77"/>
              </a:defRPr>
            </a:lvl3pPr>
            <a:lvl4pPr>
              <a:defRPr sz="1333" b="1" i="0">
                <a:latin typeface="Poppins" pitchFamily="2" charset="77"/>
                <a:cs typeface="Poppins" pitchFamily="2" charset="77"/>
              </a:defRPr>
            </a:lvl4pPr>
            <a:lvl5pPr>
              <a:defRPr sz="1333"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1" name="ZoneTexte 30">
            <a:extLst>
              <a:ext uri="{FF2B5EF4-FFF2-40B4-BE49-F238E27FC236}">
                <a16:creationId xmlns:a16="http://schemas.microsoft.com/office/drawing/2014/main" id="{FC5A0AE8-0394-B9A5-3402-15A685DFD2F6}"/>
              </a:ext>
            </a:extLst>
          </p:cNvPr>
          <p:cNvSpPr txBox="1"/>
          <p:nvPr/>
        </p:nvSpPr>
        <p:spPr>
          <a:xfrm>
            <a:off x="9652000" y="6535578"/>
            <a:ext cx="28448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
            <a:extLst>
              <a:ext uri="{FF2B5EF4-FFF2-40B4-BE49-F238E27FC236}">
                <a16:creationId xmlns:a16="http://schemas.microsoft.com/office/drawing/2014/main" id="{C38D5D0F-578E-4893-9BFF-23EC4C82F99C}"/>
              </a:ext>
            </a:extLst>
          </p:cNvPr>
          <p:cNvGrpSpPr>
            <a:grpSpLocks noChangeAspect="1"/>
          </p:cNvGrpSpPr>
          <p:nvPr userDrawn="1"/>
        </p:nvGrpSpPr>
        <p:grpSpPr>
          <a:xfrm>
            <a:off x="36827" y="3936476"/>
            <a:ext cx="1512035" cy="1309354"/>
            <a:chOff x="0" y="0"/>
            <a:chExt cx="4282440" cy="3708400"/>
          </a:xfrm>
        </p:grpSpPr>
        <p:sp>
          <p:nvSpPr>
            <p:cNvPr id="34" name="Freeform 3">
              <a:extLst>
                <a:ext uri="{FF2B5EF4-FFF2-40B4-BE49-F238E27FC236}">
                  <a16:creationId xmlns:a16="http://schemas.microsoft.com/office/drawing/2014/main" id="{003C6D16-B2BC-4EFB-A448-58EFA516CC0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5" name="Group 4">
            <a:extLst>
              <a:ext uri="{FF2B5EF4-FFF2-40B4-BE49-F238E27FC236}">
                <a16:creationId xmlns:a16="http://schemas.microsoft.com/office/drawing/2014/main" id="{4EC8B49F-E9AD-4926-B3C7-8A7ACA9C81CD}"/>
              </a:ext>
            </a:extLst>
          </p:cNvPr>
          <p:cNvGrpSpPr>
            <a:grpSpLocks noChangeAspect="1"/>
          </p:cNvGrpSpPr>
          <p:nvPr userDrawn="1"/>
        </p:nvGrpSpPr>
        <p:grpSpPr>
          <a:xfrm>
            <a:off x="1295744" y="3234476"/>
            <a:ext cx="1512035" cy="1309354"/>
            <a:chOff x="0" y="0"/>
            <a:chExt cx="4282440" cy="3708400"/>
          </a:xfrm>
        </p:grpSpPr>
        <p:sp>
          <p:nvSpPr>
            <p:cNvPr id="36" name="Freeform 5">
              <a:extLst>
                <a:ext uri="{FF2B5EF4-FFF2-40B4-BE49-F238E27FC236}">
                  <a16:creationId xmlns:a16="http://schemas.microsoft.com/office/drawing/2014/main" id="{C0CC29F0-F544-4E8D-BE8E-0D901352A515}"/>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7" name="Group 6">
            <a:extLst>
              <a:ext uri="{FF2B5EF4-FFF2-40B4-BE49-F238E27FC236}">
                <a16:creationId xmlns:a16="http://schemas.microsoft.com/office/drawing/2014/main" id="{CF0745F1-C1AA-44E7-A3AB-80737E151188}"/>
              </a:ext>
            </a:extLst>
          </p:cNvPr>
          <p:cNvGrpSpPr>
            <a:grpSpLocks noChangeAspect="1"/>
          </p:cNvGrpSpPr>
          <p:nvPr userDrawn="1"/>
        </p:nvGrpSpPr>
        <p:grpSpPr>
          <a:xfrm>
            <a:off x="1295744" y="4688703"/>
            <a:ext cx="1512035" cy="1309354"/>
            <a:chOff x="0" y="0"/>
            <a:chExt cx="4282440" cy="3708400"/>
          </a:xfrm>
        </p:grpSpPr>
        <p:sp>
          <p:nvSpPr>
            <p:cNvPr id="38" name="Freeform 7">
              <a:extLst>
                <a:ext uri="{FF2B5EF4-FFF2-40B4-BE49-F238E27FC236}">
                  <a16:creationId xmlns:a16="http://schemas.microsoft.com/office/drawing/2014/main" id="{374117F1-8FE6-4E88-916C-99842436DE6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8">
            <a:extLst>
              <a:ext uri="{FF2B5EF4-FFF2-40B4-BE49-F238E27FC236}">
                <a16:creationId xmlns:a16="http://schemas.microsoft.com/office/drawing/2014/main" id="{90F1A009-EDEC-490D-98BF-4F23675AF826}"/>
              </a:ext>
            </a:extLst>
          </p:cNvPr>
          <p:cNvGrpSpPr>
            <a:grpSpLocks noChangeAspect="1"/>
          </p:cNvGrpSpPr>
          <p:nvPr userDrawn="1"/>
        </p:nvGrpSpPr>
        <p:grpSpPr>
          <a:xfrm>
            <a:off x="1" y="5369502"/>
            <a:ext cx="1512035" cy="1309354"/>
            <a:chOff x="0" y="0"/>
            <a:chExt cx="4282440" cy="3708400"/>
          </a:xfrm>
        </p:grpSpPr>
        <p:sp>
          <p:nvSpPr>
            <p:cNvPr id="40" name="Freeform 9">
              <a:extLst>
                <a:ext uri="{FF2B5EF4-FFF2-40B4-BE49-F238E27FC236}">
                  <a16:creationId xmlns:a16="http://schemas.microsoft.com/office/drawing/2014/main" id="{D3FAB1EC-2650-428D-AFEE-BB73E067337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1" name="Group 10">
            <a:extLst>
              <a:ext uri="{FF2B5EF4-FFF2-40B4-BE49-F238E27FC236}">
                <a16:creationId xmlns:a16="http://schemas.microsoft.com/office/drawing/2014/main" id="{C5B7FA23-02FA-42E1-BCE0-B8D26EBD8F3A}"/>
              </a:ext>
            </a:extLst>
          </p:cNvPr>
          <p:cNvGrpSpPr>
            <a:grpSpLocks noChangeAspect="1"/>
          </p:cNvGrpSpPr>
          <p:nvPr userDrawn="1"/>
        </p:nvGrpSpPr>
        <p:grpSpPr>
          <a:xfrm>
            <a:off x="73654" y="1073445"/>
            <a:ext cx="1512035" cy="1309354"/>
            <a:chOff x="0" y="0"/>
            <a:chExt cx="4282440" cy="3708400"/>
          </a:xfrm>
        </p:grpSpPr>
        <p:sp>
          <p:nvSpPr>
            <p:cNvPr id="42" name="Freeform 11">
              <a:extLst>
                <a:ext uri="{FF2B5EF4-FFF2-40B4-BE49-F238E27FC236}">
                  <a16:creationId xmlns:a16="http://schemas.microsoft.com/office/drawing/2014/main" id="{01A29188-7DF5-478A-A939-FED350ED82AF}"/>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43" name="Group 12">
            <a:extLst>
              <a:ext uri="{FF2B5EF4-FFF2-40B4-BE49-F238E27FC236}">
                <a16:creationId xmlns:a16="http://schemas.microsoft.com/office/drawing/2014/main" id="{0CE70912-5A98-4E15-BF77-195177BC3920}"/>
              </a:ext>
            </a:extLst>
          </p:cNvPr>
          <p:cNvGrpSpPr>
            <a:grpSpLocks noChangeAspect="1"/>
          </p:cNvGrpSpPr>
          <p:nvPr userDrawn="1"/>
        </p:nvGrpSpPr>
        <p:grpSpPr>
          <a:xfrm>
            <a:off x="1332571" y="371445"/>
            <a:ext cx="1512035" cy="1309354"/>
            <a:chOff x="0" y="0"/>
            <a:chExt cx="4282440" cy="3708400"/>
          </a:xfrm>
        </p:grpSpPr>
        <p:sp>
          <p:nvSpPr>
            <p:cNvPr id="44" name="Freeform 13">
              <a:extLst>
                <a:ext uri="{FF2B5EF4-FFF2-40B4-BE49-F238E27FC236}">
                  <a16:creationId xmlns:a16="http://schemas.microsoft.com/office/drawing/2014/main" id="{6774145C-D685-418C-AA1C-FCEEDAABC4E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45" name="Group 14">
            <a:extLst>
              <a:ext uri="{FF2B5EF4-FFF2-40B4-BE49-F238E27FC236}">
                <a16:creationId xmlns:a16="http://schemas.microsoft.com/office/drawing/2014/main" id="{041F00D3-E21C-4F37-BFE1-CB3F7400A3FC}"/>
              </a:ext>
            </a:extLst>
          </p:cNvPr>
          <p:cNvGrpSpPr>
            <a:grpSpLocks noChangeAspect="1"/>
          </p:cNvGrpSpPr>
          <p:nvPr userDrawn="1"/>
        </p:nvGrpSpPr>
        <p:grpSpPr>
          <a:xfrm>
            <a:off x="1332571" y="1825673"/>
            <a:ext cx="1512035" cy="1309354"/>
            <a:chOff x="0" y="0"/>
            <a:chExt cx="4282440" cy="3708400"/>
          </a:xfrm>
        </p:grpSpPr>
        <p:sp>
          <p:nvSpPr>
            <p:cNvPr id="46" name="Freeform 15">
              <a:extLst>
                <a:ext uri="{FF2B5EF4-FFF2-40B4-BE49-F238E27FC236}">
                  <a16:creationId xmlns:a16="http://schemas.microsoft.com/office/drawing/2014/main" id="{83C75743-8D0E-4131-B380-97291D9DD0D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47" name="Group 16">
            <a:extLst>
              <a:ext uri="{FF2B5EF4-FFF2-40B4-BE49-F238E27FC236}">
                <a16:creationId xmlns:a16="http://schemas.microsoft.com/office/drawing/2014/main" id="{5D8D3337-2056-4A36-916A-AFF3D19B4452}"/>
              </a:ext>
            </a:extLst>
          </p:cNvPr>
          <p:cNvGrpSpPr>
            <a:grpSpLocks noChangeAspect="1"/>
          </p:cNvGrpSpPr>
          <p:nvPr userDrawn="1"/>
        </p:nvGrpSpPr>
        <p:grpSpPr>
          <a:xfrm>
            <a:off x="36827" y="2506471"/>
            <a:ext cx="1512035" cy="1309354"/>
            <a:chOff x="0" y="0"/>
            <a:chExt cx="4282440" cy="3708400"/>
          </a:xfrm>
        </p:grpSpPr>
        <p:sp>
          <p:nvSpPr>
            <p:cNvPr id="48" name="Freeform 17">
              <a:extLst>
                <a:ext uri="{FF2B5EF4-FFF2-40B4-BE49-F238E27FC236}">
                  <a16:creationId xmlns:a16="http://schemas.microsoft.com/office/drawing/2014/main" id="{CF45CD96-CE77-488A-9E3D-961465B5B7F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49" name="Group 18">
            <a:extLst>
              <a:ext uri="{FF2B5EF4-FFF2-40B4-BE49-F238E27FC236}">
                <a16:creationId xmlns:a16="http://schemas.microsoft.com/office/drawing/2014/main" id="{D2B6B76A-7A57-4AF4-B443-A0EF0D6342EF}"/>
              </a:ext>
            </a:extLst>
          </p:cNvPr>
          <p:cNvGrpSpPr>
            <a:grpSpLocks noChangeAspect="1"/>
          </p:cNvGrpSpPr>
          <p:nvPr userDrawn="1"/>
        </p:nvGrpSpPr>
        <p:grpSpPr>
          <a:xfrm>
            <a:off x="144973" y="-381959"/>
            <a:ext cx="1512035" cy="1309354"/>
            <a:chOff x="0" y="0"/>
            <a:chExt cx="4282440" cy="3708400"/>
          </a:xfrm>
        </p:grpSpPr>
        <p:sp>
          <p:nvSpPr>
            <p:cNvPr id="50" name="Freeform 19">
              <a:extLst>
                <a:ext uri="{FF2B5EF4-FFF2-40B4-BE49-F238E27FC236}">
                  <a16:creationId xmlns:a16="http://schemas.microsoft.com/office/drawing/2014/main" id="{9FCB2B3C-9B4F-4793-9526-73B75AA464F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51" name="Group 20">
            <a:extLst>
              <a:ext uri="{FF2B5EF4-FFF2-40B4-BE49-F238E27FC236}">
                <a16:creationId xmlns:a16="http://schemas.microsoft.com/office/drawing/2014/main" id="{EA2D2A9C-FB19-4CE8-842D-13DC908CACFD}"/>
              </a:ext>
            </a:extLst>
          </p:cNvPr>
          <p:cNvGrpSpPr>
            <a:grpSpLocks noChangeAspect="1"/>
          </p:cNvGrpSpPr>
          <p:nvPr userDrawn="1"/>
        </p:nvGrpSpPr>
        <p:grpSpPr>
          <a:xfrm>
            <a:off x="1295744" y="6144108"/>
            <a:ext cx="1512035" cy="1309354"/>
            <a:chOff x="0" y="0"/>
            <a:chExt cx="4282440" cy="3708400"/>
          </a:xfrm>
        </p:grpSpPr>
        <p:sp>
          <p:nvSpPr>
            <p:cNvPr id="52" name="Freeform 21">
              <a:extLst>
                <a:ext uri="{FF2B5EF4-FFF2-40B4-BE49-F238E27FC236}">
                  <a16:creationId xmlns:a16="http://schemas.microsoft.com/office/drawing/2014/main" id="{19222F95-4207-4D2D-8A18-08A32B770EB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53" name="ZoneTexte 30">
            <a:extLst>
              <a:ext uri="{FF2B5EF4-FFF2-40B4-BE49-F238E27FC236}">
                <a16:creationId xmlns:a16="http://schemas.microsoft.com/office/drawing/2014/main" id="{79FD775C-D0F2-4585-BA01-8AB9B4D820C5}"/>
              </a:ext>
            </a:extLst>
          </p:cNvPr>
          <p:cNvSpPr txBox="1"/>
          <p:nvPr userDrawn="1"/>
        </p:nvSpPr>
        <p:spPr>
          <a:xfrm>
            <a:off x="9652000" y="6535578"/>
            <a:ext cx="28448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54" name="Connecteur droit 32">
            <a:extLst>
              <a:ext uri="{FF2B5EF4-FFF2-40B4-BE49-F238E27FC236}">
                <a16:creationId xmlns:a16="http://schemas.microsoft.com/office/drawing/2014/main" id="{4E00AFE8-E42C-472B-81AF-8B93B9A36CC7}"/>
              </a:ext>
            </a:extLst>
          </p:cNvPr>
          <p:cNvCxnSpPr/>
          <p:nvPr userDrawn="1"/>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20453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838200" y="365126"/>
            <a:ext cx="10515600" cy="665706"/>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838200" y="1208868"/>
            <a:ext cx="10515600" cy="4968624"/>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p:nvGrpSpPr>
        <p:grpSpPr>
          <a:xfrm>
            <a:off x="8310447" y="2976447"/>
            <a:ext cx="3881553" cy="3881553"/>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8675748" y="4956869"/>
            <a:ext cx="4058681" cy="812800"/>
          </a:xfrm>
          <a:prstGeom prst="rect">
            <a:avLst/>
          </a:prstGeom>
        </p:spPr>
        <p:txBody>
          <a:bodyPr/>
          <a:lstStyle>
            <a:lvl1pPr>
              <a:defRPr sz="2133" b="1" i="0">
                <a:solidFill>
                  <a:schemeClr val="bg1"/>
                </a:solidFill>
                <a:latin typeface="Poppins" pitchFamily="2" charset="77"/>
                <a:cs typeface="Poppins" pitchFamily="2" charset="77"/>
              </a:defRPr>
            </a:lvl1pPr>
            <a:lvl2pPr>
              <a:defRPr sz="2133" b="1" i="0">
                <a:solidFill>
                  <a:schemeClr val="bg1"/>
                </a:solidFill>
                <a:latin typeface="Poppins" pitchFamily="2" charset="77"/>
                <a:cs typeface="Poppins" pitchFamily="2" charset="77"/>
              </a:defRPr>
            </a:lvl2pPr>
            <a:lvl3pPr>
              <a:defRPr sz="2133" b="1" i="0">
                <a:solidFill>
                  <a:schemeClr val="bg1"/>
                </a:solidFill>
                <a:latin typeface="Poppins" pitchFamily="2" charset="77"/>
                <a:cs typeface="Poppins" pitchFamily="2" charset="77"/>
              </a:defRPr>
            </a:lvl3pPr>
            <a:lvl4pPr>
              <a:defRPr sz="2133" b="1" i="0">
                <a:solidFill>
                  <a:schemeClr val="bg1"/>
                </a:solidFill>
                <a:latin typeface="Poppins" pitchFamily="2" charset="77"/>
                <a:cs typeface="Poppins" pitchFamily="2" charset="77"/>
              </a:defRPr>
            </a:lvl4pPr>
            <a:lvl5pPr>
              <a:defRPr sz="2133" b="1"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7" name="Group 3">
            <a:extLst>
              <a:ext uri="{FF2B5EF4-FFF2-40B4-BE49-F238E27FC236}">
                <a16:creationId xmlns:a16="http://schemas.microsoft.com/office/drawing/2014/main" id="{65226802-8905-417F-B274-16F6D39C6C02}"/>
              </a:ext>
            </a:extLst>
          </p:cNvPr>
          <p:cNvGrpSpPr>
            <a:grpSpLocks noChangeAspect="1"/>
          </p:cNvGrpSpPr>
          <p:nvPr userDrawn="1"/>
        </p:nvGrpSpPr>
        <p:grpSpPr>
          <a:xfrm>
            <a:off x="8310447" y="2976447"/>
            <a:ext cx="3881553" cy="3881553"/>
            <a:chOff x="0" y="0"/>
            <a:chExt cx="6350000" cy="6350000"/>
          </a:xfrm>
        </p:grpSpPr>
        <p:sp>
          <p:nvSpPr>
            <p:cNvPr id="10" name="Freeform 4">
              <a:extLst>
                <a:ext uri="{FF2B5EF4-FFF2-40B4-BE49-F238E27FC236}">
                  <a16:creationId xmlns:a16="http://schemas.microsoft.com/office/drawing/2014/main" id="{C554F417-EF35-4AE3-AA15-1BD0B9DF66D0}"/>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542785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p:nvGrpSpPr>
        <p:grpSpPr>
          <a:xfrm rot="-9557326">
            <a:off x="-772341" y="-1725855"/>
            <a:ext cx="6801264" cy="6801264"/>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836083" y="3115071"/>
            <a:ext cx="5157259" cy="447675"/>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836083" y="3657923"/>
            <a:ext cx="5157259" cy="253206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6172200" y="70628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6172200" y="1529665"/>
            <a:ext cx="5183717" cy="4660528"/>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AutoShape 3">
            <a:extLst>
              <a:ext uri="{FF2B5EF4-FFF2-40B4-BE49-F238E27FC236}">
                <a16:creationId xmlns:a16="http://schemas.microsoft.com/office/drawing/2014/main" id="{692268E6-5EAA-1ABD-6AEF-F579E2E043C5}"/>
              </a:ext>
            </a:extLst>
          </p:cNvPr>
          <p:cNvSpPr/>
          <p:nvPr/>
        </p:nvSpPr>
        <p:spPr>
          <a:xfrm rot="5400000">
            <a:off x="3321147" y="3618334"/>
            <a:ext cx="5092507" cy="508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99568" y="843864"/>
            <a:ext cx="4596954" cy="1371600"/>
          </a:xfrm>
          <a:prstGeom prst="rect">
            <a:avLst/>
          </a:prstGeom>
        </p:spPr>
        <p:txBody>
          <a:bodyPr/>
          <a:lstStyle>
            <a:lvl1pPr>
              <a:defRPr sz="1733" b="1" i="0">
                <a:latin typeface="Poppins" pitchFamily="2" charset="77"/>
                <a:cs typeface="Poppins" pitchFamily="2" charset="77"/>
              </a:defRPr>
            </a:lvl1pPr>
            <a:lvl2pPr>
              <a:defRPr sz="1733" b="1" i="0">
                <a:latin typeface="Poppins" pitchFamily="2" charset="77"/>
                <a:cs typeface="Poppins" pitchFamily="2" charset="77"/>
              </a:defRPr>
            </a:lvl2pPr>
            <a:lvl3pPr>
              <a:defRPr sz="1733" b="1" i="0">
                <a:latin typeface="Poppins" pitchFamily="2" charset="77"/>
                <a:cs typeface="Poppins" pitchFamily="2" charset="77"/>
              </a:defRPr>
            </a:lvl3pPr>
            <a:lvl4pPr>
              <a:defRPr sz="1733" b="1" i="0">
                <a:latin typeface="Poppins" pitchFamily="2" charset="77"/>
                <a:cs typeface="Poppins" pitchFamily="2" charset="77"/>
              </a:defRPr>
            </a:lvl4pPr>
            <a:lvl5pPr>
              <a:defRPr sz="1733"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3" name="ZoneTexte 12">
            <a:extLst>
              <a:ext uri="{FF2B5EF4-FFF2-40B4-BE49-F238E27FC236}">
                <a16:creationId xmlns:a16="http://schemas.microsoft.com/office/drawing/2014/main" id="{1EE77FFA-5EF5-8069-8E06-B478DCAA1005}"/>
              </a:ext>
            </a:extLst>
          </p:cNvPr>
          <p:cNvSpPr txBox="1"/>
          <p:nvPr/>
        </p:nvSpPr>
        <p:spPr>
          <a:xfrm>
            <a:off x="8737600" y="6535579"/>
            <a:ext cx="3352800" cy="276999"/>
          </a:xfrm>
          <a:prstGeom prst="rect">
            <a:avLst/>
          </a:prstGeom>
          <a:noFill/>
        </p:spPr>
        <p:txBody>
          <a:bodyPr wrap="square" rtlCol="0">
            <a:spAutoFit/>
          </a:bodyPr>
          <a:lstStyle/>
          <a:p>
            <a:pPr algn="r"/>
            <a:r>
              <a:rPr lang="fr-FR" sz="1200" dirty="0">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4">
            <a:extLst>
              <a:ext uri="{FF2B5EF4-FFF2-40B4-BE49-F238E27FC236}">
                <a16:creationId xmlns:a16="http://schemas.microsoft.com/office/drawing/2014/main" id="{0DC41606-F8D8-48F0-818F-2D21E010B57C}"/>
              </a:ext>
            </a:extLst>
          </p:cNvPr>
          <p:cNvGrpSpPr>
            <a:grpSpLocks noChangeAspect="1"/>
          </p:cNvGrpSpPr>
          <p:nvPr userDrawn="1"/>
        </p:nvGrpSpPr>
        <p:grpSpPr>
          <a:xfrm rot="-9557326">
            <a:off x="-772341" y="-1725855"/>
            <a:ext cx="6801264" cy="6801264"/>
            <a:chOff x="0" y="0"/>
            <a:chExt cx="6350000" cy="6350000"/>
          </a:xfrm>
        </p:grpSpPr>
        <p:sp>
          <p:nvSpPr>
            <p:cNvPr id="17" name="Freeform 5">
              <a:extLst>
                <a:ext uri="{FF2B5EF4-FFF2-40B4-BE49-F238E27FC236}">
                  <a16:creationId xmlns:a16="http://schemas.microsoft.com/office/drawing/2014/main" id="{FFC94BC9-5B15-4B56-A690-FECF762B5CBB}"/>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18" name="AutoShape 3">
            <a:extLst>
              <a:ext uri="{FF2B5EF4-FFF2-40B4-BE49-F238E27FC236}">
                <a16:creationId xmlns:a16="http://schemas.microsoft.com/office/drawing/2014/main" id="{05864A85-CEE8-46AA-A2BA-7208DA74684D}"/>
              </a:ext>
            </a:extLst>
          </p:cNvPr>
          <p:cNvSpPr/>
          <p:nvPr userDrawn="1"/>
        </p:nvSpPr>
        <p:spPr>
          <a:xfrm rot="5400000">
            <a:off x="3321147" y="3618334"/>
            <a:ext cx="5092507" cy="50800"/>
          </a:xfrm>
          <a:prstGeom prst="line">
            <a:avLst/>
          </a:prstGeom>
          <a:ln w="9525" cap="rnd">
            <a:solidFill>
              <a:srgbClr val="292929"/>
            </a:solidFill>
            <a:prstDash val="solid"/>
            <a:headEnd type="none" w="sm" len="sm"/>
            <a:tailEnd type="none" w="sm" len="sm"/>
          </a:ln>
        </p:spPr>
      </p:sp>
      <p:sp>
        <p:nvSpPr>
          <p:cNvPr id="19" name="ZoneTexte 12">
            <a:extLst>
              <a:ext uri="{FF2B5EF4-FFF2-40B4-BE49-F238E27FC236}">
                <a16:creationId xmlns:a16="http://schemas.microsoft.com/office/drawing/2014/main" id="{ACFCD919-A456-47FA-9110-B718DB606E23}"/>
              </a:ext>
            </a:extLst>
          </p:cNvPr>
          <p:cNvSpPr txBox="1"/>
          <p:nvPr userDrawn="1"/>
        </p:nvSpPr>
        <p:spPr>
          <a:xfrm>
            <a:off x="8737600" y="6535579"/>
            <a:ext cx="3352800" cy="276999"/>
          </a:xfrm>
          <a:prstGeom prst="rect">
            <a:avLst/>
          </a:prstGeom>
          <a:noFill/>
        </p:spPr>
        <p:txBody>
          <a:bodyPr wrap="square" rtlCol="0">
            <a:spAutoFit/>
          </a:bodyPr>
          <a:lstStyle/>
          <a:p>
            <a:pPr algn="r"/>
            <a:r>
              <a:rPr lang="fr-FR" sz="1200" dirty="0">
                <a:latin typeface="Poppins" pitchFamily="2" charset="77"/>
                <a:cs typeface="Poppins" pitchFamily="2" charset="77"/>
              </a:rPr>
              <a:t>Comprehensive Training 2022</a:t>
            </a:r>
          </a:p>
        </p:txBody>
      </p:sp>
      <p:cxnSp>
        <p:nvCxnSpPr>
          <p:cNvPr id="20" name="Connecteur droit 14">
            <a:extLst>
              <a:ext uri="{FF2B5EF4-FFF2-40B4-BE49-F238E27FC236}">
                <a16:creationId xmlns:a16="http://schemas.microsoft.com/office/drawing/2014/main" id="{EB59CCBE-A513-44EF-B0D6-9E2282369AD8}"/>
              </a:ext>
            </a:extLst>
          </p:cNvPr>
          <p:cNvCxnSpPr/>
          <p:nvPr userDrawn="1"/>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1923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p:nvGrpSpPr>
        <p:grpSpPr>
          <a:xfrm>
            <a:off x="9018827" y="3617598"/>
            <a:ext cx="3881553" cy="3881553"/>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Formation Complète</a:t>
            </a:r>
          </a:p>
        </p:txBody>
      </p:sp>
      <p:cxnSp>
        <p:nvCxnSpPr>
          <p:cNvPr id="13" name="Connecteur droit 12">
            <a:extLst>
              <a:ext uri="{FF2B5EF4-FFF2-40B4-BE49-F238E27FC236}">
                <a16:creationId xmlns:a16="http://schemas.microsoft.com/office/drawing/2014/main" id="{EEF05428-CA87-64CB-3D38-205817364CA6}"/>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11" name="Group 3">
            <a:extLst>
              <a:ext uri="{FF2B5EF4-FFF2-40B4-BE49-F238E27FC236}">
                <a16:creationId xmlns:a16="http://schemas.microsoft.com/office/drawing/2014/main" id="{344E2483-53BB-4026-A87C-38BB73F80840}"/>
              </a:ext>
            </a:extLst>
          </p:cNvPr>
          <p:cNvGrpSpPr>
            <a:grpSpLocks noChangeAspect="1"/>
          </p:cNvGrpSpPr>
          <p:nvPr userDrawn="1"/>
        </p:nvGrpSpPr>
        <p:grpSpPr>
          <a:xfrm>
            <a:off x="9018827" y="3617598"/>
            <a:ext cx="3881553" cy="3881553"/>
            <a:chOff x="0" y="0"/>
            <a:chExt cx="6350000" cy="6350000"/>
          </a:xfrm>
        </p:grpSpPr>
        <p:sp>
          <p:nvSpPr>
            <p:cNvPr id="12" name="Freeform 4">
              <a:extLst>
                <a:ext uri="{FF2B5EF4-FFF2-40B4-BE49-F238E27FC236}">
                  <a16:creationId xmlns:a16="http://schemas.microsoft.com/office/drawing/2014/main" id="{829C1CC5-ECF5-4C8B-ABA3-140C13F8967D}"/>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cxnSp>
        <p:nvCxnSpPr>
          <p:cNvPr id="17" name="Connecteur droit 12">
            <a:extLst>
              <a:ext uri="{FF2B5EF4-FFF2-40B4-BE49-F238E27FC236}">
                <a16:creationId xmlns:a16="http://schemas.microsoft.com/office/drawing/2014/main" id="{68F5E20C-4A10-4D5F-97F2-2E6E448E123C}"/>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04391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508001" y="1244600"/>
            <a:ext cx="5435600" cy="4945593"/>
          </a:xfrm>
          <a:prstGeom prst="rect">
            <a:avLst/>
          </a:prstGeom>
        </p:spPr>
        <p:txBody>
          <a:bodyPr/>
          <a:lstStyle/>
          <a:p>
            <a:r>
              <a:rPr lang="en-US"/>
              <a:t>Click icon to add picture</a:t>
            </a:r>
            <a:endParaRPr lang="fr-FR" dirty="0"/>
          </a:p>
        </p:txBody>
      </p:sp>
      <p:grpSp>
        <p:nvGrpSpPr>
          <p:cNvPr id="7" name="Groupe 6">
            <a:extLst>
              <a:ext uri="{FF2B5EF4-FFF2-40B4-BE49-F238E27FC236}">
                <a16:creationId xmlns:a16="http://schemas.microsoft.com/office/drawing/2014/main" id="{9440C862-784F-E2C2-886F-26668F2D732A}"/>
              </a:ext>
            </a:extLst>
          </p:cNvPr>
          <p:cNvGrpSpPr/>
          <p:nvPr/>
        </p:nvGrpSpPr>
        <p:grpSpPr>
          <a:xfrm rot="3608892">
            <a:off x="8774233" y="6100994"/>
            <a:ext cx="717435" cy="968494"/>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6168522" y="124460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6172200" y="2158999"/>
            <a:ext cx="5183717" cy="403119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21" name="ZoneTexte 20">
            <a:extLst>
              <a:ext uri="{FF2B5EF4-FFF2-40B4-BE49-F238E27FC236}">
                <a16:creationId xmlns:a16="http://schemas.microsoft.com/office/drawing/2014/main" id="{7D738DFE-3F42-C4F4-034D-2428872458F3}"/>
              </a:ext>
            </a:extLst>
          </p:cNvPr>
          <p:cNvSpPr txBox="1"/>
          <p:nvPr/>
        </p:nvSpPr>
        <p:spPr>
          <a:xfrm>
            <a:off x="9702800" y="6535579"/>
            <a:ext cx="27940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p:nvCxnSpPr>
        <p:spPr>
          <a:xfrm flipV="1">
            <a:off x="8537452" y="6477001"/>
            <a:ext cx="3654549" cy="15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e 6">
            <a:extLst>
              <a:ext uri="{FF2B5EF4-FFF2-40B4-BE49-F238E27FC236}">
                <a16:creationId xmlns:a16="http://schemas.microsoft.com/office/drawing/2014/main" id="{7E7F1C40-9256-405B-929E-BCD7DB69DE70}"/>
              </a:ext>
            </a:extLst>
          </p:cNvPr>
          <p:cNvGrpSpPr/>
          <p:nvPr userDrawn="1"/>
        </p:nvGrpSpPr>
        <p:grpSpPr>
          <a:xfrm rot="3608892">
            <a:off x="8774233" y="6100994"/>
            <a:ext cx="717435" cy="968494"/>
            <a:chOff x="9824704" y="-2020392"/>
            <a:chExt cx="9270979" cy="12307392"/>
          </a:xfrm>
        </p:grpSpPr>
        <p:grpSp>
          <p:nvGrpSpPr>
            <p:cNvPr id="24" name="Group 3">
              <a:extLst>
                <a:ext uri="{FF2B5EF4-FFF2-40B4-BE49-F238E27FC236}">
                  <a16:creationId xmlns:a16="http://schemas.microsoft.com/office/drawing/2014/main" id="{6178A4A1-8F9B-4306-841B-CC9926C69853}"/>
                </a:ext>
              </a:extLst>
            </p:cNvPr>
            <p:cNvGrpSpPr>
              <a:grpSpLocks noChangeAspect="1"/>
            </p:cNvGrpSpPr>
            <p:nvPr userDrawn="1"/>
          </p:nvGrpSpPr>
          <p:grpSpPr>
            <a:xfrm>
              <a:off x="9824704" y="6587112"/>
              <a:ext cx="4302195" cy="3699888"/>
              <a:chOff x="0" y="0"/>
              <a:chExt cx="6350000" cy="5461000"/>
            </a:xfrm>
          </p:grpSpPr>
          <p:sp>
            <p:nvSpPr>
              <p:cNvPr id="33" name="Freeform 4">
                <a:extLst>
                  <a:ext uri="{FF2B5EF4-FFF2-40B4-BE49-F238E27FC236}">
                    <a16:creationId xmlns:a16="http://schemas.microsoft.com/office/drawing/2014/main" id="{864C3BF5-45D6-4698-8652-9BDF6A34B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5" name="Group 5">
              <a:extLst>
                <a:ext uri="{FF2B5EF4-FFF2-40B4-BE49-F238E27FC236}">
                  <a16:creationId xmlns:a16="http://schemas.microsoft.com/office/drawing/2014/main" id="{46B6E6C5-5BDE-40D0-A011-1ABEE10023AD}"/>
                </a:ext>
              </a:extLst>
            </p:cNvPr>
            <p:cNvGrpSpPr>
              <a:grpSpLocks noChangeAspect="1"/>
            </p:cNvGrpSpPr>
            <p:nvPr userDrawn="1"/>
          </p:nvGrpSpPr>
          <p:grpSpPr>
            <a:xfrm>
              <a:off x="12177919" y="2232299"/>
              <a:ext cx="4302195" cy="3699888"/>
              <a:chOff x="0" y="0"/>
              <a:chExt cx="6350000" cy="5461000"/>
            </a:xfrm>
          </p:grpSpPr>
          <p:sp>
            <p:nvSpPr>
              <p:cNvPr id="32" name="Freeform 6">
                <a:extLst>
                  <a:ext uri="{FF2B5EF4-FFF2-40B4-BE49-F238E27FC236}">
                    <a16:creationId xmlns:a16="http://schemas.microsoft.com/office/drawing/2014/main" id="{6C7C1282-BA2E-4903-A381-CAF29584E3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79B91CC2-7E55-4480-B4BB-BE320E96E2BC}"/>
                </a:ext>
              </a:extLst>
            </p:cNvPr>
            <p:cNvGrpSpPr>
              <a:grpSpLocks noChangeAspect="1"/>
            </p:cNvGrpSpPr>
            <p:nvPr userDrawn="1"/>
          </p:nvGrpSpPr>
          <p:grpSpPr>
            <a:xfrm>
              <a:off x="14793488" y="-2020392"/>
              <a:ext cx="4302195" cy="3699888"/>
              <a:chOff x="0" y="0"/>
              <a:chExt cx="6350000" cy="5461000"/>
            </a:xfrm>
          </p:grpSpPr>
          <p:sp>
            <p:nvSpPr>
              <p:cNvPr id="31" name="Freeform 8">
                <a:extLst>
                  <a:ext uri="{FF2B5EF4-FFF2-40B4-BE49-F238E27FC236}">
                    <a16:creationId xmlns:a16="http://schemas.microsoft.com/office/drawing/2014/main" id="{885D579E-64D3-4564-BEA1-70040456BEC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7" name="Group 9">
              <a:extLst>
                <a:ext uri="{FF2B5EF4-FFF2-40B4-BE49-F238E27FC236}">
                  <a16:creationId xmlns:a16="http://schemas.microsoft.com/office/drawing/2014/main" id="{4A2805AC-CCD7-4244-8ED3-DF401119ECF0}"/>
                </a:ext>
              </a:extLst>
            </p:cNvPr>
            <p:cNvGrpSpPr>
              <a:grpSpLocks noChangeAspect="1"/>
            </p:cNvGrpSpPr>
            <p:nvPr userDrawn="1"/>
          </p:nvGrpSpPr>
          <p:grpSpPr>
            <a:xfrm>
              <a:off x="12177919" y="6266409"/>
              <a:ext cx="4272388" cy="3699888"/>
              <a:chOff x="0" y="0"/>
              <a:chExt cx="6350000" cy="5499100"/>
            </a:xfrm>
          </p:grpSpPr>
          <p:sp>
            <p:nvSpPr>
              <p:cNvPr id="30" name="Freeform 10">
                <a:extLst>
                  <a:ext uri="{FF2B5EF4-FFF2-40B4-BE49-F238E27FC236}">
                    <a16:creationId xmlns:a16="http://schemas.microsoft.com/office/drawing/2014/main" id="{E0104C6B-3010-41C8-902D-E21F6331D40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27">
              <a:extLst>
                <a:ext uri="{FF2B5EF4-FFF2-40B4-BE49-F238E27FC236}">
                  <a16:creationId xmlns:a16="http://schemas.microsoft.com/office/drawing/2014/main" id="{ADBF3648-13C6-4C7C-9D75-8EEFAC32761F}"/>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74C77D9D-0C4A-45C5-9542-861378EEE76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4" name="ZoneTexte 20">
            <a:extLst>
              <a:ext uri="{FF2B5EF4-FFF2-40B4-BE49-F238E27FC236}">
                <a16:creationId xmlns:a16="http://schemas.microsoft.com/office/drawing/2014/main" id="{7D4ECD9C-34E5-47BA-A830-9E794406C98B}"/>
              </a:ext>
            </a:extLst>
          </p:cNvPr>
          <p:cNvSpPr txBox="1"/>
          <p:nvPr userDrawn="1"/>
        </p:nvSpPr>
        <p:spPr>
          <a:xfrm>
            <a:off x="9702800" y="6535579"/>
            <a:ext cx="27940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35" name="Connecteur droit 21">
            <a:extLst>
              <a:ext uri="{FF2B5EF4-FFF2-40B4-BE49-F238E27FC236}">
                <a16:creationId xmlns:a16="http://schemas.microsoft.com/office/drawing/2014/main" id="{5749C472-EBF4-421F-91F4-06CA75977667}"/>
              </a:ext>
            </a:extLst>
          </p:cNvPr>
          <p:cNvCxnSpPr>
            <a:cxnSpLocks/>
          </p:cNvCxnSpPr>
          <p:nvPr userDrawn="1"/>
        </p:nvCxnSpPr>
        <p:spPr>
          <a:xfrm flipV="1">
            <a:off x="8537452" y="6477001"/>
            <a:ext cx="3654549" cy="15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9978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p:nvGrpSpPr>
        <p:grpSpPr>
          <a:xfrm>
            <a:off x="9018827" y="3617598"/>
            <a:ext cx="3881553" cy="3881553"/>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Formation Complète</a:t>
            </a:r>
          </a:p>
        </p:txBody>
      </p:sp>
      <p:cxnSp>
        <p:nvCxnSpPr>
          <p:cNvPr id="13" name="Connecteur droit 12">
            <a:extLst>
              <a:ext uri="{FF2B5EF4-FFF2-40B4-BE49-F238E27FC236}">
                <a16:creationId xmlns:a16="http://schemas.microsoft.com/office/drawing/2014/main" id="{EEF05428-CA87-64CB-3D38-205817364CA6}"/>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Tree>
    <p:extLst>
      <p:ext uri="{BB962C8B-B14F-4D97-AF65-F5344CB8AC3E}">
        <p14:creationId xmlns:p14="http://schemas.microsoft.com/office/powerpoint/2010/main" val="24139255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502206" y="124460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505884" y="2158999"/>
            <a:ext cx="5183717" cy="403119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grpSp>
        <p:nvGrpSpPr>
          <p:cNvPr id="21" name="Groupe 20">
            <a:extLst>
              <a:ext uri="{FF2B5EF4-FFF2-40B4-BE49-F238E27FC236}">
                <a16:creationId xmlns:a16="http://schemas.microsoft.com/office/drawing/2014/main" id="{CB08C4A3-70DC-084E-18F4-3F50034EA23F}"/>
              </a:ext>
            </a:extLst>
          </p:cNvPr>
          <p:cNvGrpSpPr/>
          <p:nvPr/>
        </p:nvGrpSpPr>
        <p:grpSpPr>
          <a:xfrm rot="3608892">
            <a:off x="8948733" y="6087713"/>
            <a:ext cx="717435" cy="968494"/>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p:nvSpPr>
        <p:spPr>
          <a:xfrm>
            <a:off x="9804400" y="6535579"/>
            <a:ext cx="26924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p:nvCxnSpPr>
        <p:spPr>
          <a:xfrm>
            <a:off x="8711951" y="6477000"/>
            <a:ext cx="348004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5969000" y="1244600"/>
            <a:ext cx="5511801" cy="4945593"/>
          </a:xfrm>
          <a:prstGeom prst="rect">
            <a:avLst/>
          </a:prstGeom>
        </p:spPr>
        <p:txBody>
          <a:bodyPr/>
          <a:lstStyle/>
          <a:p>
            <a:r>
              <a:rPr lang="en-US"/>
              <a:t>Click icon to add picture</a:t>
            </a:r>
            <a:endParaRPr lang="fr-FR" dirty="0"/>
          </a:p>
        </p:txBody>
      </p:sp>
      <p:grpSp>
        <p:nvGrpSpPr>
          <p:cNvPr id="35" name="Groupe 20">
            <a:extLst>
              <a:ext uri="{FF2B5EF4-FFF2-40B4-BE49-F238E27FC236}">
                <a16:creationId xmlns:a16="http://schemas.microsoft.com/office/drawing/2014/main" id="{478EA35C-8E60-4A6F-AD34-06C346E0E9DC}"/>
              </a:ext>
            </a:extLst>
          </p:cNvPr>
          <p:cNvGrpSpPr/>
          <p:nvPr userDrawn="1"/>
        </p:nvGrpSpPr>
        <p:grpSpPr>
          <a:xfrm rot="3608892">
            <a:off x="8948733" y="6087713"/>
            <a:ext cx="717435" cy="968494"/>
            <a:chOff x="9824704" y="-2020392"/>
            <a:chExt cx="9270979" cy="12307392"/>
          </a:xfrm>
        </p:grpSpPr>
        <p:grpSp>
          <p:nvGrpSpPr>
            <p:cNvPr id="36" name="Group 3">
              <a:extLst>
                <a:ext uri="{FF2B5EF4-FFF2-40B4-BE49-F238E27FC236}">
                  <a16:creationId xmlns:a16="http://schemas.microsoft.com/office/drawing/2014/main" id="{1589983F-4637-43BF-9129-72889759EF48}"/>
                </a:ext>
              </a:extLst>
            </p:cNvPr>
            <p:cNvGrpSpPr>
              <a:grpSpLocks noChangeAspect="1"/>
            </p:cNvGrpSpPr>
            <p:nvPr userDrawn="1"/>
          </p:nvGrpSpPr>
          <p:grpSpPr>
            <a:xfrm>
              <a:off x="9824704" y="6587112"/>
              <a:ext cx="4302195" cy="3699888"/>
              <a:chOff x="0" y="0"/>
              <a:chExt cx="6350000" cy="5461000"/>
            </a:xfrm>
          </p:grpSpPr>
          <p:sp>
            <p:nvSpPr>
              <p:cNvPr id="45" name="Freeform 4">
                <a:extLst>
                  <a:ext uri="{FF2B5EF4-FFF2-40B4-BE49-F238E27FC236}">
                    <a16:creationId xmlns:a16="http://schemas.microsoft.com/office/drawing/2014/main" id="{4BF748F0-FD1D-462E-8A17-42BB7DA902E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7" name="Group 5">
              <a:extLst>
                <a:ext uri="{FF2B5EF4-FFF2-40B4-BE49-F238E27FC236}">
                  <a16:creationId xmlns:a16="http://schemas.microsoft.com/office/drawing/2014/main" id="{EFC4E96A-54C2-4484-B8D5-12E5BA8198AA}"/>
                </a:ext>
              </a:extLst>
            </p:cNvPr>
            <p:cNvGrpSpPr>
              <a:grpSpLocks noChangeAspect="1"/>
            </p:cNvGrpSpPr>
            <p:nvPr userDrawn="1"/>
          </p:nvGrpSpPr>
          <p:grpSpPr>
            <a:xfrm>
              <a:off x="12177919" y="2232299"/>
              <a:ext cx="4302195" cy="3699888"/>
              <a:chOff x="0" y="0"/>
              <a:chExt cx="6350000" cy="5461000"/>
            </a:xfrm>
          </p:grpSpPr>
          <p:sp>
            <p:nvSpPr>
              <p:cNvPr id="44" name="Freeform 6">
                <a:extLst>
                  <a:ext uri="{FF2B5EF4-FFF2-40B4-BE49-F238E27FC236}">
                    <a16:creationId xmlns:a16="http://schemas.microsoft.com/office/drawing/2014/main" id="{477F6425-DFFE-43E8-B815-EEA4FF765DB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8" name="Group 7">
              <a:extLst>
                <a:ext uri="{FF2B5EF4-FFF2-40B4-BE49-F238E27FC236}">
                  <a16:creationId xmlns:a16="http://schemas.microsoft.com/office/drawing/2014/main" id="{4D654E09-182F-4037-8D49-08BBF3DDCC1A}"/>
                </a:ext>
              </a:extLst>
            </p:cNvPr>
            <p:cNvGrpSpPr>
              <a:grpSpLocks noChangeAspect="1"/>
            </p:cNvGrpSpPr>
            <p:nvPr userDrawn="1"/>
          </p:nvGrpSpPr>
          <p:grpSpPr>
            <a:xfrm>
              <a:off x="14793488" y="-2020392"/>
              <a:ext cx="4302195" cy="3699888"/>
              <a:chOff x="0" y="0"/>
              <a:chExt cx="6350000" cy="5461000"/>
            </a:xfrm>
          </p:grpSpPr>
          <p:sp>
            <p:nvSpPr>
              <p:cNvPr id="43" name="Freeform 8">
                <a:extLst>
                  <a:ext uri="{FF2B5EF4-FFF2-40B4-BE49-F238E27FC236}">
                    <a16:creationId xmlns:a16="http://schemas.microsoft.com/office/drawing/2014/main" id="{A7068070-8F55-48AB-85BD-36BBC4089F14}"/>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9">
              <a:extLst>
                <a:ext uri="{FF2B5EF4-FFF2-40B4-BE49-F238E27FC236}">
                  <a16:creationId xmlns:a16="http://schemas.microsoft.com/office/drawing/2014/main" id="{71FD5FC3-895A-40CB-A11E-77CE78A2C3C3}"/>
                </a:ext>
              </a:extLst>
            </p:cNvPr>
            <p:cNvGrpSpPr>
              <a:grpSpLocks noChangeAspect="1"/>
            </p:cNvGrpSpPr>
            <p:nvPr userDrawn="1"/>
          </p:nvGrpSpPr>
          <p:grpSpPr>
            <a:xfrm>
              <a:off x="12177919" y="6266409"/>
              <a:ext cx="4272388" cy="3699888"/>
              <a:chOff x="0" y="0"/>
              <a:chExt cx="6350000" cy="5499100"/>
            </a:xfrm>
          </p:grpSpPr>
          <p:sp>
            <p:nvSpPr>
              <p:cNvPr id="42" name="Freeform 10">
                <a:extLst>
                  <a:ext uri="{FF2B5EF4-FFF2-40B4-BE49-F238E27FC236}">
                    <a16:creationId xmlns:a16="http://schemas.microsoft.com/office/drawing/2014/main" id="{BC2F9E8F-FC58-4968-9008-3B00B3C8AF1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0" name="Group 11">
              <a:extLst>
                <a:ext uri="{FF2B5EF4-FFF2-40B4-BE49-F238E27FC236}">
                  <a16:creationId xmlns:a16="http://schemas.microsoft.com/office/drawing/2014/main" id="{0B9FB7AA-2E1A-46F5-8007-3FDAF1AD1BFB}"/>
                </a:ext>
              </a:extLst>
            </p:cNvPr>
            <p:cNvGrpSpPr>
              <a:grpSpLocks noChangeAspect="1"/>
            </p:cNvGrpSpPr>
            <p:nvPr userDrawn="1"/>
          </p:nvGrpSpPr>
          <p:grpSpPr>
            <a:xfrm>
              <a:off x="14591633" y="2012871"/>
              <a:ext cx="4272388" cy="3699888"/>
              <a:chOff x="0" y="0"/>
              <a:chExt cx="6350000" cy="5499100"/>
            </a:xfrm>
          </p:grpSpPr>
          <p:sp>
            <p:nvSpPr>
              <p:cNvPr id="41" name="Freeform 12">
                <a:extLst>
                  <a:ext uri="{FF2B5EF4-FFF2-40B4-BE49-F238E27FC236}">
                    <a16:creationId xmlns:a16="http://schemas.microsoft.com/office/drawing/2014/main" id="{00116D8C-306F-479B-9820-AC099721FF57}"/>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6" name="ZoneTexte 31">
            <a:extLst>
              <a:ext uri="{FF2B5EF4-FFF2-40B4-BE49-F238E27FC236}">
                <a16:creationId xmlns:a16="http://schemas.microsoft.com/office/drawing/2014/main" id="{56F50333-62A8-4708-BC53-E9F6A46EBF5A}"/>
              </a:ext>
            </a:extLst>
          </p:cNvPr>
          <p:cNvSpPr txBox="1"/>
          <p:nvPr userDrawn="1"/>
        </p:nvSpPr>
        <p:spPr>
          <a:xfrm>
            <a:off x="9804400" y="6535579"/>
            <a:ext cx="26924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47" name="Connecteur droit 32">
            <a:extLst>
              <a:ext uri="{FF2B5EF4-FFF2-40B4-BE49-F238E27FC236}">
                <a16:creationId xmlns:a16="http://schemas.microsoft.com/office/drawing/2014/main" id="{43B2C7BE-B630-4CBD-89F9-011885FAA7C0}"/>
              </a:ext>
            </a:extLst>
          </p:cNvPr>
          <p:cNvCxnSpPr>
            <a:cxnSpLocks/>
          </p:cNvCxnSpPr>
          <p:nvPr userDrawn="1"/>
        </p:nvCxnSpPr>
        <p:spPr>
          <a:xfrm>
            <a:off x="8711951" y="6477000"/>
            <a:ext cx="348004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61202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863600" y="1122892"/>
            <a:ext cx="9804400" cy="2387600"/>
          </a:xfrm>
          <a:prstGeom prst="rect">
            <a:avLst/>
          </a:prstGeom>
        </p:spPr>
        <p:txBody>
          <a:bodyPr anchor="b"/>
          <a:lstStyle>
            <a:lvl1pPr algn="l">
              <a:defRPr sz="64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9" name="ZoneTexte 8">
            <a:extLst>
              <a:ext uri="{FF2B5EF4-FFF2-40B4-BE49-F238E27FC236}">
                <a16:creationId xmlns:a16="http://schemas.microsoft.com/office/drawing/2014/main" id="{115A4625-51AA-B632-6852-324A2C3FE561}"/>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F89F8A43-6324-4C46-ABF6-C9E482EA2835}"/>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AC733A90-1D3D-4E91-8791-4DBB5593C10B}"/>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69852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831850" y="889000"/>
            <a:ext cx="8566150" cy="557741"/>
          </a:xfrm>
          <a:prstGeom prst="rect">
            <a:avLst/>
          </a:prstGeom>
        </p:spPr>
        <p:txBody>
          <a:bodyPr anchor="b"/>
          <a:lstStyle>
            <a:lvl1pPr algn="ctr">
              <a:defRPr sz="24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1473200" y="1614336"/>
            <a:ext cx="7924801" cy="443065"/>
          </a:xfrm>
          <a:prstGeom prst="rect">
            <a:avLst/>
          </a:prstGeom>
        </p:spPr>
        <p:txBody>
          <a:bodyPr/>
          <a:lstStyle>
            <a:lvl1pPr marL="0" indent="0">
              <a:buNone/>
              <a:defRPr sz="2133" b="0" i="0">
                <a:solidFill>
                  <a:schemeClr val="bg1"/>
                </a:solidFill>
                <a:latin typeface="Poppins Light" pitchFamily="2" charset="77"/>
                <a:cs typeface="Poppins Light" pitchFamily="2" charset="77"/>
              </a:defRPr>
            </a:lvl1pPr>
            <a:lvl2pPr marL="304815" indent="0">
              <a:buNone/>
              <a:defRPr sz="1333">
                <a:solidFill>
                  <a:schemeClr val="tx1">
                    <a:tint val="75000"/>
                  </a:schemeClr>
                </a:solidFill>
              </a:defRPr>
            </a:lvl2pPr>
            <a:lvl3pPr marL="609630" indent="0">
              <a:buNone/>
              <a:defRPr sz="1200">
                <a:solidFill>
                  <a:schemeClr val="tx1">
                    <a:tint val="75000"/>
                  </a:schemeClr>
                </a:solidFill>
              </a:defRPr>
            </a:lvl3pPr>
            <a:lvl4pPr marL="914446" indent="0">
              <a:buNone/>
              <a:defRPr sz="1067">
                <a:solidFill>
                  <a:schemeClr val="tx1">
                    <a:tint val="75000"/>
                  </a:schemeClr>
                </a:solidFill>
              </a:defRPr>
            </a:lvl4pPr>
            <a:lvl5pPr marL="1219261" indent="0">
              <a:buNone/>
              <a:defRPr sz="1067">
                <a:solidFill>
                  <a:schemeClr val="tx1">
                    <a:tint val="75000"/>
                  </a:schemeClr>
                </a:solidFill>
              </a:defRPr>
            </a:lvl5pPr>
            <a:lvl6pPr marL="1524076" indent="0">
              <a:buNone/>
              <a:defRPr sz="1067">
                <a:solidFill>
                  <a:schemeClr val="tx1">
                    <a:tint val="75000"/>
                  </a:schemeClr>
                </a:solidFill>
              </a:defRPr>
            </a:lvl6pPr>
            <a:lvl7pPr marL="1828891" indent="0">
              <a:buNone/>
              <a:defRPr sz="1067">
                <a:solidFill>
                  <a:schemeClr val="tx1">
                    <a:tint val="75000"/>
                  </a:schemeClr>
                </a:solidFill>
              </a:defRPr>
            </a:lvl7pPr>
            <a:lvl8pPr marL="2133707" indent="0">
              <a:buNone/>
              <a:defRPr sz="1067">
                <a:solidFill>
                  <a:schemeClr val="tx1">
                    <a:tint val="75000"/>
                  </a:schemeClr>
                </a:solidFill>
              </a:defRPr>
            </a:lvl8pPr>
            <a:lvl9pPr marL="2438522" indent="0">
              <a:buNone/>
              <a:defRPr sz="1067">
                <a:solidFill>
                  <a:schemeClr val="tx1">
                    <a:tint val="75000"/>
                  </a:schemeClr>
                </a:solidFill>
              </a:defRPr>
            </a:lvl9pPr>
          </a:lstStyle>
          <a:p>
            <a:pPr lvl="0"/>
            <a:r>
              <a:rPr lang="fr-FR" dirty="0"/>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5576444" y="3281588"/>
            <a:ext cx="7853771" cy="3455659"/>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8636000" y="2921000"/>
            <a:ext cx="3403600" cy="1117600"/>
          </a:xfrm>
          <a:prstGeom prst="rect">
            <a:avLst/>
          </a:prstGeom>
        </p:spPr>
        <p:txBody>
          <a:bodyPr/>
          <a:lstStyle>
            <a:lvl1pPr>
              <a:defRPr sz="2133" b="1" i="0">
                <a:solidFill>
                  <a:schemeClr val="bg1"/>
                </a:solidFill>
                <a:latin typeface="Poppins ExtraBold" pitchFamily="2" charset="77"/>
                <a:cs typeface="Poppins ExtraBold" pitchFamily="2" charset="77"/>
              </a:defRPr>
            </a:lvl1pPr>
            <a:lvl2pPr>
              <a:defRPr sz="2133" b="1" i="0">
                <a:solidFill>
                  <a:schemeClr val="bg1"/>
                </a:solidFill>
                <a:latin typeface="Poppins ExtraBold" pitchFamily="2" charset="77"/>
                <a:cs typeface="Poppins ExtraBold" pitchFamily="2" charset="77"/>
              </a:defRPr>
            </a:lvl2pPr>
            <a:lvl3pPr>
              <a:defRPr sz="2133" b="1" i="0">
                <a:solidFill>
                  <a:schemeClr val="bg1"/>
                </a:solidFill>
                <a:latin typeface="Poppins ExtraBold" pitchFamily="2" charset="77"/>
                <a:cs typeface="Poppins ExtraBold" pitchFamily="2" charset="77"/>
              </a:defRPr>
            </a:lvl3pPr>
            <a:lvl4pPr>
              <a:defRPr sz="2133" b="1" i="0">
                <a:solidFill>
                  <a:schemeClr val="bg1"/>
                </a:solidFill>
                <a:latin typeface="Poppins ExtraBold" pitchFamily="2" charset="77"/>
                <a:cs typeface="Poppins ExtraBold" pitchFamily="2" charset="77"/>
              </a:defRPr>
            </a:lvl4pPr>
            <a:lvl5pPr>
              <a:defRPr sz="2133" b="1" i="0">
                <a:solidFill>
                  <a:schemeClr val="bg1"/>
                </a:solidFill>
                <a:latin typeface="Poppins ExtraBold" pitchFamily="2" charset="77"/>
                <a:cs typeface="Poppins Extra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831850" y="2921000"/>
            <a:ext cx="4400550" cy="2844496"/>
          </a:xfrm>
          <a:prstGeom prst="rect">
            <a:avLst/>
          </a:prstGeom>
        </p:spPr>
        <p:txBody>
          <a:bodyPr/>
          <a:lstStyle>
            <a:lvl1pPr>
              <a:defRPr sz="2133" b="1" i="0">
                <a:solidFill>
                  <a:schemeClr val="bg1"/>
                </a:solidFill>
                <a:latin typeface="Poppins" pitchFamily="2" charset="77"/>
                <a:cs typeface="Poppins" pitchFamily="2" charset="77"/>
              </a:defRPr>
            </a:lvl1pPr>
            <a:lvl2pPr>
              <a:defRPr sz="2133" b="0" i="0">
                <a:solidFill>
                  <a:schemeClr val="bg1"/>
                </a:solidFill>
                <a:latin typeface="Poppins Light" pitchFamily="2" charset="77"/>
                <a:cs typeface="Poppins Light" pitchFamily="2" charset="77"/>
              </a:defRPr>
            </a:lvl2pPr>
            <a:lvl3pPr>
              <a:defRPr sz="2133" b="0" i="0">
                <a:solidFill>
                  <a:schemeClr val="bg1"/>
                </a:solidFill>
                <a:latin typeface="Poppins Light" pitchFamily="2" charset="77"/>
                <a:cs typeface="Poppins Light" pitchFamily="2" charset="77"/>
              </a:defRPr>
            </a:lvl3pPr>
            <a:lvl4pPr>
              <a:defRPr sz="2133" b="0" i="0">
                <a:solidFill>
                  <a:schemeClr val="bg1"/>
                </a:solidFill>
                <a:latin typeface="Poppins Light" pitchFamily="2" charset="77"/>
                <a:cs typeface="Poppins Light" pitchFamily="2" charset="77"/>
              </a:defRPr>
            </a:lvl4pPr>
            <a:lvl5pPr>
              <a:defRPr sz="2133" b="0" i="0">
                <a:solidFill>
                  <a:schemeClr val="bg1"/>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ZoneTexte 11">
            <a:extLst>
              <a:ext uri="{FF2B5EF4-FFF2-40B4-BE49-F238E27FC236}">
                <a16:creationId xmlns:a16="http://schemas.microsoft.com/office/drawing/2014/main" id="{53EAF698-867A-AA72-A3B9-C2FA8904A453}"/>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6">
            <a:extLst>
              <a:ext uri="{FF2B5EF4-FFF2-40B4-BE49-F238E27FC236}">
                <a16:creationId xmlns:a16="http://schemas.microsoft.com/office/drawing/2014/main" id="{F7180E06-7FE9-4833-996C-2E88F2879DE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5576444" y="3281588"/>
            <a:ext cx="7853771" cy="3455659"/>
          </a:xfrm>
          <a:prstGeom prst="rect">
            <a:avLst/>
          </a:prstGeom>
        </p:spPr>
      </p:pic>
      <p:sp>
        <p:nvSpPr>
          <p:cNvPr id="14" name="ZoneTexte 11">
            <a:extLst>
              <a:ext uri="{FF2B5EF4-FFF2-40B4-BE49-F238E27FC236}">
                <a16:creationId xmlns:a16="http://schemas.microsoft.com/office/drawing/2014/main" id="{93A24646-3BB0-4861-BF60-37482A4F57FB}"/>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5" name="Connecteur droit 12">
            <a:extLst>
              <a:ext uri="{FF2B5EF4-FFF2-40B4-BE49-F238E27FC236}">
                <a16:creationId xmlns:a16="http://schemas.microsoft.com/office/drawing/2014/main" id="{E32CBB25-74E7-4D31-AC37-0E273B9EE49D}"/>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2438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838200" y="2128763"/>
            <a:ext cx="9271000" cy="1326091"/>
          </a:xfrm>
          <a:prstGeom prst="rect">
            <a:avLst/>
          </a:prstGeom>
        </p:spPr>
        <p:txBody>
          <a:bodyPr/>
          <a:lstStyle>
            <a:lvl1pPr algn="ct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dirty="0"/>
          </a:p>
        </p:txBody>
      </p:sp>
      <p:sp>
        <p:nvSpPr>
          <p:cNvPr id="9" name="ZoneTexte 8">
            <a:extLst>
              <a:ext uri="{FF2B5EF4-FFF2-40B4-BE49-F238E27FC236}">
                <a16:creationId xmlns:a16="http://schemas.microsoft.com/office/drawing/2014/main" id="{9654D700-40AB-67FB-A664-06EABDDA417D}"/>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300D1424-CDF5-47C6-9FD9-76A8D4B5FE99}"/>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BD36A3D9-E296-4E03-BC20-595B36375D22}"/>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97649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840317" y="457200"/>
            <a:ext cx="10081683" cy="787400"/>
          </a:xfrm>
          <a:prstGeom prst="rect">
            <a:avLst/>
          </a:prstGeom>
        </p:spPr>
        <p:txBody>
          <a:bodyPr anchor="b"/>
          <a:lstStyle>
            <a:lvl1pPr>
              <a:defRPr sz="4467"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840317" y="1549400"/>
            <a:ext cx="10515600" cy="4311650"/>
          </a:xfrm>
          <a:prstGeom prst="rect">
            <a:avLst/>
          </a:prstGeom>
        </p:spPr>
        <p:txBody>
          <a:bodyPr/>
          <a:lstStyle>
            <a:lvl1pPr>
              <a:lnSpc>
                <a:spcPct val="100000"/>
              </a:lnSpc>
              <a:defRPr sz="1867" b="0" i="0">
                <a:solidFill>
                  <a:schemeClr val="bg1"/>
                </a:solidFill>
                <a:latin typeface="Poppins Light" pitchFamily="2" charset="77"/>
                <a:cs typeface="Poppins Light" pitchFamily="2" charset="77"/>
              </a:defRPr>
            </a:lvl1pPr>
            <a:lvl2pPr>
              <a:lnSpc>
                <a:spcPct val="100000"/>
              </a:lnSpc>
              <a:defRPr sz="1867" b="0" i="0">
                <a:solidFill>
                  <a:schemeClr val="bg1"/>
                </a:solidFill>
                <a:latin typeface="Poppins Light" pitchFamily="2" charset="77"/>
                <a:cs typeface="Poppins Light" pitchFamily="2" charset="77"/>
              </a:defRPr>
            </a:lvl2pPr>
            <a:lvl3pPr>
              <a:lnSpc>
                <a:spcPct val="100000"/>
              </a:lnSpc>
              <a:defRPr sz="1867" b="0" i="0">
                <a:solidFill>
                  <a:schemeClr val="bg1"/>
                </a:solidFill>
                <a:latin typeface="Poppins Light" pitchFamily="2" charset="77"/>
                <a:cs typeface="Poppins Light" pitchFamily="2" charset="77"/>
              </a:defRPr>
            </a:lvl3pPr>
            <a:lvl4pPr>
              <a:lnSpc>
                <a:spcPct val="100000"/>
              </a:lnSpc>
              <a:defRPr sz="1867" b="0" i="0">
                <a:solidFill>
                  <a:schemeClr val="bg1"/>
                </a:solidFill>
                <a:latin typeface="Poppins Light" pitchFamily="2" charset="77"/>
                <a:cs typeface="Poppins Light" pitchFamily="2" charset="77"/>
              </a:defRPr>
            </a:lvl4pPr>
            <a:lvl5pPr>
              <a:lnSpc>
                <a:spcPct val="100000"/>
              </a:lnSpc>
              <a:defRPr sz="1867" b="0" i="0">
                <a:solidFill>
                  <a:schemeClr val="bg1"/>
                </a:solidFill>
                <a:latin typeface="Poppins Light" pitchFamily="2" charset="77"/>
                <a:cs typeface="Poppins Light" pitchFamily="2" charset="77"/>
              </a:defRPr>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8" name="Group 2">
            <a:extLst>
              <a:ext uri="{FF2B5EF4-FFF2-40B4-BE49-F238E27FC236}">
                <a16:creationId xmlns:a16="http://schemas.microsoft.com/office/drawing/2014/main" id="{240841F2-E156-7087-C5E5-65CFD62F7B23}"/>
              </a:ext>
            </a:extLst>
          </p:cNvPr>
          <p:cNvGrpSpPr/>
          <p:nvPr/>
        </p:nvGrpSpPr>
        <p:grpSpPr>
          <a:xfrm>
            <a:off x="6691079" y="0"/>
            <a:ext cx="5500921" cy="6909709"/>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p:nvSpPr>
        <p:spPr>
          <a:xfrm>
            <a:off x="101600" y="6535579"/>
            <a:ext cx="4013200" cy="276999"/>
          </a:xfrm>
          <a:prstGeom prst="rect">
            <a:avLst/>
          </a:prstGeom>
          <a:noFill/>
        </p:spPr>
        <p:txBody>
          <a:bodyPr wrap="square" rtlCol="0">
            <a:spAutoFit/>
          </a:bodyPr>
          <a:lstStyle/>
          <a:p>
            <a:pPr algn="l"/>
            <a:r>
              <a:rPr lang="fr-FR" sz="1200" dirty="0" err="1">
                <a:solidFill>
                  <a:schemeClr val="bg1"/>
                </a:solidFill>
                <a:latin typeface="Poppins" pitchFamily="2" charset="77"/>
                <a:cs typeface="Poppins" pitchFamily="2" charset="77"/>
              </a:rPr>
              <a:t>Comprehensive</a:t>
            </a:r>
            <a:r>
              <a:rPr lang="fr-FR" sz="1200" dirty="0">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2">
            <a:extLst>
              <a:ext uri="{FF2B5EF4-FFF2-40B4-BE49-F238E27FC236}">
                <a16:creationId xmlns:a16="http://schemas.microsoft.com/office/drawing/2014/main" id="{2997214C-0738-455A-8BC3-8F22C66AFAF2}"/>
              </a:ext>
            </a:extLst>
          </p:cNvPr>
          <p:cNvGrpSpPr/>
          <p:nvPr userDrawn="1"/>
        </p:nvGrpSpPr>
        <p:grpSpPr>
          <a:xfrm>
            <a:off x="6691079" y="0"/>
            <a:ext cx="5500921" cy="6909709"/>
            <a:chOff x="0" y="0"/>
            <a:chExt cx="11001842" cy="13819417"/>
          </a:xfrm>
        </p:grpSpPr>
        <p:pic>
          <p:nvPicPr>
            <p:cNvPr id="13" name="Picture 3">
              <a:extLst>
                <a:ext uri="{FF2B5EF4-FFF2-40B4-BE49-F238E27FC236}">
                  <a16:creationId xmlns:a16="http://schemas.microsoft.com/office/drawing/2014/main" id="{8D402436-BB8A-4B96-AEBD-0FD72F59851A}"/>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4" name="ZoneTexte 9">
            <a:extLst>
              <a:ext uri="{FF2B5EF4-FFF2-40B4-BE49-F238E27FC236}">
                <a16:creationId xmlns:a16="http://schemas.microsoft.com/office/drawing/2014/main" id="{3326AEC6-863E-4E73-AA6E-D0606D83FBB2}"/>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err="1">
                <a:solidFill>
                  <a:schemeClr val="bg1"/>
                </a:solidFill>
                <a:latin typeface="Poppins" pitchFamily="2" charset="77"/>
                <a:cs typeface="Poppins" pitchFamily="2" charset="77"/>
              </a:rPr>
              <a:t>Comprehensive</a:t>
            </a:r>
            <a:r>
              <a:rPr lang="fr-FR" sz="1200" dirty="0">
                <a:solidFill>
                  <a:schemeClr val="bg1"/>
                </a:solidFill>
                <a:latin typeface="Poppins" pitchFamily="2" charset="77"/>
                <a:cs typeface="Poppins" pitchFamily="2" charset="77"/>
              </a:rPr>
              <a:t> Training 2022</a:t>
            </a:r>
          </a:p>
        </p:txBody>
      </p:sp>
      <p:cxnSp>
        <p:nvCxnSpPr>
          <p:cNvPr id="15" name="Connecteur droit 10">
            <a:extLst>
              <a:ext uri="{FF2B5EF4-FFF2-40B4-BE49-F238E27FC236}">
                <a16:creationId xmlns:a16="http://schemas.microsoft.com/office/drawing/2014/main" id="{C0CD0A30-A1AC-4DD4-83E8-81FEDF4EF16B}"/>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94805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1872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838200" y="2311401"/>
            <a:ext cx="10515600" cy="1326091"/>
          </a:xfrm>
          <a:prstGeom prst="rect">
            <a:avLst/>
          </a:prstGeom>
        </p:spPr>
        <p:txBody>
          <a:bodyPr/>
          <a:lstStyle>
            <a:lvl1pP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dirty="0"/>
          </a:p>
        </p:txBody>
      </p:sp>
      <p:sp>
        <p:nvSpPr>
          <p:cNvPr id="10" name="ZoneTexte 9">
            <a:extLst>
              <a:ext uri="{FF2B5EF4-FFF2-40B4-BE49-F238E27FC236}">
                <a16:creationId xmlns:a16="http://schemas.microsoft.com/office/drawing/2014/main" id="{91024A51-4193-8BB3-18C3-A7275B277A5F}"/>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9">
            <a:extLst>
              <a:ext uri="{FF2B5EF4-FFF2-40B4-BE49-F238E27FC236}">
                <a16:creationId xmlns:a16="http://schemas.microsoft.com/office/drawing/2014/main" id="{2BFD5D57-2804-4D5E-B901-1691EB166FA1}"/>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6" name="Connecteur droit 10">
            <a:extLst>
              <a:ext uri="{FF2B5EF4-FFF2-40B4-BE49-F238E27FC236}">
                <a16:creationId xmlns:a16="http://schemas.microsoft.com/office/drawing/2014/main" id="{40285514-FF2D-4778-AD88-1B6AAED0D925}"/>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70642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698D1918-A606-45EB-AB6E-473F5D2E6FCF}"/>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648A5C3-764F-4FF6-A883-08BC19DA8E40}"/>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65928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266439F6-92BF-4825-AFC1-146831AE9C61}"/>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1876523-A5BD-4FD3-B4C4-F3528541B2AA}"/>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6332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5590F213-7120-421C-80C7-B69F7817CE16}"/>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0F9FA888-967F-4C13-9AF2-031A4BF5E147}"/>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2933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508001" y="1244600"/>
            <a:ext cx="5435600" cy="4945593"/>
          </a:xfrm>
          <a:prstGeom prst="rect">
            <a:avLst/>
          </a:prstGeom>
        </p:spPr>
        <p:txBody>
          <a:bodyPr/>
          <a:lstStyle/>
          <a:p>
            <a:r>
              <a:rPr lang="en-US"/>
              <a:t>Click icon to add picture</a:t>
            </a:r>
            <a:endParaRPr lang="fr-FR" dirty="0"/>
          </a:p>
        </p:txBody>
      </p:sp>
      <p:grpSp>
        <p:nvGrpSpPr>
          <p:cNvPr id="7" name="Groupe 6">
            <a:extLst>
              <a:ext uri="{FF2B5EF4-FFF2-40B4-BE49-F238E27FC236}">
                <a16:creationId xmlns:a16="http://schemas.microsoft.com/office/drawing/2014/main" id="{9440C862-784F-E2C2-886F-26668F2D732A}"/>
              </a:ext>
            </a:extLst>
          </p:cNvPr>
          <p:cNvGrpSpPr/>
          <p:nvPr/>
        </p:nvGrpSpPr>
        <p:grpSpPr>
          <a:xfrm rot="3608892">
            <a:off x="8774233" y="6100994"/>
            <a:ext cx="717435" cy="968494"/>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6168522" y="124460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6172200" y="2158999"/>
            <a:ext cx="5183717" cy="403119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21" name="ZoneTexte 20">
            <a:extLst>
              <a:ext uri="{FF2B5EF4-FFF2-40B4-BE49-F238E27FC236}">
                <a16:creationId xmlns:a16="http://schemas.microsoft.com/office/drawing/2014/main" id="{7D738DFE-3F42-C4F4-034D-2428872458F3}"/>
              </a:ext>
            </a:extLst>
          </p:cNvPr>
          <p:cNvSpPr txBox="1"/>
          <p:nvPr/>
        </p:nvSpPr>
        <p:spPr>
          <a:xfrm>
            <a:off x="9702800" y="6535579"/>
            <a:ext cx="2794000" cy="276999"/>
          </a:xfrm>
          <a:prstGeom prst="rect">
            <a:avLst/>
          </a:prstGeom>
          <a:noFill/>
        </p:spPr>
        <p:txBody>
          <a:bodyPr wrap="square" rtlCol="0">
            <a:spAutoFit/>
          </a:bodyPr>
          <a:lstStyle/>
          <a:p>
            <a:pPr algn="l"/>
            <a:r>
              <a:rPr lang="fr-FR" sz="1200" dirty="0">
                <a:latin typeface="Poppins" pitchFamily="2" charset="77"/>
                <a:cs typeface="Poppins" pitchFamily="2" charset="77"/>
              </a:rPr>
              <a:t>Formation Complète</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p:nvCxnSpPr>
        <p:spPr>
          <a:xfrm flipV="1">
            <a:off x="8537452" y="6477001"/>
            <a:ext cx="3654549" cy="15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48973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Formation Complète</a:t>
            </a:r>
          </a:p>
        </p:txBody>
      </p:sp>
      <p:cxnSp>
        <p:nvCxnSpPr>
          <p:cNvPr id="3" name="Connecteur droit 2">
            <a:extLst>
              <a:ext uri="{FF2B5EF4-FFF2-40B4-BE49-F238E27FC236}">
                <a16:creationId xmlns:a16="http://schemas.microsoft.com/office/drawing/2014/main" id="{893CBE26-6BFA-8EAA-053B-D984FBA72D3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Connecteur droit 2">
            <a:extLst>
              <a:ext uri="{FF2B5EF4-FFF2-40B4-BE49-F238E27FC236}">
                <a16:creationId xmlns:a16="http://schemas.microsoft.com/office/drawing/2014/main" id="{0D5A5CCE-16D0-4145-B792-281F652C08C8}"/>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034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04BC2742-A355-4148-895C-AA56F17466AC}"/>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312CF02E-AE59-4BFF-A703-2DA5C9DFB5DE}"/>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86279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B1C91-0D83-4C2B-B316-66A06BE2D5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F9CCC8-EF0B-48DC-B73F-302E70ABFB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1BEF26-76E1-4E07-8601-5012306C6DA8}"/>
              </a:ext>
            </a:extLst>
          </p:cNvPr>
          <p:cNvSpPr>
            <a:spLocks noGrp="1"/>
          </p:cNvSpPr>
          <p:nvPr>
            <p:ph type="dt" sz="half" idx="10"/>
          </p:nvPr>
        </p:nvSpPr>
        <p:spPr/>
        <p:txBody>
          <a:bodyPr/>
          <a:lstStyle/>
          <a:p>
            <a:fld id="{A2524923-A3BB-4224-918D-7EFA577E2091}" type="datetimeFigureOut">
              <a:rPr lang="en-US" smtClean="0"/>
              <a:t>7/21/2022</a:t>
            </a:fld>
            <a:endParaRPr lang="en-US"/>
          </a:p>
        </p:txBody>
      </p:sp>
      <p:sp>
        <p:nvSpPr>
          <p:cNvPr id="5" name="Footer Placeholder 4">
            <a:extLst>
              <a:ext uri="{FF2B5EF4-FFF2-40B4-BE49-F238E27FC236}">
                <a16:creationId xmlns:a16="http://schemas.microsoft.com/office/drawing/2014/main" id="{70F5254A-454D-4714-8056-D73DCFEB0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AE8FB-1AB7-4A51-A7E1-97A5FAEFA017}"/>
              </a:ext>
            </a:extLst>
          </p:cNvPr>
          <p:cNvSpPr>
            <a:spLocks noGrp="1"/>
          </p:cNvSpPr>
          <p:nvPr>
            <p:ph type="sldNum" sz="quarter" idx="12"/>
          </p:nvPr>
        </p:nvSpPr>
        <p:spPr/>
        <p:txBody>
          <a:bodyPr/>
          <a:lstStyle/>
          <a:p>
            <a:fld id="{58823B9C-EBE3-4515-8611-DBDBEE3C5770}" type="slidenum">
              <a:rPr lang="en-US" smtClean="0"/>
              <a:t>‹#›</a:t>
            </a:fld>
            <a:endParaRPr lang="en-US"/>
          </a:p>
        </p:txBody>
      </p:sp>
    </p:spTree>
    <p:extLst>
      <p:ext uri="{BB962C8B-B14F-4D97-AF65-F5344CB8AC3E}">
        <p14:creationId xmlns:p14="http://schemas.microsoft.com/office/powerpoint/2010/main" val="16298051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Green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2511268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9121"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9" y="0"/>
            <a:ext cx="416951" cy="6858000"/>
          </a:xfrm>
          <a:prstGeom prst="rect">
            <a:avLst/>
          </a:prstGeom>
        </p:spPr>
      </p:pic>
      <p:sp>
        <p:nvSpPr>
          <p:cNvPr id="11" name="Title 4"/>
          <p:cNvSpPr>
            <a:spLocks noGrp="1"/>
          </p:cNvSpPr>
          <p:nvPr>
            <p:ph type="title" hasCustomPrompt="1"/>
          </p:nvPr>
        </p:nvSpPr>
        <p:spPr>
          <a:xfrm>
            <a:off x="630001" y="2681104"/>
            <a:ext cx="3127881"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1" y="3922499"/>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46"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46"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6245069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1"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bwMode="invGray">
          <a:xfrm>
            <a:off x="480485" y="1188004"/>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13" name="Text Placeholder 7"/>
          <p:cNvSpPr>
            <a:spLocks noGrp="1"/>
          </p:cNvSpPr>
          <p:nvPr>
            <p:ph type="body" sz="quarter" idx="21" hasCustomPrompt="1"/>
          </p:nvPr>
        </p:nvSpPr>
        <p:spPr bwMode="invGray">
          <a:xfrm>
            <a:off x="480001" y="6375540"/>
            <a:ext cx="11226365" cy="208579"/>
          </a:xfrm>
        </p:spPr>
        <p:txBody>
          <a:bodyPr anchor="t">
            <a:noAutofit/>
          </a:bodyPr>
          <a:lstStyle>
            <a:lvl1pPr>
              <a:defRPr sz="2000" b="0" i="0">
                <a:solidFill>
                  <a:srgbClr val="FF0000"/>
                </a:solidFill>
                <a:latin typeface="+mn-lt"/>
              </a:defRPr>
            </a:lvl1pPr>
          </a:lstStyle>
          <a:p>
            <a:pPr lvl="0"/>
            <a:r>
              <a:rPr lang="en-GB" noProof="0" dirty="0"/>
              <a:t>DRAFT</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dirty="0"/>
              <a:t>Click to edit Master title style</a:t>
            </a:r>
          </a:p>
        </p:txBody>
      </p:sp>
    </p:spTree>
    <p:extLst>
      <p:ext uri="{BB962C8B-B14F-4D97-AF65-F5344CB8AC3E}">
        <p14:creationId xmlns:p14="http://schemas.microsoft.com/office/powerpoint/2010/main" val="39322094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13"/>
        <p:cNvGrpSpPr/>
        <p:nvPr/>
      </p:nvGrpSpPr>
      <p:grpSpPr>
        <a:xfrm>
          <a:off x="0" y="0"/>
          <a:ext cx="0" cy="0"/>
          <a:chOff x="0" y="0"/>
          <a:chExt cx="0" cy="0"/>
        </a:xfrm>
      </p:grpSpPr>
      <p:sp>
        <p:nvSpPr>
          <p:cNvPr id="14" name="Google Shape;14;p18"/>
          <p:cNvSpPr txBox="1">
            <a:spLocks noGrp="1"/>
          </p:cNvSpPr>
          <p:nvPr>
            <p:ph type="title"/>
          </p:nvPr>
        </p:nvSpPr>
        <p:spPr>
          <a:xfrm>
            <a:off x="612633"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Font typeface="Roboto Light"/>
              <a:buNone/>
              <a:defRPr b="0" i="0">
                <a:latin typeface="Arial" panose="020B0604020202020204" pitchFamily="34" charset="0"/>
                <a:ea typeface="Roboto Light"/>
                <a:cs typeface="Arial" panose="020B0604020202020204" pitchFamily="34" charset="0"/>
                <a:sym typeface="Roboto Ligh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
        <p:nvSpPr>
          <p:cNvPr id="15" name="Google Shape;15;p18"/>
          <p:cNvSpPr txBox="1">
            <a:spLocks noGrp="1"/>
          </p:cNvSpPr>
          <p:nvPr>
            <p:ph type="body" idx="1"/>
          </p:nvPr>
        </p:nvSpPr>
        <p:spPr>
          <a:xfrm>
            <a:off x="612633" y="1536633"/>
            <a:ext cx="5333200" cy="4555200"/>
          </a:xfrm>
          <a:prstGeom prst="rect">
            <a:avLst/>
          </a:prstGeom>
          <a:noFill/>
          <a:ln>
            <a:noFill/>
          </a:ln>
        </p:spPr>
        <p:txBody>
          <a:bodyPr spcFirstLastPara="1" wrap="square" lIns="91425" tIns="91425" rIns="91425" bIns="91425" anchor="t" anchorCtr="0">
            <a:noAutofit/>
          </a:bodyPr>
          <a:lstStyle>
            <a:lvl1pPr marL="609616" lvl="0" indent="-423344" algn="l">
              <a:lnSpc>
                <a:spcPct val="125000"/>
              </a:lnSpc>
              <a:spcBef>
                <a:spcPts val="0"/>
              </a:spcBef>
              <a:spcAft>
                <a:spcPts val="0"/>
              </a:spcAft>
              <a:buClr>
                <a:srgbClr val="0B4663"/>
              </a:buClr>
              <a:buSzPts val="1400"/>
              <a:buFont typeface="Roboto Medium"/>
              <a:buChar char="●"/>
              <a:defRPr sz="1867">
                <a:solidFill>
                  <a:srgbClr val="0B4663"/>
                </a:solidFill>
                <a:latin typeface="Roboto Medium"/>
                <a:ea typeface="Roboto Medium"/>
                <a:cs typeface="Roboto Medium"/>
                <a:sym typeface="Roboto Medium"/>
              </a:defRPr>
            </a:lvl1pPr>
            <a:lvl2pPr marL="1219231" lvl="1"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2pPr>
            <a:lvl3pPr marL="1828845" lvl="2"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3pPr>
            <a:lvl4pPr marL="2438461" lvl="3"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4pPr>
            <a:lvl5pPr marL="3048076" lvl="4"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5pPr>
            <a:lvl6pPr marL="3657692" lvl="5"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6pPr>
            <a:lvl7pPr marL="4267307" lvl="6"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7pPr>
            <a:lvl8pPr marL="4876922" lvl="7"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8pPr>
            <a:lvl9pPr marL="5486538" lvl="8" indent="-406410" algn="l">
              <a:lnSpc>
                <a:spcPct val="125000"/>
              </a:lnSpc>
              <a:spcBef>
                <a:spcPts val="2133"/>
              </a:spcBef>
              <a:spcAft>
                <a:spcPts val="2133"/>
              </a:spcAft>
              <a:buClr>
                <a:srgbClr val="0B4663"/>
              </a:buClr>
              <a:buSzPts val="1200"/>
              <a:buFont typeface="Roboto Medium"/>
              <a:buChar char="■"/>
              <a:defRPr sz="1600">
                <a:solidFill>
                  <a:srgbClr val="0B4663"/>
                </a:solidFill>
                <a:latin typeface="Roboto Medium"/>
                <a:ea typeface="Roboto Medium"/>
                <a:cs typeface="Roboto Medium"/>
                <a:sym typeface="Roboto Medium"/>
              </a:defRPr>
            </a:lvl9pPr>
          </a:lstStyle>
          <a:p>
            <a:endParaRPr/>
          </a:p>
        </p:txBody>
      </p:sp>
      <p:sp>
        <p:nvSpPr>
          <p:cNvPr id="16" name="Google Shape;16;p18"/>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609616" lvl="0" indent="-423344" algn="l">
              <a:lnSpc>
                <a:spcPct val="125000"/>
              </a:lnSpc>
              <a:spcBef>
                <a:spcPts val="0"/>
              </a:spcBef>
              <a:spcAft>
                <a:spcPts val="0"/>
              </a:spcAft>
              <a:buClr>
                <a:srgbClr val="0B4663"/>
              </a:buClr>
              <a:buSzPts val="1400"/>
              <a:buFont typeface="Roboto Medium"/>
              <a:buChar char="●"/>
              <a:defRPr sz="1867">
                <a:solidFill>
                  <a:srgbClr val="0B4663"/>
                </a:solidFill>
                <a:latin typeface="Roboto Medium"/>
                <a:ea typeface="Roboto Medium"/>
                <a:cs typeface="Roboto Medium"/>
                <a:sym typeface="Roboto Medium"/>
              </a:defRPr>
            </a:lvl1pPr>
            <a:lvl2pPr marL="1219231" lvl="1"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2pPr>
            <a:lvl3pPr marL="1828845" lvl="2"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3pPr>
            <a:lvl4pPr marL="2438461" lvl="3"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4pPr>
            <a:lvl5pPr marL="3048076" lvl="4"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5pPr>
            <a:lvl6pPr marL="3657692" lvl="5"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6pPr>
            <a:lvl7pPr marL="4267307" lvl="6"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7pPr>
            <a:lvl8pPr marL="4876922" lvl="7"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8pPr>
            <a:lvl9pPr marL="5486538" lvl="8" indent="-406410" algn="l">
              <a:lnSpc>
                <a:spcPct val="125000"/>
              </a:lnSpc>
              <a:spcBef>
                <a:spcPts val="2133"/>
              </a:spcBef>
              <a:spcAft>
                <a:spcPts val="2133"/>
              </a:spcAft>
              <a:buClr>
                <a:srgbClr val="0B4663"/>
              </a:buClr>
              <a:buSzPts val="1200"/>
              <a:buFont typeface="Roboto Medium"/>
              <a:buChar char="■"/>
              <a:defRPr sz="1600">
                <a:solidFill>
                  <a:srgbClr val="0B4663"/>
                </a:solidFill>
                <a:latin typeface="Roboto Medium"/>
                <a:ea typeface="Roboto Medium"/>
                <a:cs typeface="Roboto Medium"/>
                <a:sym typeface="Roboto Medium"/>
              </a:defRPr>
            </a:lvl9pPr>
          </a:lstStyle>
          <a:p>
            <a:endParaRPr/>
          </a:p>
        </p:txBody>
      </p:sp>
      <p:sp>
        <p:nvSpPr>
          <p:cNvPr id="17" name="Google Shape;17;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panose="020B0604020202020204" pitchFamily="34" charset="0"/>
                <a:ea typeface="Roboto Light"/>
                <a:cs typeface="Arial" panose="020B0604020202020204" pitchFamily="34" charset="0"/>
                <a:sym typeface="Roboto Light"/>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666656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Title_no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2193"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1ABDA97-D60F-466E-B1A3-CAE82CB597DC}"/>
              </a:ext>
            </a:extLst>
          </p:cNvPr>
          <p:cNvSpPr/>
          <p:nvPr>
            <p:custDataLst>
              <p:tags r:id="rId3"/>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Copyright" hidden="1"/>
          <p:cNvSpPr txBox="1"/>
          <p:nvPr/>
        </p:nvSpPr>
        <p:spPr>
          <a:xfrm rot="16200000">
            <a:off x="9486901" y="3922499"/>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0" name="Title 19">
            <a:extLst>
              <a:ext uri="{FF2B5EF4-FFF2-40B4-BE49-F238E27FC236}">
                <a16:creationId xmlns:a16="http://schemas.microsoft.com/office/drawing/2014/main" id="{0A75B8BC-6ADC-BC40-8446-A30BADE3EFD2}"/>
              </a:ext>
            </a:extLst>
          </p:cNvPr>
          <p:cNvSpPr>
            <a:spLocks noGrp="1"/>
          </p:cNvSpPr>
          <p:nvPr>
            <p:ph type="title"/>
          </p:nvPr>
        </p:nvSpPr>
        <p:spPr>
          <a:xfrm>
            <a:off x="578553" y="805392"/>
            <a:ext cx="8048612" cy="537986"/>
          </a:xfrm>
        </p:spPr>
        <p:txBody>
          <a:bodyPr>
            <a:noAutofit/>
          </a:bodyPr>
          <a:lstStyle>
            <a:lvl1pPr>
              <a:defRPr sz="2800">
                <a:solidFill>
                  <a:schemeClr val="accent1"/>
                </a:solidFill>
              </a:defRPr>
            </a:lvl1pPr>
          </a:lstStyle>
          <a:p>
            <a:r>
              <a:rPr lang="en-GB"/>
              <a:t>Click to edit Master title style</a:t>
            </a:r>
            <a:endParaRPr lang="en-US"/>
          </a:p>
        </p:txBody>
      </p:sp>
      <p:sp>
        <p:nvSpPr>
          <p:cNvPr id="9" name="Slide Number Placeholder 8">
            <a:extLst>
              <a:ext uri="{FF2B5EF4-FFF2-40B4-BE49-F238E27FC236}">
                <a16:creationId xmlns:a16="http://schemas.microsoft.com/office/drawing/2014/main" id="{B96C500B-D9EC-5347-8E16-C455F6F04DC6}"/>
              </a:ext>
            </a:extLst>
          </p:cNvPr>
          <p:cNvSpPr>
            <a:spLocks noGrp="1"/>
          </p:cNvSpPr>
          <p:nvPr>
            <p:ph type="sldNum" sz="quarter" idx="16"/>
          </p:nvPr>
        </p:nvSpPr>
        <p:spPr/>
        <p:txBody>
          <a:bodyPr/>
          <a:lstStyle/>
          <a:p>
            <a:fld id="{5C7892DB-DEDB-A440-9305-CDECCE7FBDC0}" type="slidenum">
              <a:rPr lang="en-US" smtClean="0"/>
              <a:t>‹#›</a:t>
            </a:fld>
            <a:endParaRPr lang="en-US"/>
          </a:p>
        </p:txBody>
      </p:sp>
      <p:sp>
        <p:nvSpPr>
          <p:cNvPr id="8" name="Text Placeholder 27">
            <a:extLst>
              <a:ext uri="{FF2B5EF4-FFF2-40B4-BE49-F238E27FC236}">
                <a16:creationId xmlns:a16="http://schemas.microsoft.com/office/drawing/2014/main" id="{7354E78C-9ECD-4348-AC32-5470CF79DB1B}"/>
              </a:ext>
            </a:extLst>
          </p:cNvPr>
          <p:cNvSpPr>
            <a:spLocks noGrp="1"/>
          </p:cNvSpPr>
          <p:nvPr>
            <p:ph type="body" sz="quarter" idx="13" hasCustomPrompt="1"/>
          </p:nvPr>
        </p:nvSpPr>
        <p:spPr>
          <a:xfrm>
            <a:off x="7404154" y="246579"/>
            <a:ext cx="3782308" cy="290352"/>
          </a:xfrm>
        </p:spPr>
        <p:txBody>
          <a:bodyPr rIns="0" anchor="t">
            <a:normAutofit/>
          </a:bodyPr>
          <a:lstStyle>
            <a:lvl1pPr algn="r">
              <a:buNone/>
              <a:defRPr sz="1200" b="0">
                <a:latin typeface="+mn-lt"/>
              </a:defRPr>
            </a:lvl1pPr>
          </a:lstStyle>
          <a:p>
            <a:pPr lvl="0"/>
            <a:r>
              <a:rPr lang="en-US"/>
              <a:t>Section name |</a:t>
            </a:r>
          </a:p>
        </p:txBody>
      </p:sp>
      <p:sp>
        <p:nvSpPr>
          <p:cNvPr id="4" name="Footer Placeholder 3">
            <a:extLst>
              <a:ext uri="{FF2B5EF4-FFF2-40B4-BE49-F238E27FC236}">
                <a16:creationId xmlns:a16="http://schemas.microsoft.com/office/drawing/2014/main" id="{BA97A7AC-0BD6-5A4F-BCBF-85A20F352B93}"/>
              </a:ext>
            </a:extLst>
          </p:cNvPr>
          <p:cNvSpPr>
            <a:spLocks noGrp="1"/>
          </p:cNvSpPr>
          <p:nvPr>
            <p:ph type="ftr" sz="quarter" idx="17"/>
          </p:nvPr>
        </p:nvSpPr>
        <p:spPr/>
        <p:txBody>
          <a:bodyPr/>
          <a:lstStyle/>
          <a:p>
            <a:endParaRPr lang="en-US">
              <a:solidFill>
                <a:schemeClr val="tx1"/>
              </a:solidFill>
            </a:endParaRPr>
          </a:p>
        </p:txBody>
      </p:sp>
      <p:sp>
        <p:nvSpPr>
          <p:cNvPr id="10" name="Rectangle 9">
            <a:extLst>
              <a:ext uri="{FF2B5EF4-FFF2-40B4-BE49-F238E27FC236}">
                <a16:creationId xmlns:a16="http://schemas.microsoft.com/office/drawing/2014/main" id="{C12D4D8F-899D-B346-BB13-725965F80D20}"/>
              </a:ext>
            </a:extLst>
          </p:cNvPr>
          <p:cNvSpPr/>
          <p:nvPr userDrawn="1"/>
        </p:nvSpPr>
        <p:spPr bwMode="white">
          <a:xfrm>
            <a:off x="0" y="6739467"/>
            <a:ext cx="12192000" cy="118533"/>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3137387383"/>
      </p:ext>
    </p:extLst>
  </p:cSld>
  <p:clrMapOvr>
    <a:masterClrMapping/>
  </p:clrMapOvr>
  <p:extLst>
    <p:ext uri="{DCECCB84-F9BA-43D5-87BE-67443E8EF086}">
      <p15:sldGuideLst xmlns:p15="http://schemas.microsoft.com/office/powerpoint/2012/main">
        <p15:guide id="1" orient="horz" pos="432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Empty_Dark Blue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23559013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217"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pic>
        <p:nvPicPr>
          <p:cNvPr id="10" name="Graphique 8">
            <a:extLst>
              <a:ext uri="{FF2B5EF4-FFF2-40B4-BE49-F238E27FC236}">
                <a16:creationId xmlns:a16="http://schemas.microsoft.com/office/drawing/2014/main" id="{03FBAD7D-854D-404C-B8B3-4E2C7D8E19D0}"/>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15" name="Espace réservé du numéro de diapositive 2">
            <a:extLst>
              <a:ext uri="{FF2B5EF4-FFF2-40B4-BE49-F238E27FC236}">
                <a16:creationId xmlns:a16="http://schemas.microsoft.com/office/drawing/2014/main" id="{3E5B363C-4834-4022-B3EF-4F0B2F86B47B}"/>
              </a:ext>
            </a:extLst>
          </p:cNvPr>
          <p:cNvSpPr>
            <a:spLocks noGrp="1"/>
          </p:cNvSpPr>
          <p:nvPr>
            <p:ph type="sldNum" sz="quarter" idx="14"/>
          </p:nvPr>
        </p:nvSpPr>
        <p:spPr>
          <a:xfrm>
            <a:off x="382933" y="6219235"/>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17" name="Espace réservé du pied de page 4">
            <a:extLst>
              <a:ext uri="{FF2B5EF4-FFF2-40B4-BE49-F238E27FC236}">
                <a16:creationId xmlns:a16="http://schemas.microsoft.com/office/drawing/2014/main" id="{536A3F82-5F59-45E4-A8C9-83EAACE14FE8}"/>
              </a:ext>
            </a:extLst>
          </p:cNvPr>
          <p:cNvSpPr txBox="1">
            <a:spLocks/>
          </p:cNvSpPr>
          <p:nvPr userDrawn="1"/>
        </p:nvSpPr>
        <p:spPr>
          <a:xfrm>
            <a:off x="815318" y="6219235"/>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a:solidFill>
                  <a:schemeClr val="bg1"/>
                </a:solidFill>
              </a:rPr>
              <a:t>© Ipsos | </a:t>
            </a:r>
            <a:r>
              <a:rPr lang="en-US" sz="900">
                <a:solidFill>
                  <a:schemeClr val="bg1"/>
                </a:solidFill>
              </a:rPr>
              <a:t>COVID-19 Impact</a:t>
            </a:r>
            <a:endParaRPr lang="en-GB" sz="900" b="0" kern="1200">
              <a:solidFill>
                <a:schemeClr val="tx1"/>
              </a:solidFill>
              <a:latin typeface="+mn-lt"/>
              <a:ea typeface="+mn-ea"/>
              <a:cs typeface="+mn-cs"/>
            </a:endParaRPr>
          </a:p>
        </p:txBody>
      </p:sp>
      <p:sp>
        <p:nvSpPr>
          <p:cNvPr id="5" name="Titre 4">
            <a:extLst>
              <a:ext uri="{FF2B5EF4-FFF2-40B4-BE49-F238E27FC236}">
                <a16:creationId xmlns:a16="http://schemas.microsoft.com/office/drawing/2014/main" id="{DC39ED46-ACD4-4140-8AE3-6EA8A681DA9A}"/>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1" name="Text Placeholder 8">
            <a:extLst>
              <a:ext uri="{FF2B5EF4-FFF2-40B4-BE49-F238E27FC236}">
                <a16:creationId xmlns:a16="http://schemas.microsoft.com/office/drawing/2014/main" id="{2B038926-763C-48F5-9721-AE1BAF188A38}"/>
              </a:ext>
            </a:extLst>
          </p:cNvPr>
          <p:cNvSpPr>
            <a:spLocks noGrp="1"/>
          </p:cNvSpPr>
          <p:nvPr>
            <p:ph type="body" sz="quarter" idx="17" hasCustomPrompt="1"/>
          </p:nvPr>
        </p:nvSpPr>
        <p:spPr>
          <a:xfrm>
            <a:off x="404787" y="5926943"/>
            <a:ext cx="11463417" cy="203133"/>
          </a:xfrm>
          <a:prstGeom prst="rect">
            <a:avLst/>
          </a:prstGeom>
        </p:spPr>
        <p:txBody>
          <a:bodyPr wrap="square" lIns="72000" anchor="b">
            <a:spAutoFit/>
          </a:bodyPr>
          <a:lstStyle>
            <a:lvl1pPr marL="0" indent="0">
              <a:buNone/>
              <a:defRPr sz="800" b="0" i="1">
                <a:solidFill>
                  <a:schemeClr val="bg1"/>
                </a:solidFill>
              </a:defRPr>
            </a:lvl1pPr>
            <a:lvl2pPr marL="133357" indent="0">
              <a:buNone/>
              <a:defRPr/>
            </a:lvl2pPr>
            <a:lvl3pPr marL="542952" indent="0">
              <a:buNone/>
              <a:defRPr/>
            </a:lvl3pPr>
            <a:lvl4pPr marL="758863" indent="0">
              <a:buNone/>
              <a:defRPr/>
            </a:lvl4pPr>
            <a:lvl5pPr marL="1033515" indent="0">
              <a:buNone/>
              <a:defRPr/>
            </a:lvl5pPr>
          </a:lstStyle>
          <a:p>
            <a:pPr lvl="0"/>
            <a:r>
              <a:rPr lang="en-GB" dirty="0"/>
              <a:t>Sources:</a:t>
            </a:r>
          </a:p>
        </p:txBody>
      </p:sp>
      <p:sp>
        <p:nvSpPr>
          <p:cNvPr id="12" name="Cadre 11">
            <a:extLst>
              <a:ext uri="{FF2B5EF4-FFF2-40B4-BE49-F238E27FC236}">
                <a16:creationId xmlns:a16="http://schemas.microsoft.com/office/drawing/2014/main" id="{1B796240-8CD8-43A3-8D1A-C67B7CF9EE7B}"/>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13" name="Text Placeholder 5">
            <a:extLst>
              <a:ext uri="{FF2B5EF4-FFF2-40B4-BE49-F238E27FC236}">
                <a16:creationId xmlns:a16="http://schemas.microsoft.com/office/drawing/2014/main" id="{CE811145-30D4-4346-98CA-B97A784975AD}"/>
              </a:ext>
            </a:extLst>
          </p:cNvPr>
          <p:cNvSpPr>
            <a:spLocks noGrp="1"/>
          </p:cNvSpPr>
          <p:nvPr>
            <p:ph type="body" sz="quarter" idx="15" hasCustomPrompt="1"/>
          </p:nvPr>
        </p:nvSpPr>
        <p:spPr>
          <a:xfrm>
            <a:off x="407369" y="1368597"/>
            <a:ext cx="2170448" cy="323165"/>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pic>
        <p:nvPicPr>
          <p:cNvPr id="18" name="Picture 6">
            <a:extLst>
              <a:ext uri="{FF2B5EF4-FFF2-40B4-BE49-F238E27FC236}">
                <a16:creationId xmlns:a16="http://schemas.microsoft.com/office/drawing/2014/main" id="{FFAF5E71-1C03-419E-834C-08A9BBB114F3}"/>
              </a:ext>
            </a:extLst>
          </p:cNvPr>
          <p:cNvPicPr>
            <a:picLocks noChangeAspect="1" noChangeArrowheads="1"/>
          </p:cNvPicPr>
          <p:nvPr userDrawn="1"/>
        </p:nvPicPr>
        <p:blipFill rotWithShape="1">
          <a:blip r:embed="rId8">
            <a:alphaModFix amt="20000"/>
            <a:duotone>
              <a:schemeClr val="bg2">
                <a:shade val="45000"/>
                <a:satMod val="135000"/>
              </a:schemeClr>
              <a:prstClr val="white"/>
            </a:duotone>
            <a:extLst>
              <a:ext uri="{28A0092B-C50C-407E-A947-70E740481C1C}">
                <a14:useLocalDpi xmlns:a14="http://schemas.microsoft.com/office/drawing/2010/main" val="0"/>
              </a:ext>
            </a:extLst>
          </a:blip>
          <a:srcRect l="66627" t="67247" r="5832" b="5946"/>
          <a:stretch/>
        </p:blipFill>
        <p:spPr bwMode="auto">
          <a:xfrm rot="7895811">
            <a:off x="-853024" y="3821916"/>
            <a:ext cx="1868025" cy="18182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A5A7B86A-63A2-4479-B3CD-A215AFB65AA3}"/>
              </a:ext>
            </a:extLst>
          </p:cNvPr>
          <p:cNvPicPr>
            <a:picLocks noChangeAspect="1" noChangeArrowheads="1"/>
          </p:cNvPicPr>
          <p:nvPr userDrawn="1"/>
        </p:nvPicPr>
        <p:blipFill rotWithShape="1">
          <a:blip r:embed="rId8">
            <a:alphaModFix amt="20000"/>
            <a:duotone>
              <a:schemeClr val="accent3">
                <a:shade val="45000"/>
                <a:satMod val="135000"/>
              </a:schemeClr>
              <a:prstClr val="white"/>
            </a:duotone>
            <a:extLst>
              <a:ext uri="{28A0092B-C50C-407E-A947-70E740481C1C}">
                <a14:useLocalDpi xmlns:a14="http://schemas.microsoft.com/office/drawing/2010/main" val="0"/>
              </a:ext>
            </a:extLst>
          </a:blip>
          <a:srcRect l="66627" t="67247" r="5832" b="5946"/>
          <a:stretch/>
        </p:blipFill>
        <p:spPr bwMode="auto">
          <a:xfrm rot="7895811">
            <a:off x="11171653" y="1936110"/>
            <a:ext cx="1868025" cy="1818258"/>
          </a:xfrm>
          <a:prstGeom prst="rect">
            <a:avLst/>
          </a:prstGeom>
          <a:noFill/>
          <a:extLst>
            <a:ext uri="{909E8E84-426E-40DD-AFC4-6F175D3DCCD1}">
              <a14:hiddenFill xmlns:a14="http://schemas.microsoft.com/office/drawing/2010/main">
                <a:solidFill>
                  <a:srgbClr val="FFFFFF"/>
                </a:solidFill>
              </a14:hiddenFill>
            </a:ext>
          </a:extLst>
        </p:spPr>
      </p:pic>
      <p:sp>
        <p:nvSpPr>
          <p:cNvPr id="14" name="object 134">
            <a:extLst>
              <a:ext uri="{FF2B5EF4-FFF2-40B4-BE49-F238E27FC236}">
                <a16:creationId xmlns:a16="http://schemas.microsoft.com/office/drawing/2014/main" id="{F80078AF-6128-43B8-B16E-CE1B601E8F0F}"/>
              </a:ext>
            </a:extLst>
          </p:cNvPr>
          <p:cNvSpPr/>
          <p:nvPr userDrawn="1"/>
        </p:nvSpPr>
        <p:spPr>
          <a:xfrm>
            <a:off x="0" y="0"/>
            <a:ext cx="219456" cy="1088136"/>
          </a:xfrm>
          <a:custGeom>
            <a:avLst/>
            <a:gdLst/>
            <a:ahLst/>
            <a:cxnLst/>
            <a:rect l="l" t="t" r="r" b="b"/>
            <a:pathLst>
              <a:path w="216408" h="1088136">
                <a:moveTo>
                  <a:pt x="0" y="1088136"/>
                </a:moveTo>
                <a:lnTo>
                  <a:pt x="216408" y="1088136"/>
                </a:lnTo>
                <a:lnTo>
                  <a:pt x="216408" y="0"/>
                </a:lnTo>
                <a:lnTo>
                  <a:pt x="0" y="0"/>
                </a:lnTo>
                <a:lnTo>
                  <a:pt x="0" y="1088136"/>
                </a:lnTo>
                <a:close/>
              </a:path>
            </a:pathLst>
          </a:custGeom>
          <a:solidFill>
            <a:srgbClr val="009D9C"/>
          </a:solidFill>
        </p:spPr>
        <p:txBody>
          <a:bodyPr wrap="square" lIns="0" tIns="0" rIns="0" bIns="0" rtlCol="0">
            <a:noAutofit/>
          </a:bodyPr>
          <a:lstStyle/>
          <a:p>
            <a:endParaRPr sz="1800"/>
          </a:p>
        </p:txBody>
      </p:sp>
      <p:sp>
        <p:nvSpPr>
          <p:cNvPr id="20" name="object 135">
            <a:extLst>
              <a:ext uri="{FF2B5EF4-FFF2-40B4-BE49-F238E27FC236}">
                <a16:creationId xmlns:a16="http://schemas.microsoft.com/office/drawing/2014/main" id="{9A973497-284A-4BD8-B4AA-C2E6A7251402}"/>
              </a:ext>
            </a:extLst>
          </p:cNvPr>
          <p:cNvSpPr/>
          <p:nvPr userDrawn="1"/>
        </p:nvSpPr>
        <p:spPr>
          <a:xfrm>
            <a:off x="3048" y="272797"/>
            <a:ext cx="216408" cy="815339"/>
          </a:xfrm>
          <a:custGeom>
            <a:avLst/>
            <a:gdLst/>
            <a:ahLst/>
            <a:cxnLst/>
            <a:rect l="l" t="t" r="r" b="b"/>
            <a:pathLst>
              <a:path w="216408" h="815339">
                <a:moveTo>
                  <a:pt x="0" y="815339"/>
                </a:moveTo>
                <a:lnTo>
                  <a:pt x="216408" y="815339"/>
                </a:lnTo>
                <a:lnTo>
                  <a:pt x="216408" y="0"/>
                </a:lnTo>
                <a:lnTo>
                  <a:pt x="0" y="0"/>
                </a:lnTo>
                <a:lnTo>
                  <a:pt x="0" y="815339"/>
                </a:lnTo>
                <a:close/>
              </a:path>
            </a:pathLst>
          </a:custGeom>
          <a:solidFill>
            <a:srgbClr val="405A9C"/>
          </a:solidFill>
        </p:spPr>
        <p:txBody>
          <a:bodyPr wrap="square" lIns="0" tIns="0" rIns="0" bIns="0" rtlCol="0">
            <a:noAutofit/>
          </a:bodyPr>
          <a:lstStyle/>
          <a:p>
            <a:endParaRPr sz="1800"/>
          </a:p>
        </p:txBody>
      </p:sp>
    </p:spTree>
    <p:extLst>
      <p:ext uri="{BB962C8B-B14F-4D97-AF65-F5344CB8AC3E}">
        <p14:creationId xmlns:p14="http://schemas.microsoft.com/office/powerpoint/2010/main" val="399414869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38C433-B876-4303-AA4F-BF117076C836}"/>
              </a:ext>
            </a:extLst>
          </p:cNvPr>
          <p:cNvSpPr>
            <a:spLocks noGrp="1"/>
          </p:cNvSpPr>
          <p:nvPr>
            <p:ph type="dt" sz="half" idx="10"/>
          </p:nvPr>
        </p:nvSpPr>
        <p:spPr/>
        <p:txBody>
          <a:bodyPr/>
          <a:lstStyle/>
          <a:p>
            <a:fld id="{A2524923-A3BB-4224-918D-7EFA577E2091}" type="datetimeFigureOut">
              <a:rPr lang="en-US" smtClean="0"/>
              <a:t>7/21/2022</a:t>
            </a:fld>
            <a:endParaRPr lang="en-US"/>
          </a:p>
        </p:txBody>
      </p:sp>
      <p:sp>
        <p:nvSpPr>
          <p:cNvPr id="3" name="Footer Placeholder 2">
            <a:extLst>
              <a:ext uri="{FF2B5EF4-FFF2-40B4-BE49-F238E27FC236}">
                <a16:creationId xmlns:a16="http://schemas.microsoft.com/office/drawing/2014/main" id="{5EC105DA-8DA0-430B-95F5-3E5E2D6478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F4CCB6-5983-434B-8569-7A4E8DFC4C94}"/>
              </a:ext>
            </a:extLst>
          </p:cNvPr>
          <p:cNvSpPr>
            <a:spLocks noGrp="1"/>
          </p:cNvSpPr>
          <p:nvPr>
            <p:ph type="sldNum" sz="quarter" idx="12"/>
          </p:nvPr>
        </p:nvSpPr>
        <p:spPr/>
        <p:txBody>
          <a:bodyPr/>
          <a:lstStyle/>
          <a:p>
            <a:fld id="{58823B9C-EBE3-4515-8611-DBDBEE3C5770}" type="slidenum">
              <a:rPr lang="en-US" smtClean="0"/>
              <a:t>‹#›</a:t>
            </a:fld>
            <a:endParaRPr lang="en-US"/>
          </a:p>
        </p:txBody>
      </p:sp>
    </p:spTree>
    <p:extLst>
      <p:ext uri="{BB962C8B-B14F-4D97-AF65-F5344CB8AC3E}">
        <p14:creationId xmlns:p14="http://schemas.microsoft.com/office/powerpoint/2010/main" val="14889499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4E39D-7B07-46D3-86FB-22D106C0F1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6F0851-29CE-4F95-95A9-77BF4E70D6B5}"/>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45C31C-9709-4820-8567-C0340C2458A4}"/>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56122F-CB12-41CB-B5B5-4D2C625A721B}"/>
              </a:ext>
            </a:extLst>
          </p:cNvPr>
          <p:cNvSpPr>
            <a:spLocks noGrp="1"/>
          </p:cNvSpPr>
          <p:nvPr>
            <p:ph type="dt" sz="half" idx="10"/>
          </p:nvPr>
        </p:nvSpPr>
        <p:spPr/>
        <p:txBody>
          <a:bodyPr/>
          <a:lstStyle/>
          <a:p>
            <a:fld id="{A2524923-A3BB-4224-918D-7EFA577E2091}" type="datetimeFigureOut">
              <a:rPr lang="en-US" smtClean="0"/>
              <a:t>7/21/2022</a:t>
            </a:fld>
            <a:endParaRPr lang="en-US"/>
          </a:p>
        </p:txBody>
      </p:sp>
      <p:sp>
        <p:nvSpPr>
          <p:cNvPr id="6" name="Footer Placeholder 5">
            <a:extLst>
              <a:ext uri="{FF2B5EF4-FFF2-40B4-BE49-F238E27FC236}">
                <a16:creationId xmlns:a16="http://schemas.microsoft.com/office/drawing/2014/main" id="{0AECFB34-6450-46EE-A397-B1AD4E620A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474B5F-8E52-44FD-8D74-C2A95A4BE1B8}"/>
              </a:ext>
            </a:extLst>
          </p:cNvPr>
          <p:cNvSpPr>
            <a:spLocks noGrp="1"/>
          </p:cNvSpPr>
          <p:nvPr>
            <p:ph type="sldNum" sz="quarter" idx="12"/>
          </p:nvPr>
        </p:nvSpPr>
        <p:spPr/>
        <p:txBody>
          <a:bodyPr/>
          <a:lstStyle/>
          <a:p>
            <a:fld id="{58823B9C-EBE3-4515-8611-DBDBEE3C5770}" type="slidenum">
              <a:rPr lang="en-US" smtClean="0"/>
              <a:t>‹#›</a:t>
            </a:fld>
            <a:endParaRPr lang="en-US"/>
          </a:p>
        </p:txBody>
      </p:sp>
    </p:spTree>
    <p:extLst>
      <p:ext uri="{BB962C8B-B14F-4D97-AF65-F5344CB8AC3E}">
        <p14:creationId xmlns:p14="http://schemas.microsoft.com/office/powerpoint/2010/main" val="20662956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theme" Target="../theme/theme2.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8"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39627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5" r:id="rId30"/>
    <p:sldLayoutId id="2147483706" r:id="rId31"/>
    <p:sldLayoutId id="2147483708" r:id="rId32"/>
    <p:sldLayoutId id="2147483709" r:id="rId33"/>
    <p:sldLayoutId id="2147483710" r:id="rId34"/>
    <p:sldLayoutId id="2147483711" r:id="rId35"/>
    <p:sldLayoutId id="2147483712" r:id="rId36"/>
    <p:sldLayoutId id="2147483713" r:id="rId37"/>
  </p:sldLayoutIdLst>
  <p:txStyles>
    <p:titleStyle>
      <a:lvl1pPr algn="l" defTabSz="609630" rtl="0" eaLnBrk="1" latinLnBrk="0" hangingPunct="1">
        <a:lnSpc>
          <a:spcPct val="90000"/>
        </a:lnSpc>
        <a:spcBef>
          <a:spcPct val="0"/>
        </a:spcBef>
        <a:buNone/>
        <a:defRPr sz="7200" kern="1200">
          <a:solidFill>
            <a:schemeClr val="tx1"/>
          </a:solidFill>
          <a:latin typeface="Poppins" pitchFamily="2" charset="77"/>
          <a:ea typeface="+mj-ea"/>
          <a:cs typeface="Poppins" pitchFamily="2" charset="77"/>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fr-FR"/>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388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74" r:id="rId30"/>
    <p:sldLayoutId id="2147483775" r:id="rId31"/>
    <p:sldLayoutId id="2147483776" r:id="rId32"/>
    <p:sldLayoutId id="2147483777" r:id="rId33"/>
  </p:sldLayoutIdLst>
  <p:txStyles>
    <p:titleStyle>
      <a:lvl1pPr algn="l" defTabSz="609630" rtl="0" eaLnBrk="1" latinLnBrk="0" hangingPunct="1">
        <a:lnSpc>
          <a:spcPct val="90000"/>
        </a:lnSpc>
        <a:spcBef>
          <a:spcPct val="0"/>
        </a:spcBef>
        <a:buNone/>
        <a:defRPr sz="7200" kern="1200">
          <a:solidFill>
            <a:schemeClr val="tx1"/>
          </a:solidFill>
          <a:latin typeface="Poppins" pitchFamily="2" charset="77"/>
          <a:ea typeface="+mj-ea"/>
          <a:cs typeface="Poppins" pitchFamily="2" charset="77"/>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fr-FR"/>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90391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 id="2147483767" r:id="rId23"/>
    <p:sldLayoutId id="2147483768" r:id="rId24"/>
    <p:sldLayoutId id="2147483769" r:id="rId25"/>
    <p:sldLayoutId id="2147483770" r:id="rId26"/>
    <p:sldLayoutId id="2147483771" r:id="rId27"/>
    <p:sldLayoutId id="2147483772" r:id="rId28"/>
    <p:sldLayoutId id="2147483773" r:id="rId29"/>
  </p:sldLayoutIdLst>
  <p:txStyles>
    <p:titleStyle>
      <a:lvl1pPr algn="l" defTabSz="609630" rtl="0" eaLnBrk="1" latinLnBrk="0" hangingPunct="1">
        <a:lnSpc>
          <a:spcPct val="90000"/>
        </a:lnSpc>
        <a:spcBef>
          <a:spcPct val="0"/>
        </a:spcBef>
        <a:buNone/>
        <a:defRPr sz="7200" kern="1200">
          <a:solidFill>
            <a:schemeClr val="tx1"/>
          </a:solidFill>
          <a:latin typeface="Poppins" pitchFamily="2" charset="77"/>
          <a:ea typeface="+mj-ea"/>
          <a:cs typeface="Poppins" pitchFamily="2" charset="77"/>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fr-FR"/>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hyperlink" Target="https://www.cgdev.org/publication/covid-19-vaccine-development-and-rollout-historical-perspective" TargetMode="External"/><Relationship Id="rId2" Type="http://schemas.openxmlformats.org/officeDocument/2006/relationships/tags" Target="../tags/tag15.xml"/><Relationship Id="rId1" Type="http://schemas.openxmlformats.org/officeDocument/2006/relationships/tags" Target="../tags/tag14.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90.xml"/></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7.xml"/><Relationship Id="rId7" Type="http://schemas.openxmlformats.org/officeDocument/2006/relationships/image" Target="../media/image22.emf"/><Relationship Id="rId2" Type="http://schemas.openxmlformats.org/officeDocument/2006/relationships/tags" Target="../tags/tag16.xml"/><Relationship Id="rId1" Type="http://schemas.openxmlformats.org/officeDocument/2006/relationships/vmlDrawing" Target="../drawings/vmlDrawing9.vml"/><Relationship Id="rId6" Type="http://schemas.openxmlformats.org/officeDocument/2006/relationships/oleObject" Target="../embeddings/oleObject9.bin"/><Relationship Id="rId5" Type="http://schemas.openxmlformats.org/officeDocument/2006/relationships/notesSlide" Target="../notesSlides/notesSlide7.xml"/><Relationship Id="rId4" Type="http://schemas.openxmlformats.org/officeDocument/2006/relationships/slideLayout" Target="../slideLayouts/slideLayout4.xml"/><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6.emf"/><Relationship Id="rId7" Type="http://schemas.openxmlformats.org/officeDocument/2006/relationships/image" Target="../media/image50.emf"/><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49.emf"/><Relationship Id="rId5" Type="http://schemas.openxmlformats.org/officeDocument/2006/relationships/image" Target="../media/image48.emf"/><Relationship Id="rId10" Type="http://schemas.openxmlformats.org/officeDocument/2006/relationships/image" Target="../media/image53.emf"/><Relationship Id="rId4" Type="http://schemas.openxmlformats.org/officeDocument/2006/relationships/image" Target="../media/image47.emf"/><Relationship Id="rId9" Type="http://schemas.openxmlformats.org/officeDocument/2006/relationships/image" Target="../media/image52.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www.who.int/fr/teams/immunization-vaccines-and-biologicals/essential-programme-on-immunization/implementation/catch-up-vaccination"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www.who.int/immunization/sage/9_Final_RED_280909.pdf" TargetMode="External"/><Relationship Id="rId2" Type="http://schemas.openxmlformats.org/officeDocument/2006/relationships/image" Target="../media/image59.png"/><Relationship Id="rId1" Type="http://schemas.openxmlformats.org/officeDocument/2006/relationships/slideLayout" Target="../slideLayouts/slideLayout3.xml"/><Relationship Id="rId4" Type="http://schemas.openxmlformats.org/officeDocument/2006/relationships/image" Target="../media/image60.tmp"/></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7FFFD01B_C440826C.xm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40.xml"/><Relationship Id="rId4" Type="http://schemas.openxmlformats.org/officeDocument/2006/relationships/hyperlink" Target="https://www.immunizationagenda2030.org/"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9.xml"/><Relationship Id="rId1" Type="http://schemas.openxmlformats.org/officeDocument/2006/relationships/vmlDrawing" Target="../drawings/vmlDrawing10.vml"/><Relationship Id="rId6" Type="http://schemas.openxmlformats.org/officeDocument/2006/relationships/image" Target="../media/image64.emf"/><Relationship Id="rId5" Type="http://schemas.openxmlformats.org/officeDocument/2006/relationships/package" Target="../embeddings/Microsoft_Word_Document.docx"/><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2.xml"/><Relationship Id="rId1" Type="http://schemas.openxmlformats.org/officeDocument/2006/relationships/slideLayout" Target="../slideLayouts/slideLayout40.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hyperlink" Target="https://www.who.int/news/item/15-07-2021-covid-19-pandemic-leads-to-major-backsliding-on-childhood-vaccinations-new-who-unicef-data-show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who.int/news/item/15-07-2021-covid-19-pandemic-leads-to-major-backsliding-on-childhood-vaccinations-new-who-unicef-data-shows" TargetMode="External"/><Relationship Id="rId2" Type="http://schemas.openxmlformats.org/officeDocument/2006/relationships/notesSlide" Target="../notesSlides/notesSlide23.xml"/><Relationship Id="rId1" Type="http://schemas.openxmlformats.org/officeDocument/2006/relationships/slideLayout" Target="../slideLayouts/slideLayout40.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72.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70.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34.png"/><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3A874-58CA-486F-A313-851AFDB2EEF0}"/>
              </a:ext>
            </a:extLst>
          </p:cNvPr>
          <p:cNvSpPr>
            <a:spLocks noGrp="1"/>
          </p:cNvSpPr>
          <p:nvPr>
            <p:ph type="title"/>
          </p:nvPr>
        </p:nvSpPr>
        <p:spPr/>
        <p:txBody>
          <a:bodyPr lIns="91440" tIns="45720" rIns="91440" bIns="45720" anchor="t">
            <a:normAutofit fontScale="90000"/>
          </a:bodyPr>
          <a:lstStyle/>
          <a:p>
            <a:pPr algn="l" rtl="0"/>
            <a:r>
              <a:rPr lang="fr" sz="4400" i="0" u="none" strike="noStrike" baseline="0" dirty="0">
                <a:solidFill>
                  <a:srgbClr val="000000"/>
                </a:solidFill>
                <a:effectLst/>
                <a:latin typeface="Poppins ExtraBold"/>
                <a:cs typeface="Poppins"/>
              </a:rPr>
              <a:t>Renforcer la résilience des programmes de vaccination lors de la reprise après la COVID-19</a:t>
            </a:r>
            <a:br>
              <a:rPr lang="fr" sz="4400" i="0" u="none" strike="noStrike" dirty="0">
                <a:effectLst/>
                <a:latin typeface="Poppins ExtraBold"/>
                <a:cs typeface="Poppins" panose="00000500000000000000" pitchFamily="2" charset="0"/>
              </a:rPr>
            </a:br>
            <a:endParaRPr lang="fr">
              <a:latin typeface="Poppins ExtraBold"/>
              <a:cs typeface="Poppins" panose="00000500000000000000" pitchFamily="2" charset="0"/>
            </a:endParaRPr>
          </a:p>
        </p:txBody>
      </p:sp>
      <p:sp>
        <p:nvSpPr>
          <p:cNvPr id="4" name="Text Placeholder 3">
            <a:extLst>
              <a:ext uri="{FF2B5EF4-FFF2-40B4-BE49-F238E27FC236}">
                <a16:creationId xmlns:a16="http://schemas.microsoft.com/office/drawing/2014/main" id="{1B5542D9-5A68-48C2-872B-9C2B9696A01D}"/>
              </a:ext>
            </a:extLst>
          </p:cNvPr>
          <p:cNvSpPr>
            <a:spLocks noGrp="1"/>
          </p:cNvSpPr>
          <p:nvPr>
            <p:ph type="body" sz="quarter" idx="10"/>
          </p:nvPr>
        </p:nvSpPr>
        <p:spPr/>
        <p:txBody>
          <a:bodyPr lIns="91440" tIns="45720" rIns="91440" bIns="45720" anchor="t"/>
          <a:lstStyle/>
          <a:p>
            <a:r>
              <a:rPr lang="fr" sz="2100" b="0" i="0" u="none" baseline="0" dirty="0">
                <a:latin typeface="Poppins"/>
                <a:cs typeface="Poppins"/>
              </a:rPr>
              <a:t>Aaron Wallace, Chef d'équipe, Équipe scientifique chargée de la prestation des services de vaccination, Division de la Vaccination mondiale, </a:t>
            </a:r>
            <a:r>
              <a:rPr lang="fr" sz="2100" dirty="0">
                <a:latin typeface="Poppins"/>
                <a:cs typeface="Poppins"/>
              </a:rPr>
              <a:t>US CDC </a:t>
            </a:r>
            <a:endParaRPr lang="fr" sz="2100" b="0" i="0" u="none" baseline="0" dirty="0">
              <a:latin typeface="Poppins"/>
              <a:cs typeface="Poppins"/>
            </a:endParaRPr>
          </a:p>
        </p:txBody>
      </p:sp>
    </p:spTree>
    <p:extLst>
      <p:ext uri="{BB962C8B-B14F-4D97-AF65-F5344CB8AC3E}">
        <p14:creationId xmlns:p14="http://schemas.microsoft.com/office/powerpoint/2010/main" val="2269143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DB16AB-1A72-43E8-A872-2B8ABB2C895F}"/>
              </a:ext>
            </a:extLst>
          </p:cNvPr>
          <p:cNvSpPr>
            <a:spLocks noGrp="1"/>
          </p:cNvSpPr>
          <p:nvPr>
            <p:ph sz="half" idx="1"/>
          </p:nvPr>
        </p:nvSpPr>
        <p:spPr>
          <a:xfrm>
            <a:off x="508000" y="1315956"/>
            <a:ext cx="5356352" cy="4780490"/>
          </a:xfrm>
        </p:spPr>
        <p:txBody>
          <a:bodyPr>
            <a:normAutofit/>
          </a:bodyPr>
          <a:lstStyle/>
          <a:p>
            <a:pPr algn="l" rtl="0"/>
            <a:r>
              <a:rPr lang="fr" sz="2000" b="0" i="0" u="none" baseline="0" dirty="0">
                <a:latin typeface="Poppins" panose="00000500000000000000" pitchFamily="2" charset="0"/>
                <a:cs typeface="Poppins" panose="00000500000000000000" pitchFamily="2" charset="0"/>
              </a:rPr>
              <a:t>Investissements massifs des pays et des sociétés en faveur du développement de vaccins contre la COVID-19 tout au long de l'année 2020</a:t>
            </a:r>
          </a:p>
          <a:p>
            <a:endParaRPr lang="fr" sz="2000" dirty="0">
              <a:latin typeface="Poppins" panose="00000500000000000000" pitchFamily="2" charset="0"/>
              <a:cs typeface="Poppins" panose="00000500000000000000" pitchFamily="2" charset="0"/>
            </a:endParaRPr>
          </a:p>
          <a:p>
            <a:pPr algn="l" rtl="0"/>
            <a:r>
              <a:rPr lang="fr" sz="2000" b="0" i="0" u="none" baseline="0" dirty="0">
                <a:latin typeface="Poppins" panose="00000500000000000000" pitchFamily="2" charset="0"/>
                <a:cs typeface="Poppins" panose="00000500000000000000" pitchFamily="2" charset="0"/>
              </a:rPr>
              <a:t>Les premières autorisations d'utilisation d'urgence ont été accordées aux vaccins contre la COVID-19 vers fin 2020</a:t>
            </a:r>
          </a:p>
          <a:p>
            <a:endParaRPr lang="fr" sz="2000" dirty="0">
              <a:latin typeface="Poppins" panose="00000500000000000000" pitchFamily="2" charset="0"/>
              <a:cs typeface="Poppins" panose="00000500000000000000" pitchFamily="2" charset="0"/>
            </a:endParaRPr>
          </a:p>
          <a:p>
            <a:pPr algn="l" rtl="0"/>
            <a:r>
              <a:rPr lang="fr" sz="2000" b="0" i="0" u="none" baseline="0" dirty="0">
                <a:latin typeface="Poppins" panose="00000500000000000000" pitchFamily="2" charset="0"/>
                <a:cs typeface="Poppins" panose="00000500000000000000" pitchFamily="2" charset="0"/>
              </a:rPr>
              <a:t>De grands espoirs que la vaccination à grande échelle soit la solution miracle pour stopper la pandémie de COVID-19</a:t>
            </a:r>
          </a:p>
          <a:p>
            <a:pPr lvl="1" algn="l" rtl="0"/>
            <a:r>
              <a:rPr lang="fr" sz="2000" b="0" i="0" u="none" baseline="0" dirty="0">
                <a:latin typeface="Poppins" panose="00000500000000000000" pitchFamily="2" charset="0"/>
                <a:cs typeface="Poppins" panose="00000500000000000000" pitchFamily="2" charset="0"/>
              </a:rPr>
              <a:t>Et puisse éliminer la nécessité d'autres mesures sociales et de santé publique</a:t>
            </a:r>
          </a:p>
          <a:p>
            <a:endParaRPr lang="fr" sz="2000" dirty="0">
              <a:latin typeface="Poppins" panose="00000500000000000000" pitchFamily="2" charset="0"/>
              <a:cs typeface="Poppins" panose="00000500000000000000" pitchFamily="2" charset="0"/>
            </a:endParaRPr>
          </a:p>
          <a:p>
            <a:endParaRPr lang="fr" sz="2000" dirty="0">
              <a:latin typeface="Poppins" panose="00000500000000000000" pitchFamily="2" charset="0"/>
              <a:cs typeface="Poppins" panose="00000500000000000000" pitchFamily="2" charset="0"/>
            </a:endParaRPr>
          </a:p>
        </p:txBody>
      </p:sp>
      <p:sp>
        <p:nvSpPr>
          <p:cNvPr id="4" name="Google Shape;172;p3">
            <a:extLst>
              <a:ext uri="{FF2B5EF4-FFF2-40B4-BE49-F238E27FC236}">
                <a16:creationId xmlns:a16="http://schemas.microsoft.com/office/drawing/2014/main" id="{35C9E4B9-F121-40AA-8EA5-A3B9FAF181B6}"/>
              </a:ext>
            </a:extLst>
          </p:cNvPr>
          <p:cNvSpPr/>
          <p:nvPr/>
        </p:nvSpPr>
        <p:spPr>
          <a:xfrm>
            <a:off x="0" y="1"/>
            <a:ext cx="12192000" cy="969436"/>
          </a:xfrm>
          <a:prstGeom prst="rect">
            <a:avLst/>
          </a:prstGeom>
          <a:solidFill>
            <a:srgbClr val="105C6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233045"/>
            <a:r>
              <a:rPr lang="fr" sz="2800" b="1" dirty="0">
                <a:solidFill>
                  <a:schemeClr val="lt1"/>
                </a:solidFill>
                <a:latin typeface="Arial"/>
                <a:ea typeface="Arial"/>
                <a:cs typeface="Arial"/>
                <a:sym typeface="Arial"/>
              </a:rPr>
              <a:t>L'étape</a:t>
            </a:r>
            <a:r>
              <a:rPr lang="fr" sz="2800" b="1" i="0" u="none" baseline="0" dirty="0">
                <a:solidFill>
                  <a:schemeClr val="lt1"/>
                </a:solidFill>
                <a:latin typeface="Arial"/>
                <a:ea typeface="Arial"/>
                <a:cs typeface="Arial"/>
                <a:sym typeface="Arial"/>
              </a:rPr>
              <a:t> </a:t>
            </a:r>
            <a:r>
              <a:rPr lang="fr" sz="2800" b="1" dirty="0">
                <a:solidFill>
                  <a:schemeClr val="lt1"/>
                </a:solidFill>
                <a:latin typeface="Arial"/>
                <a:ea typeface="Arial"/>
                <a:cs typeface="Arial"/>
                <a:sym typeface="Arial"/>
              </a:rPr>
              <a:t>suivante</a:t>
            </a:r>
            <a:r>
              <a:rPr lang="fr" sz="2800" b="1" i="0" u="none" baseline="0" dirty="0">
                <a:solidFill>
                  <a:schemeClr val="lt1"/>
                </a:solidFill>
                <a:latin typeface="Arial"/>
                <a:ea typeface="Arial"/>
                <a:cs typeface="Arial"/>
                <a:sym typeface="Arial"/>
              </a:rPr>
              <a:t> :</a:t>
            </a:r>
            <a:r>
              <a:rPr lang="fr" sz="2800" b="1" dirty="0">
                <a:solidFill>
                  <a:schemeClr val="lt1"/>
                </a:solidFill>
                <a:latin typeface="Arial"/>
                <a:ea typeface="Arial"/>
                <a:cs typeface="Arial"/>
                <a:sym typeface="Arial"/>
              </a:rPr>
              <a:t> </a:t>
            </a:r>
            <a:r>
              <a:rPr lang="fr" sz="2800" b="1" i="0" u="none" baseline="0" dirty="0">
                <a:solidFill>
                  <a:schemeClr val="lt1"/>
                </a:solidFill>
                <a:latin typeface="Arial"/>
                <a:ea typeface="Arial"/>
                <a:cs typeface="Arial"/>
                <a:sym typeface="Arial"/>
              </a:rPr>
              <a:t> Accélérer le développement d'un vaccin contre la COVID-19</a:t>
            </a:r>
            <a:endParaRPr lang="fr-FR" sz="1800" b="1" dirty="0">
              <a:solidFill>
                <a:schemeClr val="lt1"/>
              </a:solidFill>
              <a:latin typeface="Arial"/>
              <a:ea typeface="Arial"/>
              <a:cs typeface="Arial"/>
            </a:endParaRPr>
          </a:p>
        </p:txBody>
      </p:sp>
      <p:pic>
        <p:nvPicPr>
          <p:cNvPr id="5" name="Picture 4">
            <a:extLst>
              <a:ext uri="{FF2B5EF4-FFF2-40B4-BE49-F238E27FC236}">
                <a16:creationId xmlns:a16="http://schemas.microsoft.com/office/drawing/2014/main" id="{3723A1DD-5335-43CF-9C2F-B71E0962AF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2451" y="1834040"/>
            <a:ext cx="5619750" cy="3744322"/>
          </a:xfrm>
          <a:prstGeom prst="rect">
            <a:avLst/>
          </a:prstGeom>
        </p:spPr>
      </p:pic>
    </p:spTree>
    <p:extLst>
      <p:ext uri="{BB962C8B-B14F-4D97-AF65-F5344CB8AC3E}">
        <p14:creationId xmlns:p14="http://schemas.microsoft.com/office/powerpoint/2010/main" val="3220307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021CC07-165E-4964-BD5C-43437A5511CC}"/>
              </a:ext>
            </a:extLst>
          </p:cNvPr>
          <p:cNvSpPr>
            <a:spLocks noGrp="1"/>
          </p:cNvSpPr>
          <p:nvPr>
            <p:ph type="sldNum" sz="quarter" idx="4294967295"/>
          </p:nvPr>
        </p:nvSpPr>
        <p:spPr>
          <a:xfrm>
            <a:off x="0" y="0"/>
            <a:ext cx="0" cy="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sz="728" b="0" i="0" u="none" strike="noStrike" kern="1200" cap="none" spc="0" normalizeH="0" baseline="0">
                <a:ln>
                  <a:noFill/>
                </a:ln>
                <a:solidFill>
                  <a:srgbClr val="000000">
                    <a:tint val="75000"/>
                  </a:srgbClr>
                </a:solidFill>
                <a:effectLst/>
                <a:uLnTx/>
                <a:uFillTx/>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 sz="728" b="0" i="0" u="none" strike="noStrike" kern="1200" cap="none" spc="0" normalizeH="0" baseline="0" noProof="0">
              <a:ln>
                <a:noFill/>
              </a:ln>
              <a:solidFill>
                <a:srgbClr val="000000">
                  <a:tint val="75000"/>
                </a:srgbClr>
              </a:solidFill>
              <a:effectLst/>
              <a:uLnTx/>
              <a:uFillTx/>
              <a:latin typeface="Calibri" panose="020F0502020204030204" pitchFamily="34" charset="0"/>
              <a:cs typeface="Calibri" panose="020F0502020204030204" pitchFamily="34" charset="0"/>
            </a:endParaRPr>
          </a:p>
        </p:txBody>
      </p:sp>
      <p:sp>
        <p:nvSpPr>
          <p:cNvPr id="7" name="TextBox 8">
            <a:extLst>
              <a:ext uri="{FF2B5EF4-FFF2-40B4-BE49-F238E27FC236}">
                <a16:creationId xmlns:a16="http://schemas.microsoft.com/office/drawing/2014/main" id="{8C3C3B09-7E6F-4CB5-AD1D-B54AB601ABEF}"/>
              </a:ext>
            </a:extLst>
          </p:cNvPr>
          <p:cNvSpPr txBox="1"/>
          <p:nvPr>
            <p:custDataLst>
              <p:tags r:id="rId1"/>
            </p:custDataLst>
          </p:nvPr>
        </p:nvSpPr>
        <p:spPr>
          <a:xfrm>
            <a:off x="441325" y="1480542"/>
            <a:ext cx="2744644" cy="3520964"/>
          </a:xfrm>
          <a:prstGeom prst="rect">
            <a:avLst/>
          </a:prstGeom>
          <a:noFill/>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554492" rtl="0" eaLnBrk="1" fontAlgn="auto" latinLnBrk="0" hangingPunct="1">
              <a:lnSpc>
                <a:spcPct val="120000"/>
              </a:lnSpc>
              <a:spcBef>
                <a:spcPts val="606"/>
              </a:spcBef>
              <a:spcAft>
                <a:spcPts val="0"/>
              </a:spcAft>
              <a:buClr>
                <a:srgbClr val="000066"/>
              </a:buClr>
              <a:buSzPct val="75000"/>
              <a:buFont typeface="Segoe UI" panose="020B0502040204020203" pitchFamily="34" charset="0"/>
              <a:buNone/>
              <a:tabLst/>
              <a:defRPr/>
            </a:pPr>
            <a:r>
              <a:rPr kumimoji="0" lang="fr" sz="2400" b="1" i="0" u="none" strike="noStrike" kern="1200" cap="none" spc="0" normalizeH="0" baseline="0" dirty="0">
                <a:ln>
                  <a:noFill/>
                </a:ln>
                <a:solidFill>
                  <a:schemeClr val="accent2"/>
                </a:solidFill>
                <a:effectLst/>
                <a:uLnTx/>
                <a:uFillTx/>
                <a:latin typeface="Poppins" panose="00000500000000000000" pitchFamily="2" charset="0"/>
                <a:ea typeface="Roboto"/>
                <a:cs typeface="Poppins" panose="00000500000000000000" pitchFamily="2" charset="0"/>
              </a:rPr>
              <a:t>Les vaccins contre la COVID-19 ont connu un déploiement mondial en un an plus rapide que n'importe quel autre vaccin</a:t>
            </a:r>
          </a:p>
        </p:txBody>
      </p:sp>
      <p:pic>
        <p:nvPicPr>
          <p:cNvPr id="8" name="Imagen 7">
            <a:extLst>
              <a:ext uri="{FF2B5EF4-FFF2-40B4-BE49-F238E27FC236}">
                <a16:creationId xmlns:a16="http://schemas.microsoft.com/office/drawing/2014/main" id="{74D10751-871A-47E3-9809-6F77935FAB33}"/>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l="1076" r="14731"/>
          <a:stretch/>
        </p:blipFill>
        <p:spPr>
          <a:xfrm>
            <a:off x="3306991" y="1037040"/>
            <a:ext cx="8046809" cy="5021746"/>
          </a:xfrm>
          <a:prstGeom prst="rect">
            <a:avLst/>
          </a:prstGeom>
        </p:spPr>
      </p:pic>
      <p:sp>
        <p:nvSpPr>
          <p:cNvPr id="9" name="Marcador de texto 4">
            <a:extLst>
              <a:ext uri="{FF2B5EF4-FFF2-40B4-BE49-F238E27FC236}">
                <a16:creationId xmlns:a16="http://schemas.microsoft.com/office/drawing/2014/main" id="{74D8DB7F-B370-40EC-8942-271F6B780443}"/>
              </a:ext>
            </a:extLst>
          </p:cNvPr>
          <p:cNvSpPr txBox="1">
            <a:spLocks/>
          </p:cNvSpPr>
          <p:nvPr/>
        </p:nvSpPr>
        <p:spPr>
          <a:xfrm>
            <a:off x="7629853" y="1722374"/>
            <a:ext cx="4345497" cy="3880995"/>
          </a:xfrm>
          <a:prstGeom prst="rect">
            <a:avLst/>
          </a:prstGeom>
        </p:spPr>
        <p:txBody>
          <a:bodyPr vert="horz" wrap="square" lIns="0" tIns="0" rIns="0" bIns="0" numCol="1" spcCol="756000" rtlCol="0" anchor="t" anchorCtr="0">
            <a:noAutofit/>
          </a:bodyPr>
          <a:lstStyle>
            <a:lvl1pPr marL="0" indent="0" algn="l" defTabSz="554492" rtl="0" eaLnBrk="1" latinLnBrk="0" hangingPunct="1">
              <a:lnSpc>
                <a:spcPct val="120000"/>
              </a:lnSpc>
              <a:spcBef>
                <a:spcPts val="606"/>
              </a:spcBef>
              <a:spcAft>
                <a:spcPts val="0"/>
              </a:spcAft>
              <a:buSzPct val="75000"/>
              <a:buFont typeface="Arial" panose="020B0604020202020204" pitchFamily="34" charset="0"/>
              <a:buNone/>
              <a:defRPr sz="1940" b="0" i="0" kern="1200">
                <a:solidFill>
                  <a:schemeClr val="accent1"/>
                </a:solidFill>
                <a:latin typeface="Poppins Medium" pitchFamily="2" charset="77"/>
                <a:ea typeface="Roboto" panose="02000000000000000000" pitchFamily="2" charset="0"/>
                <a:cs typeface="Poppins Medium" pitchFamily="2" charset="77"/>
              </a:defRPr>
            </a:lvl1pPr>
            <a:lvl2pPr marL="0" indent="0" algn="l" defTabSz="554492" rtl="0" eaLnBrk="1" latinLnBrk="0" hangingPunct="1">
              <a:lnSpc>
                <a:spcPct val="120000"/>
              </a:lnSpc>
              <a:spcBef>
                <a:spcPts val="303"/>
              </a:spcBef>
              <a:spcAft>
                <a:spcPts val="1455"/>
              </a:spcAft>
              <a:buClr>
                <a:schemeClr val="accent1"/>
              </a:buClr>
              <a:buSzPct val="110000"/>
              <a:buFont typeface="Arial" panose="020B0604020202020204" pitchFamily="34" charset="0"/>
              <a:buNone/>
              <a:defRPr sz="1940" b="0" i="0" kern="1200">
                <a:solidFill>
                  <a:schemeClr val="tx1"/>
                </a:solidFill>
                <a:latin typeface="Poppins Medium" pitchFamily="2" charset="77"/>
                <a:ea typeface="Roboto" panose="02000000000000000000" pitchFamily="2" charset="0"/>
                <a:cs typeface="Poppins Medium"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342900" marR="0" lvl="0" indent="-342900" algn="l" defTabSz="554492" rtl="0" eaLnBrk="1" fontAlgn="auto" latinLnBrk="0" hangingPunct="1">
              <a:lnSpc>
                <a:spcPct val="120000"/>
              </a:lnSpc>
              <a:spcBef>
                <a:spcPts val="606"/>
              </a:spcBef>
              <a:spcAft>
                <a:spcPts val="0"/>
              </a:spcAft>
              <a:buClrTx/>
              <a:buSzPct val="75000"/>
              <a:buFont typeface="Arial" panose="020B0604020202020204" pitchFamily="34" charset="0"/>
              <a:buChar char="•"/>
              <a:tabLst/>
              <a:defRPr/>
            </a:pPr>
            <a:endParaRPr kumimoji="0" lang="fr" sz="1050" b="0" i="1"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4" name="5. Source">
            <a:extLst>
              <a:ext uri="{FF2B5EF4-FFF2-40B4-BE49-F238E27FC236}">
                <a16:creationId xmlns:a16="http://schemas.microsoft.com/office/drawing/2014/main" id="{478BD357-517C-485D-A9AF-0DBF7A572FEF}"/>
              </a:ext>
            </a:extLst>
          </p:cNvPr>
          <p:cNvSpPr txBox="1"/>
          <p:nvPr>
            <p:custDataLst>
              <p:tags r:id="rId2"/>
            </p:custDataLst>
          </p:nvPr>
        </p:nvSpPr>
        <p:spPr>
          <a:xfrm>
            <a:off x="530260" y="6011187"/>
            <a:ext cx="4515555" cy="369332"/>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fr"/>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fr" sz="800" b="0" i="0" u="none" strike="noStrike" kern="1200" cap="none" spc="0" normalizeH="0" baseline="0">
                <a:ln>
                  <a:noFill/>
                </a:ln>
                <a:solidFill>
                  <a:srgbClr val="262626"/>
                </a:solidFill>
                <a:effectLst/>
                <a:uLnTx/>
                <a:uFillTx/>
                <a:latin typeface="Calibri" panose="020F0502020204030204" pitchFamily="34" charset="0"/>
                <a:cs typeface="Calibri" panose="020F0502020204030204" pitchFamily="34" charset="0"/>
              </a:rPr>
              <a:t>Source : Glassman et al. Center for Global Development. Développement et déploiement du vaccin contre la COVID-19 dans une perspective historique. Document de travail 607 Février 2022. </a:t>
            </a:r>
            <a:r>
              <a:rPr kumimoji="0" lang="fr" sz="800" b="0" i="0" u="none" strike="noStrike" kern="1200" cap="none" spc="0" normalizeH="0" baseline="0">
                <a:ln>
                  <a:noFill/>
                </a:ln>
                <a:solidFill>
                  <a:srgbClr val="262626"/>
                </a:solidFill>
                <a:effectLst/>
                <a:uLnTx/>
                <a:uFillTx/>
                <a:latin typeface="Calibri" panose="020F0502020204030204" pitchFamily="34" charset="0"/>
                <a:ea typeface="+mn-lt"/>
                <a:cs typeface="Calibri" panose="020F0502020204030204" pitchFamily="34" charset="0"/>
                <a:hlinkClick r:id="rId7"/>
              </a:rPr>
              <a:t>https://www.cgdev.org/publication/covid-19-vaccine-development-and-rollout-historical-perspective</a:t>
            </a:r>
            <a:endParaRPr kumimoji="0" lang="fr" sz="800" b="0" i="0" u="none" strike="noStrike" kern="1200" cap="none" spc="0" normalizeH="0" baseline="0" noProof="0" dirty="0">
              <a:ln>
                <a:noFill/>
              </a:ln>
              <a:solidFill>
                <a:srgbClr val="262626"/>
              </a:solidFill>
              <a:effectLst/>
              <a:uLnTx/>
              <a:uFillTx/>
              <a:latin typeface="Calibri" panose="020F0502020204030204" pitchFamily="34" charset="0"/>
              <a:ea typeface="+mn-lt"/>
              <a:cs typeface="Calibri" panose="020F0502020204030204" pitchFamily="34" charset="0"/>
            </a:endParaRPr>
          </a:p>
        </p:txBody>
      </p:sp>
      <p:sp>
        <p:nvSpPr>
          <p:cNvPr id="3" name="Título 2">
            <a:extLst>
              <a:ext uri="{FF2B5EF4-FFF2-40B4-BE49-F238E27FC236}">
                <a16:creationId xmlns:a16="http://schemas.microsoft.com/office/drawing/2014/main" id="{FD47824C-60D3-4632-92C6-CDD4711E0397}"/>
              </a:ext>
            </a:extLst>
          </p:cNvPr>
          <p:cNvSpPr>
            <a:spLocks noGrp="1"/>
          </p:cNvSpPr>
          <p:nvPr>
            <p:ph type="title"/>
          </p:nvPr>
        </p:nvSpPr>
        <p:spPr>
          <a:xfrm>
            <a:off x="441325" y="192685"/>
            <a:ext cx="11467350" cy="777875"/>
          </a:xfrm>
        </p:spPr>
        <p:txBody>
          <a:bodyPr/>
          <a:lstStyle/>
          <a:p>
            <a:pPr algn="l" rtl="0"/>
            <a:r>
              <a:rPr lang="fr" sz="2800" b="1" i="0" u="none" baseline="0" dirty="0">
                <a:latin typeface="Poppins" panose="00000500000000000000" pitchFamily="2" charset="0"/>
                <a:ea typeface="Roboto"/>
                <a:cs typeface="Poppins" panose="00000500000000000000" pitchFamily="2" charset="0"/>
              </a:rPr>
              <a:t>Introduction rapide du vaccin contre la COVID-19 - Un exploit impressionnant</a:t>
            </a:r>
          </a:p>
        </p:txBody>
      </p:sp>
    </p:spTree>
    <p:extLst>
      <p:ext uri="{BB962C8B-B14F-4D97-AF65-F5344CB8AC3E}">
        <p14:creationId xmlns:p14="http://schemas.microsoft.com/office/powerpoint/2010/main" val="1157519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FC7B60-8AE9-4AA8-AD43-32E277FCE426}"/>
              </a:ext>
            </a:extLst>
          </p:cNvPr>
          <p:cNvSpPr>
            <a:spLocks noGrp="1"/>
          </p:cNvSpPr>
          <p:nvPr>
            <p:ph type="title"/>
          </p:nvPr>
        </p:nvSpPr>
        <p:spPr>
          <a:xfrm>
            <a:off x="1491174" y="365126"/>
            <a:ext cx="10515600" cy="777875"/>
          </a:xfrm>
        </p:spPr>
        <p:txBody>
          <a:bodyPr>
            <a:noAutofit/>
          </a:bodyPr>
          <a:lstStyle/>
          <a:p>
            <a:pPr algn="l" rtl="0"/>
            <a:r>
              <a:rPr lang="fr" sz="2400" b="1" i="0" u="none" baseline="0" dirty="0"/>
              <a:t>Les principaux obstacles à une couverture vaccinale et une immunité élevées contre la COVID-19 font leur apparition</a:t>
            </a:r>
          </a:p>
        </p:txBody>
      </p:sp>
      <p:sp>
        <p:nvSpPr>
          <p:cNvPr id="6" name="Content Placeholder 5">
            <a:extLst>
              <a:ext uri="{FF2B5EF4-FFF2-40B4-BE49-F238E27FC236}">
                <a16:creationId xmlns:a16="http://schemas.microsoft.com/office/drawing/2014/main" id="{DAB49290-8F17-4AA5-958D-EEEB3A079E04}"/>
              </a:ext>
            </a:extLst>
          </p:cNvPr>
          <p:cNvSpPr>
            <a:spLocks noGrp="1"/>
          </p:cNvSpPr>
          <p:nvPr>
            <p:ph sz="half" idx="1"/>
          </p:nvPr>
        </p:nvSpPr>
        <p:spPr/>
        <p:txBody>
          <a:bodyPr lIns="91440" tIns="45720" rIns="91440" bIns="45720" anchor="ctr">
            <a:normAutofit lnSpcReduction="10000"/>
          </a:bodyPr>
          <a:lstStyle/>
          <a:p>
            <a:pPr marL="152400" indent="-152400"/>
            <a:r>
              <a:rPr lang="fr" sz="2000" b="1" i="0" u="none" baseline="0" dirty="0">
                <a:latin typeface="Poppins"/>
                <a:cs typeface="Poppins"/>
              </a:rPr>
              <a:t>Approvisionnement en vaccins :</a:t>
            </a:r>
            <a:r>
              <a:rPr lang="fr" sz="2000" dirty="0">
                <a:latin typeface="Poppins"/>
                <a:cs typeface="Poppins"/>
              </a:rPr>
              <a:t> </a:t>
            </a:r>
            <a:r>
              <a:rPr lang="fr" sz="2000" b="0" i="0" u="none" baseline="0" dirty="0">
                <a:latin typeface="Poppins"/>
                <a:cs typeface="Poppins"/>
              </a:rPr>
              <a:t> Un approvisionnement insuffisant dans les premiers temps, en particulier pour les pays à revenu faible ou intermédiaire</a:t>
            </a:r>
            <a:endParaRPr lang="fr-FR">
              <a:latin typeface="Poppins"/>
              <a:cs typeface="Poppins"/>
            </a:endParaRPr>
          </a:p>
          <a:p>
            <a:pPr marL="152400" indent="-152400" algn="l" rtl="0"/>
            <a:r>
              <a:rPr lang="fr" sz="2000" b="1" i="0" u="none" baseline="0" dirty="0">
                <a:latin typeface="Poppins"/>
                <a:cs typeface="Poppins"/>
              </a:rPr>
              <a:t>Financement :</a:t>
            </a:r>
            <a:r>
              <a:rPr lang="fr" sz="2000" b="0" i="0" u="none" baseline="0" dirty="0">
                <a:latin typeface="Poppins"/>
                <a:cs typeface="Poppins"/>
              </a:rPr>
              <a:t> Des fonds insuffisants pour couvrir les coûts des vaccins pour de nombreux pays</a:t>
            </a:r>
          </a:p>
          <a:p>
            <a:pPr marL="152400" indent="-152400"/>
            <a:r>
              <a:rPr lang="fr" sz="2000" b="1" i="0" u="none" baseline="0" dirty="0">
                <a:latin typeface="Poppins"/>
                <a:cs typeface="Poppins"/>
              </a:rPr>
              <a:t>Logistique :</a:t>
            </a:r>
            <a:r>
              <a:rPr lang="fr" sz="2000" dirty="0">
                <a:latin typeface="Poppins"/>
                <a:cs typeface="Poppins"/>
              </a:rPr>
              <a:t> </a:t>
            </a:r>
            <a:r>
              <a:rPr lang="fr" sz="2000" b="0" i="0" u="none" baseline="0" dirty="0">
                <a:latin typeface="Poppins"/>
                <a:cs typeface="Poppins"/>
              </a:rPr>
              <a:t> Certains vaccins avaient des exigences strictes en matière de chaîne du froid et des dates de péremption courtes, ce qui réduisait la possibilité de les utiliser facilement dans certaines régions</a:t>
            </a:r>
          </a:p>
          <a:p>
            <a:pPr marL="152400" indent="-152400"/>
            <a:r>
              <a:rPr lang="fr" sz="2000" b="1" i="0" u="none" baseline="0" dirty="0">
                <a:latin typeface="Poppins"/>
                <a:cs typeface="Poppins"/>
              </a:rPr>
              <a:t>Demande :</a:t>
            </a:r>
            <a:r>
              <a:rPr lang="fr" sz="2000" b="1" dirty="0">
                <a:latin typeface="Poppins"/>
                <a:cs typeface="Poppins"/>
              </a:rPr>
              <a:t> </a:t>
            </a:r>
            <a:r>
              <a:rPr lang="fr" sz="2000" b="0" i="0" u="none" baseline="0" dirty="0">
                <a:latin typeface="Poppins"/>
                <a:cs typeface="Poppins"/>
              </a:rPr>
              <a:t> Les personnes exposées à la mésinformation sur la sécurité et l'efficacité des vaccins</a:t>
            </a:r>
            <a:r>
              <a:rPr lang="fr" sz="2000" dirty="0">
                <a:latin typeface="Poppins"/>
                <a:cs typeface="Poppins"/>
              </a:rPr>
              <a:t> </a:t>
            </a:r>
            <a:endParaRPr lang="fr" sz="2000" b="0" i="0" u="none" baseline="0" dirty="0">
              <a:latin typeface="Poppins" panose="00000500000000000000" pitchFamily="2" charset="0"/>
              <a:cs typeface="Poppins" panose="00000500000000000000" pitchFamily="2" charset="0"/>
            </a:endParaRPr>
          </a:p>
          <a:p>
            <a:pPr marL="152400" indent="-152400" algn="l" rtl="0"/>
            <a:r>
              <a:rPr lang="fr" sz="2000" b="1" i="0" u="none" baseline="0" dirty="0">
                <a:latin typeface="Poppins"/>
                <a:cs typeface="Poppins"/>
              </a:rPr>
              <a:t>Variants : </a:t>
            </a:r>
            <a:r>
              <a:rPr lang="fr" sz="2000" b="0" i="0" u="none" baseline="0" dirty="0">
                <a:latin typeface="Poppins"/>
                <a:cs typeface="Poppins"/>
              </a:rPr>
              <a:t>les schémas vaccinaux originaux sont moins efficaces contre les nouvelles souches de COVID-19</a:t>
            </a:r>
          </a:p>
          <a:p>
            <a:pPr marL="152400" indent="-152400" algn="l" rtl="0"/>
            <a:r>
              <a:rPr lang="fr" sz="2000" b="1" i="0" u="none" baseline="0" dirty="0">
                <a:latin typeface="Poppins"/>
                <a:cs typeface="Poppins"/>
              </a:rPr>
              <a:t>Efficacité : </a:t>
            </a:r>
            <a:r>
              <a:rPr lang="fr" sz="2000" b="0" i="0" u="none" baseline="0" dirty="0">
                <a:latin typeface="Poppins"/>
                <a:cs typeface="Poppins"/>
              </a:rPr>
              <a:t>Vaccins très efficaces contre la forme grave de la maladie, mais incapables d'arrêter complètement l'infection par la COVID-19</a:t>
            </a:r>
          </a:p>
          <a:p>
            <a:pPr marL="152400" indent="-152400"/>
            <a:endParaRPr lang="fr" sz="2000" dirty="0">
              <a:latin typeface="Poppins"/>
              <a:cs typeface="Poppins"/>
            </a:endParaRPr>
          </a:p>
          <a:p>
            <a:pPr marL="0" indent="0" algn="ctr">
              <a:buNone/>
            </a:pPr>
            <a:r>
              <a:rPr lang="fr" sz="2000" b="1" dirty="0">
                <a:latin typeface="Poppins"/>
                <a:cs typeface="Poppins"/>
              </a:rPr>
              <a:t>=&gt;</a:t>
            </a:r>
            <a:r>
              <a:rPr lang="fr" sz="2000" dirty="0">
                <a:latin typeface="Poppins"/>
                <a:cs typeface="Poppins"/>
              </a:rPr>
              <a:t> </a:t>
            </a:r>
            <a:r>
              <a:rPr lang="fr" sz="2000" b="1" i="0" u="none" baseline="0" dirty="0">
                <a:latin typeface="Poppins"/>
                <a:cs typeface="Poppins"/>
              </a:rPr>
              <a:t>Une approche globale des mesures sociales et de santé publique, incluant la vaccination, devient essentielle</a:t>
            </a:r>
            <a:endParaRPr lang="fr" sz="2100" b="1"/>
          </a:p>
        </p:txBody>
      </p:sp>
      <p:pic>
        <p:nvPicPr>
          <p:cNvPr id="3" name="Graphic 2" descr="Hurdle with solid fill">
            <a:extLst>
              <a:ext uri="{FF2B5EF4-FFF2-40B4-BE49-F238E27FC236}">
                <a16:creationId xmlns:a16="http://schemas.microsoft.com/office/drawing/2014/main" id="{FDE7D249-447B-4585-95D8-EDC39AF6D07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201" y="388429"/>
            <a:ext cx="914400" cy="914400"/>
          </a:xfrm>
          <a:prstGeom prst="rect">
            <a:avLst/>
          </a:prstGeom>
        </p:spPr>
      </p:pic>
    </p:spTree>
    <p:extLst>
      <p:ext uri="{BB962C8B-B14F-4D97-AF65-F5344CB8AC3E}">
        <p14:creationId xmlns:p14="http://schemas.microsoft.com/office/powerpoint/2010/main" val="3445504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graphicFrame>
        <p:nvGraphicFramePr>
          <p:cNvPr id="210" name="Google Shape;210;p6"/>
          <p:cNvGraphicFramePr/>
          <p:nvPr>
            <p:extLst>
              <p:ext uri="{D42A27DB-BD31-4B8C-83A1-F6EECF244321}">
                <p14:modId xmlns:p14="http://schemas.microsoft.com/office/powerpoint/2010/main" val="3430080153"/>
              </p:ext>
            </p:extLst>
          </p:nvPr>
        </p:nvGraphicFramePr>
        <p:xfrm>
          <a:off x="188210" y="2054942"/>
          <a:ext cx="8223218" cy="4477510"/>
        </p:xfrm>
        <a:graphic>
          <a:graphicData uri="http://schemas.openxmlformats.org/drawingml/2006/chart">
            <c:chart xmlns:c="http://schemas.openxmlformats.org/drawingml/2006/chart" xmlns:r="http://schemas.openxmlformats.org/officeDocument/2006/relationships" r:id="rId3"/>
          </a:graphicData>
        </a:graphic>
      </p:graphicFrame>
      <p:sp>
        <p:nvSpPr>
          <p:cNvPr id="211" name="Google Shape;211;p6"/>
          <p:cNvSpPr txBox="1"/>
          <p:nvPr/>
        </p:nvSpPr>
        <p:spPr>
          <a:xfrm>
            <a:off x="233679" y="1045254"/>
            <a:ext cx="11820606" cy="584735"/>
          </a:xfrm>
          <a:prstGeom prst="rect">
            <a:avLst/>
          </a:prstGeom>
          <a:noFill/>
          <a:ln>
            <a:noFill/>
          </a:ln>
        </p:spPr>
        <p:txBody>
          <a:bodyPr spcFirstLastPara="1" wrap="square" lIns="91425" tIns="45700" rIns="91425" bIns="45700" anchor="t" anchorCtr="0">
            <a:spAutoFit/>
          </a:bodyPr>
          <a:lstStyle/>
          <a:p>
            <a:r>
              <a:rPr lang="fr" sz="1600" b="0" i="0" u="none" baseline="0" dirty="0">
                <a:latin typeface="Poppins"/>
                <a:ea typeface="Arial"/>
                <a:cs typeface="Poppins"/>
                <a:sym typeface="Arial"/>
              </a:rPr>
              <a:t>Le nombre de doses de vaccins de routine administrés est </a:t>
            </a:r>
            <a:r>
              <a:rPr lang="fr" sz="1600" b="1" i="0" u="none" baseline="0" dirty="0">
                <a:latin typeface="Poppins"/>
                <a:ea typeface="Arial"/>
                <a:cs typeface="Poppins"/>
                <a:sym typeface="Arial"/>
              </a:rPr>
              <a:t>6 fois moins important </a:t>
            </a:r>
            <a:r>
              <a:rPr lang="fr" sz="1600" b="0" i="0" u="none" baseline="0" dirty="0">
                <a:latin typeface="Poppins"/>
                <a:ea typeface="Arial"/>
                <a:cs typeface="Poppins"/>
                <a:sym typeface="Arial"/>
              </a:rPr>
              <a:t>au</a:t>
            </a:r>
            <a:r>
              <a:rPr lang="fr" sz="1600" dirty="0">
                <a:latin typeface="Poppins"/>
                <a:ea typeface="Arial"/>
                <a:cs typeface="Poppins"/>
                <a:sym typeface="Arial"/>
              </a:rPr>
              <a:t> </a:t>
            </a:r>
            <a:r>
              <a:rPr lang="fr" sz="1600" b="0" i="0" u="none" baseline="0" dirty="0">
                <a:latin typeface="Poppins"/>
                <a:ea typeface="Arial"/>
                <a:cs typeface="Poppins"/>
                <a:sym typeface="Arial"/>
              </a:rPr>
              <a:t>T4 2019 que le nombre de vaccins contre la COVID-19 administrés fin 2021/début 2022 dans les 92 pays inscrits à l'AMC</a:t>
            </a:r>
            <a:r>
              <a:rPr lang="fr" sz="1600" dirty="0">
                <a:latin typeface="Poppins"/>
                <a:ea typeface="Arial"/>
                <a:cs typeface="Poppins"/>
                <a:sym typeface="Arial"/>
              </a:rPr>
              <a:t> </a:t>
            </a:r>
            <a:endParaRPr lang="fr-FR" dirty="0">
              <a:latin typeface="Poppins" panose="00000500000000000000" pitchFamily="2" charset="0"/>
              <a:cs typeface="Poppins" panose="00000500000000000000" pitchFamily="2" charset="0"/>
            </a:endParaRPr>
          </a:p>
        </p:txBody>
      </p:sp>
      <p:sp>
        <p:nvSpPr>
          <p:cNvPr id="212" name="Google Shape;212;p6"/>
          <p:cNvSpPr/>
          <p:nvPr/>
        </p:nvSpPr>
        <p:spPr>
          <a:xfrm>
            <a:off x="8480251" y="1767554"/>
            <a:ext cx="3712266" cy="4012419"/>
          </a:xfrm>
          <a:prstGeom prst="rect">
            <a:avLst/>
          </a:prstGeom>
          <a:noFill/>
          <a:ln>
            <a:noFill/>
          </a:ln>
        </p:spPr>
        <p:txBody>
          <a:bodyPr spcFirstLastPara="1" wrap="square" lIns="91425" tIns="45700" rIns="91425" bIns="45700" anchor="t" anchorCtr="0">
            <a:noAutofit/>
          </a:bodyPr>
          <a:lstStyle/>
          <a:p>
            <a:pPr marL="173038" marR="0" lvl="0" indent="-173038" algn="l" rtl="0">
              <a:spcBef>
                <a:spcPts val="0"/>
              </a:spcBef>
              <a:spcAft>
                <a:spcPts val="0"/>
              </a:spcAft>
              <a:buClr>
                <a:srgbClr val="002060"/>
              </a:buClr>
              <a:buSzPts val="1800"/>
              <a:buFont typeface="Arial"/>
              <a:buChar char="•"/>
            </a:pPr>
            <a:r>
              <a:rPr lang="fr" sz="1600" b="1" i="0" u="none" baseline="0" dirty="0">
                <a:latin typeface="Poppins" panose="00000500000000000000" pitchFamily="2" charset="0"/>
                <a:ea typeface="Arial"/>
                <a:cs typeface="Poppins" panose="00000500000000000000" pitchFamily="2" charset="0"/>
                <a:sym typeface="Arial"/>
              </a:rPr>
              <a:t>2022 : augmentation de la tension sous l'effet de la forte demande de vaccination continue par rapport aux niveaux habituels</a:t>
            </a:r>
            <a:endParaRPr sz="1600" dirty="0">
              <a:latin typeface="Poppins" panose="00000500000000000000" pitchFamily="2" charset="0"/>
              <a:cs typeface="Poppins" panose="00000500000000000000" pitchFamily="2" charset="0"/>
            </a:endParaRPr>
          </a:p>
          <a:p>
            <a:pPr marL="173038" marR="0" lvl="0" indent="-58737" algn="l" rtl="0">
              <a:spcBef>
                <a:spcPts val="0"/>
              </a:spcBef>
              <a:spcAft>
                <a:spcPts val="0"/>
              </a:spcAft>
              <a:buClr>
                <a:schemeClr val="dk1"/>
              </a:buClr>
              <a:buSzPts val="1800"/>
              <a:buFont typeface="Arial"/>
              <a:buNone/>
            </a:pPr>
            <a:endParaRPr sz="1600" b="1" dirty="0">
              <a:latin typeface="Poppins" panose="00000500000000000000" pitchFamily="2" charset="0"/>
              <a:ea typeface="Arial"/>
              <a:cs typeface="Poppins" panose="00000500000000000000" pitchFamily="2" charset="0"/>
              <a:sym typeface="Arial"/>
            </a:endParaRPr>
          </a:p>
          <a:p>
            <a:pPr marL="0" marR="0" lvl="0" indent="0" algn="l" rtl="0">
              <a:spcBef>
                <a:spcPts val="0"/>
              </a:spcBef>
              <a:spcAft>
                <a:spcPts val="0"/>
              </a:spcAft>
              <a:buNone/>
            </a:pPr>
            <a:endParaRPr sz="1600" b="1" dirty="0">
              <a:latin typeface="Poppins" panose="00000500000000000000" pitchFamily="2" charset="0"/>
              <a:ea typeface="Arial"/>
              <a:cs typeface="Poppins" panose="00000500000000000000" pitchFamily="2" charset="0"/>
              <a:sym typeface="Arial"/>
            </a:endParaRPr>
          </a:p>
          <a:p>
            <a:pPr marL="173038" marR="0" lvl="0" indent="-173038" algn="l" rtl="0">
              <a:spcBef>
                <a:spcPts val="0"/>
              </a:spcBef>
              <a:spcAft>
                <a:spcPts val="0"/>
              </a:spcAft>
              <a:buClr>
                <a:srgbClr val="002060"/>
              </a:buClr>
              <a:buSzPts val="1800"/>
              <a:buFont typeface="Arial"/>
              <a:buChar char="•"/>
            </a:pPr>
            <a:r>
              <a:rPr lang="fr" sz="1600" b="0" i="0" u="none" baseline="0" dirty="0">
                <a:latin typeface="Poppins" panose="00000500000000000000" pitchFamily="2" charset="0"/>
                <a:ea typeface="Arial"/>
                <a:cs typeface="Poppins" panose="00000500000000000000" pitchFamily="2" charset="0"/>
                <a:sym typeface="Arial"/>
              </a:rPr>
              <a:t>Pour atteindre l'objectif de 70 % à la mi-2022, les pays inscrits à l'AMC doivent administrer 555 millions de doses par mois</a:t>
            </a:r>
            <a:endParaRPr sz="1600" dirty="0">
              <a:latin typeface="Poppins" panose="00000500000000000000" pitchFamily="2" charset="0"/>
              <a:cs typeface="Poppins" panose="00000500000000000000" pitchFamily="2" charset="0"/>
            </a:endParaRPr>
          </a:p>
          <a:p>
            <a:pPr marL="173038" marR="0" lvl="0" indent="-58737" algn="l" rtl="0">
              <a:spcBef>
                <a:spcPts val="0"/>
              </a:spcBef>
              <a:spcAft>
                <a:spcPts val="0"/>
              </a:spcAft>
              <a:buClr>
                <a:schemeClr val="dk1"/>
              </a:buClr>
              <a:buSzPts val="1800"/>
              <a:buFont typeface="Arial"/>
              <a:buNone/>
            </a:pPr>
            <a:endParaRPr sz="1600" dirty="0">
              <a:latin typeface="Poppins" panose="00000500000000000000" pitchFamily="2" charset="0"/>
              <a:ea typeface="Arial"/>
              <a:cs typeface="Poppins" panose="00000500000000000000" pitchFamily="2" charset="0"/>
              <a:sym typeface="Arial"/>
            </a:endParaRPr>
          </a:p>
          <a:p>
            <a:pPr marL="173038" marR="0" lvl="0" indent="-58737" algn="l" rtl="0">
              <a:spcBef>
                <a:spcPts val="0"/>
              </a:spcBef>
              <a:spcAft>
                <a:spcPts val="0"/>
              </a:spcAft>
              <a:buClr>
                <a:schemeClr val="dk1"/>
              </a:buClr>
              <a:buSzPts val="1800"/>
              <a:buFont typeface="Arial"/>
              <a:buNone/>
            </a:pPr>
            <a:endParaRPr sz="1600" dirty="0">
              <a:latin typeface="Poppins" panose="00000500000000000000" pitchFamily="2" charset="0"/>
              <a:ea typeface="Arial"/>
              <a:cs typeface="Poppins" panose="00000500000000000000" pitchFamily="2" charset="0"/>
              <a:sym typeface="Arial"/>
            </a:endParaRPr>
          </a:p>
          <a:p>
            <a:pPr marL="173038" marR="0" lvl="0" indent="-173038" algn="l" rtl="0">
              <a:spcBef>
                <a:spcPts val="0"/>
              </a:spcBef>
              <a:spcAft>
                <a:spcPts val="0"/>
              </a:spcAft>
              <a:buClr>
                <a:srgbClr val="002060"/>
              </a:buClr>
              <a:buSzPts val="1800"/>
              <a:buFont typeface="Arial"/>
              <a:buChar char="•"/>
            </a:pPr>
            <a:r>
              <a:rPr lang="fr" sz="1600" b="0" i="0" u="none" baseline="0" dirty="0">
                <a:latin typeface="Poppins" panose="00000500000000000000" pitchFamily="2" charset="0"/>
                <a:ea typeface="Arial"/>
                <a:cs typeface="Poppins" panose="00000500000000000000" pitchFamily="2" charset="0"/>
                <a:sym typeface="Arial"/>
              </a:rPr>
              <a:t>Coût d'opportunité de l'intensification de la vaccination contre la COVID-19 : les pays aux ressources limitées décident des services à fournir, au risque d'épidémies futures de MEV</a:t>
            </a:r>
            <a:endParaRPr sz="1600" dirty="0">
              <a:latin typeface="Poppins" panose="00000500000000000000" pitchFamily="2" charset="0"/>
              <a:cs typeface="Poppins" panose="00000500000000000000" pitchFamily="2" charset="0"/>
            </a:endParaRPr>
          </a:p>
          <a:p>
            <a:pPr marL="342900" marR="0" lvl="0" indent="-228600" algn="l" rtl="0">
              <a:spcBef>
                <a:spcPts val="0"/>
              </a:spcBef>
              <a:spcAft>
                <a:spcPts val="0"/>
              </a:spcAft>
              <a:buClr>
                <a:schemeClr val="dk1"/>
              </a:buClr>
              <a:buSzPts val="1800"/>
              <a:buFont typeface="Arial"/>
              <a:buNone/>
            </a:pPr>
            <a:endParaRPr sz="1600" dirty="0">
              <a:latin typeface="Poppins" panose="00000500000000000000" pitchFamily="2" charset="0"/>
              <a:ea typeface="Arial"/>
              <a:cs typeface="Poppins" panose="00000500000000000000" pitchFamily="2" charset="0"/>
              <a:sym typeface="Arial"/>
            </a:endParaRPr>
          </a:p>
          <a:p>
            <a:pPr marL="342900" marR="0" lvl="0" indent="-228600" algn="l" rtl="0">
              <a:spcBef>
                <a:spcPts val="0"/>
              </a:spcBef>
              <a:spcAft>
                <a:spcPts val="0"/>
              </a:spcAft>
              <a:buClr>
                <a:schemeClr val="dk1"/>
              </a:buClr>
              <a:buSzPts val="1800"/>
              <a:buFont typeface="Arial"/>
              <a:buNone/>
            </a:pPr>
            <a:endParaRPr sz="1600" dirty="0">
              <a:latin typeface="Poppins" panose="00000500000000000000" pitchFamily="2" charset="0"/>
              <a:ea typeface="Arial"/>
              <a:cs typeface="Poppins" panose="00000500000000000000" pitchFamily="2" charset="0"/>
              <a:sym typeface="Arial"/>
            </a:endParaRPr>
          </a:p>
          <a:p>
            <a:pPr marL="342900" marR="0" lvl="0" indent="-228600" algn="l" rtl="0">
              <a:spcBef>
                <a:spcPts val="0"/>
              </a:spcBef>
              <a:spcAft>
                <a:spcPts val="0"/>
              </a:spcAft>
              <a:buClr>
                <a:schemeClr val="dk1"/>
              </a:buClr>
              <a:buSzPts val="1800"/>
              <a:buFont typeface="Arial"/>
              <a:buNone/>
            </a:pPr>
            <a:endParaRPr sz="1600" dirty="0">
              <a:latin typeface="Poppins" panose="00000500000000000000" pitchFamily="2" charset="0"/>
              <a:ea typeface="Arial"/>
              <a:cs typeface="Poppins" panose="00000500000000000000" pitchFamily="2" charset="0"/>
              <a:sym typeface="Arial"/>
            </a:endParaRPr>
          </a:p>
          <a:p>
            <a:pPr marL="342900" marR="0" lvl="0" indent="-228600" algn="l" rtl="0">
              <a:spcBef>
                <a:spcPts val="0"/>
              </a:spcBef>
              <a:spcAft>
                <a:spcPts val="0"/>
              </a:spcAft>
              <a:buClr>
                <a:schemeClr val="dk1"/>
              </a:buClr>
              <a:buSzPts val="1800"/>
              <a:buFont typeface="Arial"/>
              <a:buNone/>
            </a:pPr>
            <a:endParaRPr sz="1600" dirty="0">
              <a:latin typeface="Poppins" panose="00000500000000000000" pitchFamily="2" charset="0"/>
              <a:ea typeface="Arial"/>
              <a:cs typeface="Poppins" panose="00000500000000000000" pitchFamily="2" charset="0"/>
              <a:sym typeface="Arial"/>
            </a:endParaRPr>
          </a:p>
        </p:txBody>
      </p:sp>
      <p:sp>
        <p:nvSpPr>
          <p:cNvPr id="213" name="Google Shape;213;p6"/>
          <p:cNvSpPr txBox="1"/>
          <p:nvPr/>
        </p:nvSpPr>
        <p:spPr>
          <a:xfrm>
            <a:off x="-4774" y="6561574"/>
            <a:ext cx="6427087" cy="2000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 sz="700" b="0" i="1" u="none" baseline="0">
                <a:solidFill>
                  <a:schemeClr val="dk1"/>
                </a:solidFill>
                <a:latin typeface="Calibri"/>
                <a:ea typeface="Calibri"/>
                <a:cs typeface="Calibri"/>
                <a:sym typeface="Calibri"/>
              </a:rPr>
              <a:t>Source :  COVID-19 Vaccine Implementation Analysis &amp; Insights (OMS-UNICEF-GAVI), 16 février 2022</a:t>
            </a:r>
            <a:endParaRPr sz="1600"/>
          </a:p>
        </p:txBody>
      </p:sp>
      <p:sp>
        <p:nvSpPr>
          <p:cNvPr id="214" name="Google Shape;214;p6"/>
          <p:cNvSpPr txBox="1"/>
          <p:nvPr/>
        </p:nvSpPr>
        <p:spPr>
          <a:xfrm>
            <a:off x="5492181" y="5001474"/>
            <a:ext cx="1086520"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 sz="1100" b="0" i="0" u="none" baseline="0">
                <a:solidFill>
                  <a:schemeClr val="lt1"/>
                </a:solidFill>
                <a:latin typeface="Calibri"/>
                <a:ea typeface="Calibri"/>
                <a:cs typeface="Calibri"/>
                <a:sym typeface="Calibri"/>
              </a:rPr>
              <a:t>Administré</a:t>
            </a:r>
            <a:br>
              <a:rPr lang="fr" sz="1100">
                <a:solidFill>
                  <a:schemeClr val="lt1"/>
                </a:solidFill>
                <a:latin typeface="Calibri"/>
                <a:ea typeface="Calibri"/>
                <a:cs typeface="Calibri"/>
                <a:sym typeface="Calibri"/>
              </a:rPr>
            </a:br>
            <a:r>
              <a:rPr lang="fr" sz="1100" b="0" i="0" u="none" baseline="0">
                <a:solidFill>
                  <a:schemeClr val="lt1"/>
                </a:solidFill>
                <a:latin typeface="Calibri"/>
                <a:ea typeface="Calibri"/>
                <a:cs typeface="Calibri"/>
                <a:sym typeface="Calibri"/>
              </a:rPr>
              <a:t>Janv.</a:t>
            </a:r>
            <a:endParaRPr sz="1600"/>
          </a:p>
        </p:txBody>
      </p:sp>
      <p:sp>
        <p:nvSpPr>
          <p:cNvPr id="215" name="Google Shape;215;p6"/>
          <p:cNvSpPr txBox="1"/>
          <p:nvPr/>
        </p:nvSpPr>
        <p:spPr>
          <a:xfrm>
            <a:off x="5439272" y="3591269"/>
            <a:ext cx="1186557"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 sz="1100" b="0" i="0" u="none" baseline="0">
                <a:solidFill>
                  <a:schemeClr val="lt1"/>
                </a:solidFill>
                <a:latin typeface="Calibri"/>
                <a:ea typeface="Calibri"/>
                <a:cs typeface="Calibri"/>
                <a:sym typeface="Calibri"/>
              </a:rPr>
              <a:t>Prévision</a:t>
            </a:r>
            <a:br>
              <a:rPr lang="fr" sz="1100">
                <a:solidFill>
                  <a:schemeClr val="lt1"/>
                </a:solidFill>
                <a:latin typeface="Calibri"/>
                <a:ea typeface="Calibri"/>
                <a:cs typeface="Calibri"/>
                <a:sym typeface="Calibri"/>
              </a:rPr>
            </a:br>
            <a:r>
              <a:rPr lang="fr" sz="1100" b="0" i="0" u="none" baseline="0">
                <a:solidFill>
                  <a:schemeClr val="lt1"/>
                </a:solidFill>
                <a:latin typeface="Calibri"/>
                <a:ea typeface="Calibri"/>
                <a:cs typeface="Calibri"/>
                <a:sym typeface="Calibri"/>
              </a:rPr>
              <a:t>Fév-Mars</a:t>
            </a:r>
            <a:endParaRPr sz="1600" dirty="0"/>
          </a:p>
        </p:txBody>
      </p:sp>
      <p:sp>
        <p:nvSpPr>
          <p:cNvPr id="217" name="Google Shape;217;p6"/>
          <p:cNvSpPr/>
          <p:nvPr/>
        </p:nvSpPr>
        <p:spPr>
          <a:xfrm>
            <a:off x="0" y="1"/>
            <a:ext cx="12192000" cy="969436"/>
          </a:xfrm>
          <a:prstGeom prst="rect">
            <a:avLst/>
          </a:prstGeom>
          <a:solidFill>
            <a:srgbClr val="105C6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233363" marR="0" lvl="0" indent="0" algn="l" rtl="0">
              <a:lnSpc>
                <a:spcPct val="100000"/>
              </a:lnSpc>
              <a:spcBef>
                <a:spcPts val="0"/>
              </a:spcBef>
              <a:spcAft>
                <a:spcPts val="0"/>
              </a:spcAft>
              <a:buNone/>
            </a:pPr>
            <a:r>
              <a:rPr lang="fr" sz="2400" b="1" i="0" u="none" baseline="0" dirty="0">
                <a:solidFill>
                  <a:schemeClr val="bg1"/>
                </a:solidFill>
                <a:latin typeface="Poppins" panose="00000500000000000000" pitchFamily="2" charset="0"/>
                <a:ea typeface="Arial"/>
                <a:cs typeface="Poppins" panose="00000500000000000000" pitchFamily="2"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Les systèmes de vaccination existants ne permettent pas de faire face à l'intensification de la vaccination contre la COVID-19 concomitante à la vaccination de routine des enfants</a:t>
            </a:r>
            <a:endParaRPr sz="2400" b="1" dirty="0">
              <a:solidFill>
                <a:schemeClr val="bg1"/>
              </a:solidFill>
              <a:latin typeface="Poppins" panose="00000500000000000000" pitchFamily="2" charset="0"/>
              <a:ea typeface="Arial"/>
              <a:cs typeface="Poppins" panose="00000500000000000000" pitchFamily="2" charset="0"/>
              <a:sym typeface="Arial"/>
            </a:endParaRPr>
          </a:p>
        </p:txBody>
      </p:sp>
      <p:sp>
        <p:nvSpPr>
          <p:cNvPr id="218" name="Google Shape;218;p6"/>
          <p:cNvSpPr txBox="1"/>
          <p:nvPr/>
        </p:nvSpPr>
        <p:spPr>
          <a:xfrm>
            <a:off x="233436" y="1663390"/>
            <a:ext cx="3058331"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 sz="1200" b="1" i="0" u="none" baseline="0">
                <a:latin typeface="Poppins" panose="00000500000000000000" pitchFamily="2" charset="0"/>
                <a:ea typeface="Calibri"/>
                <a:cs typeface="Poppins" panose="00000500000000000000" pitchFamily="2" charset="0"/>
                <a:sym typeface="Calibri"/>
              </a:rPr>
              <a:t>Nombre de doses administrées</a:t>
            </a:r>
            <a:endParaRPr sz="1600">
              <a:latin typeface="Poppins" panose="00000500000000000000" pitchFamily="2" charset="0"/>
              <a:cs typeface="Poppins" panose="00000500000000000000" pitchFamily="2" charset="0"/>
            </a:endParaRPr>
          </a:p>
          <a:p>
            <a:pPr marL="0" marR="0" lvl="0" indent="0" algn="l" rtl="0">
              <a:spcBef>
                <a:spcPts val="0"/>
              </a:spcBef>
              <a:spcAft>
                <a:spcPts val="0"/>
              </a:spcAft>
              <a:buNone/>
            </a:pPr>
            <a:r>
              <a:rPr lang="fr" sz="1200" b="1" i="0" u="none" baseline="0">
                <a:latin typeface="Poppins" panose="00000500000000000000" pitchFamily="2" charset="0"/>
                <a:ea typeface="Calibri"/>
                <a:cs typeface="Poppins" panose="00000500000000000000" pitchFamily="2" charset="0"/>
                <a:sym typeface="Calibri"/>
              </a:rPr>
              <a:t>(en millions)</a:t>
            </a:r>
            <a:endParaRPr sz="1200" b="1">
              <a:latin typeface="Poppins" panose="00000500000000000000" pitchFamily="2" charset="0"/>
              <a:ea typeface="Calibri"/>
              <a:cs typeface="Poppins" panose="00000500000000000000" pitchFamily="2" charset="0"/>
              <a:sym typeface="Calibri"/>
            </a:endParaRPr>
          </a:p>
        </p:txBody>
      </p:sp>
      <p:cxnSp>
        <p:nvCxnSpPr>
          <p:cNvPr id="219" name="Google Shape;219;p6"/>
          <p:cNvCxnSpPr/>
          <p:nvPr/>
        </p:nvCxnSpPr>
        <p:spPr>
          <a:xfrm rot="10800000">
            <a:off x="1574340" y="3129409"/>
            <a:ext cx="0" cy="1856232"/>
          </a:xfrm>
          <a:prstGeom prst="straightConnector1">
            <a:avLst/>
          </a:prstGeom>
          <a:noFill/>
          <a:ln w="15875" cap="flat" cmpd="sng">
            <a:solidFill>
              <a:srgbClr val="A5A5A5"/>
            </a:solidFill>
            <a:prstDash val="solid"/>
            <a:miter lim="800000"/>
            <a:headEnd type="oval" w="lg" len="lg"/>
            <a:tailEnd type="none" w="sm" len="sm"/>
          </a:ln>
        </p:spPr>
      </p:cxnSp>
      <p:cxnSp>
        <p:nvCxnSpPr>
          <p:cNvPr id="220" name="Google Shape;220;p6"/>
          <p:cNvCxnSpPr/>
          <p:nvPr/>
        </p:nvCxnSpPr>
        <p:spPr>
          <a:xfrm rot="10800000">
            <a:off x="1897626" y="2614694"/>
            <a:ext cx="3451122" cy="0"/>
          </a:xfrm>
          <a:prstGeom prst="straightConnector1">
            <a:avLst/>
          </a:prstGeom>
          <a:noFill/>
          <a:ln w="15875" cap="flat" cmpd="sng">
            <a:solidFill>
              <a:srgbClr val="A5A5A5"/>
            </a:solidFill>
            <a:prstDash val="solid"/>
            <a:miter lim="800000"/>
            <a:headEnd type="oval" w="lg" len="lg"/>
            <a:tailEnd type="none" w="sm" len="sm"/>
          </a:ln>
        </p:spPr>
      </p:cxnSp>
      <p:sp>
        <p:nvSpPr>
          <p:cNvPr id="221" name="Google Shape;221;p6"/>
          <p:cNvSpPr txBox="1"/>
          <p:nvPr/>
        </p:nvSpPr>
        <p:spPr>
          <a:xfrm>
            <a:off x="1189524" y="2325490"/>
            <a:ext cx="983226"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 sz="4000" b="0" i="0" u="none" baseline="0">
                <a:solidFill>
                  <a:srgbClr val="767171"/>
                </a:solidFill>
                <a:latin typeface="Calibri"/>
                <a:ea typeface="Calibri"/>
                <a:cs typeface="Calibri"/>
                <a:sym typeface="Calibri"/>
              </a:rPr>
              <a:t>6x</a:t>
            </a:r>
            <a:endParaRPr sz="1600">
              <a:solidFill>
                <a:srgbClr val="767171"/>
              </a:solidFill>
              <a:latin typeface="Calibri"/>
              <a:ea typeface="Calibri"/>
              <a:cs typeface="Calibri"/>
              <a:sym typeface="Calibri"/>
            </a:endParaRPr>
          </a:p>
        </p:txBody>
      </p:sp>
      <p:cxnSp>
        <p:nvCxnSpPr>
          <p:cNvPr id="222" name="Google Shape;222;p6"/>
          <p:cNvCxnSpPr/>
          <p:nvPr/>
        </p:nvCxnSpPr>
        <p:spPr>
          <a:xfrm rot="10800000">
            <a:off x="7523209" y="4308910"/>
            <a:ext cx="0" cy="605848"/>
          </a:xfrm>
          <a:prstGeom prst="straightConnector1">
            <a:avLst/>
          </a:prstGeom>
          <a:noFill/>
          <a:ln w="15875" cap="flat" cmpd="sng">
            <a:solidFill>
              <a:srgbClr val="A5A5A5"/>
            </a:solidFill>
            <a:prstDash val="solid"/>
            <a:miter lim="800000"/>
            <a:headEnd type="oval" w="lg" len="lg"/>
            <a:tailEnd type="none" w="sm" len="sm"/>
          </a:ln>
        </p:spPr>
      </p:cxnSp>
      <p:sp>
        <p:nvSpPr>
          <p:cNvPr id="223" name="Google Shape;223;p6"/>
          <p:cNvSpPr txBox="1"/>
          <p:nvPr/>
        </p:nvSpPr>
        <p:spPr>
          <a:xfrm>
            <a:off x="6654466" y="2549090"/>
            <a:ext cx="1825785"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 sz="1200" b="0" i="0" u="none" baseline="0" dirty="0">
                <a:latin typeface="Poppins" panose="00000500000000000000" pitchFamily="2" charset="0"/>
                <a:ea typeface="Calibri"/>
                <a:cs typeface="Poppins" panose="00000500000000000000" pitchFamily="2" charset="0"/>
                <a:sym typeface="Calibri"/>
              </a:rPr>
              <a:t>Les besoins en vaccination de routine persistent et augmentent en raison des besoins de rattrapage et de l'augmentation de la cohorte de naissances</a:t>
            </a:r>
            <a:endParaRPr sz="1600" dirty="0">
              <a:latin typeface="Poppins" panose="00000500000000000000" pitchFamily="2" charset="0"/>
              <a:cs typeface="Poppins" panose="00000500000000000000" pitchFamily="2"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908140" y="415457"/>
            <a:ext cx="11283860" cy="403225"/>
          </a:xfrm>
        </p:spPr>
        <p:txBody>
          <a:bodyPr/>
          <a:lstStyle/>
          <a:p>
            <a:pPr algn="l" rtl="0"/>
            <a:r>
              <a:rPr lang="fr" sz="2800" b="1" i="0" u="none" baseline="0" dirty="0">
                <a:solidFill>
                  <a:schemeClr val="bg1"/>
                </a:solidFill>
                <a:latin typeface="Poppins" panose="00000500000000000000" pitchFamily="2" charset="0"/>
                <a:cs typeface="Poppins" panose="00000500000000000000" pitchFamily="2" charset="0"/>
              </a:rPr>
              <a:t>Renforcer la résilience pendant la pandémie de COVID-19</a:t>
            </a:r>
            <a:endParaRPr lang="fr" sz="2800" b="1" dirty="0">
              <a:solidFill>
                <a:schemeClr val="bg1"/>
              </a:solidFill>
              <a:latin typeface="Poppins" panose="00000500000000000000" pitchFamily="2" charset="0"/>
              <a:cs typeface="Poppins" panose="00000500000000000000" pitchFamily="2" charset="0"/>
            </a:endParaRPr>
          </a:p>
        </p:txBody>
      </p:sp>
      <p:sp>
        <p:nvSpPr>
          <p:cNvPr id="6" name="Slide Number Placeholder 5"/>
          <p:cNvSpPr>
            <a:spLocks noGrp="1"/>
          </p:cNvSpPr>
          <p:nvPr>
            <p:ph type="sldNum" sz="quarter" idx="4294967295"/>
          </p:nvPr>
        </p:nvSpPr>
        <p:spPr>
          <a:xfrm>
            <a:off x="0" y="0"/>
            <a:ext cx="0" cy="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CE0EA-F3B5-4684-BA10-C594598FDB9C}" type="slidenum">
              <a:rPr kumimoji="0" sz="800" b="0" i="0" u="none" strike="noStrike" kern="1200" cap="none" spc="0" normalizeH="0" baseline="0">
                <a:ln>
                  <a:noFill/>
                </a:ln>
                <a:solidFill>
                  <a:prstClr val="black"/>
                </a:solidFill>
                <a:effectLst/>
                <a:uLnTx/>
                <a:uFillTx/>
                <a:latin typeface="Arial"/>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 sz="800" b="0" i="0" u="none" strike="noStrike" kern="1200" cap="none" spc="0" normalizeH="0" baseline="0" noProof="0">
              <a:ln>
                <a:noFill/>
              </a:ln>
              <a:solidFill>
                <a:prstClr val="black"/>
              </a:solidFill>
              <a:effectLst/>
              <a:uLnTx/>
              <a:uFillTx/>
              <a:latin typeface="Arial"/>
              <a:ea typeface="+mn-ea"/>
              <a:cs typeface="Times New Roman" panose="02020603050405020304" pitchFamily="18" charset="0"/>
            </a:endParaRPr>
          </a:p>
        </p:txBody>
      </p:sp>
      <p:pic>
        <p:nvPicPr>
          <p:cNvPr id="9" name="Picture 8" descr="Logo, company name&#10;&#10;Description automatically generated">
            <a:extLst>
              <a:ext uri="{FF2B5EF4-FFF2-40B4-BE49-F238E27FC236}">
                <a16:creationId xmlns:a16="http://schemas.microsoft.com/office/drawing/2014/main" id="{61F42707-6163-4412-AB50-A93032916D3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27838" y="1076299"/>
            <a:ext cx="7736325" cy="5148172"/>
          </a:xfrm>
          <a:prstGeom prst="rect">
            <a:avLst/>
          </a:prstGeom>
        </p:spPr>
      </p:pic>
      <p:sp>
        <p:nvSpPr>
          <p:cNvPr id="10" name="TextBox 9">
            <a:extLst>
              <a:ext uri="{FF2B5EF4-FFF2-40B4-BE49-F238E27FC236}">
                <a16:creationId xmlns:a16="http://schemas.microsoft.com/office/drawing/2014/main" id="{488B53EA-FEA4-46C0-A403-D0D8CAA7D59D}"/>
              </a:ext>
            </a:extLst>
          </p:cNvPr>
          <p:cNvSpPr txBox="1"/>
          <p:nvPr/>
        </p:nvSpPr>
        <p:spPr>
          <a:xfrm rot="16609622">
            <a:off x="4827003" y="3729949"/>
            <a:ext cx="432756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a:ln>
                  <a:noFill/>
                </a:ln>
                <a:solidFill>
                  <a:prstClr val="white"/>
                </a:solidFill>
                <a:effectLst/>
                <a:uLnTx/>
                <a:uFillTx/>
                <a:latin typeface="Poppins" panose="00000500000000000000" pitchFamily="2" charset="0"/>
                <a:cs typeface="Poppins" panose="00000500000000000000" pitchFamily="2" charset="0"/>
              </a:rPr>
              <a:t>Maintenir et rétablir les services de vaccination</a:t>
            </a:r>
          </a:p>
        </p:txBody>
      </p:sp>
      <p:sp>
        <p:nvSpPr>
          <p:cNvPr id="11" name="TextBox 10">
            <a:extLst>
              <a:ext uri="{FF2B5EF4-FFF2-40B4-BE49-F238E27FC236}">
                <a16:creationId xmlns:a16="http://schemas.microsoft.com/office/drawing/2014/main" id="{1E25422D-1C9A-4526-AF17-76B05F25701E}"/>
              </a:ext>
            </a:extLst>
          </p:cNvPr>
          <p:cNvSpPr txBox="1"/>
          <p:nvPr/>
        </p:nvSpPr>
        <p:spPr>
          <a:xfrm rot="17461819">
            <a:off x="3654426" y="3873756"/>
            <a:ext cx="438424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a:ln>
                  <a:noFill/>
                </a:ln>
                <a:solidFill>
                  <a:prstClr val="white"/>
                </a:solidFill>
                <a:effectLst/>
                <a:uLnTx/>
                <a:uFillTx/>
                <a:latin typeface="Poppins" panose="00000500000000000000" pitchFamily="2" charset="0"/>
                <a:cs typeface="Poppins" panose="00000500000000000000" pitchFamily="2" charset="0"/>
              </a:rPr>
              <a:t>Rattraper les vaccins manqués</a:t>
            </a:r>
          </a:p>
        </p:txBody>
      </p:sp>
      <p:sp>
        <p:nvSpPr>
          <p:cNvPr id="12" name="TextBox 11">
            <a:extLst>
              <a:ext uri="{FF2B5EF4-FFF2-40B4-BE49-F238E27FC236}">
                <a16:creationId xmlns:a16="http://schemas.microsoft.com/office/drawing/2014/main" id="{4BDEF279-1241-4DA9-8B28-55ABCFD86BEA}"/>
              </a:ext>
            </a:extLst>
          </p:cNvPr>
          <p:cNvSpPr txBox="1"/>
          <p:nvPr/>
        </p:nvSpPr>
        <p:spPr>
          <a:xfrm rot="19432244">
            <a:off x="1959907" y="3905576"/>
            <a:ext cx="270102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a:ln>
                  <a:noFill/>
                </a:ln>
                <a:solidFill>
                  <a:prstClr val="white"/>
                </a:solidFill>
                <a:effectLst/>
                <a:uLnTx/>
                <a:uFillTx/>
                <a:latin typeface="Poppins" panose="00000500000000000000" pitchFamily="2" charset="0"/>
                <a:cs typeface="Poppins" panose="00000500000000000000" pitchFamily="2" charset="0"/>
              </a:rPr>
              <a:t>Vaccination contre la COVID-19</a:t>
            </a:r>
          </a:p>
        </p:txBody>
      </p:sp>
      <p:sp>
        <p:nvSpPr>
          <p:cNvPr id="13" name="TextBox 12">
            <a:extLst>
              <a:ext uri="{FF2B5EF4-FFF2-40B4-BE49-F238E27FC236}">
                <a16:creationId xmlns:a16="http://schemas.microsoft.com/office/drawing/2014/main" id="{7B70D7E3-2947-40FE-9946-1C2700625C2B}"/>
              </a:ext>
            </a:extLst>
          </p:cNvPr>
          <p:cNvSpPr txBox="1"/>
          <p:nvPr/>
        </p:nvSpPr>
        <p:spPr>
          <a:xfrm rot="18608585">
            <a:off x="2116019" y="4033904"/>
            <a:ext cx="453681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a:ln>
                  <a:noFill/>
                </a:ln>
                <a:solidFill>
                  <a:prstClr val="white"/>
                </a:solidFill>
                <a:effectLst/>
                <a:uLnTx/>
                <a:uFillTx/>
                <a:latin typeface="Poppins" panose="00000500000000000000" pitchFamily="2" charset="0"/>
                <a:cs typeface="Poppins" panose="00000500000000000000" pitchFamily="2" charset="0"/>
              </a:rPr>
              <a:t>Maladie évitable par la vaccination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a:ln>
                  <a:noFill/>
                </a:ln>
                <a:solidFill>
                  <a:prstClr val="white"/>
                </a:solidFill>
                <a:effectLst/>
                <a:uLnTx/>
                <a:uFillTx/>
                <a:latin typeface="Poppins" panose="00000500000000000000" pitchFamily="2" charset="0"/>
                <a:cs typeface="Poppins" panose="00000500000000000000" pitchFamily="2" charset="0"/>
              </a:rPr>
              <a:t>Riposte aux épidémies</a:t>
            </a:r>
          </a:p>
        </p:txBody>
      </p:sp>
    </p:spTree>
    <p:extLst>
      <p:ext uri="{BB962C8B-B14F-4D97-AF65-F5344CB8AC3E}">
        <p14:creationId xmlns:p14="http://schemas.microsoft.com/office/powerpoint/2010/main" val="2055803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0754" name="think-cell Slide" r:id="rId6" imgW="352" imgH="355" progId="TCLayout.ActiveDocument.1">
                  <p:embed/>
                </p:oleObj>
              </mc:Choice>
              <mc:Fallback>
                <p:oleObj name="think-cell Slide" r:id="rId6" imgW="352" imgH="355"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312993" y="1215078"/>
            <a:ext cx="3774325" cy="333361"/>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rgbClr val="00244C"/>
                </a:solidFill>
                <a:latin typeface="+mj-lt"/>
                <a:ea typeface="+mj-ea"/>
                <a:cs typeface="+mj-cs"/>
                <a:sym typeface="+mj-lt"/>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 sz="2400" b="0" i="0" u="none" strike="noStrike" kern="1200" cap="none" spc="0" normalizeH="0" baseline="0">
                <a:ln>
                  <a:noFill/>
                </a:ln>
                <a:solidFill>
                  <a:srgbClr val="029BDF"/>
                </a:solidFill>
                <a:effectLst/>
                <a:uLnTx/>
                <a:uFillTx/>
                <a:latin typeface="Europa" panose="02000000000000000000" pitchFamily="2" charset="77"/>
                <a:ea typeface="+mj-ea"/>
                <a:cs typeface="+mj-cs"/>
                <a:sym typeface="+mj-lt"/>
              </a:rPr>
              <a:t> </a:t>
            </a:r>
            <a:endParaRPr kumimoji="0" lang="fr" sz="2400" b="1" i="0" u="none" strike="noStrike" kern="1200" cap="none" spc="0" normalizeH="0" baseline="0" noProof="0">
              <a:ln>
                <a:noFill/>
              </a:ln>
              <a:solidFill>
                <a:srgbClr val="029BDF"/>
              </a:solidFill>
              <a:effectLst/>
              <a:uLnTx/>
              <a:uFillTx/>
              <a:latin typeface="Europa" panose="02000000000000000000" pitchFamily="2" charset="77"/>
              <a:ea typeface="+mj-ea"/>
              <a:cs typeface="+mj-cs"/>
              <a:sym typeface="+mj-lt"/>
            </a:endParaRPr>
          </a:p>
        </p:txBody>
      </p:sp>
      <p:grpSp>
        <p:nvGrpSpPr>
          <p:cNvPr id="89" name="Group 88"/>
          <p:cNvGrpSpPr/>
          <p:nvPr/>
        </p:nvGrpSpPr>
        <p:grpSpPr>
          <a:xfrm>
            <a:off x="4334640" y="1142926"/>
            <a:ext cx="306171" cy="3168000"/>
            <a:chOff x="3698035" y="1436582"/>
            <a:chExt cx="306171" cy="3168000"/>
          </a:xfrm>
          <a:solidFill>
            <a:schemeClr val="accent2"/>
          </a:solidFill>
        </p:grpSpPr>
        <p:cxnSp>
          <p:nvCxnSpPr>
            <p:cNvPr id="81" name="Straight Connector 80"/>
            <p:cNvCxnSpPr/>
            <p:nvPr/>
          </p:nvCxnSpPr>
          <p:spPr>
            <a:xfrm>
              <a:off x="3851120" y="1436582"/>
              <a:ext cx="0" cy="3168000"/>
            </a:xfrm>
            <a:prstGeom prst="line">
              <a:avLst/>
            </a:prstGeom>
            <a:grpFill/>
            <a:ln w="9525"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sp>
          <p:nvSpPr>
            <p:cNvPr id="83" name="Freeform 94"/>
            <p:cNvSpPr>
              <a:spLocks/>
            </p:cNvSpPr>
            <p:nvPr/>
          </p:nvSpPr>
          <p:spPr bwMode="gray">
            <a:xfrm>
              <a:off x="3698035" y="2867127"/>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rgbClr val="2764AE"/>
            </a:solidFill>
            <a:ln w="9525" cap="flat" cmpd="sng" algn="ctr">
              <a:solidFill>
                <a:schemeClr val="accent1"/>
              </a:solidFill>
              <a:prstDash val="solid"/>
              <a:round/>
              <a:headEnd type="none" w="med" len="med"/>
              <a:tailEnd type="none" w="med" len="med"/>
            </a:ln>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a:ln>
                  <a:noFill/>
                </a:ln>
                <a:solidFill>
                  <a:srgbClr val="6E6F73"/>
                </a:solidFill>
                <a:effectLst/>
                <a:uLnTx/>
                <a:uFillTx/>
                <a:latin typeface="Europa" panose="02000000000000000000" pitchFamily="2" charset="77"/>
                <a:ea typeface="+mn-ea"/>
                <a:cs typeface="+mn-cs"/>
                <a:sym typeface="+mn-lt"/>
              </a:endParaRPr>
            </a:p>
          </p:txBody>
        </p:sp>
        <p:sp>
          <p:nvSpPr>
            <p:cNvPr id="84" name="Freeform 95"/>
            <p:cNvSpPr>
              <a:spLocks/>
            </p:cNvSpPr>
            <p:nvPr/>
          </p:nvSpPr>
          <p:spPr bwMode="gray">
            <a:xfrm>
              <a:off x="3814466" y="2909387"/>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a:ln>
                  <a:noFill/>
                </a:ln>
                <a:solidFill>
                  <a:srgbClr val="6E6F73"/>
                </a:solidFill>
                <a:effectLst/>
                <a:uLnTx/>
                <a:uFillTx/>
                <a:latin typeface="Europa" panose="02000000000000000000" pitchFamily="2" charset="77"/>
                <a:ea typeface="+mn-ea"/>
                <a:cs typeface="+mn-cs"/>
                <a:sym typeface="+mn-lt"/>
              </a:endParaRPr>
            </a:p>
          </p:txBody>
        </p:sp>
      </p:grpSp>
      <p:sp>
        <p:nvSpPr>
          <p:cNvPr id="92" name="Title 1">
            <a:extLst>
              <a:ext uri="{FF2B5EF4-FFF2-40B4-BE49-F238E27FC236}">
                <a16:creationId xmlns:a16="http://schemas.microsoft.com/office/drawing/2014/main" id="{B1A294CB-5EB4-46E2-B494-F0581CCD5AEA}"/>
              </a:ext>
            </a:extLst>
          </p:cNvPr>
          <p:cNvSpPr txBox="1">
            <a:spLocks/>
          </p:cNvSpPr>
          <p:nvPr/>
        </p:nvSpPr>
        <p:spPr>
          <a:xfrm>
            <a:off x="416392" y="2393245"/>
            <a:ext cx="3567528" cy="333681"/>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rgbClr val="00244C"/>
                </a:solidFill>
                <a:latin typeface="+mj-lt"/>
                <a:ea typeface="+mj-ea"/>
                <a:cs typeface="+mj-cs"/>
                <a:sym typeface="+mj-lt"/>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 sz="2400" b="1" i="0" u="none" strike="noStrike" kern="1200" cap="none" spc="0" normalizeH="0" baseline="0">
                <a:ln>
                  <a:noFill/>
                </a:ln>
                <a:solidFill>
                  <a:schemeClr val="tx1"/>
                </a:solidFill>
                <a:effectLst/>
                <a:uLnTx/>
                <a:uFillTx/>
                <a:latin typeface="Poppins" panose="00000500000000000000" pitchFamily="2" charset="0"/>
                <a:cs typeface="Poppins" panose="00000500000000000000" pitchFamily="2" charset="0"/>
                <a:sym typeface="+mj-lt"/>
              </a:rPr>
              <a:t>7 priorités stratégiques</a:t>
            </a:r>
            <a:endParaRPr kumimoji="0" lang="fr" sz="2000" b="1" i="1"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sym typeface="+mj-lt"/>
            </a:endParaRPr>
          </a:p>
        </p:txBody>
      </p:sp>
      <p:grpSp>
        <p:nvGrpSpPr>
          <p:cNvPr id="94" name="Group 93">
            <a:extLst>
              <a:ext uri="{FF2B5EF4-FFF2-40B4-BE49-F238E27FC236}">
                <a16:creationId xmlns:a16="http://schemas.microsoft.com/office/drawing/2014/main" id="{E9BB6BF6-D091-47B8-9B1B-D184A2EC15B6}"/>
              </a:ext>
            </a:extLst>
          </p:cNvPr>
          <p:cNvGrpSpPr/>
          <p:nvPr/>
        </p:nvGrpSpPr>
        <p:grpSpPr>
          <a:xfrm>
            <a:off x="4334640" y="3677875"/>
            <a:ext cx="306171" cy="2745228"/>
            <a:chOff x="3698035" y="1436582"/>
            <a:chExt cx="306171" cy="3168000"/>
          </a:xfrm>
          <a:solidFill>
            <a:schemeClr val="accent2"/>
          </a:solidFill>
        </p:grpSpPr>
        <p:cxnSp>
          <p:nvCxnSpPr>
            <p:cNvPr id="95" name="Straight Connector 94">
              <a:extLst>
                <a:ext uri="{FF2B5EF4-FFF2-40B4-BE49-F238E27FC236}">
                  <a16:creationId xmlns:a16="http://schemas.microsoft.com/office/drawing/2014/main" id="{FD5951B3-8CBD-4024-A8D7-66DD008CBFBE}"/>
                </a:ext>
              </a:extLst>
            </p:cNvPr>
            <p:cNvCxnSpPr/>
            <p:nvPr/>
          </p:nvCxnSpPr>
          <p:spPr>
            <a:xfrm>
              <a:off x="3851120" y="1436582"/>
              <a:ext cx="0" cy="3168000"/>
            </a:xfrm>
            <a:prstGeom prst="line">
              <a:avLst/>
            </a:prstGeom>
            <a:grpFill/>
            <a:ln w="9525"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sp>
          <p:nvSpPr>
            <p:cNvPr id="96" name="Freeform 94">
              <a:extLst>
                <a:ext uri="{FF2B5EF4-FFF2-40B4-BE49-F238E27FC236}">
                  <a16:creationId xmlns:a16="http://schemas.microsoft.com/office/drawing/2014/main" id="{3F20406A-7EDC-44B8-9DF1-069C57B9A364}"/>
                </a:ext>
              </a:extLst>
            </p:cNvPr>
            <p:cNvSpPr>
              <a:spLocks/>
            </p:cNvSpPr>
            <p:nvPr/>
          </p:nvSpPr>
          <p:spPr bwMode="gray">
            <a:xfrm>
              <a:off x="3698035" y="3180959"/>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rgbClr val="2764AE"/>
            </a:solidFill>
            <a:ln w="9525" cap="flat" cmpd="sng" algn="ctr">
              <a:solidFill>
                <a:schemeClr val="accent1"/>
              </a:solidFill>
              <a:prstDash val="solid"/>
              <a:round/>
              <a:headEnd type="none" w="med" len="med"/>
              <a:tailEnd type="none" w="med" len="med"/>
            </a:ln>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a:ln>
                  <a:noFill/>
                </a:ln>
                <a:solidFill>
                  <a:srgbClr val="6E6F73"/>
                </a:solidFill>
                <a:effectLst/>
                <a:uLnTx/>
                <a:uFillTx/>
                <a:latin typeface="Europa" panose="02000000000000000000" pitchFamily="2" charset="77"/>
                <a:ea typeface="+mn-ea"/>
                <a:cs typeface="+mn-cs"/>
                <a:sym typeface="+mn-lt"/>
              </a:endParaRPr>
            </a:p>
          </p:txBody>
        </p:sp>
        <p:sp>
          <p:nvSpPr>
            <p:cNvPr id="97" name="Freeform 95">
              <a:extLst>
                <a:ext uri="{FF2B5EF4-FFF2-40B4-BE49-F238E27FC236}">
                  <a16:creationId xmlns:a16="http://schemas.microsoft.com/office/drawing/2014/main" id="{34568D78-98B5-49A1-A9B9-A9AE8DD55F02}"/>
                </a:ext>
              </a:extLst>
            </p:cNvPr>
            <p:cNvSpPr>
              <a:spLocks/>
            </p:cNvSpPr>
            <p:nvPr/>
          </p:nvSpPr>
          <p:spPr bwMode="gray">
            <a:xfrm>
              <a:off x="3814466" y="3223219"/>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a:ln>
                  <a:noFill/>
                </a:ln>
                <a:solidFill>
                  <a:srgbClr val="6E6F73"/>
                </a:solidFill>
                <a:effectLst/>
                <a:uLnTx/>
                <a:uFillTx/>
                <a:latin typeface="Europa" panose="02000000000000000000" pitchFamily="2" charset="77"/>
                <a:ea typeface="+mn-ea"/>
                <a:cs typeface="+mn-cs"/>
                <a:sym typeface="+mn-lt"/>
              </a:endParaRPr>
            </a:p>
          </p:txBody>
        </p:sp>
      </p:grpSp>
      <p:sp>
        <p:nvSpPr>
          <p:cNvPr id="98" name="Title 1">
            <a:extLst>
              <a:ext uri="{FF2B5EF4-FFF2-40B4-BE49-F238E27FC236}">
                <a16:creationId xmlns:a16="http://schemas.microsoft.com/office/drawing/2014/main" id="{40F0A01B-63E3-414B-8BEF-FBEC0FDE1C86}"/>
              </a:ext>
            </a:extLst>
          </p:cNvPr>
          <p:cNvSpPr txBox="1">
            <a:spLocks/>
          </p:cNvSpPr>
          <p:nvPr/>
        </p:nvSpPr>
        <p:spPr>
          <a:xfrm>
            <a:off x="783588" y="5203627"/>
            <a:ext cx="2820521" cy="66620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rgbClr val="00244C"/>
                </a:solidFill>
                <a:latin typeface="+mj-lt"/>
                <a:ea typeface="+mj-ea"/>
                <a:cs typeface="+mj-cs"/>
                <a:sym typeface="+mj-lt"/>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 sz="2400" b="1" i="0" u="none" strike="noStrike" kern="1200" cap="none" spc="0" normalizeH="0" baseline="0">
                <a:ln>
                  <a:noFill/>
                </a:ln>
                <a:solidFill>
                  <a:schemeClr val="tx1"/>
                </a:solidFill>
                <a:effectLst/>
                <a:uLnTx/>
                <a:uFillTx/>
                <a:latin typeface="Poppins" panose="00000500000000000000" pitchFamily="2" charset="0"/>
                <a:cs typeface="Poppins" panose="00000500000000000000" pitchFamily="2" charset="0"/>
                <a:sym typeface="+mj-lt"/>
              </a:rPr>
              <a:t>4 principes fondamentaux pour l’action</a:t>
            </a:r>
          </a:p>
        </p:txBody>
      </p:sp>
      <p:sp>
        <p:nvSpPr>
          <p:cNvPr id="5" name="TextBox 4">
            <a:extLst>
              <a:ext uri="{FF2B5EF4-FFF2-40B4-BE49-F238E27FC236}">
                <a16:creationId xmlns:a16="http://schemas.microsoft.com/office/drawing/2014/main" id="{D4E130A8-E341-EE49-82F0-6587BE6D8228}"/>
              </a:ext>
            </a:extLst>
          </p:cNvPr>
          <p:cNvSpPr txBox="1"/>
          <p:nvPr/>
        </p:nvSpPr>
        <p:spPr>
          <a:xfrm>
            <a:off x="819713" y="3595829"/>
            <a:ext cx="2784396" cy="59707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0" i="1" u="none" strike="noStrike" kern="1200" cap="none" spc="0" normalizeH="0" baseline="0">
                <a:ln>
                  <a:noFill/>
                </a:ln>
                <a:solidFill>
                  <a:srgbClr val="575757"/>
                </a:solidFill>
                <a:effectLst/>
                <a:uLnTx/>
                <a:uFillTx/>
                <a:latin typeface="Poppins" panose="00000500000000000000" pitchFamily="2" charset="0"/>
                <a:cs typeface="Poppins" panose="00000500000000000000" pitchFamily="2" charset="0"/>
              </a:rPr>
              <a:t>guidées par</a:t>
            </a:r>
          </a:p>
        </p:txBody>
      </p:sp>
      <p:pic>
        <p:nvPicPr>
          <p:cNvPr id="88" name="Picture 87" descr="A picture containing graphical user interface&#10;&#10;Description automatically generated">
            <a:extLst>
              <a:ext uri="{FF2B5EF4-FFF2-40B4-BE49-F238E27FC236}">
                <a16:creationId xmlns:a16="http://schemas.microsoft.com/office/drawing/2014/main" id="{37421A5F-22E1-4353-8E57-CF3AFA22A3C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031842" y="-187170"/>
            <a:ext cx="7104661" cy="5148053"/>
          </a:xfrm>
          <a:prstGeom prst="rect">
            <a:avLst/>
          </a:prstGeom>
        </p:spPr>
      </p:pic>
      <p:pic>
        <p:nvPicPr>
          <p:cNvPr id="90" name="Picture 89" descr="Graphical user interface, diagram&#10;&#10;Description automatically generated">
            <a:extLst>
              <a:ext uri="{FF2B5EF4-FFF2-40B4-BE49-F238E27FC236}">
                <a16:creationId xmlns:a16="http://schemas.microsoft.com/office/drawing/2014/main" id="{951A5EDA-BBE6-42A0-BF65-6A298C136F8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96545" y="4412793"/>
            <a:ext cx="7007366" cy="2584709"/>
          </a:xfrm>
          <a:prstGeom prst="rect">
            <a:avLst/>
          </a:prstGeom>
        </p:spPr>
      </p:pic>
      <p:sp>
        <p:nvSpPr>
          <p:cNvPr id="25" name="Rectangle 24">
            <a:extLst>
              <a:ext uri="{FF2B5EF4-FFF2-40B4-BE49-F238E27FC236}">
                <a16:creationId xmlns:a16="http://schemas.microsoft.com/office/drawing/2014/main" id="{4DED18A1-B8D4-4601-9EFD-F4496FD7F052}"/>
              </a:ext>
            </a:extLst>
          </p:cNvPr>
          <p:cNvSpPr/>
          <p:nvPr/>
        </p:nvSpPr>
        <p:spPr>
          <a:xfrm>
            <a:off x="7324725" y="327663"/>
            <a:ext cx="2400300" cy="262887"/>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1" name="Title 2">
            <a:extLst>
              <a:ext uri="{FF2B5EF4-FFF2-40B4-BE49-F238E27FC236}">
                <a16:creationId xmlns:a16="http://schemas.microsoft.com/office/drawing/2014/main" id="{146780F2-F9DB-4333-B96E-13066E3834E0}"/>
              </a:ext>
            </a:extLst>
          </p:cNvPr>
          <p:cNvSpPr txBox="1">
            <a:spLocks/>
          </p:cNvSpPr>
          <p:nvPr/>
        </p:nvSpPr>
        <p:spPr>
          <a:xfrm>
            <a:off x="313899" y="262580"/>
            <a:ext cx="5298898" cy="1554785"/>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rgbClr val="00244C"/>
                </a:solidFill>
                <a:latin typeface="+mj-lt"/>
                <a:ea typeface="+mj-ea"/>
                <a:cs typeface="+mj-cs"/>
                <a:sym typeface="+mj-lt"/>
              </a:defRPr>
            </a:lvl1pPr>
          </a:lstStyle>
          <a:p>
            <a:pPr>
              <a:defRPr/>
            </a:pPr>
            <a:r>
              <a:rPr lang="fr" sz="2800" b="1" dirty="0">
                <a:solidFill>
                  <a:srgbClr val="105C69"/>
                </a:solidFill>
                <a:latin typeface="Poppins"/>
                <a:cs typeface="Poppins"/>
              </a:rPr>
              <a:t>L'</a:t>
            </a:r>
            <a:r>
              <a:rPr lang="fr" sz="2800" b="1" i="1" dirty="0" err="1">
                <a:solidFill>
                  <a:srgbClr val="105C69"/>
                </a:solidFill>
                <a:latin typeface="Poppins"/>
                <a:cs typeface="Poppins"/>
              </a:rPr>
              <a:t>Immunization</a:t>
            </a:r>
            <a:r>
              <a:rPr lang="fr" sz="2800" b="1" i="1" dirty="0">
                <a:solidFill>
                  <a:srgbClr val="105C69"/>
                </a:solidFill>
                <a:latin typeface="Poppins"/>
                <a:cs typeface="Poppins"/>
              </a:rPr>
              <a:t> Agenda</a:t>
            </a:r>
            <a:r>
              <a:rPr kumimoji="0" lang="fr" sz="2800" b="1" i="0" u="none" strike="noStrike" kern="1200" cap="none" spc="0" normalizeH="0" baseline="0" dirty="0">
                <a:ln>
                  <a:noFill/>
                </a:ln>
                <a:solidFill>
                  <a:srgbClr val="105C69"/>
                </a:solidFill>
                <a:effectLst/>
                <a:uLnTx/>
                <a:uFillTx/>
                <a:latin typeface="Poppins"/>
                <a:cs typeface="Poppins"/>
                <a:sym typeface="+mj-lt"/>
              </a:rPr>
              <a:t> à l'horizon 2030 (IA2030) propose un cadre stratégique</a:t>
            </a:r>
            <a:endParaRPr kumimoji="0" lang="fr" sz="2800" b="1" i="0" u="none" strike="noStrike" kern="1200" cap="none" spc="0" normalizeH="0" baseline="0" noProof="0" dirty="0">
              <a:ln>
                <a:noFill/>
              </a:ln>
              <a:solidFill>
                <a:srgbClr val="105C69"/>
              </a:solidFill>
              <a:effectLst/>
              <a:uLnTx/>
              <a:uFillTx/>
              <a:latin typeface="Poppins"/>
              <a:cs typeface="Poppins"/>
              <a:sym typeface="+mj-lt"/>
            </a:endParaRPr>
          </a:p>
        </p:txBody>
      </p:sp>
    </p:spTree>
    <p:custDataLst>
      <p:tags r:id="rId2"/>
    </p:custDataLst>
    <p:extLst>
      <p:ext uri="{BB962C8B-B14F-4D97-AF65-F5344CB8AC3E}">
        <p14:creationId xmlns:p14="http://schemas.microsoft.com/office/powerpoint/2010/main" val="4244707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FA7FDC77-4E97-FE45-9408-B4F9E82BE6C2}"/>
              </a:ext>
            </a:extLst>
          </p:cNvPr>
          <p:cNvSpPr/>
          <p:nvPr/>
        </p:nvSpPr>
        <p:spPr>
          <a:xfrm>
            <a:off x="8505270" y="2213028"/>
            <a:ext cx="3346249" cy="1206156"/>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100" b="1" i="0" u="none" strike="noStrike" kern="1200" cap="none" spc="0" normalizeH="0" baseline="0" dirty="0">
                <a:ln>
                  <a:noFill/>
                </a:ln>
                <a:solidFill>
                  <a:srgbClr val="000000"/>
                </a:solidFill>
                <a:effectLst/>
                <a:uLnTx/>
                <a:uFillTx/>
                <a:latin typeface="Poppins" panose="00000500000000000000" pitchFamily="2" charset="0"/>
                <a:cs typeface="Poppins" panose="00000500000000000000" pitchFamily="2" charset="0"/>
              </a:rPr>
              <a:t>PS6 : </a:t>
            </a:r>
            <a:r>
              <a:rPr kumimoji="0" lang="fr" sz="1100" b="0" i="0" u="none" strike="noStrike" kern="1200" cap="none" spc="0" normalizeH="0" baseline="0" dirty="0">
                <a:ln>
                  <a:noFill/>
                </a:ln>
                <a:solidFill>
                  <a:srgbClr val="000000"/>
                </a:solidFill>
                <a:effectLst/>
                <a:uLnTx/>
                <a:uFillTx/>
                <a:latin typeface="Poppins" panose="00000500000000000000" pitchFamily="2" charset="0"/>
                <a:cs typeface="Poppins" panose="00000500000000000000" pitchFamily="2" charset="0"/>
              </a:rPr>
              <a:t>adaptation des prévisions concernant les vaccins et évaluation de l'offre mondiale ; établissement de priorités budgétaires pour les services de santé essentiels, y compris la vaccination ; utilisation efficace des ressources</a:t>
            </a:r>
            <a:endParaRPr kumimoji="0" lang="fr" sz="1100" b="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endParaRPr>
          </a:p>
        </p:txBody>
      </p:sp>
      <p:sp>
        <p:nvSpPr>
          <p:cNvPr id="62" name="Rectangle 61">
            <a:extLst>
              <a:ext uri="{FF2B5EF4-FFF2-40B4-BE49-F238E27FC236}">
                <a16:creationId xmlns:a16="http://schemas.microsoft.com/office/drawing/2014/main" id="{BED4BBD2-B4E5-3042-AEF6-9F7294E11A97}"/>
              </a:ext>
            </a:extLst>
          </p:cNvPr>
          <p:cNvSpPr/>
          <p:nvPr/>
        </p:nvSpPr>
        <p:spPr>
          <a:xfrm>
            <a:off x="6917331" y="974032"/>
            <a:ext cx="3026686" cy="100411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200" b="1"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t>PS5 :</a:t>
            </a:r>
            <a:r>
              <a:rPr lang="fr" sz="1200" b="0" i="0" u="none" baseline="0">
                <a:solidFill>
                  <a:srgbClr val="000000"/>
                </a:solidFill>
                <a:latin typeface="Poppins" panose="00000500000000000000" pitchFamily="2" charset="0"/>
                <a:cs typeface="Poppins" panose="00000500000000000000" pitchFamily="2" charset="0"/>
              </a:rPr>
              <a:t>prévention des épidémies (reprise des campagnes reportées) ; </a:t>
            </a:r>
            <a:r>
              <a:rPr kumimoji="0" lang="fr" sz="1200" b="0"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t> rétablissement des pays fragiles</a:t>
            </a:r>
            <a:endParaRPr kumimoji="0" lang="fr" sz="1200" b="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endParaRPr>
          </a:p>
        </p:txBody>
      </p:sp>
      <p:sp>
        <p:nvSpPr>
          <p:cNvPr id="61" name="Rectangle 60">
            <a:extLst>
              <a:ext uri="{FF2B5EF4-FFF2-40B4-BE49-F238E27FC236}">
                <a16:creationId xmlns:a16="http://schemas.microsoft.com/office/drawing/2014/main" id="{C127E753-E7DD-7341-9FA3-544E7271DF72}"/>
              </a:ext>
            </a:extLst>
          </p:cNvPr>
          <p:cNvSpPr/>
          <p:nvPr/>
        </p:nvSpPr>
        <p:spPr>
          <a:xfrm>
            <a:off x="1838035" y="979870"/>
            <a:ext cx="3150901" cy="106496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0650" lvl="0" algn="l" rtl="0">
              <a:defRPr/>
            </a:pPr>
            <a:r>
              <a:rPr kumimoji="0" lang="fr" sz="1200" b="1" i="0" u="none" strike="noStrike" kern="1200" cap="none" spc="0" normalizeH="0" baseline="0" dirty="0">
                <a:ln>
                  <a:noFill/>
                </a:ln>
                <a:solidFill>
                  <a:srgbClr val="000000"/>
                </a:solidFill>
                <a:effectLst/>
                <a:uLnTx/>
                <a:uFillTx/>
                <a:latin typeface="Poppins" panose="00000500000000000000" pitchFamily="2" charset="0"/>
                <a:cs typeface="Poppins" panose="00000500000000000000" pitchFamily="2" charset="0"/>
              </a:rPr>
              <a:t>PS4 : </a:t>
            </a:r>
            <a:r>
              <a:rPr lang="fr" sz="1200" b="0" i="0" u="none" baseline="0" dirty="0">
                <a:solidFill>
                  <a:srgbClr val="000000"/>
                </a:solidFill>
                <a:latin typeface="Poppins" panose="00000500000000000000" pitchFamily="2" charset="0"/>
                <a:cs typeface="Poppins" panose="00000500000000000000" pitchFamily="2" charset="0"/>
              </a:rPr>
              <a:t>étendre la vaccination tout au long de la vie, y compris la vaccination contre la COVID-19 ; promouvoir la vaccination de rattrapage et l'intégrer à la reprise</a:t>
            </a:r>
            <a:endParaRPr kumimoji="0" lang="fr" sz="1200" b="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endParaRPr>
          </a:p>
        </p:txBody>
      </p:sp>
      <p:sp>
        <p:nvSpPr>
          <p:cNvPr id="60" name="Rectangle 59">
            <a:extLst>
              <a:ext uri="{FF2B5EF4-FFF2-40B4-BE49-F238E27FC236}">
                <a16:creationId xmlns:a16="http://schemas.microsoft.com/office/drawing/2014/main" id="{DFA46676-9594-6448-B650-6558AA64839D}"/>
              </a:ext>
            </a:extLst>
          </p:cNvPr>
          <p:cNvSpPr/>
          <p:nvPr/>
        </p:nvSpPr>
        <p:spPr>
          <a:xfrm>
            <a:off x="871046" y="2338799"/>
            <a:ext cx="3026686" cy="9144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4150" marR="0" lvl="0" indent="-12700" algn="l" defTabSz="914400" rtl="0" eaLnBrk="1" fontAlgn="auto" latinLnBrk="0" hangingPunct="1">
              <a:lnSpc>
                <a:spcPct val="100000"/>
              </a:lnSpc>
              <a:spcBef>
                <a:spcPts val="0"/>
              </a:spcBef>
              <a:spcAft>
                <a:spcPts val="0"/>
              </a:spcAft>
              <a:buClrTx/>
              <a:buSzTx/>
              <a:buFontTx/>
              <a:buNone/>
              <a:tabLst/>
              <a:defRPr/>
            </a:pPr>
            <a:r>
              <a:rPr kumimoji="0" lang="fr" sz="1200" b="1" i="0" u="none" strike="noStrike" kern="1200" cap="none" spc="0" normalizeH="0" baseline="0" dirty="0">
                <a:ln>
                  <a:noFill/>
                </a:ln>
                <a:solidFill>
                  <a:srgbClr val="000000"/>
                </a:solidFill>
                <a:effectLst/>
                <a:uLnTx/>
                <a:uFillTx/>
                <a:latin typeface="Poppins" panose="00000500000000000000" pitchFamily="2" charset="0"/>
                <a:cs typeface="Poppins" panose="00000500000000000000" pitchFamily="2" charset="0"/>
              </a:rPr>
              <a:t>PS3 : </a:t>
            </a:r>
            <a:r>
              <a:rPr kumimoji="0" lang="fr" sz="1200" b="0" i="0" u="none" strike="noStrike" kern="1200" cap="none" spc="0" normalizeH="0" baseline="0" dirty="0">
                <a:ln>
                  <a:noFill/>
                </a:ln>
                <a:solidFill>
                  <a:srgbClr val="000000"/>
                </a:solidFill>
                <a:effectLst/>
                <a:uLnTx/>
                <a:uFillTx/>
                <a:latin typeface="Poppins" panose="00000500000000000000" pitchFamily="2" charset="0"/>
                <a:cs typeface="Poppins" panose="00000500000000000000" pitchFamily="2" charset="0"/>
              </a:rPr>
              <a:t>l'équité et les enfants « zéro-dose » sont privilégiés pour la reprise et le renforcement</a:t>
            </a:r>
          </a:p>
        </p:txBody>
      </p:sp>
      <p:sp>
        <p:nvSpPr>
          <p:cNvPr id="9" name="Ovale 8"/>
          <p:cNvSpPr/>
          <p:nvPr/>
        </p:nvSpPr>
        <p:spPr>
          <a:xfrm>
            <a:off x="3545174" y="2012242"/>
            <a:ext cx="5016572" cy="5055197"/>
          </a:xfrm>
          <a:prstGeom prst="ellipse">
            <a:avLst/>
          </a:prstGeom>
          <a:noFill/>
          <a:ln w="546100">
            <a:solidFill>
              <a:srgbClr val="F458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a:ln>
                <a:noFill/>
              </a:ln>
              <a:solidFill>
                <a:srgbClr val="FFFFFF"/>
              </a:solidFill>
              <a:effectLst/>
              <a:uLnTx/>
              <a:uFillTx/>
              <a:latin typeface="Poppins" panose="00000500000000000000" pitchFamily="2" charset="0"/>
              <a:cs typeface="Poppins" panose="00000500000000000000" pitchFamily="2" charset="0"/>
            </a:endParaRPr>
          </a:p>
        </p:txBody>
      </p:sp>
      <p:cxnSp>
        <p:nvCxnSpPr>
          <p:cNvPr id="64" name="Connettore 1 63"/>
          <p:cNvCxnSpPr/>
          <p:nvPr/>
        </p:nvCxnSpPr>
        <p:spPr>
          <a:xfrm flipH="1">
            <a:off x="6330980" y="2785614"/>
            <a:ext cx="996166" cy="139913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Connettore 1 65"/>
          <p:cNvCxnSpPr/>
          <p:nvPr/>
        </p:nvCxnSpPr>
        <p:spPr>
          <a:xfrm>
            <a:off x="4949025" y="2751535"/>
            <a:ext cx="884351" cy="144408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Connettore 1 68"/>
          <p:cNvCxnSpPr>
            <a:endCxn id="50" idx="0"/>
          </p:cNvCxnSpPr>
          <p:nvPr/>
        </p:nvCxnSpPr>
        <p:spPr>
          <a:xfrm flipH="1">
            <a:off x="6090549" y="2406495"/>
            <a:ext cx="1817" cy="172638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Connettore 1 58"/>
          <p:cNvCxnSpPr/>
          <p:nvPr/>
        </p:nvCxnSpPr>
        <p:spPr>
          <a:xfrm flipH="1">
            <a:off x="6554130" y="3668073"/>
            <a:ext cx="1612226" cy="72734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Connettore 1 56"/>
          <p:cNvCxnSpPr/>
          <p:nvPr/>
        </p:nvCxnSpPr>
        <p:spPr>
          <a:xfrm flipH="1" flipV="1">
            <a:off x="4153720" y="3528505"/>
            <a:ext cx="1466447" cy="86742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Immagin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150618">
            <a:off x="3516606" y="3605287"/>
            <a:ext cx="291662" cy="322911"/>
          </a:xfrm>
          <a:prstGeom prst="rect">
            <a:avLst/>
          </a:prstGeom>
        </p:spPr>
      </p:pic>
      <p:sp>
        <p:nvSpPr>
          <p:cNvPr id="50" name="Ovale 49"/>
          <p:cNvSpPr/>
          <p:nvPr/>
        </p:nvSpPr>
        <p:spPr>
          <a:xfrm>
            <a:off x="5549815" y="4132879"/>
            <a:ext cx="1081468" cy="108146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a:ln>
                <a:noFill/>
              </a:ln>
              <a:solidFill>
                <a:srgbClr val="FFFFFF"/>
              </a:solidFill>
              <a:effectLst/>
              <a:uLnTx/>
              <a:uFillTx/>
              <a:latin typeface="Poppins" panose="00000500000000000000" pitchFamily="2" charset="0"/>
              <a:cs typeface="Poppins" panose="00000500000000000000" pitchFamily="2" charset="0"/>
            </a:endParaRPr>
          </a:p>
        </p:txBody>
      </p:sp>
      <p:sp>
        <p:nvSpPr>
          <p:cNvPr id="7" name="Rettangolo 6"/>
          <p:cNvSpPr/>
          <p:nvPr/>
        </p:nvSpPr>
        <p:spPr>
          <a:xfrm rot="528253">
            <a:off x="3569192" y="2736206"/>
            <a:ext cx="4947106" cy="5016572"/>
          </a:xfrm>
          <a:prstGeom prst="rect">
            <a:avLst/>
          </a:prstGeom>
          <a:noFill/>
        </p:spPr>
        <p:txBody>
          <a:bodyPr wrap="none" lIns="90000" tIns="45720" rIns="91440" bIns="45720">
            <a:prstTxWarp prst="textArchUp">
              <a:avLst>
                <a:gd name="adj" fmla="val 1187437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000" b="0" i="0" u="none" strike="noStrike" kern="1200" cap="none" spc="0" normalizeH="0" baseline="0">
                <a:ln>
                  <a:noFill/>
                </a:ln>
                <a:solidFill>
                  <a:srgbClr val="FFFFFF"/>
                </a:solidFill>
                <a:effectLst/>
                <a:uLnTx/>
                <a:uFillTx/>
                <a:latin typeface="Poppins" panose="00000500000000000000" pitchFamily="2" charset="0"/>
                <a:cs typeface="Poppins" panose="00000500000000000000" pitchFamily="2" charset="0"/>
              </a:rPr>
              <a:t>Programmes de vaccination pour les soins de santé primaires ou la couverture sanitaire universelle</a:t>
            </a:r>
            <a:endParaRPr kumimoji="0" lang="fr" sz="2000" b="0" i="0" u="none" strike="noStrike" kern="1200" cap="none" spc="0" normalizeH="0" baseline="0" noProof="0">
              <a:ln>
                <a:noFill/>
              </a:ln>
              <a:solidFill>
                <a:srgbClr val="FFFFFF"/>
              </a:solidFill>
              <a:effectLst/>
              <a:uLnTx/>
              <a:uFillTx/>
              <a:latin typeface="Poppins" panose="00000500000000000000" pitchFamily="2" charset="0"/>
              <a:cs typeface="Poppins" panose="00000500000000000000" pitchFamily="2" charset="0"/>
            </a:endParaRPr>
          </a:p>
        </p:txBody>
      </p:sp>
      <p:pic>
        <p:nvPicPr>
          <p:cNvPr id="14" name="Immagin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24015" y="4033918"/>
            <a:ext cx="477773" cy="388885"/>
          </a:xfrm>
          <a:prstGeom prst="rect">
            <a:avLst/>
          </a:prstGeom>
        </p:spPr>
      </p:pic>
      <p:pic>
        <p:nvPicPr>
          <p:cNvPr id="15" name="Immagin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47367" y="3231862"/>
            <a:ext cx="422218" cy="422218"/>
          </a:xfrm>
          <a:prstGeom prst="rect">
            <a:avLst/>
          </a:prstGeom>
        </p:spPr>
      </p:pic>
      <p:pic>
        <p:nvPicPr>
          <p:cNvPr id="16" name="Immagin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73628" y="2741726"/>
            <a:ext cx="411107" cy="377774"/>
          </a:xfrm>
          <a:prstGeom prst="rect">
            <a:avLst/>
          </a:prstGeom>
        </p:spPr>
      </p:pic>
      <p:pic>
        <p:nvPicPr>
          <p:cNvPr id="17" name="Immagine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69094" y="2726601"/>
            <a:ext cx="399996" cy="399996"/>
          </a:xfrm>
          <a:prstGeom prst="rect">
            <a:avLst/>
          </a:prstGeom>
        </p:spPr>
      </p:pic>
      <p:pic>
        <p:nvPicPr>
          <p:cNvPr id="18" name="Immagine 1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80529" y="3277737"/>
            <a:ext cx="466662" cy="344441"/>
          </a:xfrm>
          <a:prstGeom prst="rect">
            <a:avLst/>
          </a:prstGeom>
        </p:spPr>
      </p:pic>
      <p:pic>
        <p:nvPicPr>
          <p:cNvPr id="19" name="Immagine 1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35874" y="3996350"/>
            <a:ext cx="299997" cy="444440"/>
          </a:xfrm>
          <a:prstGeom prst="rect">
            <a:avLst/>
          </a:prstGeom>
        </p:spPr>
      </p:pic>
      <p:sp>
        <p:nvSpPr>
          <p:cNvPr id="31" name="Rettangolo 30"/>
          <p:cNvSpPr/>
          <p:nvPr/>
        </p:nvSpPr>
        <p:spPr>
          <a:xfrm rot="17242494">
            <a:off x="5867427" y="3437241"/>
            <a:ext cx="980341"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800" b="0"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t>Épidémies 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800" b="0"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t>Situations d’urgence</a:t>
            </a:r>
            <a:endParaRPr kumimoji="0" lang="fr" sz="8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p:txBody>
      </p:sp>
      <p:sp>
        <p:nvSpPr>
          <p:cNvPr id="32" name="Rettangolo 31"/>
          <p:cNvSpPr/>
          <p:nvPr/>
        </p:nvSpPr>
        <p:spPr>
          <a:xfrm rot="436215">
            <a:off x="3861276" y="4218388"/>
            <a:ext cx="1710832" cy="33855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 sz="800" b="0"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t>Dévouement</a:t>
            </a:r>
            <a:br>
              <a:rPr kumimoji="0" lang="fr" sz="800" b="0"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br>
            <a:r>
              <a:rPr kumimoji="0" lang="fr" sz="800" b="0"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t> et revendication</a:t>
            </a:r>
          </a:p>
        </p:txBody>
      </p:sp>
      <p:sp>
        <p:nvSpPr>
          <p:cNvPr id="33" name="Rettangolo 32"/>
          <p:cNvSpPr/>
          <p:nvPr/>
        </p:nvSpPr>
        <p:spPr>
          <a:xfrm rot="2504191">
            <a:off x="5070207" y="3820149"/>
            <a:ext cx="758556" cy="33855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 sz="800" b="0"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t>Couverture </a:t>
            </a:r>
            <a:br>
              <a:rPr kumimoji="0" lang="fr" sz="800" b="0"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br>
            <a:r>
              <a:rPr kumimoji="0" lang="fr" sz="800" b="0"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t>et équité</a:t>
            </a:r>
          </a:p>
        </p:txBody>
      </p:sp>
      <p:sp>
        <p:nvSpPr>
          <p:cNvPr id="34" name="Rettangolo 33"/>
          <p:cNvSpPr/>
          <p:nvPr/>
        </p:nvSpPr>
        <p:spPr>
          <a:xfrm rot="4098381">
            <a:off x="5235809" y="3439923"/>
            <a:ext cx="1069340" cy="33855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 sz="800" b="0"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t>Cycle de vie et </a:t>
            </a:r>
            <a:br>
              <a:rPr kumimoji="0" lang="fr" sz="800" b="0"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br>
            <a:r>
              <a:rPr kumimoji="0" lang="fr" sz="800" b="0"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t>intégration</a:t>
            </a:r>
          </a:p>
        </p:txBody>
      </p:sp>
      <p:sp>
        <p:nvSpPr>
          <p:cNvPr id="35" name="Rettangolo 34"/>
          <p:cNvSpPr/>
          <p:nvPr/>
        </p:nvSpPr>
        <p:spPr>
          <a:xfrm rot="19553113">
            <a:off x="6298251" y="3796346"/>
            <a:ext cx="1232836"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800" b="0" i="0" u="none" strike="noStrike" kern="1200" cap="none" spc="0" normalizeH="0" baseline="0" dirty="0">
                <a:ln>
                  <a:noFill/>
                </a:ln>
                <a:solidFill>
                  <a:srgbClr val="000000"/>
                </a:solidFill>
                <a:effectLst/>
                <a:uLnTx/>
                <a:uFillTx/>
                <a:latin typeface="Poppins" panose="00000500000000000000" pitchFamily="2" charset="0"/>
                <a:cs typeface="Poppins" panose="00000500000000000000" pitchFamily="2" charset="0"/>
              </a:rPr>
              <a:t>Approvisionnement et durabilité</a:t>
            </a:r>
            <a:endParaRPr kumimoji="0" lang="fr" sz="800" b="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endParaRPr>
          </a:p>
        </p:txBody>
      </p:sp>
      <p:sp>
        <p:nvSpPr>
          <p:cNvPr id="36" name="Rettangolo 35"/>
          <p:cNvSpPr/>
          <p:nvPr/>
        </p:nvSpPr>
        <p:spPr>
          <a:xfrm rot="20769327">
            <a:off x="6594033" y="4250926"/>
            <a:ext cx="95773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800" b="0"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t>Recherche </a:t>
            </a:r>
            <a:br>
              <a:rPr kumimoji="0" lang="fr" sz="800" b="0"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br>
            <a:r>
              <a:rPr kumimoji="0" lang="fr" sz="800" b="0"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t>et innovation</a:t>
            </a:r>
            <a:endParaRPr kumimoji="0" lang="fr" sz="8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p:txBody>
      </p:sp>
      <p:sp>
        <p:nvSpPr>
          <p:cNvPr id="51" name="CasellaDiTesto 50"/>
          <p:cNvSpPr txBox="1"/>
          <p:nvPr/>
        </p:nvSpPr>
        <p:spPr>
          <a:xfrm>
            <a:off x="6917331" y="4494009"/>
            <a:ext cx="18473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p:txBody>
      </p:sp>
      <p:sp>
        <p:nvSpPr>
          <p:cNvPr id="2" name="TextBox 1">
            <a:extLst>
              <a:ext uri="{FF2B5EF4-FFF2-40B4-BE49-F238E27FC236}">
                <a16:creationId xmlns:a16="http://schemas.microsoft.com/office/drawing/2014/main" id="{02E26B48-22C3-7E41-B132-7BC5E51C10BB}"/>
              </a:ext>
            </a:extLst>
          </p:cNvPr>
          <p:cNvSpPr txBox="1"/>
          <p:nvPr/>
        </p:nvSpPr>
        <p:spPr>
          <a:xfrm>
            <a:off x="2914121" y="4726226"/>
            <a:ext cx="6349429" cy="2554545"/>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p:txBody>
      </p:sp>
      <p:cxnSp>
        <p:nvCxnSpPr>
          <p:cNvPr id="45" name="Straight Connector 44">
            <a:extLst>
              <a:ext uri="{FF2B5EF4-FFF2-40B4-BE49-F238E27FC236}">
                <a16:creationId xmlns:a16="http://schemas.microsoft.com/office/drawing/2014/main" id="{CE1A1AAC-6721-4945-B4D5-443D18E61375}"/>
              </a:ext>
            </a:extLst>
          </p:cNvPr>
          <p:cNvCxnSpPr>
            <a:cxnSpLocks/>
          </p:cNvCxnSpPr>
          <p:nvPr/>
        </p:nvCxnSpPr>
        <p:spPr>
          <a:xfrm flipV="1">
            <a:off x="6619869" y="4694365"/>
            <a:ext cx="2203684" cy="107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D68FCB7-567E-E940-B3E3-1279A532CBBB}"/>
              </a:ext>
            </a:extLst>
          </p:cNvPr>
          <p:cNvCxnSpPr>
            <a:cxnSpLocks/>
          </p:cNvCxnSpPr>
          <p:nvPr/>
        </p:nvCxnSpPr>
        <p:spPr>
          <a:xfrm flipV="1">
            <a:off x="3219849" y="4704123"/>
            <a:ext cx="2337954" cy="1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ítulo 7">
            <a:extLst>
              <a:ext uri="{FF2B5EF4-FFF2-40B4-BE49-F238E27FC236}">
                <a16:creationId xmlns:a16="http://schemas.microsoft.com/office/drawing/2014/main" id="{60EDC0EE-53AD-B14E-9239-B11B808160A2}"/>
              </a:ext>
            </a:extLst>
          </p:cNvPr>
          <p:cNvSpPr txBox="1">
            <a:spLocks/>
          </p:cNvSpPr>
          <p:nvPr/>
        </p:nvSpPr>
        <p:spPr>
          <a:xfrm>
            <a:off x="152910" y="261626"/>
            <a:ext cx="11360932" cy="335476"/>
          </a:xfrm>
          <a:prstGeom prst="rect">
            <a:avLst/>
          </a:prstGeom>
        </p:spPr>
        <p:txBody>
          <a:bodyPr vert="horz" wrap="square" lIns="0" tIns="0" rIns="0" bIns="0" rtlCol="0" anchor="b" anchorCtr="0">
            <a:spAutoFit/>
          </a:bodyPr>
          <a:lstStyle>
            <a:lvl1pPr algn="ctr" defTabSz="554492" rtl="0" eaLnBrk="1" latinLnBrk="0" hangingPunct="1">
              <a:lnSpc>
                <a:spcPct val="90000"/>
              </a:lnSpc>
              <a:spcBef>
                <a:spcPct val="0"/>
              </a:spcBef>
              <a:buNone/>
              <a:defRPr sz="6000" b="1" i="0" kern="1200">
                <a:solidFill>
                  <a:schemeClr val="tx1"/>
                </a:solidFill>
                <a:latin typeface="Poppins SemiBold" pitchFamily="2" charset="77"/>
                <a:ea typeface="Roboto" panose="02000000000000000000" pitchFamily="2" charset="0"/>
                <a:cs typeface="Poppins SemiBold" pitchFamily="2" charset="77"/>
              </a:defRPr>
            </a:lvl1pPr>
          </a:lstStyle>
          <a:p>
            <a:pPr marL="0" marR="0" lvl="0" indent="0" algn="l" defTabSz="554492" rtl="0" eaLnBrk="1" fontAlgn="auto" latinLnBrk="0" hangingPunct="1">
              <a:lnSpc>
                <a:spcPct val="90000"/>
              </a:lnSpc>
              <a:spcBef>
                <a:spcPct val="0"/>
              </a:spcBef>
              <a:spcAft>
                <a:spcPts val="0"/>
              </a:spcAft>
              <a:buClrTx/>
              <a:buSzTx/>
              <a:buFontTx/>
              <a:buNone/>
              <a:tabLst/>
              <a:defRPr/>
            </a:pPr>
            <a:r>
              <a:rPr kumimoji="0" lang="fr" sz="2400" b="1" i="0" u="none" strike="noStrike" kern="1200" cap="none" spc="0" normalizeH="0" baseline="0" dirty="0">
                <a:ln>
                  <a:noFill/>
                </a:ln>
                <a:effectLst/>
                <a:uLnTx/>
                <a:uFillTx/>
                <a:latin typeface="Poppins" panose="00000500000000000000" pitchFamily="2" charset="0"/>
                <a:cs typeface="Poppins" panose="00000500000000000000" pitchFamily="2" charset="0"/>
              </a:rPr>
              <a:t>Priorités stratégiques de l'IA2030 et reprise des services de vaccination</a:t>
            </a:r>
            <a:endParaRPr kumimoji="0" lang="fr" sz="2400" b="1" i="0" u="none" strike="noStrike" kern="1200" cap="none" spc="0" normalizeH="0" baseline="0" noProof="0" dirty="0">
              <a:ln>
                <a:noFill/>
              </a:ln>
              <a:effectLst/>
              <a:uLnTx/>
              <a:uFillTx/>
              <a:latin typeface="Poppins" panose="00000500000000000000" pitchFamily="2" charset="0"/>
              <a:cs typeface="Poppins" panose="00000500000000000000" pitchFamily="2" charset="0"/>
            </a:endParaRPr>
          </a:p>
        </p:txBody>
      </p:sp>
      <p:sp>
        <p:nvSpPr>
          <p:cNvPr id="13" name="Rectangle 12">
            <a:extLst>
              <a:ext uri="{FF2B5EF4-FFF2-40B4-BE49-F238E27FC236}">
                <a16:creationId xmlns:a16="http://schemas.microsoft.com/office/drawing/2014/main" id="{8002DF05-3719-4B45-B144-9FEC06B9292A}"/>
              </a:ext>
            </a:extLst>
          </p:cNvPr>
          <p:cNvSpPr/>
          <p:nvPr/>
        </p:nvSpPr>
        <p:spPr>
          <a:xfrm>
            <a:off x="279874" y="3597917"/>
            <a:ext cx="3026686" cy="116336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4150" marR="0" lvl="0" indent="-12700" algn="l" defTabSz="914400" rtl="0" eaLnBrk="1" fontAlgn="auto" latinLnBrk="0" hangingPunct="1">
              <a:lnSpc>
                <a:spcPct val="100000"/>
              </a:lnSpc>
              <a:spcBef>
                <a:spcPts val="0"/>
              </a:spcBef>
              <a:spcAft>
                <a:spcPts val="0"/>
              </a:spcAft>
              <a:buClrTx/>
              <a:buSzTx/>
              <a:buFontTx/>
              <a:buNone/>
              <a:tabLst/>
              <a:defRPr/>
            </a:pPr>
            <a:r>
              <a:rPr kumimoji="0" lang="fr" sz="1200" b="1" i="0" u="none" strike="noStrike" kern="1200" cap="none" spc="0" normalizeH="0" baseline="0" dirty="0">
                <a:ln>
                  <a:noFill/>
                </a:ln>
                <a:solidFill>
                  <a:srgbClr val="000000"/>
                </a:solidFill>
                <a:effectLst/>
                <a:uLnTx/>
                <a:uFillTx/>
                <a:latin typeface="Poppins" panose="00000500000000000000" pitchFamily="2" charset="0"/>
                <a:cs typeface="Poppins" panose="00000500000000000000" pitchFamily="2" charset="0"/>
              </a:rPr>
              <a:t>PS2 : </a:t>
            </a:r>
            <a:r>
              <a:rPr kumimoji="0" lang="fr" sz="1200" b="0" i="0" u="none" strike="noStrike" kern="1200" cap="none" spc="0" normalizeH="0" baseline="0" dirty="0">
                <a:ln>
                  <a:noFill/>
                </a:ln>
                <a:solidFill>
                  <a:srgbClr val="000000"/>
                </a:solidFill>
                <a:effectLst/>
                <a:uLnTx/>
                <a:uFillTx/>
                <a:latin typeface="Poppins" panose="00000500000000000000" pitchFamily="2" charset="0"/>
                <a:cs typeface="Poppins" panose="00000500000000000000" pitchFamily="2" charset="0"/>
              </a:rPr>
              <a:t>engagement politique </a:t>
            </a:r>
            <a:r>
              <a:rPr lang="fr" sz="1200" b="0" i="0" u="none" baseline="0" dirty="0">
                <a:solidFill>
                  <a:srgbClr val="000000"/>
                </a:solidFill>
                <a:latin typeface="Poppins" panose="00000500000000000000" pitchFamily="2" charset="0"/>
                <a:cs typeface="Poppins" panose="00000500000000000000" pitchFamily="2" charset="0"/>
              </a:rPr>
              <a:t>en faveur de la vaccination ; promotion de la demande de vaccination de routine pendant le déploiement du vaccin contre la COVID</a:t>
            </a:r>
          </a:p>
        </p:txBody>
      </p:sp>
      <p:sp>
        <p:nvSpPr>
          <p:cNvPr id="58" name="Rectangle 57">
            <a:extLst>
              <a:ext uri="{FF2B5EF4-FFF2-40B4-BE49-F238E27FC236}">
                <a16:creationId xmlns:a16="http://schemas.microsoft.com/office/drawing/2014/main" id="{2AE90CE3-7DFD-D04F-985E-6AFB09CEB0F7}"/>
              </a:ext>
            </a:extLst>
          </p:cNvPr>
          <p:cNvSpPr/>
          <p:nvPr/>
        </p:nvSpPr>
        <p:spPr>
          <a:xfrm>
            <a:off x="2921286" y="5015705"/>
            <a:ext cx="6349428" cy="8975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l" rtl="0">
              <a:defRPr/>
            </a:pPr>
            <a:r>
              <a:rPr kumimoji="0" lang="fr" sz="1200" b="1"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t>PS1 : </a:t>
            </a:r>
            <a:r>
              <a:rPr lang="fr" sz="1200" b="0" i="0" u="none" baseline="0">
                <a:solidFill>
                  <a:srgbClr val="000000"/>
                </a:solidFill>
                <a:latin typeface="Poppins" panose="00000500000000000000" pitchFamily="2" charset="0"/>
                <a:cs typeface="Poppins" panose="00000500000000000000" pitchFamily="2" charset="0"/>
              </a:rPr>
              <a:t>relance de la vaccination de routine dans le cadre des soins de santé primaires, rétablissement des services de vaccination et de SSP, exploitation des possibilités offertes par le déploiement des vaccins contre la COVID pour renforcer les systèmes de santé</a:t>
            </a:r>
            <a:endParaRPr kumimoji="0" lang="fr" sz="1200" b="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endParaRPr>
          </a:p>
        </p:txBody>
      </p:sp>
      <p:sp>
        <p:nvSpPr>
          <p:cNvPr id="67" name="Rectangle 66">
            <a:extLst>
              <a:ext uri="{FF2B5EF4-FFF2-40B4-BE49-F238E27FC236}">
                <a16:creationId xmlns:a16="http://schemas.microsoft.com/office/drawing/2014/main" id="{0BDF0207-E37D-3C44-90C6-11CB9DACBF35}"/>
              </a:ext>
            </a:extLst>
          </p:cNvPr>
          <p:cNvSpPr/>
          <p:nvPr/>
        </p:nvSpPr>
        <p:spPr>
          <a:xfrm>
            <a:off x="8824833" y="3786222"/>
            <a:ext cx="3026686" cy="9144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buFontTx/>
              <a:buNone/>
              <a:tabLst/>
              <a:defRPr/>
            </a:pPr>
            <a:r>
              <a:rPr kumimoji="0" lang="fr" sz="1200" b="1" i="0" u="none" strike="noStrike" kern="1200" cap="none" spc="0" normalizeH="0" baseline="0" dirty="0">
                <a:ln>
                  <a:noFill/>
                </a:ln>
                <a:solidFill>
                  <a:srgbClr val="000000"/>
                </a:solidFill>
                <a:effectLst/>
                <a:uLnTx/>
                <a:uFillTx/>
                <a:latin typeface="Poppins" panose="00000500000000000000" pitchFamily="2" charset="0"/>
                <a:cs typeface="Poppins" panose="00000500000000000000" pitchFamily="2" charset="0"/>
              </a:rPr>
              <a:t>PS7 : </a:t>
            </a:r>
            <a:r>
              <a:rPr lang="fr" sz="1200" b="0" i="0" u="none" baseline="0" dirty="0">
                <a:solidFill>
                  <a:srgbClr val="000000"/>
                </a:solidFill>
                <a:latin typeface="Poppins" panose="00000500000000000000" pitchFamily="2" charset="0"/>
                <a:cs typeface="Poppins" panose="00000500000000000000" pitchFamily="2" charset="0"/>
              </a:rPr>
              <a:t>mettre à profit les innovations de l'introduction des vaccins contre la COVID-19 pour la vaccination de routine</a:t>
            </a:r>
            <a:endParaRPr kumimoji="0" lang="fr" sz="1200" b="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endParaRPr>
          </a:p>
        </p:txBody>
      </p:sp>
      <p:pic>
        <p:nvPicPr>
          <p:cNvPr id="68" name="Immagine 13">
            <a:extLst>
              <a:ext uri="{FF2B5EF4-FFF2-40B4-BE49-F238E27FC236}">
                <a16:creationId xmlns:a16="http://schemas.microsoft.com/office/drawing/2014/main" id="{6D60E88D-6408-AC48-B0DA-844004DB03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897" y="3577732"/>
            <a:ext cx="422218" cy="388885"/>
          </a:xfrm>
          <a:prstGeom prst="rect">
            <a:avLst/>
          </a:prstGeom>
          <a:solidFill>
            <a:schemeClr val="bg1"/>
          </a:solidFill>
          <a:ln>
            <a:noFill/>
          </a:ln>
        </p:spPr>
      </p:pic>
      <p:pic>
        <p:nvPicPr>
          <p:cNvPr id="70" name="Immagine 14">
            <a:extLst>
              <a:ext uri="{FF2B5EF4-FFF2-40B4-BE49-F238E27FC236}">
                <a16:creationId xmlns:a16="http://schemas.microsoft.com/office/drawing/2014/main" id="{BFC59D00-65BE-5A48-9C35-5C19C9160A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0620" y="2144431"/>
            <a:ext cx="422218" cy="422218"/>
          </a:xfrm>
          <a:prstGeom prst="rect">
            <a:avLst/>
          </a:prstGeom>
          <a:solidFill>
            <a:schemeClr val="bg1"/>
          </a:solidFill>
          <a:ln>
            <a:noFill/>
          </a:ln>
        </p:spPr>
      </p:pic>
      <p:pic>
        <p:nvPicPr>
          <p:cNvPr id="71" name="Immagine 15">
            <a:extLst>
              <a:ext uri="{FF2B5EF4-FFF2-40B4-BE49-F238E27FC236}">
                <a16:creationId xmlns:a16="http://schemas.microsoft.com/office/drawing/2014/main" id="{3C4E4A20-174E-464A-9523-87C88C2D48A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66036" y="754813"/>
            <a:ext cx="411107" cy="377774"/>
          </a:xfrm>
          <a:prstGeom prst="rect">
            <a:avLst/>
          </a:prstGeom>
          <a:solidFill>
            <a:schemeClr val="bg1"/>
          </a:solidFill>
          <a:ln>
            <a:noFill/>
          </a:ln>
        </p:spPr>
      </p:pic>
      <p:pic>
        <p:nvPicPr>
          <p:cNvPr id="72" name="Immagine 16">
            <a:extLst>
              <a:ext uri="{FF2B5EF4-FFF2-40B4-BE49-F238E27FC236}">
                <a16:creationId xmlns:a16="http://schemas.microsoft.com/office/drawing/2014/main" id="{6D2442FB-577D-0243-967A-7E03482A0F3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44019" y="800092"/>
            <a:ext cx="399996" cy="399996"/>
          </a:xfrm>
          <a:prstGeom prst="rect">
            <a:avLst/>
          </a:prstGeom>
          <a:solidFill>
            <a:schemeClr val="bg1"/>
          </a:solidFill>
          <a:ln>
            <a:noFill/>
          </a:ln>
        </p:spPr>
      </p:pic>
      <p:pic>
        <p:nvPicPr>
          <p:cNvPr id="73" name="Immagine 17">
            <a:extLst>
              <a:ext uri="{FF2B5EF4-FFF2-40B4-BE49-F238E27FC236}">
                <a16:creationId xmlns:a16="http://schemas.microsoft.com/office/drawing/2014/main" id="{82D5F1CB-9FCE-124E-B688-A3CD0F3E0F5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626073" y="1988106"/>
            <a:ext cx="466662" cy="344441"/>
          </a:xfrm>
          <a:prstGeom prst="rect">
            <a:avLst/>
          </a:prstGeom>
          <a:solidFill>
            <a:schemeClr val="bg1"/>
          </a:solidFill>
          <a:ln>
            <a:noFill/>
          </a:ln>
        </p:spPr>
      </p:pic>
      <p:pic>
        <p:nvPicPr>
          <p:cNvPr id="74" name="Immagine 18">
            <a:extLst>
              <a:ext uri="{FF2B5EF4-FFF2-40B4-BE49-F238E27FC236}">
                <a16:creationId xmlns:a16="http://schemas.microsoft.com/office/drawing/2014/main" id="{52A4549A-EB5C-544F-94E5-95222F24892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612129" y="3517545"/>
            <a:ext cx="299997" cy="444440"/>
          </a:xfrm>
          <a:prstGeom prst="rect">
            <a:avLst/>
          </a:prstGeom>
          <a:solidFill>
            <a:schemeClr val="bg1"/>
          </a:solidFill>
          <a:ln>
            <a:noFill/>
          </a:ln>
        </p:spPr>
      </p:pic>
      <p:pic>
        <p:nvPicPr>
          <p:cNvPr id="79" name="Immagine 11">
            <a:extLst>
              <a:ext uri="{FF2B5EF4-FFF2-40B4-BE49-F238E27FC236}">
                <a16:creationId xmlns:a16="http://schemas.microsoft.com/office/drawing/2014/main" id="{6A94ECA4-0D2B-1440-951E-3090ED2FEE93}"/>
              </a:ext>
            </a:extLst>
          </p:cNvPr>
          <p:cNvPicPr>
            <a:picLocks noChangeAspect="1"/>
          </p:cNvPicPr>
          <p:nvPr/>
        </p:nvPicPr>
        <p:blipFill>
          <a:blip r:embed="rId3"/>
          <a:stretch>
            <a:fillRect/>
          </a:stretch>
        </p:blipFill>
        <p:spPr>
          <a:xfrm rot="21150618">
            <a:off x="5898678" y="5833535"/>
            <a:ext cx="394645" cy="436928"/>
          </a:xfrm>
          <a:prstGeom prst="rect">
            <a:avLst/>
          </a:prstGeom>
          <a:solidFill>
            <a:srgbClr val="F45827"/>
          </a:solidFill>
        </p:spPr>
      </p:pic>
      <p:sp>
        <p:nvSpPr>
          <p:cNvPr id="6" name="Slide Number Placeholder 5">
            <a:extLst>
              <a:ext uri="{FF2B5EF4-FFF2-40B4-BE49-F238E27FC236}">
                <a16:creationId xmlns:a16="http://schemas.microsoft.com/office/drawing/2014/main" id="{56AA3285-D413-485F-9DBA-AB60DF45390C}"/>
              </a:ext>
            </a:extLst>
          </p:cNvPr>
          <p:cNvSpPr>
            <a:spLocks noGrp="1"/>
          </p:cNvSpPr>
          <p:nvPr>
            <p:ph type="sldNum" sz="quarter" idx="12"/>
          </p:nvPr>
        </p:nvSpPr>
        <p:spPr/>
        <p:txBody>
          <a:bodyPr/>
          <a:lstStyle/>
          <a:p>
            <a:pPr algn="l" rtl="0"/>
            <a:r>
              <a:rPr lang="fr" sz="1600" b="0" i="0" u="none" baseline="0">
                <a:latin typeface="Poppins" panose="00000500000000000000" pitchFamily="2" charset="0"/>
                <a:cs typeface="Poppins" panose="00000500000000000000" pitchFamily="2" charset="0"/>
              </a:rPr>
              <a:t> </a:t>
            </a:r>
          </a:p>
        </p:txBody>
      </p:sp>
      <p:grpSp>
        <p:nvGrpSpPr>
          <p:cNvPr id="44" name="Gruppo 43"/>
          <p:cNvGrpSpPr/>
          <p:nvPr/>
        </p:nvGrpSpPr>
        <p:grpSpPr>
          <a:xfrm>
            <a:off x="5557803" y="4152282"/>
            <a:ext cx="1062066" cy="1062066"/>
            <a:chOff x="3322553" y="1959235"/>
            <a:chExt cx="1216822" cy="1216822"/>
          </a:xfrm>
          <a:noFill/>
        </p:grpSpPr>
        <p:sp>
          <p:nvSpPr>
            <p:cNvPr id="43" name="Ovale 42"/>
            <p:cNvSpPr/>
            <p:nvPr/>
          </p:nvSpPr>
          <p:spPr>
            <a:xfrm>
              <a:off x="3322553" y="1959235"/>
              <a:ext cx="1216822" cy="121682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0" i="0" u="none" strike="noStrike" kern="1200" cap="none" spc="0" normalizeH="0" baseline="0">
                  <a:ln>
                    <a:noFill/>
                  </a:ln>
                  <a:solidFill>
                    <a:srgbClr val="FFFFFF"/>
                  </a:solidFill>
                  <a:effectLst/>
                  <a:uLnTx/>
                  <a:uFillTx/>
                  <a:latin typeface="Poppins" panose="00000500000000000000" pitchFamily="2" charset="0"/>
                  <a:cs typeface="Poppins" panose="00000500000000000000" pitchFamily="2" charset="0"/>
                </a:rPr>
                <a:t>v</a:t>
              </a:r>
            </a:p>
          </p:txBody>
        </p:sp>
        <p:pic>
          <p:nvPicPr>
            <p:cNvPr id="37" name="Immagine 3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89805" y="2123403"/>
              <a:ext cx="889000" cy="889000"/>
            </a:xfrm>
            <a:prstGeom prst="rect">
              <a:avLst/>
            </a:prstGeom>
            <a:grpFill/>
            <a:ln>
              <a:noFill/>
            </a:ln>
          </p:spPr>
        </p:pic>
      </p:grpSp>
    </p:spTree>
    <p:extLst>
      <p:ext uri="{BB962C8B-B14F-4D97-AF65-F5344CB8AC3E}">
        <p14:creationId xmlns:p14="http://schemas.microsoft.com/office/powerpoint/2010/main" val="635664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C9667B6-1201-4EF5-B6F1-7B7B2D107348}"/>
              </a:ext>
            </a:extLst>
          </p:cNvPr>
          <p:cNvSpPr>
            <a:spLocks noGrp="1"/>
          </p:cNvSpPr>
          <p:nvPr>
            <p:ph type="title"/>
          </p:nvPr>
        </p:nvSpPr>
        <p:spPr>
          <a:xfrm>
            <a:off x="3282175" y="510092"/>
            <a:ext cx="8572499" cy="473075"/>
          </a:xfrm>
        </p:spPr>
        <p:txBody>
          <a:bodyPr>
            <a:noAutofit/>
          </a:bodyPr>
          <a:lstStyle/>
          <a:p>
            <a:pPr algn="l" rtl="0"/>
            <a:r>
              <a:rPr lang="fr" sz="2800" b="1" i="0" u="none" baseline="0" dirty="0">
                <a:latin typeface="Poppins" panose="00000500000000000000" pitchFamily="2" charset="0"/>
                <a:cs typeface="Poppins" panose="00000500000000000000" pitchFamily="2" charset="0"/>
              </a:rPr>
              <a:t>Principes directeurs de la reprise, de la promotion de la résilience et du renforcement de la vaccination en 2022 et au-delà</a:t>
            </a:r>
            <a:endParaRPr lang="fr" sz="2800" dirty="0">
              <a:latin typeface="Poppins" panose="00000500000000000000" pitchFamily="2" charset="0"/>
              <a:cs typeface="Poppins" panose="00000500000000000000" pitchFamily="2" charset="0"/>
            </a:endParaRPr>
          </a:p>
        </p:txBody>
      </p:sp>
      <p:sp>
        <p:nvSpPr>
          <p:cNvPr id="3" name="Content Placeholder 2">
            <a:extLst>
              <a:ext uri="{FF2B5EF4-FFF2-40B4-BE49-F238E27FC236}">
                <a16:creationId xmlns:a16="http://schemas.microsoft.com/office/drawing/2014/main" id="{24F13AB1-9686-463A-8E1D-033E26F3FA7E}"/>
              </a:ext>
            </a:extLst>
          </p:cNvPr>
          <p:cNvSpPr>
            <a:spLocks noGrp="1"/>
          </p:cNvSpPr>
          <p:nvPr>
            <p:ph idx="1"/>
          </p:nvPr>
        </p:nvSpPr>
        <p:spPr>
          <a:xfrm>
            <a:off x="3282174" y="1905913"/>
            <a:ext cx="8572500" cy="689286"/>
          </a:xfrm>
        </p:spPr>
        <p:txBody>
          <a:bodyPr>
            <a:noAutofit/>
          </a:bodyPr>
          <a:lstStyle/>
          <a:p>
            <a:pPr algn="l" rtl="0">
              <a:lnSpc>
                <a:spcPct val="100000"/>
              </a:lnSpc>
              <a:spcBef>
                <a:spcPts val="0"/>
              </a:spcBef>
              <a:spcAft>
                <a:spcPts val="600"/>
              </a:spcAft>
            </a:pPr>
            <a:r>
              <a:rPr lang="fr" sz="2200" b="0" i="0" u="sng" baseline="0" dirty="0">
                <a:latin typeface="Poppins" panose="00000500000000000000" pitchFamily="2" charset="0"/>
                <a:cs typeface="Poppins" panose="00000500000000000000" pitchFamily="2" charset="0"/>
              </a:rPr>
              <a:t>Structure</a:t>
            </a:r>
          </a:p>
          <a:p>
            <a:pPr algn="l" rtl="0">
              <a:lnSpc>
                <a:spcPct val="100000"/>
              </a:lnSpc>
              <a:spcBef>
                <a:spcPts val="0"/>
              </a:spcBef>
              <a:spcAft>
                <a:spcPts val="600"/>
              </a:spcAft>
            </a:pPr>
            <a:r>
              <a:rPr lang="fr" sz="2200" b="0" i="0" u="none" baseline="0" dirty="0">
                <a:latin typeface="Poppins" panose="00000500000000000000" pitchFamily="2" charset="0"/>
                <a:cs typeface="Poppins" panose="00000500000000000000" pitchFamily="2" charset="0"/>
              </a:rPr>
              <a:t>Combler les lacunes en matière d'immunité et rétablir les programmes de vaccination</a:t>
            </a:r>
            <a:endParaRPr lang="fr" sz="2200" dirty="0">
              <a:latin typeface="Poppins" panose="00000500000000000000" pitchFamily="2" charset="0"/>
              <a:cs typeface="Poppins" panose="00000500000000000000" pitchFamily="2" charset="0"/>
            </a:endParaRPr>
          </a:p>
          <a:p>
            <a:pPr marL="914400" lvl="1" indent="-457200" algn="l" rtl="0">
              <a:lnSpc>
                <a:spcPct val="100000"/>
              </a:lnSpc>
              <a:spcBef>
                <a:spcPts val="0"/>
              </a:spcBef>
              <a:spcAft>
                <a:spcPts val="600"/>
              </a:spcAft>
            </a:pPr>
            <a:r>
              <a:rPr lang="fr" sz="2200" b="0" i="0" u="none" baseline="0" dirty="0">
                <a:latin typeface="Poppins" panose="00000500000000000000" pitchFamily="2" charset="0"/>
                <a:cs typeface="Poppins" panose="00000500000000000000" pitchFamily="2" charset="0"/>
              </a:rPr>
              <a:t>Stratégies pour combler les lacunes en matière d'immunité</a:t>
            </a:r>
          </a:p>
          <a:p>
            <a:pPr marL="914400" lvl="1" indent="-457200" algn="l" rtl="0">
              <a:lnSpc>
                <a:spcPct val="100000"/>
              </a:lnSpc>
              <a:spcBef>
                <a:spcPts val="0"/>
              </a:spcBef>
              <a:spcAft>
                <a:spcPts val="600"/>
              </a:spcAft>
            </a:pPr>
            <a:r>
              <a:rPr lang="fr" sz="2200" b="0" i="0" u="none" baseline="0" dirty="0">
                <a:latin typeface="Poppins" panose="00000500000000000000" pitchFamily="2" charset="0"/>
                <a:cs typeface="Poppins" panose="00000500000000000000" pitchFamily="2" charset="0"/>
              </a:rPr>
              <a:t>Stratégies de reprise des programmes de vaccination</a:t>
            </a:r>
            <a:endParaRPr lang="fr" sz="2200" dirty="0">
              <a:latin typeface="Poppins" panose="00000500000000000000" pitchFamily="2" charset="0"/>
              <a:cs typeface="Poppins" panose="00000500000000000000" pitchFamily="2" charset="0"/>
            </a:endParaRPr>
          </a:p>
          <a:p>
            <a:pPr marL="914400" lvl="1" indent="-457200" algn="l" rtl="0">
              <a:lnSpc>
                <a:spcPct val="100000"/>
              </a:lnSpc>
              <a:spcBef>
                <a:spcPts val="0"/>
              </a:spcBef>
              <a:spcAft>
                <a:spcPts val="600"/>
              </a:spcAft>
            </a:pPr>
            <a:r>
              <a:rPr lang="fr" sz="2200" b="0" i="0" u="none" baseline="0" dirty="0">
                <a:latin typeface="Poppins" panose="00000500000000000000" pitchFamily="2" charset="0"/>
                <a:cs typeface="Poppins" panose="00000500000000000000" pitchFamily="2" charset="0"/>
              </a:rPr>
              <a:t>Surveillance des maladies évitables par la vaccination </a:t>
            </a:r>
          </a:p>
          <a:p>
            <a:pPr algn="l" rtl="0">
              <a:lnSpc>
                <a:spcPct val="100000"/>
              </a:lnSpc>
              <a:spcBef>
                <a:spcPts val="0"/>
              </a:spcBef>
              <a:spcAft>
                <a:spcPts val="600"/>
              </a:spcAft>
            </a:pPr>
            <a:r>
              <a:rPr lang="fr" sz="2200" b="0" i="0" u="none" baseline="0" dirty="0">
                <a:latin typeface="Poppins" panose="00000500000000000000" pitchFamily="2" charset="0"/>
                <a:cs typeface="Poppins" panose="00000500000000000000" pitchFamily="2" charset="0"/>
              </a:rPr>
              <a:t>Renforcer la vaccination de routine et développer la résilience </a:t>
            </a:r>
          </a:p>
          <a:p>
            <a:pPr marL="457200" lvl="1" indent="0" algn="l" rtl="0">
              <a:lnSpc>
                <a:spcPct val="100000"/>
              </a:lnSpc>
              <a:spcBef>
                <a:spcPts val="600"/>
              </a:spcBef>
              <a:spcAft>
                <a:spcPts val="600"/>
              </a:spcAft>
              <a:buNone/>
            </a:pPr>
            <a:endParaRPr lang="fr" sz="2400" dirty="0">
              <a:latin typeface="Poppins" panose="00000500000000000000" pitchFamily="2" charset="0"/>
              <a:cs typeface="Poppins" panose="00000500000000000000" pitchFamily="2" charset="0"/>
            </a:endParaRPr>
          </a:p>
          <a:p>
            <a:pPr lvl="1" algn="l" rtl="0">
              <a:lnSpc>
                <a:spcPct val="100000"/>
              </a:lnSpc>
              <a:spcBef>
                <a:spcPts val="600"/>
              </a:spcBef>
              <a:spcAft>
                <a:spcPts val="600"/>
              </a:spcAft>
            </a:pPr>
            <a:endParaRPr lang="fr" sz="2400" dirty="0">
              <a:latin typeface="Poppins" panose="00000500000000000000" pitchFamily="2" charset="0"/>
              <a:cs typeface="Poppins" panose="00000500000000000000" pitchFamily="2" charset="0"/>
            </a:endParaRPr>
          </a:p>
          <a:p>
            <a:pPr marL="457200" lvl="1" indent="0" algn="l" rtl="0">
              <a:lnSpc>
                <a:spcPct val="100000"/>
              </a:lnSpc>
              <a:spcBef>
                <a:spcPts val="600"/>
              </a:spcBef>
              <a:spcAft>
                <a:spcPts val="600"/>
              </a:spcAft>
              <a:buNone/>
            </a:pPr>
            <a:endParaRPr lang="fr" sz="2400" dirty="0">
              <a:latin typeface="Poppins" panose="00000500000000000000" pitchFamily="2" charset="0"/>
              <a:cs typeface="Poppins" panose="00000500000000000000" pitchFamily="2" charset="0"/>
            </a:endParaRPr>
          </a:p>
          <a:p>
            <a:pPr marL="457200" lvl="1" indent="0" algn="l" rtl="0">
              <a:lnSpc>
                <a:spcPct val="100000"/>
              </a:lnSpc>
              <a:spcBef>
                <a:spcPts val="600"/>
              </a:spcBef>
              <a:spcAft>
                <a:spcPts val="600"/>
              </a:spcAft>
              <a:buNone/>
            </a:pPr>
            <a:endParaRPr lang="fr" sz="2400" dirty="0">
              <a:latin typeface="Poppins" panose="00000500000000000000" pitchFamily="2" charset="0"/>
              <a:cs typeface="Poppins" panose="00000500000000000000" pitchFamily="2" charset="0"/>
            </a:endParaRPr>
          </a:p>
          <a:p>
            <a:pPr marL="457200" lvl="1" indent="0" algn="l" rtl="0">
              <a:lnSpc>
                <a:spcPct val="100000"/>
              </a:lnSpc>
              <a:spcBef>
                <a:spcPts val="600"/>
              </a:spcBef>
              <a:spcAft>
                <a:spcPts val="600"/>
              </a:spcAft>
              <a:buNone/>
            </a:pPr>
            <a:endParaRPr lang="fr" sz="2400" dirty="0">
              <a:latin typeface="Poppins" panose="00000500000000000000" pitchFamily="2" charset="0"/>
              <a:cs typeface="Poppins" panose="00000500000000000000" pitchFamily="2" charset="0"/>
            </a:endParaRPr>
          </a:p>
          <a:p>
            <a:pPr marL="457200" lvl="1" indent="0" algn="l" rtl="0">
              <a:lnSpc>
                <a:spcPct val="100000"/>
              </a:lnSpc>
              <a:spcBef>
                <a:spcPts val="600"/>
              </a:spcBef>
              <a:spcAft>
                <a:spcPts val="600"/>
              </a:spcAft>
              <a:buNone/>
            </a:pPr>
            <a:r>
              <a:rPr lang="fr" sz="2400" b="0" i="0" u="none" baseline="0" dirty="0">
                <a:latin typeface="Poppins" panose="00000500000000000000" pitchFamily="2" charset="0"/>
                <a:cs typeface="Poppins" panose="00000500000000000000" pitchFamily="2" charset="0"/>
              </a:rPr>
              <a:t> </a:t>
            </a:r>
          </a:p>
        </p:txBody>
      </p:sp>
      <p:sp>
        <p:nvSpPr>
          <p:cNvPr id="4" name="Slide Number Placeholder 3">
            <a:extLst>
              <a:ext uri="{FF2B5EF4-FFF2-40B4-BE49-F238E27FC236}">
                <a16:creationId xmlns:a16="http://schemas.microsoft.com/office/drawing/2014/main" id="{1D3D3317-FAF7-451B-833E-2049AD5C0552}"/>
              </a:ext>
            </a:extLst>
          </p:cNvPr>
          <p:cNvSpPr>
            <a:spLocks noGrp="1"/>
          </p:cNvSpPr>
          <p:nvPr>
            <p:ph type="sldNum" sz="quarter" idx="4294967295"/>
          </p:nvPr>
        </p:nvSpPr>
        <p:spPr>
          <a:xfrm>
            <a:off x="0" y="0"/>
            <a:ext cx="0" cy="0"/>
          </a:xfrm>
        </p:spPr>
        <p:txBody>
          <a:bodyPr/>
          <a:lstStyle/>
          <a:p>
            <a:pPr algn="l" rtl="0"/>
            <a:r>
              <a:rPr lang="fr" b="0" i="0" u="none" baseline="0"/>
              <a:t> </a:t>
            </a:r>
          </a:p>
        </p:txBody>
      </p:sp>
    </p:spTree>
    <p:extLst>
      <p:ext uri="{BB962C8B-B14F-4D97-AF65-F5344CB8AC3E}">
        <p14:creationId xmlns:p14="http://schemas.microsoft.com/office/powerpoint/2010/main" val="3250811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72185" y="259155"/>
            <a:ext cx="11299729" cy="777875"/>
          </a:xfrm>
        </p:spPr>
        <p:txBody>
          <a:bodyPr/>
          <a:lstStyle/>
          <a:p>
            <a:pPr algn="l" rtl="0"/>
            <a:r>
              <a:rPr lang="fr" sz="3200" b="1" i="0" u="none" baseline="0" dirty="0">
                <a:latin typeface="Poppins" panose="00000500000000000000" pitchFamily="2" charset="0"/>
                <a:cs typeface="Poppins" panose="00000500000000000000" pitchFamily="2" charset="0"/>
              </a:rPr>
              <a:t>Mettre en œuvre les directives relatives à la vaccination de rattrapage</a:t>
            </a:r>
          </a:p>
        </p:txBody>
      </p:sp>
      <p:sp>
        <p:nvSpPr>
          <p:cNvPr id="6" name="Slide Number Placeholder 5"/>
          <p:cNvSpPr>
            <a:spLocks noGrp="1"/>
          </p:cNvSpPr>
          <p:nvPr>
            <p:ph type="sldNum" sz="quarter" idx="4294967295"/>
          </p:nvPr>
        </p:nvSpPr>
        <p:spPr>
          <a:xfrm>
            <a:off x="11293475" y="6483350"/>
            <a:ext cx="898525" cy="12223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 sz="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2F339E93-1C0F-4A4A-8589-93F5628B3BBC}"/>
              </a:ext>
            </a:extLst>
          </p:cNvPr>
          <p:cNvSpPr txBox="1">
            <a:spLocks/>
          </p:cNvSpPr>
          <p:nvPr/>
        </p:nvSpPr>
        <p:spPr>
          <a:xfrm>
            <a:off x="3928576" y="1257411"/>
            <a:ext cx="7948792" cy="5067471"/>
          </a:xfrm>
          <a:prstGeom prst="rect">
            <a:avLst/>
          </a:prstGeom>
        </p:spPr>
        <p:txBody>
          <a:bodyPr>
            <a:normAutofit/>
          </a:bodyPr>
          <a:lst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647700" lvl="1" indent="-342900" algn="l" rtl="0">
              <a:lnSpc>
                <a:spcPct val="100000"/>
              </a:lnSpc>
              <a:spcBef>
                <a:spcPts val="600"/>
              </a:spcBef>
              <a:spcAft>
                <a:spcPts val="600"/>
              </a:spcAft>
              <a:buFont typeface="Arial" panose="020B0604020202020204" pitchFamily="34" charset="0"/>
              <a:buChar char="•"/>
            </a:pPr>
            <a:r>
              <a:rPr lang="fr" sz="2400" b="0" i="0" u="none" baseline="0" dirty="0">
                <a:latin typeface="Poppins" panose="00000500000000000000" pitchFamily="2" charset="0"/>
                <a:cs typeface="Poppins" panose="00000500000000000000" pitchFamily="2" charset="0"/>
              </a:rPr>
              <a:t>Publié en août 2020</a:t>
            </a:r>
          </a:p>
          <a:p>
            <a:pPr marL="647700" lvl="1" indent="-342900" algn="l" rtl="0">
              <a:lnSpc>
                <a:spcPct val="100000"/>
              </a:lnSpc>
              <a:spcBef>
                <a:spcPts val="600"/>
              </a:spcBef>
              <a:spcAft>
                <a:spcPts val="600"/>
              </a:spcAft>
              <a:buFont typeface="Arial" panose="020B0604020202020204" pitchFamily="34" charset="0"/>
              <a:buChar char="•"/>
            </a:pPr>
            <a:r>
              <a:rPr lang="fr" sz="2400" b="0" i="0" u="none" baseline="0" dirty="0">
                <a:latin typeface="Poppins" panose="00000500000000000000" pitchFamily="2" charset="0"/>
                <a:cs typeface="Poppins" panose="00000500000000000000" pitchFamily="2" charset="0"/>
              </a:rPr>
              <a:t>Stratégies :</a:t>
            </a:r>
          </a:p>
          <a:p>
            <a:pPr marL="992188" lvl="2" indent="-342900" algn="l" rtl="0">
              <a:lnSpc>
                <a:spcPct val="100000"/>
              </a:lnSpc>
              <a:spcBef>
                <a:spcPts val="600"/>
              </a:spcBef>
              <a:spcAft>
                <a:spcPts val="600"/>
              </a:spcAft>
              <a:buSzPct val="75000"/>
              <a:buFont typeface="Courier New" panose="02070309020205020404" pitchFamily="49" charset="0"/>
              <a:buChar char="o"/>
            </a:pPr>
            <a:r>
              <a:rPr lang="fr" sz="2400" b="0" i="0" u="none" baseline="0" dirty="0">
                <a:latin typeface="Poppins" panose="00000500000000000000" pitchFamily="2" charset="0"/>
                <a:cs typeface="Poppins" panose="00000500000000000000" pitchFamily="2" charset="0"/>
              </a:rPr>
              <a:t>Intensification des stratégies visant à combler les lacunes en matière d'immunité</a:t>
            </a:r>
          </a:p>
          <a:p>
            <a:pPr marL="1210492" lvl="3" indent="-342900" algn="l" rtl="0">
              <a:lnSpc>
                <a:spcPct val="100000"/>
              </a:lnSpc>
              <a:spcBef>
                <a:spcPts val="600"/>
              </a:spcBef>
              <a:spcAft>
                <a:spcPts val="600"/>
              </a:spcAft>
              <a:buSzPct val="75000"/>
              <a:buFont typeface="Courier New" panose="02070309020205020404" pitchFamily="49" charset="0"/>
              <a:buChar char="o"/>
            </a:pPr>
            <a:r>
              <a:rPr lang="fr" sz="2278" b="0" i="0" u="none" baseline="0" dirty="0">
                <a:latin typeface="Poppins" panose="00000500000000000000" pitchFamily="2" charset="0"/>
                <a:cs typeface="Poppins" panose="00000500000000000000" pitchFamily="2" charset="0"/>
              </a:rPr>
              <a:t>Campagnes ponctuelles de vaccination de rattrapage pour atteindre les personnes qui n'ont pas été vaccinées pendant la pandémie de COVID-19</a:t>
            </a:r>
          </a:p>
          <a:p>
            <a:pPr marL="992188" lvl="2" indent="-342900" algn="l" rtl="0">
              <a:lnSpc>
                <a:spcPct val="100000"/>
              </a:lnSpc>
              <a:spcBef>
                <a:spcPts val="600"/>
              </a:spcBef>
              <a:spcAft>
                <a:spcPts val="600"/>
              </a:spcAft>
              <a:buSzPct val="75000"/>
              <a:buFont typeface="Courier New" panose="02070309020205020404" pitchFamily="49" charset="0"/>
              <a:buChar char="o"/>
            </a:pPr>
            <a:r>
              <a:rPr lang="fr" sz="2400" b="0" i="0" u="none" baseline="0" dirty="0">
                <a:latin typeface="Poppins" panose="00000500000000000000" pitchFamily="2" charset="0"/>
                <a:cs typeface="Poppins" panose="00000500000000000000" pitchFamily="2" charset="0"/>
              </a:rPr>
              <a:t>Mise en œuvre continue de la vaccination de rattrapage par le biais de la vaccination de routine et des soins de santé primaires</a:t>
            </a:r>
          </a:p>
        </p:txBody>
      </p:sp>
      <p:sp>
        <p:nvSpPr>
          <p:cNvPr id="2" name="TextBox 1">
            <a:extLst>
              <a:ext uri="{FF2B5EF4-FFF2-40B4-BE49-F238E27FC236}">
                <a16:creationId xmlns:a16="http://schemas.microsoft.com/office/drawing/2014/main" id="{38D5D74B-D477-40C9-BB77-072911E7735E}"/>
              </a:ext>
            </a:extLst>
          </p:cNvPr>
          <p:cNvSpPr txBox="1"/>
          <p:nvPr/>
        </p:nvSpPr>
        <p:spPr>
          <a:xfrm>
            <a:off x="472185" y="6008405"/>
            <a:ext cx="9362931" cy="430887"/>
          </a:xfrm>
          <a:prstGeom prst="rect">
            <a:avLst/>
          </a:prstGeom>
          <a:noFill/>
        </p:spPr>
        <p:txBody>
          <a:bodyPr wrap="square" lIns="91440" tIns="45720" rIns="91440" bIns="45720" rtlCol="0" anchor="t">
            <a:spAutoFit/>
          </a:bodyPr>
          <a:lstStyle/>
          <a:p>
            <a:pPr algn="l" rtl="0"/>
            <a:r>
              <a:rPr lang="fr" sz="1100" b="0" i="0" u="none" baseline="0" dirty="0">
                <a:latin typeface="Poppins"/>
                <a:cs typeface="Poppins"/>
                <a:hlinkClick r:id="rId3"/>
              </a:rPr>
              <a:t>https://www.who.int/</a:t>
            </a:r>
            <a:r>
              <a:rPr lang="fr" sz="1100" dirty="0">
                <a:latin typeface="Poppins"/>
                <a:cs typeface="Poppins"/>
                <a:hlinkClick r:id="rId3"/>
              </a:rPr>
              <a:t>fr/</a:t>
            </a:r>
            <a:r>
              <a:rPr lang="fr" sz="1100" b="0" i="0" u="none" baseline="0" dirty="0">
                <a:latin typeface="Poppins"/>
                <a:cs typeface="Poppins"/>
                <a:hlinkClick r:id="rId3"/>
              </a:rPr>
              <a:t>teams/immunization-vaccines-and-biologicals/essential-programme-on-immunization/implementation/catch-up-vaccination</a:t>
            </a:r>
            <a:endParaRPr lang="fr" sz="1100" dirty="0">
              <a:latin typeface="Poppins"/>
              <a:cs typeface="Poppins"/>
              <a:hlinkClick r:id="rId3"/>
            </a:endParaRPr>
          </a:p>
          <a:p>
            <a:endParaRPr lang="fr" sz="1100" dirty="0">
              <a:latin typeface="Poppins" panose="00000500000000000000" pitchFamily="2" charset="0"/>
              <a:cs typeface="Poppins" panose="00000500000000000000" pitchFamily="2" charset="0"/>
            </a:endParaRPr>
          </a:p>
        </p:txBody>
      </p:sp>
      <p:pic>
        <p:nvPicPr>
          <p:cNvPr id="5" name="Picture 6" descr="A picture containing text, person&#10;&#10;Description automatically generated">
            <a:extLst>
              <a:ext uri="{FF2B5EF4-FFF2-40B4-BE49-F238E27FC236}">
                <a16:creationId xmlns:a16="http://schemas.microsoft.com/office/drawing/2014/main" id="{B21FFCDC-4175-9493-6FC7-1C190ED515D0}"/>
              </a:ext>
            </a:extLst>
          </p:cNvPr>
          <p:cNvPicPr>
            <a:picLocks noChangeAspect="1"/>
          </p:cNvPicPr>
          <p:nvPr/>
        </p:nvPicPr>
        <p:blipFill>
          <a:blip r:embed="rId4"/>
          <a:stretch>
            <a:fillRect/>
          </a:stretch>
        </p:blipFill>
        <p:spPr>
          <a:xfrm>
            <a:off x="646670" y="1310558"/>
            <a:ext cx="3247767" cy="4607586"/>
          </a:xfrm>
          <a:prstGeom prst="rect">
            <a:avLst/>
          </a:prstGeom>
        </p:spPr>
      </p:pic>
    </p:spTree>
    <p:extLst>
      <p:ext uri="{BB962C8B-B14F-4D97-AF65-F5344CB8AC3E}">
        <p14:creationId xmlns:p14="http://schemas.microsoft.com/office/powerpoint/2010/main" val="337949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45DC4-7223-4014-8210-0AC471732D32}"/>
              </a:ext>
            </a:extLst>
          </p:cNvPr>
          <p:cNvSpPr>
            <a:spLocks noGrp="1"/>
          </p:cNvSpPr>
          <p:nvPr>
            <p:ph type="title"/>
          </p:nvPr>
        </p:nvSpPr>
        <p:spPr/>
        <p:txBody>
          <a:bodyPr anchor="ctr"/>
          <a:lstStyle/>
          <a:p>
            <a:pPr algn="l" rtl="0"/>
            <a:r>
              <a:rPr lang="fr" sz="2400" b="1" i="0" u="none" baseline="0" dirty="0">
                <a:latin typeface="Poppins" panose="00000500000000000000" pitchFamily="2" charset="0"/>
                <a:cs typeface="Poppins" panose="00000500000000000000" pitchFamily="2" charset="0"/>
              </a:rPr>
              <a:t>Stratégies pour combler les lacunes en matière d'immunité :</a:t>
            </a:r>
            <a:br>
              <a:rPr lang="fr" sz="2400" b="1" dirty="0">
                <a:latin typeface="Poppins" panose="00000500000000000000" pitchFamily="2" charset="0"/>
                <a:cs typeface="Poppins" panose="00000500000000000000" pitchFamily="2" charset="0"/>
              </a:rPr>
            </a:br>
            <a:r>
              <a:rPr lang="fr" sz="2400" b="1" i="0" u="none" baseline="0" dirty="0">
                <a:latin typeface="Poppins" panose="00000500000000000000" pitchFamily="2" charset="0"/>
                <a:cs typeface="Poppins" panose="00000500000000000000" pitchFamily="2" charset="0"/>
              </a:rPr>
              <a:t>Recourir aux campagnes pour faciliter la vaccination de rattrapage</a:t>
            </a:r>
          </a:p>
        </p:txBody>
      </p:sp>
      <p:sp>
        <p:nvSpPr>
          <p:cNvPr id="7" name="Slide Number Placeholder 6">
            <a:extLst>
              <a:ext uri="{FF2B5EF4-FFF2-40B4-BE49-F238E27FC236}">
                <a16:creationId xmlns:a16="http://schemas.microsoft.com/office/drawing/2014/main" id="{F7BDC32A-5CD8-4379-BF32-38FAFB921D6C}"/>
              </a:ext>
            </a:extLst>
          </p:cNvPr>
          <p:cNvSpPr>
            <a:spLocks noGrp="1"/>
          </p:cNvSpPr>
          <p:nvPr>
            <p:ph type="sldNum" sz="quarter" idx="4294967295"/>
          </p:nvPr>
        </p:nvSpPr>
        <p:spPr>
          <a:xfrm>
            <a:off x="0" y="0"/>
            <a:ext cx="0" cy="0"/>
          </a:xfrm>
        </p:spPr>
        <p:txBody>
          <a:bodyPr/>
          <a:lstStyle/>
          <a:p>
            <a:pPr algn="l" rtl="0"/>
            <a:r>
              <a:rPr lang="fr" b="0" i="0" u="none" baseline="0">
                <a:latin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DCEB1C79-C063-4C6D-84BF-229BC6A6AD25}"/>
              </a:ext>
            </a:extLst>
          </p:cNvPr>
          <p:cNvSpPr txBox="1"/>
          <p:nvPr/>
        </p:nvSpPr>
        <p:spPr>
          <a:xfrm>
            <a:off x="499329" y="5771805"/>
            <a:ext cx="11490036" cy="523220"/>
          </a:xfrm>
          <a:prstGeom prst="rect">
            <a:avLst/>
          </a:prstGeom>
          <a:noFill/>
        </p:spPr>
        <p:txBody>
          <a:bodyPr wrap="square" rtlCol="0">
            <a:spAutoFit/>
          </a:bodyPr>
          <a:lstStyle/>
          <a:p>
            <a:pPr algn="l" rtl="0"/>
            <a:r>
              <a:rPr lang="fr" sz="1400" b="0" i="0" u="none" baseline="0" dirty="0">
                <a:solidFill>
                  <a:schemeClr val="accent2"/>
                </a:solidFill>
                <a:latin typeface="Poppins" panose="00000500000000000000" pitchFamily="2" charset="0"/>
                <a:cs typeface="Poppins" panose="00000500000000000000" pitchFamily="2" charset="0"/>
              </a:rPr>
              <a:t>Planifier des campagnes intégrées dans la mesure du possible : chaque campagne de vaccination doit être considérée comme une occasion d'administrer plusieurs antigènes et de fournir d'autres interventions sanitaires</a:t>
            </a:r>
          </a:p>
        </p:txBody>
      </p:sp>
      <p:sp>
        <p:nvSpPr>
          <p:cNvPr id="8" name="Content Placeholder 2">
            <a:extLst>
              <a:ext uri="{FF2B5EF4-FFF2-40B4-BE49-F238E27FC236}">
                <a16:creationId xmlns:a16="http://schemas.microsoft.com/office/drawing/2014/main" id="{0CD92C16-AE62-4105-9FB2-59A18317B7DC}"/>
              </a:ext>
            </a:extLst>
          </p:cNvPr>
          <p:cNvSpPr txBox="1">
            <a:spLocks/>
          </p:cNvSpPr>
          <p:nvPr/>
        </p:nvSpPr>
        <p:spPr>
          <a:xfrm>
            <a:off x="564551" y="1592147"/>
            <a:ext cx="6340491" cy="5067471"/>
          </a:xfrm>
          <a:prstGeom prst="rect">
            <a:avLst/>
          </a:prstGeom>
        </p:spPr>
        <p:txBody>
          <a:bodyPr>
            <a:normAutofit/>
          </a:bodyPr>
          <a:lst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536575" lvl="1" indent="-457200" algn="l" rtl="0">
              <a:lnSpc>
                <a:spcPct val="100000"/>
              </a:lnSpc>
              <a:spcBef>
                <a:spcPts val="0"/>
              </a:spcBef>
              <a:spcAft>
                <a:spcPts val="0"/>
              </a:spcAft>
              <a:tabLst>
                <a:tab pos="344488" algn="l"/>
              </a:tabLst>
            </a:pPr>
            <a:r>
              <a:rPr lang="fr" sz="1800" b="1" i="0" u="none" baseline="0" dirty="0">
                <a:latin typeface="Poppins" panose="00000500000000000000" pitchFamily="2" charset="0"/>
                <a:cs typeface="Poppins" panose="00000500000000000000" pitchFamily="2" charset="0"/>
              </a:rPr>
              <a:t>Mexique, avril-septembre 2021 : </a:t>
            </a:r>
            <a:r>
              <a:rPr lang="fr" sz="1800" b="0" i="0" u="none" baseline="0" dirty="0">
                <a:latin typeface="Poppins" panose="00000500000000000000" pitchFamily="2" charset="0"/>
                <a:cs typeface="Poppins" panose="00000500000000000000" pitchFamily="2" charset="0"/>
              </a:rPr>
              <a:t>campagne de vaccination contre la rougeole et la rubéole (RR) utilisée pour administrer aux enfants les vaccins de routine qu'ils avaient manqués (</a:t>
            </a:r>
            <a:r>
              <a:rPr lang="fr" sz="1800" b="0" i="1" u="none" baseline="0" dirty="0">
                <a:latin typeface="Poppins" panose="00000500000000000000" pitchFamily="2" charset="0"/>
                <a:cs typeface="Poppins" panose="00000500000000000000" pitchFamily="2" charset="0"/>
              </a:rPr>
              <a:t>par ex., </a:t>
            </a:r>
            <a:r>
              <a:rPr lang="fr" sz="1800" b="0" i="0" u="none" baseline="0" dirty="0">
                <a:latin typeface="Poppins" panose="00000500000000000000" pitchFamily="2" charset="0"/>
                <a:cs typeface="Poppins" panose="00000500000000000000" pitchFamily="2" charset="0"/>
              </a:rPr>
              <a:t>le vaccin hexavalent)</a:t>
            </a:r>
          </a:p>
          <a:p>
            <a:pPr marL="536575" lvl="1" indent="-457200" algn="l" rtl="0">
              <a:lnSpc>
                <a:spcPct val="100000"/>
              </a:lnSpc>
              <a:spcBef>
                <a:spcPts val="0"/>
              </a:spcBef>
              <a:spcAft>
                <a:spcPts val="0"/>
              </a:spcAft>
              <a:tabLst>
                <a:tab pos="344488" algn="l"/>
              </a:tabLst>
            </a:pPr>
            <a:endParaRPr lang="fr" sz="1800" dirty="0">
              <a:latin typeface="Poppins" panose="00000500000000000000" pitchFamily="2" charset="0"/>
              <a:cs typeface="Poppins" panose="00000500000000000000" pitchFamily="2" charset="0"/>
            </a:endParaRPr>
          </a:p>
          <a:p>
            <a:pPr marL="536575" lvl="1" indent="-457200" algn="l" rtl="0">
              <a:lnSpc>
                <a:spcPct val="100000"/>
              </a:lnSpc>
              <a:spcBef>
                <a:spcPts val="0"/>
              </a:spcBef>
              <a:spcAft>
                <a:spcPts val="0"/>
              </a:spcAft>
              <a:tabLst>
                <a:tab pos="344488" algn="l"/>
              </a:tabLst>
            </a:pPr>
            <a:r>
              <a:rPr lang="fr" sz="1800" b="1" i="0" u="none" baseline="0" dirty="0">
                <a:latin typeface="Poppins" panose="00000500000000000000" pitchFamily="2" charset="0"/>
                <a:cs typeface="Poppins" panose="00000500000000000000" pitchFamily="2" charset="0"/>
              </a:rPr>
              <a:t>Népal, avril 2022 : </a:t>
            </a:r>
            <a:r>
              <a:rPr lang="fr" sz="1800" b="0" i="0" u="none" baseline="0" dirty="0">
                <a:latin typeface="Poppins" panose="00000500000000000000" pitchFamily="2" charset="0"/>
                <a:cs typeface="Poppins" panose="00000500000000000000" pitchFamily="2" charset="0"/>
              </a:rPr>
              <a:t>associer une campagne de vaccination avec le vaccin conjugué contre la fièvre typhoïde pour identifier et atteindre les enfants qui n'ont pas été vaccinés</a:t>
            </a:r>
          </a:p>
          <a:p>
            <a:pPr marL="536575" lvl="1" indent="-457200" algn="l" rtl="0">
              <a:tabLst>
                <a:tab pos="344488" algn="l"/>
              </a:tabLst>
            </a:pPr>
            <a:endParaRPr lang="fr" sz="2800" dirty="0">
              <a:latin typeface="Poppins" panose="00000500000000000000" pitchFamily="2" charset="0"/>
              <a:cs typeface="Poppins" panose="00000500000000000000" pitchFamily="2" charset="0"/>
            </a:endParaRPr>
          </a:p>
        </p:txBody>
      </p:sp>
      <p:pic>
        <p:nvPicPr>
          <p:cNvPr id="3" name="Picture 2">
            <a:extLst>
              <a:ext uri="{FF2B5EF4-FFF2-40B4-BE49-F238E27FC236}">
                <a16:creationId xmlns:a16="http://schemas.microsoft.com/office/drawing/2014/main" id="{24A4CB59-FF9E-46D8-8FC0-4AB92CA2544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981" t="12751" b="7801"/>
          <a:stretch/>
        </p:blipFill>
        <p:spPr>
          <a:xfrm>
            <a:off x="6905042" y="2516823"/>
            <a:ext cx="1888083" cy="2950974"/>
          </a:xfrm>
          <a:prstGeom prst="rect">
            <a:avLst/>
          </a:prstGeom>
        </p:spPr>
      </p:pic>
      <p:sp>
        <p:nvSpPr>
          <p:cNvPr id="4" name="TextBox 3">
            <a:extLst>
              <a:ext uri="{FF2B5EF4-FFF2-40B4-BE49-F238E27FC236}">
                <a16:creationId xmlns:a16="http://schemas.microsoft.com/office/drawing/2014/main" id="{4D58E0D2-898D-4171-BFAC-6650B1D2BA43}"/>
              </a:ext>
            </a:extLst>
          </p:cNvPr>
          <p:cNvSpPr txBox="1"/>
          <p:nvPr/>
        </p:nvSpPr>
        <p:spPr>
          <a:xfrm>
            <a:off x="508000" y="4452134"/>
            <a:ext cx="6310673" cy="1200329"/>
          </a:xfrm>
          <a:prstGeom prst="rect">
            <a:avLst/>
          </a:prstGeom>
          <a:noFill/>
        </p:spPr>
        <p:txBody>
          <a:bodyPr wrap="square" rtlCol="0">
            <a:spAutoFit/>
          </a:bodyPr>
          <a:lstStyle/>
          <a:p>
            <a:pPr marL="536575" marR="0" lvl="1" indent="-45720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Char char="§"/>
              <a:tabLst>
                <a:tab pos="344488" algn="l"/>
              </a:tabLst>
              <a:defRPr/>
            </a:pPr>
            <a:r>
              <a:rPr kumimoji="0" lang="fr" b="1" i="0" u="none" strike="noStrike" kern="1200" cap="none" spc="0" normalizeH="0" baseline="0" dirty="0">
                <a:ln>
                  <a:noFill/>
                </a:ln>
                <a:solidFill>
                  <a:srgbClr val="000000"/>
                </a:solidFill>
                <a:effectLst/>
                <a:uLnTx/>
                <a:uFillTx/>
                <a:latin typeface="Poppins" panose="00000500000000000000" pitchFamily="2" charset="0"/>
                <a:cs typeface="Poppins" panose="00000500000000000000" pitchFamily="2" charset="0"/>
              </a:rPr>
              <a:t>Togo, juillet-août 2021 : </a:t>
            </a:r>
            <a:r>
              <a:rPr kumimoji="0" lang="fr" b="0" i="0" u="none" strike="noStrike" kern="1200" cap="none" spc="0" normalizeH="0" baseline="0" dirty="0">
                <a:ln>
                  <a:noFill/>
                </a:ln>
                <a:solidFill>
                  <a:srgbClr val="000000"/>
                </a:solidFill>
                <a:effectLst/>
                <a:uLnTx/>
                <a:uFillTx/>
                <a:latin typeface="Poppins" panose="00000500000000000000" pitchFamily="2" charset="0"/>
                <a:cs typeface="Poppins" panose="00000500000000000000" pitchFamily="2" charset="0"/>
              </a:rPr>
              <a:t>utilisation de la campagne d'administration de MenAfriVac, de vitamine A et d'albendazole pour administrer aux enfants les vaccins de routine manqués</a:t>
            </a:r>
          </a:p>
        </p:txBody>
      </p:sp>
      <p:pic>
        <p:nvPicPr>
          <p:cNvPr id="15" name="Picture 14">
            <a:extLst>
              <a:ext uri="{FF2B5EF4-FFF2-40B4-BE49-F238E27FC236}">
                <a16:creationId xmlns:a16="http://schemas.microsoft.com/office/drawing/2014/main" id="{65459B75-6F2C-4010-8A48-ED04A97F786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2167" t="90425" r="48918" b="1803"/>
          <a:stretch/>
        </p:blipFill>
        <p:spPr>
          <a:xfrm>
            <a:off x="8624392" y="4485066"/>
            <a:ext cx="3195931" cy="338311"/>
          </a:xfrm>
          <a:prstGeom prst="rect">
            <a:avLst/>
          </a:prstGeom>
        </p:spPr>
      </p:pic>
      <p:pic>
        <p:nvPicPr>
          <p:cNvPr id="16" name="Picture 15">
            <a:extLst>
              <a:ext uri="{FF2B5EF4-FFF2-40B4-BE49-F238E27FC236}">
                <a16:creationId xmlns:a16="http://schemas.microsoft.com/office/drawing/2014/main" id="{2D4267C2-0DE4-40EE-9CAA-68BCA7FD3B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0601" t="91575" r="22039" b="1726"/>
          <a:stretch/>
        </p:blipFill>
        <p:spPr>
          <a:xfrm>
            <a:off x="8678401" y="4742347"/>
            <a:ext cx="3024114" cy="291559"/>
          </a:xfrm>
          <a:prstGeom prst="rect">
            <a:avLst/>
          </a:prstGeom>
        </p:spPr>
      </p:pic>
      <p:sp>
        <p:nvSpPr>
          <p:cNvPr id="17" name="TextBox 16">
            <a:extLst>
              <a:ext uri="{FF2B5EF4-FFF2-40B4-BE49-F238E27FC236}">
                <a16:creationId xmlns:a16="http://schemas.microsoft.com/office/drawing/2014/main" id="{6747B223-392C-497D-90A5-16E65BE90E1B}"/>
              </a:ext>
            </a:extLst>
          </p:cNvPr>
          <p:cNvSpPr txBox="1"/>
          <p:nvPr/>
        </p:nvSpPr>
        <p:spPr>
          <a:xfrm>
            <a:off x="6872432" y="5333174"/>
            <a:ext cx="4947891" cy="400110"/>
          </a:xfrm>
          <a:prstGeom prst="rect">
            <a:avLst/>
          </a:prstGeom>
          <a:noFill/>
        </p:spPr>
        <p:txBody>
          <a:bodyPr wrap="square" rtlCol="0">
            <a:spAutoFit/>
          </a:bodyPr>
          <a:lstStyle/>
          <a:p>
            <a:pPr algn="l" rtl="0"/>
            <a:r>
              <a:rPr lang="fr" sz="1000" b="1" i="0" u="none" baseline="0" dirty="0">
                <a:latin typeface="Calibri" panose="020F0502020204030204" pitchFamily="34" charset="0"/>
                <a:cs typeface="Calibri" panose="020F0502020204030204" pitchFamily="34" charset="0"/>
              </a:rPr>
              <a:t>Proportion d'enfants sous-vaccinés qui ont été vaccinés pendant la campagne intégrée de Men A, au Togo, de juillet à août 2021</a:t>
            </a:r>
          </a:p>
        </p:txBody>
      </p:sp>
    </p:spTree>
    <p:extLst>
      <p:ext uri="{BB962C8B-B14F-4D97-AF65-F5344CB8AC3E}">
        <p14:creationId xmlns:p14="http://schemas.microsoft.com/office/powerpoint/2010/main" val="3243659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270000" y="365126"/>
            <a:ext cx="9753600" cy="777875"/>
          </a:xfrm>
        </p:spPr>
        <p:txBody>
          <a:bodyPr/>
          <a:lstStyle/>
          <a:p>
            <a:pPr algn="l" rtl="0"/>
            <a:r>
              <a:rPr lang="fr" b="1" i="0" u="none" baseline="0"/>
              <a:t>Définitions</a:t>
            </a:r>
            <a:endParaRPr lang="fr" dirty="0"/>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508000" y="1346200"/>
            <a:ext cx="10515600" cy="4831292"/>
          </a:xfrm>
        </p:spPr>
        <p:txBody>
          <a:bodyPr/>
          <a:lstStyle/>
          <a:p>
            <a:pPr marL="0" indent="0" algn="l" rtl="0">
              <a:buNone/>
            </a:pPr>
            <a:r>
              <a:rPr lang="fr" sz="2400" b="1" i="0" u="none" baseline="0">
                <a:latin typeface="Poppins" panose="00000500000000000000" pitchFamily="2" charset="0"/>
                <a:cs typeface="Poppins" panose="00000500000000000000" pitchFamily="2" charset="0"/>
              </a:rPr>
              <a:t>Systèmes de vaccination essentiels :</a:t>
            </a:r>
            <a:endParaRPr lang="fr" sz="2000" b="1" dirty="0">
              <a:latin typeface="Poppins" panose="00000500000000000000" pitchFamily="2" charset="0"/>
              <a:cs typeface="Poppins" panose="00000500000000000000" pitchFamily="2" charset="0"/>
            </a:endParaRPr>
          </a:p>
          <a:p>
            <a:pPr algn="l" rtl="0">
              <a:lnSpc>
                <a:spcPct val="150000"/>
              </a:lnSpc>
            </a:pPr>
            <a:r>
              <a:rPr lang="fr" sz="2000" b="0" i="0" u="none" baseline="0">
                <a:latin typeface="Poppins" panose="00000500000000000000" pitchFamily="2" charset="0"/>
                <a:cs typeface="Poppins" panose="00000500000000000000" pitchFamily="2" charset="0"/>
              </a:rPr>
              <a:t>Une structure complète pour garantir que les vaccins recommandés au niveau national sont administrés de manière sûre, accessible et prévisible à des communautés informées et engagées</a:t>
            </a:r>
          </a:p>
          <a:p>
            <a:endParaRPr lang="fr" dirty="0"/>
          </a:p>
        </p:txBody>
      </p:sp>
      <p:pic>
        <p:nvPicPr>
          <p:cNvPr id="5" name="Picture 8">
            <a:extLst>
              <a:ext uri="{FF2B5EF4-FFF2-40B4-BE49-F238E27FC236}">
                <a16:creationId xmlns:a16="http://schemas.microsoft.com/office/drawing/2014/main" id="{592757CE-E871-435F-A89D-298FC307E2F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8000" y="436034"/>
            <a:ext cx="676053" cy="559434"/>
          </a:xfrm>
          <a:prstGeom prst="rect">
            <a:avLst/>
          </a:prstGeom>
        </p:spPr>
      </p:pic>
    </p:spTree>
    <p:extLst>
      <p:ext uri="{BB962C8B-B14F-4D97-AF65-F5344CB8AC3E}">
        <p14:creationId xmlns:p14="http://schemas.microsoft.com/office/powerpoint/2010/main" val="1750466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5653FD9-4951-448D-9E47-685AEEF6613A}"/>
              </a:ext>
            </a:extLst>
          </p:cNvPr>
          <p:cNvGraphicFramePr>
            <a:graphicFrameLocks noGrp="1"/>
          </p:cNvGraphicFramePr>
          <p:nvPr>
            <p:extLst>
              <p:ext uri="{D42A27DB-BD31-4B8C-83A1-F6EECF244321}">
                <p14:modId xmlns:p14="http://schemas.microsoft.com/office/powerpoint/2010/main" val="727821740"/>
              </p:ext>
            </p:extLst>
          </p:nvPr>
        </p:nvGraphicFramePr>
        <p:xfrm>
          <a:off x="2271277" y="1613686"/>
          <a:ext cx="8133820" cy="3752850"/>
        </p:xfrm>
        <a:graphic>
          <a:graphicData uri="http://schemas.openxmlformats.org/drawingml/2006/table">
            <a:tbl>
              <a:tblPr/>
              <a:tblGrid>
                <a:gridCol w="4348173">
                  <a:extLst>
                    <a:ext uri="{9D8B030D-6E8A-4147-A177-3AD203B41FA5}">
                      <a16:colId xmlns:a16="http://schemas.microsoft.com/office/drawing/2014/main" val="3577163863"/>
                    </a:ext>
                  </a:extLst>
                </a:gridCol>
                <a:gridCol w="3785647">
                  <a:extLst>
                    <a:ext uri="{9D8B030D-6E8A-4147-A177-3AD203B41FA5}">
                      <a16:colId xmlns:a16="http://schemas.microsoft.com/office/drawing/2014/main" val="3070534814"/>
                    </a:ext>
                  </a:extLst>
                </a:gridCol>
              </a:tblGrid>
              <a:tr h="537720">
                <a:tc>
                  <a:txBody>
                    <a:bodyPr/>
                    <a:lstStyle/>
                    <a:p>
                      <a:pPr algn="l" rtl="0" fontAlgn="ctr"/>
                      <a:r>
                        <a:rPr lang="fr" sz="2000" b="1" i="0" u="sng" strike="noStrike" baseline="0">
                          <a:solidFill>
                            <a:srgbClr val="0A2F76"/>
                          </a:solidFill>
                          <a:effectLst/>
                          <a:latin typeface="Calibri" panose="020F0502020204030204" pitchFamily="34" charset="0"/>
                        </a:rPr>
                        <a:t>Maladies/vaccins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 sz="2000" b="1" i="0" u="none" strike="noStrike" baseline="0" dirty="0">
                          <a:solidFill>
                            <a:srgbClr val="0A2F76"/>
                          </a:solidFill>
                          <a:effectLst/>
                          <a:latin typeface="Calibri" panose="020F0502020204030204" pitchFamily="34" charset="0"/>
                        </a:rPr>
                        <a:t>Nombre de campagnes reportées </a:t>
                      </a:r>
                    </a:p>
                    <a:p>
                      <a:pPr algn="ctr" rtl="0" fontAlgn="ctr"/>
                      <a:r>
                        <a:rPr lang="fr" sz="2000" b="1" i="0" u="sng" strike="noStrike" baseline="0" dirty="0">
                          <a:solidFill>
                            <a:srgbClr val="0A2F76"/>
                          </a:solidFill>
                          <a:effectLst/>
                          <a:latin typeface="Calibri" panose="020F0502020204030204" pitchFamily="34" charset="0"/>
                        </a:rPr>
                        <a:t>(entièrement ou partiellement)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384158"/>
                  </a:ext>
                </a:extLst>
              </a:tr>
              <a:tr h="272996">
                <a:tc>
                  <a:txBody>
                    <a:bodyPr/>
                    <a:lstStyle/>
                    <a:p>
                      <a:pPr algn="l" rtl="0" fontAlgn="b"/>
                      <a:r>
                        <a:rPr lang="fr" sz="2000" b="0" i="0" u="none" strike="noStrike" baseline="0">
                          <a:solidFill>
                            <a:srgbClr val="000000"/>
                          </a:solidFill>
                          <a:effectLst/>
                          <a:latin typeface="Calibri" panose="020F0502020204030204" pitchFamily="34" charset="0"/>
                        </a:rPr>
                        <a:t>Rougeole (R/RR/ROR)</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rtl="0" fontAlgn="b"/>
                      <a:r>
                        <a:rPr lang="fr" sz="2000" b="0" i="0" u="none" strike="noStrike" baseline="0">
                          <a:solidFill>
                            <a:srgbClr val="000000"/>
                          </a:solidFill>
                          <a:effectLst/>
                          <a:latin typeface="Calibri" panose="020F0502020204030204" pitchFamily="34" charset="0"/>
                        </a:rPr>
                        <a:t>12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2039329434"/>
                  </a:ext>
                </a:extLst>
              </a:tr>
              <a:tr h="272996">
                <a:tc>
                  <a:txBody>
                    <a:bodyPr/>
                    <a:lstStyle/>
                    <a:p>
                      <a:pPr algn="l" rtl="0" fontAlgn="b"/>
                      <a:r>
                        <a:rPr lang="fr" sz="2000" b="0" i="0" u="none" strike="noStrike" baseline="0" dirty="0">
                          <a:solidFill>
                            <a:srgbClr val="000000"/>
                          </a:solidFill>
                          <a:effectLst/>
                          <a:latin typeface="Calibri" panose="020F0502020204030204" pitchFamily="34" charset="0"/>
                        </a:rPr>
                        <a:t>Polio (VPI)</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fr" sz="2000" b="0" i="0" u="none" strike="noStrike" baseline="0">
                          <a:solidFill>
                            <a:srgbClr val="000000"/>
                          </a:solidFill>
                          <a:effectLst/>
                          <a:latin typeface="Calibri" panose="020F0502020204030204" pitchFamily="34" charset="0"/>
                        </a:rPr>
                        <a:t>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3393833"/>
                  </a:ext>
                </a:extLst>
              </a:tr>
              <a:tr h="537720">
                <a:tc>
                  <a:txBody>
                    <a:bodyPr/>
                    <a:lstStyle/>
                    <a:p>
                      <a:pPr algn="l" rtl="0" fontAlgn="b"/>
                      <a:r>
                        <a:rPr lang="fr" sz="2000" b="0" i="0" u="none" strike="noStrike" baseline="0">
                          <a:solidFill>
                            <a:srgbClr val="000000"/>
                          </a:solidFill>
                          <a:effectLst/>
                          <a:latin typeface="Calibri" panose="020F0502020204030204" pitchFamily="34" charset="0"/>
                        </a:rPr>
                        <a:t>Vaccin antipoliomyélitique oral bivalent (VPOb)</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rtl="0" fontAlgn="b"/>
                      <a:r>
                        <a:rPr lang="fr" sz="2000" b="0" i="0" u="none" strike="noStrike" baseline="0">
                          <a:solidFill>
                            <a:srgbClr val="000000"/>
                          </a:solidFill>
                          <a:effectLst/>
                          <a:latin typeface="Calibri" panose="020F0502020204030204" pitchFamily="34" charset="0"/>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2840051686"/>
                  </a:ext>
                </a:extLst>
              </a:tr>
              <a:tr h="272996">
                <a:tc>
                  <a:txBody>
                    <a:bodyPr/>
                    <a:lstStyle/>
                    <a:p>
                      <a:pPr algn="l" rtl="0" fontAlgn="b"/>
                      <a:r>
                        <a:rPr lang="fr" sz="2000" b="0" i="0" u="none" strike="noStrike" baseline="0">
                          <a:solidFill>
                            <a:srgbClr val="000000"/>
                          </a:solidFill>
                          <a:effectLst/>
                          <a:latin typeface="Calibri" panose="020F0502020204030204" pitchFamily="34" charset="0"/>
                        </a:rPr>
                        <a:t>Méningite A (Men A)</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fr" sz="2000" b="0" i="0" u="none" strike="noStrike" baseline="0">
                          <a:solidFill>
                            <a:srgbClr val="000000"/>
                          </a:solidFill>
                          <a:effectLst/>
                          <a:latin typeface="Calibri" panose="020F0502020204030204" pitchFamily="34"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9904521"/>
                  </a:ext>
                </a:extLst>
              </a:tr>
              <a:tr h="272996">
                <a:tc>
                  <a:txBody>
                    <a:bodyPr/>
                    <a:lstStyle/>
                    <a:p>
                      <a:pPr algn="l" rtl="0" fontAlgn="b"/>
                      <a:r>
                        <a:rPr lang="fr" sz="2000" b="0" i="0" u="none" strike="noStrike" baseline="0">
                          <a:solidFill>
                            <a:srgbClr val="000000"/>
                          </a:solidFill>
                          <a:effectLst/>
                          <a:latin typeface="Calibri" panose="020F0502020204030204" pitchFamily="34" charset="0"/>
                        </a:rPr>
                        <a:t>Fièvre jaune (FJ)</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rtl="0" fontAlgn="b"/>
                      <a:r>
                        <a:rPr lang="fr" sz="2000" b="0" i="0" u="none" strike="noStrike" baseline="0">
                          <a:solidFill>
                            <a:srgbClr val="000000"/>
                          </a:solidFill>
                          <a:effectLst/>
                          <a:latin typeface="Calibri" panose="020F0502020204030204" pitchFamily="34" charset="0"/>
                        </a:rPr>
                        <a:t>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2177426578"/>
                  </a:ext>
                </a:extLst>
              </a:tr>
              <a:tr h="272996">
                <a:tc>
                  <a:txBody>
                    <a:bodyPr/>
                    <a:lstStyle/>
                    <a:p>
                      <a:pPr algn="l" rtl="0" fontAlgn="b"/>
                      <a:r>
                        <a:rPr lang="fr" sz="2000" b="0" i="0" u="none" strike="noStrike" baseline="0">
                          <a:solidFill>
                            <a:srgbClr val="000000"/>
                          </a:solidFill>
                          <a:effectLst/>
                          <a:latin typeface="Calibri" panose="020F0502020204030204" pitchFamily="34" charset="0"/>
                        </a:rPr>
                        <a:t>Choléra (VOC)</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fr" sz="2000" b="0" i="0" u="none" strike="noStrike" baseline="0">
                          <a:solidFill>
                            <a:srgbClr val="000000"/>
                          </a:solidFill>
                          <a:effectLst/>
                          <a:latin typeface="Calibri" panose="020F0502020204030204" pitchFamily="34"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9741733"/>
                  </a:ext>
                </a:extLst>
              </a:tr>
              <a:tr h="272996">
                <a:tc>
                  <a:txBody>
                    <a:bodyPr/>
                    <a:lstStyle/>
                    <a:p>
                      <a:pPr algn="l" rtl="0" fontAlgn="b"/>
                      <a:r>
                        <a:rPr lang="fr" sz="2000" b="0" i="0" u="sng" strike="noStrike" baseline="0">
                          <a:solidFill>
                            <a:srgbClr val="000000"/>
                          </a:solidFill>
                          <a:effectLst/>
                          <a:latin typeface="Calibri" panose="020F0502020204030204" pitchFamily="34" charset="0"/>
                        </a:rPr>
                        <a:t>Tétanos (Td)</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rtl="0" fontAlgn="b"/>
                      <a:r>
                        <a:rPr lang="fr" sz="2000" b="0" i="0" u="sng" strike="noStrike" baseline="0">
                          <a:solidFill>
                            <a:srgbClr val="000000"/>
                          </a:solidFill>
                          <a:effectLst/>
                          <a:latin typeface="Calibri" panose="020F0502020204030204" pitchFamily="34" charset="0"/>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3622487031"/>
                  </a:ext>
                </a:extLst>
              </a:tr>
              <a:tr h="272996">
                <a:tc>
                  <a:txBody>
                    <a:bodyPr/>
                    <a:lstStyle/>
                    <a:p>
                      <a:pPr algn="l" rtl="0" fontAlgn="b"/>
                      <a:r>
                        <a:rPr lang="fr" sz="2000" b="1" i="0" u="none" strike="noStrike" baseline="0">
                          <a:solidFill>
                            <a:srgbClr val="000000"/>
                          </a:solidFill>
                          <a:effectLst/>
                          <a:latin typeface="Calibri" panose="020F0502020204030204" pitchFamily="34" charset="0"/>
                        </a:rPr>
                        <a:t>Total reporté</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fr" sz="2000" b="1" i="0" u="none" strike="noStrike" baseline="0">
                          <a:solidFill>
                            <a:srgbClr val="000000"/>
                          </a:solidFill>
                          <a:effectLst/>
                          <a:latin typeface="Calibri" panose="020F0502020204030204" pitchFamily="34" charset="0"/>
                        </a:rPr>
                        <a:t>35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4365612"/>
                  </a:ext>
                </a:extLst>
              </a:tr>
              <a:tr h="272996">
                <a:tc gridSpan="2">
                  <a:txBody>
                    <a:bodyPr/>
                    <a:lstStyle/>
                    <a:p>
                      <a:pPr algn="l" rtl="0" fontAlgn="b"/>
                      <a:endParaRPr lang="fr" sz="2000" b="0" i="1" u="none" strike="noStrike" dirty="0">
                        <a:solidFill>
                          <a:srgbClr val="000000"/>
                        </a:solidFill>
                        <a:effectLst/>
                        <a:latin typeface="Calibri" panose="020F0502020204030204" pitchFamily="34" charset="0"/>
                      </a:endParaRPr>
                    </a:p>
                  </a:txBody>
                  <a:tcPr marL="9525" marR="9525" marT="9525"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hMerge="1">
                  <a:txBody>
                    <a:bodyPr/>
                    <a:lstStyle/>
                    <a:p>
                      <a:endParaRPr lang="fr"/>
                    </a:p>
                  </a:txBody>
                  <a:tcPr>
                    <a:lnL w="12700" cmpd="sng">
                      <a:noFill/>
                      <a:prstDash val="solid"/>
                    </a:lnL>
                    <a:lnT w="12700" cmpd="sng">
                      <a:noFill/>
                      <a:prstDash val="solid"/>
                    </a:lnT>
                  </a:tcPr>
                </a:tc>
                <a:extLst>
                  <a:ext uri="{0D108BD9-81ED-4DB2-BD59-A6C34878D82A}">
                    <a16:rowId xmlns:a16="http://schemas.microsoft.com/office/drawing/2014/main" val="794895852"/>
                  </a:ext>
                </a:extLst>
              </a:tr>
            </a:tbl>
          </a:graphicData>
        </a:graphic>
      </p:graphicFrame>
      <p:sp>
        <p:nvSpPr>
          <p:cNvPr id="4" name="TextBox 3">
            <a:extLst>
              <a:ext uri="{FF2B5EF4-FFF2-40B4-BE49-F238E27FC236}">
                <a16:creationId xmlns:a16="http://schemas.microsoft.com/office/drawing/2014/main" id="{0F97662F-B859-45E2-B390-C0D1988929F6}"/>
              </a:ext>
            </a:extLst>
          </p:cNvPr>
          <p:cNvSpPr txBox="1"/>
          <p:nvPr/>
        </p:nvSpPr>
        <p:spPr>
          <a:xfrm>
            <a:off x="1456544" y="5226635"/>
            <a:ext cx="10297306" cy="338554"/>
          </a:xfrm>
          <a:prstGeom prst="rect">
            <a:avLst/>
          </a:prstGeom>
          <a:noFill/>
        </p:spPr>
        <p:txBody>
          <a:bodyPr wrap="square" rtlCol="0">
            <a:spAutoFit/>
          </a:bodyPr>
          <a:lstStyle/>
          <a:p>
            <a:pPr algn="ctr" rtl="0"/>
            <a:r>
              <a:rPr lang="fr" sz="1600" b="0" i="0" u="none" baseline="0" dirty="0">
                <a:latin typeface="Poppins" panose="00000500000000000000" pitchFamily="2" charset="0"/>
                <a:cs typeface="Poppins" panose="00000500000000000000" pitchFamily="2" charset="0"/>
              </a:rPr>
              <a:t>Parmi celles dont les dates sont disponibles, 87 % (26/30) étaient initialement prévues pour 2020</a:t>
            </a:r>
          </a:p>
        </p:txBody>
      </p:sp>
      <p:sp>
        <p:nvSpPr>
          <p:cNvPr id="5" name="TextBox 4">
            <a:extLst>
              <a:ext uri="{FF2B5EF4-FFF2-40B4-BE49-F238E27FC236}">
                <a16:creationId xmlns:a16="http://schemas.microsoft.com/office/drawing/2014/main" id="{DCEB1C79-C063-4C6D-84BF-229BC6A6AD25}"/>
              </a:ext>
            </a:extLst>
          </p:cNvPr>
          <p:cNvSpPr txBox="1"/>
          <p:nvPr/>
        </p:nvSpPr>
        <p:spPr>
          <a:xfrm>
            <a:off x="2319453" y="5685497"/>
            <a:ext cx="8037469" cy="646331"/>
          </a:xfrm>
          <a:prstGeom prst="rect">
            <a:avLst/>
          </a:prstGeom>
          <a:noFill/>
        </p:spPr>
        <p:txBody>
          <a:bodyPr wrap="square" rtlCol="0">
            <a:spAutoFit/>
          </a:bodyPr>
          <a:lstStyle/>
          <a:p>
            <a:pPr algn="l" rtl="0"/>
            <a:r>
              <a:rPr lang="fr" b="0" i="0" u="none" baseline="0" dirty="0">
                <a:solidFill>
                  <a:schemeClr val="accent2"/>
                </a:solidFill>
                <a:latin typeface="Poppins" panose="00000500000000000000" pitchFamily="2" charset="0"/>
                <a:cs typeface="Poppins" panose="00000500000000000000" pitchFamily="2" charset="0"/>
              </a:rPr>
              <a:t>Relancer les campagnes de vaccination reportées ou annulées avec </a:t>
            </a:r>
          </a:p>
          <a:p>
            <a:pPr algn="l" rtl="0"/>
            <a:r>
              <a:rPr lang="fr" b="0" i="0" u="none" baseline="0" dirty="0">
                <a:solidFill>
                  <a:schemeClr val="accent2"/>
                </a:solidFill>
                <a:latin typeface="Poppins" panose="00000500000000000000" pitchFamily="2" charset="0"/>
                <a:cs typeface="Poppins" panose="00000500000000000000" pitchFamily="2" charset="0"/>
              </a:rPr>
              <a:t>réajustement des zones et des groupes d'âge cibles prévus</a:t>
            </a:r>
          </a:p>
        </p:txBody>
      </p:sp>
      <p:sp>
        <p:nvSpPr>
          <p:cNvPr id="6" name="TextBox 5">
            <a:extLst>
              <a:ext uri="{FF2B5EF4-FFF2-40B4-BE49-F238E27FC236}">
                <a16:creationId xmlns:a16="http://schemas.microsoft.com/office/drawing/2014/main" id="{3D730210-88E8-49C0-8045-E2E95FB76653}"/>
              </a:ext>
            </a:extLst>
          </p:cNvPr>
          <p:cNvSpPr txBox="1"/>
          <p:nvPr/>
        </p:nvSpPr>
        <p:spPr>
          <a:xfrm>
            <a:off x="5028753" y="6383164"/>
            <a:ext cx="5994847" cy="246221"/>
          </a:xfrm>
          <a:prstGeom prst="rect">
            <a:avLst/>
          </a:prstGeom>
          <a:noFill/>
        </p:spPr>
        <p:txBody>
          <a:bodyPr wrap="square" rtlCol="0">
            <a:spAutoFit/>
          </a:bodyPr>
          <a:lstStyle/>
          <a:p>
            <a:pPr algn="l" rtl="0"/>
            <a:r>
              <a:rPr lang="fr" sz="1000" b="0" i="1" u="none" baseline="0">
                <a:solidFill>
                  <a:schemeClr val="bg1">
                    <a:lumMod val="75000"/>
                  </a:schemeClr>
                </a:solidFill>
                <a:latin typeface="Poppins" panose="00000500000000000000" pitchFamily="2" charset="0"/>
                <a:cs typeface="Poppins" panose="00000500000000000000" pitchFamily="2" charset="0"/>
              </a:rPr>
              <a:t>Source des données : </a:t>
            </a:r>
            <a:r>
              <a:rPr lang="fr" sz="1000" b="0" i="0" u="none" baseline="0">
                <a:solidFill>
                  <a:schemeClr val="bg1">
                    <a:lumMod val="75000"/>
                  </a:schemeClr>
                </a:solidFill>
                <a:latin typeface="Poppins" panose="00000500000000000000" pitchFamily="2" charset="0"/>
                <a:cs typeface="Poppins" panose="00000500000000000000" pitchFamily="2" charset="0"/>
              </a:rPr>
              <a:t>Référentiel IVB de l'OMS, 2 mars 2022</a:t>
            </a:r>
            <a:endParaRPr lang="fr" sz="1000" i="1" dirty="0">
              <a:solidFill>
                <a:schemeClr val="bg1">
                  <a:lumMod val="75000"/>
                </a:schemeClr>
              </a:solidFill>
              <a:latin typeface="Poppins" panose="00000500000000000000" pitchFamily="2" charset="0"/>
              <a:cs typeface="Poppins" panose="00000500000000000000" pitchFamily="2" charset="0"/>
            </a:endParaRPr>
          </a:p>
        </p:txBody>
      </p:sp>
      <p:sp>
        <p:nvSpPr>
          <p:cNvPr id="10" name="Title 1">
            <a:extLst>
              <a:ext uri="{FF2B5EF4-FFF2-40B4-BE49-F238E27FC236}">
                <a16:creationId xmlns:a16="http://schemas.microsoft.com/office/drawing/2014/main" id="{B6F4AFC3-0799-4007-8001-30F410475057}"/>
              </a:ext>
            </a:extLst>
          </p:cNvPr>
          <p:cNvSpPr>
            <a:spLocks noGrp="1"/>
          </p:cNvSpPr>
          <p:nvPr>
            <p:ph type="title"/>
          </p:nvPr>
        </p:nvSpPr>
        <p:spPr/>
        <p:txBody>
          <a:bodyPr anchor="ctr">
            <a:noAutofit/>
          </a:bodyPr>
          <a:lstStyle/>
          <a:p>
            <a:pPr algn="l" rtl="0"/>
            <a:r>
              <a:rPr lang="fr" sz="2400" b="1" i="0" u="none" baseline="0" dirty="0">
                <a:solidFill>
                  <a:schemeClr val="tx1"/>
                </a:solidFill>
                <a:latin typeface="Poppins" panose="00000500000000000000" pitchFamily="2" charset="0"/>
                <a:cs typeface="Poppins" panose="00000500000000000000" pitchFamily="2" charset="0"/>
              </a:rPr>
              <a:t> </a:t>
            </a:r>
            <a:br>
              <a:rPr lang="fr" sz="2400" dirty="0">
                <a:solidFill>
                  <a:schemeClr val="tx1"/>
                </a:solidFill>
                <a:latin typeface="Poppins" panose="00000500000000000000" pitchFamily="2" charset="0"/>
                <a:cs typeface="Poppins" panose="00000500000000000000" pitchFamily="2" charset="0"/>
              </a:rPr>
            </a:br>
            <a:r>
              <a:rPr lang="fr" sz="2400" b="1" i="0" u="none" baseline="0" dirty="0">
                <a:solidFill>
                  <a:schemeClr val="tx1"/>
                </a:solidFill>
                <a:latin typeface="Poppins" panose="00000500000000000000" pitchFamily="2" charset="0"/>
                <a:cs typeface="Poppins" panose="00000500000000000000" pitchFamily="2" charset="0"/>
              </a:rPr>
              <a:t>Campagnes de vaccination contre les MEV reportées en raison de la COVID-19 : 35 campagnes (31 pays) reportées, 1</a:t>
            </a:r>
            <a:r>
              <a:rPr lang="fr" sz="2400" b="1" i="0" u="none" baseline="30000" dirty="0">
                <a:solidFill>
                  <a:schemeClr val="tx1"/>
                </a:solidFill>
                <a:latin typeface="Poppins" panose="00000500000000000000" pitchFamily="2" charset="0"/>
                <a:cs typeface="Poppins" panose="00000500000000000000" pitchFamily="2" charset="0"/>
              </a:rPr>
              <a:t>er</a:t>
            </a:r>
            <a:r>
              <a:rPr lang="fr" sz="2400" b="1" i="0" u="none" baseline="0" dirty="0">
                <a:solidFill>
                  <a:schemeClr val="tx1"/>
                </a:solidFill>
                <a:latin typeface="Poppins" panose="00000500000000000000" pitchFamily="2" charset="0"/>
                <a:cs typeface="Poppins" panose="00000500000000000000" pitchFamily="2" charset="0"/>
              </a:rPr>
              <a:t> avril 2022</a:t>
            </a:r>
            <a:br>
              <a:rPr lang="fr" sz="2400" dirty="0">
                <a:solidFill>
                  <a:schemeClr val="tx1"/>
                </a:solidFill>
                <a:latin typeface="Poppins" panose="00000500000000000000" pitchFamily="2" charset="0"/>
                <a:cs typeface="Poppins" panose="00000500000000000000" pitchFamily="2" charset="0"/>
              </a:rPr>
            </a:br>
            <a:endParaRPr lang="fr" sz="2400" dirty="0">
              <a:solidFill>
                <a:schemeClr val="tx1"/>
              </a:solidFill>
              <a:latin typeface="Poppins" panose="00000500000000000000" pitchFamily="2" charset="0"/>
              <a:cs typeface="Poppins" panose="00000500000000000000" pitchFamily="2" charset="0"/>
            </a:endParaRPr>
          </a:p>
        </p:txBody>
      </p:sp>
      <p:sp>
        <p:nvSpPr>
          <p:cNvPr id="11" name="Slide Number Placeholder 5">
            <a:extLst>
              <a:ext uri="{FF2B5EF4-FFF2-40B4-BE49-F238E27FC236}">
                <a16:creationId xmlns:a16="http://schemas.microsoft.com/office/drawing/2014/main" id="{C1093CE0-DA80-443C-A7A3-5C358B1C9162}"/>
              </a:ext>
            </a:extLst>
          </p:cNvPr>
          <p:cNvSpPr>
            <a:spLocks noGrp="1"/>
          </p:cNvSpPr>
          <p:nvPr>
            <p:ph type="sldNum" sz="quarter" idx="4294967295"/>
          </p:nvPr>
        </p:nvSpPr>
        <p:spPr>
          <a:xfrm>
            <a:off x="11293475" y="6483350"/>
            <a:ext cx="898525" cy="12223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 sz="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170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7599E1A-4178-4464-B79B-036695A7D7E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13981" y="2278969"/>
            <a:ext cx="3854549" cy="4104887"/>
          </a:xfrm>
          <a:prstGeom prst="rect">
            <a:avLst/>
          </a:prstGeom>
        </p:spPr>
      </p:pic>
      <p:sp>
        <p:nvSpPr>
          <p:cNvPr id="3" name="Título 2">
            <a:extLst>
              <a:ext uri="{FF2B5EF4-FFF2-40B4-BE49-F238E27FC236}">
                <a16:creationId xmlns:a16="http://schemas.microsoft.com/office/drawing/2014/main" id="{CB9A4999-A07D-4E89-91EA-3A4691661234}"/>
              </a:ext>
            </a:extLst>
          </p:cNvPr>
          <p:cNvSpPr>
            <a:spLocks noGrp="1"/>
          </p:cNvSpPr>
          <p:nvPr>
            <p:ph type="title"/>
          </p:nvPr>
        </p:nvSpPr>
        <p:spPr/>
        <p:txBody>
          <a:bodyPr/>
          <a:lstStyle/>
          <a:p>
            <a:pPr algn="l" rtl="0"/>
            <a:r>
              <a:rPr lang="fr" sz="2400" b="1" i="0" u="none" baseline="0">
                <a:latin typeface="Poppins" panose="00000500000000000000" pitchFamily="2" charset="0"/>
                <a:cs typeface="Poppins" panose="00000500000000000000" pitchFamily="2" charset="0"/>
              </a:rPr>
              <a:t>Stratégies de reprise des programmes de vaccination : </a:t>
            </a:r>
            <a:br>
              <a:rPr lang="fr" sz="2400" b="1">
                <a:latin typeface="Poppins" panose="00000500000000000000" pitchFamily="2" charset="0"/>
                <a:cs typeface="Poppins" panose="00000500000000000000" pitchFamily="2" charset="0"/>
              </a:rPr>
            </a:br>
            <a:r>
              <a:rPr lang="fr" sz="2400" b="1" i="0" u="none" baseline="0">
                <a:latin typeface="Poppins" panose="00000500000000000000" pitchFamily="2" charset="0"/>
                <a:cs typeface="Poppins" panose="00000500000000000000" pitchFamily="2" charset="0"/>
              </a:rPr>
              <a:t>S'attaquer aux politiques et pratiques restrictives</a:t>
            </a:r>
            <a:endParaRPr lang="fr" sz="2400" b="1" dirty="0">
              <a:latin typeface="Poppins" panose="00000500000000000000" pitchFamily="2" charset="0"/>
              <a:cs typeface="Poppins" panose="00000500000000000000" pitchFamily="2" charset="0"/>
            </a:endParaRPr>
          </a:p>
        </p:txBody>
      </p:sp>
      <p:sp>
        <p:nvSpPr>
          <p:cNvPr id="4" name="Marcador de texto 3">
            <a:extLst>
              <a:ext uri="{FF2B5EF4-FFF2-40B4-BE49-F238E27FC236}">
                <a16:creationId xmlns:a16="http://schemas.microsoft.com/office/drawing/2014/main" id="{0D48DB54-E043-4E21-A953-1A55306F3B08}"/>
              </a:ext>
            </a:extLst>
          </p:cNvPr>
          <p:cNvSpPr>
            <a:spLocks noGrp="1"/>
          </p:cNvSpPr>
          <p:nvPr>
            <p:ph type="body" sz="quarter" idx="4294967295"/>
          </p:nvPr>
        </p:nvSpPr>
        <p:spPr>
          <a:xfrm>
            <a:off x="508000" y="1257028"/>
            <a:ext cx="7065963" cy="922337"/>
          </a:xfrm>
        </p:spPr>
        <p:txBody>
          <a:bodyPr numCol="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400" b="0" i="0" u="none" strike="noStrike" kern="1200" cap="none" spc="0" normalizeH="0" baseline="0" dirty="0">
                <a:ln>
                  <a:noFill/>
                </a:ln>
                <a:solidFill>
                  <a:srgbClr val="000000"/>
                </a:solidFill>
                <a:effectLst/>
                <a:uLnTx/>
                <a:uFillTx/>
                <a:latin typeface="Poppins" panose="00000500000000000000" pitchFamily="2" charset="0"/>
                <a:cs typeface="Poppins" panose="00000500000000000000" pitchFamily="2" charset="0"/>
              </a:rPr>
              <a:t>Proportion des </a:t>
            </a:r>
            <a:r>
              <a:rPr lang="fr" sz="1400" b="0" i="0" u="none" baseline="0" dirty="0">
                <a:solidFill>
                  <a:srgbClr val="000000"/>
                </a:solidFill>
                <a:latin typeface="Poppins" panose="00000500000000000000" pitchFamily="2" charset="0"/>
                <a:cs typeface="Poppins" panose="00000500000000000000" pitchFamily="2" charset="0"/>
              </a:rPr>
              <a:t>opportunités manquées de vaccination</a:t>
            </a:r>
            <a:r>
              <a:rPr kumimoji="0" lang="fr" sz="1400" b="0" i="0" u="none" strike="noStrike" kern="1200" cap="none" spc="0" normalizeH="0" baseline="0" dirty="0">
                <a:ln>
                  <a:noFill/>
                </a:ln>
                <a:solidFill>
                  <a:srgbClr val="000000"/>
                </a:solidFill>
                <a:effectLst/>
                <a:uLnTx/>
                <a:uFillTx/>
                <a:latin typeface="Poppins" panose="00000500000000000000" pitchFamily="2" charset="0"/>
                <a:cs typeface="Poppins" panose="00000500000000000000" pitchFamily="2" charset="0"/>
              </a:rPr>
              <a:t> dans les pays à revenu faible et intermédiaire :</a:t>
            </a:r>
            <a:r>
              <a:rPr kumimoji="0" lang="fr" sz="1400" b="0" i="0" u="none" strike="noStrike" kern="1200" cap="none" spc="0" normalizeH="0" baseline="30000" dirty="0">
                <a:ln>
                  <a:noFill/>
                </a:ln>
                <a:solidFill>
                  <a:srgbClr val="000000"/>
                </a:solidFill>
                <a:effectLst/>
                <a:uLnTx/>
                <a:uFillTx/>
                <a:latin typeface="Poppins" panose="00000500000000000000" pitchFamily="2" charset="0"/>
                <a:cs typeface="Poppins" panose="00000500000000000000" pitchFamily="2" charset="0"/>
              </a:rPr>
              <a:t>1</a:t>
            </a:r>
            <a:r>
              <a:rPr kumimoji="0" lang="fr" sz="1400" b="0" i="0" u="none" strike="noStrike" kern="1200" cap="none" spc="0" normalizeH="0" baseline="0" dirty="0">
                <a:ln>
                  <a:noFill/>
                </a:ln>
                <a:solidFill>
                  <a:srgbClr val="000000"/>
                </a:solidFill>
                <a:effectLst/>
                <a:uLnTx/>
                <a:uFillTx/>
                <a:latin typeface="Poppins" panose="00000500000000000000" pitchFamily="2" charset="0"/>
                <a:cs typeface="Poppins" panose="00000500000000000000" pitchFamily="2" charset="0"/>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 sz="1400" b="0" i="0" u="none" strike="noStrike" kern="1200" cap="none" spc="0" normalizeH="0" baseline="0" dirty="0">
                <a:ln>
                  <a:noFill/>
                </a:ln>
                <a:solidFill>
                  <a:srgbClr val="000000"/>
                </a:solidFill>
                <a:effectLst/>
                <a:uLnTx/>
                <a:uFillTx/>
                <a:latin typeface="Poppins" panose="00000500000000000000" pitchFamily="2" charset="0"/>
                <a:cs typeface="Poppins" panose="00000500000000000000" pitchFamily="2" charset="0"/>
              </a:rPr>
              <a:t>32 % (IC de 95 %, 27-38 %) chez les enfants âgés de 0 à 23 mois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 sz="1400" b="0" i="0" u="none" strike="noStrike" kern="1200" cap="none" spc="0" normalizeH="0" baseline="0" dirty="0">
                <a:ln>
                  <a:noFill/>
                </a:ln>
                <a:solidFill>
                  <a:srgbClr val="000000"/>
                </a:solidFill>
                <a:effectLst/>
                <a:uLnTx/>
                <a:uFillTx/>
                <a:latin typeface="Poppins" panose="00000500000000000000" pitchFamily="2" charset="0"/>
                <a:cs typeface="Poppins" panose="00000500000000000000" pitchFamily="2" charset="0"/>
              </a:rPr>
              <a:t>47 % (IC de 95 %, 30-64 %) chez les femmes en âge de procréer</a:t>
            </a:r>
          </a:p>
        </p:txBody>
      </p:sp>
      <p:pic>
        <p:nvPicPr>
          <p:cNvPr id="25" name="Picture 24" descr="A close up of a logo&#10;&#10;Description generated with very high confidence">
            <a:extLst>
              <a:ext uri="{FF2B5EF4-FFF2-40B4-BE49-F238E27FC236}">
                <a16:creationId xmlns:a16="http://schemas.microsoft.com/office/drawing/2014/main" id="{B31AC53B-421F-45E2-9312-7EEA430A8FF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049438" y="164657"/>
            <a:ext cx="1720082" cy="1201028"/>
          </a:xfrm>
          <a:prstGeom prst="rect">
            <a:avLst/>
          </a:prstGeom>
        </p:spPr>
      </p:pic>
      <p:cxnSp>
        <p:nvCxnSpPr>
          <p:cNvPr id="22" name="Straight Connector 21">
            <a:extLst>
              <a:ext uri="{FF2B5EF4-FFF2-40B4-BE49-F238E27FC236}">
                <a16:creationId xmlns:a16="http://schemas.microsoft.com/office/drawing/2014/main" id="{B93B5A13-D3F5-4673-AB61-CA6951E61B9A}"/>
              </a:ext>
            </a:extLst>
          </p:cNvPr>
          <p:cNvCxnSpPr/>
          <p:nvPr/>
        </p:nvCxnSpPr>
        <p:spPr>
          <a:xfrm flipH="1">
            <a:off x="3354458" y="3436764"/>
            <a:ext cx="7821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02CAFA8-5E63-49E0-9570-F4C313BF3CFE}"/>
              </a:ext>
            </a:extLst>
          </p:cNvPr>
          <p:cNvCxnSpPr/>
          <p:nvPr/>
        </p:nvCxnSpPr>
        <p:spPr>
          <a:xfrm flipV="1">
            <a:off x="7045910" y="2615517"/>
            <a:ext cx="121186" cy="121186"/>
          </a:xfrm>
          <a:prstGeom prst="line">
            <a:avLst/>
          </a:prstGeom>
          <a:ln w="28575">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6ECD32C-D490-480D-8516-38DF755BB1CF}"/>
              </a:ext>
            </a:extLst>
          </p:cNvPr>
          <p:cNvCxnSpPr>
            <a:cxnSpLocks/>
          </p:cNvCxnSpPr>
          <p:nvPr/>
        </p:nvCxnSpPr>
        <p:spPr>
          <a:xfrm>
            <a:off x="7167097" y="2615517"/>
            <a:ext cx="672029" cy="0"/>
          </a:xfrm>
          <a:prstGeom prst="line">
            <a:avLst/>
          </a:prstGeom>
          <a:ln w="28575">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A28598B-007D-4E28-8E17-D9A7EED0FC1E}"/>
              </a:ext>
            </a:extLst>
          </p:cNvPr>
          <p:cNvCxnSpPr>
            <a:cxnSpLocks/>
          </p:cNvCxnSpPr>
          <p:nvPr/>
        </p:nvCxnSpPr>
        <p:spPr>
          <a:xfrm flipH="1">
            <a:off x="7733873" y="4872139"/>
            <a:ext cx="6400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DF37C16-63D2-47D3-8C8D-6C86865386CE}"/>
              </a:ext>
            </a:extLst>
          </p:cNvPr>
          <p:cNvCxnSpPr>
            <a:cxnSpLocks/>
          </p:cNvCxnSpPr>
          <p:nvPr/>
        </p:nvCxnSpPr>
        <p:spPr>
          <a:xfrm flipH="1" flipV="1">
            <a:off x="4134310" y="3440852"/>
            <a:ext cx="69012" cy="747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54D067C-3B1A-4C6A-937F-656403C45075}"/>
              </a:ext>
            </a:extLst>
          </p:cNvPr>
          <p:cNvSpPr txBox="1"/>
          <p:nvPr/>
        </p:nvSpPr>
        <p:spPr>
          <a:xfrm>
            <a:off x="7839126" y="1899855"/>
            <a:ext cx="3856405" cy="181588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 sz="1600" b="0" i="0" u="none" strike="noStrike" kern="1200" cap="none" spc="0" normalizeH="0" baseline="0">
                <a:ln>
                  <a:noFill/>
                </a:ln>
                <a:solidFill>
                  <a:srgbClr val="009999"/>
                </a:solidFill>
                <a:effectLst/>
                <a:uLnTx/>
                <a:uFillTx/>
                <a:latin typeface="Poppins" panose="00000500000000000000" pitchFamily="2" charset="0"/>
                <a:cs typeface="Poppins" panose="00000500000000000000" pitchFamily="2" charset="0"/>
              </a:rPr>
              <a:t> » Faible taux de conservation des fiches conservées à domicile/fiches conservées à domicile non apportées à la clinique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 sz="1600" b="0" i="0" u="none" strike="noStrike" kern="1200" cap="none" spc="0" normalizeH="0" baseline="0">
                <a:ln>
                  <a:noFill/>
                </a:ln>
                <a:solidFill>
                  <a:srgbClr val="009999"/>
                </a:solidFill>
                <a:effectLst/>
                <a:uLnTx/>
                <a:uFillTx/>
                <a:latin typeface="Poppins" panose="00000500000000000000" pitchFamily="2" charset="0"/>
                <a:cs typeface="Poppins" panose="00000500000000000000" pitchFamily="2" charset="0"/>
              </a:rPr>
              <a:t> » Connaissance insuffisante du calendrier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 sz="1600" b="0" i="0" u="none" strike="noStrike" kern="1200" cap="none" spc="0" normalizeH="0" baseline="0">
                <a:ln>
                  <a:noFill/>
                </a:ln>
                <a:solidFill>
                  <a:srgbClr val="009999"/>
                </a:solidFill>
                <a:effectLst/>
                <a:uLnTx/>
                <a:uFillTx/>
                <a:latin typeface="Poppins" panose="00000500000000000000" pitchFamily="2" charset="0"/>
                <a:cs typeface="Poppins" panose="00000500000000000000" pitchFamily="2" charset="0"/>
              </a:rPr>
              <a:t> » Réticence face à la vaccination</a:t>
            </a:r>
            <a:endParaRPr kumimoji="0" lang="fr" sz="160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sp>
        <p:nvSpPr>
          <p:cNvPr id="31" name="TextBox 30">
            <a:extLst>
              <a:ext uri="{FF2B5EF4-FFF2-40B4-BE49-F238E27FC236}">
                <a16:creationId xmlns:a16="http://schemas.microsoft.com/office/drawing/2014/main" id="{C058B262-6C68-4ACF-8928-ECBB60629A81}"/>
              </a:ext>
            </a:extLst>
          </p:cNvPr>
          <p:cNvSpPr txBox="1"/>
          <p:nvPr/>
        </p:nvSpPr>
        <p:spPr>
          <a:xfrm>
            <a:off x="8373953" y="4027612"/>
            <a:ext cx="3489184" cy="181588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 sz="1600" b="0" i="0" u="none" strike="noStrike" kern="1200" cap="none" spc="0" normalizeH="0" baseline="0" dirty="0">
                <a:ln>
                  <a:noFill/>
                </a:ln>
                <a:solidFill>
                  <a:srgbClr val="0070C0"/>
                </a:solidFill>
                <a:effectLst/>
                <a:uLnTx/>
                <a:uFillTx/>
                <a:latin typeface="Poppins" panose="00000500000000000000" pitchFamily="2" charset="0"/>
                <a:cs typeface="Poppins" panose="00000500000000000000" pitchFamily="2" charset="0"/>
              </a:rPr>
              <a:t> » Absence de dépistage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 sz="1600" b="0" i="0" u="none" strike="noStrike" kern="1200" cap="none" spc="0" normalizeH="0" baseline="0" dirty="0">
                <a:ln>
                  <a:noFill/>
                </a:ln>
                <a:solidFill>
                  <a:srgbClr val="0070C0"/>
                </a:solidFill>
                <a:effectLst/>
                <a:uLnTx/>
                <a:uFillTx/>
                <a:latin typeface="Poppins" panose="00000500000000000000" pitchFamily="2" charset="0"/>
                <a:cs typeface="Poppins" panose="00000500000000000000" pitchFamily="2" charset="0"/>
              </a:rPr>
              <a:t> » Fausses contre-indications</a:t>
            </a:r>
          </a:p>
          <a:p>
            <a:pPr marL="0" marR="0" lvl="0" indent="0" algn="l" defTabSz="457200" rtl="0" eaLnBrk="1" fontAlgn="auto" latinLnBrk="0" hangingPunct="1">
              <a:lnSpc>
                <a:spcPct val="100000"/>
              </a:lnSpc>
              <a:spcBef>
                <a:spcPts val="0"/>
              </a:spcBef>
              <a:spcAft>
                <a:spcPts val="0"/>
              </a:spcAft>
              <a:buClrTx/>
              <a:buSzTx/>
              <a:buFontTx/>
              <a:buNone/>
              <a:tabLst/>
              <a:defRPr/>
            </a:pPr>
            <a:r>
              <a:rPr lang="fr" sz="1600" b="0" i="0" u="none" baseline="0" dirty="0">
                <a:solidFill>
                  <a:srgbClr val="0070C0"/>
                </a:solidFill>
                <a:latin typeface="Poppins" panose="00000500000000000000" pitchFamily="2" charset="0"/>
                <a:cs typeface="Poppins" panose="00000500000000000000" pitchFamily="2" charset="0"/>
              </a:rPr>
              <a:t> » Préoccupation concernant les</a:t>
            </a:r>
            <a:r>
              <a:rPr lang="ro-RO" sz="1600" b="0" i="0" u="none" baseline="0" dirty="0">
                <a:solidFill>
                  <a:srgbClr val="0070C0"/>
                </a:solidFill>
                <a:latin typeface="Poppins" panose="00000500000000000000" pitchFamily="2" charset="0"/>
                <a:cs typeface="Poppins" panose="00000500000000000000" pitchFamily="2" charset="0"/>
              </a:rPr>
              <a:t> </a:t>
            </a:r>
            <a:r>
              <a:rPr lang="fr" sz="1600" b="0" i="0" u="none" baseline="0" dirty="0">
                <a:solidFill>
                  <a:srgbClr val="0070C0"/>
                </a:solidFill>
                <a:latin typeface="Poppins" panose="00000500000000000000" pitchFamily="2" charset="0"/>
                <a:cs typeface="Poppins" panose="00000500000000000000" pitchFamily="2" charset="0"/>
              </a:rPr>
              <a:t>calendriers et l'éligibilité en matière de rattrapage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 sz="1600" b="0" i="0" u="none" strike="noStrike" kern="1200" cap="none" spc="0" normalizeH="0" baseline="0" dirty="0">
                <a:ln>
                  <a:noFill/>
                </a:ln>
                <a:solidFill>
                  <a:srgbClr val="0070C0"/>
                </a:solidFill>
                <a:effectLst/>
                <a:uLnTx/>
                <a:uFillTx/>
                <a:latin typeface="Poppins" panose="00000500000000000000" pitchFamily="2" charset="0"/>
                <a:cs typeface="Poppins" panose="00000500000000000000" pitchFamily="2" charset="0"/>
              </a:rPr>
              <a:t> » Préoccupation relative au gaspillage des vaccins</a:t>
            </a:r>
            <a:endParaRPr kumimoji="0" lang="fr" i="0" u="none" strike="noStrike" kern="1200" cap="none" spc="0" normalizeH="0" baseline="0" noProof="0" dirty="0">
              <a:ln>
                <a:noFill/>
              </a:ln>
              <a:solidFill>
                <a:srgbClr val="0070C0"/>
              </a:solidFill>
              <a:effectLst/>
              <a:uLnTx/>
              <a:uFillTx/>
              <a:latin typeface="Poppins" panose="00000500000000000000" pitchFamily="2" charset="0"/>
              <a:cs typeface="Poppins" panose="00000500000000000000" pitchFamily="2" charset="0"/>
            </a:endParaRPr>
          </a:p>
        </p:txBody>
      </p:sp>
      <p:sp>
        <p:nvSpPr>
          <p:cNvPr id="32" name="TextBox 31">
            <a:extLst>
              <a:ext uri="{FF2B5EF4-FFF2-40B4-BE49-F238E27FC236}">
                <a16:creationId xmlns:a16="http://schemas.microsoft.com/office/drawing/2014/main" id="{4BC9840F-73D4-42FF-A1AB-D7D792872CE0}"/>
              </a:ext>
            </a:extLst>
          </p:cNvPr>
          <p:cNvSpPr txBox="1"/>
          <p:nvPr/>
        </p:nvSpPr>
        <p:spPr>
          <a:xfrm>
            <a:off x="234416" y="3005433"/>
            <a:ext cx="3712898" cy="2595134"/>
          </a:xfrm>
          <a:prstGeom prst="rect">
            <a:avLst/>
          </a:prstGeom>
          <a:noFill/>
          <a:ln>
            <a:noFill/>
          </a:ln>
        </p:spPr>
        <p:txBody>
          <a:bodyPr wrap="square" rtlCol="0">
            <a:spAutoFit/>
          </a:bodyPr>
          <a:lstStyle/>
          <a:p>
            <a:pPr marL="0" marR="0" lvl="0" indent="0" algn="l" defTabSz="457200" rtl="0" eaLnBrk="1" fontAlgn="auto" latinLnBrk="0" hangingPunct="1">
              <a:lnSpc>
                <a:spcPct val="114000"/>
              </a:lnSpc>
              <a:spcBef>
                <a:spcPts val="0"/>
              </a:spcBef>
              <a:spcAft>
                <a:spcPts val="0"/>
              </a:spcAft>
              <a:buClrTx/>
              <a:buSzTx/>
              <a:buFontTx/>
              <a:buNone/>
              <a:tabLst/>
              <a:defRPr/>
            </a:pPr>
            <a:r>
              <a:rPr kumimoji="0" lang="fr" sz="1600" b="0" i="0" u="none" strike="noStrike" kern="1200" cap="none" spc="0" normalizeH="0" baseline="0" dirty="0">
                <a:ln>
                  <a:noFill/>
                </a:ln>
                <a:solidFill>
                  <a:srgbClr val="C00000"/>
                </a:solidFill>
                <a:effectLst/>
                <a:uLnTx/>
                <a:uFillTx/>
                <a:latin typeface="Poppins" panose="00000500000000000000" pitchFamily="2" charset="0"/>
                <a:cs typeface="Poppins" panose="00000500000000000000" pitchFamily="2" charset="0"/>
              </a:rPr>
              <a:t> » Horaires limitées</a:t>
            </a:r>
          </a:p>
          <a:p>
            <a:pPr marL="0" marR="0" lvl="0" indent="0" algn="l" defTabSz="457200" rtl="0" eaLnBrk="1" fontAlgn="auto" latinLnBrk="0" hangingPunct="1">
              <a:lnSpc>
                <a:spcPct val="114000"/>
              </a:lnSpc>
              <a:spcBef>
                <a:spcPts val="0"/>
              </a:spcBef>
              <a:spcAft>
                <a:spcPts val="0"/>
              </a:spcAft>
              <a:buClrTx/>
              <a:buSzTx/>
              <a:buFontTx/>
              <a:buNone/>
              <a:tabLst/>
              <a:defRPr/>
            </a:pPr>
            <a:r>
              <a:rPr kumimoji="0" lang="fr" sz="1600" b="0" i="0" u="none" strike="noStrike" kern="1200" cap="none" spc="0" normalizeH="0" baseline="0" dirty="0">
                <a:ln>
                  <a:noFill/>
                </a:ln>
                <a:solidFill>
                  <a:srgbClr val="C00000"/>
                </a:solidFill>
                <a:effectLst/>
                <a:uLnTx/>
                <a:uFillTx/>
                <a:latin typeface="Poppins" panose="00000500000000000000" pitchFamily="2" charset="0"/>
                <a:cs typeface="Poppins" panose="00000500000000000000" pitchFamily="2" charset="0"/>
              </a:rPr>
              <a:t> » Pénurie et ruptures de stock</a:t>
            </a:r>
          </a:p>
          <a:p>
            <a:pPr marL="0" marR="0" lvl="0" indent="0" algn="l" defTabSz="457200" rtl="0" eaLnBrk="1" fontAlgn="auto" latinLnBrk="0" hangingPunct="1">
              <a:lnSpc>
                <a:spcPct val="114000"/>
              </a:lnSpc>
              <a:spcBef>
                <a:spcPts val="0"/>
              </a:spcBef>
              <a:spcAft>
                <a:spcPts val="0"/>
              </a:spcAft>
              <a:buClrTx/>
              <a:buSzTx/>
              <a:buFontTx/>
              <a:buNone/>
              <a:tabLst/>
              <a:defRPr/>
            </a:pPr>
            <a:r>
              <a:rPr kumimoji="0" lang="fr" sz="1600" b="0" i="0" u="none" strike="noStrike" kern="1200" cap="none" spc="0" normalizeH="0" baseline="0" dirty="0">
                <a:ln>
                  <a:noFill/>
                </a:ln>
                <a:solidFill>
                  <a:srgbClr val="C00000"/>
                </a:solidFill>
                <a:effectLst/>
                <a:uLnTx/>
                <a:uFillTx/>
                <a:latin typeface="Poppins" panose="00000500000000000000" pitchFamily="2" charset="0"/>
                <a:cs typeface="Poppins" panose="00000500000000000000" pitchFamily="2" charset="0"/>
              </a:rPr>
              <a:t>de vaccins ou de fiches conservées à domicile</a:t>
            </a:r>
          </a:p>
          <a:p>
            <a:pPr marL="0" marR="0" lvl="0" indent="0" algn="l" defTabSz="457200" rtl="0" eaLnBrk="1" fontAlgn="auto" latinLnBrk="0" hangingPunct="1">
              <a:lnSpc>
                <a:spcPct val="114000"/>
              </a:lnSpc>
              <a:spcBef>
                <a:spcPts val="0"/>
              </a:spcBef>
              <a:spcAft>
                <a:spcPts val="0"/>
              </a:spcAft>
              <a:buClrTx/>
              <a:buSzTx/>
              <a:buFontTx/>
              <a:buNone/>
              <a:tabLst/>
              <a:defRPr/>
            </a:pPr>
            <a:r>
              <a:rPr kumimoji="0" lang="fr" sz="1600" b="0" i="0" u="none" strike="noStrike" kern="1200" cap="none" spc="0" normalizeH="0" baseline="0" dirty="0">
                <a:ln>
                  <a:noFill/>
                </a:ln>
                <a:solidFill>
                  <a:srgbClr val="C00000"/>
                </a:solidFill>
                <a:effectLst/>
                <a:uLnTx/>
                <a:uFillTx/>
                <a:latin typeface="Poppins" panose="00000500000000000000" pitchFamily="2" charset="0"/>
                <a:cs typeface="Poppins" panose="00000500000000000000" pitchFamily="2" charset="0"/>
              </a:rPr>
              <a:t> » Manque d'intégration</a:t>
            </a:r>
          </a:p>
          <a:p>
            <a:pPr marL="0" marR="0" lvl="0" indent="0" algn="l" defTabSz="457200" rtl="0" eaLnBrk="1" fontAlgn="auto" latinLnBrk="0" hangingPunct="1">
              <a:lnSpc>
                <a:spcPct val="114000"/>
              </a:lnSpc>
              <a:spcBef>
                <a:spcPts val="0"/>
              </a:spcBef>
              <a:spcAft>
                <a:spcPts val="0"/>
              </a:spcAft>
              <a:buClrTx/>
              <a:buSzTx/>
              <a:buFontTx/>
              <a:buNone/>
              <a:tabLst/>
              <a:defRPr/>
            </a:pPr>
            <a:r>
              <a:rPr kumimoji="0" lang="fr" sz="1600" b="0" i="0" u="none" strike="noStrike" kern="1200" cap="none" spc="0" normalizeH="0" baseline="0" dirty="0">
                <a:ln>
                  <a:noFill/>
                </a:ln>
                <a:solidFill>
                  <a:srgbClr val="C00000"/>
                </a:solidFill>
                <a:effectLst/>
                <a:uLnTx/>
                <a:uFillTx/>
                <a:latin typeface="Poppins" panose="00000500000000000000" pitchFamily="2" charset="0"/>
                <a:cs typeface="Poppins" panose="00000500000000000000" pitchFamily="2" charset="0"/>
              </a:rPr>
              <a:t> » Mauvaise conception des dossiers</a:t>
            </a:r>
          </a:p>
          <a:p>
            <a:pPr algn="l" defTabSz="457200" rtl="0">
              <a:lnSpc>
                <a:spcPct val="114000"/>
              </a:lnSpc>
              <a:defRPr/>
            </a:pPr>
            <a:r>
              <a:rPr lang="fr" sz="1600" b="0" i="0" u="none" baseline="0" dirty="0">
                <a:solidFill>
                  <a:srgbClr val="C00000"/>
                </a:solidFill>
                <a:latin typeface="Poppins" panose="00000500000000000000" pitchFamily="2" charset="0"/>
                <a:cs typeface="Poppins" panose="00000500000000000000" pitchFamily="2" charset="0"/>
              </a:rPr>
              <a:t> » Autres politiques défavorables</a:t>
            </a:r>
          </a:p>
          <a:p>
            <a:pPr algn="l" defTabSz="457200" rtl="0">
              <a:lnSpc>
                <a:spcPct val="114000"/>
              </a:lnSpc>
              <a:defRPr/>
            </a:pPr>
            <a:r>
              <a:rPr lang="fr" sz="1600" b="0" i="0" u="none" baseline="0" dirty="0">
                <a:solidFill>
                  <a:srgbClr val="C00000"/>
                </a:solidFill>
                <a:latin typeface="Poppins" panose="00000500000000000000" pitchFamily="2" charset="0"/>
                <a:cs typeface="Poppins" panose="00000500000000000000" pitchFamily="2" charset="0"/>
              </a:rPr>
              <a:t> » Politiques restrictives en matière de limites d'âge</a:t>
            </a:r>
          </a:p>
        </p:txBody>
      </p:sp>
      <p:sp>
        <p:nvSpPr>
          <p:cNvPr id="5" name="TextBox 4">
            <a:extLst>
              <a:ext uri="{FF2B5EF4-FFF2-40B4-BE49-F238E27FC236}">
                <a16:creationId xmlns:a16="http://schemas.microsoft.com/office/drawing/2014/main" id="{19421131-CB8B-40B9-93B3-418967009752}"/>
              </a:ext>
            </a:extLst>
          </p:cNvPr>
          <p:cNvSpPr txBox="1"/>
          <p:nvPr/>
        </p:nvSpPr>
        <p:spPr>
          <a:xfrm>
            <a:off x="6581274" y="6180190"/>
            <a:ext cx="5281863" cy="507831"/>
          </a:xfrm>
          <a:prstGeom prst="rect">
            <a:avLst/>
          </a:prstGeom>
          <a:noFill/>
        </p:spPr>
        <p:txBody>
          <a:bodyPr wrap="square" rtlCol="0">
            <a:spAutoFit/>
          </a:bodyPr>
          <a:lstStyle/>
          <a:p>
            <a:pPr algn="l" rtl="0"/>
            <a:r>
              <a:rPr lang="fr" sz="900" b="0" i="0" u="none" baseline="30000" dirty="0">
                <a:latin typeface="Poppins" panose="00000500000000000000" pitchFamily="2" charset="0"/>
                <a:cs typeface="Poppins" panose="00000500000000000000" pitchFamily="2" charset="0"/>
              </a:rPr>
              <a:t>1 </a:t>
            </a:r>
            <a:r>
              <a:rPr lang="fr" sz="900" b="0" i="0" u="none" baseline="0" dirty="0">
                <a:latin typeface="Poppins" panose="00000500000000000000" pitchFamily="2" charset="0"/>
                <a:cs typeface="Poppins" panose="00000500000000000000" pitchFamily="2" charset="0"/>
              </a:rPr>
              <a:t>Sridhar S, Maleq N, Guillermet E, Colombini A, Gessner BD. Une revue systématique de la littérature sur les opportunités manquées de vaccination dans les pays à revenu faible et intermédiaire. Vaccin. 5 déc. 2014 ;32(51):6870-6879.</a:t>
            </a:r>
          </a:p>
        </p:txBody>
      </p:sp>
      <p:sp>
        <p:nvSpPr>
          <p:cNvPr id="17" name="Rectangle 16">
            <a:extLst>
              <a:ext uri="{FF2B5EF4-FFF2-40B4-BE49-F238E27FC236}">
                <a16:creationId xmlns:a16="http://schemas.microsoft.com/office/drawing/2014/main" id="{860FDB1C-5329-47A7-A0ED-91E031C54FEE}"/>
              </a:ext>
            </a:extLst>
          </p:cNvPr>
          <p:cNvSpPr/>
          <p:nvPr/>
        </p:nvSpPr>
        <p:spPr>
          <a:xfrm>
            <a:off x="8450159" y="4608966"/>
            <a:ext cx="3245372" cy="7122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sz="1600">
              <a:latin typeface="Poppins" panose="00000500000000000000" pitchFamily="2" charset="0"/>
              <a:cs typeface="Poppins" panose="00000500000000000000" pitchFamily="2" charset="0"/>
            </a:endParaRPr>
          </a:p>
        </p:txBody>
      </p:sp>
      <p:sp>
        <p:nvSpPr>
          <p:cNvPr id="18" name="Rectangle 17">
            <a:extLst>
              <a:ext uri="{FF2B5EF4-FFF2-40B4-BE49-F238E27FC236}">
                <a16:creationId xmlns:a16="http://schemas.microsoft.com/office/drawing/2014/main" id="{106B6C08-E67E-49C2-92A6-3D9552F34F4A}"/>
              </a:ext>
            </a:extLst>
          </p:cNvPr>
          <p:cNvSpPr/>
          <p:nvPr/>
        </p:nvSpPr>
        <p:spPr>
          <a:xfrm>
            <a:off x="280156" y="4998966"/>
            <a:ext cx="3621417" cy="6445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sz="160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706273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F18BCBEB-958F-4F0B-99DD-FD4C9A3F59C9}"/>
              </a:ext>
            </a:extLst>
          </p:cNvPr>
          <p:cNvSpPr>
            <a:spLocks noGrp="1"/>
          </p:cNvSpPr>
          <p:nvPr>
            <p:ph type="title"/>
          </p:nvPr>
        </p:nvSpPr>
        <p:spPr/>
        <p:txBody>
          <a:bodyPr>
            <a:noAutofit/>
          </a:bodyPr>
          <a:lstStyle/>
          <a:p>
            <a:pPr algn="l" rtl="0"/>
            <a:r>
              <a:rPr lang="fr" sz="2400" b="1" i="0" u="none" baseline="0">
                <a:solidFill>
                  <a:schemeClr val="tx1"/>
                </a:solidFill>
                <a:latin typeface="Poppins" panose="00000500000000000000" pitchFamily="2" charset="0"/>
                <a:cs typeface="Poppins" panose="00000500000000000000" pitchFamily="2" charset="0"/>
              </a:rPr>
              <a:t>Principes directeurs de la reprise, de la promotion de la résilience et du renforcement de la vaccination en 2022 et au-delà</a:t>
            </a:r>
            <a:endParaRPr lang="fr" sz="2400" dirty="0">
              <a:solidFill>
                <a:schemeClr val="tx1"/>
              </a:solidFill>
              <a:latin typeface="Poppins" panose="00000500000000000000" pitchFamily="2" charset="0"/>
              <a:cs typeface="Poppins" panose="00000500000000000000" pitchFamily="2" charset="0"/>
            </a:endParaRPr>
          </a:p>
        </p:txBody>
      </p:sp>
      <p:sp>
        <p:nvSpPr>
          <p:cNvPr id="3" name="Content Placeholder 2">
            <a:extLst>
              <a:ext uri="{FF2B5EF4-FFF2-40B4-BE49-F238E27FC236}">
                <a16:creationId xmlns:a16="http://schemas.microsoft.com/office/drawing/2014/main" id="{24F13AB1-9686-463A-8E1D-033E26F3FA7E}"/>
              </a:ext>
            </a:extLst>
          </p:cNvPr>
          <p:cNvSpPr>
            <a:spLocks noGrp="1"/>
          </p:cNvSpPr>
          <p:nvPr>
            <p:ph sz="half" idx="1"/>
          </p:nvPr>
        </p:nvSpPr>
        <p:spPr>
          <a:xfrm>
            <a:off x="508000" y="1296643"/>
            <a:ext cx="5820611" cy="5068062"/>
          </a:xfrm>
        </p:spPr>
        <p:txBody>
          <a:bodyPr>
            <a:noAutofit/>
          </a:bodyPr>
          <a:lstStyle/>
          <a:p>
            <a:pPr algn="l" rtl="0">
              <a:lnSpc>
                <a:spcPct val="100000"/>
              </a:lnSpc>
              <a:spcBef>
                <a:spcPts val="0"/>
              </a:spcBef>
              <a:spcAft>
                <a:spcPts val="600"/>
              </a:spcAft>
            </a:pPr>
            <a:r>
              <a:rPr lang="fr" sz="1800" b="0" i="0" u="sng" baseline="0" dirty="0">
                <a:solidFill>
                  <a:schemeClr val="tx1"/>
                </a:solidFill>
                <a:latin typeface="Poppins" panose="00000500000000000000" pitchFamily="2" charset="0"/>
                <a:cs typeface="Poppins" panose="00000500000000000000" pitchFamily="2" charset="0"/>
              </a:rPr>
              <a:t>Structure</a:t>
            </a:r>
          </a:p>
          <a:p>
            <a:pPr algn="l" rtl="0">
              <a:lnSpc>
                <a:spcPct val="100000"/>
              </a:lnSpc>
              <a:spcBef>
                <a:spcPts val="0"/>
              </a:spcBef>
              <a:spcAft>
                <a:spcPts val="600"/>
              </a:spcAft>
            </a:pPr>
            <a:r>
              <a:rPr lang="fr" sz="1800" b="0" i="0" u="none" baseline="0" dirty="0">
                <a:solidFill>
                  <a:schemeClr val="tx1"/>
                </a:solidFill>
                <a:latin typeface="Poppins" panose="00000500000000000000" pitchFamily="2" charset="0"/>
                <a:cs typeface="Poppins" panose="00000500000000000000" pitchFamily="2" charset="0"/>
              </a:rPr>
              <a:t>Combler les lacunes en matière d'immunité et rétablir les programmes de vaccination</a:t>
            </a:r>
            <a:endParaRPr lang="fr" sz="1800" dirty="0">
              <a:solidFill>
                <a:schemeClr val="tx1"/>
              </a:solidFill>
              <a:latin typeface="Poppins" panose="00000500000000000000" pitchFamily="2" charset="0"/>
              <a:cs typeface="Poppins" panose="00000500000000000000" pitchFamily="2" charset="0"/>
            </a:endParaRPr>
          </a:p>
          <a:p>
            <a:pPr marL="914400" lvl="1" indent="-457200" algn="l" rtl="0">
              <a:lnSpc>
                <a:spcPct val="100000"/>
              </a:lnSpc>
              <a:spcBef>
                <a:spcPts val="0"/>
              </a:spcBef>
              <a:spcAft>
                <a:spcPts val="600"/>
              </a:spcAft>
              <a:buFont typeface="Arial" panose="020B0604020202020204" pitchFamily="34" charset="0"/>
              <a:buChar char="•"/>
            </a:pPr>
            <a:r>
              <a:rPr lang="fr" sz="1600" b="0" i="0" u="none" baseline="0" dirty="0">
                <a:solidFill>
                  <a:schemeClr val="tx1"/>
                </a:solidFill>
                <a:latin typeface="Poppins" panose="00000500000000000000" pitchFamily="2" charset="0"/>
                <a:cs typeface="Poppins" panose="00000500000000000000" pitchFamily="2" charset="0"/>
              </a:rPr>
              <a:t>Stratégies pour combler les lacunes en matière d'immunité</a:t>
            </a:r>
          </a:p>
          <a:p>
            <a:pPr marL="914400" lvl="1" indent="-457200" algn="l" rtl="0">
              <a:lnSpc>
                <a:spcPct val="100000"/>
              </a:lnSpc>
              <a:spcBef>
                <a:spcPts val="0"/>
              </a:spcBef>
              <a:spcAft>
                <a:spcPts val="600"/>
              </a:spcAft>
              <a:buFont typeface="Arial" panose="020B0604020202020204" pitchFamily="34" charset="0"/>
              <a:buChar char="•"/>
            </a:pPr>
            <a:r>
              <a:rPr lang="fr" sz="1600" b="0" i="0" u="none" baseline="0" dirty="0">
                <a:solidFill>
                  <a:schemeClr val="tx1"/>
                </a:solidFill>
                <a:latin typeface="Poppins" panose="00000500000000000000" pitchFamily="2" charset="0"/>
                <a:cs typeface="Poppins" panose="00000500000000000000" pitchFamily="2" charset="0"/>
              </a:rPr>
              <a:t>Stratégies de reprise des programmes de vaccination</a:t>
            </a:r>
            <a:endParaRPr lang="fr" sz="1600" dirty="0">
              <a:solidFill>
                <a:schemeClr val="tx1"/>
              </a:solidFill>
              <a:latin typeface="Poppins" panose="00000500000000000000" pitchFamily="2" charset="0"/>
              <a:cs typeface="Poppins" panose="00000500000000000000" pitchFamily="2" charset="0"/>
            </a:endParaRPr>
          </a:p>
          <a:p>
            <a:pPr marL="914400" lvl="1" indent="-457200" algn="l" rtl="0">
              <a:lnSpc>
                <a:spcPct val="100000"/>
              </a:lnSpc>
              <a:spcBef>
                <a:spcPts val="0"/>
              </a:spcBef>
              <a:spcAft>
                <a:spcPts val="600"/>
              </a:spcAft>
              <a:buFont typeface="Arial" panose="020B0604020202020204" pitchFamily="34" charset="0"/>
              <a:buChar char="•"/>
            </a:pPr>
            <a:r>
              <a:rPr lang="fr" sz="1600" b="0" i="0" u="none" baseline="0" dirty="0">
                <a:solidFill>
                  <a:schemeClr val="tx1"/>
                </a:solidFill>
                <a:latin typeface="Poppins" panose="00000500000000000000" pitchFamily="2" charset="0"/>
                <a:cs typeface="Poppins" panose="00000500000000000000" pitchFamily="2" charset="0"/>
              </a:rPr>
              <a:t>Surveillance des MEV </a:t>
            </a:r>
          </a:p>
          <a:p>
            <a:pPr algn="l" rtl="0">
              <a:lnSpc>
                <a:spcPct val="100000"/>
              </a:lnSpc>
              <a:spcBef>
                <a:spcPts val="0"/>
              </a:spcBef>
              <a:spcAft>
                <a:spcPts val="600"/>
              </a:spcAft>
            </a:pPr>
            <a:r>
              <a:rPr lang="fr" sz="1800" b="0" i="0" u="none" baseline="0" dirty="0">
                <a:solidFill>
                  <a:schemeClr val="tx1"/>
                </a:solidFill>
                <a:latin typeface="Poppins" panose="00000500000000000000" pitchFamily="2" charset="0"/>
                <a:cs typeface="Poppins" panose="00000500000000000000" pitchFamily="2" charset="0"/>
              </a:rPr>
              <a:t>Renforcer la vaccination de routine et développer la résilience </a:t>
            </a:r>
          </a:p>
          <a:p>
            <a:pPr marL="914400" lvl="1" indent="-457200" algn="l" rtl="0">
              <a:lnSpc>
                <a:spcPct val="100000"/>
              </a:lnSpc>
              <a:spcBef>
                <a:spcPts val="0"/>
              </a:spcBef>
              <a:spcAft>
                <a:spcPts val="600"/>
              </a:spcAft>
              <a:buFont typeface="Arial" panose="020B0604020202020204" pitchFamily="34" charset="0"/>
              <a:buChar char="•"/>
            </a:pPr>
            <a:r>
              <a:rPr lang="fr" sz="1600" b="0" i="0" u="none" baseline="0" dirty="0">
                <a:latin typeface="Poppins" panose="00000500000000000000" pitchFamily="2" charset="0"/>
                <a:cs typeface="Poppins" panose="00000500000000000000" pitchFamily="2" charset="0"/>
              </a:rPr>
              <a:t>Gouvernance</a:t>
            </a:r>
          </a:p>
          <a:p>
            <a:pPr marL="914400" lvl="1" indent="-457200" algn="l" rtl="0">
              <a:lnSpc>
                <a:spcPct val="100000"/>
              </a:lnSpc>
              <a:spcBef>
                <a:spcPts val="0"/>
              </a:spcBef>
              <a:spcAft>
                <a:spcPts val="600"/>
              </a:spcAft>
              <a:buFont typeface="Arial" panose="020B0604020202020204" pitchFamily="34" charset="0"/>
              <a:buChar char="•"/>
            </a:pPr>
            <a:r>
              <a:rPr lang="fr" sz="1600" b="0" i="0" u="none" baseline="0" dirty="0">
                <a:latin typeface="Poppins" panose="00000500000000000000" pitchFamily="2" charset="0"/>
                <a:cs typeface="Poppins" panose="00000500000000000000" pitchFamily="2" charset="0"/>
              </a:rPr>
              <a:t>Financement</a:t>
            </a:r>
          </a:p>
          <a:p>
            <a:pPr marL="914400" lvl="1" indent="-457200" algn="l" rtl="0">
              <a:lnSpc>
                <a:spcPct val="100000"/>
              </a:lnSpc>
              <a:spcBef>
                <a:spcPts val="0"/>
              </a:spcBef>
              <a:spcAft>
                <a:spcPts val="600"/>
              </a:spcAft>
              <a:buFont typeface="Arial" panose="020B0604020202020204" pitchFamily="34" charset="0"/>
              <a:buChar char="•"/>
            </a:pPr>
            <a:r>
              <a:rPr lang="fr" sz="1600" b="0" i="0" u="none" baseline="0" dirty="0">
                <a:latin typeface="Poppins" panose="00000500000000000000" pitchFamily="2" charset="0"/>
                <a:cs typeface="Poppins" panose="00000500000000000000" pitchFamily="2" charset="0"/>
              </a:rPr>
              <a:t>Chaînes d'approvisionnement</a:t>
            </a:r>
          </a:p>
          <a:p>
            <a:pPr marL="914400" lvl="1" indent="-457200" algn="l" rtl="0">
              <a:lnSpc>
                <a:spcPct val="100000"/>
              </a:lnSpc>
              <a:spcBef>
                <a:spcPts val="0"/>
              </a:spcBef>
              <a:spcAft>
                <a:spcPts val="600"/>
              </a:spcAft>
              <a:buFont typeface="Arial" panose="020B0604020202020204" pitchFamily="34" charset="0"/>
              <a:buChar char="•"/>
            </a:pPr>
            <a:r>
              <a:rPr lang="fr" sz="1600" b="0" i="0" u="none" baseline="0" dirty="0">
                <a:latin typeface="Poppins" panose="00000500000000000000" pitchFamily="2" charset="0"/>
                <a:cs typeface="Poppins" panose="00000500000000000000" pitchFamily="2" charset="0"/>
              </a:rPr>
              <a:t>Prestation des services</a:t>
            </a:r>
          </a:p>
          <a:p>
            <a:pPr marL="914400" lvl="1" indent="-457200" algn="l" rtl="0">
              <a:lnSpc>
                <a:spcPct val="100000"/>
              </a:lnSpc>
              <a:spcBef>
                <a:spcPts val="0"/>
              </a:spcBef>
              <a:spcAft>
                <a:spcPts val="600"/>
              </a:spcAft>
              <a:buFont typeface="Arial" panose="020B0604020202020204" pitchFamily="34" charset="0"/>
              <a:buChar char="•"/>
            </a:pPr>
            <a:r>
              <a:rPr lang="fr" sz="1600" b="0" i="0" u="none" baseline="0" dirty="0">
                <a:latin typeface="Poppins" panose="00000500000000000000" pitchFamily="2" charset="0"/>
                <a:cs typeface="Poppins" panose="00000500000000000000" pitchFamily="2" charset="0"/>
              </a:rPr>
              <a:t>Génération de la demande</a:t>
            </a:r>
          </a:p>
          <a:p>
            <a:pPr marL="914400" lvl="1" indent="-457200" algn="l" rtl="0">
              <a:lnSpc>
                <a:spcPct val="100000"/>
              </a:lnSpc>
              <a:spcBef>
                <a:spcPts val="0"/>
              </a:spcBef>
              <a:spcAft>
                <a:spcPts val="600"/>
              </a:spcAft>
              <a:buFont typeface="Arial" panose="020B0604020202020204" pitchFamily="34" charset="0"/>
              <a:buChar char="•"/>
            </a:pPr>
            <a:r>
              <a:rPr lang="fr" sz="1600" b="0" i="0" u="none" baseline="0" dirty="0">
                <a:latin typeface="Poppins" panose="00000500000000000000" pitchFamily="2" charset="0"/>
                <a:cs typeface="Poppins" panose="00000500000000000000" pitchFamily="2" charset="0"/>
              </a:rPr>
              <a:t>Systèmes d’information sanitaire </a:t>
            </a:r>
            <a:endParaRPr lang="fr" sz="1800" dirty="0">
              <a:latin typeface="Poppins" panose="00000500000000000000" pitchFamily="2" charset="0"/>
              <a:cs typeface="Poppins" panose="00000500000000000000" pitchFamily="2" charset="0"/>
            </a:endParaRPr>
          </a:p>
        </p:txBody>
      </p:sp>
      <p:sp>
        <p:nvSpPr>
          <p:cNvPr id="4" name="Slide Number Placeholder 3">
            <a:extLst>
              <a:ext uri="{FF2B5EF4-FFF2-40B4-BE49-F238E27FC236}">
                <a16:creationId xmlns:a16="http://schemas.microsoft.com/office/drawing/2014/main" id="{1D3D3317-FAF7-451B-833E-2049AD5C0552}"/>
              </a:ext>
            </a:extLst>
          </p:cNvPr>
          <p:cNvSpPr>
            <a:spLocks noGrp="1"/>
          </p:cNvSpPr>
          <p:nvPr>
            <p:ph type="sldNum" sz="quarter" idx="4294967295"/>
          </p:nvPr>
        </p:nvSpPr>
        <p:spPr>
          <a:xfrm>
            <a:off x="0" y="0"/>
            <a:ext cx="0" cy="0"/>
          </a:xfrm>
        </p:spPr>
        <p:txBody>
          <a:bodyPr/>
          <a:lstStyle/>
          <a:p>
            <a:pPr algn="l" rtl="0"/>
            <a:r>
              <a:rPr lang="fr" sz="1600" b="0" i="0" u="none" baseline="0"/>
              <a:t> </a:t>
            </a:r>
          </a:p>
        </p:txBody>
      </p:sp>
      <p:pic>
        <p:nvPicPr>
          <p:cNvPr id="5" name="Picture 4">
            <a:extLst>
              <a:ext uri="{FF2B5EF4-FFF2-40B4-BE49-F238E27FC236}">
                <a16:creationId xmlns:a16="http://schemas.microsoft.com/office/drawing/2014/main" id="{8250ABDF-E40B-4EFF-AF85-AD99FFAE1CB8}"/>
              </a:ext>
            </a:extLst>
          </p:cNvPr>
          <p:cNvPicPr>
            <a:picLocks noChangeAspect="1"/>
          </p:cNvPicPr>
          <p:nvPr/>
        </p:nvPicPr>
        <p:blipFill>
          <a:blip r:embed="rId3"/>
          <a:stretch>
            <a:fillRect/>
          </a:stretch>
        </p:blipFill>
        <p:spPr>
          <a:xfrm>
            <a:off x="6737953" y="1296643"/>
            <a:ext cx="4659025" cy="4800208"/>
          </a:xfrm>
          <a:prstGeom prst="rect">
            <a:avLst/>
          </a:prstGeom>
          <a:ln>
            <a:solidFill>
              <a:schemeClr val="tx1"/>
            </a:solidFill>
          </a:ln>
        </p:spPr>
      </p:pic>
    </p:spTree>
    <p:extLst>
      <p:ext uri="{BB962C8B-B14F-4D97-AF65-F5344CB8AC3E}">
        <p14:creationId xmlns:p14="http://schemas.microsoft.com/office/powerpoint/2010/main" val="3567711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432F79E3-4F17-440C-85DC-1D4880F418C6}"/>
              </a:ext>
            </a:extLst>
          </p:cNvPr>
          <p:cNvSpPr>
            <a:spLocks noGrp="1"/>
          </p:cNvSpPr>
          <p:nvPr>
            <p:ph type="title"/>
          </p:nvPr>
        </p:nvSpPr>
        <p:spPr/>
        <p:txBody>
          <a:bodyPr/>
          <a:lstStyle/>
          <a:p>
            <a:pPr algn="l" rtl="0"/>
            <a:r>
              <a:rPr lang="fr" sz="2400" b="1" i="0" u="none" baseline="0">
                <a:latin typeface="Poppins" panose="00000500000000000000" pitchFamily="2" charset="0"/>
                <a:ea typeface="Roboto"/>
                <a:cs typeface="Poppins" panose="00000500000000000000" pitchFamily="2" charset="0"/>
              </a:rPr>
              <a:t>Mettre à profit le déploiement des vaccins contre la COVID-19 pour renforcer la vaccination et les soins de santé primaires</a:t>
            </a:r>
            <a:endParaRPr lang="fr" sz="2400" b="1" dirty="0">
              <a:latin typeface="Poppins" panose="00000500000000000000" pitchFamily="2" charset="0"/>
              <a:cs typeface="Poppins" panose="00000500000000000000" pitchFamily="2" charset="0"/>
            </a:endParaRPr>
          </a:p>
        </p:txBody>
      </p:sp>
      <p:sp>
        <p:nvSpPr>
          <p:cNvPr id="4" name="Marcador de texto 3">
            <a:extLst>
              <a:ext uri="{FF2B5EF4-FFF2-40B4-BE49-F238E27FC236}">
                <a16:creationId xmlns:a16="http://schemas.microsoft.com/office/drawing/2014/main" id="{7A08AA89-D5BB-413A-BF71-6EDAE12E4EEC}"/>
              </a:ext>
            </a:extLst>
          </p:cNvPr>
          <p:cNvSpPr>
            <a:spLocks noGrp="1"/>
          </p:cNvSpPr>
          <p:nvPr>
            <p:ph sz="half" idx="1"/>
          </p:nvPr>
        </p:nvSpPr>
        <p:spPr>
          <a:xfrm>
            <a:off x="439190" y="1970398"/>
            <a:ext cx="5588000" cy="4780490"/>
          </a:xfrm>
        </p:spPr>
        <p:txBody>
          <a:bodyPr numCol="1">
            <a:normAutofit/>
          </a:bodyPr>
          <a:lstStyle/>
          <a:p>
            <a:pPr algn="l" rtl="0">
              <a:lnSpc>
                <a:spcPct val="100000"/>
              </a:lnSpc>
              <a:spcBef>
                <a:spcPts val="0"/>
              </a:spcBef>
              <a:spcAft>
                <a:spcPts val="600"/>
              </a:spcAft>
              <a:buFont typeface="Wingdings" panose="05000000000000000000" pitchFamily="2" charset="2"/>
              <a:buChar char="§"/>
            </a:pPr>
            <a:r>
              <a:rPr lang="fr" sz="1800" b="1" i="0" u="none" baseline="0" dirty="0">
                <a:solidFill>
                  <a:schemeClr val="accent2"/>
                </a:solidFill>
                <a:latin typeface="Poppins" panose="00000500000000000000" pitchFamily="2" charset="0"/>
                <a:ea typeface="Roboto"/>
                <a:cs typeface="Poppins" panose="00000500000000000000" pitchFamily="2" charset="0"/>
              </a:rPr>
              <a:t>Ressources humaines débordées de travail </a:t>
            </a:r>
          </a:p>
          <a:p>
            <a:pPr algn="l" rtl="0">
              <a:lnSpc>
                <a:spcPct val="100000"/>
              </a:lnSpc>
              <a:spcBef>
                <a:spcPts val="0"/>
              </a:spcBef>
              <a:spcAft>
                <a:spcPts val="600"/>
              </a:spcAft>
              <a:buFont typeface="Wingdings" panose="05000000000000000000" pitchFamily="2" charset="2"/>
              <a:buChar char="§"/>
            </a:pPr>
            <a:r>
              <a:rPr lang="fr" sz="1800" b="1" i="0" u="none" baseline="0" dirty="0">
                <a:solidFill>
                  <a:schemeClr val="accent2"/>
                </a:solidFill>
                <a:latin typeface="Poppins" panose="00000500000000000000" pitchFamily="2" charset="0"/>
                <a:ea typeface="Roboto"/>
                <a:cs typeface="Poppins" panose="00000500000000000000" pitchFamily="2" charset="0"/>
              </a:rPr>
              <a:t>Le risque de réticence face à la vaccination contre la COVID-19 se répercute sur la vaccination de routine</a:t>
            </a:r>
            <a:endParaRPr lang="fr" sz="1800" b="1" dirty="0">
              <a:solidFill>
                <a:schemeClr val="accent2"/>
              </a:solidFill>
              <a:latin typeface="Poppins" panose="00000500000000000000" pitchFamily="2" charset="0"/>
              <a:cs typeface="Poppins" panose="00000500000000000000" pitchFamily="2" charset="0"/>
            </a:endParaRPr>
          </a:p>
          <a:p>
            <a:pPr algn="l" rtl="0">
              <a:lnSpc>
                <a:spcPct val="100000"/>
              </a:lnSpc>
              <a:spcBef>
                <a:spcPts val="0"/>
              </a:spcBef>
              <a:spcAft>
                <a:spcPts val="600"/>
              </a:spcAft>
              <a:buFont typeface="Wingdings" panose="05000000000000000000" pitchFamily="2" charset="2"/>
              <a:buChar char="§"/>
            </a:pPr>
            <a:r>
              <a:rPr lang="fr" sz="1800" b="1" i="0" u="none" baseline="0" dirty="0">
                <a:solidFill>
                  <a:schemeClr val="accent2"/>
                </a:solidFill>
                <a:latin typeface="Poppins" panose="00000500000000000000" pitchFamily="2" charset="0"/>
                <a:ea typeface="Roboto"/>
                <a:cs typeface="Poppins" panose="00000500000000000000" pitchFamily="2" charset="0"/>
              </a:rPr>
              <a:t>Pression publique et politique pour donner la priorité à la vaccination contre la COVID-19 par rapport à la vaccination de routine</a:t>
            </a:r>
            <a:endParaRPr lang="fr" sz="1800" dirty="0">
              <a:solidFill>
                <a:schemeClr val="accent2"/>
              </a:solidFill>
              <a:latin typeface="Poppins" panose="00000500000000000000" pitchFamily="2" charset="0"/>
              <a:ea typeface="Roboto"/>
              <a:cs typeface="Poppins" panose="00000500000000000000" pitchFamily="2" charset="0"/>
            </a:endParaRPr>
          </a:p>
          <a:p>
            <a:pPr algn="l" rtl="0">
              <a:lnSpc>
                <a:spcPct val="100000"/>
              </a:lnSpc>
              <a:spcBef>
                <a:spcPts val="0"/>
              </a:spcBef>
              <a:spcAft>
                <a:spcPts val="600"/>
              </a:spcAft>
              <a:buFont typeface="Wingdings" panose="05000000000000000000" pitchFamily="2" charset="2"/>
              <a:buChar char="§"/>
            </a:pPr>
            <a:r>
              <a:rPr lang="fr" sz="1800" b="1" i="0" u="none" baseline="0" dirty="0">
                <a:solidFill>
                  <a:schemeClr val="accent2"/>
                </a:solidFill>
                <a:latin typeface="Poppins" panose="00000500000000000000" pitchFamily="2" charset="0"/>
                <a:ea typeface="Roboto"/>
                <a:cs typeface="Poppins" panose="00000500000000000000" pitchFamily="2" charset="0"/>
              </a:rPr>
              <a:t>Financier</a:t>
            </a:r>
          </a:p>
          <a:p>
            <a:pPr marL="631825" lvl="3" indent="-342900" algn="l" defTabSz="914400" rtl="0">
              <a:lnSpc>
                <a:spcPct val="100000"/>
              </a:lnSpc>
              <a:spcBef>
                <a:spcPts val="0"/>
              </a:spcBef>
              <a:spcAft>
                <a:spcPts val="600"/>
              </a:spcAft>
              <a:buFont typeface="Wingdings" panose="05000000000000000000" pitchFamily="2" charset="2"/>
              <a:buChar char="§"/>
              <a:tabLst>
                <a:tab pos="688975" algn="l"/>
              </a:tabLst>
              <a:defRPr/>
            </a:pPr>
            <a:r>
              <a:rPr lang="fr" sz="1800" b="0" i="0" u="none" baseline="0" dirty="0">
                <a:latin typeface="Poppins" panose="00000500000000000000" pitchFamily="2" charset="0"/>
                <a:ea typeface="Roboto"/>
                <a:cs typeface="Poppins" panose="00000500000000000000" pitchFamily="2" charset="0"/>
              </a:rPr>
              <a:t>augmentation des coûts de sensibilisation intégrée</a:t>
            </a:r>
          </a:p>
          <a:p>
            <a:pPr marL="631825" lvl="3" indent="-342900" algn="l" defTabSz="914400" rtl="0">
              <a:lnSpc>
                <a:spcPct val="100000"/>
              </a:lnSpc>
              <a:spcBef>
                <a:spcPts val="0"/>
              </a:spcBef>
              <a:spcAft>
                <a:spcPts val="600"/>
              </a:spcAft>
              <a:buFont typeface="Wingdings" panose="05000000000000000000" pitchFamily="2" charset="2"/>
              <a:buChar char="§"/>
              <a:tabLst>
                <a:tab pos="688975" algn="l"/>
              </a:tabLst>
              <a:defRPr/>
            </a:pPr>
            <a:r>
              <a:rPr lang="fr" sz="1800" b="0" i="0" u="none" baseline="0" dirty="0">
                <a:latin typeface="Poppins" panose="00000500000000000000" pitchFamily="2" charset="0"/>
                <a:ea typeface="Roboto"/>
                <a:cs typeface="Poppins" panose="00000500000000000000" pitchFamily="2" charset="0"/>
              </a:rPr>
              <a:t>déséquilibre entre les sources de financement</a:t>
            </a:r>
          </a:p>
          <a:p>
            <a:pPr algn="l" rtl="0">
              <a:lnSpc>
                <a:spcPct val="100000"/>
              </a:lnSpc>
              <a:spcBef>
                <a:spcPts val="0"/>
              </a:spcBef>
              <a:spcAft>
                <a:spcPts val="600"/>
              </a:spcAft>
              <a:buFont typeface="Wingdings" panose="05000000000000000000" pitchFamily="2" charset="2"/>
              <a:buChar char="§"/>
            </a:pPr>
            <a:r>
              <a:rPr lang="fr" sz="1800" b="1" i="0" u="none" baseline="0" dirty="0">
                <a:solidFill>
                  <a:schemeClr val="accent2"/>
                </a:solidFill>
                <a:latin typeface="Poppins" panose="00000500000000000000" pitchFamily="2" charset="0"/>
                <a:ea typeface="Roboto"/>
                <a:cs typeface="Poppins" panose="00000500000000000000" pitchFamily="2" charset="0"/>
              </a:rPr>
              <a:t>Incertitudes quant à l'avenir</a:t>
            </a:r>
            <a:r>
              <a:rPr lang="fr" sz="1800" b="1" i="0" u="none" baseline="0" dirty="0">
                <a:latin typeface="Poppins" panose="00000500000000000000" pitchFamily="2" charset="0"/>
                <a:ea typeface="Roboto"/>
                <a:cs typeface="Poppins" panose="00000500000000000000" pitchFamily="2" charset="0"/>
              </a:rPr>
              <a:t>(pandémie/ vaccin contre la COVID-19)</a:t>
            </a:r>
            <a:endParaRPr lang="fr" sz="1800" dirty="0">
              <a:latin typeface="Poppins" panose="00000500000000000000" pitchFamily="2" charset="0"/>
              <a:ea typeface="Roboto"/>
              <a:cs typeface="Poppins" panose="00000500000000000000" pitchFamily="2" charset="0"/>
            </a:endParaRPr>
          </a:p>
        </p:txBody>
      </p:sp>
      <p:sp>
        <p:nvSpPr>
          <p:cNvPr id="15" name="CuadroTexto 14">
            <a:extLst>
              <a:ext uri="{FF2B5EF4-FFF2-40B4-BE49-F238E27FC236}">
                <a16:creationId xmlns:a16="http://schemas.microsoft.com/office/drawing/2014/main" id="{2706B664-65F3-49CD-A6A9-31A481026605}"/>
              </a:ext>
            </a:extLst>
          </p:cNvPr>
          <p:cNvSpPr txBox="1"/>
          <p:nvPr/>
        </p:nvSpPr>
        <p:spPr>
          <a:xfrm>
            <a:off x="6253037" y="1970398"/>
            <a:ext cx="5938963" cy="4832092"/>
          </a:xfrm>
          <a:prstGeom prst="rect">
            <a:avLst/>
          </a:prstGeom>
          <a:noFill/>
        </p:spPr>
        <p:txBody>
          <a:bodyPr wrap="square">
            <a:spAutoFit/>
          </a:bodyPr>
          <a:lstStyle/>
          <a:p>
            <a:pPr marL="285750" indent="-285750" algn="l" rtl="0">
              <a:spcAft>
                <a:spcPts val="600"/>
              </a:spcAft>
              <a:buSzPct val="100000"/>
              <a:buFont typeface="Wingdings" panose="05000000000000000000" pitchFamily="2" charset="2"/>
              <a:buChar char="§"/>
              <a:defRPr/>
            </a:pPr>
            <a:r>
              <a:rPr lang="fr" sz="1600" b="1" i="0" u="none" baseline="0" dirty="0">
                <a:solidFill>
                  <a:srgbClr val="75A350"/>
                </a:solidFill>
                <a:latin typeface="Poppins" panose="00000500000000000000" pitchFamily="2" charset="0"/>
                <a:ea typeface="Roboto"/>
                <a:cs typeface="Poppins" panose="00000500000000000000" pitchFamily="2" charset="0"/>
              </a:rPr>
              <a:t>Système de santé utilisant les investissements pour la lutte contre la COVID-19 </a:t>
            </a:r>
          </a:p>
          <a:p>
            <a:pPr marL="741362" lvl="3" indent="-285750" algn="l" rtl="0">
              <a:spcAft>
                <a:spcPts val="600"/>
              </a:spcAft>
              <a:buFont typeface="Wingdings" panose="05000000000000000000" pitchFamily="2" charset="2"/>
              <a:buChar char="§"/>
              <a:tabLst>
                <a:tab pos="688975" algn="l"/>
              </a:tabLst>
            </a:pPr>
            <a:r>
              <a:rPr lang="fr" sz="1600" b="0" i="0" u="none" baseline="0" dirty="0">
                <a:latin typeface="Poppins" panose="00000500000000000000" pitchFamily="2" charset="0"/>
                <a:ea typeface="Roboto"/>
                <a:cs typeface="Poppins" panose="00000500000000000000" pitchFamily="2" charset="0"/>
              </a:rPr>
              <a:t>capacité de la chaîne du froid/de gestion des vaccins</a:t>
            </a:r>
          </a:p>
          <a:p>
            <a:pPr marL="741362" lvl="3" indent="-285750" algn="l" rtl="0">
              <a:spcAft>
                <a:spcPts val="600"/>
              </a:spcAft>
              <a:buFont typeface="Wingdings" panose="05000000000000000000" pitchFamily="2" charset="2"/>
              <a:buChar char="§"/>
              <a:tabLst>
                <a:tab pos="688975" algn="l"/>
              </a:tabLst>
            </a:pPr>
            <a:r>
              <a:rPr lang="fr" sz="1600" b="0" i="0" u="none" baseline="0" dirty="0">
                <a:latin typeface="Poppins" panose="00000500000000000000" pitchFamily="2" charset="0"/>
                <a:ea typeface="Roboto"/>
                <a:cs typeface="Poppins" panose="00000500000000000000" pitchFamily="2" charset="0"/>
              </a:rPr>
              <a:t>Renforcement de la surveillance des maladies et des MAPI</a:t>
            </a:r>
          </a:p>
          <a:p>
            <a:pPr marL="741362" lvl="3" indent="-285750" algn="l" rtl="0">
              <a:spcAft>
                <a:spcPts val="600"/>
              </a:spcAft>
              <a:buFont typeface="Wingdings" panose="05000000000000000000" pitchFamily="2" charset="2"/>
              <a:buChar char="§"/>
              <a:tabLst>
                <a:tab pos="688975" algn="l"/>
              </a:tabLst>
            </a:pPr>
            <a:r>
              <a:rPr lang="fr" sz="1600" b="0" i="0" u="none" baseline="0" dirty="0">
                <a:latin typeface="Poppins" panose="00000500000000000000" pitchFamily="2" charset="0"/>
                <a:ea typeface="Roboto"/>
                <a:cs typeface="Poppins" panose="00000500000000000000" pitchFamily="2" charset="0"/>
              </a:rPr>
              <a:t>capacités d'écoute sociale ou de communication</a:t>
            </a:r>
          </a:p>
          <a:p>
            <a:pPr marL="741362" lvl="3" indent="-285750" algn="l" rtl="0">
              <a:spcAft>
                <a:spcPts val="600"/>
              </a:spcAft>
              <a:buFont typeface="Wingdings" panose="05000000000000000000" pitchFamily="2" charset="2"/>
              <a:buChar char="§"/>
              <a:tabLst>
                <a:tab pos="688975" algn="l"/>
              </a:tabLst>
            </a:pPr>
            <a:r>
              <a:rPr lang="fr" sz="1600" b="0" i="0" u="none" baseline="0" dirty="0">
                <a:latin typeface="Poppins" panose="00000500000000000000" pitchFamily="2" charset="0"/>
                <a:ea typeface="Roboto"/>
                <a:cs typeface="Poppins" panose="00000500000000000000" pitchFamily="2" charset="0"/>
              </a:rPr>
              <a:t>suivi en temps réel et outils numériques</a:t>
            </a:r>
          </a:p>
          <a:p>
            <a:pPr marL="741362" lvl="3" indent="-285750" algn="l" rtl="0">
              <a:spcAft>
                <a:spcPts val="600"/>
              </a:spcAft>
              <a:buFont typeface="Wingdings" panose="05000000000000000000" pitchFamily="2" charset="2"/>
              <a:buChar char="§"/>
              <a:tabLst>
                <a:tab pos="688975" algn="l"/>
              </a:tabLst>
            </a:pPr>
            <a:r>
              <a:rPr lang="fr" sz="1600" b="0" i="0" u="none" baseline="0" dirty="0">
                <a:latin typeface="Poppins" panose="00000500000000000000" pitchFamily="2" charset="0"/>
                <a:ea typeface="Roboto"/>
                <a:cs typeface="Poppins" panose="00000500000000000000" pitchFamily="2" charset="0"/>
              </a:rPr>
              <a:t>collaboration avec le secteur privé</a:t>
            </a:r>
          </a:p>
          <a:p>
            <a:pPr marL="285750" marR="0" lvl="0" indent="-285750" algn="l" defTabSz="914400" rtl="0" eaLnBrk="1" fontAlgn="auto" latinLnBrk="0" hangingPunct="1">
              <a:spcAft>
                <a:spcPts val="600"/>
              </a:spcAft>
              <a:buSzPct val="100000"/>
              <a:buFont typeface="Wingdings" panose="05000000000000000000" pitchFamily="2" charset="2"/>
              <a:buChar char="§"/>
              <a:tabLst/>
              <a:defRPr/>
            </a:pPr>
            <a:r>
              <a:rPr kumimoji="0" lang="fr" sz="1600" b="1" i="0" u="none" strike="noStrike" kern="1200" cap="none" spc="0" normalizeH="0" baseline="0" dirty="0">
                <a:ln>
                  <a:noFill/>
                </a:ln>
                <a:solidFill>
                  <a:srgbClr val="75A350"/>
                </a:solidFill>
                <a:effectLst/>
                <a:uLnTx/>
                <a:uFillTx/>
                <a:latin typeface="Poppins" panose="00000500000000000000" pitchFamily="2" charset="0"/>
                <a:ea typeface="Roboto"/>
                <a:cs typeface="Poppins" panose="00000500000000000000" pitchFamily="2" charset="0"/>
              </a:rPr>
              <a:t>Promouvoir un programme de vaccination plus élargi</a:t>
            </a:r>
          </a:p>
          <a:p>
            <a:pPr marL="741362" lvl="3" indent="-285750" algn="l" rtl="0">
              <a:spcAft>
                <a:spcPts val="600"/>
              </a:spcAft>
              <a:buFont typeface="Wingdings" panose="05000000000000000000" pitchFamily="2" charset="2"/>
              <a:buChar char="§"/>
              <a:tabLst>
                <a:tab pos="688975" algn="l"/>
              </a:tabLst>
            </a:pPr>
            <a:r>
              <a:rPr lang="fr" sz="1600" b="0" i="0" u="none" baseline="0" dirty="0">
                <a:solidFill>
                  <a:srgbClr val="000000"/>
                </a:solidFill>
                <a:latin typeface="Poppins" panose="00000500000000000000" pitchFamily="2" charset="0"/>
                <a:ea typeface="Roboto"/>
                <a:cs typeface="Poppins" panose="00000500000000000000" pitchFamily="2" charset="0"/>
              </a:rPr>
              <a:t>vaccination tout au long de la vie</a:t>
            </a:r>
          </a:p>
          <a:p>
            <a:pPr marL="741362" lvl="3" indent="-285750" algn="l" rtl="0">
              <a:spcAft>
                <a:spcPts val="600"/>
              </a:spcAft>
              <a:buFont typeface="Wingdings" panose="05000000000000000000" pitchFamily="2" charset="2"/>
              <a:buChar char="§"/>
              <a:tabLst>
                <a:tab pos="688975" algn="l"/>
              </a:tabLst>
            </a:pPr>
            <a:r>
              <a:rPr lang="fr" sz="1600" b="0" i="0" u="none" baseline="0" dirty="0">
                <a:solidFill>
                  <a:srgbClr val="000000"/>
                </a:solidFill>
                <a:latin typeface="Poppins" panose="00000500000000000000" pitchFamily="2" charset="0"/>
                <a:ea typeface="Roboto"/>
                <a:cs typeface="Poppins" panose="00000500000000000000" pitchFamily="2" charset="0"/>
              </a:rPr>
              <a:t>prestation de services intégrés</a:t>
            </a:r>
            <a:endParaRPr kumimoji="0" lang="fr" sz="1600" b="1" i="0" u="none" strike="noStrike" kern="1200" cap="none" spc="0" normalizeH="0" baseline="0" noProof="0" dirty="0">
              <a:ln>
                <a:noFill/>
              </a:ln>
              <a:solidFill>
                <a:srgbClr val="000000"/>
              </a:solidFill>
              <a:effectLst/>
              <a:uLnTx/>
              <a:uFillTx/>
              <a:latin typeface="Poppins" panose="00000500000000000000" pitchFamily="2" charset="0"/>
              <a:ea typeface="Roboto"/>
              <a:cs typeface="Poppins" panose="00000500000000000000" pitchFamily="2" charset="0"/>
            </a:endParaRPr>
          </a:p>
          <a:p>
            <a:pPr marL="285750" indent="-285750" algn="l" rtl="0">
              <a:spcAft>
                <a:spcPts val="600"/>
              </a:spcAft>
              <a:buSzPct val="100000"/>
              <a:buFont typeface="Wingdings" panose="05000000000000000000" pitchFamily="2" charset="2"/>
              <a:buChar char="§"/>
              <a:defRPr/>
            </a:pPr>
            <a:r>
              <a:rPr lang="fr" sz="1600" b="1" i="0" u="none" baseline="0" dirty="0">
                <a:solidFill>
                  <a:srgbClr val="75A350"/>
                </a:solidFill>
                <a:latin typeface="Poppins" panose="00000500000000000000" pitchFamily="2" charset="0"/>
                <a:ea typeface="Roboto"/>
                <a:cs typeface="Poppins" panose="00000500000000000000" pitchFamily="2" charset="0"/>
              </a:rPr>
              <a:t>Partenariats élargis</a:t>
            </a:r>
          </a:p>
          <a:p>
            <a:pPr marL="342900" marR="0" lvl="0" indent="-342900" algn="l" defTabSz="914400" rtl="0" eaLnBrk="1" fontAlgn="auto" latinLnBrk="0" hangingPunct="1">
              <a:buSzPct val="100000"/>
              <a:buFont typeface="Wingdings" panose="05000000000000000000" pitchFamily="2" charset="2"/>
              <a:buChar char="§"/>
              <a:tabLst/>
              <a:defRPr/>
            </a:pPr>
            <a:endParaRPr kumimoji="0" lang="fr" b="1" i="0" u="none" strike="noStrike" kern="1200" cap="none" spc="0" normalizeH="0" baseline="0" noProof="0" dirty="0">
              <a:ln>
                <a:noFill/>
              </a:ln>
              <a:solidFill>
                <a:srgbClr val="000000"/>
              </a:solidFill>
              <a:effectLst/>
              <a:uLnTx/>
              <a:uFillTx/>
              <a:latin typeface="Poppins" panose="00000500000000000000" pitchFamily="2" charset="0"/>
              <a:ea typeface="Roboto"/>
              <a:cs typeface="Poppins" panose="00000500000000000000" pitchFamily="2" charset="0"/>
            </a:endParaRPr>
          </a:p>
        </p:txBody>
      </p:sp>
      <p:sp>
        <p:nvSpPr>
          <p:cNvPr id="20" name="CuadroTexto 19">
            <a:extLst>
              <a:ext uri="{FF2B5EF4-FFF2-40B4-BE49-F238E27FC236}">
                <a16:creationId xmlns:a16="http://schemas.microsoft.com/office/drawing/2014/main" id="{8A0D65D4-023E-4D43-A332-2F165F46AF22}"/>
              </a:ext>
            </a:extLst>
          </p:cNvPr>
          <p:cNvSpPr txBox="1"/>
          <p:nvPr/>
        </p:nvSpPr>
        <p:spPr>
          <a:xfrm>
            <a:off x="5404722" y="6038562"/>
            <a:ext cx="5632764" cy="415498"/>
          </a:xfrm>
          <a:prstGeom prst="rect">
            <a:avLst/>
          </a:prstGeom>
          <a:noFill/>
        </p:spPr>
        <p:txBody>
          <a:bodyPr wrap="square" rtlCol="0">
            <a:spAutoFit/>
          </a:bodyPr>
          <a:lstStyle/>
          <a:p>
            <a:pPr algn="l" rtl="0">
              <a:defRPr/>
            </a:pPr>
            <a:r>
              <a:rPr kumimoji="0" lang="fr" sz="700" b="0" i="0" u="none" strike="noStrike" kern="1200" cap="none" spc="0" normalizeH="0" baseline="0" dirty="0">
                <a:ln>
                  <a:noFill/>
                </a:ln>
                <a:solidFill>
                  <a:schemeClr val="bg1">
                    <a:lumMod val="75000"/>
                  </a:schemeClr>
                </a:solidFill>
                <a:effectLst/>
                <a:uLnTx/>
                <a:uFillTx/>
                <a:latin typeface="Poppins" panose="00000500000000000000" pitchFamily="2" charset="0"/>
                <a:cs typeface="Poppins" panose="00000500000000000000" pitchFamily="2" charset="0"/>
              </a:rPr>
              <a:t>Source : Enquête menée par l'OMS et l'UNICEF pour explorer le statut actuel, les défis et les opportunités de l'intégration de la vaccination contre la COVID-19 et de la vaccination de routine. OMS : 48 réponses en février 2022 (5 bureaux régionaux et 41 bureaux nationaux). UNICEF : 54 réponses en décembre 2021 (6 bureaux régionaux et 34 bureaux nationaux). </a:t>
            </a:r>
          </a:p>
        </p:txBody>
      </p:sp>
      <p:sp>
        <p:nvSpPr>
          <p:cNvPr id="21" name="Rectángulo 20">
            <a:extLst>
              <a:ext uri="{FF2B5EF4-FFF2-40B4-BE49-F238E27FC236}">
                <a16:creationId xmlns:a16="http://schemas.microsoft.com/office/drawing/2014/main" id="{B3085079-58CD-42D4-9D43-BACFDC78D795}"/>
              </a:ext>
            </a:extLst>
          </p:cNvPr>
          <p:cNvSpPr/>
          <p:nvPr/>
        </p:nvSpPr>
        <p:spPr>
          <a:xfrm>
            <a:off x="479376" y="1556792"/>
            <a:ext cx="4925346" cy="29350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rtl="0"/>
            <a:r>
              <a:rPr lang="fr" b="1" i="0" u="none" baseline="0">
                <a:solidFill>
                  <a:schemeClr val="accent2"/>
                </a:solidFill>
                <a:latin typeface="Poppins" panose="00000500000000000000" pitchFamily="2" charset="0"/>
                <a:cs typeface="Poppins" panose="00000500000000000000" pitchFamily="2" charset="0"/>
              </a:rPr>
              <a:t>Principaux défis</a:t>
            </a:r>
            <a:endParaRPr lang="fr" b="1" dirty="0">
              <a:solidFill>
                <a:schemeClr val="accent2"/>
              </a:solidFill>
              <a:latin typeface="Poppins" panose="00000500000000000000" pitchFamily="2" charset="0"/>
              <a:cs typeface="Poppins" panose="00000500000000000000" pitchFamily="2" charset="0"/>
            </a:endParaRPr>
          </a:p>
        </p:txBody>
      </p:sp>
      <p:cxnSp>
        <p:nvCxnSpPr>
          <p:cNvPr id="22" name="Conector recto 21">
            <a:extLst>
              <a:ext uri="{FF2B5EF4-FFF2-40B4-BE49-F238E27FC236}">
                <a16:creationId xmlns:a16="http://schemas.microsoft.com/office/drawing/2014/main" id="{E006E517-3CCE-4990-8C39-004863900F75}"/>
              </a:ext>
            </a:extLst>
          </p:cNvPr>
          <p:cNvCxnSpPr>
            <a:cxnSpLocks/>
          </p:cNvCxnSpPr>
          <p:nvPr/>
        </p:nvCxnSpPr>
        <p:spPr>
          <a:xfrm>
            <a:off x="263352" y="1882215"/>
            <a:ext cx="525658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Rectángulo 22">
            <a:extLst>
              <a:ext uri="{FF2B5EF4-FFF2-40B4-BE49-F238E27FC236}">
                <a16:creationId xmlns:a16="http://schemas.microsoft.com/office/drawing/2014/main" id="{874A6FE2-8985-497C-A4B1-EAEDEE8B4E44}"/>
              </a:ext>
            </a:extLst>
          </p:cNvPr>
          <p:cNvSpPr/>
          <p:nvPr/>
        </p:nvSpPr>
        <p:spPr>
          <a:xfrm>
            <a:off x="6811180" y="1610617"/>
            <a:ext cx="4414107" cy="29350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rtl="0"/>
            <a:r>
              <a:rPr lang="fr" b="1" i="0" u="none" baseline="0">
                <a:solidFill>
                  <a:srgbClr val="75A350"/>
                </a:solidFill>
                <a:latin typeface="Poppins" panose="00000500000000000000" pitchFamily="2" charset="0"/>
                <a:cs typeface="Poppins" panose="00000500000000000000" pitchFamily="2" charset="0"/>
              </a:rPr>
              <a:t>Principales opportunités</a:t>
            </a:r>
            <a:endParaRPr lang="fr" b="1" dirty="0">
              <a:solidFill>
                <a:srgbClr val="75A350"/>
              </a:solidFill>
              <a:latin typeface="Poppins" panose="00000500000000000000" pitchFamily="2" charset="0"/>
              <a:cs typeface="Poppins" panose="00000500000000000000" pitchFamily="2" charset="0"/>
            </a:endParaRPr>
          </a:p>
        </p:txBody>
      </p:sp>
      <p:cxnSp>
        <p:nvCxnSpPr>
          <p:cNvPr id="24" name="Conector recto 23">
            <a:extLst>
              <a:ext uri="{FF2B5EF4-FFF2-40B4-BE49-F238E27FC236}">
                <a16:creationId xmlns:a16="http://schemas.microsoft.com/office/drawing/2014/main" id="{D79E610D-8253-4D3E-84F9-C3D50E153635}"/>
              </a:ext>
            </a:extLst>
          </p:cNvPr>
          <p:cNvCxnSpPr>
            <a:cxnSpLocks/>
          </p:cNvCxnSpPr>
          <p:nvPr/>
        </p:nvCxnSpPr>
        <p:spPr>
          <a:xfrm>
            <a:off x="6445280" y="1882215"/>
            <a:ext cx="541136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859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88D82-A104-478F-BFDD-9BC6158EBC0E}"/>
              </a:ext>
            </a:extLst>
          </p:cNvPr>
          <p:cNvSpPr>
            <a:spLocks noGrp="1"/>
          </p:cNvSpPr>
          <p:nvPr>
            <p:ph type="title"/>
          </p:nvPr>
        </p:nvSpPr>
        <p:spPr>
          <a:xfrm>
            <a:off x="507999" y="365126"/>
            <a:ext cx="11174919" cy="777875"/>
          </a:xfrm>
        </p:spPr>
        <p:txBody>
          <a:bodyPr>
            <a:noAutofit/>
          </a:bodyPr>
          <a:lstStyle/>
          <a:p>
            <a:pPr algn="l" rtl="0"/>
            <a:r>
              <a:rPr lang="fr" sz="2400" b="1" i="0" u="none" baseline="0" dirty="0"/>
              <a:t>Synergies :  De nombreux outils et conseils de vaccination contre la COVID-19 s'appuient sur des directives préexistantes du système de vaccination</a:t>
            </a:r>
          </a:p>
        </p:txBody>
      </p:sp>
      <p:sp>
        <p:nvSpPr>
          <p:cNvPr id="6" name="Text Placeholder 5">
            <a:extLst>
              <a:ext uri="{FF2B5EF4-FFF2-40B4-BE49-F238E27FC236}">
                <a16:creationId xmlns:a16="http://schemas.microsoft.com/office/drawing/2014/main" id="{8748F38C-41EB-4055-9EFD-AC4B6B80EECB}"/>
              </a:ext>
            </a:extLst>
          </p:cNvPr>
          <p:cNvSpPr>
            <a:spLocks noGrp="1"/>
          </p:cNvSpPr>
          <p:nvPr>
            <p:ph sz="half" idx="1"/>
          </p:nvPr>
        </p:nvSpPr>
        <p:spPr>
          <a:xfrm>
            <a:off x="507999" y="1326605"/>
            <a:ext cx="10765590" cy="1019665"/>
          </a:xfrm>
        </p:spPr>
        <p:txBody>
          <a:bodyPr>
            <a:normAutofit/>
          </a:bodyPr>
          <a:lstStyle/>
          <a:p>
            <a:pPr marL="0" indent="0" algn="l" rtl="0">
              <a:buNone/>
            </a:pPr>
            <a:r>
              <a:rPr lang="fr" sz="1800" b="0" i="0" u="none" baseline="0" dirty="0"/>
              <a:t>Exemple :  Microplanification de la vaccination contre la COVID-19 basée sur les directives de microplanification de la vaccination de routine</a:t>
            </a:r>
          </a:p>
          <a:p>
            <a:pPr lvl="2" algn="l" rtl="0"/>
            <a:endParaRPr lang="fr" sz="1800" dirty="0"/>
          </a:p>
          <a:p>
            <a:pPr lvl="1" algn="l" rtl="0"/>
            <a:endParaRPr lang="fr" sz="1800" dirty="0"/>
          </a:p>
        </p:txBody>
      </p:sp>
      <p:pic>
        <p:nvPicPr>
          <p:cNvPr id="5" name="Picture 4">
            <a:extLst>
              <a:ext uri="{FF2B5EF4-FFF2-40B4-BE49-F238E27FC236}">
                <a16:creationId xmlns:a16="http://schemas.microsoft.com/office/drawing/2014/main" id="{4262A772-6949-41DB-8618-4635B1238C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0716" y="2096707"/>
            <a:ext cx="3929641" cy="4151355"/>
          </a:xfrm>
          <a:prstGeom prst="rect">
            <a:avLst/>
          </a:prstGeom>
        </p:spPr>
      </p:pic>
      <p:sp>
        <p:nvSpPr>
          <p:cNvPr id="3" name="TextBox 2">
            <a:extLst>
              <a:ext uri="{FF2B5EF4-FFF2-40B4-BE49-F238E27FC236}">
                <a16:creationId xmlns:a16="http://schemas.microsoft.com/office/drawing/2014/main" id="{8465AC53-9CB3-49B2-AB4E-AD84D48DE160}"/>
              </a:ext>
            </a:extLst>
          </p:cNvPr>
          <p:cNvSpPr txBox="1"/>
          <p:nvPr/>
        </p:nvSpPr>
        <p:spPr>
          <a:xfrm>
            <a:off x="3772193" y="6248062"/>
            <a:ext cx="8419807" cy="415498"/>
          </a:xfrm>
          <a:prstGeom prst="rect">
            <a:avLst/>
          </a:prstGeom>
          <a:noFill/>
        </p:spPr>
        <p:txBody>
          <a:bodyPr wrap="square" rtlCol="0">
            <a:spAutoFit/>
          </a:bodyPr>
          <a:lstStyle/>
          <a:p>
            <a:pPr lvl="1" algn="l" rtl="0"/>
            <a:r>
              <a:rPr lang="fr" sz="1050" b="0" i="0" u="none" baseline="0" dirty="0">
                <a:solidFill>
                  <a:schemeClr val="bg1">
                    <a:lumMod val="75000"/>
                  </a:schemeClr>
                </a:solidFill>
                <a:latin typeface="Poppins" panose="00000500000000000000" pitchFamily="2" charset="0"/>
                <a:cs typeface="Poppins" panose="00000500000000000000" pitchFamily="2" charset="0"/>
              </a:rPr>
              <a:t>Source :  Directives de la Région Afrique de l'OMS pour la microplanification de la vaccination de routine :</a:t>
            </a:r>
          </a:p>
          <a:p>
            <a:pPr lvl="2" algn="l" rtl="0"/>
            <a:r>
              <a:rPr lang="fr" sz="1050" b="0" i="0" u="none" baseline="0" dirty="0">
                <a:solidFill>
                  <a:schemeClr val="bg1">
                    <a:lumMod val="75000"/>
                  </a:schemeClr>
                </a:solidFill>
                <a:latin typeface="Poppins" panose="00000500000000000000" pitchFamily="2" charset="0"/>
                <a:cs typeface="Poppins" panose="00000500000000000000" pitchFamily="2" charset="0"/>
                <a:hlinkClick r:id="rId3">
                  <a:extLst>
                    <a:ext uri="{A12FA001-AC4F-418D-AE19-62706E023703}">
                      <ahyp:hlinkClr xmlns:ahyp="http://schemas.microsoft.com/office/drawing/2018/hyperlinkcolor" val="tx"/>
                    </a:ext>
                  </a:extLst>
                </a:hlinkClick>
              </a:rPr>
              <a:t>https://www.who.int/immunization/sage/9_Final_RED_280909.pdf</a:t>
            </a:r>
            <a:endParaRPr lang="fr" sz="1050" dirty="0">
              <a:solidFill>
                <a:schemeClr val="bg1">
                  <a:lumMod val="75000"/>
                </a:schemeClr>
              </a:solidFill>
              <a:latin typeface="Poppins" panose="00000500000000000000" pitchFamily="2" charset="0"/>
              <a:cs typeface="Poppins" panose="00000500000000000000" pitchFamily="2" charset="0"/>
            </a:endParaRPr>
          </a:p>
        </p:txBody>
      </p:sp>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7692" y="2200434"/>
            <a:ext cx="4029637" cy="3943900"/>
          </a:xfrm>
          <a:prstGeom prst="rect">
            <a:avLst/>
          </a:prstGeom>
        </p:spPr>
      </p:pic>
      <p:sp>
        <p:nvSpPr>
          <p:cNvPr id="8" name="Rectangle 7"/>
          <p:cNvSpPr/>
          <p:nvPr/>
        </p:nvSpPr>
        <p:spPr>
          <a:xfrm>
            <a:off x="2461560" y="2356903"/>
            <a:ext cx="942566" cy="138499"/>
          </a:xfrm>
          <a:prstGeom prst="rect">
            <a:avLst/>
          </a:prstGeom>
          <a:solidFill>
            <a:schemeClr val="bg1"/>
          </a:solidFill>
        </p:spPr>
        <p:txBody>
          <a:bodyPr wrap="none" lIns="0" tIns="0" rIns="0" bIns="0">
            <a:spAutoFit/>
          </a:bodyPr>
          <a:lstStyle/>
          <a:p>
            <a:r>
              <a:rPr lang="en-US" sz="900" dirty="0">
                <a:solidFill>
                  <a:srgbClr val="931A1D"/>
                </a:solidFill>
              </a:rPr>
              <a:t>1. Carte de la </a:t>
            </a:r>
            <a:r>
              <a:rPr lang="en-US" sz="900" dirty="0" err="1">
                <a:solidFill>
                  <a:srgbClr val="931A1D"/>
                </a:solidFill>
              </a:rPr>
              <a:t>région</a:t>
            </a:r>
            <a:endParaRPr lang="en-US" sz="900" dirty="0">
              <a:solidFill>
                <a:srgbClr val="931A1D"/>
              </a:solidFill>
            </a:endParaRPr>
          </a:p>
        </p:txBody>
      </p:sp>
      <p:sp>
        <p:nvSpPr>
          <p:cNvPr id="9" name="Rectangle 8"/>
          <p:cNvSpPr/>
          <p:nvPr/>
        </p:nvSpPr>
        <p:spPr>
          <a:xfrm>
            <a:off x="3760752" y="3182023"/>
            <a:ext cx="932948" cy="138499"/>
          </a:xfrm>
          <a:prstGeom prst="rect">
            <a:avLst/>
          </a:prstGeom>
          <a:solidFill>
            <a:schemeClr val="bg1"/>
          </a:solidFill>
        </p:spPr>
        <p:txBody>
          <a:bodyPr wrap="none" lIns="0" tIns="0" rIns="0" bIns="0">
            <a:spAutoFit/>
          </a:bodyPr>
          <a:lstStyle/>
          <a:p>
            <a:r>
              <a:rPr lang="en-US" sz="900" dirty="0">
                <a:solidFill>
                  <a:srgbClr val="931A1D"/>
                </a:solidFill>
              </a:rPr>
              <a:t>2. Plan de la session</a:t>
            </a:r>
          </a:p>
        </p:txBody>
      </p:sp>
      <p:sp>
        <p:nvSpPr>
          <p:cNvPr id="10" name="Rectangle 9"/>
          <p:cNvSpPr/>
          <p:nvPr/>
        </p:nvSpPr>
        <p:spPr>
          <a:xfrm>
            <a:off x="3858963" y="4534349"/>
            <a:ext cx="779059" cy="138499"/>
          </a:xfrm>
          <a:prstGeom prst="rect">
            <a:avLst/>
          </a:prstGeom>
          <a:solidFill>
            <a:schemeClr val="bg1"/>
          </a:solidFill>
        </p:spPr>
        <p:txBody>
          <a:bodyPr wrap="none" lIns="0" tIns="0" rIns="0" bIns="0">
            <a:spAutoFit/>
          </a:bodyPr>
          <a:lstStyle/>
          <a:p>
            <a:r>
              <a:rPr lang="en-US" sz="900" dirty="0">
                <a:solidFill>
                  <a:srgbClr val="931A1D"/>
                </a:solidFill>
              </a:rPr>
              <a:t>3, Plan de travail</a:t>
            </a:r>
          </a:p>
        </p:txBody>
      </p:sp>
      <p:sp>
        <p:nvSpPr>
          <p:cNvPr id="11" name="Rectangle 10"/>
          <p:cNvSpPr/>
          <p:nvPr/>
        </p:nvSpPr>
        <p:spPr>
          <a:xfrm>
            <a:off x="2438582" y="5369939"/>
            <a:ext cx="1158972" cy="138499"/>
          </a:xfrm>
          <a:prstGeom prst="rect">
            <a:avLst/>
          </a:prstGeom>
          <a:solidFill>
            <a:schemeClr val="bg1"/>
          </a:solidFill>
        </p:spPr>
        <p:txBody>
          <a:bodyPr wrap="none" lIns="0" tIns="0" rIns="0" bIns="0">
            <a:spAutoFit/>
          </a:bodyPr>
          <a:lstStyle/>
          <a:p>
            <a:r>
              <a:rPr lang="en-US" sz="900" dirty="0">
                <a:solidFill>
                  <a:srgbClr val="931A1D"/>
                </a:solidFill>
              </a:rPr>
              <a:t>4. </a:t>
            </a:r>
            <a:r>
              <a:rPr lang="en-US" sz="900" dirty="0" err="1">
                <a:solidFill>
                  <a:srgbClr val="931A1D"/>
                </a:solidFill>
              </a:rPr>
              <a:t>Comptabilité</a:t>
            </a:r>
            <a:r>
              <a:rPr lang="en-US" sz="900" dirty="0">
                <a:solidFill>
                  <a:srgbClr val="931A1D"/>
                </a:solidFill>
              </a:rPr>
              <a:t> </a:t>
            </a:r>
            <a:r>
              <a:rPr lang="en-US" sz="900" dirty="0" err="1">
                <a:solidFill>
                  <a:srgbClr val="931A1D"/>
                </a:solidFill>
              </a:rPr>
              <a:t>matières</a:t>
            </a:r>
            <a:endParaRPr lang="en-US" sz="900" dirty="0">
              <a:solidFill>
                <a:srgbClr val="931A1D"/>
              </a:solidFill>
            </a:endParaRPr>
          </a:p>
        </p:txBody>
      </p:sp>
      <p:sp>
        <p:nvSpPr>
          <p:cNvPr id="12" name="Rectangle 11"/>
          <p:cNvSpPr/>
          <p:nvPr/>
        </p:nvSpPr>
        <p:spPr>
          <a:xfrm>
            <a:off x="1202102" y="4534349"/>
            <a:ext cx="1566134" cy="138499"/>
          </a:xfrm>
          <a:prstGeom prst="rect">
            <a:avLst/>
          </a:prstGeom>
          <a:solidFill>
            <a:schemeClr val="bg1"/>
          </a:solidFill>
        </p:spPr>
        <p:txBody>
          <a:bodyPr wrap="none" lIns="0" tIns="0" rIns="0" bIns="0">
            <a:spAutoFit/>
          </a:bodyPr>
          <a:lstStyle/>
          <a:p>
            <a:r>
              <a:rPr lang="en-US" sz="900" dirty="0">
                <a:solidFill>
                  <a:srgbClr val="931A1D"/>
                </a:solidFill>
              </a:rPr>
              <a:t>5. </a:t>
            </a:r>
            <a:r>
              <a:rPr lang="fr-FR" sz="900" dirty="0">
                <a:solidFill>
                  <a:srgbClr val="931A1D"/>
                </a:solidFill>
              </a:rPr>
              <a:t>Système de suivi des abandons</a:t>
            </a:r>
            <a:endParaRPr lang="en-US" sz="900" dirty="0">
              <a:solidFill>
                <a:srgbClr val="931A1D"/>
              </a:solidFill>
            </a:endParaRPr>
          </a:p>
        </p:txBody>
      </p:sp>
      <p:sp>
        <p:nvSpPr>
          <p:cNvPr id="13" name="Rectangle 12"/>
          <p:cNvSpPr/>
          <p:nvPr/>
        </p:nvSpPr>
        <p:spPr>
          <a:xfrm>
            <a:off x="1299068" y="3182698"/>
            <a:ext cx="867225" cy="138499"/>
          </a:xfrm>
          <a:prstGeom prst="rect">
            <a:avLst/>
          </a:prstGeom>
          <a:solidFill>
            <a:schemeClr val="bg1"/>
          </a:solidFill>
        </p:spPr>
        <p:txBody>
          <a:bodyPr wrap="none" lIns="0" tIns="0" rIns="0" bIns="0">
            <a:spAutoFit/>
          </a:bodyPr>
          <a:lstStyle/>
          <a:p>
            <a:r>
              <a:rPr lang="en-US" sz="900" dirty="0">
                <a:solidFill>
                  <a:srgbClr val="931A1D"/>
                </a:solidFill>
              </a:rPr>
              <a:t>6. Tableau de </a:t>
            </a:r>
            <a:r>
              <a:rPr lang="en-US" sz="900" dirty="0" err="1">
                <a:solidFill>
                  <a:srgbClr val="931A1D"/>
                </a:solidFill>
              </a:rPr>
              <a:t>suivi</a:t>
            </a:r>
            <a:endParaRPr lang="en-US" sz="900" dirty="0">
              <a:solidFill>
                <a:srgbClr val="931A1D"/>
              </a:solidFill>
            </a:endParaRPr>
          </a:p>
        </p:txBody>
      </p:sp>
      <p:sp>
        <p:nvSpPr>
          <p:cNvPr id="7" name="TextBox 6">
            <a:extLst>
              <a:ext uri="{FF2B5EF4-FFF2-40B4-BE49-F238E27FC236}">
                <a16:creationId xmlns:a16="http://schemas.microsoft.com/office/drawing/2014/main" id="{4027AF1C-1692-A6D2-7628-0E9BEF43A632}"/>
              </a:ext>
            </a:extLst>
          </p:cNvPr>
          <p:cNvSpPr txBox="1"/>
          <p:nvPr/>
        </p:nvSpPr>
        <p:spPr>
          <a:xfrm>
            <a:off x="2337758" y="3257909"/>
            <a:ext cx="1319841" cy="73866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rgbClr val="931A1D"/>
                </a:solidFill>
              </a:rPr>
              <a:t>Optez</a:t>
            </a:r>
            <a:r>
              <a:rPr lang="en-US" sz="1400" dirty="0">
                <a:solidFill>
                  <a:srgbClr val="931A1D"/>
                </a:solidFill>
              </a:rPr>
              <a:t> pour </a:t>
            </a:r>
            <a:r>
              <a:rPr lang="en-US" sz="1400" dirty="0" err="1">
                <a:solidFill>
                  <a:srgbClr val="931A1D"/>
                </a:solidFill>
              </a:rPr>
              <a:t>une</a:t>
            </a:r>
            <a:r>
              <a:rPr lang="en-US" sz="1400" dirty="0">
                <a:solidFill>
                  <a:srgbClr val="931A1D"/>
                </a:solidFill>
              </a:rPr>
              <a:t> couverture à 100</a:t>
            </a:r>
          </a:p>
        </p:txBody>
      </p:sp>
    </p:spTree>
    <p:extLst>
      <p:ext uri="{BB962C8B-B14F-4D97-AF65-F5344CB8AC3E}">
        <p14:creationId xmlns:p14="http://schemas.microsoft.com/office/powerpoint/2010/main" val="1233936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D9C0A5A-CAE2-4C19-A87D-F75C8043E3D4}"/>
              </a:ext>
            </a:extLst>
          </p:cNvPr>
          <p:cNvSpPr>
            <a:spLocks noGrp="1"/>
          </p:cNvSpPr>
          <p:nvPr>
            <p:ph type="title"/>
          </p:nvPr>
        </p:nvSpPr>
        <p:spPr>
          <a:xfrm>
            <a:off x="507999" y="365126"/>
            <a:ext cx="10785475" cy="777875"/>
          </a:xfrm>
        </p:spPr>
        <p:txBody>
          <a:bodyPr/>
          <a:lstStyle/>
          <a:p>
            <a:pPr algn="l" rtl="0"/>
            <a:r>
              <a:rPr lang="fr" sz="3200" b="1" i="0" u="none" baseline="0" dirty="0">
                <a:latin typeface="Poppins" panose="00000500000000000000" pitchFamily="2" charset="0"/>
                <a:cs typeface="Poppins" panose="00000500000000000000" pitchFamily="2" charset="0"/>
              </a:rPr>
              <a:t>Synergies entre la vaccination contre la COVID-19 et la vaccination de routine des enfants</a:t>
            </a:r>
          </a:p>
        </p:txBody>
      </p:sp>
      <p:sp>
        <p:nvSpPr>
          <p:cNvPr id="21" name="Slide Number Placeholder 5">
            <a:extLst>
              <a:ext uri="{FF2B5EF4-FFF2-40B4-BE49-F238E27FC236}">
                <a16:creationId xmlns:a16="http://schemas.microsoft.com/office/drawing/2014/main" id="{5E329095-8135-43BD-A5C8-B3B8034BEB82}"/>
              </a:ext>
            </a:extLst>
          </p:cNvPr>
          <p:cNvSpPr>
            <a:spLocks noGrp="1"/>
          </p:cNvSpPr>
          <p:nvPr>
            <p:ph type="sldNum" sz="quarter" idx="4294967295"/>
          </p:nvPr>
        </p:nvSpPr>
        <p:spPr>
          <a:xfrm>
            <a:off x="11293475" y="6483350"/>
            <a:ext cx="898525" cy="12223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 sz="8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sp>
        <p:nvSpPr>
          <p:cNvPr id="6" name="Rectángulo 5">
            <a:extLst>
              <a:ext uri="{FF2B5EF4-FFF2-40B4-BE49-F238E27FC236}">
                <a16:creationId xmlns:a16="http://schemas.microsoft.com/office/drawing/2014/main" id="{6D04EF1B-8FBE-47F3-AEA5-78F3DDB5DF47}"/>
              </a:ext>
            </a:extLst>
          </p:cNvPr>
          <p:cNvSpPr/>
          <p:nvPr/>
        </p:nvSpPr>
        <p:spPr>
          <a:xfrm>
            <a:off x="435015" y="1519497"/>
            <a:ext cx="5584785" cy="29350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rtl="0"/>
            <a:r>
              <a:rPr lang="fr" sz="1600" b="1" i="0" u="none" baseline="0" dirty="0">
                <a:latin typeface="Poppins" panose="00000500000000000000" pitchFamily="2" charset="0"/>
                <a:cs typeface="Poppins" panose="00000500000000000000" pitchFamily="2" charset="0"/>
              </a:rPr>
              <a:t>Sri Lanka</a:t>
            </a:r>
            <a:r>
              <a:rPr lang="fr" sz="1600" b="1" i="0" u="none" baseline="30000" dirty="0">
                <a:latin typeface="Poppins" panose="00000500000000000000" pitchFamily="2" charset="0"/>
                <a:cs typeface="Poppins" panose="00000500000000000000" pitchFamily="2" charset="0"/>
              </a:rPr>
              <a:t>1</a:t>
            </a:r>
            <a:r>
              <a:rPr lang="fr" sz="1600" b="0" i="0" u="none" baseline="0" dirty="0">
                <a:latin typeface="Poppins" panose="00000500000000000000" pitchFamily="2" charset="0"/>
                <a:cs typeface="Poppins" panose="00000500000000000000" pitchFamily="2" charset="0"/>
              </a:rPr>
              <a:t> - stratégies de prestation combinées</a:t>
            </a:r>
            <a:endParaRPr lang="fr" sz="1600" dirty="0">
              <a:latin typeface="Poppins" panose="00000500000000000000" pitchFamily="2" charset="0"/>
              <a:cs typeface="Poppins" panose="00000500000000000000" pitchFamily="2" charset="0"/>
            </a:endParaRPr>
          </a:p>
        </p:txBody>
      </p:sp>
      <p:cxnSp>
        <p:nvCxnSpPr>
          <p:cNvPr id="7" name="Conector recto 6">
            <a:extLst>
              <a:ext uri="{FF2B5EF4-FFF2-40B4-BE49-F238E27FC236}">
                <a16:creationId xmlns:a16="http://schemas.microsoft.com/office/drawing/2014/main" id="{E4C36930-6232-480F-B587-8FFFE8181728}"/>
              </a:ext>
            </a:extLst>
          </p:cNvPr>
          <p:cNvCxnSpPr>
            <a:cxnSpLocks/>
          </p:cNvCxnSpPr>
          <p:nvPr/>
        </p:nvCxnSpPr>
        <p:spPr>
          <a:xfrm>
            <a:off x="776740" y="2205227"/>
            <a:ext cx="476681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Marcador de texto 6">
            <a:extLst>
              <a:ext uri="{FF2B5EF4-FFF2-40B4-BE49-F238E27FC236}">
                <a16:creationId xmlns:a16="http://schemas.microsoft.com/office/drawing/2014/main" id="{B5666D4F-7100-4585-BDF6-CAD0C6782408}"/>
              </a:ext>
            </a:extLst>
          </p:cNvPr>
          <p:cNvSpPr txBox="1">
            <a:spLocks/>
          </p:cNvSpPr>
          <p:nvPr/>
        </p:nvSpPr>
        <p:spPr>
          <a:xfrm>
            <a:off x="304095" y="2312767"/>
            <a:ext cx="3676516" cy="3105651"/>
          </a:xfrm>
          <a:prstGeom prst="rect">
            <a:avLst/>
          </a:prstGeom>
          <a:solidFill>
            <a:schemeClr val="accent1">
              <a:lumMod val="20000"/>
              <a:lumOff val="80000"/>
            </a:schemeClr>
          </a:solidFill>
          <a:ln>
            <a:noFill/>
          </a:ln>
        </p:spPr>
        <p:txBody>
          <a:bodyPr vert="horz" wrap="square" lIns="0" tIns="0" rIns="0" bIns="0" numCol="1" spcCol="756000" rtlCol="0" anchor="ctr" anchorCtr="0">
            <a:noAutofit/>
          </a:bodyPr>
          <a:lstStyle>
            <a:defPPr>
              <a:defRPr lang="fr"/>
            </a:defPPr>
            <a:lvl1pPr marL="311902" indent="-311902" defTabSz="554492">
              <a:lnSpc>
                <a:spcPct val="120000"/>
              </a:lnSpc>
              <a:spcBef>
                <a:spcPts val="606"/>
              </a:spcBef>
              <a:spcAft>
                <a:spcPts val="0"/>
              </a:spcAft>
              <a:buSzPct val="75000"/>
              <a:buFont typeface="Arial" panose="020B0604020202020204" pitchFamily="34" charset="0"/>
              <a:buChar char="•"/>
              <a:defRPr sz="1100" b="0" i="0">
                <a:ea typeface="Roboto" panose="02000000000000000000" pitchFamily="2" charset="0"/>
                <a:cs typeface="Arial" panose="020B0604020202020204" pitchFamily="34" charset="0"/>
              </a:defRPr>
            </a:lvl1pPr>
            <a:lvl2pPr marL="311902" indent="-311902" defTabSz="554492">
              <a:lnSpc>
                <a:spcPct val="120000"/>
              </a:lnSpc>
              <a:spcBef>
                <a:spcPts val="303"/>
              </a:spcBef>
              <a:spcAft>
                <a:spcPts val="1455"/>
              </a:spcAft>
              <a:buClr>
                <a:schemeClr val="accent1"/>
              </a:buClr>
              <a:buSzPct val="100000"/>
              <a:buFont typeface="+mj-lt"/>
              <a:buAutoNum type="arabicPeriod"/>
              <a:defRPr sz="1940" b="0" i="0">
                <a:latin typeface="Poppins Medium" pitchFamily="2" charset="77"/>
                <a:ea typeface="Roboto" panose="02000000000000000000" pitchFamily="2" charset="0"/>
                <a:cs typeface="Poppins Medium" pitchFamily="2" charset="77"/>
              </a:defRPr>
            </a:lvl2pPr>
            <a:lvl3pPr marL="698573" lvl="2" indent="-174643" defTabSz="554492">
              <a:lnSpc>
                <a:spcPct val="120000"/>
              </a:lnSpc>
              <a:spcBef>
                <a:spcPts val="303"/>
              </a:spcBef>
              <a:spcAft>
                <a:spcPts val="728"/>
              </a:spcAft>
              <a:buClr>
                <a:schemeClr val="accent1"/>
              </a:buClr>
              <a:buSzPct val="110000"/>
              <a:buFont typeface="Arial" panose="020B0604020202020204" pitchFamily="34" charset="0"/>
              <a:buChar char="•"/>
              <a:defRPr sz="1000">
                <a:ea typeface="Roboto" panose="02000000000000000000" pitchFamily="2" charset="0"/>
                <a:cs typeface="Arial" panose="020B0604020202020204" pitchFamily="34" charset="0"/>
              </a:defRPr>
            </a:lvl3pPr>
            <a:lvl4pPr marL="916877"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404813" indent="-311150" algn="l" rtl="0"/>
            <a:r>
              <a:rPr lang="fr" sz="1200" b="0" i="0" u="none" baseline="0" dirty="0">
                <a:latin typeface="Poppins" panose="00000500000000000000" pitchFamily="2" charset="0"/>
                <a:cs typeface="Poppins" panose="00000500000000000000" pitchFamily="2" charset="0"/>
              </a:rPr>
              <a:t>Les sessions de vaccination de routine ont permis de filtrer les parents en ce qui concerne les doses de rappel du vaccin contre la COVID-19 et d'administrer la vaccination ou de motiver en faveur de cette dernière</a:t>
            </a:r>
          </a:p>
          <a:p>
            <a:pPr marL="404813" indent="-311150" algn="l" rtl="0"/>
            <a:r>
              <a:rPr lang="fr" sz="1200" b="0" i="0" u="none" baseline="0" dirty="0">
                <a:latin typeface="Poppins" panose="00000500000000000000" pitchFamily="2" charset="0"/>
                <a:cs typeface="Poppins" panose="00000500000000000000" pitchFamily="2" charset="0"/>
              </a:rPr>
              <a:t>Quelques questions ciblées ont permis d'identifier les personnes à haut risque non vaccinées dans les ménages (p. ex., les personnes de plus de 60 ans, les parents atteints de comorbidités, les personnes immunodéprimées) et de les orienter vers des cliniques communautaires ou mobiles</a:t>
            </a:r>
          </a:p>
        </p:txBody>
      </p:sp>
      <p:sp>
        <p:nvSpPr>
          <p:cNvPr id="9" name="Marcador de texto 6">
            <a:extLst>
              <a:ext uri="{FF2B5EF4-FFF2-40B4-BE49-F238E27FC236}">
                <a16:creationId xmlns:a16="http://schemas.microsoft.com/office/drawing/2014/main" id="{614858E7-7C7C-42F7-80B1-2DA08216B856}"/>
              </a:ext>
            </a:extLst>
          </p:cNvPr>
          <p:cNvSpPr txBox="1">
            <a:spLocks/>
          </p:cNvSpPr>
          <p:nvPr/>
        </p:nvSpPr>
        <p:spPr>
          <a:xfrm>
            <a:off x="6444258" y="2312655"/>
            <a:ext cx="5205542" cy="1790994"/>
          </a:xfrm>
          <a:prstGeom prst="rect">
            <a:avLst/>
          </a:prstGeom>
          <a:solidFill>
            <a:schemeClr val="accent1">
              <a:lumMod val="20000"/>
              <a:lumOff val="80000"/>
            </a:schemeClr>
          </a:solidFill>
          <a:ln>
            <a:noFill/>
          </a:ln>
        </p:spPr>
        <p:txBody>
          <a:bodyPr vert="horz" wrap="square" lIns="0" tIns="0" rIns="0" bIns="0" numCol="1" spcCol="756000" rtlCol="0" anchor="ctr" anchorCtr="0">
            <a:noAutofit/>
          </a:bodyPr>
          <a:lstStyle>
            <a:defPPr>
              <a:defRPr lang="fr"/>
            </a:defPPr>
            <a:lvl1pPr marL="311902" indent="-311902" defTabSz="554492">
              <a:lnSpc>
                <a:spcPct val="120000"/>
              </a:lnSpc>
              <a:spcBef>
                <a:spcPts val="606"/>
              </a:spcBef>
              <a:spcAft>
                <a:spcPts val="0"/>
              </a:spcAft>
              <a:buSzPct val="75000"/>
              <a:buFont typeface="Arial" panose="020B0604020202020204" pitchFamily="34" charset="0"/>
              <a:buChar char="•"/>
              <a:defRPr sz="1100" b="0" i="0">
                <a:ea typeface="Roboto" panose="02000000000000000000" pitchFamily="2" charset="0"/>
                <a:cs typeface="Arial" panose="020B0604020202020204" pitchFamily="34" charset="0"/>
              </a:defRPr>
            </a:lvl1pPr>
            <a:lvl2pPr marL="311902" indent="-311902" defTabSz="554492">
              <a:lnSpc>
                <a:spcPct val="120000"/>
              </a:lnSpc>
              <a:spcBef>
                <a:spcPts val="303"/>
              </a:spcBef>
              <a:spcAft>
                <a:spcPts val="1455"/>
              </a:spcAft>
              <a:buClr>
                <a:schemeClr val="accent1"/>
              </a:buClr>
              <a:buSzPct val="100000"/>
              <a:buFont typeface="+mj-lt"/>
              <a:buAutoNum type="arabicPeriod"/>
              <a:defRPr sz="1940" b="0" i="0">
                <a:latin typeface="Poppins Medium" pitchFamily="2" charset="77"/>
                <a:ea typeface="Roboto" panose="02000000000000000000" pitchFamily="2" charset="0"/>
                <a:cs typeface="Poppins Medium" pitchFamily="2" charset="77"/>
              </a:defRPr>
            </a:lvl2pPr>
            <a:lvl3pPr marL="698573" lvl="2" indent="-174643" defTabSz="554492">
              <a:lnSpc>
                <a:spcPct val="120000"/>
              </a:lnSpc>
              <a:spcBef>
                <a:spcPts val="303"/>
              </a:spcBef>
              <a:spcAft>
                <a:spcPts val="728"/>
              </a:spcAft>
              <a:buClr>
                <a:schemeClr val="accent1"/>
              </a:buClr>
              <a:buSzPct val="110000"/>
              <a:buFont typeface="Arial" panose="020B0604020202020204" pitchFamily="34" charset="0"/>
              <a:buChar char="•"/>
              <a:defRPr sz="1000">
                <a:ea typeface="Roboto" panose="02000000000000000000" pitchFamily="2" charset="0"/>
                <a:cs typeface="Arial" panose="020B0604020202020204" pitchFamily="34" charset="0"/>
              </a:defRPr>
            </a:lvl3pPr>
            <a:lvl4pPr marL="916877"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404813" indent="-311150" algn="l" rtl="0"/>
            <a:r>
              <a:rPr lang="fr" sz="1400" b="0" i="0" u="none" baseline="0" dirty="0">
                <a:latin typeface="Poppins" panose="00000500000000000000" pitchFamily="2" charset="0"/>
                <a:cs typeface="Poppins" panose="00000500000000000000" pitchFamily="2" charset="0"/>
              </a:rPr>
              <a:t>Les sites de vaccination de masse sont conformes aux normes techniques de prévention et de traitement des MAPI.</a:t>
            </a:r>
          </a:p>
          <a:p>
            <a:pPr marL="404813" indent="-311150" algn="l" rtl="0"/>
            <a:r>
              <a:rPr lang="fr" sz="1400" b="0" i="0" u="none" baseline="0" dirty="0">
                <a:latin typeface="Poppins" panose="00000500000000000000" pitchFamily="2" charset="0"/>
                <a:cs typeface="Poppins" panose="00000500000000000000" pitchFamily="2" charset="0"/>
              </a:rPr>
              <a:t>Le recours à des points de vue pluridisciplinaires extérieurs au ministère a permis de mener des enquêtes et des analyses plus approfondies sur les cas graves de MAPI</a:t>
            </a:r>
          </a:p>
        </p:txBody>
      </p:sp>
      <p:sp>
        <p:nvSpPr>
          <p:cNvPr id="10" name="Rectángulo 9">
            <a:extLst>
              <a:ext uri="{FF2B5EF4-FFF2-40B4-BE49-F238E27FC236}">
                <a16:creationId xmlns:a16="http://schemas.microsoft.com/office/drawing/2014/main" id="{56CF859E-BA9A-4C96-B7C8-886A4BDB3543}"/>
              </a:ext>
            </a:extLst>
          </p:cNvPr>
          <p:cNvSpPr/>
          <p:nvPr/>
        </p:nvSpPr>
        <p:spPr>
          <a:xfrm>
            <a:off x="6090988" y="1519497"/>
            <a:ext cx="5422269" cy="30700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rtl="0"/>
            <a:r>
              <a:rPr lang="fr" sz="1600" b="1" i="0" u="none" baseline="0">
                <a:latin typeface="Poppins" panose="00000500000000000000" pitchFamily="2" charset="0"/>
                <a:cs typeface="Poppins" panose="00000500000000000000" pitchFamily="2" charset="0"/>
              </a:rPr>
              <a:t>Bolivie</a:t>
            </a:r>
            <a:r>
              <a:rPr lang="fr" sz="1600" b="1" i="0" u="none" baseline="30000">
                <a:latin typeface="Poppins" panose="00000500000000000000" pitchFamily="2" charset="0"/>
                <a:cs typeface="Poppins" panose="00000500000000000000" pitchFamily="2" charset="0"/>
              </a:rPr>
              <a:t>2</a:t>
            </a:r>
            <a:r>
              <a:rPr lang="fr" sz="1600" b="0" i="0" u="none" baseline="0">
                <a:latin typeface="Poppins" panose="00000500000000000000" pitchFamily="2" charset="0"/>
                <a:cs typeface="Poppins" panose="00000500000000000000" pitchFamily="2" charset="0"/>
              </a:rPr>
              <a:t> - renforcement de la surveillance des MAPI</a:t>
            </a:r>
          </a:p>
        </p:txBody>
      </p:sp>
      <p:cxnSp>
        <p:nvCxnSpPr>
          <p:cNvPr id="11" name="Conector recto 10">
            <a:extLst>
              <a:ext uri="{FF2B5EF4-FFF2-40B4-BE49-F238E27FC236}">
                <a16:creationId xmlns:a16="http://schemas.microsoft.com/office/drawing/2014/main" id="{7B1018B9-6BD7-4D3F-BCF1-88F9E9829F25}"/>
              </a:ext>
            </a:extLst>
          </p:cNvPr>
          <p:cNvCxnSpPr>
            <a:cxnSpLocks/>
          </p:cNvCxnSpPr>
          <p:nvPr/>
        </p:nvCxnSpPr>
        <p:spPr>
          <a:xfrm>
            <a:off x="6447167" y="2207453"/>
            <a:ext cx="4414107"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D7738044-41B4-4D58-A82D-F8E38E023819}"/>
              </a:ext>
            </a:extLst>
          </p:cNvPr>
          <p:cNvSpPr txBox="1"/>
          <p:nvPr/>
        </p:nvSpPr>
        <p:spPr>
          <a:xfrm>
            <a:off x="6432713" y="4263958"/>
            <a:ext cx="5090333" cy="461665"/>
          </a:xfrm>
          <a:prstGeom prst="rect">
            <a:avLst/>
          </a:prstGeom>
          <a:noFill/>
        </p:spPr>
        <p:txBody>
          <a:bodyPr wrap="square" rtlCol="0">
            <a:spAutoFit/>
          </a:bodyPr>
          <a:lstStyle/>
          <a:p>
            <a:pPr algn="l" rtl="0">
              <a:defRPr/>
            </a:pPr>
            <a:r>
              <a:rPr kumimoji="0" lang="fr" sz="800" b="0" i="0" u="none" strike="noStrike" kern="1200" cap="none" spc="0" normalizeH="0" baseline="0">
                <a:ln>
                  <a:noFill/>
                </a:ln>
                <a:solidFill>
                  <a:schemeClr val="bg1">
                    <a:lumMod val="75000"/>
                  </a:schemeClr>
                </a:solidFill>
                <a:effectLst/>
                <a:uLnTx/>
                <a:uFillTx/>
                <a:latin typeface="Poppins" panose="00000500000000000000" pitchFamily="2" charset="0"/>
                <a:cs typeface="Poppins" panose="00000500000000000000" pitchFamily="2" charset="0"/>
              </a:rPr>
              <a:t>1. Réunion du groupe de travail régional SEARO, mars 2022. OMS. Expérience du Sri Lanka en matière de </a:t>
            </a:r>
            <a:r>
              <a:rPr lang="fr" sz="800" b="0" i="0" u="none" baseline="0">
                <a:solidFill>
                  <a:schemeClr val="bg1">
                    <a:lumMod val="75000"/>
                  </a:schemeClr>
                </a:solidFill>
                <a:latin typeface="Poppins" panose="00000500000000000000" pitchFamily="2" charset="0"/>
                <a:cs typeface="Poppins" panose="00000500000000000000" pitchFamily="2" charset="0"/>
              </a:rPr>
              <a:t>combinaison des séances de vaccination de routine et de la vaccination contre la COVID-19. </a:t>
            </a:r>
            <a:r>
              <a:rPr kumimoji="0" lang="fr" sz="800" b="0" i="0" u="none" strike="noStrike" kern="1200" cap="none" spc="0" normalizeH="0" baseline="0">
                <a:ln>
                  <a:noFill/>
                </a:ln>
                <a:solidFill>
                  <a:schemeClr val="bg1">
                    <a:lumMod val="75000"/>
                  </a:schemeClr>
                </a:solidFill>
                <a:effectLst/>
                <a:uLnTx/>
                <a:uFillTx/>
                <a:latin typeface="Poppins" panose="00000500000000000000" pitchFamily="2" charset="0"/>
                <a:cs typeface="Poppins" panose="000005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800" b="0" i="0" u="none" strike="noStrike" kern="1200" cap="none" spc="0" normalizeH="0" baseline="0">
                <a:ln>
                  <a:noFill/>
                </a:ln>
                <a:solidFill>
                  <a:schemeClr val="bg1">
                    <a:lumMod val="75000"/>
                  </a:schemeClr>
                </a:solidFill>
                <a:effectLst/>
                <a:uLnTx/>
                <a:uFillTx/>
                <a:latin typeface="Poppins" panose="00000500000000000000" pitchFamily="2" charset="0"/>
                <a:cs typeface="Poppins" panose="00000500000000000000" pitchFamily="2" charset="0"/>
              </a:rPr>
              <a:t>2. Bolivie. Résultats de la mini-cPIE. Novembre</a:t>
            </a:r>
            <a:r>
              <a:rPr lang="fr" sz="800" b="0" i="0" u="none" baseline="0">
                <a:solidFill>
                  <a:schemeClr val="bg1">
                    <a:lumMod val="75000"/>
                  </a:schemeClr>
                </a:solidFill>
                <a:latin typeface="Poppins" panose="00000500000000000000" pitchFamily="2" charset="0"/>
                <a:cs typeface="Poppins" panose="00000500000000000000" pitchFamily="2" charset="0"/>
              </a:rPr>
              <a:t> 2021. </a:t>
            </a:r>
          </a:p>
        </p:txBody>
      </p:sp>
      <p:pic>
        <p:nvPicPr>
          <p:cNvPr id="17" name="Picture 4">
            <a:extLst>
              <a:ext uri="{FF2B5EF4-FFF2-40B4-BE49-F238E27FC236}">
                <a16:creationId xmlns:a16="http://schemas.microsoft.com/office/drawing/2014/main" id="{C4810BE5-D18B-4CCD-B4D4-7036B5D8F3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80611" y="2312768"/>
            <a:ext cx="2039189" cy="3105650"/>
          </a:xfrm>
          <a:prstGeom prst="rect">
            <a:avLst/>
          </a:prstGeom>
        </p:spPr>
      </p:pic>
      <p:sp>
        <p:nvSpPr>
          <p:cNvPr id="19" name="TextBox 18">
            <a:extLst>
              <a:ext uri="{FF2B5EF4-FFF2-40B4-BE49-F238E27FC236}">
                <a16:creationId xmlns:a16="http://schemas.microsoft.com/office/drawing/2014/main" id="{528507EC-E2A7-44C2-8802-38C0B20E5A43}"/>
              </a:ext>
            </a:extLst>
          </p:cNvPr>
          <p:cNvSpPr txBox="1"/>
          <p:nvPr/>
        </p:nvSpPr>
        <p:spPr>
          <a:xfrm>
            <a:off x="247299" y="5568622"/>
            <a:ext cx="10831100" cy="738664"/>
          </a:xfrm>
          <a:prstGeom prst="rect">
            <a:avLst/>
          </a:prstGeom>
          <a:noFill/>
        </p:spPr>
        <p:txBody>
          <a:bodyPr wrap="square">
            <a:spAutoFit/>
          </a:bodyPr>
          <a:lstStyle/>
          <a:p>
            <a:pPr algn="l" rtl="0"/>
            <a:r>
              <a:rPr lang="fr" sz="1400" b="0" i="0" u="none" baseline="0" dirty="0">
                <a:solidFill>
                  <a:schemeClr val="accent2"/>
                </a:solidFill>
                <a:latin typeface="Poppins" panose="00000500000000000000" pitchFamily="2" charset="0"/>
                <a:ea typeface="Calibri" panose="020F0502020204030204" pitchFamily="34" charset="0"/>
                <a:cs typeface="Poppins" panose="00000500000000000000" pitchFamily="2" charset="0"/>
              </a:rPr>
              <a:t>Rechercher des synergies avec la prestation des services de vaccination contre la COVID-19 pour renforcer la vaccination et les soins de santé primaires tout au long de la vie (p. ex., la vaccination en milieu scolaire ; les programmes de vaccination des adolescents et des adultes, y compris les agents de santé, les femmes enceintes et les personnes âgées ; l'intégration avec d'autres vaccinations et services de santé, le cas échéant).   </a:t>
            </a:r>
            <a:endParaRPr lang="fr" sz="1400" dirty="0">
              <a:solidFill>
                <a:schemeClr val="accent2"/>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54042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D9C0A5A-CAE2-4C19-A87D-F75C8043E3D4}"/>
              </a:ext>
            </a:extLst>
          </p:cNvPr>
          <p:cNvSpPr>
            <a:spLocks noGrp="1"/>
          </p:cNvSpPr>
          <p:nvPr>
            <p:ph type="title"/>
          </p:nvPr>
        </p:nvSpPr>
        <p:spPr/>
        <p:txBody>
          <a:bodyPr/>
          <a:lstStyle/>
          <a:p>
            <a:pPr algn="l" rtl="0"/>
            <a:r>
              <a:rPr lang="fr" sz="2800" b="1" i="0" u="none" baseline="0" dirty="0">
                <a:latin typeface="Poppins" panose="00000500000000000000" pitchFamily="2" charset="0"/>
                <a:cs typeface="Poppins" panose="00000500000000000000" pitchFamily="2" charset="0"/>
              </a:rPr>
              <a:t>Synergies entre la vaccination contre la COVID-19 et la vaccination de routine des enfants</a:t>
            </a:r>
          </a:p>
        </p:txBody>
      </p:sp>
      <p:sp>
        <p:nvSpPr>
          <p:cNvPr id="2" name="Marcador de número de diapositiva 1">
            <a:extLst>
              <a:ext uri="{FF2B5EF4-FFF2-40B4-BE49-F238E27FC236}">
                <a16:creationId xmlns:a16="http://schemas.microsoft.com/office/drawing/2014/main" id="{257D238F-9A3D-4441-84EC-727A86E3BC60}"/>
              </a:ext>
            </a:extLst>
          </p:cNvPr>
          <p:cNvSpPr>
            <a:spLocks noGrp="1"/>
          </p:cNvSpPr>
          <p:nvPr>
            <p:ph type="sldNum" sz="quarter" idx="4294967295"/>
          </p:nvPr>
        </p:nvSpPr>
        <p:spPr>
          <a:xfrm>
            <a:off x="11295063" y="6461125"/>
            <a:ext cx="896937" cy="111125"/>
          </a:xfrm>
        </p:spPr>
        <p:txBody>
          <a:bodyPr/>
          <a:lstStyle/>
          <a:p>
            <a:pPr algn="l" rtl="0"/>
            <a:r>
              <a:rPr lang="fr" b="0" i="0" u="none" baseline="0">
                <a:latin typeface="Calibri" panose="020F0502020204030204" pitchFamily="34" charset="0"/>
                <a:cs typeface="Calibri" panose="020F0502020204030204" pitchFamily="34" charset="0"/>
              </a:rPr>
              <a:t> </a:t>
            </a:r>
          </a:p>
        </p:txBody>
      </p:sp>
      <p:sp>
        <p:nvSpPr>
          <p:cNvPr id="12" name="CuadroTexto 11">
            <a:extLst>
              <a:ext uri="{FF2B5EF4-FFF2-40B4-BE49-F238E27FC236}">
                <a16:creationId xmlns:a16="http://schemas.microsoft.com/office/drawing/2014/main" id="{D7738044-41B4-4D58-A82D-F8E38E023819}"/>
              </a:ext>
            </a:extLst>
          </p:cNvPr>
          <p:cNvSpPr txBox="1"/>
          <p:nvPr/>
        </p:nvSpPr>
        <p:spPr>
          <a:xfrm>
            <a:off x="7147932" y="5946659"/>
            <a:ext cx="3927936" cy="461665"/>
          </a:xfrm>
          <a:prstGeom prst="rect">
            <a:avLst/>
          </a:prstGeom>
          <a:noFill/>
        </p:spPr>
        <p:txBody>
          <a:bodyPr wrap="square" rtlCol="0">
            <a:spAutoFit/>
          </a:bodyPr>
          <a:lstStyle/>
          <a:p>
            <a:pPr algn="l" rtl="0">
              <a:defRPr/>
            </a:pPr>
            <a:r>
              <a:rPr lang="fr" sz="800" b="0" i="1" u="none" baseline="0" dirty="0">
                <a:solidFill>
                  <a:schemeClr val="bg1">
                    <a:lumMod val="75000"/>
                  </a:schemeClr>
                </a:solidFill>
                <a:latin typeface="Calibri" panose="020F0502020204030204" pitchFamily="34" charset="0"/>
                <a:cs typeface="Calibri" panose="020F0502020204030204" pitchFamily="34" charset="0"/>
              </a:rPr>
              <a:t>Source :</a:t>
            </a:r>
            <a:r>
              <a:rPr lang="fr" sz="800" b="0" i="0" u="none" baseline="0" dirty="0">
                <a:solidFill>
                  <a:schemeClr val="bg1">
                    <a:lumMod val="75000"/>
                  </a:schemeClr>
                </a:solidFill>
                <a:latin typeface="Calibri" panose="020F0502020204030204" pitchFamily="34" charset="0"/>
                <a:cs typeface="Calibri" panose="020F0502020204030204" pitchFamily="34" charset="0"/>
              </a:rPr>
              <a:t> Maintien de l'offre et de l'utilisation des services de santé pour les mères, les nouveau-nés, les enfants, les adolescents et les personnes âgées pendant la pandémie de COVID-19 : Enseignements tirés de 19 pays. Genève : Organisation mondiale de la Santé ; 2021. </a:t>
            </a:r>
            <a:endParaRPr kumimoji="0" lang="fr" sz="800" b="0" i="0" u="none" strike="noStrike" kern="1200" cap="none" spc="0" normalizeH="0" baseline="0" noProof="0" dirty="0">
              <a:ln>
                <a:noFill/>
              </a:ln>
              <a:solidFill>
                <a:schemeClr val="bg1">
                  <a:lumMod val="75000"/>
                </a:schemeClr>
              </a:solidFill>
              <a:effectLst/>
              <a:uLnTx/>
              <a:uFillTx/>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120D8666-07AA-4B6B-818D-B0668C57FB0E}"/>
              </a:ext>
            </a:extLst>
          </p:cNvPr>
          <p:cNvSpPr txBox="1"/>
          <p:nvPr/>
        </p:nvSpPr>
        <p:spPr>
          <a:xfrm>
            <a:off x="7147932" y="2523113"/>
            <a:ext cx="3003395" cy="1477328"/>
          </a:xfrm>
          <a:prstGeom prst="rect">
            <a:avLst/>
          </a:prstGeom>
          <a:noFill/>
        </p:spPr>
        <p:txBody>
          <a:bodyPr wrap="square">
            <a:spAutoFit/>
          </a:bodyPr>
          <a:lstStyle/>
          <a:p>
            <a:pPr algn="l" rtl="0"/>
            <a:r>
              <a:rPr lang="fr" b="0" i="0" u="none" baseline="0" dirty="0">
                <a:solidFill>
                  <a:schemeClr val="accent2"/>
                </a:solidFill>
                <a:latin typeface="Poppins" panose="00000500000000000000" pitchFamily="2" charset="0"/>
                <a:ea typeface="Calibri" panose="020F0502020204030204" pitchFamily="34" charset="0"/>
                <a:cs typeface="Poppins" panose="00000500000000000000" pitchFamily="2" charset="0"/>
              </a:rPr>
              <a:t>Investir dans des systèmes de données robustes, notamment en développant des solutions numériques et des systèmes d'information électroniques</a:t>
            </a:r>
            <a:endParaRPr lang="fr" dirty="0">
              <a:solidFill>
                <a:schemeClr val="accent2"/>
              </a:solidFill>
              <a:latin typeface="Poppins" panose="00000500000000000000" pitchFamily="2" charset="0"/>
              <a:cs typeface="Poppins" panose="00000500000000000000" pitchFamily="2" charset="0"/>
            </a:endParaRPr>
          </a:p>
        </p:txBody>
      </p:sp>
      <p:pic>
        <p:nvPicPr>
          <p:cNvPr id="21" name="Picture 20">
            <a:extLst>
              <a:ext uri="{FF2B5EF4-FFF2-40B4-BE49-F238E27FC236}">
                <a16:creationId xmlns:a16="http://schemas.microsoft.com/office/drawing/2014/main" id="{F97161B9-661A-459B-9A64-8513FE87A5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3716" y="1714918"/>
            <a:ext cx="5847660" cy="4144658"/>
          </a:xfrm>
          <a:prstGeom prst="rect">
            <a:avLst/>
          </a:prstGeom>
        </p:spPr>
      </p:pic>
      <p:sp>
        <p:nvSpPr>
          <p:cNvPr id="4" name="Rectangle 3">
            <a:extLst>
              <a:ext uri="{FF2B5EF4-FFF2-40B4-BE49-F238E27FC236}">
                <a16:creationId xmlns:a16="http://schemas.microsoft.com/office/drawing/2014/main" id="{E411B72A-07B3-404F-93A2-3F032F07F94C}"/>
              </a:ext>
            </a:extLst>
          </p:cNvPr>
          <p:cNvSpPr/>
          <p:nvPr/>
        </p:nvSpPr>
        <p:spPr>
          <a:xfrm>
            <a:off x="853716" y="4267872"/>
            <a:ext cx="5847660" cy="2764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Tree>
    <p:extLst>
      <p:ext uri="{BB962C8B-B14F-4D97-AF65-F5344CB8AC3E}">
        <p14:creationId xmlns:p14="http://schemas.microsoft.com/office/powerpoint/2010/main" val="3292562028"/>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A645-8735-4C22-B65B-449AAA0E6073}"/>
              </a:ext>
            </a:extLst>
          </p:cNvPr>
          <p:cNvSpPr>
            <a:spLocks noGrp="1"/>
          </p:cNvSpPr>
          <p:nvPr>
            <p:ph type="title"/>
          </p:nvPr>
        </p:nvSpPr>
        <p:spPr/>
        <p:txBody>
          <a:bodyPr>
            <a:normAutofit/>
          </a:bodyPr>
          <a:lstStyle/>
          <a:p>
            <a:pPr algn="l" rtl="0"/>
            <a:r>
              <a:rPr lang="fr" sz="3600" b="1" i="0" u="none" baseline="0">
                <a:solidFill>
                  <a:schemeClr val="tx1"/>
                </a:solidFill>
                <a:latin typeface="Poppins" panose="00000500000000000000" pitchFamily="2" charset="0"/>
                <a:cs typeface="Poppins" panose="00000500000000000000" pitchFamily="2" charset="0"/>
              </a:rPr>
              <a:t>Conclusion</a:t>
            </a:r>
          </a:p>
        </p:txBody>
      </p:sp>
      <p:sp>
        <p:nvSpPr>
          <p:cNvPr id="3" name="Content Placeholder 2">
            <a:extLst>
              <a:ext uri="{FF2B5EF4-FFF2-40B4-BE49-F238E27FC236}">
                <a16:creationId xmlns:a16="http://schemas.microsoft.com/office/drawing/2014/main" id="{0E751FEB-25BE-489C-B180-721C634220E3}"/>
              </a:ext>
            </a:extLst>
          </p:cNvPr>
          <p:cNvSpPr>
            <a:spLocks noGrp="1"/>
          </p:cNvSpPr>
          <p:nvPr>
            <p:ph sz="half" idx="1"/>
          </p:nvPr>
        </p:nvSpPr>
        <p:spPr/>
        <p:txBody>
          <a:bodyPr>
            <a:normAutofit fontScale="85000" lnSpcReduction="20000"/>
          </a:bodyPr>
          <a:lstStyle/>
          <a:p>
            <a:pPr marL="536575"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344488" algn="l"/>
              </a:tabLst>
              <a:defRPr/>
            </a:pPr>
            <a:r>
              <a:rPr kumimoji="0" lang="fr" sz="2800" b="0"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t>Plus de deux ans de tensions et de perturbations du système de santé</a:t>
            </a:r>
          </a:p>
          <a:p>
            <a:pPr marL="536575"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344488" algn="l"/>
              </a:tabLst>
              <a:defRPr/>
            </a:pPr>
            <a:endParaRPr lang="fr" sz="2800" dirty="0">
              <a:solidFill>
                <a:srgbClr val="000000"/>
              </a:solidFill>
              <a:latin typeface="Poppins" panose="00000500000000000000" pitchFamily="2" charset="0"/>
              <a:cs typeface="Poppins" panose="00000500000000000000" pitchFamily="2" charset="0"/>
            </a:endParaRPr>
          </a:p>
          <a:p>
            <a:pPr marL="536575"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344488" algn="l"/>
              </a:tabLst>
              <a:defRPr/>
            </a:pPr>
            <a:r>
              <a:rPr kumimoji="0" lang="fr" sz="2800" b="0"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t>Nécessité urgente de combler les lacunes en matière d'immunité, de relancer les programmes de vaccination et de prévenir le risque d'épidémies</a:t>
            </a:r>
          </a:p>
          <a:p>
            <a:pPr marL="536575"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344488" algn="l"/>
              </a:tabLst>
              <a:defRPr/>
            </a:pPr>
            <a:endParaRPr kumimoji="0" lang="fr" sz="280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endParaRPr>
          </a:p>
          <a:p>
            <a:pPr marL="536575"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344488" algn="l"/>
              </a:tabLst>
              <a:defRPr/>
            </a:pPr>
            <a:r>
              <a:rPr kumimoji="0" lang="fr" sz="2800" b="0"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t>L'objectif est de mieux rebondir et non de revenir aux niveaux antérieurs à la pandémie</a:t>
            </a:r>
          </a:p>
          <a:p>
            <a:pPr marL="536575"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344488" algn="l"/>
              </a:tabLst>
              <a:defRPr/>
            </a:pPr>
            <a:endParaRPr kumimoji="0" lang="fr" sz="280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endParaRPr>
          </a:p>
          <a:p>
            <a:pPr marL="536575"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344488" algn="l"/>
              </a:tabLst>
              <a:defRPr/>
            </a:pPr>
            <a:r>
              <a:rPr kumimoji="0" lang="fr" sz="2800" b="0"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t>Opportunité de transformation de la reprise de la vaccination de routine et de la vaccination contre la COVID-19 en résilience et en renforcement des soins de santé primaires afin de ne laisser personne pour compte tout au long de la vie</a:t>
            </a:r>
            <a:endParaRPr lang="fr" sz="2800" dirty="0">
              <a:latin typeface="Poppins" panose="00000500000000000000" pitchFamily="2" charset="0"/>
              <a:cs typeface="Poppins" panose="00000500000000000000" pitchFamily="2" charset="0"/>
            </a:endParaRPr>
          </a:p>
          <a:p>
            <a:pPr lvl="1" algn="l" rtl="0"/>
            <a:endParaRPr lang="fr" sz="2800" dirty="0">
              <a:latin typeface="Poppins" panose="00000500000000000000" pitchFamily="2" charset="0"/>
              <a:cs typeface="Poppins" panose="00000500000000000000" pitchFamily="2" charset="0"/>
            </a:endParaRPr>
          </a:p>
          <a:p>
            <a:endParaRPr lang="fr" sz="2800" dirty="0">
              <a:latin typeface="Poppins" panose="00000500000000000000" pitchFamily="2" charset="0"/>
              <a:cs typeface="Poppins" panose="00000500000000000000" pitchFamily="2" charset="0"/>
            </a:endParaRPr>
          </a:p>
        </p:txBody>
      </p:sp>
      <p:sp>
        <p:nvSpPr>
          <p:cNvPr id="4" name="Slide Number Placeholder 3">
            <a:extLst>
              <a:ext uri="{FF2B5EF4-FFF2-40B4-BE49-F238E27FC236}">
                <a16:creationId xmlns:a16="http://schemas.microsoft.com/office/drawing/2014/main" id="{26B5A8C9-64BC-469E-BF2D-FD4802BFEEE9}"/>
              </a:ext>
            </a:extLst>
          </p:cNvPr>
          <p:cNvSpPr>
            <a:spLocks noGrp="1"/>
          </p:cNvSpPr>
          <p:nvPr>
            <p:ph type="sldNum" sz="quarter" idx="4294967295"/>
          </p:nvPr>
        </p:nvSpPr>
        <p:spPr>
          <a:xfrm>
            <a:off x="0" y="0"/>
            <a:ext cx="0" cy="0"/>
          </a:xfrm>
        </p:spPr>
        <p:txBody>
          <a:bodyPr/>
          <a:lstStyle/>
          <a:p>
            <a:pPr algn="l" rtl="0"/>
            <a:r>
              <a:rPr lang="fr" b="0" i="0" u="none" baseline="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943950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2795F-F790-4C93-8EC9-722BD7B1672A}"/>
              </a:ext>
            </a:extLst>
          </p:cNvPr>
          <p:cNvSpPr txBox="1">
            <a:spLocks/>
          </p:cNvSpPr>
          <p:nvPr/>
        </p:nvSpPr>
        <p:spPr>
          <a:xfrm>
            <a:off x="2235200" y="2616201"/>
            <a:ext cx="7924800" cy="1326091"/>
          </a:xfrm>
          <a:prstGeom prst="rect">
            <a:avLst/>
          </a:prstGeom>
        </p:spPr>
        <p:txBody>
          <a:bodyPr/>
          <a:lst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a:lstStyle>
          <a:p>
            <a:pPr algn="l" rtl="0"/>
            <a:r>
              <a:rPr lang="fr" sz="6600" b="1" i="0" u="none" baseline="0" dirty="0">
                <a:solidFill>
                  <a:srgbClr val="0B81D5"/>
                </a:solidFill>
                <a:latin typeface="Poppins ExtraBold" pitchFamily="2" charset="77"/>
                <a:cs typeface="Poppins ExtraBold" pitchFamily="2" charset="77"/>
              </a:rPr>
              <a:t>Diapositives supplémentaires</a:t>
            </a:r>
          </a:p>
        </p:txBody>
      </p:sp>
    </p:spTree>
    <p:extLst>
      <p:ext uri="{BB962C8B-B14F-4D97-AF65-F5344CB8AC3E}">
        <p14:creationId xmlns:p14="http://schemas.microsoft.com/office/powerpoint/2010/main" val="2767996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0">
            <a:extLst>
              <a:ext uri="{FF2B5EF4-FFF2-40B4-BE49-F238E27FC236}">
                <a16:creationId xmlns:a16="http://schemas.microsoft.com/office/drawing/2014/main" id="{95501471-6185-4763-9F54-957D9BC9E1DB}"/>
              </a:ext>
            </a:extLst>
          </p:cNvPr>
          <p:cNvGraphicFramePr>
            <a:graphicFrameLocks noGrp="1"/>
          </p:cNvGraphicFramePr>
          <p:nvPr>
            <p:extLst>
              <p:ext uri="{D42A27DB-BD31-4B8C-83A1-F6EECF244321}">
                <p14:modId xmlns:p14="http://schemas.microsoft.com/office/powerpoint/2010/main" val="4083017841"/>
              </p:ext>
            </p:extLst>
          </p:nvPr>
        </p:nvGraphicFramePr>
        <p:xfrm>
          <a:off x="512580" y="1902530"/>
          <a:ext cx="10850514" cy="3605402"/>
        </p:xfrm>
        <a:graphic>
          <a:graphicData uri="http://schemas.openxmlformats.org/drawingml/2006/table">
            <a:tbl>
              <a:tblPr firstRow="1" bandRow="1">
                <a:tableStyleId>{72833802-FEF1-4C79-8D5D-14CF1EAF98D9}</a:tableStyleId>
              </a:tblPr>
              <a:tblGrid>
                <a:gridCol w="1885769">
                  <a:extLst>
                    <a:ext uri="{9D8B030D-6E8A-4147-A177-3AD203B41FA5}">
                      <a16:colId xmlns:a16="http://schemas.microsoft.com/office/drawing/2014/main" val="1143634225"/>
                    </a:ext>
                  </a:extLst>
                </a:gridCol>
                <a:gridCol w="1106040">
                  <a:extLst>
                    <a:ext uri="{9D8B030D-6E8A-4147-A177-3AD203B41FA5}">
                      <a16:colId xmlns:a16="http://schemas.microsoft.com/office/drawing/2014/main" val="1504124732"/>
                    </a:ext>
                  </a:extLst>
                </a:gridCol>
                <a:gridCol w="7858705">
                  <a:extLst>
                    <a:ext uri="{9D8B030D-6E8A-4147-A177-3AD203B41FA5}">
                      <a16:colId xmlns:a16="http://schemas.microsoft.com/office/drawing/2014/main" val="715556059"/>
                    </a:ext>
                  </a:extLst>
                </a:gridCol>
              </a:tblGrid>
              <a:tr h="164227">
                <a:tc>
                  <a:txBody>
                    <a:bodyPr/>
                    <a:lstStyle/>
                    <a:p>
                      <a:pPr algn="l" rtl="0"/>
                      <a:r>
                        <a:rPr lang="fr" sz="1800" b="0" i="0" u="none" baseline="0" dirty="0">
                          <a:solidFill>
                            <a:schemeClr val="tx1"/>
                          </a:solidFill>
                          <a:latin typeface="Calibri" panose="020F0502020204030204" pitchFamily="34" charset="0"/>
                          <a:cs typeface="Calibri" panose="020F0502020204030204" pitchFamily="34" charset="0"/>
                        </a:rPr>
                        <a:t>Groupe de revenu</a:t>
                      </a:r>
                    </a:p>
                  </a:txBody>
                  <a:tcPr>
                    <a:lnL w="6350" cap="flat" cmpd="sng" algn="ctr">
                      <a:noFill/>
                      <a:prstDash val="solid"/>
                      <a:miter lim="800000"/>
                    </a:lnL>
                    <a:lnR>
                      <a:noFill/>
                    </a:lnR>
                    <a:lnT w="6350" cap="flat" cmpd="sng" algn="ctr">
                      <a:noFill/>
                      <a:prstDash val="solid"/>
                      <a:miter lim="800000"/>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fr" sz="1800" b="0" i="0" u="none" baseline="0">
                          <a:solidFill>
                            <a:schemeClr val="tx1"/>
                          </a:solidFill>
                          <a:latin typeface="Calibri" panose="020F0502020204030204" pitchFamily="34" charset="0"/>
                          <a:cs typeface="Calibri" panose="020F0502020204030204" pitchFamily="34" charset="0"/>
                        </a:rPr>
                        <a:t>Nombre </a:t>
                      </a:r>
                    </a:p>
                  </a:txBody>
                  <a:tcPr>
                    <a:lnL>
                      <a:noFill/>
                    </a:lnL>
                    <a:lnR>
                      <a:noFill/>
                    </a:lnR>
                    <a:lnT w="6350" cap="flat" cmpd="sng" algn="ctr">
                      <a:noFill/>
                      <a:prstDash val="solid"/>
                      <a:miter lim="800000"/>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a:r>
                        <a:rPr lang="fr" sz="1800" b="0" i="0" u="none" baseline="0">
                          <a:solidFill>
                            <a:schemeClr val="tx1"/>
                          </a:solidFill>
                          <a:latin typeface="Calibri" panose="020F0502020204030204" pitchFamily="34" charset="0"/>
                          <a:cs typeface="Calibri" panose="020F0502020204030204" pitchFamily="34" charset="0"/>
                        </a:rPr>
                        <a:t>Pays les plus préoccupants</a:t>
                      </a:r>
                    </a:p>
                  </a:txBody>
                  <a:tcPr>
                    <a:lnL>
                      <a:noFill/>
                    </a:lnL>
                    <a:lnR>
                      <a:noFill/>
                    </a:lnR>
                    <a:lnT w="6350" cap="flat" cmpd="sng" algn="ctr">
                      <a:noFill/>
                      <a:prstDash val="solid"/>
                      <a:miter lim="800000"/>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15630149"/>
                  </a:ext>
                </a:extLst>
              </a:tr>
              <a:tr h="403103">
                <a:tc>
                  <a:txBody>
                    <a:bodyPr/>
                    <a:lstStyle/>
                    <a:p>
                      <a:pPr algn="l" rtl="0"/>
                      <a:r>
                        <a:rPr lang="fr" sz="1800" b="0" i="0" u="none" baseline="0">
                          <a:latin typeface="Calibri" panose="020F0502020204030204" pitchFamily="34" charset="0"/>
                          <a:cs typeface="Calibri" panose="020F0502020204030204" pitchFamily="34" charset="0"/>
                        </a:rPr>
                        <a:t>Faible</a:t>
                      </a:r>
                    </a:p>
                  </a:txBody>
                  <a:tcPr anchor="b">
                    <a:lnL w="6350" cap="flat" cmpd="sng" algn="ctr">
                      <a:noFill/>
                      <a:prstDash val="solid"/>
                      <a:miter lim="800000"/>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rtl="0"/>
                      <a:r>
                        <a:rPr lang="fr" sz="1800" b="0" i="0" u="none" baseline="0">
                          <a:latin typeface="Calibri" panose="020F0502020204030204" pitchFamily="34" charset="0"/>
                          <a:cs typeface="Calibri" panose="020F0502020204030204" pitchFamily="34" charset="0"/>
                        </a:rPr>
                        <a:t>7</a:t>
                      </a:r>
                    </a:p>
                  </a:txBody>
                  <a:tcPr anchor="b">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a:r>
                        <a:rPr lang="fr" sz="1800" b="0" i="0" u="none" baseline="0">
                          <a:latin typeface="Calibri" panose="020F0502020204030204" pitchFamily="34" charset="0"/>
                          <a:cs typeface="Calibri" panose="020F0502020204030204" pitchFamily="34" charset="0"/>
                        </a:rPr>
                        <a:t>Afghanistan, Burundi, Liberia, Mozambique, Sierra Leone, Soudan du Sud, Soudan</a:t>
                      </a:r>
                    </a:p>
                  </a:txBody>
                  <a:tcP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07077843"/>
                  </a:ext>
                </a:extLst>
              </a:tr>
              <a:tr h="761417">
                <a:tc>
                  <a:txBody>
                    <a:bodyPr/>
                    <a:lstStyle/>
                    <a:p>
                      <a:pPr algn="l" rtl="0"/>
                      <a:r>
                        <a:rPr lang="fr" sz="1800" b="0" i="0" u="none" baseline="0">
                          <a:latin typeface="Calibri" panose="020F0502020204030204" pitchFamily="34" charset="0"/>
                          <a:cs typeface="Calibri" panose="020F0502020204030204" pitchFamily="34" charset="0"/>
                        </a:rPr>
                        <a:t>Moyenne inférieure</a:t>
                      </a:r>
                    </a:p>
                  </a:txBody>
                  <a:tcPr anchor="b">
                    <a:lnL w="6350" cap="flat" cmpd="sng" algn="ctr">
                      <a:noFill/>
                      <a:prstDash val="solid"/>
                      <a:miter lim="800000"/>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fr" sz="1800" b="0" i="0" u="none" baseline="0">
                          <a:latin typeface="Calibri" panose="020F0502020204030204" pitchFamily="34" charset="0"/>
                          <a:cs typeface="Calibri" panose="020F0502020204030204" pitchFamily="34" charset="0"/>
                        </a:rPr>
                        <a:t>17</a:t>
                      </a:r>
                    </a:p>
                  </a:txBody>
                  <a:tcPr anchor="b">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a:r>
                        <a:rPr lang="fr" sz="1800" b="0" i="0" u="none" baseline="0">
                          <a:latin typeface="Calibri" panose="020F0502020204030204" pitchFamily="34" charset="0"/>
                          <a:cs typeface="Calibri" panose="020F0502020204030204" pitchFamily="34" charset="0"/>
                        </a:rPr>
                        <a:t>Algérie, Angola, Bolivie, Cameroun, Comores, Djibouti, Eswatini, Kiribati, Lesotho, Micronésie, Nigeria, Papouasie-Nouvelle-Guinée, République du Congo, Sao Tomé-et-Principe, Timor oriental, Vanuatu, Zambie</a:t>
                      </a:r>
                    </a:p>
                  </a:txBody>
                  <a:tcP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3181734"/>
                  </a:ext>
                </a:extLst>
              </a:tr>
              <a:tr h="641979">
                <a:tc>
                  <a:txBody>
                    <a:bodyPr/>
                    <a:lstStyle/>
                    <a:p>
                      <a:pPr algn="l" rtl="0"/>
                      <a:r>
                        <a:rPr lang="fr" sz="1800" b="0" i="0" u="none" baseline="0">
                          <a:latin typeface="Calibri" panose="020F0502020204030204" pitchFamily="34" charset="0"/>
                          <a:cs typeface="Calibri" panose="020F0502020204030204" pitchFamily="34" charset="0"/>
                        </a:rPr>
                        <a:t>Moyenne supérieure</a:t>
                      </a:r>
                    </a:p>
                  </a:txBody>
                  <a:tcPr anchor="b">
                    <a:lnL w="6350" cap="flat" cmpd="sng" algn="ctr">
                      <a:noFill/>
                      <a:prstDash val="solid"/>
                      <a:miter lim="800000"/>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rtl="0"/>
                      <a:r>
                        <a:rPr lang="fr" sz="1800" b="0" i="0" u="none" baseline="0">
                          <a:latin typeface="Calibri" panose="020F0502020204030204" pitchFamily="34" charset="0"/>
                          <a:cs typeface="Calibri" panose="020F0502020204030204" pitchFamily="34" charset="0"/>
                        </a:rPr>
                        <a:t>14</a:t>
                      </a:r>
                    </a:p>
                  </a:txBody>
                  <a:tcPr anchor="b">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a:r>
                        <a:rPr lang="fr" sz="1800" b="0" i="0" u="none" baseline="0">
                          <a:latin typeface="Calibri" panose="020F0502020204030204" pitchFamily="34" charset="0"/>
                          <a:cs typeface="Calibri" panose="020F0502020204030204" pitchFamily="34" charset="0"/>
                        </a:rPr>
                        <a:t>Afrique du Sud, Belize, Botswana, Costa Rica, Dominique, Équateur, Fidji, Jordanie, Maldives, Mexique, Namibie, Sainte-Lucie, Surinam, Turkménistan</a:t>
                      </a:r>
                    </a:p>
                  </a:txBody>
                  <a:tcP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72378449"/>
                  </a:ext>
                </a:extLst>
              </a:tr>
              <a:tr h="761417">
                <a:tc>
                  <a:txBody>
                    <a:bodyPr/>
                    <a:lstStyle/>
                    <a:p>
                      <a:pPr algn="l" rtl="0"/>
                      <a:r>
                        <a:rPr lang="fr" sz="1800" b="0" i="0" u="sng" baseline="0">
                          <a:latin typeface="Calibri" panose="020F0502020204030204" pitchFamily="34" charset="0"/>
                          <a:cs typeface="Calibri" panose="020F0502020204030204" pitchFamily="34" charset="0"/>
                        </a:rPr>
                        <a:t>Revenu élevé</a:t>
                      </a:r>
                    </a:p>
                  </a:txBody>
                  <a:tcPr anchor="b">
                    <a:lnL w="6350" cap="flat" cmpd="sng" algn="ctr">
                      <a:noFill/>
                      <a:prstDash val="solid"/>
                      <a:miter lim="800000"/>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fr" sz="1800" b="0" i="0" u="sng" baseline="0">
                          <a:latin typeface="Calibri" panose="020F0502020204030204" pitchFamily="34" charset="0"/>
                          <a:cs typeface="Calibri" panose="020F0502020204030204" pitchFamily="34" charset="0"/>
                        </a:rPr>
                        <a:t>14</a:t>
                      </a:r>
                    </a:p>
                  </a:txBody>
                  <a:tcPr anchor="b">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 sz="1800" b="0" i="0" u="none" baseline="0">
                          <a:latin typeface="Calibri" panose="020F0502020204030204" pitchFamily="34" charset="0"/>
                          <a:cs typeface="Calibri" panose="020F0502020204030204" pitchFamily="34" charset="0"/>
                        </a:rPr>
                        <a:t>Antigua-et-Barbuda, Arabie saoudite, Bahamas, Bahreïn, Émirats arabes unis, Islande, Koweït, Nauru, Nouvelle-Zélande, Oman, Palau, Qatar, Saint-Kitts-et-Nevis, Trinité-et-Tobago</a:t>
                      </a:r>
                    </a:p>
                  </a:txBody>
                  <a:tcP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9084420"/>
                  </a:ext>
                </a:extLst>
              </a:tr>
              <a:tr h="242601">
                <a:tc>
                  <a:txBody>
                    <a:bodyPr/>
                    <a:lstStyle/>
                    <a:p>
                      <a:pPr algn="l" rtl="0"/>
                      <a:r>
                        <a:rPr lang="fr" sz="1800" b="0" i="0" u="none" baseline="0">
                          <a:latin typeface="Calibri" panose="020F0502020204030204" pitchFamily="34" charset="0"/>
                          <a:cs typeface="Calibri" panose="020F0502020204030204" pitchFamily="34" charset="0"/>
                        </a:rPr>
                        <a:t>Total</a:t>
                      </a:r>
                    </a:p>
                  </a:txBody>
                  <a:tcPr anchor="b">
                    <a:lnL w="6350" cap="flat" cmpd="sng" algn="ctr">
                      <a:noFill/>
                      <a:prstDash val="solid"/>
                      <a:miter lim="800000"/>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rtl="0"/>
                      <a:r>
                        <a:rPr lang="fr" sz="1800" b="0" i="0" u="none" baseline="0">
                          <a:latin typeface="Calibri" panose="020F0502020204030204" pitchFamily="34" charset="0"/>
                          <a:cs typeface="Calibri" panose="020F0502020204030204" pitchFamily="34" charset="0"/>
                        </a:rPr>
                        <a:t>52</a:t>
                      </a:r>
                    </a:p>
                  </a:txBody>
                  <a:tcPr anchor="b">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rtl="0" fontAlgn="b"/>
                      <a:endParaRPr lang="fr" sz="1800" b="0" i="0" u="none" strike="noStrike" kern="1200" dirty="0">
                        <a:solidFill>
                          <a:schemeClr val="tx1"/>
                        </a:solidFill>
                        <a:effectLst/>
                        <a:latin typeface="Calibri" panose="020F0502020204030204" pitchFamily="34" charset="0"/>
                        <a:ea typeface="+mn-ea"/>
                        <a:cs typeface="Calibri" panose="020F0502020204030204" pitchFamily="34" charset="0"/>
                      </a:endParaRPr>
                    </a:p>
                  </a:txBody>
                  <a:tcPr marL="9525" marR="9525" marT="9525" marB="0"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87574042"/>
                  </a:ext>
                </a:extLst>
              </a:tr>
            </a:tbl>
          </a:graphicData>
        </a:graphic>
      </p:graphicFrame>
      <p:sp>
        <p:nvSpPr>
          <p:cNvPr id="850" name="Title 9">
            <a:extLst>
              <a:ext uri="{FF2B5EF4-FFF2-40B4-BE49-F238E27FC236}">
                <a16:creationId xmlns:a16="http://schemas.microsoft.com/office/drawing/2014/main" id="{AEB24033-D2F2-47BA-BBD0-4EE0D86030EF}"/>
              </a:ext>
            </a:extLst>
          </p:cNvPr>
          <p:cNvSpPr txBox="1">
            <a:spLocks/>
          </p:cNvSpPr>
          <p:nvPr/>
        </p:nvSpPr>
        <p:spPr>
          <a:xfrm>
            <a:off x="626010" y="537198"/>
            <a:ext cx="11941414" cy="279564"/>
          </a:xfrm>
          <a:prstGeom prst="rect">
            <a:avLst/>
          </a:prstGeom>
        </p:spPr>
        <p:txBody>
          <a:bodyPr vert="horz" wrap="square" lIns="0" tIns="0" rIns="0" bIns="0" rtlCol="0" anchor="t" anchorCtr="0">
            <a:spAutoFit/>
          </a:bodyPr>
          <a:lst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a:lstStyle>
          <a:p>
            <a:pPr algn="l" rtl="0"/>
            <a:r>
              <a:rPr lang="fr" sz="2000" b="1" i="0" u="none" baseline="0" dirty="0">
                <a:latin typeface="Poppins" panose="00000500000000000000" pitchFamily="2" charset="0"/>
                <a:ea typeface="Roboto"/>
                <a:cs typeface="Poppins" panose="00000500000000000000" pitchFamily="2" charset="0"/>
              </a:rPr>
              <a:t>La reprise de la vaccination en danger : Les revers du financement national</a:t>
            </a:r>
          </a:p>
        </p:txBody>
      </p:sp>
      <p:sp>
        <p:nvSpPr>
          <p:cNvPr id="13" name="Content Placeholder 2">
            <a:extLst>
              <a:ext uri="{FF2B5EF4-FFF2-40B4-BE49-F238E27FC236}">
                <a16:creationId xmlns:a16="http://schemas.microsoft.com/office/drawing/2014/main" id="{571E3F19-511C-47C6-9C29-0F93877571FA}"/>
              </a:ext>
            </a:extLst>
          </p:cNvPr>
          <p:cNvSpPr txBox="1">
            <a:spLocks/>
          </p:cNvSpPr>
          <p:nvPr/>
        </p:nvSpPr>
        <p:spPr>
          <a:xfrm>
            <a:off x="629325" y="1256611"/>
            <a:ext cx="11286903" cy="5261789"/>
          </a:xfrm>
          <a:prstGeom prst="rect">
            <a:avLst/>
          </a:prstGeom>
        </p:spPr>
        <p:txBody>
          <a:bodyPr>
            <a:normAutofit/>
          </a:bodyPr>
          <a:lst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344488" lvl="1" algn="l" rtl="0">
              <a:spcBef>
                <a:spcPts val="0"/>
              </a:spcBef>
              <a:tabLst>
                <a:tab pos="60325" algn="l"/>
              </a:tabLst>
            </a:pPr>
            <a:endParaRPr lang="fr" sz="2000" b="1" baseline="30000">
              <a:solidFill>
                <a:sysClr val="windowText" lastClr="000000"/>
              </a:solidFill>
              <a:latin typeface="Poppins" panose="00000500000000000000" pitchFamily="2" charset="0"/>
              <a:cs typeface="Poppins" panose="00000500000000000000" pitchFamily="2" charset="0"/>
            </a:endParaRPr>
          </a:p>
        </p:txBody>
      </p:sp>
      <p:sp>
        <p:nvSpPr>
          <p:cNvPr id="15" name="TextBox 5">
            <a:extLst>
              <a:ext uri="{FF2B5EF4-FFF2-40B4-BE49-F238E27FC236}">
                <a16:creationId xmlns:a16="http://schemas.microsoft.com/office/drawing/2014/main" id="{7ADFED8C-4F3E-482C-970E-77F9BFFFA38E}"/>
              </a:ext>
            </a:extLst>
          </p:cNvPr>
          <p:cNvSpPr txBox="1"/>
          <p:nvPr/>
        </p:nvSpPr>
        <p:spPr>
          <a:xfrm>
            <a:off x="626010" y="6112310"/>
            <a:ext cx="104471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000" b="0" i="0" u="none" strike="noStrike" kern="1200" cap="none" spc="0" normalizeH="0" baseline="30000">
                <a:ln>
                  <a:noFill/>
                </a:ln>
                <a:solidFill>
                  <a:schemeClr val="bg1">
                    <a:lumMod val="75000"/>
                  </a:schemeClr>
                </a:solidFill>
                <a:effectLst/>
                <a:uLnTx/>
                <a:uFillTx/>
                <a:latin typeface="Poppins" panose="00000500000000000000" pitchFamily="2" charset="0"/>
                <a:cs typeface="Poppins" panose="00000500000000000000" pitchFamily="2" charset="0"/>
              </a:rPr>
              <a:t>1</a:t>
            </a:r>
            <a:r>
              <a:rPr kumimoji="0" lang="fr" sz="1000" b="0" i="0" u="none" strike="noStrike" kern="1200" cap="none" spc="0" normalizeH="0" baseline="0">
                <a:ln>
                  <a:noFill/>
                </a:ln>
                <a:solidFill>
                  <a:schemeClr val="bg1">
                    <a:lumMod val="75000"/>
                  </a:schemeClr>
                </a:solidFill>
                <a:effectLst/>
                <a:uLnTx/>
                <a:uFillTx/>
                <a:latin typeface="Poppins" panose="00000500000000000000" pitchFamily="2" charset="0"/>
                <a:cs typeface="Poppins" panose="00000500000000000000" pitchFamily="2" charset="0"/>
              </a:rPr>
              <a:t> </a:t>
            </a:r>
            <a:r>
              <a:rPr lang="fr" sz="1000" b="0" i="0" u="none" baseline="0">
                <a:solidFill>
                  <a:schemeClr val="bg1">
                    <a:lumMod val="75000"/>
                  </a:schemeClr>
                </a:solidFill>
                <a:latin typeface="Poppins" panose="00000500000000000000" pitchFamily="2" charset="0"/>
                <a:cs typeface="Poppins" panose="00000500000000000000" pitchFamily="2" charset="0"/>
              </a:rPr>
              <a:t>Kurowski et al. From Double Shock to Double Recovery - Implications and Options for Health Financing in the Time of COVID-19, Mise à jour technique : Widening Rifts. Banque mondiale, septembre 2021</a:t>
            </a:r>
            <a:endParaRPr kumimoji="0" lang="fr" sz="1000" b="0" i="0" u="none" strike="noStrike" kern="1200" cap="none" spc="0" normalizeH="0" baseline="0" noProof="0" dirty="0">
              <a:ln>
                <a:noFill/>
              </a:ln>
              <a:solidFill>
                <a:schemeClr val="bg1">
                  <a:lumMod val="75000"/>
                </a:schemeClr>
              </a:solidFill>
              <a:effectLst/>
              <a:uLnTx/>
              <a:uFillTx/>
              <a:latin typeface="Poppins" panose="00000500000000000000" pitchFamily="2" charset="0"/>
              <a:cs typeface="Poppins" panose="00000500000000000000" pitchFamily="2" charset="0"/>
            </a:endParaRPr>
          </a:p>
        </p:txBody>
      </p:sp>
      <p:sp>
        <p:nvSpPr>
          <p:cNvPr id="19" name="Text Placeholder 13">
            <a:extLst>
              <a:ext uri="{FF2B5EF4-FFF2-40B4-BE49-F238E27FC236}">
                <a16:creationId xmlns:a16="http://schemas.microsoft.com/office/drawing/2014/main" id="{81FDD7D2-A1F1-44C4-928D-D837C74684A1}"/>
              </a:ext>
            </a:extLst>
          </p:cNvPr>
          <p:cNvSpPr txBox="1">
            <a:spLocks/>
          </p:cNvSpPr>
          <p:nvPr/>
        </p:nvSpPr>
        <p:spPr>
          <a:xfrm>
            <a:off x="626010" y="964017"/>
            <a:ext cx="11121424" cy="830997"/>
          </a:xfrm>
          <a:prstGeom prst="rect">
            <a:avLst/>
          </a:prstGeom>
        </p:spPr>
        <p:txBody>
          <a:bodyPr vert="horz" wrap="square" lIns="0" tIns="0" rIns="0" bIns="0" rtlCol="0" anchor="t" anchorCtr="0">
            <a:spAutoFit/>
          </a:bodyPr>
          <a:lstStyle>
            <a:lvl1pPr marL="0" indent="0" algn="l" defTabSz="554492" rtl="0" eaLnBrk="1" latinLnBrk="0" hangingPunct="1">
              <a:lnSpc>
                <a:spcPct val="100000"/>
              </a:lnSpc>
              <a:spcBef>
                <a:spcPts val="606"/>
              </a:spcBef>
              <a:spcAft>
                <a:spcPts val="728"/>
              </a:spcAft>
              <a:buSzPct val="75000"/>
              <a:buFont typeface="Arial" panose="020B0604020202020204" pitchFamily="34" charset="0"/>
              <a:buNone/>
              <a:defRPr sz="1698" kern="1200">
                <a:solidFill>
                  <a:schemeClr val="accent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algn="l" rtl="0"/>
            <a:r>
              <a:rPr lang="fr" sz="1800" b="1" i="0" u="none" baseline="0" dirty="0">
                <a:solidFill>
                  <a:schemeClr val="tx1"/>
                </a:solidFill>
                <a:latin typeface="Poppins" panose="00000500000000000000" pitchFamily="2" charset="0"/>
                <a:cs typeface="Poppins" panose="00000500000000000000" pitchFamily="2" charset="0"/>
              </a:rPr>
              <a:t>52 pays (27 % de l'ensemble des pays) ne retrouveront pas les niveaux de dépenses publiques totales par habitant antérieurs à la COVID-19 d'ici 2026, selon les projections de la Banque mondiale.</a:t>
            </a:r>
            <a:r>
              <a:rPr lang="fr" sz="1800" b="1" i="0" u="none" baseline="30000" dirty="0">
                <a:solidFill>
                  <a:schemeClr val="tx1"/>
                </a:solidFill>
                <a:latin typeface="Poppins" panose="00000500000000000000" pitchFamily="2" charset="0"/>
                <a:cs typeface="Poppins" panose="00000500000000000000" pitchFamily="2" charset="0"/>
              </a:rPr>
              <a:t>1</a:t>
            </a:r>
          </a:p>
        </p:txBody>
      </p:sp>
      <p:sp>
        <p:nvSpPr>
          <p:cNvPr id="2" name="Slide Number Placeholder 1">
            <a:extLst>
              <a:ext uri="{FF2B5EF4-FFF2-40B4-BE49-F238E27FC236}">
                <a16:creationId xmlns:a16="http://schemas.microsoft.com/office/drawing/2014/main" id="{85C2D03C-A691-4F2D-A527-A5309595687B}"/>
              </a:ext>
            </a:extLst>
          </p:cNvPr>
          <p:cNvSpPr>
            <a:spLocks noGrp="1"/>
          </p:cNvSpPr>
          <p:nvPr>
            <p:ph type="sldNum" sz="quarter" idx="4294967295"/>
          </p:nvPr>
        </p:nvSpPr>
        <p:spPr>
          <a:xfrm>
            <a:off x="0" y="0"/>
            <a:ext cx="0" cy="0"/>
          </a:xfrm>
        </p:spPr>
        <p:txBody>
          <a:bodyPr/>
          <a:lstStyle/>
          <a:p>
            <a:pPr algn="l" rtl="0"/>
            <a:r>
              <a:rPr lang="fr" b="0" i="0" u="none" baseline="0">
                <a:latin typeface="Poppins" panose="00000500000000000000" pitchFamily="2" charset="0"/>
                <a:cs typeface="Poppins" panose="00000500000000000000" pitchFamily="2" charset="0"/>
              </a:rPr>
              <a:t> </a:t>
            </a:r>
          </a:p>
        </p:txBody>
      </p:sp>
    </p:spTree>
    <p:extLst>
      <p:ext uri="{BB962C8B-B14F-4D97-AF65-F5344CB8AC3E}">
        <p14:creationId xmlns:p14="http://schemas.microsoft.com/office/powerpoint/2010/main" val="3946440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EA4D02-9B3B-4DC2-AFC1-8E70533E5762}"/>
              </a:ext>
            </a:extLst>
          </p:cNvPr>
          <p:cNvPicPr>
            <a:picLocks noChangeAspect="1"/>
          </p:cNvPicPr>
          <p:nvPr/>
        </p:nvPicPr>
        <p:blipFill>
          <a:blip r:embed="rId2"/>
          <a:stretch>
            <a:fillRect/>
          </a:stretch>
        </p:blipFill>
        <p:spPr>
          <a:xfrm>
            <a:off x="1799717" y="549156"/>
            <a:ext cx="8592562" cy="6219298"/>
          </a:xfrm>
          <a:prstGeom prst="rect">
            <a:avLst/>
          </a:prstGeom>
        </p:spPr>
      </p:pic>
      <p:sp>
        <p:nvSpPr>
          <p:cNvPr id="7" name="TextBox 6">
            <a:extLst>
              <a:ext uri="{FF2B5EF4-FFF2-40B4-BE49-F238E27FC236}">
                <a16:creationId xmlns:a16="http://schemas.microsoft.com/office/drawing/2014/main" id="{8B195B45-56CF-4489-9D3C-25F1E664FEA8}"/>
              </a:ext>
            </a:extLst>
          </p:cNvPr>
          <p:cNvSpPr txBox="1"/>
          <p:nvPr/>
        </p:nvSpPr>
        <p:spPr>
          <a:xfrm>
            <a:off x="1492229" y="101738"/>
            <a:ext cx="8791903" cy="369332"/>
          </a:xfrm>
          <a:prstGeom prst="rect">
            <a:avLst/>
          </a:prstGeom>
          <a:noFill/>
        </p:spPr>
        <p:txBody>
          <a:bodyPr wrap="square" rtlCol="0">
            <a:spAutoFit/>
          </a:bodyPr>
          <a:lstStyle/>
          <a:p>
            <a:pPr algn="l" rtl="0"/>
            <a:r>
              <a:rPr lang="fr" b="1" i="1" u="none" baseline="0">
                <a:solidFill>
                  <a:schemeClr val="bg1"/>
                </a:solidFill>
                <a:latin typeface="Poppins" panose="00000500000000000000" pitchFamily="2" charset="0"/>
                <a:cs typeface="Poppins" panose="00000500000000000000" pitchFamily="2" charset="0"/>
              </a:rPr>
              <a:t>Les principales composantes d'un programme national de vaccination</a:t>
            </a:r>
          </a:p>
        </p:txBody>
      </p:sp>
      <p:sp>
        <p:nvSpPr>
          <p:cNvPr id="2" name="Rectangle 1"/>
          <p:cNvSpPr/>
          <p:nvPr/>
        </p:nvSpPr>
        <p:spPr>
          <a:xfrm>
            <a:off x="1820984" y="5047564"/>
            <a:ext cx="1868514" cy="1708160"/>
          </a:xfrm>
          <a:prstGeom prst="rect">
            <a:avLst/>
          </a:prstGeom>
          <a:solidFill>
            <a:srgbClr val="D5E9F2"/>
          </a:solidFill>
        </p:spPr>
        <p:txBody>
          <a:bodyPr wrap="square">
            <a:spAutoFit/>
          </a:bodyPr>
          <a:lstStyle/>
          <a:p>
            <a:r>
              <a:rPr lang="en-US" sz="1050" b="1" cap="all" dirty="0" err="1">
                <a:solidFill>
                  <a:srgbClr val="3EADD0"/>
                </a:solidFill>
              </a:rPr>
              <a:t>Gestion</a:t>
            </a:r>
            <a:r>
              <a:rPr lang="en-US" sz="1050" b="1" cap="all" dirty="0">
                <a:solidFill>
                  <a:srgbClr val="3EADD0"/>
                </a:solidFill>
              </a:rPr>
              <a:t> et </a:t>
            </a:r>
            <a:r>
              <a:rPr lang="en-US" sz="1050" b="1" cap="all" dirty="0" err="1">
                <a:solidFill>
                  <a:srgbClr val="3EADD0"/>
                </a:solidFill>
              </a:rPr>
              <a:t>financement</a:t>
            </a:r>
            <a:r>
              <a:rPr lang="en-US" sz="1050" b="1" cap="all" dirty="0">
                <a:solidFill>
                  <a:srgbClr val="3EADD0"/>
                </a:solidFill>
              </a:rPr>
              <a:t> du </a:t>
            </a:r>
            <a:r>
              <a:rPr lang="en-US" sz="1050" b="1" cap="all" dirty="0" err="1">
                <a:solidFill>
                  <a:srgbClr val="3EADD0"/>
                </a:solidFill>
              </a:rPr>
              <a:t>programme</a:t>
            </a:r>
            <a:endParaRPr lang="en-US" sz="1050" b="1" cap="all" dirty="0">
              <a:solidFill>
                <a:srgbClr val="3EADD0"/>
              </a:solidFill>
            </a:endParaRPr>
          </a:p>
          <a:p>
            <a:r>
              <a:rPr lang="en-US" sz="1050" dirty="0"/>
              <a:t>A. </a:t>
            </a:r>
            <a:r>
              <a:rPr lang="en-US" sz="1050" dirty="0" err="1"/>
              <a:t>Politique</a:t>
            </a:r>
            <a:r>
              <a:rPr lang="en-US" sz="1050" dirty="0"/>
              <a:t> et orientation</a:t>
            </a:r>
          </a:p>
          <a:p>
            <a:r>
              <a:rPr lang="en-US" sz="1050" dirty="0"/>
              <a:t>B. </a:t>
            </a:r>
            <a:r>
              <a:rPr lang="en-US" sz="1050" dirty="0" err="1"/>
              <a:t>Gouvernance</a:t>
            </a:r>
            <a:r>
              <a:rPr lang="en-US" sz="1050" dirty="0"/>
              <a:t> et </a:t>
            </a:r>
            <a:r>
              <a:rPr lang="en-US" sz="1050" dirty="0" err="1"/>
              <a:t>responsabilité</a:t>
            </a:r>
            <a:endParaRPr lang="en-US" sz="1050" dirty="0"/>
          </a:p>
          <a:p>
            <a:r>
              <a:rPr lang="en-US" sz="1050" dirty="0"/>
              <a:t>C. </a:t>
            </a:r>
            <a:r>
              <a:rPr lang="en-US" sz="1050" dirty="0" err="1"/>
              <a:t>Planification</a:t>
            </a:r>
            <a:r>
              <a:rPr lang="en-US" sz="1050" dirty="0"/>
              <a:t> et </a:t>
            </a:r>
            <a:r>
              <a:rPr lang="en-US" sz="1050" dirty="0" err="1"/>
              <a:t>achats</a:t>
            </a:r>
            <a:endParaRPr lang="en-US" sz="1050" dirty="0"/>
          </a:p>
          <a:p>
            <a:r>
              <a:rPr lang="en-US" sz="1050" dirty="0"/>
              <a:t>D. Coordination des </a:t>
            </a:r>
            <a:r>
              <a:rPr lang="en-US" sz="1050" dirty="0" err="1"/>
              <a:t>partenaires</a:t>
            </a:r>
            <a:endParaRPr lang="en-US" sz="1050" dirty="0"/>
          </a:p>
          <a:p>
            <a:r>
              <a:rPr lang="en-US" sz="1050" dirty="0"/>
              <a:t>E. </a:t>
            </a:r>
            <a:r>
              <a:rPr lang="en-US" sz="1050" dirty="0" err="1"/>
              <a:t>Budgétisation</a:t>
            </a:r>
            <a:r>
              <a:rPr lang="en-US" sz="1050" dirty="0"/>
              <a:t> et </a:t>
            </a:r>
            <a:r>
              <a:rPr lang="en-US" sz="1050" dirty="0" err="1"/>
              <a:t>financement</a:t>
            </a:r>
            <a:endParaRPr lang="en-US" sz="1050" dirty="0"/>
          </a:p>
        </p:txBody>
      </p:sp>
      <p:sp>
        <p:nvSpPr>
          <p:cNvPr id="3" name="Rectangle 2"/>
          <p:cNvSpPr/>
          <p:nvPr/>
        </p:nvSpPr>
        <p:spPr>
          <a:xfrm>
            <a:off x="2208030" y="3296671"/>
            <a:ext cx="1651591" cy="1223412"/>
          </a:xfrm>
          <a:prstGeom prst="rect">
            <a:avLst/>
          </a:prstGeom>
          <a:solidFill>
            <a:srgbClr val="F4F4F4"/>
          </a:solidFill>
        </p:spPr>
        <p:txBody>
          <a:bodyPr wrap="square">
            <a:spAutoFit/>
          </a:bodyPr>
          <a:lstStyle/>
          <a:p>
            <a:r>
              <a:rPr lang="en-US" sz="1050" b="1" cap="all" dirty="0" err="1">
                <a:solidFill>
                  <a:srgbClr val="3EADD0"/>
                </a:solidFill>
              </a:rPr>
              <a:t>Gestion</a:t>
            </a:r>
            <a:r>
              <a:rPr lang="en-US" sz="1050" b="1" cap="all" dirty="0">
                <a:solidFill>
                  <a:srgbClr val="3EADD0"/>
                </a:solidFill>
              </a:rPr>
              <a:t> des </a:t>
            </a:r>
            <a:r>
              <a:rPr lang="en-US" sz="1050" b="1" cap="all" dirty="0" err="1">
                <a:solidFill>
                  <a:srgbClr val="3EADD0"/>
                </a:solidFill>
              </a:rPr>
              <a:t>ressources</a:t>
            </a:r>
            <a:r>
              <a:rPr lang="en-US" sz="1050" b="1" cap="all" dirty="0">
                <a:solidFill>
                  <a:srgbClr val="3EADD0"/>
                </a:solidFill>
              </a:rPr>
              <a:t> </a:t>
            </a:r>
            <a:r>
              <a:rPr lang="en-US" sz="1050" b="1" cap="all" dirty="0" err="1">
                <a:solidFill>
                  <a:srgbClr val="3EADD0"/>
                </a:solidFill>
              </a:rPr>
              <a:t>humaines</a:t>
            </a:r>
            <a:endParaRPr lang="en-US" sz="1050" b="1" cap="all" dirty="0">
              <a:solidFill>
                <a:srgbClr val="3EADD0"/>
              </a:solidFill>
            </a:endParaRPr>
          </a:p>
          <a:p>
            <a:r>
              <a:rPr lang="en-US" sz="1050" dirty="0"/>
              <a:t>A. La </a:t>
            </a:r>
            <a:r>
              <a:rPr lang="en-US" sz="1050" dirty="0" err="1"/>
              <a:t>planification</a:t>
            </a:r>
            <a:r>
              <a:rPr lang="en-US" sz="1050" dirty="0"/>
              <a:t> des RH</a:t>
            </a:r>
          </a:p>
          <a:p>
            <a:r>
              <a:rPr lang="en-US" sz="1050" dirty="0"/>
              <a:t>B. </a:t>
            </a:r>
            <a:r>
              <a:rPr lang="en-US" sz="1050" dirty="0" err="1"/>
              <a:t>Renforcement</a:t>
            </a:r>
            <a:r>
              <a:rPr lang="en-US" sz="1050" dirty="0"/>
              <a:t> des </a:t>
            </a:r>
            <a:r>
              <a:rPr lang="en-US" sz="1050" dirty="0" err="1"/>
              <a:t>capacités</a:t>
            </a:r>
            <a:endParaRPr lang="en-US" sz="1050" dirty="0"/>
          </a:p>
          <a:p>
            <a:r>
              <a:rPr lang="en-US" sz="1050" dirty="0"/>
              <a:t>C. Supervision et </a:t>
            </a:r>
            <a:r>
              <a:rPr lang="en-US" sz="1050" dirty="0" err="1"/>
              <a:t>suivi</a:t>
            </a:r>
            <a:r>
              <a:rPr lang="en-US" sz="1050" dirty="0"/>
              <a:t> des performances</a:t>
            </a:r>
          </a:p>
        </p:txBody>
      </p:sp>
      <p:sp>
        <p:nvSpPr>
          <p:cNvPr id="5" name="Rectangle 4"/>
          <p:cNvSpPr/>
          <p:nvPr/>
        </p:nvSpPr>
        <p:spPr>
          <a:xfrm>
            <a:off x="3182680" y="1026125"/>
            <a:ext cx="1609060" cy="1384995"/>
          </a:xfrm>
          <a:prstGeom prst="rect">
            <a:avLst/>
          </a:prstGeom>
          <a:solidFill>
            <a:srgbClr val="D5E9F2"/>
          </a:solidFill>
        </p:spPr>
        <p:txBody>
          <a:bodyPr wrap="square">
            <a:spAutoFit/>
          </a:bodyPr>
          <a:lstStyle/>
          <a:p>
            <a:r>
              <a:rPr lang="en-US" sz="1050" b="1" cap="all" dirty="0" err="1">
                <a:solidFill>
                  <a:srgbClr val="3EADD0"/>
                </a:solidFill>
              </a:rPr>
              <a:t>Approvisionnement</a:t>
            </a:r>
            <a:r>
              <a:rPr lang="en-US" sz="1050" b="1" cap="all" dirty="0">
                <a:solidFill>
                  <a:srgbClr val="3EADD0"/>
                </a:solidFill>
              </a:rPr>
              <a:t> </a:t>
            </a:r>
            <a:r>
              <a:rPr lang="en-US" sz="1050" b="1" cap="all" dirty="0" err="1">
                <a:solidFill>
                  <a:srgbClr val="3EADD0"/>
                </a:solidFill>
              </a:rPr>
              <a:t>en</a:t>
            </a:r>
            <a:r>
              <a:rPr lang="en-US" sz="1050" b="1" cap="all" dirty="0">
                <a:solidFill>
                  <a:srgbClr val="3EADD0"/>
                </a:solidFill>
              </a:rPr>
              <a:t> </a:t>
            </a:r>
            <a:r>
              <a:rPr lang="en-US" sz="1050" b="1" cap="all" dirty="0" err="1">
                <a:solidFill>
                  <a:srgbClr val="3EADD0"/>
                </a:solidFill>
              </a:rPr>
              <a:t>vaccins</a:t>
            </a:r>
            <a:r>
              <a:rPr lang="en-US" sz="1050" b="1" cap="all" dirty="0">
                <a:solidFill>
                  <a:srgbClr val="3EADD0"/>
                </a:solidFill>
              </a:rPr>
              <a:t>, </a:t>
            </a:r>
            <a:r>
              <a:rPr lang="en-US" sz="1050" b="1" cap="all" dirty="0" err="1">
                <a:solidFill>
                  <a:srgbClr val="3EADD0"/>
                </a:solidFill>
              </a:rPr>
              <a:t>qualité</a:t>
            </a:r>
            <a:r>
              <a:rPr lang="en-US" sz="1050" b="1" cap="all" dirty="0">
                <a:solidFill>
                  <a:srgbClr val="3EADD0"/>
                </a:solidFill>
              </a:rPr>
              <a:t>, </a:t>
            </a:r>
            <a:r>
              <a:rPr lang="en-US" sz="1050" b="1" cap="all" dirty="0" err="1">
                <a:solidFill>
                  <a:srgbClr val="3EADD0"/>
                </a:solidFill>
              </a:rPr>
              <a:t>logistique</a:t>
            </a:r>
            <a:endParaRPr lang="en-US" sz="1050" b="1" cap="all" dirty="0">
              <a:solidFill>
                <a:srgbClr val="3EADD0"/>
              </a:solidFill>
            </a:endParaRPr>
          </a:p>
          <a:p>
            <a:r>
              <a:rPr lang="en-US" sz="1050" dirty="0"/>
              <a:t>A. </a:t>
            </a:r>
            <a:r>
              <a:rPr lang="en-US" sz="1050" dirty="0" err="1"/>
              <a:t>Chaîne</a:t>
            </a:r>
            <a:r>
              <a:rPr lang="en-US" sz="1050" dirty="0"/>
              <a:t> du </a:t>
            </a:r>
            <a:r>
              <a:rPr lang="en-US" sz="1050" dirty="0" err="1"/>
              <a:t>froid</a:t>
            </a:r>
            <a:endParaRPr lang="en-US" sz="1050" dirty="0"/>
          </a:p>
          <a:p>
            <a:r>
              <a:rPr lang="en-US" sz="1050" dirty="0"/>
              <a:t>B. </a:t>
            </a:r>
            <a:r>
              <a:rPr lang="en-US" sz="1050" dirty="0" err="1"/>
              <a:t>Gestion</a:t>
            </a:r>
            <a:r>
              <a:rPr lang="en-US" sz="1050" dirty="0"/>
              <a:t> de </a:t>
            </a:r>
            <a:r>
              <a:rPr lang="en-US" sz="1050" dirty="0" err="1"/>
              <a:t>l'approvisionnement</a:t>
            </a:r>
            <a:endParaRPr lang="en-US" sz="1050" dirty="0"/>
          </a:p>
          <a:p>
            <a:r>
              <a:rPr lang="en-US" sz="1050" dirty="0"/>
              <a:t>C. Transport</a:t>
            </a:r>
          </a:p>
          <a:p>
            <a:r>
              <a:rPr lang="en-US" sz="1050" dirty="0"/>
              <a:t>D. </a:t>
            </a:r>
            <a:r>
              <a:rPr lang="en-US" sz="1050" dirty="0" err="1"/>
              <a:t>Gestion</a:t>
            </a:r>
            <a:r>
              <a:rPr lang="en-US" sz="1050" dirty="0"/>
              <a:t> des </a:t>
            </a:r>
            <a:r>
              <a:rPr lang="en-US" sz="1050" dirty="0" err="1"/>
              <a:t>déchets</a:t>
            </a:r>
            <a:endParaRPr lang="en-US" sz="1050" dirty="0"/>
          </a:p>
        </p:txBody>
      </p:sp>
      <p:sp>
        <p:nvSpPr>
          <p:cNvPr id="6" name="Rectangle 5"/>
          <p:cNvSpPr/>
          <p:nvPr/>
        </p:nvSpPr>
        <p:spPr>
          <a:xfrm>
            <a:off x="5706143" y="1031306"/>
            <a:ext cx="1619693" cy="761747"/>
          </a:xfrm>
          <a:prstGeom prst="rect">
            <a:avLst/>
          </a:prstGeom>
          <a:solidFill>
            <a:srgbClr val="F4F4F4"/>
          </a:solidFill>
        </p:spPr>
        <p:txBody>
          <a:bodyPr wrap="square">
            <a:spAutoFit/>
          </a:bodyPr>
          <a:lstStyle/>
          <a:p>
            <a:r>
              <a:rPr lang="en-US" sz="1050" b="1" cap="all" dirty="0" err="1">
                <a:solidFill>
                  <a:srgbClr val="3EADD0"/>
                </a:solidFill>
              </a:rPr>
              <a:t>Prestation</a:t>
            </a:r>
            <a:r>
              <a:rPr lang="en-US" sz="1050" b="1" cap="all" dirty="0">
                <a:solidFill>
                  <a:srgbClr val="3EADD0"/>
                </a:solidFill>
              </a:rPr>
              <a:t> de services</a:t>
            </a:r>
          </a:p>
          <a:p>
            <a:r>
              <a:rPr lang="en-US" sz="1050" dirty="0"/>
              <a:t>A. RH et </a:t>
            </a:r>
            <a:r>
              <a:rPr lang="en-US" sz="1050" dirty="0" err="1"/>
              <a:t>stratégies</a:t>
            </a:r>
            <a:endParaRPr lang="en-US" sz="1050" dirty="0"/>
          </a:p>
          <a:p>
            <a:r>
              <a:rPr lang="en-US" sz="1050" dirty="0"/>
              <a:t>B. </a:t>
            </a:r>
            <a:r>
              <a:rPr lang="en-US" sz="1050" dirty="0" err="1"/>
              <a:t>Qualité</a:t>
            </a:r>
            <a:r>
              <a:rPr lang="en-US" sz="1050" dirty="0"/>
              <a:t> des sessions</a:t>
            </a:r>
          </a:p>
          <a:p>
            <a:r>
              <a:rPr lang="en-US" sz="1050" dirty="0"/>
              <a:t>C. </a:t>
            </a:r>
            <a:r>
              <a:rPr lang="en-US" sz="1050" dirty="0" err="1"/>
              <a:t>Intégration</a:t>
            </a:r>
            <a:endParaRPr lang="en-US" sz="1050" dirty="0"/>
          </a:p>
        </p:txBody>
      </p:sp>
      <p:sp>
        <p:nvSpPr>
          <p:cNvPr id="8" name="Rectangle 7"/>
          <p:cNvSpPr/>
          <p:nvPr/>
        </p:nvSpPr>
        <p:spPr>
          <a:xfrm>
            <a:off x="7683799" y="1815978"/>
            <a:ext cx="1800444" cy="1463040"/>
          </a:xfrm>
          <a:prstGeom prst="rect">
            <a:avLst/>
          </a:prstGeom>
          <a:solidFill>
            <a:srgbClr val="D5E9F2"/>
          </a:solidFill>
        </p:spPr>
        <p:txBody>
          <a:bodyPr wrap="square">
            <a:spAutoFit/>
          </a:bodyPr>
          <a:lstStyle/>
          <a:p>
            <a:r>
              <a:rPr lang="fr-FR" sz="1050" b="1" cap="all" dirty="0">
                <a:solidFill>
                  <a:srgbClr val="3EADD0"/>
                </a:solidFill>
              </a:rPr>
              <a:t>Couverture vaccinale et suivi de l'IEAV</a:t>
            </a:r>
          </a:p>
          <a:p>
            <a:r>
              <a:rPr lang="fr-FR" sz="1050" dirty="0"/>
              <a:t>A. RH et systèmes</a:t>
            </a:r>
          </a:p>
          <a:p>
            <a:r>
              <a:rPr lang="fr-FR" sz="1050" dirty="0"/>
              <a:t>B. Enregistrement et rapports</a:t>
            </a:r>
          </a:p>
          <a:p>
            <a:r>
              <a:rPr lang="fr-FR" sz="1050" dirty="0"/>
              <a:t>C. Qualité des données</a:t>
            </a:r>
          </a:p>
          <a:p>
            <a:r>
              <a:rPr lang="fr-FR" sz="1050" dirty="0"/>
              <a:t>D. Suivi et utilisation de la couverture</a:t>
            </a:r>
          </a:p>
          <a:p>
            <a:r>
              <a:rPr lang="fr-FR" sz="1050" dirty="0"/>
              <a:t>E. Surveillance de l‘EIAV</a:t>
            </a:r>
            <a:endParaRPr lang="en-US" sz="1050" dirty="0"/>
          </a:p>
        </p:txBody>
      </p:sp>
      <p:sp>
        <p:nvSpPr>
          <p:cNvPr id="9" name="Rectangle 8"/>
          <p:cNvSpPr/>
          <p:nvPr/>
        </p:nvSpPr>
        <p:spPr>
          <a:xfrm>
            <a:off x="8798132" y="3747798"/>
            <a:ext cx="1419759" cy="1061829"/>
          </a:xfrm>
          <a:prstGeom prst="rect">
            <a:avLst/>
          </a:prstGeom>
          <a:solidFill>
            <a:srgbClr val="F4F4F4"/>
          </a:solidFill>
        </p:spPr>
        <p:txBody>
          <a:bodyPr wrap="square">
            <a:spAutoFit/>
          </a:bodyPr>
          <a:lstStyle/>
          <a:p>
            <a:r>
              <a:rPr lang="en-US" sz="1050" b="1" cap="all" dirty="0">
                <a:solidFill>
                  <a:srgbClr val="3EADD0"/>
                </a:solidFill>
              </a:rPr>
              <a:t>Surveillance des maladies</a:t>
            </a:r>
          </a:p>
          <a:p>
            <a:r>
              <a:rPr lang="en-US" sz="1050" dirty="0"/>
              <a:t>A. RH et </a:t>
            </a:r>
            <a:r>
              <a:rPr lang="en-US" sz="1050" dirty="0" err="1"/>
              <a:t>systèmes</a:t>
            </a:r>
            <a:endParaRPr lang="en-US" sz="1050" dirty="0"/>
          </a:p>
          <a:p>
            <a:r>
              <a:rPr lang="en-US" sz="1050" dirty="0"/>
              <a:t>B. </a:t>
            </a:r>
            <a:r>
              <a:rPr lang="en-US" sz="1050" dirty="0" err="1"/>
              <a:t>Détection</a:t>
            </a:r>
            <a:r>
              <a:rPr lang="en-US" sz="1050" dirty="0"/>
              <a:t> et </a:t>
            </a:r>
            <a:r>
              <a:rPr lang="en-US" sz="1050" dirty="0" err="1"/>
              <a:t>réponse</a:t>
            </a:r>
            <a:endParaRPr lang="en-US" sz="1050" dirty="0"/>
          </a:p>
          <a:p>
            <a:r>
              <a:rPr lang="en-US" sz="1050" dirty="0"/>
              <a:t>C. Performance</a:t>
            </a:r>
          </a:p>
        </p:txBody>
      </p:sp>
      <p:sp>
        <p:nvSpPr>
          <p:cNvPr id="10" name="Rectangle 9"/>
          <p:cNvSpPr/>
          <p:nvPr/>
        </p:nvSpPr>
        <p:spPr>
          <a:xfrm>
            <a:off x="9076657" y="5388835"/>
            <a:ext cx="1273092" cy="1223412"/>
          </a:xfrm>
          <a:prstGeom prst="rect">
            <a:avLst/>
          </a:prstGeom>
          <a:solidFill>
            <a:srgbClr val="D5E9F2"/>
          </a:solidFill>
        </p:spPr>
        <p:txBody>
          <a:bodyPr wrap="square">
            <a:spAutoFit/>
          </a:bodyPr>
          <a:lstStyle/>
          <a:p>
            <a:r>
              <a:rPr lang="en-US" sz="1050" b="1" cap="all" dirty="0" err="1">
                <a:solidFill>
                  <a:srgbClr val="3EADD0"/>
                </a:solidFill>
              </a:rPr>
              <a:t>Génération</a:t>
            </a:r>
            <a:r>
              <a:rPr lang="en-US" sz="1050" b="1" cap="all" dirty="0">
                <a:solidFill>
                  <a:srgbClr val="3EADD0"/>
                </a:solidFill>
              </a:rPr>
              <a:t> de la </a:t>
            </a:r>
            <a:r>
              <a:rPr lang="en-US" sz="1050" b="1" cap="all" dirty="0" err="1">
                <a:solidFill>
                  <a:srgbClr val="3EADD0"/>
                </a:solidFill>
              </a:rPr>
              <a:t>demande</a:t>
            </a:r>
            <a:endParaRPr lang="en-US" sz="1050" b="1" cap="all" dirty="0">
              <a:solidFill>
                <a:srgbClr val="3EADD0"/>
              </a:solidFill>
            </a:endParaRPr>
          </a:p>
          <a:p>
            <a:r>
              <a:rPr lang="en-US" sz="1050" dirty="0"/>
              <a:t>A. </a:t>
            </a:r>
            <a:r>
              <a:rPr lang="en-US" sz="1050" dirty="0" err="1"/>
              <a:t>Demande</a:t>
            </a:r>
            <a:endParaRPr lang="en-US" sz="1050" dirty="0"/>
          </a:p>
          <a:p>
            <a:r>
              <a:rPr lang="en-US" sz="1050" dirty="0"/>
              <a:t>B. </a:t>
            </a:r>
            <a:r>
              <a:rPr lang="en-US" sz="1050" dirty="0" err="1"/>
              <a:t>Plaidoyer</a:t>
            </a:r>
            <a:r>
              <a:rPr lang="en-US" sz="1050" dirty="0"/>
              <a:t> et communication</a:t>
            </a:r>
          </a:p>
          <a:p>
            <a:r>
              <a:rPr lang="en-US" sz="1050" dirty="0"/>
              <a:t>C. Engagement </a:t>
            </a:r>
            <a:r>
              <a:rPr lang="en-US" sz="1050" dirty="0" err="1"/>
              <a:t>communautaire</a:t>
            </a:r>
            <a:endParaRPr lang="en-US" sz="1050" dirty="0"/>
          </a:p>
        </p:txBody>
      </p:sp>
      <p:sp>
        <p:nvSpPr>
          <p:cNvPr id="11" name="Rectangle 10"/>
          <p:cNvSpPr/>
          <p:nvPr/>
        </p:nvSpPr>
        <p:spPr>
          <a:xfrm>
            <a:off x="5428051" y="4970234"/>
            <a:ext cx="1697901" cy="261610"/>
          </a:xfrm>
          <a:prstGeom prst="rect">
            <a:avLst/>
          </a:prstGeom>
          <a:solidFill>
            <a:srgbClr val="FFFFFF"/>
          </a:solidFill>
        </p:spPr>
        <p:txBody>
          <a:bodyPr wrap="none">
            <a:spAutoFit/>
          </a:bodyPr>
          <a:lstStyle/>
          <a:p>
            <a:r>
              <a:rPr lang="en-US" sz="1100" b="1" cap="all" dirty="0" err="1"/>
              <a:t>Prestation</a:t>
            </a:r>
            <a:r>
              <a:rPr lang="en-US" sz="1100" b="1" cap="all" dirty="0"/>
              <a:t> de services</a:t>
            </a:r>
          </a:p>
        </p:txBody>
      </p:sp>
      <p:sp>
        <p:nvSpPr>
          <p:cNvPr id="12" name="Rectangle 11"/>
          <p:cNvSpPr/>
          <p:nvPr/>
        </p:nvSpPr>
        <p:spPr>
          <a:xfrm>
            <a:off x="5681913" y="5452633"/>
            <a:ext cx="1168910" cy="261610"/>
          </a:xfrm>
          <a:prstGeom prst="rect">
            <a:avLst/>
          </a:prstGeom>
          <a:solidFill>
            <a:srgbClr val="F4F4F4"/>
          </a:solidFill>
        </p:spPr>
        <p:txBody>
          <a:bodyPr wrap="none">
            <a:spAutoFit/>
          </a:bodyPr>
          <a:lstStyle/>
          <a:p>
            <a:r>
              <a:rPr lang="en-US" sz="1100" b="1" cap="all" dirty="0">
                <a:solidFill>
                  <a:srgbClr val="2FA0C7"/>
                </a:solidFill>
              </a:rPr>
              <a:t>Sous-national</a:t>
            </a:r>
          </a:p>
        </p:txBody>
      </p:sp>
    </p:spTree>
    <p:extLst>
      <p:ext uri="{BB962C8B-B14F-4D97-AF65-F5344CB8AC3E}">
        <p14:creationId xmlns:p14="http://schemas.microsoft.com/office/powerpoint/2010/main" val="28479802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9" descr="A small child smiling at the camera&#10;&#10;Description automatically generated">
            <a:extLst>
              <a:ext uri="{FF2B5EF4-FFF2-40B4-BE49-F238E27FC236}">
                <a16:creationId xmlns:a16="http://schemas.microsoft.com/office/drawing/2014/main" id="{DD6DA9EB-1F18-42BE-9A22-E8BB633CC36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515891" y="141325"/>
            <a:ext cx="3244134" cy="1824826"/>
          </a:xfrm>
          <a:prstGeom prst="rect">
            <a:avLst/>
          </a:prstGeom>
        </p:spPr>
      </p:pic>
      <p:sp>
        <p:nvSpPr>
          <p:cNvPr id="10" name="Title 9">
            <a:extLst>
              <a:ext uri="{FF2B5EF4-FFF2-40B4-BE49-F238E27FC236}">
                <a16:creationId xmlns:a16="http://schemas.microsoft.com/office/drawing/2014/main" id="{65E29023-AEDD-4878-B791-168008E34AF4}"/>
              </a:ext>
            </a:extLst>
          </p:cNvPr>
          <p:cNvSpPr>
            <a:spLocks noGrp="1"/>
          </p:cNvSpPr>
          <p:nvPr>
            <p:ph type="title"/>
          </p:nvPr>
        </p:nvSpPr>
        <p:spPr>
          <a:xfrm>
            <a:off x="508000" y="365126"/>
            <a:ext cx="8245707" cy="777875"/>
          </a:xfrm>
        </p:spPr>
        <p:txBody>
          <a:bodyPr/>
          <a:lstStyle/>
          <a:p>
            <a:pPr algn="l" rtl="0"/>
            <a:r>
              <a:rPr lang="fr" sz="2400" b="1" i="0" u="none" baseline="0" dirty="0">
                <a:latin typeface="Poppins" panose="00000500000000000000" pitchFamily="2" charset="0"/>
                <a:cs typeface="Poppins" panose="00000500000000000000" pitchFamily="2" charset="0"/>
              </a:rPr>
              <a:t>Programme de vaccination à l'horizon 2030 (IA2030) : maintenir et faire progresser la couverture vaccinale pendant la pandémie de COVID-19 </a:t>
            </a:r>
          </a:p>
        </p:txBody>
      </p:sp>
      <p:sp>
        <p:nvSpPr>
          <p:cNvPr id="3" name="Slide Number Placeholder 2">
            <a:extLst>
              <a:ext uri="{FF2B5EF4-FFF2-40B4-BE49-F238E27FC236}">
                <a16:creationId xmlns:a16="http://schemas.microsoft.com/office/drawing/2014/main" id="{73A0F8B3-D89E-4CEB-A596-F800B1F70EE2}"/>
              </a:ext>
            </a:extLst>
          </p:cNvPr>
          <p:cNvSpPr>
            <a:spLocks noGrp="1"/>
          </p:cNvSpPr>
          <p:nvPr>
            <p:ph type="sldNum" sz="quarter" idx="4294967295"/>
          </p:nvPr>
        </p:nvSpPr>
        <p:spPr>
          <a:xfrm>
            <a:off x="0" y="0"/>
            <a:ext cx="0" cy="0"/>
          </a:xfrm>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E2E31AFC-DF42-41A5-B57C-06A83BBA6616}" type="slidenum">
              <a:rPr kumimoji="0" sz="728" b="0" i="0" u="none" strike="noStrike" kern="1200" cap="none" spc="0" normalizeH="0" baseline="0">
                <a:ln>
                  <a:noFill/>
                </a:ln>
                <a:solidFill>
                  <a:srgbClr val="000000">
                    <a:tint val="75000"/>
                  </a:srgbClr>
                </a:solidFill>
                <a:effectLst/>
                <a:uLnTx/>
                <a:uFillTx/>
                <a:latin typeface="Poppins" panose="00000500000000000000" pitchFamily="2" charset="0"/>
                <a:cs typeface="Poppins" panose="00000500000000000000" pitchFamily="2" charset="0"/>
              </a:rPr>
              <a:pPr marL="0" marR="0" lvl="0" indent="0" algn="r" defTabSz="554492" rtl="0" eaLnBrk="1" fontAlgn="auto" latinLnBrk="0" hangingPunct="1">
                <a:lnSpc>
                  <a:spcPct val="100000"/>
                </a:lnSpc>
                <a:spcBef>
                  <a:spcPts val="0"/>
                </a:spcBef>
                <a:spcAft>
                  <a:spcPts val="0"/>
                </a:spcAft>
                <a:buClrTx/>
                <a:buSzTx/>
                <a:buFontTx/>
                <a:buNone/>
                <a:tabLst/>
                <a:defRPr/>
              </a:pPr>
              <a:t>30</a:t>
            </a:fld>
            <a:endParaRPr kumimoji="0" lang="fr" sz="728" b="0" i="0" u="none" strike="noStrike" kern="1200" cap="none" spc="0" normalizeH="0" baseline="0" noProof="0">
              <a:ln>
                <a:noFill/>
              </a:ln>
              <a:solidFill>
                <a:srgbClr val="000000">
                  <a:tint val="75000"/>
                </a:srgbClr>
              </a:solidFill>
              <a:effectLst/>
              <a:uLnTx/>
              <a:uFillTx/>
              <a:latin typeface="Poppins" panose="00000500000000000000" pitchFamily="2" charset="0"/>
              <a:cs typeface="Poppins" panose="00000500000000000000" pitchFamily="2" charset="0"/>
            </a:endParaRPr>
          </a:p>
        </p:txBody>
      </p:sp>
      <p:sp>
        <p:nvSpPr>
          <p:cNvPr id="7" name="CuadroTexto 6">
            <a:extLst>
              <a:ext uri="{FF2B5EF4-FFF2-40B4-BE49-F238E27FC236}">
                <a16:creationId xmlns:a16="http://schemas.microsoft.com/office/drawing/2014/main" id="{3315F8F0-2E20-43F0-B471-A8AF69B5341D}"/>
              </a:ext>
            </a:extLst>
          </p:cNvPr>
          <p:cNvSpPr txBox="1"/>
          <p:nvPr/>
        </p:nvSpPr>
        <p:spPr>
          <a:xfrm>
            <a:off x="376200" y="6105358"/>
            <a:ext cx="1076639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800" b="0"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t>Source : </a:t>
            </a:r>
            <a:r>
              <a:rPr kumimoji="0" lang="fr" sz="800" b="0"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hlinkClick r:id="rId4"/>
              </a:rPr>
              <a:t>https://www.immunizationagenda2030.org/</a:t>
            </a:r>
            <a:r>
              <a:rPr kumimoji="0" lang="fr" sz="800" b="0"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t> </a:t>
            </a:r>
          </a:p>
        </p:txBody>
      </p:sp>
      <p:sp>
        <p:nvSpPr>
          <p:cNvPr id="8" name="Content Placeholder 2">
            <a:extLst>
              <a:ext uri="{FF2B5EF4-FFF2-40B4-BE49-F238E27FC236}">
                <a16:creationId xmlns:a16="http://schemas.microsoft.com/office/drawing/2014/main" id="{B869E933-E0B1-460C-B978-89F7C702B3A7}"/>
              </a:ext>
            </a:extLst>
          </p:cNvPr>
          <p:cNvSpPr txBox="1">
            <a:spLocks/>
          </p:cNvSpPr>
          <p:nvPr/>
        </p:nvSpPr>
        <p:spPr>
          <a:xfrm>
            <a:off x="577638" y="2439296"/>
            <a:ext cx="5292113" cy="3672929"/>
          </a:xfrm>
          <a:prstGeom prst="rect">
            <a:avLst/>
          </a:prstGeom>
          <a:solidFill>
            <a:schemeClr val="bg1">
              <a:lumMod val="95000"/>
            </a:schemeClr>
          </a:solidFill>
          <a:ln w="28575">
            <a:noFill/>
          </a:ln>
        </p:spPr>
        <p:txBody>
          <a:bodyPr anchor="ctr">
            <a:normAutofit fontScale="92500" lnSpcReduction="20000"/>
          </a:bodyPr>
          <a:lst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465138" marR="0" lvl="0" indent="-285750" algn="l" defTabSz="554492" rtl="0" eaLnBrk="1" fontAlgn="auto" latinLnBrk="0" hangingPunct="1">
              <a:lnSpc>
                <a:spcPct val="120000"/>
              </a:lnSpc>
              <a:spcBef>
                <a:spcPts val="606"/>
              </a:spcBef>
              <a:spcAft>
                <a:spcPts val="728"/>
              </a:spcAft>
              <a:buClrTx/>
              <a:buSzPct val="75000"/>
              <a:buFont typeface="Arial" panose="020B0604020202020204" pitchFamily="34" charset="0"/>
              <a:buChar char="•"/>
              <a:tabLst/>
              <a:defRPr/>
            </a:pPr>
            <a:r>
              <a:rPr kumimoji="0" lang="fr" sz="1600" b="0"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t>La priorité mondiale est le </a:t>
            </a:r>
            <a:r>
              <a:rPr kumimoji="0" lang="fr" sz="1600" b="1"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t>déploiement à grande échelle rapide et équitable des vaccins contre la COVID-19</a:t>
            </a:r>
          </a:p>
          <a:p>
            <a:pPr marL="465138" indent="-285750" algn="l" rtl="0">
              <a:buFont typeface="Arial" panose="020B0604020202020204" pitchFamily="34" charset="0"/>
              <a:buChar char="•"/>
              <a:defRPr/>
            </a:pPr>
            <a:r>
              <a:rPr kumimoji="0" lang="fr" sz="1600" b="0"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t>Perturbation de la </a:t>
            </a:r>
            <a:r>
              <a:rPr kumimoji="0" lang="fr" sz="1600" b="1"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t>vaccination </a:t>
            </a:r>
            <a:r>
              <a:rPr kumimoji="0" lang="fr" sz="1600" b="0"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t>et d'autres </a:t>
            </a:r>
            <a:r>
              <a:rPr kumimoji="0" lang="fr" sz="1600" b="1"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t>services essentiels de soins de santé primaires </a:t>
            </a:r>
            <a:r>
              <a:rPr kumimoji="0" lang="fr" sz="1600" b="0"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t>en raison de la pandémie et des confinements</a:t>
            </a:r>
          </a:p>
          <a:p>
            <a:pPr marL="465138" indent="-285750" algn="l" rtl="0">
              <a:buFont typeface="Arial" panose="020B0604020202020204" pitchFamily="34" charset="0"/>
              <a:buChar char="•"/>
              <a:defRPr/>
            </a:pPr>
            <a:r>
              <a:rPr kumimoji="0" lang="fr" sz="1600" b="1"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t>Détournement des ressources </a:t>
            </a:r>
            <a:r>
              <a:rPr kumimoji="0" lang="fr" sz="1600" b="0"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t>des activités de vaccination de routine</a:t>
            </a:r>
          </a:p>
          <a:p>
            <a:pPr marL="465138" indent="-285750" algn="l" rtl="0">
              <a:buFont typeface="Arial" panose="020B0604020202020204" pitchFamily="34" charset="0"/>
              <a:buChar char="•"/>
              <a:defRPr/>
            </a:pPr>
            <a:r>
              <a:rPr kumimoji="0" lang="fr" sz="1600" b="0"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t>Risque d'impact du déploiement du vaccin contre la COVID-19 sur l'</a:t>
            </a:r>
            <a:r>
              <a:rPr kumimoji="0" lang="fr" sz="1600" b="1"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t>acceptabilité du vaccin</a:t>
            </a:r>
          </a:p>
          <a:p>
            <a:pPr marL="465138" marR="0" lvl="0" indent="-285750" algn="l" defTabSz="554492" rtl="0" eaLnBrk="1" fontAlgn="auto" latinLnBrk="0" hangingPunct="1">
              <a:lnSpc>
                <a:spcPct val="120000"/>
              </a:lnSpc>
              <a:spcBef>
                <a:spcPts val="606"/>
              </a:spcBef>
              <a:spcAft>
                <a:spcPts val="728"/>
              </a:spcAft>
              <a:buClrTx/>
              <a:buSzPct val="75000"/>
              <a:buFont typeface="Arial" panose="020B0604020202020204" pitchFamily="34" charset="0"/>
              <a:buChar char="•"/>
              <a:tabLst/>
              <a:defRPr/>
            </a:pPr>
            <a:r>
              <a:rPr kumimoji="0" lang="fr" sz="1600" b="0"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t>Pays </a:t>
            </a:r>
            <a:r>
              <a:rPr lang="fr" sz="1600" b="0" i="0" u="none" baseline="0">
                <a:solidFill>
                  <a:srgbClr val="000000"/>
                </a:solidFill>
                <a:latin typeface="Poppins" panose="00000500000000000000" pitchFamily="2" charset="0"/>
                <a:cs typeface="Poppins" panose="00000500000000000000" pitchFamily="2" charset="0"/>
              </a:rPr>
              <a:t>adoptant de </a:t>
            </a:r>
            <a:r>
              <a:rPr kumimoji="0" lang="fr" sz="1600" b="1" i="0" u="none" strike="noStrike" kern="1200" cap="none" spc="0" normalizeH="0" baseline="0">
                <a:ln>
                  <a:noFill/>
                </a:ln>
                <a:solidFill>
                  <a:srgbClr val="000000"/>
                </a:solidFill>
                <a:effectLst/>
                <a:uLnTx/>
                <a:uFillTx/>
                <a:latin typeface="Poppins" panose="00000500000000000000" pitchFamily="2" charset="0"/>
                <a:cs typeface="Poppins" panose="00000500000000000000" pitchFamily="2" charset="0"/>
              </a:rPr>
              <a:t>nouvelles approches pour cibler les adultes</a:t>
            </a:r>
          </a:p>
        </p:txBody>
      </p:sp>
      <p:sp>
        <p:nvSpPr>
          <p:cNvPr id="9" name="Content Placeholder 2">
            <a:extLst>
              <a:ext uri="{FF2B5EF4-FFF2-40B4-BE49-F238E27FC236}">
                <a16:creationId xmlns:a16="http://schemas.microsoft.com/office/drawing/2014/main" id="{1DC1D2DD-B061-4D10-AB1F-AA739D58D013}"/>
              </a:ext>
            </a:extLst>
          </p:cNvPr>
          <p:cNvSpPr txBox="1">
            <a:spLocks/>
          </p:cNvSpPr>
          <p:nvPr/>
        </p:nvSpPr>
        <p:spPr>
          <a:xfrm>
            <a:off x="6640441" y="2439295"/>
            <a:ext cx="5119584" cy="3672929"/>
          </a:xfrm>
          <a:prstGeom prst="rect">
            <a:avLst/>
          </a:prstGeom>
          <a:solidFill>
            <a:schemeClr val="bg1">
              <a:lumMod val="95000"/>
            </a:schemeClr>
          </a:solidFill>
          <a:ln w="28575">
            <a:noFill/>
          </a:ln>
        </p:spPr>
        <p:txBody>
          <a:bodyPr vert="horz" lIns="91440" tIns="45720" rIns="91440" bIns="45720" rtlCol="0" anchor="ct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5138" marR="0" lvl="0" indent="-285750" algn="l" defTabSz="914400" rtl="0" eaLnBrk="1" fontAlgn="auto" latinLnBrk="0" hangingPunct="1">
              <a:lnSpc>
                <a:spcPct val="110000"/>
              </a:lnSpc>
              <a:spcBef>
                <a:spcPts val="1000"/>
              </a:spcBef>
              <a:spcAft>
                <a:spcPts val="600"/>
              </a:spcAft>
              <a:buClr>
                <a:prstClr val="black"/>
              </a:buClr>
              <a:buSzPct val="80000"/>
              <a:buFont typeface="Arial" panose="020B0604020202020204" pitchFamily="34" charset="0"/>
              <a:buChar char="•"/>
              <a:tabLst/>
              <a:defRPr/>
            </a:pPr>
            <a:r>
              <a:rPr kumimoji="0" lang="fr" sz="1600" b="0" i="0" u="none" strike="noStrike" kern="1200" cap="none" spc="0" normalizeH="0" baseline="0">
                <a:ln>
                  <a:noFill/>
                </a:ln>
                <a:solidFill>
                  <a:prstClr val="black"/>
                </a:solidFill>
                <a:effectLst/>
                <a:uLnTx/>
                <a:uFillTx/>
                <a:latin typeface="Poppins" panose="00000500000000000000" pitchFamily="2" charset="0"/>
                <a:cs typeface="Poppins" panose="00000500000000000000" pitchFamily="2" charset="0"/>
              </a:rPr>
              <a:t>La vaccination, une </a:t>
            </a:r>
            <a:r>
              <a:rPr kumimoji="0" lang="fr" sz="1600" b="1" i="0" u="none" strike="noStrike" kern="1200" cap="none" spc="0" normalizeH="0" baseline="0">
                <a:ln>
                  <a:noFill/>
                </a:ln>
                <a:solidFill>
                  <a:prstClr val="black"/>
                </a:solidFill>
                <a:effectLst/>
                <a:uLnTx/>
                <a:uFillTx/>
                <a:latin typeface="Poppins" panose="00000500000000000000" pitchFamily="2" charset="0"/>
                <a:cs typeface="Poppins" panose="00000500000000000000" pitchFamily="2" charset="0"/>
              </a:rPr>
              <a:t>priorité mondiale</a:t>
            </a:r>
          </a:p>
          <a:p>
            <a:pPr marL="465138" marR="0" lvl="0" indent="-285750" algn="l" defTabSz="914400" rtl="0" eaLnBrk="1" fontAlgn="auto" latinLnBrk="0" hangingPunct="1">
              <a:lnSpc>
                <a:spcPct val="110000"/>
              </a:lnSpc>
              <a:spcBef>
                <a:spcPts val="1000"/>
              </a:spcBef>
              <a:spcAft>
                <a:spcPts val="600"/>
              </a:spcAft>
              <a:buClr>
                <a:prstClr val="black"/>
              </a:buClr>
              <a:buSzPct val="80000"/>
              <a:buFont typeface="Arial" panose="020B0604020202020204" pitchFamily="34" charset="0"/>
              <a:buChar char="•"/>
              <a:tabLst/>
              <a:defRPr/>
            </a:pPr>
            <a:r>
              <a:rPr kumimoji="0" lang="fr" sz="1600" b="0" i="0" u="none" strike="noStrike" kern="1200" cap="none" spc="0" normalizeH="0" baseline="0">
                <a:ln>
                  <a:noFill/>
                </a:ln>
                <a:solidFill>
                  <a:prstClr val="black"/>
                </a:solidFill>
                <a:effectLst/>
                <a:uLnTx/>
                <a:uFillTx/>
                <a:latin typeface="Poppins" panose="00000500000000000000" pitchFamily="2" charset="0"/>
                <a:cs typeface="Poppins" panose="00000500000000000000" pitchFamily="2" charset="0"/>
              </a:rPr>
              <a:t>Des arguments solides en faveur du rôle du déploiement des vaccins dans la </a:t>
            </a:r>
            <a:r>
              <a:rPr kumimoji="0" lang="fr" sz="1600" b="1" i="0" u="none" strike="noStrike" kern="1200" cap="none" spc="0" normalizeH="0" baseline="0">
                <a:ln>
                  <a:noFill/>
                </a:ln>
                <a:solidFill>
                  <a:prstClr val="black"/>
                </a:solidFill>
                <a:effectLst/>
                <a:uLnTx/>
                <a:uFillTx/>
                <a:latin typeface="Poppins" panose="00000500000000000000" pitchFamily="2" charset="0"/>
                <a:cs typeface="Poppins" panose="00000500000000000000" pitchFamily="2" charset="0"/>
              </a:rPr>
              <a:t>reprise économique et la sécurité mondiale</a:t>
            </a:r>
          </a:p>
          <a:p>
            <a:pPr marL="465138" marR="0" lvl="0" indent="-285750" algn="l" defTabSz="914400" rtl="0" eaLnBrk="1" fontAlgn="auto" latinLnBrk="0" hangingPunct="1">
              <a:lnSpc>
                <a:spcPct val="110000"/>
              </a:lnSpc>
              <a:spcBef>
                <a:spcPts val="1000"/>
              </a:spcBef>
              <a:spcAft>
                <a:spcPts val="600"/>
              </a:spcAft>
              <a:buClr>
                <a:prstClr val="black"/>
              </a:buClr>
              <a:buSzPct val="80000"/>
              <a:buFont typeface="Arial" panose="020B0604020202020204" pitchFamily="34" charset="0"/>
              <a:buChar char="•"/>
              <a:tabLst/>
              <a:defRPr/>
            </a:pPr>
            <a:r>
              <a:rPr kumimoji="0" lang="fr" sz="1600" b="1" i="0" u="none" strike="noStrike" kern="1200" cap="none" spc="0" normalizeH="0" baseline="0">
                <a:ln>
                  <a:noFill/>
                </a:ln>
                <a:solidFill>
                  <a:prstClr val="black"/>
                </a:solidFill>
                <a:effectLst/>
                <a:uLnTx/>
                <a:uFillTx/>
                <a:latin typeface="Poppins" panose="00000500000000000000" pitchFamily="2" charset="0"/>
                <a:cs typeface="Poppins" panose="00000500000000000000" pitchFamily="2" charset="0"/>
              </a:rPr>
              <a:t>Mettre l'accent sur le rétablissement </a:t>
            </a:r>
            <a:r>
              <a:rPr kumimoji="0" lang="fr" sz="1600" b="0" i="0" u="none" strike="noStrike" kern="1200" cap="none" spc="0" normalizeH="0" baseline="0">
                <a:ln>
                  <a:noFill/>
                </a:ln>
                <a:solidFill>
                  <a:prstClr val="black"/>
                </a:solidFill>
                <a:effectLst/>
                <a:uLnTx/>
                <a:uFillTx/>
                <a:latin typeface="Poppins" panose="00000500000000000000" pitchFamily="2" charset="0"/>
                <a:cs typeface="Poppins" panose="00000500000000000000" pitchFamily="2" charset="0"/>
              </a:rPr>
              <a:t>sans porter préjudice</a:t>
            </a:r>
            <a:endParaRPr kumimoji="0" lang="fr" sz="1600" b="1"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a:p>
            <a:pPr marL="465138" marR="0" lvl="0" indent="-285750" algn="l" defTabSz="914400" rtl="0" eaLnBrk="1" fontAlgn="auto" latinLnBrk="0" hangingPunct="1">
              <a:lnSpc>
                <a:spcPct val="110000"/>
              </a:lnSpc>
              <a:spcBef>
                <a:spcPts val="1000"/>
              </a:spcBef>
              <a:spcAft>
                <a:spcPts val="600"/>
              </a:spcAft>
              <a:buClr>
                <a:prstClr val="black"/>
              </a:buClr>
              <a:buSzPct val="80000"/>
              <a:buFont typeface="Arial" panose="020B0604020202020204" pitchFamily="34" charset="0"/>
              <a:buChar char="•"/>
              <a:tabLst/>
              <a:defRPr/>
            </a:pPr>
            <a:r>
              <a:rPr kumimoji="0" lang="fr" sz="1600" b="1" i="0" u="none" strike="noStrike" kern="1200" cap="none" spc="0" normalizeH="0" baseline="0">
                <a:ln>
                  <a:noFill/>
                </a:ln>
                <a:solidFill>
                  <a:prstClr val="black"/>
                </a:solidFill>
                <a:effectLst/>
                <a:uLnTx/>
                <a:uFillTx/>
                <a:latin typeface="Poppins" panose="00000500000000000000" pitchFamily="2" charset="0"/>
                <a:cs typeface="Poppins" panose="00000500000000000000" pitchFamily="2" charset="0"/>
              </a:rPr>
              <a:t>Nécessité d'une action collective </a:t>
            </a:r>
            <a:r>
              <a:rPr kumimoji="0" lang="fr" sz="1600" b="0" i="0" u="none" strike="noStrike" kern="1200" cap="none" spc="0" normalizeH="0" baseline="0">
                <a:ln>
                  <a:noFill/>
                </a:ln>
                <a:solidFill>
                  <a:prstClr val="black"/>
                </a:solidFill>
                <a:effectLst/>
                <a:uLnTx/>
                <a:uFillTx/>
                <a:latin typeface="Poppins" panose="00000500000000000000" pitchFamily="2" charset="0"/>
                <a:cs typeface="Poppins" panose="00000500000000000000" pitchFamily="2" charset="0"/>
              </a:rPr>
              <a:t>pour reconstruire les services et systèmes essentiels, tout en réduisant le nombre d'enfants zéro-dose</a:t>
            </a:r>
          </a:p>
          <a:p>
            <a:pPr marL="465138" marR="0" lvl="0" indent="-285750" algn="l" defTabSz="914400" rtl="0" eaLnBrk="1" fontAlgn="auto" latinLnBrk="0" hangingPunct="1">
              <a:lnSpc>
                <a:spcPct val="110000"/>
              </a:lnSpc>
              <a:spcBef>
                <a:spcPts val="1000"/>
              </a:spcBef>
              <a:spcAft>
                <a:spcPts val="600"/>
              </a:spcAft>
              <a:buClr>
                <a:prstClr val="black"/>
              </a:buClr>
              <a:buSzPct val="80000"/>
              <a:buFont typeface="Arial" panose="020B0604020202020204" pitchFamily="34" charset="0"/>
              <a:buChar char="•"/>
              <a:tabLst/>
              <a:defRPr/>
            </a:pPr>
            <a:r>
              <a:rPr kumimoji="0" lang="fr" sz="1600" b="0" i="0" u="none" strike="noStrike" kern="1200" cap="none" spc="0" normalizeH="0" baseline="0">
                <a:ln>
                  <a:noFill/>
                </a:ln>
                <a:solidFill>
                  <a:prstClr val="black"/>
                </a:solidFill>
                <a:effectLst/>
                <a:uLnTx/>
                <a:uFillTx/>
                <a:latin typeface="Poppins" panose="00000500000000000000" pitchFamily="2" charset="0"/>
                <a:cs typeface="Poppins" panose="00000500000000000000" pitchFamily="2" charset="0"/>
              </a:rPr>
              <a:t>Des </a:t>
            </a:r>
            <a:r>
              <a:rPr kumimoji="0" lang="fr" sz="1600" b="1" i="0" u="none" strike="noStrike" kern="1200" cap="none" spc="0" normalizeH="0" baseline="0">
                <a:ln>
                  <a:noFill/>
                </a:ln>
                <a:solidFill>
                  <a:prstClr val="black"/>
                </a:solidFill>
                <a:effectLst/>
                <a:uLnTx/>
                <a:uFillTx/>
                <a:latin typeface="Poppins" panose="00000500000000000000" pitchFamily="2" charset="0"/>
                <a:cs typeface="Poppins" panose="00000500000000000000" pitchFamily="2" charset="0"/>
              </a:rPr>
              <a:t>modèles de partenariat </a:t>
            </a:r>
            <a:r>
              <a:rPr kumimoji="0" lang="fr" sz="1600" b="0" i="0" u="none" strike="noStrike" kern="1200" cap="none" spc="0" normalizeH="0" baseline="0">
                <a:ln>
                  <a:noFill/>
                </a:ln>
                <a:solidFill>
                  <a:prstClr val="black"/>
                </a:solidFill>
                <a:effectLst/>
                <a:uLnTx/>
                <a:uFillTx/>
                <a:latin typeface="Poppins" panose="00000500000000000000" pitchFamily="2" charset="0"/>
                <a:cs typeface="Poppins" panose="00000500000000000000" pitchFamily="2" charset="0"/>
              </a:rPr>
              <a:t>« parapluie » ont fait leur apparition (par exemple, le COVAX, l'ACT-A, etc.)</a:t>
            </a:r>
          </a:p>
          <a:p>
            <a:pPr marL="465138" marR="0" lvl="0" indent="-285750" algn="l" defTabSz="914400" rtl="0" eaLnBrk="1" fontAlgn="auto" latinLnBrk="0" hangingPunct="1">
              <a:lnSpc>
                <a:spcPct val="110000"/>
              </a:lnSpc>
              <a:spcBef>
                <a:spcPts val="1000"/>
              </a:spcBef>
              <a:spcAft>
                <a:spcPts val="600"/>
              </a:spcAft>
              <a:buClr>
                <a:prstClr val="black"/>
              </a:buClr>
              <a:buSzPct val="80000"/>
              <a:buFont typeface="Arial" panose="020B0604020202020204" pitchFamily="34" charset="0"/>
              <a:buChar char="•"/>
              <a:tabLst/>
              <a:defRPr/>
            </a:pPr>
            <a:r>
              <a:rPr kumimoji="0" lang="fr" sz="1600" b="1" i="0" u="none" strike="noStrike" kern="1200" cap="none" spc="0" normalizeH="0" baseline="0">
                <a:ln>
                  <a:noFill/>
                </a:ln>
                <a:solidFill>
                  <a:prstClr val="black"/>
                </a:solidFill>
                <a:effectLst/>
                <a:uLnTx/>
                <a:uFillTx/>
                <a:latin typeface="Poppins" panose="00000500000000000000" pitchFamily="2" charset="0"/>
                <a:cs typeface="Poppins" panose="00000500000000000000" pitchFamily="2" charset="0"/>
              </a:rPr>
              <a:t>Opportunité d'une approche de vaccination tout au long de la vie</a:t>
            </a:r>
            <a:endParaRPr kumimoji="0" lang="fr" sz="16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11" name="Triangle 6">
            <a:extLst>
              <a:ext uri="{FF2B5EF4-FFF2-40B4-BE49-F238E27FC236}">
                <a16:creationId xmlns:a16="http://schemas.microsoft.com/office/drawing/2014/main" id="{31FD1413-8248-4B6D-96A3-538201B162F8}"/>
              </a:ext>
            </a:extLst>
          </p:cNvPr>
          <p:cNvSpPr/>
          <p:nvPr/>
        </p:nvSpPr>
        <p:spPr>
          <a:xfrm rot="5400000">
            <a:off x="4426583" y="3956627"/>
            <a:ext cx="3657026" cy="660770"/>
          </a:xfrm>
          <a:prstGeom prst="triangle">
            <a:avLst>
              <a:gd name="adj" fmla="val 5023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prstClr val="white"/>
              </a:solidFill>
              <a:effectLst/>
              <a:uLnTx/>
              <a:uFillTx/>
              <a:latin typeface="Poppins" panose="00000500000000000000" pitchFamily="2" charset="0"/>
              <a:cs typeface="Poppins" panose="00000500000000000000" pitchFamily="2" charset="0"/>
            </a:endParaRPr>
          </a:p>
        </p:txBody>
      </p:sp>
      <p:sp>
        <p:nvSpPr>
          <p:cNvPr id="12" name="TextBox 5">
            <a:extLst>
              <a:ext uri="{FF2B5EF4-FFF2-40B4-BE49-F238E27FC236}">
                <a16:creationId xmlns:a16="http://schemas.microsoft.com/office/drawing/2014/main" id="{67202019-427A-437C-800C-13C838FAF8FD}"/>
              </a:ext>
            </a:extLst>
          </p:cNvPr>
          <p:cNvSpPr txBox="1"/>
          <p:nvPr/>
        </p:nvSpPr>
        <p:spPr>
          <a:xfrm>
            <a:off x="628612" y="2047193"/>
            <a:ext cx="507434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 b="1" i="0" u="none" baseline="0">
                <a:solidFill>
                  <a:srgbClr val="EA5528"/>
                </a:solidFill>
                <a:latin typeface="Poppins" panose="00000500000000000000" pitchFamily="2" charset="0"/>
                <a:cs typeface="Poppins" panose="00000500000000000000" pitchFamily="2" charset="0"/>
              </a:rPr>
              <a:t>Contexte actuel</a:t>
            </a:r>
          </a:p>
        </p:txBody>
      </p:sp>
      <p:sp>
        <p:nvSpPr>
          <p:cNvPr id="14" name="TextBox 7">
            <a:extLst>
              <a:ext uri="{FF2B5EF4-FFF2-40B4-BE49-F238E27FC236}">
                <a16:creationId xmlns:a16="http://schemas.microsoft.com/office/drawing/2014/main" id="{152A76D6-24C6-4803-BB84-99FC285D09D2}"/>
              </a:ext>
            </a:extLst>
          </p:cNvPr>
          <p:cNvSpPr txBox="1"/>
          <p:nvPr/>
        </p:nvSpPr>
        <p:spPr>
          <a:xfrm>
            <a:off x="6739686" y="2047193"/>
            <a:ext cx="5133731" cy="369332"/>
          </a:xfrm>
          <a:prstGeom prst="rect">
            <a:avLst/>
          </a:prstGeom>
          <a:noFill/>
        </p:spPr>
        <p:txBody>
          <a:bodyPr wrap="square" rtlCol="0">
            <a:spAutoFit/>
          </a:bodyPr>
          <a:lstStyle>
            <a:defPPr>
              <a:defRPr lang="fr"/>
            </a:defPPr>
            <a:lvl1pPr marR="0" lvl="0" indent="0" defTabSz="457200" fontAlgn="auto">
              <a:lnSpc>
                <a:spcPct val="100000"/>
              </a:lnSpc>
              <a:spcBef>
                <a:spcPts val="0"/>
              </a:spcBef>
              <a:spcAft>
                <a:spcPts val="0"/>
              </a:spcAft>
              <a:buClrTx/>
              <a:buSzTx/>
              <a:buFontTx/>
              <a:buNone/>
              <a:tabLst/>
              <a:defRPr b="1">
                <a:solidFill>
                  <a:srgbClr val="EA5528"/>
                </a:solidFill>
                <a:latin typeface="Europa" panose="02000000000000000000" pitchFamily="2" charset="77"/>
              </a:defRPr>
            </a:lvl1pPr>
          </a:lstStyle>
          <a:p>
            <a:pPr algn="l" rtl="0"/>
            <a:r>
              <a:rPr lang="fr" b="1" i="0" u="none" baseline="0">
                <a:solidFill>
                  <a:schemeClr val="accent2"/>
                </a:solidFill>
                <a:latin typeface="Poppins" panose="00000500000000000000" pitchFamily="2" charset="0"/>
                <a:cs typeface="Poppins" panose="00000500000000000000" pitchFamily="2" charset="0"/>
              </a:rPr>
              <a:t>Opportunités et priorités de l'IA2030</a:t>
            </a:r>
          </a:p>
        </p:txBody>
      </p:sp>
    </p:spTree>
    <p:extLst>
      <p:ext uri="{BB962C8B-B14F-4D97-AF65-F5344CB8AC3E}">
        <p14:creationId xmlns:p14="http://schemas.microsoft.com/office/powerpoint/2010/main" val="2973925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Map&#10;&#10;Description automatically generated">
            <a:extLst>
              <a:ext uri="{FF2B5EF4-FFF2-40B4-BE49-F238E27FC236}">
                <a16:creationId xmlns:a16="http://schemas.microsoft.com/office/drawing/2014/main" id="{BA29FE10-66AE-40D1-8E9F-89D46382B97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15" t="69" b="-5678"/>
          <a:stretch/>
        </p:blipFill>
        <p:spPr>
          <a:xfrm>
            <a:off x="2021233" y="2013432"/>
            <a:ext cx="8149534" cy="3868376"/>
          </a:xfrm>
          <a:prstGeom prst="rect">
            <a:avLst/>
          </a:prstGeom>
        </p:spPr>
      </p:pic>
      <p:sp>
        <p:nvSpPr>
          <p:cNvPr id="4" name="Text Placeholder 4">
            <a:extLst>
              <a:ext uri="{FF2B5EF4-FFF2-40B4-BE49-F238E27FC236}">
                <a16:creationId xmlns:a16="http://schemas.microsoft.com/office/drawing/2014/main" id="{5C47397D-CBC1-4ACF-B2F6-6E561BF53A72}"/>
              </a:ext>
            </a:extLst>
          </p:cNvPr>
          <p:cNvSpPr txBox="1">
            <a:spLocks/>
          </p:cNvSpPr>
          <p:nvPr/>
        </p:nvSpPr>
        <p:spPr>
          <a:xfrm>
            <a:off x="828153" y="276800"/>
            <a:ext cx="8706140" cy="8223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Tx/>
              <a:buNone/>
              <a:defRPr sz="28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fr" sz="2400" b="1" i="0" u="none" baseline="0" dirty="0">
                <a:latin typeface="Poppins" panose="00000500000000000000" pitchFamily="2" charset="0"/>
                <a:cs typeface="Poppins" panose="00000500000000000000" pitchFamily="2" charset="0"/>
              </a:rPr>
              <a:t>Les perturbations des services de santé essentiels persistent dans toutes les régions et à tous les niveaux de revenus, 4</a:t>
            </a:r>
            <a:r>
              <a:rPr lang="fr" sz="2400" b="1" i="0" u="none" baseline="30000" dirty="0">
                <a:latin typeface="Poppins" panose="00000500000000000000" pitchFamily="2" charset="0"/>
                <a:cs typeface="Poppins" panose="00000500000000000000" pitchFamily="2" charset="0"/>
              </a:rPr>
              <a:t>e</a:t>
            </a:r>
            <a:r>
              <a:rPr lang="fr" sz="2400" b="1" i="0" u="none" baseline="0" dirty="0">
                <a:latin typeface="Poppins" panose="00000500000000000000" pitchFamily="2" charset="0"/>
                <a:cs typeface="Poppins" panose="00000500000000000000" pitchFamily="2" charset="0"/>
              </a:rPr>
              <a:t> trimestre 2021</a:t>
            </a:r>
          </a:p>
        </p:txBody>
      </p:sp>
      <p:sp>
        <p:nvSpPr>
          <p:cNvPr id="9" name="TextBox 8">
            <a:extLst>
              <a:ext uri="{FF2B5EF4-FFF2-40B4-BE49-F238E27FC236}">
                <a16:creationId xmlns:a16="http://schemas.microsoft.com/office/drawing/2014/main" id="{6DCDF5E9-A6BB-4C1A-A486-3DBE8DB31883}"/>
              </a:ext>
            </a:extLst>
          </p:cNvPr>
          <p:cNvSpPr txBox="1"/>
          <p:nvPr/>
        </p:nvSpPr>
        <p:spPr>
          <a:xfrm>
            <a:off x="0" y="6169110"/>
            <a:ext cx="12191997" cy="707886"/>
          </a:xfrm>
          <a:prstGeom prst="rect">
            <a:avLst/>
          </a:prstGeom>
          <a:solidFill>
            <a:srgbClr val="EBEB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800" b="0" i="1" u="none" strike="noStrike" kern="1200" cap="none" spc="0" normalizeH="0" baseline="0" dirty="0">
                <a:ln>
                  <a:noFill/>
                </a:ln>
                <a:solidFill>
                  <a:srgbClr val="000000"/>
                </a:solidFill>
                <a:effectLst/>
                <a:uLnTx/>
                <a:uFillTx/>
                <a:latin typeface="Poppins" panose="00000500000000000000" pitchFamily="2" charset="0"/>
                <a:cs typeface="Poppins" panose="00000500000000000000" pitchFamily="2" charset="0"/>
              </a:rPr>
              <a:t>Dénominateur : </a:t>
            </a:r>
            <a:r>
              <a:rPr kumimoji="0" lang="fr" sz="800" b="0" i="0" u="none" strike="noStrike" kern="1200" cap="none" spc="0" normalizeH="0" baseline="0" dirty="0">
                <a:ln>
                  <a:noFill/>
                </a:ln>
                <a:solidFill>
                  <a:srgbClr val="000000"/>
                </a:solidFill>
                <a:effectLst/>
                <a:uLnTx/>
                <a:uFillTx/>
                <a:latin typeface="Poppins" panose="00000500000000000000" pitchFamily="2" charset="0"/>
                <a:cs typeface="Poppins" panose="00000500000000000000" pitchFamily="2" charset="0"/>
              </a:rPr>
              <a:t>représente les réponses des pays/territoires qui ont répondu à au moins une section de l'enquête et ont consenti à l'accord de partage des données.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800" b="0" i="0" u="none" strike="noStrike" kern="1200" cap="none" spc="0" normalizeH="0" baseline="0" dirty="0">
                <a:ln>
                  <a:noFill/>
                </a:ln>
                <a:solidFill>
                  <a:srgbClr val="000000"/>
                </a:solidFill>
                <a:effectLst/>
                <a:uLnTx/>
                <a:uFillTx/>
                <a:latin typeface="Poppins" panose="00000500000000000000" pitchFamily="2" charset="0"/>
                <a:cs typeface="Poppins" panose="00000500000000000000" pitchFamily="2" charset="0"/>
              </a:rPr>
              <a:t>Les services comprennent 66 services dans les domaines suivants : soins primaires, soins d'urgence, soins critiques et opératoires, réadaptation, soins palliatifs, soins contre le cancer, soins communautaires, et services de suivi pour la santé reproductive, maternelle, néonatale, infantile et adolescente et la nutrition, la vaccination, les maladies transmissibles, les maladies tropicales négligées, les troubles mentaux, les troubles neurologiques et les troubles liés à l'usage de substances, et les soins aux personnes âgées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800" b="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endParaRPr>
          </a:p>
        </p:txBody>
      </p:sp>
      <p:sp>
        <p:nvSpPr>
          <p:cNvPr id="10" name="Subtitle 2">
            <a:extLst>
              <a:ext uri="{FF2B5EF4-FFF2-40B4-BE49-F238E27FC236}">
                <a16:creationId xmlns:a16="http://schemas.microsoft.com/office/drawing/2014/main" id="{C08E3697-526E-4AE1-A7B7-F1F2E2C23D90}"/>
              </a:ext>
            </a:extLst>
          </p:cNvPr>
          <p:cNvSpPr txBox="1">
            <a:spLocks/>
          </p:cNvSpPr>
          <p:nvPr/>
        </p:nvSpPr>
        <p:spPr>
          <a:xfrm>
            <a:off x="534538" y="1467638"/>
            <a:ext cx="11122924" cy="481797"/>
          </a:xfrm>
          <a:prstGeom prst="rect">
            <a:avLst/>
          </a:prstGeom>
        </p:spPr>
        <p:txBody>
          <a:bodyPr vert="horz" lIns="91440" tIns="45720" rIns="91440" bIns="45720" numCol="1" rtlCol="0">
            <a:noAutofit/>
          </a:bodyPr>
          <a:lstStyle>
            <a:lvl1pPr marL="0" indent="0" algn="l" defTabSz="914400" rtl="0" eaLnBrk="1" latinLnBrk="0" hangingPunct="1">
              <a:lnSpc>
                <a:spcPct val="100000"/>
              </a:lnSpc>
              <a:spcBef>
                <a:spcPts val="1200"/>
              </a:spcBef>
              <a:buFont typeface="Arial" panose="020B0604020202020204" pitchFamily="34" charset="0"/>
              <a:buNone/>
              <a:defRPr lang="fr" sz="2800" b="0" kern="1200">
                <a:solidFill>
                  <a:schemeClr val="tx2"/>
                </a:solidFill>
                <a:latin typeface="+mn-lt"/>
                <a:ea typeface="+mn-ea"/>
                <a:cs typeface="+mn-cs"/>
              </a:defRPr>
            </a:lvl1pPr>
            <a:lvl2pPr marL="457200" indent="0" algn="ctr" defTabSz="914400" rtl="0" eaLnBrk="1" latinLnBrk="0" hangingPunct="1">
              <a:lnSpc>
                <a:spcPct val="70000"/>
              </a:lnSpc>
              <a:spcBef>
                <a:spcPts val="900"/>
              </a:spcBef>
              <a:buFont typeface="Arial" panose="020B0604020202020204" pitchFamily="34" charset="0"/>
              <a:buNone/>
              <a:defRPr lang="fr" sz="2000" kern="1200">
                <a:solidFill>
                  <a:schemeClr val="tx2"/>
                </a:solidFill>
                <a:latin typeface="+mn-lt"/>
                <a:ea typeface="+mn-ea"/>
                <a:cs typeface="+mn-cs"/>
              </a:defRPr>
            </a:lvl2pPr>
            <a:lvl3pPr marL="914400" indent="0" algn="ctr" defTabSz="914400" rtl="0" eaLnBrk="1" latinLnBrk="0" hangingPunct="1">
              <a:lnSpc>
                <a:spcPct val="70000"/>
              </a:lnSpc>
              <a:spcBef>
                <a:spcPts val="900"/>
              </a:spcBef>
              <a:buFont typeface="Arial" panose="020B0604020202020204" pitchFamily="34" charset="0"/>
              <a:buNone/>
              <a:defRPr lang="fr" sz="1800" kern="1200">
                <a:solidFill>
                  <a:schemeClr val="tx2"/>
                </a:solidFill>
                <a:latin typeface="+mn-lt"/>
                <a:ea typeface="+mn-ea"/>
                <a:cs typeface="+mn-cs"/>
              </a:defRPr>
            </a:lvl3pPr>
            <a:lvl4pPr marL="1371600" indent="0" algn="ctr" defTabSz="914400" rtl="0" eaLnBrk="1" latinLnBrk="0" hangingPunct="1">
              <a:lnSpc>
                <a:spcPct val="70000"/>
              </a:lnSpc>
              <a:spcBef>
                <a:spcPts val="900"/>
              </a:spcBef>
              <a:buFont typeface="Arial" panose="020B0604020202020204" pitchFamily="34" charset="0"/>
              <a:buNone/>
              <a:defRPr lang="fr" sz="1600" kern="1200">
                <a:solidFill>
                  <a:schemeClr val="tx2"/>
                </a:solidFill>
                <a:latin typeface="+mn-lt"/>
                <a:ea typeface="+mn-ea"/>
                <a:cs typeface="+mn-cs"/>
              </a:defRPr>
            </a:lvl4pPr>
            <a:lvl5pPr marL="1828800" indent="0" algn="ctr" defTabSz="914400" rtl="0" eaLnBrk="1" latinLnBrk="0" hangingPunct="1">
              <a:lnSpc>
                <a:spcPct val="70000"/>
              </a:lnSpc>
              <a:spcBef>
                <a:spcPts val="900"/>
              </a:spcBef>
              <a:buFont typeface="Arial" panose="020B0604020202020204" pitchFamily="34" charset="0"/>
              <a:buNone/>
              <a:defRPr lang="f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fr" sz="2000" b="1" i="0" u="none" strike="noStrike" kern="1200" cap="none" spc="0" normalizeH="0" baseline="0" dirty="0">
                <a:ln>
                  <a:noFill/>
                </a:ln>
                <a:solidFill>
                  <a:srgbClr val="89284B"/>
                </a:solidFill>
                <a:effectLst/>
                <a:uLnTx/>
                <a:uFillTx/>
                <a:latin typeface="Poppins" panose="00000500000000000000" pitchFamily="2" charset="0"/>
                <a:cs typeface="Poppins" panose="00000500000000000000" pitchFamily="2" charset="0"/>
              </a:rPr>
              <a:t>92 % des pays (117 sur 127) ont signalé des perturbations plus ou moins importantes dans au moins un service de santé essentiel</a:t>
            </a:r>
          </a:p>
        </p:txBody>
      </p:sp>
      <p:graphicFrame>
        <p:nvGraphicFramePr>
          <p:cNvPr id="11" name="Object 10">
            <a:extLst>
              <a:ext uri="{FF2B5EF4-FFF2-40B4-BE49-F238E27FC236}">
                <a16:creationId xmlns:a16="http://schemas.microsoft.com/office/drawing/2014/main" id="{80745BE3-9876-41AF-AE86-50DFBACFD124}"/>
              </a:ext>
            </a:extLst>
          </p:cNvPr>
          <p:cNvGraphicFramePr>
            <a:graphicFrameLocks noChangeAspect="1"/>
          </p:cNvGraphicFramePr>
          <p:nvPr/>
        </p:nvGraphicFramePr>
        <p:xfrm>
          <a:off x="703685" y="5434182"/>
          <a:ext cx="2966618" cy="739447"/>
        </p:xfrm>
        <a:graphic>
          <a:graphicData uri="http://schemas.openxmlformats.org/presentationml/2006/ole">
            <mc:AlternateContent xmlns:mc="http://schemas.openxmlformats.org/markup-compatibility/2006">
              <mc:Choice xmlns:v="urn:schemas-microsoft-com:vml" Requires="v">
                <p:oleObj spid="_x0000_s104545" name="Document" r:id="rId5" imgW="4890180" imgH="954131" progId="Word.Document.12">
                  <p:embed/>
                </p:oleObj>
              </mc:Choice>
              <mc:Fallback>
                <p:oleObj name="Document" r:id="rId5" imgW="4890180" imgH="954131" progId="Word.Document.12">
                  <p:embed/>
                  <p:pic>
                    <p:nvPicPr>
                      <p:cNvPr id="11" name="Object 10">
                        <a:extLst>
                          <a:ext uri="{FF2B5EF4-FFF2-40B4-BE49-F238E27FC236}">
                            <a16:creationId xmlns:a16="http://schemas.microsoft.com/office/drawing/2014/main" id="{80745BE3-9876-41AF-AE86-50DFBACFD124}"/>
                          </a:ext>
                        </a:extLst>
                      </p:cNvPr>
                      <p:cNvPicPr/>
                      <p:nvPr/>
                    </p:nvPicPr>
                    <p:blipFill>
                      <a:blip r:embed="rId6"/>
                      <a:stretch>
                        <a:fillRect/>
                      </a:stretch>
                    </p:blipFill>
                    <p:spPr>
                      <a:xfrm>
                        <a:off x="703685" y="5434182"/>
                        <a:ext cx="2966618" cy="739447"/>
                      </a:xfrm>
                      <a:prstGeom prst="rect">
                        <a:avLst/>
                      </a:prstGeom>
                    </p:spPr>
                  </p:pic>
                </p:oleObj>
              </mc:Fallback>
            </mc:AlternateContent>
          </a:graphicData>
        </a:graphic>
      </p:graphicFrame>
      <p:grpSp>
        <p:nvGrpSpPr>
          <p:cNvPr id="13" name="Group 12">
            <a:extLst>
              <a:ext uri="{FF2B5EF4-FFF2-40B4-BE49-F238E27FC236}">
                <a16:creationId xmlns:a16="http://schemas.microsoft.com/office/drawing/2014/main" id="{36B83487-B9A0-4A9A-9C63-8E12F4324CDA}"/>
              </a:ext>
            </a:extLst>
          </p:cNvPr>
          <p:cNvGrpSpPr/>
          <p:nvPr/>
        </p:nvGrpSpPr>
        <p:grpSpPr>
          <a:xfrm>
            <a:off x="3666239" y="5612822"/>
            <a:ext cx="1321612" cy="651309"/>
            <a:chOff x="2849732" y="5552163"/>
            <a:chExt cx="972952" cy="606743"/>
          </a:xfrm>
        </p:grpSpPr>
        <p:sp>
          <p:nvSpPr>
            <p:cNvPr id="14" name="Rectangle: Rounded Corners 13">
              <a:extLst>
                <a:ext uri="{FF2B5EF4-FFF2-40B4-BE49-F238E27FC236}">
                  <a16:creationId xmlns:a16="http://schemas.microsoft.com/office/drawing/2014/main" id="{031A6C68-BD22-4F35-90BF-621629CF7C7C}"/>
                </a:ext>
              </a:extLst>
            </p:cNvPr>
            <p:cNvSpPr/>
            <p:nvPr/>
          </p:nvSpPr>
          <p:spPr>
            <a:xfrm>
              <a:off x="2849732" y="5838252"/>
              <a:ext cx="314870" cy="183989"/>
            </a:xfrm>
            <a:prstGeom prst="roundRect">
              <a:avLst/>
            </a:prstGeom>
            <a:solidFill>
              <a:srgbClr val="575756">
                <a:lumMod val="20000"/>
                <a:lumOff val="80000"/>
              </a:srgbClr>
            </a:solidFill>
            <a:ln w="12700" cap="flat" cmpd="sng" algn="ctr">
              <a:solidFill>
                <a:srgbClr val="575756">
                  <a:lumMod val="20000"/>
                  <a:lumOff val="8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8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15" name="TextBox 14">
              <a:extLst>
                <a:ext uri="{FF2B5EF4-FFF2-40B4-BE49-F238E27FC236}">
                  <a16:creationId xmlns:a16="http://schemas.microsoft.com/office/drawing/2014/main" id="{C4A47E8A-E874-432D-A869-583D8B78AF18}"/>
                </a:ext>
              </a:extLst>
            </p:cNvPr>
            <p:cNvSpPr txBox="1"/>
            <p:nvPr/>
          </p:nvSpPr>
          <p:spPr>
            <a:xfrm>
              <a:off x="3134371" y="5786174"/>
              <a:ext cx="688313" cy="3727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000" b="0" i="0" u="none" strike="noStrike" kern="0" cap="none" spc="0" normalizeH="0" baseline="0" dirty="0">
                  <a:ln>
                    <a:noFill/>
                  </a:ln>
                  <a:solidFill>
                    <a:prstClr val="black"/>
                  </a:solidFill>
                  <a:effectLst/>
                  <a:uLnTx/>
                  <a:uFillTx/>
                  <a:latin typeface="Poppins" panose="00000500000000000000" pitchFamily="2" charset="0"/>
                  <a:cs typeface="Poppins" panose="00000500000000000000" pitchFamily="2" charset="0"/>
                </a:rPr>
                <a:t>Sans objet</a:t>
              </a:r>
              <a:endParaRPr kumimoji="0" lang="fr" sz="1000" b="0" i="0" u="none" strike="noStrike" kern="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sp>
          <p:nvSpPr>
            <p:cNvPr id="16" name="Rectangle: Rounded Corners 15">
              <a:extLst>
                <a:ext uri="{FF2B5EF4-FFF2-40B4-BE49-F238E27FC236}">
                  <a16:creationId xmlns:a16="http://schemas.microsoft.com/office/drawing/2014/main" id="{1B543C60-708B-4FB8-AEA9-77397F0B9771}"/>
                </a:ext>
              </a:extLst>
            </p:cNvPr>
            <p:cNvSpPr/>
            <p:nvPr/>
          </p:nvSpPr>
          <p:spPr>
            <a:xfrm>
              <a:off x="2849732" y="5599723"/>
              <a:ext cx="314870" cy="183989"/>
            </a:xfrm>
            <a:prstGeom prst="roundRect">
              <a:avLst/>
            </a:prstGeom>
            <a:solidFill>
              <a:sysClr val="window" lastClr="FFFFFF"/>
            </a:solidFill>
            <a:ln w="12700" cap="flat" cmpd="sng" algn="ctr">
              <a:solidFill>
                <a:srgbClr val="575756">
                  <a:lumMod val="20000"/>
                  <a:lumOff val="8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8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17" name="TextBox 16">
              <a:extLst>
                <a:ext uri="{FF2B5EF4-FFF2-40B4-BE49-F238E27FC236}">
                  <a16:creationId xmlns:a16="http://schemas.microsoft.com/office/drawing/2014/main" id="{5EAFF502-F29B-4ACA-A335-A48837672FA8}"/>
                </a:ext>
              </a:extLst>
            </p:cNvPr>
            <p:cNvSpPr txBox="1"/>
            <p:nvPr/>
          </p:nvSpPr>
          <p:spPr>
            <a:xfrm>
              <a:off x="3134371" y="5552163"/>
              <a:ext cx="688313" cy="2293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000" b="0" i="0" u="none" strike="noStrike" kern="0" cap="none" spc="0" normalizeH="0" baseline="0">
                  <a:ln>
                    <a:noFill/>
                  </a:ln>
                  <a:solidFill>
                    <a:prstClr val="black"/>
                  </a:solidFill>
                  <a:effectLst/>
                  <a:uLnTx/>
                  <a:uFillTx/>
                  <a:latin typeface="Poppins" panose="00000500000000000000" pitchFamily="2" charset="0"/>
                  <a:cs typeface="Poppins" panose="00000500000000000000" pitchFamily="2" charset="0"/>
                </a:rPr>
                <a:t>Pas de données</a:t>
              </a:r>
              <a:endParaRPr kumimoji="0" lang="fr" sz="10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grpSp>
      <p:sp>
        <p:nvSpPr>
          <p:cNvPr id="18" name="TextBox 17">
            <a:extLst>
              <a:ext uri="{FF2B5EF4-FFF2-40B4-BE49-F238E27FC236}">
                <a16:creationId xmlns:a16="http://schemas.microsoft.com/office/drawing/2014/main" id="{D4F0A869-4229-4550-983F-9DC33C900508}"/>
              </a:ext>
            </a:extLst>
          </p:cNvPr>
          <p:cNvSpPr txBox="1"/>
          <p:nvPr/>
        </p:nvSpPr>
        <p:spPr>
          <a:xfrm>
            <a:off x="416294" y="5422079"/>
            <a:ext cx="3574895" cy="253916"/>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000" b="0" i="0" u="none" strike="noStrike" kern="1200" cap="none" spc="0" normalizeH="0" baseline="0">
                <a:ln>
                  <a:noFill/>
                </a:ln>
                <a:solidFill>
                  <a:prstClr val="black"/>
                </a:solidFill>
                <a:effectLst/>
                <a:uLnTx/>
                <a:uFillTx/>
                <a:latin typeface="Poppins" panose="00000500000000000000" pitchFamily="2" charset="0"/>
                <a:cs typeface="Poppins" panose="00000500000000000000" pitchFamily="2" charset="0"/>
              </a:rPr>
              <a:t>Pourcentage de services perturbés par pays</a:t>
            </a:r>
            <a:endParaRPr kumimoji="0" lang="fr" sz="2400" b="0" i="0" u="none" strike="noStrike" kern="1200" cap="none" spc="0" normalizeH="0" baseline="0" noProof="0">
              <a:ln>
                <a:noFill/>
              </a:ln>
              <a:solidFill>
                <a:srgbClr val="B52255"/>
              </a:solidFill>
              <a:effectLst/>
              <a:uLnTx/>
              <a:uFillTx/>
              <a:latin typeface="Poppins" panose="00000500000000000000" pitchFamily="2" charset="0"/>
              <a:cs typeface="Poppins" panose="00000500000000000000" pitchFamily="2" charset="0"/>
            </a:endParaRPr>
          </a:p>
        </p:txBody>
      </p:sp>
      <p:sp>
        <p:nvSpPr>
          <p:cNvPr id="12" name="TextBox 11">
            <a:extLst>
              <a:ext uri="{FF2B5EF4-FFF2-40B4-BE49-F238E27FC236}">
                <a16:creationId xmlns:a16="http://schemas.microsoft.com/office/drawing/2014/main" id="{46472D60-A147-4B32-BA69-EB996DF7E554}"/>
              </a:ext>
            </a:extLst>
          </p:cNvPr>
          <p:cNvSpPr txBox="1"/>
          <p:nvPr/>
        </p:nvSpPr>
        <p:spPr>
          <a:xfrm>
            <a:off x="5107350" y="5425556"/>
            <a:ext cx="69608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800" b="0" i="0" u="none" strike="noStrike" kern="1200" cap="none" spc="0" normalizeH="0" baseline="0" dirty="0">
                <a:ln>
                  <a:noFill/>
                </a:ln>
                <a:solidFill>
                  <a:prstClr val="black"/>
                </a:solidFill>
                <a:effectLst/>
                <a:uLnTx/>
                <a:uFillTx/>
                <a:latin typeface="Poppins" panose="00000500000000000000" pitchFamily="2" charset="0"/>
                <a:cs typeface="Poppins" panose="00000500000000000000" pitchFamily="2" charset="0"/>
              </a:rPr>
              <a:t>Les appellations employées dans la présente publication et la présentation des données qui y figurent n’impliquent de la part de l’OMS aucune prise de position quant au statut juridique des pays, territoires, villes ou zones, ou de leurs autorités, ni quant au tracé de leurs frontières ou limites.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800" b="0" i="0" u="none" strike="noStrike" kern="1200" cap="none" spc="0" normalizeH="0" baseline="0" dirty="0">
                <a:ln>
                  <a:noFill/>
                </a:ln>
                <a:solidFill>
                  <a:prstClr val="black"/>
                </a:solidFill>
                <a:effectLst/>
                <a:uLnTx/>
                <a:uFillTx/>
                <a:latin typeface="Poppins" panose="00000500000000000000" pitchFamily="2" charset="0"/>
                <a:cs typeface="Poppins" panose="00000500000000000000" pitchFamily="2" charset="0"/>
              </a:rPr>
              <a:t>Les traits discontinus formés d’une succession de points ou de tirets sur les cartes représentent des frontières approximatives dont le tracé peut ne pas avoir fait l’objet d’un accord définitif.</a:t>
            </a:r>
          </a:p>
        </p:txBody>
      </p:sp>
      <p:sp>
        <p:nvSpPr>
          <p:cNvPr id="20" name="Footer Placeholder 2">
            <a:extLst>
              <a:ext uri="{FF2B5EF4-FFF2-40B4-BE49-F238E27FC236}">
                <a16:creationId xmlns:a16="http://schemas.microsoft.com/office/drawing/2014/main" id="{2DC919AE-0653-475E-B5B1-806E2B21E097}"/>
              </a:ext>
            </a:extLst>
          </p:cNvPr>
          <p:cNvSpPr txBox="1">
            <a:spLocks/>
          </p:cNvSpPr>
          <p:nvPr/>
        </p:nvSpPr>
        <p:spPr>
          <a:xfrm>
            <a:off x="2876550" y="6676641"/>
            <a:ext cx="9315450" cy="241631"/>
          </a:xfrm>
          <a:prstGeom prst="rect">
            <a:avLst/>
          </a:prstGeom>
        </p:spPr>
        <p:txBody>
          <a:bodyPr/>
          <a:lstStyle>
            <a:defPPr>
              <a:defRPr lang="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358" rtl="0">
              <a:defRPr/>
            </a:pPr>
            <a:r>
              <a:rPr lang="fr" sz="700" b="0" i="1" u="none" baseline="0" dirty="0">
                <a:solidFill>
                  <a:srgbClr val="000000"/>
                </a:solidFill>
                <a:latin typeface="Poppins" panose="00000500000000000000" pitchFamily="2" charset="0"/>
                <a:cs typeface="Poppins" panose="00000500000000000000" pitchFamily="2" charset="0"/>
              </a:rPr>
              <a:t>Source : Enquêtes répétées de Round 3 Global sur la continuité des services de santé essentiels, Nov-Déc. 2021 (reflétant la situation au cours des 6 derniers mois)</a:t>
            </a:r>
            <a:endParaRPr lang="fr" sz="700" i="1" dirty="0">
              <a:solidFill>
                <a:srgbClr val="000000"/>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230524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5E29023-AEDD-4878-B791-168008E34AF4}"/>
              </a:ext>
            </a:extLst>
          </p:cNvPr>
          <p:cNvSpPr>
            <a:spLocks noGrp="1"/>
          </p:cNvSpPr>
          <p:nvPr>
            <p:ph type="title"/>
          </p:nvPr>
        </p:nvSpPr>
        <p:spPr/>
        <p:txBody>
          <a:bodyPr/>
          <a:lstStyle/>
          <a:p>
            <a:pPr algn="l" rtl="0"/>
            <a:r>
              <a:rPr lang="fr" sz="2800" b="1" i="0" u="none" baseline="0">
                <a:latin typeface="Poppins" panose="00000500000000000000" pitchFamily="2" charset="0"/>
                <a:cs typeface="Poppins" panose="00000500000000000000" pitchFamily="2" charset="0"/>
              </a:rPr>
              <a:t>La pandémie de COVID-19 a entraîné un recul important de la vaccination des enfants en 2020</a:t>
            </a:r>
          </a:p>
        </p:txBody>
      </p:sp>
      <p:sp>
        <p:nvSpPr>
          <p:cNvPr id="7" name="Marcador de texto 6">
            <a:extLst>
              <a:ext uri="{FF2B5EF4-FFF2-40B4-BE49-F238E27FC236}">
                <a16:creationId xmlns:a16="http://schemas.microsoft.com/office/drawing/2014/main" id="{FA71AD33-F390-412E-A780-099A5AD5880F}"/>
              </a:ext>
            </a:extLst>
          </p:cNvPr>
          <p:cNvSpPr>
            <a:spLocks noGrp="1"/>
          </p:cNvSpPr>
          <p:nvPr>
            <p:ph sz="half" idx="1"/>
          </p:nvPr>
        </p:nvSpPr>
        <p:spPr>
          <a:xfrm>
            <a:off x="505919" y="1295604"/>
            <a:ext cx="5030543" cy="4008845"/>
          </a:xfrm>
        </p:spPr>
        <p:txBody>
          <a:bodyPr numCol="1"/>
          <a:lstStyle/>
          <a:p>
            <a:pPr algn="l" rtl="0">
              <a:spcAft>
                <a:spcPts val="600"/>
              </a:spcAft>
              <a:buFont typeface="Arial" panose="020B0604020202020204" pitchFamily="34" charset="0"/>
              <a:buChar char="•"/>
            </a:pPr>
            <a:r>
              <a:rPr lang="fr" sz="1900" b="0" i="0" u="none" baseline="0" dirty="0">
                <a:solidFill>
                  <a:schemeClr val="tx1"/>
                </a:solidFill>
                <a:latin typeface="Poppins" panose="00000500000000000000" pitchFamily="2" charset="0"/>
                <a:cs typeface="Poppins" panose="00000500000000000000" pitchFamily="2" charset="0"/>
              </a:rPr>
              <a:t>La couverture vaccinale des nourrissons [troisième dose du vaccin antidiphtérique-antitétanique-anticoquelucheux (DTC-3)] est revenue aux </a:t>
            </a:r>
            <a:r>
              <a:rPr lang="fr" sz="1900" b="1" i="0" u="none" baseline="0" dirty="0">
                <a:solidFill>
                  <a:schemeClr val="tx1"/>
                </a:solidFill>
                <a:latin typeface="Poppins" panose="00000500000000000000" pitchFamily="2" charset="0"/>
                <a:cs typeface="Poppins" panose="00000500000000000000" pitchFamily="2" charset="0"/>
              </a:rPr>
              <a:t>niveaux de 2009 (83 %)</a:t>
            </a:r>
          </a:p>
          <a:p>
            <a:pPr algn="l" rtl="0">
              <a:spcAft>
                <a:spcPts val="600"/>
              </a:spcAft>
              <a:buFont typeface="Arial" panose="020B0604020202020204" pitchFamily="34" charset="0"/>
              <a:buChar char="•"/>
            </a:pPr>
            <a:r>
              <a:rPr lang="fr" sz="1900" b="1" i="0" u="none" baseline="0" dirty="0">
                <a:solidFill>
                  <a:schemeClr val="tx1"/>
                </a:solidFill>
                <a:latin typeface="Poppins" panose="00000500000000000000" pitchFamily="2" charset="0"/>
                <a:cs typeface="Poppins" panose="00000500000000000000" pitchFamily="2" charset="0"/>
              </a:rPr>
              <a:t>23 millions </a:t>
            </a:r>
            <a:r>
              <a:rPr lang="fr" sz="1900" b="0" i="0" u="none" baseline="0" dirty="0">
                <a:solidFill>
                  <a:schemeClr val="tx1"/>
                </a:solidFill>
                <a:latin typeface="Poppins" panose="00000500000000000000" pitchFamily="2" charset="0"/>
                <a:cs typeface="Poppins" panose="00000500000000000000" pitchFamily="2" charset="0"/>
              </a:rPr>
              <a:t>d'enfants n'ont pas reçu les vaccins de base dans le cadre des services de vaccination de routine en 2020 (3,7 millions de plus qu'en 2019)</a:t>
            </a:r>
            <a:endParaRPr lang="fr" sz="1900" b="0" dirty="0">
              <a:solidFill>
                <a:schemeClr val="tx1"/>
              </a:solidFill>
              <a:latin typeface="Poppins" panose="00000500000000000000" pitchFamily="2" charset="0"/>
              <a:cs typeface="Poppins" panose="00000500000000000000" pitchFamily="2" charset="0"/>
            </a:endParaRPr>
          </a:p>
          <a:p>
            <a:pPr algn="l" rtl="0">
              <a:spcAft>
                <a:spcPts val="600"/>
              </a:spcAft>
              <a:buFont typeface="Arial" panose="020B0604020202020204" pitchFamily="34" charset="0"/>
              <a:buChar char="•"/>
            </a:pPr>
            <a:r>
              <a:rPr lang="fr" sz="1900" b="0" i="0" u="none" baseline="0" dirty="0">
                <a:solidFill>
                  <a:schemeClr val="tx1"/>
                </a:solidFill>
                <a:latin typeface="Poppins" panose="00000500000000000000" pitchFamily="2" charset="0"/>
                <a:cs typeface="Poppins" panose="00000500000000000000" pitchFamily="2" charset="0"/>
              </a:rPr>
              <a:t>La plupart d'entre eux (jusqu'à </a:t>
            </a:r>
            <a:r>
              <a:rPr lang="fr" sz="1900" b="1" i="0" u="none" baseline="0" dirty="0">
                <a:solidFill>
                  <a:schemeClr val="tx1"/>
                </a:solidFill>
                <a:latin typeface="Poppins" panose="00000500000000000000" pitchFamily="2" charset="0"/>
                <a:cs typeface="Poppins" panose="00000500000000000000" pitchFamily="2" charset="0"/>
              </a:rPr>
              <a:t>17 millions d'enfants</a:t>
            </a:r>
            <a:r>
              <a:rPr lang="fr" sz="1900" b="0" i="0" u="none" baseline="0" dirty="0">
                <a:solidFill>
                  <a:schemeClr val="tx1"/>
                </a:solidFill>
                <a:latin typeface="Poppins" panose="00000500000000000000" pitchFamily="2" charset="0"/>
                <a:cs typeface="Poppins" panose="00000500000000000000" pitchFamily="2" charset="0"/>
              </a:rPr>
              <a:t>)</a:t>
            </a:r>
            <a:r>
              <a:rPr lang="fr" sz="1900" b="1" i="0" u="none" baseline="0" dirty="0">
                <a:solidFill>
                  <a:schemeClr val="tx1"/>
                </a:solidFill>
                <a:latin typeface="Poppins" panose="00000500000000000000" pitchFamily="2" charset="0"/>
                <a:cs typeface="Poppins" panose="00000500000000000000" pitchFamily="2" charset="0"/>
              </a:rPr>
              <a:t> </a:t>
            </a:r>
            <a:r>
              <a:rPr lang="fr" sz="1900" b="0" i="0" u="none" baseline="0" dirty="0">
                <a:solidFill>
                  <a:schemeClr val="tx1"/>
                </a:solidFill>
                <a:latin typeface="Poppins" panose="00000500000000000000" pitchFamily="2" charset="0"/>
                <a:cs typeface="Poppins" panose="00000500000000000000" pitchFamily="2" charset="0"/>
              </a:rPr>
              <a:t>n'ont pas reçu le moindre vaccin (</a:t>
            </a:r>
            <a:r>
              <a:rPr lang="fr" sz="1900" b="1" i="1" u="none" baseline="0" dirty="0">
                <a:solidFill>
                  <a:schemeClr val="tx1"/>
                </a:solidFill>
                <a:latin typeface="Poppins" panose="00000500000000000000" pitchFamily="2" charset="0"/>
                <a:cs typeface="Poppins" panose="00000500000000000000" pitchFamily="2" charset="0"/>
              </a:rPr>
              <a:t>enfants zéro-dose*</a:t>
            </a:r>
            <a:r>
              <a:rPr lang="fr" sz="1900" b="0" i="0" u="none" baseline="0" dirty="0">
                <a:solidFill>
                  <a:schemeClr val="tx1"/>
                </a:solidFill>
                <a:latin typeface="Poppins" panose="00000500000000000000" pitchFamily="2" charset="0"/>
                <a:cs typeface="Poppins" panose="00000500000000000000" pitchFamily="2" charset="0"/>
              </a:rPr>
              <a:t>)</a:t>
            </a:r>
          </a:p>
          <a:p>
            <a:endParaRPr lang="fr" sz="2000" b="0" dirty="0">
              <a:solidFill>
                <a:schemeClr val="tx1"/>
              </a:solidFill>
              <a:latin typeface="Poppins" panose="00000500000000000000" pitchFamily="2" charset="0"/>
              <a:cs typeface="Poppins" panose="00000500000000000000" pitchFamily="2" charset="0"/>
            </a:endParaRPr>
          </a:p>
          <a:p>
            <a:endParaRPr lang="fr" sz="2000" dirty="0">
              <a:solidFill>
                <a:schemeClr val="tx1"/>
              </a:solidFill>
              <a:latin typeface="Poppins" panose="00000500000000000000" pitchFamily="2" charset="0"/>
              <a:cs typeface="Poppins" panose="00000500000000000000" pitchFamily="2" charset="0"/>
            </a:endParaRPr>
          </a:p>
          <a:p>
            <a:endParaRPr lang="fr" sz="2000" b="0" dirty="0">
              <a:solidFill>
                <a:schemeClr val="tx1"/>
              </a:solidFill>
              <a:latin typeface="Poppins" panose="00000500000000000000" pitchFamily="2" charset="0"/>
              <a:cs typeface="Poppins" panose="00000500000000000000" pitchFamily="2" charset="0"/>
            </a:endParaRPr>
          </a:p>
          <a:p>
            <a:endParaRPr lang="fr" dirty="0">
              <a:solidFill>
                <a:schemeClr val="tx1"/>
              </a:solidFill>
              <a:latin typeface="Poppins" panose="00000500000000000000" pitchFamily="2" charset="0"/>
              <a:cs typeface="Poppins" panose="00000500000000000000" pitchFamily="2" charset="0"/>
            </a:endParaRPr>
          </a:p>
        </p:txBody>
      </p:sp>
      <p:sp>
        <p:nvSpPr>
          <p:cNvPr id="3" name="Slide Number Placeholder 2">
            <a:extLst>
              <a:ext uri="{FF2B5EF4-FFF2-40B4-BE49-F238E27FC236}">
                <a16:creationId xmlns:a16="http://schemas.microsoft.com/office/drawing/2014/main" id="{73A0F8B3-D89E-4CEB-A596-F800B1F70EE2}"/>
              </a:ext>
            </a:extLst>
          </p:cNvPr>
          <p:cNvSpPr>
            <a:spLocks noGrp="1"/>
          </p:cNvSpPr>
          <p:nvPr>
            <p:ph type="sldNum" sz="quarter" idx="4294967295"/>
          </p:nvPr>
        </p:nvSpPr>
        <p:spPr>
          <a:xfrm>
            <a:off x="0" y="0"/>
            <a:ext cx="0" cy="0"/>
          </a:xfrm>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E2E31AFC-DF42-41A5-B57C-06A83BBA6616}" type="slidenum">
              <a:rPr kumimoji="0" sz="728" b="0" i="0" u="none" strike="noStrike" kern="1200" cap="none" spc="0" normalizeH="0" baseline="0">
                <a:ln>
                  <a:noFill/>
                </a:ln>
                <a:solidFill>
                  <a:srgbClr val="000000">
                    <a:tint val="75000"/>
                  </a:srgbClr>
                </a:solidFill>
                <a:effectLst/>
                <a:uLnTx/>
                <a:uFillTx/>
                <a:latin typeface="Poppins" pitchFamily="2" charset="77"/>
                <a:ea typeface="+mn-ea"/>
                <a:cs typeface="Poppins" pitchFamily="2" charset="77"/>
              </a:rPr>
              <a:pPr marL="0" marR="0" lvl="0" indent="0" algn="r" defTabSz="554492" rtl="0" eaLnBrk="1" fontAlgn="auto" latinLnBrk="0" hangingPunct="1">
                <a:lnSpc>
                  <a:spcPct val="100000"/>
                </a:lnSpc>
                <a:spcBef>
                  <a:spcPts val="0"/>
                </a:spcBef>
                <a:spcAft>
                  <a:spcPts val="0"/>
                </a:spcAft>
                <a:buClrTx/>
                <a:buSzTx/>
                <a:buFontTx/>
                <a:buNone/>
                <a:tabLst/>
                <a:defRPr/>
              </a:pPr>
              <a:t>32</a:t>
            </a:fld>
            <a:endParaRPr kumimoji="0" lang="fr"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pic>
        <p:nvPicPr>
          <p:cNvPr id="11" name="Picture 5">
            <a:extLst>
              <a:ext uri="{FF2B5EF4-FFF2-40B4-BE49-F238E27FC236}">
                <a16:creationId xmlns:a16="http://schemas.microsoft.com/office/drawing/2014/main" id="{E24382F0-DAF8-4A38-8BE0-3906160904E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6181" b="5467"/>
          <a:stretch/>
        </p:blipFill>
        <p:spPr>
          <a:xfrm>
            <a:off x="5576812" y="1194855"/>
            <a:ext cx="5858399" cy="4881239"/>
          </a:xfrm>
          <a:prstGeom prst="rect">
            <a:avLst/>
          </a:prstGeom>
        </p:spPr>
      </p:pic>
      <p:sp>
        <p:nvSpPr>
          <p:cNvPr id="9" name="CuadroTexto 8">
            <a:extLst>
              <a:ext uri="{FF2B5EF4-FFF2-40B4-BE49-F238E27FC236}">
                <a16:creationId xmlns:a16="http://schemas.microsoft.com/office/drawing/2014/main" id="{A8D6E9B8-5266-4CED-AE24-7389F00FC318}"/>
              </a:ext>
            </a:extLst>
          </p:cNvPr>
          <p:cNvSpPr txBox="1"/>
          <p:nvPr/>
        </p:nvSpPr>
        <p:spPr>
          <a:xfrm>
            <a:off x="396488" y="5726783"/>
            <a:ext cx="55869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800" b="0" i="0" u="none" strike="noStrike" kern="1200" cap="none" spc="0" normalizeH="0" baseline="0" dirty="0">
                <a:ln>
                  <a:noFill/>
                </a:ln>
                <a:solidFill>
                  <a:schemeClr val="bg1">
                    <a:lumMod val="75000"/>
                  </a:schemeClr>
                </a:solidFill>
                <a:effectLst/>
                <a:uLnTx/>
                <a:uFillTx/>
                <a:latin typeface="Poppins"/>
                <a:ea typeface="+mn-ea"/>
                <a:cs typeface="+mn-cs"/>
              </a:rPr>
              <a:t>*Les enfants zéro-dose sont définis comme ceux qui n'ont pas reçu le DTC1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800" b="0" i="0" u="none" strike="noStrike" kern="1200" cap="none" spc="0" normalizeH="0" baseline="0" dirty="0">
                <a:ln>
                  <a:noFill/>
                </a:ln>
                <a:solidFill>
                  <a:schemeClr val="bg1">
                    <a:lumMod val="75000"/>
                  </a:schemeClr>
                </a:solidFill>
                <a:effectLst/>
                <a:uLnTx/>
                <a:uFillTx/>
                <a:latin typeface="Poppins"/>
                <a:ea typeface="+mn-ea"/>
                <a:cs typeface="+mn-cs"/>
              </a:rPr>
              <a:t>Source : Estimation OMS/UNICEF de la couverture vaccinale nationale en 2020 (WUENIC 2020), 15 juillet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800" b="0" i="0" u="none" strike="noStrike" kern="1200" cap="none" spc="0" normalizeH="0" baseline="0" dirty="0">
                <a:ln>
                  <a:noFill/>
                </a:ln>
                <a:solidFill>
                  <a:schemeClr val="bg1">
                    <a:lumMod val="75000"/>
                  </a:schemeClr>
                </a:solidFill>
                <a:effectLst/>
                <a:uLnTx/>
                <a:uFillTx/>
                <a:latin typeface="Poppins"/>
                <a:ea typeface="+mn-ea"/>
                <a:cs typeface="+mn-cs"/>
                <a:hlinkClick r:id="rId4">
                  <a:extLst>
                    <a:ext uri="{A12FA001-AC4F-418D-AE19-62706E023703}">
                      <ahyp:hlinkClr xmlns:ahyp="http://schemas.microsoft.com/office/drawing/2018/hyperlinkcolor" val="tx"/>
                    </a:ext>
                  </a:extLst>
                </a:hlinkClick>
              </a:rPr>
              <a:t>https://www.who.int/news/item/15-07-2021-covid-19-pandemic-leads-to-major-backsliding-on-childhood-vaccinations-new-who-unicef-data-shows</a:t>
            </a:r>
            <a:r>
              <a:rPr kumimoji="0" lang="fr" sz="800" b="0" i="0" u="none" strike="noStrike" kern="1200" cap="none" spc="0" normalizeH="0" baseline="0" dirty="0">
                <a:ln>
                  <a:noFill/>
                </a:ln>
                <a:solidFill>
                  <a:schemeClr val="bg1">
                    <a:lumMod val="75000"/>
                  </a:schemeClr>
                </a:solidFill>
                <a:effectLst/>
                <a:uLnTx/>
                <a:uFillTx/>
                <a:latin typeface="Poppins"/>
                <a:ea typeface="+mn-ea"/>
                <a:cs typeface="+mn-cs"/>
              </a:rPr>
              <a:t> </a:t>
            </a:r>
          </a:p>
        </p:txBody>
      </p:sp>
      <p:pic>
        <p:nvPicPr>
          <p:cNvPr id="17" name="Picture 16">
            <a:extLst>
              <a:ext uri="{FF2B5EF4-FFF2-40B4-BE49-F238E27FC236}">
                <a16:creationId xmlns:a16="http://schemas.microsoft.com/office/drawing/2014/main" id="{7B390B81-A29D-4989-A0C2-AD9C279B97F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1938" y="5331704"/>
            <a:ext cx="1078496" cy="258587"/>
          </a:xfrm>
          <a:prstGeom prst="rect">
            <a:avLst/>
          </a:prstGeom>
        </p:spPr>
      </p:pic>
      <p:pic>
        <p:nvPicPr>
          <p:cNvPr id="18" name="Picture 17">
            <a:extLst>
              <a:ext uri="{FF2B5EF4-FFF2-40B4-BE49-F238E27FC236}">
                <a16:creationId xmlns:a16="http://schemas.microsoft.com/office/drawing/2014/main" id="{A53E4C95-717F-447B-A711-725180CC178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91846" y="5312531"/>
            <a:ext cx="914528" cy="283656"/>
          </a:xfrm>
          <a:prstGeom prst="rect">
            <a:avLst/>
          </a:prstGeom>
        </p:spPr>
      </p:pic>
      <p:sp>
        <p:nvSpPr>
          <p:cNvPr id="4" name="TextBox 3">
            <a:extLst>
              <a:ext uri="{FF2B5EF4-FFF2-40B4-BE49-F238E27FC236}">
                <a16:creationId xmlns:a16="http://schemas.microsoft.com/office/drawing/2014/main" id="{07DB70AA-645A-E7FA-AFFC-CA5CAD761E5A}"/>
              </a:ext>
            </a:extLst>
          </p:cNvPr>
          <p:cNvSpPr txBox="1"/>
          <p:nvPr/>
        </p:nvSpPr>
        <p:spPr>
          <a:xfrm>
            <a:off x="131805" y="6547022"/>
            <a:ext cx="2743200"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292929"/>
                </a:solidFill>
                <a:latin typeface="Poppins"/>
              </a:rPr>
              <a:t>Formation </a:t>
            </a:r>
            <a:r>
              <a:rPr lang="en-US" sz="1200" b="1" dirty="0" err="1">
                <a:solidFill>
                  <a:srgbClr val="292929"/>
                </a:solidFill>
                <a:latin typeface="Poppins"/>
              </a:rPr>
              <a:t>Complète</a:t>
            </a:r>
            <a:r>
              <a:rPr lang="en-US" sz="1200" b="1" dirty="0">
                <a:latin typeface="Poppins"/>
                <a:cs typeface="Poppins"/>
              </a:rPr>
              <a:t>​ 2022</a:t>
            </a:r>
            <a:endParaRPr lang="en-US" sz="1200" b="1" dirty="0"/>
          </a:p>
        </p:txBody>
      </p:sp>
    </p:spTree>
    <p:extLst>
      <p:ext uri="{BB962C8B-B14F-4D97-AF65-F5344CB8AC3E}">
        <p14:creationId xmlns:p14="http://schemas.microsoft.com/office/powerpoint/2010/main" val="4043988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5E29023-AEDD-4878-B791-168008E34AF4}"/>
              </a:ext>
            </a:extLst>
          </p:cNvPr>
          <p:cNvSpPr>
            <a:spLocks noGrp="1"/>
          </p:cNvSpPr>
          <p:nvPr>
            <p:ph type="title"/>
          </p:nvPr>
        </p:nvSpPr>
        <p:spPr/>
        <p:txBody>
          <a:bodyPr/>
          <a:lstStyle/>
          <a:p>
            <a:pPr algn="l" rtl="0"/>
            <a:r>
              <a:rPr lang="fr" sz="2800" b="1" i="0" u="none" baseline="0">
                <a:latin typeface="Poppins" panose="00000500000000000000" pitchFamily="2" charset="0"/>
                <a:cs typeface="Poppins" panose="00000500000000000000" pitchFamily="2" charset="0"/>
              </a:rPr>
              <a:t>Augmentation du nombre « d'enfants zéro-dose* » dans toutes les régions en 2020</a:t>
            </a:r>
          </a:p>
        </p:txBody>
      </p:sp>
      <p:sp>
        <p:nvSpPr>
          <p:cNvPr id="7" name="Marcador de texto 6">
            <a:extLst>
              <a:ext uri="{FF2B5EF4-FFF2-40B4-BE49-F238E27FC236}">
                <a16:creationId xmlns:a16="http://schemas.microsoft.com/office/drawing/2014/main" id="{FA71AD33-F390-412E-A780-099A5AD5880F}"/>
              </a:ext>
            </a:extLst>
          </p:cNvPr>
          <p:cNvSpPr>
            <a:spLocks noGrp="1"/>
          </p:cNvSpPr>
          <p:nvPr>
            <p:ph sz="half" idx="1"/>
          </p:nvPr>
        </p:nvSpPr>
        <p:spPr>
          <a:xfrm>
            <a:off x="508000" y="1397002"/>
            <a:ext cx="4822283" cy="4780490"/>
          </a:xfrm>
        </p:spPr>
        <p:txBody>
          <a:bodyPr numCol="1"/>
          <a:lstStyle/>
          <a:p>
            <a:pPr algn="l" rtl="0">
              <a:buFont typeface="Arial" panose="020B0604020202020204" pitchFamily="34" charset="0"/>
              <a:buChar char="•"/>
            </a:pPr>
            <a:r>
              <a:rPr lang="fr" sz="1600" b="0" i="0" u="none" baseline="0" dirty="0">
                <a:solidFill>
                  <a:schemeClr val="tx1"/>
                </a:solidFill>
                <a:latin typeface="Poppins" panose="00000500000000000000" pitchFamily="2" charset="0"/>
                <a:cs typeface="Poppins" panose="00000500000000000000" pitchFamily="2" charset="0"/>
              </a:rPr>
              <a:t>Les enfants zéro-dose vivent de manière disproportionnée sur le continent africain et dans les pays touchés par des conflits. </a:t>
            </a:r>
          </a:p>
          <a:p>
            <a:pPr algn="l" rtl="0">
              <a:buFont typeface="Arial" panose="020B0604020202020204" pitchFamily="34" charset="0"/>
              <a:buChar char="•"/>
            </a:pPr>
            <a:endParaRPr lang="fr" sz="1600" dirty="0">
              <a:solidFill>
                <a:schemeClr val="tx1"/>
              </a:solidFill>
              <a:latin typeface="Poppins" panose="00000500000000000000" pitchFamily="2" charset="0"/>
              <a:cs typeface="Poppins" panose="00000500000000000000" pitchFamily="2" charset="0"/>
            </a:endParaRPr>
          </a:p>
          <a:p>
            <a:pPr algn="l" rtl="0">
              <a:buFont typeface="Arial" panose="020B0604020202020204" pitchFamily="34" charset="0"/>
              <a:buChar char="•"/>
            </a:pPr>
            <a:r>
              <a:rPr lang="fr" sz="1600" b="0" i="0" u="none" baseline="0" dirty="0">
                <a:solidFill>
                  <a:schemeClr val="tx1"/>
                </a:solidFill>
                <a:latin typeface="Poppins" panose="00000500000000000000" pitchFamily="2" charset="0"/>
                <a:cs typeface="Poppins" panose="00000500000000000000" pitchFamily="2" charset="0"/>
              </a:rPr>
              <a:t>La plus forte augmentation est constatée dans la région d'Asie du Sud-Est (plus du double)</a:t>
            </a:r>
          </a:p>
          <a:p>
            <a:pPr algn="l" rtl="0">
              <a:buFont typeface="Arial" panose="020B0604020202020204" pitchFamily="34" charset="0"/>
              <a:buChar char="•"/>
            </a:pPr>
            <a:endParaRPr lang="fr" sz="1600" dirty="0">
              <a:solidFill>
                <a:schemeClr val="tx1"/>
              </a:solidFill>
              <a:latin typeface="Poppins" panose="00000500000000000000" pitchFamily="2" charset="0"/>
              <a:cs typeface="Poppins" panose="00000500000000000000" pitchFamily="2" charset="0"/>
            </a:endParaRPr>
          </a:p>
          <a:p>
            <a:pPr algn="l" rtl="0">
              <a:buFont typeface="Arial" panose="020B0604020202020204" pitchFamily="34" charset="0"/>
              <a:buChar char="•"/>
            </a:pPr>
            <a:r>
              <a:rPr lang="fr" sz="1600" b="0" i="0" u="none" baseline="0" dirty="0">
                <a:solidFill>
                  <a:schemeClr val="tx1"/>
                </a:solidFill>
                <a:latin typeface="Poppins" panose="00000500000000000000" pitchFamily="2" charset="0"/>
                <a:cs typeface="Poppins" panose="00000500000000000000" pitchFamily="2" charset="0"/>
              </a:rPr>
              <a:t>Les régions où les mesures de confinement ont été les plus strictes ont connu les plus fortes augmentations du nombre d'enfants zéro-dose, car la prestation de services et surtout la sensibilisation ont été affectées.</a:t>
            </a:r>
          </a:p>
        </p:txBody>
      </p:sp>
      <p:sp>
        <p:nvSpPr>
          <p:cNvPr id="3" name="Slide Number Placeholder 2">
            <a:extLst>
              <a:ext uri="{FF2B5EF4-FFF2-40B4-BE49-F238E27FC236}">
                <a16:creationId xmlns:a16="http://schemas.microsoft.com/office/drawing/2014/main" id="{73A0F8B3-D89E-4CEB-A596-F800B1F70EE2}"/>
              </a:ext>
            </a:extLst>
          </p:cNvPr>
          <p:cNvSpPr>
            <a:spLocks noGrp="1"/>
          </p:cNvSpPr>
          <p:nvPr>
            <p:ph type="sldNum" sz="quarter" idx="4294967295"/>
          </p:nvPr>
        </p:nvSpPr>
        <p:spPr>
          <a:xfrm>
            <a:off x="0" y="0"/>
            <a:ext cx="0" cy="0"/>
          </a:xfrm>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E2E31AFC-DF42-41A5-B57C-06A83BBA6616}" type="slidenum">
              <a:rPr kumimoji="0" sz="728" b="0" i="0" u="none" strike="noStrike" kern="1200" cap="none" spc="0" normalizeH="0" baseline="0">
                <a:ln>
                  <a:noFill/>
                </a:ln>
                <a:effectLst/>
                <a:uLnTx/>
                <a:uFillTx/>
                <a:latin typeface="Poppins" panose="00000500000000000000" pitchFamily="2" charset="0"/>
                <a:cs typeface="Poppins" panose="00000500000000000000" pitchFamily="2" charset="0"/>
              </a:rPr>
              <a:pPr marL="0" marR="0" lvl="0" indent="0" algn="r" defTabSz="554492" rtl="0" eaLnBrk="1" fontAlgn="auto" latinLnBrk="0" hangingPunct="1">
                <a:lnSpc>
                  <a:spcPct val="100000"/>
                </a:lnSpc>
                <a:spcBef>
                  <a:spcPts val="0"/>
                </a:spcBef>
                <a:spcAft>
                  <a:spcPts val="0"/>
                </a:spcAft>
                <a:buClrTx/>
                <a:buSzTx/>
                <a:buFontTx/>
                <a:buNone/>
                <a:tabLst/>
                <a:defRPr/>
              </a:pPr>
              <a:t>33</a:t>
            </a:fld>
            <a:endParaRPr kumimoji="0" lang="fr" sz="728" b="0" i="0" u="none" strike="noStrike" kern="1200" cap="none" spc="0" normalizeH="0" baseline="0" noProof="0">
              <a:ln>
                <a:noFill/>
              </a:ln>
              <a:effectLst/>
              <a:uLnTx/>
              <a:uFillTx/>
              <a:latin typeface="Poppins" panose="00000500000000000000" pitchFamily="2" charset="0"/>
              <a:cs typeface="Poppins" panose="00000500000000000000" pitchFamily="2" charset="0"/>
            </a:endParaRPr>
          </a:p>
        </p:txBody>
      </p:sp>
      <p:sp>
        <p:nvSpPr>
          <p:cNvPr id="9" name="CuadroTexto 8">
            <a:extLst>
              <a:ext uri="{FF2B5EF4-FFF2-40B4-BE49-F238E27FC236}">
                <a16:creationId xmlns:a16="http://schemas.microsoft.com/office/drawing/2014/main" id="{A8D6E9B8-5266-4CED-AE24-7389F00FC318}"/>
              </a:ext>
            </a:extLst>
          </p:cNvPr>
          <p:cNvSpPr txBox="1"/>
          <p:nvPr/>
        </p:nvSpPr>
        <p:spPr>
          <a:xfrm>
            <a:off x="508000" y="5823549"/>
            <a:ext cx="4169907" cy="707886"/>
          </a:xfrm>
          <a:prstGeom prst="rect">
            <a:avLst/>
          </a:prstGeom>
          <a:noFill/>
        </p:spPr>
        <p:txBody>
          <a:bodyPr wrap="square" rtlCol="0">
            <a:spAutoFit/>
          </a:bodyPr>
          <a:lstStyle/>
          <a:p>
            <a:pPr algn="l" rtl="0">
              <a:defRPr/>
            </a:pPr>
            <a:r>
              <a:rPr kumimoji="0" lang="fr" sz="800" b="0" i="0" u="none" strike="noStrike" kern="1200" cap="none" spc="0" normalizeH="0" baseline="0">
                <a:ln>
                  <a:noFill/>
                </a:ln>
                <a:solidFill>
                  <a:schemeClr val="bg1">
                    <a:lumMod val="75000"/>
                  </a:schemeClr>
                </a:solidFill>
                <a:effectLst/>
                <a:uLnTx/>
                <a:uFillTx/>
                <a:latin typeface="Poppins" panose="00000500000000000000" pitchFamily="2" charset="0"/>
                <a:cs typeface="Poppins" panose="00000500000000000000" pitchFamily="2" charset="0"/>
              </a:rPr>
              <a:t>*Les enfants zéro-dose sont définis comme ceux qui n'ont pas reçu le DTC1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800" b="0" i="0" u="none" strike="noStrike" kern="1200" cap="none" spc="0" normalizeH="0" baseline="0">
                <a:ln>
                  <a:noFill/>
                </a:ln>
                <a:solidFill>
                  <a:schemeClr val="bg1">
                    <a:lumMod val="75000"/>
                  </a:schemeClr>
                </a:solidFill>
                <a:effectLst/>
                <a:uLnTx/>
                <a:uFillTx/>
                <a:latin typeface="Poppins" panose="00000500000000000000" pitchFamily="2" charset="0"/>
                <a:cs typeface="Poppins" panose="00000500000000000000" pitchFamily="2" charset="0"/>
              </a:rPr>
              <a:t>Source : WUENIC 2020, 15 juillet 2021. </a:t>
            </a:r>
            <a:r>
              <a:rPr kumimoji="0" lang="fr" sz="800" b="0" i="0" u="none" strike="noStrike" kern="1200" cap="none" spc="0" normalizeH="0" baseline="0">
                <a:ln>
                  <a:noFill/>
                </a:ln>
                <a:solidFill>
                  <a:schemeClr val="bg1">
                    <a:lumMod val="75000"/>
                  </a:schemeClr>
                </a:solidFill>
                <a:effectLst/>
                <a:uLnTx/>
                <a:uFillTx/>
                <a:latin typeface="Poppins" panose="00000500000000000000" pitchFamily="2" charset="0"/>
                <a:cs typeface="Poppins" panose="00000500000000000000" pitchFamily="2" charset="0"/>
                <a:hlinkClick r:id="rId3">
                  <a:extLst>
                    <a:ext uri="{A12FA001-AC4F-418D-AE19-62706E023703}">
                      <ahyp:hlinkClr xmlns:ahyp="http://schemas.microsoft.com/office/drawing/2018/hyperlinkcolor" val="tx"/>
                    </a:ext>
                  </a:extLst>
                </a:hlinkClick>
              </a:rPr>
              <a:t>https://www.who.int/news/item/15-07-2021-covid-19-pandemic-leads-to-major-backsliding-on-childhood-vaccinations-new-who-unicef-data-shows</a:t>
            </a:r>
            <a:endParaRPr kumimoji="0" lang="fr" sz="800" b="0" i="0" u="none" strike="noStrike" kern="1200" cap="none" spc="0" normalizeH="0" baseline="0" noProof="0" dirty="0">
              <a:ln>
                <a:noFill/>
              </a:ln>
              <a:solidFill>
                <a:schemeClr val="bg1">
                  <a:lumMod val="75000"/>
                </a:schemeClr>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800" b="0" i="0" u="none" strike="noStrike" kern="1200" cap="none" spc="0" normalizeH="0" baseline="0" noProof="0" dirty="0">
              <a:ln>
                <a:noFill/>
              </a:ln>
              <a:solidFill>
                <a:schemeClr val="bg1">
                  <a:lumMod val="75000"/>
                </a:schemeClr>
              </a:solidFill>
              <a:effectLst/>
              <a:uLnTx/>
              <a:uFillTx/>
              <a:latin typeface="Poppins" panose="00000500000000000000" pitchFamily="2" charset="0"/>
              <a:cs typeface="Poppins" panose="00000500000000000000" pitchFamily="2" charset="0"/>
            </a:endParaRPr>
          </a:p>
        </p:txBody>
      </p:sp>
      <p:pic>
        <p:nvPicPr>
          <p:cNvPr id="4" name="Imagen 3">
            <a:extLst>
              <a:ext uri="{FF2B5EF4-FFF2-40B4-BE49-F238E27FC236}">
                <a16:creationId xmlns:a16="http://schemas.microsoft.com/office/drawing/2014/main" id="{44F578AD-3879-4DDD-A3D1-91E9DB6B22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30283" y="1309084"/>
            <a:ext cx="6912899" cy="4239831"/>
          </a:xfrm>
          <a:prstGeom prst="rect">
            <a:avLst/>
          </a:prstGeom>
        </p:spPr>
      </p:pic>
      <p:pic>
        <p:nvPicPr>
          <p:cNvPr id="15" name="Picture 14">
            <a:extLst>
              <a:ext uri="{FF2B5EF4-FFF2-40B4-BE49-F238E27FC236}">
                <a16:creationId xmlns:a16="http://schemas.microsoft.com/office/drawing/2014/main" id="{1389003E-DBC7-4FD8-BAF2-E7A4875E8D0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7694" y="5202411"/>
            <a:ext cx="1078496" cy="258587"/>
          </a:xfrm>
          <a:prstGeom prst="rect">
            <a:avLst/>
          </a:prstGeom>
        </p:spPr>
      </p:pic>
      <p:pic>
        <p:nvPicPr>
          <p:cNvPr id="16" name="Picture 15">
            <a:extLst>
              <a:ext uri="{FF2B5EF4-FFF2-40B4-BE49-F238E27FC236}">
                <a16:creationId xmlns:a16="http://schemas.microsoft.com/office/drawing/2014/main" id="{C06491AA-3A24-4D83-A353-7007AFF12D8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47602" y="5183238"/>
            <a:ext cx="914528" cy="283656"/>
          </a:xfrm>
          <a:prstGeom prst="rect">
            <a:avLst/>
          </a:prstGeom>
        </p:spPr>
      </p:pic>
      <p:sp>
        <p:nvSpPr>
          <p:cNvPr id="5" name="TextBox 4">
            <a:extLst>
              <a:ext uri="{FF2B5EF4-FFF2-40B4-BE49-F238E27FC236}">
                <a16:creationId xmlns:a16="http://schemas.microsoft.com/office/drawing/2014/main" id="{7BB87255-B9B5-7F12-71C8-DCA1155A7E2E}"/>
              </a:ext>
            </a:extLst>
          </p:cNvPr>
          <p:cNvSpPr txBox="1"/>
          <p:nvPr/>
        </p:nvSpPr>
        <p:spPr>
          <a:xfrm>
            <a:off x="131805" y="6547022"/>
            <a:ext cx="2743200"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292929"/>
                </a:solidFill>
                <a:latin typeface="Poppins"/>
              </a:rPr>
              <a:t>Formation </a:t>
            </a:r>
            <a:r>
              <a:rPr lang="en-US" sz="1200" b="1" dirty="0" err="1">
                <a:solidFill>
                  <a:srgbClr val="292929"/>
                </a:solidFill>
                <a:latin typeface="Poppins"/>
              </a:rPr>
              <a:t>Complète</a:t>
            </a:r>
            <a:r>
              <a:rPr lang="en-US" sz="1200" b="1" dirty="0">
                <a:latin typeface="Poppins"/>
                <a:cs typeface="Poppins"/>
              </a:rPr>
              <a:t>​ 2022</a:t>
            </a:r>
            <a:endParaRPr lang="en-US" sz="1200" b="1" dirty="0"/>
          </a:p>
        </p:txBody>
      </p:sp>
    </p:spTree>
    <p:extLst>
      <p:ext uri="{BB962C8B-B14F-4D97-AF65-F5344CB8AC3E}">
        <p14:creationId xmlns:p14="http://schemas.microsoft.com/office/powerpoint/2010/main" val="34882904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794284" y="1038964"/>
            <a:ext cx="9538874" cy="4903500"/>
          </a:xfrm>
          <a:prstGeom prst="rect">
            <a:avLst/>
          </a:prstGeom>
          <a:noFill/>
          <a:ln>
            <a:noFill/>
          </a:ln>
        </p:spPr>
      </p:pic>
      <p:sp>
        <p:nvSpPr>
          <p:cNvPr id="185" name="Google Shape;185;p4"/>
          <p:cNvSpPr txBox="1"/>
          <p:nvPr/>
        </p:nvSpPr>
        <p:spPr>
          <a:xfrm>
            <a:off x="125854" y="3212622"/>
            <a:ext cx="3028947" cy="17773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 sz="1100" b="1" i="0" u="none" baseline="0" dirty="0">
                <a:solidFill>
                  <a:schemeClr val="dk1"/>
                </a:solidFill>
                <a:latin typeface="Poppins" panose="00000500000000000000" pitchFamily="2" charset="0"/>
                <a:ea typeface="Calibri"/>
                <a:cs typeface="Poppins" panose="00000500000000000000" pitchFamily="2" charset="0"/>
                <a:sym typeface="Calibri"/>
              </a:rPr>
              <a:t>Pays ayant retardé ou annulé des campagnes</a:t>
            </a:r>
            <a:endParaRPr lang="fr" sz="1400" dirty="0">
              <a:solidFill>
                <a:schemeClr val="dk1"/>
              </a:solidFill>
              <a:latin typeface="Poppins" panose="00000500000000000000" pitchFamily="2" charset="0"/>
              <a:cs typeface="Poppins" panose="00000500000000000000" pitchFamily="2" charset="0"/>
            </a:endParaRPr>
          </a:p>
          <a:p>
            <a:pPr marL="0" marR="0" lvl="0" indent="0" algn="l" rtl="0">
              <a:spcBef>
                <a:spcPts val="0"/>
              </a:spcBef>
              <a:spcAft>
                <a:spcPts val="0"/>
              </a:spcAft>
              <a:buNone/>
            </a:pPr>
            <a:endParaRPr sz="400" b="1" dirty="0">
              <a:solidFill>
                <a:schemeClr val="accent4"/>
              </a:solidFill>
              <a:latin typeface="Poppins" panose="00000500000000000000" pitchFamily="2" charset="0"/>
              <a:ea typeface="Calibri"/>
              <a:cs typeface="Poppins" panose="00000500000000000000" pitchFamily="2" charset="0"/>
              <a:sym typeface="Calibri"/>
            </a:endParaRPr>
          </a:p>
          <a:p>
            <a:pPr algn="l" rtl="0"/>
            <a:r>
              <a:rPr lang="fr" sz="1050" b="1" i="0" u="none" baseline="0" dirty="0">
                <a:solidFill>
                  <a:schemeClr val="accent4"/>
                </a:solidFill>
                <a:latin typeface="Poppins" panose="00000500000000000000" pitchFamily="2" charset="0"/>
                <a:ea typeface="Calibri"/>
                <a:cs typeface="Poppins" panose="00000500000000000000" pitchFamily="2" charset="0"/>
                <a:sym typeface="Calibri"/>
              </a:rPr>
              <a:t>Au moins une campagne retardée, aucune campagne incomplète (21)</a:t>
            </a:r>
            <a:endParaRPr lang="fr" sz="1400" dirty="0">
              <a:solidFill>
                <a:schemeClr val="accent4"/>
              </a:solidFill>
              <a:latin typeface="Poppins" panose="00000500000000000000" pitchFamily="2" charset="0"/>
              <a:cs typeface="Poppins" panose="00000500000000000000" pitchFamily="2" charset="0"/>
            </a:endParaRPr>
          </a:p>
          <a:p>
            <a:pPr marL="0" marR="0" lvl="0" indent="0" algn="l" rtl="0">
              <a:spcBef>
                <a:spcPts val="0"/>
              </a:spcBef>
              <a:spcAft>
                <a:spcPts val="0"/>
              </a:spcAft>
              <a:buNone/>
            </a:pPr>
            <a:endParaRPr sz="500" b="1" dirty="0">
              <a:solidFill>
                <a:schemeClr val="dk1"/>
              </a:solidFill>
              <a:latin typeface="Poppins" panose="00000500000000000000" pitchFamily="2" charset="0"/>
              <a:ea typeface="Calibri"/>
              <a:cs typeface="Poppins" panose="00000500000000000000" pitchFamily="2" charset="0"/>
              <a:sym typeface="Calibri"/>
            </a:endParaRPr>
          </a:p>
          <a:p>
            <a:pPr algn="l" rtl="0"/>
            <a:r>
              <a:rPr lang="fr" sz="1050" b="1" i="0" u="none" baseline="0" dirty="0">
                <a:solidFill>
                  <a:srgbClr val="FF0000"/>
                </a:solidFill>
                <a:latin typeface="Poppins" panose="00000500000000000000" pitchFamily="2" charset="0"/>
                <a:ea typeface="Calibri"/>
                <a:cs typeface="Poppins" panose="00000500000000000000" pitchFamily="2" charset="0"/>
                <a:sym typeface="Calibri"/>
              </a:rPr>
              <a:t>Au moins une campagne retardée et non réalisée, aucune campagne annulée ou statut inconnu (60)</a:t>
            </a:r>
            <a:endParaRPr lang="fr" sz="1400" dirty="0">
              <a:latin typeface="Poppins" panose="00000500000000000000" pitchFamily="2" charset="0"/>
              <a:cs typeface="Poppins" panose="00000500000000000000" pitchFamily="2" charset="0"/>
            </a:endParaRPr>
          </a:p>
          <a:p>
            <a:pPr marL="0" marR="0" lvl="0" indent="0" algn="l" rtl="0">
              <a:spcBef>
                <a:spcPts val="0"/>
              </a:spcBef>
              <a:spcAft>
                <a:spcPts val="0"/>
              </a:spcAft>
              <a:buNone/>
            </a:pPr>
            <a:endParaRPr sz="500" b="1" dirty="0">
              <a:solidFill>
                <a:schemeClr val="dk1"/>
              </a:solidFill>
              <a:latin typeface="Poppins" panose="00000500000000000000" pitchFamily="2" charset="0"/>
              <a:ea typeface="Calibri"/>
              <a:cs typeface="Poppins" panose="00000500000000000000" pitchFamily="2" charset="0"/>
              <a:sym typeface="Calibri"/>
            </a:endParaRPr>
          </a:p>
          <a:p>
            <a:pPr algn="l" rtl="0"/>
            <a:r>
              <a:rPr lang="fr" sz="1050" b="1" i="0" u="none" baseline="0" dirty="0">
                <a:solidFill>
                  <a:srgbClr val="A20000"/>
                </a:solidFill>
                <a:latin typeface="Poppins" panose="00000500000000000000" pitchFamily="2" charset="0"/>
                <a:ea typeface="Calibri"/>
                <a:cs typeface="Poppins" panose="00000500000000000000" pitchFamily="2" charset="0"/>
                <a:sym typeface="Calibri"/>
              </a:rPr>
              <a:t>Au moins une campagne annulée ou statut inconnu (8)</a:t>
            </a:r>
            <a:endParaRPr lang="fr" sz="1400" dirty="0">
              <a:latin typeface="Poppins" panose="00000500000000000000" pitchFamily="2" charset="0"/>
              <a:cs typeface="Poppins" panose="00000500000000000000" pitchFamily="2" charset="0"/>
            </a:endParaRPr>
          </a:p>
        </p:txBody>
      </p:sp>
      <p:pic>
        <p:nvPicPr>
          <p:cNvPr id="186" name="Google Shape;186;p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154801" y="5826120"/>
            <a:ext cx="2457944" cy="463559"/>
          </a:xfrm>
          <a:prstGeom prst="rect">
            <a:avLst/>
          </a:prstGeom>
          <a:noFill/>
          <a:ln>
            <a:noFill/>
          </a:ln>
        </p:spPr>
      </p:pic>
      <p:pic>
        <p:nvPicPr>
          <p:cNvPr id="187" name="Google Shape;187;p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845272" y="5746107"/>
            <a:ext cx="5765401" cy="850900"/>
          </a:xfrm>
          <a:prstGeom prst="rect">
            <a:avLst/>
          </a:prstGeom>
          <a:noFill/>
          <a:ln>
            <a:noFill/>
          </a:ln>
        </p:spPr>
      </p:pic>
      <p:sp>
        <p:nvSpPr>
          <p:cNvPr id="188" name="Google Shape;188;p4"/>
          <p:cNvSpPr txBox="1"/>
          <p:nvPr/>
        </p:nvSpPr>
        <p:spPr>
          <a:xfrm>
            <a:off x="88692" y="6163432"/>
            <a:ext cx="2949846" cy="2154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 sz="800" b="0" i="1" u="none" baseline="0">
                <a:solidFill>
                  <a:schemeClr val="dk1"/>
                </a:solidFill>
                <a:latin typeface="Poppins" panose="00000500000000000000" pitchFamily="2" charset="0"/>
                <a:ea typeface="Calibri"/>
                <a:cs typeface="Poppins" panose="00000500000000000000" pitchFamily="2" charset="0"/>
                <a:sym typeface="Calibri"/>
              </a:rPr>
              <a:t>Source : OMS, Référentiel de vaccination - 23-02-2022</a:t>
            </a:r>
            <a:endParaRPr sz="1400" dirty="0">
              <a:latin typeface="Poppins" panose="00000500000000000000" pitchFamily="2" charset="0"/>
              <a:cs typeface="Poppins" panose="00000500000000000000" pitchFamily="2" charset="0"/>
            </a:endParaRPr>
          </a:p>
        </p:txBody>
      </p:sp>
      <p:sp>
        <p:nvSpPr>
          <p:cNvPr id="189" name="Google Shape;189;p4"/>
          <p:cNvSpPr txBox="1"/>
          <p:nvPr/>
        </p:nvSpPr>
        <p:spPr>
          <a:xfrm>
            <a:off x="125854" y="5234159"/>
            <a:ext cx="2426031" cy="95406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 sz="700" b="0" i="1" u="none" baseline="0" dirty="0">
                <a:solidFill>
                  <a:schemeClr val="dk1"/>
                </a:solidFill>
                <a:latin typeface="Poppins" panose="00000500000000000000" pitchFamily="2" charset="0"/>
                <a:ea typeface="Calibri"/>
                <a:cs typeface="Poppins" panose="00000500000000000000" pitchFamily="2" charset="0"/>
                <a:sym typeface="Calibri"/>
              </a:rPr>
              <a:t>*Campagnes de vaccination contre les maladies évitables par la vaccination :</a:t>
            </a:r>
            <a:endParaRPr sz="1400" dirty="0">
              <a:latin typeface="Poppins" panose="00000500000000000000" pitchFamily="2" charset="0"/>
              <a:cs typeface="Poppins" panose="00000500000000000000" pitchFamily="2" charset="0"/>
            </a:endParaRPr>
          </a:p>
          <a:p>
            <a:pPr marL="0" marR="0" lvl="0" indent="0" algn="l" rtl="0">
              <a:spcBef>
                <a:spcPts val="0"/>
              </a:spcBef>
              <a:spcAft>
                <a:spcPts val="0"/>
              </a:spcAft>
              <a:buNone/>
            </a:pPr>
            <a:r>
              <a:rPr lang="fr" sz="700" b="0" i="1" u="none" baseline="0" dirty="0">
                <a:solidFill>
                  <a:schemeClr val="dk1"/>
                </a:solidFill>
                <a:latin typeface="Poppins" panose="00000500000000000000" pitchFamily="2" charset="0"/>
                <a:ea typeface="Calibri"/>
                <a:cs typeface="Poppins" panose="00000500000000000000" pitchFamily="2" charset="0"/>
                <a:sym typeface="Calibri"/>
              </a:rPr>
              <a:t>Polio (VPI, VPOm2, VPOb)</a:t>
            </a:r>
            <a:endParaRPr sz="1400" dirty="0">
              <a:latin typeface="Poppins" panose="00000500000000000000" pitchFamily="2" charset="0"/>
              <a:cs typeface="Poppins" panose="00000500000000000000" pitchFamily="2" charset="0"/>
            </a:endParaRPr>
          </a:p>
          <a:p>
            <a:pPr marL="0" marR="0" lvl="0" indent="0" algn="l" rtl="0">
              <a:spcBef>
                <a:spcPts val="0"/>
              </a:spcBef>
              <a:spcAft>
                <a:spcPts val="0"/>
              </a:spcAft>
              <a:buNone/>
            </a:pPr>
            <a:r>
              <a:rPr lang="fr" sz="700" b="0" i="1" u="none" baseline="0" dirty="0">
                <a:solidFill>
                  <a:schemeClr val="dk1"/>
                </a:solidFill>
                <a:latin typeface="Poppins" panose="00000500000000000000" pitchFamily="2" charset="0"/>
                <a:ea typeface="Calibri"/>
                <a:cs typeface="Poppins" panose="00000500000000000000" pitchFamily="2" charset="0"/>
                <a:sym typeface="Calibri"/>
              </a:rPr>
              <a:t>Méningite A</a:t>
            </a:r>
            <a:endParaRPr sz="1400" dirty="0">
              <a:latin typeface="Poppins" panose="00000500000000000000" pitchFamily="2" charset="0"/>
              <a:cs typeface="Poppins" panose="00000500000000000000" pitchFamily="2" charset="0"/>
            </a:endParaRPr>
          </a:p>
          <a:p>
            <a:pPr marL="0" marR="0" lvl="0" indent="0" algn="l" rtl="0">
              <a:spcBef>
                <a:spcPts val="0"/>
              </a:spcBef>
              <a:spcAft>
                <a:spcPts val="0"/>
              </a:spcAft>
              <a:buNone/>
            </a:pPr>
            <a:r>
              <a:rPr lang="fr" sz="700" b="0" i="1" u="none" baseline="0" dirty="0">
                <a:solidFill>
                  <a:schemeClr val="dk1"/>
                </a:solidFill>
                <a:latin typeface="Poppins" panose="00000500000000000000" pitchFamily="2" charset="0"/>
                <a:ea typeface="Calibri"/>
                <a:cs typeface="Poppins" panose="00000500000000000000" pitchFamily="2" charset="0"/>
                <a:sym typeface="Calibri"/>
              </a:rPr>
              <a:t>Rougeole - rubéole (R, RR, ROR)</a:t>
            </a:r>
            <a:endParaRPr sz="1400" dirty="0">
              <a:latin typeface="Poppins" panose="00000500000000000000" pitchFamily="2" charset="0"/>
              <a:cs typeface="Poppins" panose="00000500000000000000" pitchFamily="2" charset="0"/>
            </a:endParaRPr>
          </a:p>
          <a:p>
            <a:pPr marL="0" marR="0" lvl="0" indent="0" algn="l" rtl="0">
              <a:spcBef>
                <a:spcPts val="0"/>
              </a:spcBef>
              <a:spcAft>
                <a:spcPts val="0"/>
              </a:spcAft>
              <a:buNone/>
            </a:pPr>
            <a:r>
              <a:rPr lang="fr" sz="700" b="0" i="1" u="none" baseline="0" dirty="0">
                <a:solidFill>
                  <a:schemeClr val="dk1"/>
                </a:solidFill>
                <a:latin typeface="Poppins" panose="00000500000000000000" pitchFamily="2" charset="0"/>
                <a:ea typeface="Calibri"/>
                <a:cs typeface="Poppins" panose="00000500000000000000" pitchFamily="2" charset="0"/>
                <a:sym typeface="Calibri"/>
              </a:rPr>
              <a:t>Choléra (VOC)</a:t>
            </a:r>
            <a:endParaRPr sz="1400" dirty="0">
              <a:latin typeface="Poppins" panose="00000500000000000000" pitchFamily="2" charset="0"/>
              <a:cs typeface="Poppins" panose="00000500000000000000" pitchFamily="2" charset="0"/>
            </a:endParaRPr>
          </a:p>
          <a:p>
            <a:pPr marL="0" marR="0" lvl="0" indent="0" algn="l" rtl="0">
              <a:spcBef>
                <a:spcPts val="0"/>
              </a:spcBef>
              <a:spcAft>
                <a:spcPts val="0"/>
              </a:spcAft>
              <a:buNone/>
            </a:pPr>
            <a:r>
              <a:rPr lang="fr" sz="700" b="0" i="1" u="none" baseline="0" dirty="0">
                <a:solidFill>
                  <a:schemeClr val="dk1"/>
                </a:solidFill>
                <a:latin typeface="Poppins" panose="00000500000000000000" pitchFamily="2" charset="0"/>
                <a:ea typeface="Calibri"/>
                <a:cs typeface="Poppins" panose="00000500000000000000" pitchFamily="2" charset="0"/>
                <a:sym typeface="Calibri"/>
              </a:rPr>
              <a:t>Fièvre jaune</a:t>
            </a:r>
            <a:endParaRPr sz="1400" dirty="0">
              <a:latin typeface="Poppins" panose="00000500000000000000" pitchFamily="2" charset="0"/>
              <a:cs typeface="Poppins" panose="00000500000000000000" pitchFamily="2" charset="0"/>
            </a:endParaRPr>
          </a:p>
          <a:p>
            <a:pPr marL="0" marR="0" lvl="0" indent="0" algn="l" rtl="0">
              <a:spcBef>
                <a:spcPts val="0"/>
              </a:spcBef>
              <a:spcAft>
                <a:spcPts val="0"/>
              </a:spcAft>
              <a:buNone/>
            </a:pPr>
            <a:r>
              <a:rPr lang="fr" sz="700" b="0" i="1" u="none" baseline="0" dirty="0">
                <a:solidFill>
                  <a:schemeClr val="dk1"/>
                </a:solidFill>
                <a:latin typeface="Poppins" panose="00000500000000000000" pitchFamily="2" charset="0"/>
                <a:ea typeface="Calibri"/>
                <a:cs typeface="Poppins" panose="00000500000000000000" pitchFamily="2" charset="0"/>
                <a:sym typeface="Calibri"/>
              </a:rPr>
              <a:t>Tétanos (Td)</a:t>
            </a:r>
            <a:endParaRPr sz="1400" dirty="0">
              <a:latin typeface="Poppins" panose="00000500000000000000" pitchFamily="2" charset="0"/>
              <a:cs typeface="Poppins" panose="00000500000000000000" pitchFamily="2" charset="0"/>
            </a:endParaRPr>
          </a:p>
        </p:txBody>
      </p:sp>
      <p:sp>
        <p:nvSpPr>
          <p:cNvPr id="6" name="Title 5">
            <a:extLst>
              <a:ext uri="{FF2B5EF4-FFF2-40B4-BE49-F238E27FC236}">
                <a16:creationId xmlns:a16="http://schemas.microsoft.com/office/drawing/2014/main" id="{6EB932CC-CD84-41DD-96EE-0E09EB23691D}"/>
              </a:ext>
            </a:extLst>
          </p:cNvPr>
          <p:cNvSpPr>
            <a:spLocks noGrp="1"/>
          </p:cNvSpPr>
          <p:nvPr>
            <p:ph type="title"/>
          </p:nvPr>
        </p:nvSpPr>
        <p:spPr/>
        <p:txBody>
          <a:bodyPr/>
          <a:lstStyle/>
          <a:p>
            <a:endParaRPr lang="fr" sz="4000">
              <a:latin typeface="Poppins" panose="00000500000000000000" pitchFamily="2" charset="0"/>
              <a:cs typeface="Poppins" panose="00000500000000000000" pitchFamily="2" charset="0"/>
            </a:endParaRPr>
          </a:p>
        </p:txBody>
      </p:sp>
      <p:sp>
        <p:nvSpPr>
          <p:cNvPr id="190" name="Google Shape;190;p4"/>
          <p:cNvSpPr txBox="1">
            <a:spLocks noGrp="1"/>
          </p:cNvSpPr>
          <p:nvPr>
            <p:ph type="sldNum" idx="4294967295"/>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sz="1400">
                <a:latin typeface="Poppins" panose="00000500000000000000" pitchFamily="2" charset="0"/>
                <a:cs typeface="Poppins" panose="00000500000000000000" pitchFamily="2" charset="0"/>
              </a:rPr>
              <a:t>34</a:t>
            </a:fld>
            <a:endParaRPr sz="1400">
              <a:latin typeface="Poppins" panose="00000500000000000000" pitchFamily="2" charset="0"/>
              <a:cs typeface="Poppins" panose="00000500000000000000" pitchFamily="2" charset="0"/>
            </a:endParaRPr>
          </a:p>
        </p:txBody>
      </p:sp>
      <p:sp>
        <p:nvSpPr>
          <p:cNvPr id="191" name="Google Shape;191;p4"/>
          <p:cNvSpPr/>
          <p:nvPr/>
        </p:nvSpPr>
        <p:spPr>
          <a:xfrm>
            <a:off x="0" y="1"/>
            <a:ext cx="12192000" cy="969436"/>
          </a:xfrm>
          <a:prstGeom prst="rect">
            <a:avLst/>
          </a:prstGeom>
          <a:solidFill>
            <a:srgbClr val="00206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233363" marR="0" lvl="0" indent="0" algn="l" rtl="0">
              <a:lnSpc>
                <a:spcPct val="100000"/>
              </a:lnSpc>
              <a:spcBef>
                <a:spcPts val="0"/>
              </a:spcBef>
              <a:spcAft>
                <a:spcPts val="0"/>
              </a:spcAft>
              <a:buNone/>
            </a:pPr>
            <a:r>
              <a:rPr lang="fr" b="1" i="0" u="none" baseline="0" dirty="0">
                <a:solidFill>
                  <a:schemeClr val="lt1"/>
                </a:solidFill>
                <a:latin typeface="Poppins" panose="00000500000000000000" pitchFamily="2" charset="0"/>
                <a:ea typeface="Arial"/>
                <a:cs typeface="Poppins" panose="00000500000000000000" pitchFamily="2" charset="0"/>
                <a:sym typeface="Arial"/>
              </a:rPr>
              <a:t>Des millions de personnes sont exposées à un risque accru de maladies évitables par la vaccination en raison de l'annulation ou du report des campagnes* pour cause de COVID-19 depuis mars 2020</a:t>
            </a:r>
            <a:endParaRPr sz="2000" b="1" dirty="0">
              <a:solidFill>
                <a:schemeClr val="lt1"/>
              </a:solidFill>
              <a:latin typeface="Poppins" panose="00000500000000000000" pitchFamily="2" charset="0"/>
              <a:ea typeface="Arial"/>
              <a:cs typeface="Poppins" panose="00000500000000000000" pitchFamily="2" charset="0"/>
              <a:sym typeface="Arial"/>
            </a:endParaRPr>
          </a:p>
        </p:txBody>
      </p:sp>
      <p:sp>
        <p:nvSpPr>
          <p:cNvPr id="192" name="Google Shape;192;p4"/>
          <p:cNvSpPr txBox="1"/>
          <p:nvPr/>
        </p:nvSpPr>
        <p:spPr>
          <a:xfrm>
            <a:off x="393192" y="974610"/>
            <a:ext cx="11405616" cy="830956"/>
          </a:xfrm>
          <a:prstGeom prst="rect">
            <a:avLst/>
          </a:prstGeom>
          <a:solidFill>
            <a:schemeClr val="lt1">
              <a:alpha val="69803"/>
            </a:scheme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 sz="1600" b="0" i="0" u="none" baseline="0" dirty="0">
                <a:solidFill>
                  <a:srgbClr val="002060"/>
                </a:solidFill>
                <a:latin typeface="Poppins" panose="00000500000000000000" pitchFamily="2" charset="0"/>
                <a:ea typeface="Arial"/>
                <a:cs typeface="Poppins" panose="00000500000000000000" pitchFamily="2" charset="0"/>
                <a:sym typeface="Arial"/>
              </a:rPr>
              <a:t>L'impact des campagnes de lutte contre les MEV annulées ou retardées devrait se manifester en premier par des épidémies de rougeole étant donné que </a:t>
            </a:r>
            <a:r>
              <a:rPr lang="fr" sz="1600" b="1" i="0" u="none" baseline="0" dirty="0">
                <a:solidFill>
                  <a:srgbClr val="002060"/>
                </a:solidFill>
                <a:latin typeface="Poppins" panose="00000500000000000000" pitchFamily="2" charset="0"/>
                <a:ea typeface="Arial"/>
                <a:cs typeface="Poppins" panose="00000500000000000000" pitchFamily="2" charset="0"/>
                <a:sym typeface="Arial"/>
              </a:rPr>
              <a:t>plus de 75 millions d'enfants dans 25 pays n'ont pas reçu le vaccin prévu contre la rougeole</a:t>
            </a:r>
            <a:r>
              <a:rPr lang="fr" sz="1600" b="0" i="0" u="none" baseline="0" dirty="0">
                <a:solidFill>
                  <a:srgbClr val="002060"/>
                </a:solidFill>
                <a:latin typeface="Poppins" panose="00000500000000000000" pitchFamily="2" charset="0"/>
                <a:ea typeface="Arial"/>
                <a:cs typeface="Poppins" panose="00000500000000000000" pitchFamily="2" charset="0"/>
                <a:sym typeface="Arial"/>
              </a:rPr>
              <a:t>.</a:t>
            </a:r>
            <a:endParaRPr sz="1600" dirty="0">
              <a:solidFill>
                <a:srgbClr val="002060"/>
              </a:solidFill>
              <a:latin typeface="Poppins" panose="00000500000000000000" pitchFamily="2" charset="0"/>
              <a:ea typeface="Arial"/>
              <a:cs typeface="Poppins" panose="00000500000000000000" pitchFamily="2" charset="0"/>
              <a:sym typeface="Arial"/>
            </a:endParaRPr>
          </a:p>
        </p:txBody>
      </p:sp>
      <p:pic>
        <p:nvPicPr>
          <p:cNvPr id="193" name="Google Shape;193;p4"/>
          <p:cNvPicPr preferRelativeResize="0"/>
          <p:nvPr/>
        </p:nvPicPr>
        <p:blipFill rotWithShape="1">
          <a:blip r:embed="rId6" cstate="email">
            <a:alphaModFix/>
            <a:extLst>
              <a:ext uri="{28A0092B-C50C-407E-A947-70E740481C1C}">
                <a14:useLocalDpi xmlns:a14="http://schemas.microsoft.com/office/drawing/2010/main"/>
              </a:ext>
            </a:extLst>
          </a:blip>
          <a:srcRect l="9999" r="4917" b="-2800"/>
          <a:stretch/>
        </p:blipFill>
        <p:spPr>
          <a:xfrm>
            <a:off x="3038538" y="6678093"/>
            <a:ext cx="7780020" cy="139882"/>
          </a:xfrm>
          <a:prstGeom prst="rect">
            <a:avLst/>
          </a:prstGeom>
          <a:noFill/>
          <a:ln>
            <a:noFill/>
          </a:ln>
        </p:spPr>
      </p:pic>
      <p:sp>
        <p:nvSpPr>
          <p:cNvPr id="3" name="TextBox 2">
            <a:extLst>
              <a:ext uri="{FF2B5EF4-FFF2-40B4-BE49-F238E27FC236}">
                <a16:creationId xmlns:a16="http://schemas.microsoft.com/office/drawing/2014/main" id="{46A2707A-19A8-2D34-99FE-C1BC0A40CA44}"/>
              </a:ext>
            </a:extLst>
          </p:cNvPr>
          <p:cNvSpPr txBox="1"/>
          <p:nvPr/>
        </p:nvSpPr>
        <p:spPr>
          <a:xfrm>
            <a:off x="131805" y="6547022"/>
            <a:ext cx="2743200"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292929"/>
                </a:solidFill>
                <a:latin typeface="Poppins"/>
              </a:rPr>
              <a:t>Formation </a:t>
            </a:r>
            <a:r>
              <a:rPr lang="en-US" sz="1200" b="1" dirty="0" err="1">
                <a:solidFill>
                  <a:srgbClr val="292929"/>
                </a:solidFill>
                <a:latin typeface="Poppins"/>
              </a:rPr>
              <a:t>Complète</a:t>
            </a:r>
            <a:r>
              <a:rPr lang="en-US" sz="1200" b="1" dirty="0">
                <a:latin typeface="Poppins"/>
                <a:cs typeface="Poppins"/>
              </a:rPr>
              <a:t>​ 2022</a:t>
            </a:r>
            <a:endParaRPr lang="en-US" sz="1200" b="1" dirty="0"/>
          </a:p>
        </p:txBody>
      </p:sp>
    </p:spTree>
    <p:extLst>
      <p:ext uri="{BB962C8B-B14F-4D97-AF65-F5344CB8AC3E}">
        <p14:creationId xmlns:p14="http://schemas.microsoft.com/office/powerpoint/2010/main" val="22965402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3027" y="1250666"/>
            <a:ext cx="10077561" cy="5038781"/>
          </a:xfrm>
          <a:prstGeom prst="rect">
            <a:avLst/>
          </a:prstGeom>
          <a:noFill/>
          <a:ln>
            <a:noFill/>
          </a:ln>
        </p:spPr>
      </p:pic>
      <p:sp>
        <p:nvSpPr>
          <p:cNvPr id="202" name="Google Shape;202;p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sz="1600" dirty="0">
                <a:latin typeface="Poppins" panose="00000500000000000000" pitchFamily="2" charset="0"/>
                <a:cs typeface="Poppins" panose="00000500000000000000" pitchFamily="2" charset="0"/>
              </a:rPr>
              <a:t>35</a:t>
            </a:fld>
            <a:endParaRPr sz="1600" dirty="0">
              <a:latin typeface="Poppins" panose="00000500000000000000" pitchFamily="2" charset="0"/>
              <a:cs typeface="Poppins" panose="00000500000000000000" pitchFamily="2" charset="0"/>
            </a:endParaRPr>
          </a:p>
        </p:txBody>
      </p:sp>
      <p:sp>
        <p:nvSpPr>
          <p:cNvPr id="200" name="Google Shape;200;p5"/>
          <p:cNvSpPr txBox="1">
            <a:spLocks noGrp="1"/>
          </p:cNvSpPr>
          <p:nvPr>
            <p:ph type="body" idx="4294967295"/>
          </p:nvPr>
        </p:nvSpPr>
        <p:spPr>
          <a:xfrm>
            <a:off x="1103313" y="6488113"/>
            <a:ext cx="11088687" cy="276225"/>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707070"/>
              </a:buClr>
              <a:buSzPts val="728"/>
              <a:buFont typeface="Poppins"/>
              <a:buNone/>
            </a:pPr>
            <a:r>
              <a:rPr lang="fr" sz="600" b="0" i="0" u="none" strike="noStrike" cap="none" baseline="0" dirty="0">
                <a:solidFill>
                  <a:srgbClr val="707070"/>
                </a:solidFill>
                <a:latin typeface="Poppins" panose="00000500000000000000" pitchFamily="2" charset="0"/>
                <a:ea typeface="Poppins"/>
                <a:cs typeface="Poppins" panose="00000500000000000000" pitchFamily="2" charset="0"/>
                <a:sym typeface="Poppins"/>
              </a:rPr>
              <a:t>Remarques : Basé sur les données reçues en février 2022 - Données de surveillance de janvier 2021 à décembre 2021 - Incidence : Nombre de cas / population * 1 000 000 - Données sur la population : Projections de la population mondiale, révision 2019</a:t>
            </a:r>
            <a:endParaRPr sz="1800" dirty="0">
              <a:latin typeface="Poppins" panose="00000500000000000000" pitchFamily="2" charset="0"/>
              <a:cs typeface="Poppins" panose="00000500000000000000" pitchFamily="2" charset="0"/>
            </a:endParaRPr>
          </a:p>
        </p:txBody>
      </p:sp>
      <p:graphicFrame>
        <p:nvGraphicFramePr>
          <p:cNvPr id="201" name="Google Shape;201;p5"/>
          <p:cNvGraphicFramePr/>
          <p:nvPr>
            <p:extLst>
              <p:ext uri="{D42A27DB-BD31-4B8C-83A1-F6EECF244321}">
                <p14:modId xmlns:p14="http://schemas.microsoft.com/office/powerpoint/2010/main" val="1645194818"/>
              </p:ext>
            </p:extLst>
          </p:nvPr>
        </p:nvGraphicFramePr>
        <p:xfrm>
          <a:off x="9983244" y="1317568"/>
          <a:ext cx="2084700" cy="5010360"/>
        </p:xfrm>
        <a:graphic>
          <a:graphicData uri="http://schemas.openxmlformats.org/drawingml/2006/table">
            <a:tbl>
              <a:tblPr>
                <a:noFill/>
              </a:tblPr>
              <a:tblGrid>
                <a:gridCol w="893450">
                  <a:extLst>
                    <a:ext uri="{9D8B030D-6E8A-4147-A177-3AD203B41FA5}">
                      <a16:colId xmlns:a16="http://schemas.microsoft.com/office/drawing/2014/main" val="20000"/>
                    </a:ext>
                  </a:extLst>
                </a:gridCol>
                <a:gridCol w="595625">
                  <a:extLst>
                    <a:ext uri="{9D8B030D-6E8A-4147-A177-3AD203B41FA5}">
                      <a16:colId xmlns:a16="http://schemas.microsoft.com/office/drawing/2014/main" val="20001"/>
                    </a:ext>
                  </a:extLst>
                </a:gridCol>
                <a:gridCol w="595625">
                  <a:extLst>
                    <a:ext uri="{9D8B030D-6E8A-4147-A177-3AD203B41FA5}">
                      <a16:colId xmlns:a16="http://schemas.microsoft.com/office/drawing/2014/main" val="20002"/>
                    </a:ext>
                  </a:extLst>
                </a:gridCol>
              </a:tblGrid>
              <a:tr h="285225">
                <a:tc>
                  <a:txBody>
                    <a:bodyPr/>
                    <a:lstStyle/>
                    <a:p>
                      <a:pPr marL="63500" marR="63500" lvl="0" indent="0" algn="l" rtl="0">
                        <a:lnSpc>
                          <a:spcPct val="100000"/>
                        </a:lnSpc>
                        <a:spcBef>
                          <a:spcPts val="0"/>
                        </a:spcBef>
                        <a:spcAft>
                          <a:spcPts val="0"/>
                        </a:spcAft>
                        <a:buClr>
                          <a:srgbClr val="000000"/>
                        </a:buClr>
                        <a:buSzPts val="1000"/>
                        <a:buFont typeface="Arial"/>
                        <a:buNone/>
                      </a:pPr>
                      <a:r>
                        <a:rPr lang="fr" sz="1000" b="1" i="0" u="none" strike="noStrike" cap="none" baseline="0" dirty="0">
                          <a:solidFill>
                            <a:srgbClr val="000000"/>
                          </a:solidFill>
                          <a:latin typeface="Arial"/>
                          <a:ea typeface="Arial"/>
                          <a:cs typeface="Arial"/>
                          <a:sym typeface="Arial"/>
                        </a:rPr>
                        <a:t>Pays</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25400" cap="flat" cmpd="sng">
                      <a:solidFill>
                        <a:srgbClr val="666666"/>
                      </a:solidFill>
                      <a:prstDash val="solid"/>
                      <a:round/>
                      <a:headEnd type="none" w="sm" len="sm"/>
                      <a:tailEnd type="none" w="sm" len="sm"/>
                    </a:lnT>
                    <a:lnB w="25400"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1000"/>
                        <a:buFont typeface="Arial"/>
                        <a:buNone/>
                      </a:pPr>
                      <a:r>
                        <a:rPr lang="fr" sz="1000" b="1" i="0" u="none" strike="noStrike" cap="none" baseline="0" dirty="0">
                          <a:solidFill>
                            <a:srgbClr val="000000"/>
                          </a:solidFill>
                          <a:latin typeface="Arial"/>
                          <a:ea typeface="Arial"/>
                          <a:cs typeface="Arial"/>
                          <a:sym typeface="Arial"/>
                        </a:rPr>
                        <a:t>Cas</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25400" cap="flat" cmpd="sng">
                      <a:solidFill>
                        <a:srgbClr val="666666"/>
                      </a:solidFill>
                      <a:prstDash val="solid"/>
                      <a:round/>
                      <a:headEnd type="none" w="sm" len="sm"/>
                      <a:tailEnd type="none" w="sm" len="sm"/>
                    </a:lnT>
                    <a:lnB w="25400"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1000"/>
                        <a:buFont typeface="Arial"/>
                        <a:buNone/>
                      </a:pPr>
                      <a:r>
                        <a:rPr lang="fr" sz="1000" b="1" i="0" u="none" strike="noStrike" cap="none" baseline="0" dirty="0">
                          <a:solidFill>
                            <a:srgbClr val="000000"/>
                          </a:solidFill>
                          <a:latin typeface="Arial"/>
                          <a:ea typeface="Arial"/>
                          <a:cs typeface="Arial"/>
                          <a:sym typeface="Arial"/>
                        </a:rPr>
                        <a:t>Taux/R</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25400" cap="flat" cmpd="sng">
                      <a:solidFill>
                        <a:srgbClr val="666666"/>
                      </a:solidFill>
                      <a:prstDash val="solid"/>
                      <a:round/>
                      <a:headEnd type="none" w="sm" len="sm"/>
                      <a:tailEnd type="none" w="sm" len="sm"/>
                    </a:lnT>
                    <a:lnB w="25400" cap="flat" cmpd="sng">
                      <a:solidFill>
                        <a:srgbClr val="666666"/>
                      </a:solidFill>
                      <a:prstDash val="solid"/>
                      <a:round/>
                      <a:headEnd type="none" w="sm" len="sm"/>
                      <a:tailEnd type="none" w="sm" len="sm"/>
                    </a:lnB>
                  </a:tcPr>
                </a:tc>
                <a:extLst>
                  <a:ext uri="{0D108BD9-81ED-4DB2-BD59-A6C34878D82A}">
                    <a16:rowId xmlns:a16="http://schemas.microsoft.com/office/drawing/2014/main" val="10000"/>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Somalie</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25400"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6 029</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25400"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369</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25400"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1"/>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Yémen</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4 340</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142</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2"/>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Libéria</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462</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89</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3"/>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Côte d'Ivoire</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2 352</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87</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4"/>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Afghanistan</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2 957</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74</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5"/>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Burkina Faso</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1 573</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73</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6"/>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Mali</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1 357</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65</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7"/>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Niger</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1 552</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62</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8"/>
                  </a:ext>
                </a:extLst>
              </a:tr>
              <a:tr h="318900">
                <a:tc>
                  <a:txBody>
                    <a:bodyPr/>
                    <a:lstStyle/>
                    <a:p>
                      <a:pPr marL="63500" marR="63500" lvl="0" indent="0" algn="l"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République centrafricaine</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285</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58</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9"/>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Nigéria</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10 782</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51</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10"/>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Tchad</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775</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46</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11"/>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Pakistan</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9 313</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41</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12"/>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Gabon</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89</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39</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13"/>
                  </a:ext>
                </a:extLst>
              </a:tr>
              <a:tr h="349450">
                <a:tc>
                  <a:txBody>
                    <a:bodyPr/>
                    <a:lstStyle/>
                    <a:p>
                      <a:pPr marL="63500" marR="63500" lvl="0" indent="0" algn="l"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République démocratique du Congo</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3 447</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37</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14"/>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Guinée</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456</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34</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15"/>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Burundi</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370</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30</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16"/>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Mozambique</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835</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26</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17"/>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Congo</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145</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26</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18"/>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Cameroun</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25400"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645</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25400"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fr" sz="800" b="0" i="0" u="none" strike="noStrike" cap="none" baseline="0" dirty="0">
                          <a:solidFill>
                            <a:srgbClr val="000000"/>
                          </a:solidFill>
                          <a:latin typeface="Arial"/>
                          <a:ea typeface="Arial"/>
                          <a:cs typeface="Arial"/>
                          <a:sym typeface="Arial"/>
                        </a:rPr>
                        <a:t>24</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25400" cap="flat" cmpd="sng">
                      <a:solidFill>
                        <a:srgbClr val="666666"/>
                      </a:solidFill>
                      <a:prstDash val="solid"/>
                      <a:round/>
                      <a:headEnd type="none" w="sm" len="sm"/>
                      <a:tailEnd type="none" w="sm" len="sm"/>
                    </a:lnB>
                  </a:tcPr>
                </a:tc>
                <a:extLst>
                  <a:ext uri="{0D108BD9-81ED-4DB2-BD59-A6C34878D82A}">
                    <a16:rowId xmlns:a16="http://schemas.microsoft.com/office/drawing/2014/main" val="10019"/>
                  </a:ext>
                </a:extLst>
              </a:tr>
            </a:tbl>
          </a:graphicData>
        </a:graphic>
      </p:graphicFrame>
      <p:sp>
        <p:nvSpPr>
          <p:cNvPr id="203" name="Google Shape;203;p5"/>
          <p:cNvSpPr/>
          <p:nvPr/>
        </p:nvSpPr>
        <p:spPr>
          <a:xfrm>
            <a:off x="-1" y="0"/>
            <a:ext cx="12192001" cy="1052545"/>
          </a:xfrm>
          <a:prstGeom prst="rect">
            <a:avLst/>
          </a:prstGeom>
          <a:solidFill>
            <a:srgbClr val="00206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233363" marR="0" lvl="0" indent="0" algn="l" rtl="0">
              <a:lnSpc>
                <a:spcPct val="100000"/>
              </a:lnSpc>
              <a:spcBef>
                <a:spcPts val="0"/>
              </a:spcBef>
              <a:spcAft>
                <a:spcPts val="0"/>
              </a:spcAft>
              <a:buNone/>
            </a:pPr>
            <a:r>
              <a:rPr lang="fr" b="1" i="0" u="none" baseline="0" dirty="0">
                <a:solidFill>
                  <a:schemeClr val="lt1"/>
                </a:solidFill>
                <a:latin typeface="Poppins" panose="00000500000000000000" pitchFamily="2" charset="0"/>
                <a:ea typeface="Arial"/>
                <a:cs typeface="Poppins" panose="00000500000000000000" pitchFamily="2" charset="0"/>
                <a:sym typeface="Arial"/>
              </a:rPr>
              <a:t>Le risque d'épidémies de rougeole est de plus en plus préoccupant, notamment en Afrique et en Asie du Sud, et constitue une menace pour la sécurité sanitaire mondiale pour les États-Unis</a:t>
            </a:r>
            <a:endParaRPr sz="1200" dirty="0">
              <a:latin typeface="Poppins" panose="00000500000000000000" pitchFamily="2" charset="0"/>
              <a:cs typeface="Poppins" panose="00000500000000000000" pitchFamily="2" charset="0"/>
            </a:endParaRPr>
          </a:p>
        </p:txBody>
      </p:sp>
      <p:pic>
        <p:nvPicPr>
          <p:cNvPr id="204" name="Google Shape;204;p5"/>
          <p:cNvPicPr preferRelativeResize="0"/>
          <p:nvPr/>
        </p:nvPicPr>
        <p:blipFill rotWithShape="1">
          <a:blip r:embed="rId4" cstate="email">
            <a:alphaModFix/>
            <a:extLst>
              <a:ext uri="{28A0092B-C50C-407E-A947-70E740481C1C}">
                <a14:useLocalDpi xmlns:a14="http://schemas.microsoft.com/office/drawing/2010/main"/>
              </a:ext>
            </a:extLst>
          </a:blip>
          <a:srcRect l="9999" r="4917" b="-2800"/>
          <a:stretch/>
        </p:blipFill>
        <p:spPr>
          <a:xfrm>
            <a:off x="103027" y="6694873"/>
            <a:ext cx="7780020" cy="139882"/>
          </a:xfrm>
          <a:prstGeom prst="rect">
            <a:avLst/>
          </a:prstGeom>
          <a:noFill/>
          <a:ln>
            <a:noFill/>
          </a:ln>
        </p:spPr>
      </p:pic>
    </p:spTree>
    <p:extLst>
      <p:ext uri="{BB962C8B-B14F-4D97-AF65-F5344CB8AC3E}">
        <p14:creationId xmlns:p14="http://schemas.microsoft.com/office/powerpoint/2010/main" val="2988211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405EA-3299-4633-8F88-F44247650176}"/>
              </a:ext>
            </a:extLst>
          </p:cNvPr>
          <p:cNvSpPr>
            <a:spLocks noGrp="1"/>
          </p:cNvSpPr>
          <p:nvPr>
            <p:ph type="title"/>
          </p:nvPr>
        </p:nvSpPr>
        <p:spPr>
          <a:xfrm>
            <a:off x="353460" y="224944"/>
            <a:ext cx="2472515" cy="2743834"/>
          </a:xfrm>
        </p:spPr>
        <p:txBody>
          <a:bodyPr vert="horz" lIns="91440" tIns="45720" rIns="91440" bIns="45720" rtlCol="0">
            <a:noAutofit/>
          </a:bodyPr>
          <a:lstStyle/>
          <a:p>
            <a:pPr algn="l" rtl="0"/>
            <a:r>
              <a:rPr lang="fr" sz="2000" b="1" i="0" u="none" kern="1200" baseline="0">
                <a:solidFill>
                  <a:srgbClr val="105C69"/>
                </a:solidFill>
                <a:latin typeface="Poppins" panose="00000500000000000000" pitchFamily="2" charset="0"/>
                <a:cs typeface="Poppins" panose="00000500000000000000" pitchFamily="2" charset="0"/>
              </a:rPr>
              <a:t>En 2019, les programmes nationaux de vaccination ont rencontré un succès incroyable en matière d'administration des vaccins recommandés</a:t>
            </a:r>
          </a:p>
        </p:txBody>
      </p:sp>
      <p:pic>
        <p:nvPicPr>
          <p:cNvPr id="4" name="pic">
            <a:extLst>
              <a:ext uri="{FF2B5EF4-FFF2-40B4-BE49-F238E27FC236}">
                <a16:creationId xmlns:a16="http://schemas.microsoft.com/office/drawing/2014/main" id="{7CCB0AFD-19FA-4F0E-8C16-E12DA8037B1F}"/>
              </a:ext>
            </a:extLst>
          </p:cNvPr>
          <p:cNvPicPr/>
          <p:nvPr/>
        </p:nvPicPr>
        <p:blipFill rotWithShape="1">
          <a:blip r:embed="rId2" cstate="print"/>
          <a:srcRect t="3621" r="4119" b="3281"/>
          <a:stretch/>
        </p:blipFill>
        <p:spPr>
          <a:xfrm>
            <a:off x="2980515" y="1423364"/>
            <a:ext cx="7946264" cy="4481848"/>
          </a:xfrm>
          <a:prstGeom prst="rect">
            <a:avLst/>
          </a:prstGeom>
        </p:spPr>
      </p:pic>
      <p:cxnSp>
        <p:nvCxnSpPr>
          <p:cNvPr id="5" name="Straight Arrow Connector 4">
            <a:extLst>
              <a:ext uri="{FF2B5EF4-FFF2-40B4-BE49-F238E27FC236}">
                <a16:creationId xmlns:a16="http://schemas.microsoft.com/office/drawing/2014/main" id="{71107EF5-C51F-4E3A-B745-461422051A4D}"/>
              </a:ext>
            </a:extLst>
          </p:cNvPr>
          <p:cNvCxnSpPr>
            <a:cxnSpLocks/>
          </p:cNvCxnSpPr>
          <p:nvPr/>
        </p:nvCxnSpPr>
        <p:spPr>
          <a:xfrm>
            <a:off x="9112179" y="591416"/>
            <a:ext cx="1660060" cy="9721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ACFEE346-44B0-4F01-9E7A-6E9DE3CC7944}"/>
              </a:ext>
            </a:extLst>
          </p:cNvPr>
          <p:cNvSpPr/>
          <p:nvPr/>
        </p:nvSpPr>
        <p:spPr>
          <a:xfrm>
            <a:off x="4736671" y="224944"/>
            <a:ext cx="4839129" cy="1058238"/>
          </a:xfrm>
          <a:prstGeom prst="ellipse">
            <a:avLst/>
          </a:prstGeom>
          <a:solidFill>
            <a:srgbClr val="105C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1600" b="0" i="0" u="none" baseline="0">
                <a:latin typeface="Poppins" panose="00000500000000000000" pitchFamily="2" charset="0"/>
                <a:cs typeface="Poppins" panose="00000500000000000000" pitchFamily="2" charset="0"/>
              </a:rPr>
              <a:t>85 % des enfants à l'échelle mondiale ont reçu les vaccins recommandés en 2019</a:t>
            </a:r>
          </a:p>
        </p:txBody>
      </p:sp>
      <p:sp>
        <p:nvSpPr>
          <p:cNvPr id="8" name="Rectangle 7">
            <a:extLst>
              <a:ext uri="{FF2B5EF4-FFF2-40B4-BE49-F238E27FC236}">
                <a16:creationId xmlns:a16="http://schemas.microsoft.com/office/drawing/2014/main" id="{3EFDD9DF-F2C3-4EC6-8D5A-DAB10C98DD8A}"/>
              </a:ext>
            </a:extLst>
          </p:cNvPr>
          <p:cNvSpPr/>
          <p:nvPr/>
        </p:nvSpPr>
        <p:spPr>
          <a:xfrm>
            <a:off x="1265221" y="4974336"/>
            <a:ext cx="2079086" cy="1349513"/>
          </a:xfrm>
          <a:prstGeom prst="rect">
            <a:avLst/>
          </a:prstGeom>
          <a:solidFill>
            <a:srgbClr val="105C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1400" b="0" i="0" u="none" baseline="0" dirty="0">
                <a:latin typeface="Poppins" panose="00000500000000000000" pitchFamily="2" charset="0"/>
                <a:cs typeface="Poppins" panose="00000500000000000000" pitchFamily="2" charset="0"/>
              </a:rPr>
              <a:t>La plupart des programmes nationaux de vaccination ont été lancés dans les années 1980</a:t>
            </a:r>
          </a:p>
        </p:txBody>
      </p:sp>
    </p:spTree>
    <p:extLst>
      <p:ext uri="{BB962C8B-B14F-4D97-AF65-F5344CB8AC3E}">
        <p14:creationId xmlns:p14="http://schemas.microsoft.com/office/powerpoint/2010/main" val="4207843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9E2EF4-C969-4622-A732-3B34C6D9B014}"/>
              </a:ext>
            </a:extLst>
          </p:cNvPr>
          <p:cNvSpPr>
            <a:spLocks noGrp="1"/>
          </p:cNvSpPr>
          <p:nvPr>
            <p:ph type="title"/>
          </p:nvPr>
        </p:nvSpPr>
        <p:spPr>
          <a:xfrm>
            <a:off x="5740400" y="1191134"/>
            <a:ext cx="4927600" cy="5255386"/>
          </a:xfrm>
        </p:spPr>
        <p:txBody>
          <a:bodyPr>
            <a:normAutofit fontScale="90000"/>
          </a:bodyPr>
          <a:lstStyle/>
          <a:p>
            <a:pPr algn="l" rtl="0"/>
            <a:r>
              <a:rPr lang="fr" b="1" i="0" u="none" baseline="0"/>
              <a:t>2020 :</a:t>
            </a:r>
            <a:br>
              <a:rPr lang="fr"/>
            </a:br>
            <a:r>
              <a:rPr lang="fr" b="1" i="0" u="none" baseline="0"/>
              <a:t>la pandémie de COVID-19 perturbe fortement les systèmes de santé dans le monde entier</a:t>
            </a:r>
          </a:p>
        </p:txBody>
      </p:sp>
      <p:pic>
        <p:nvPicPr>
          <p:cNvPr id="7172" name="Picture 4" descr="woman in blue dress standing near building during daytime">
            <a:extLst>
              <a:ext uri="{FF2B5EF4-FFF2-40B4-BE49-F238E27FC236}">
                <a16:creationId xmlns:a16="http://schemas.microsoft.com/office/drawing/2014/main" id="{CDCC2FE7-812E-4D43-9DCC-3AFB34B6F1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7070" y="751332"/>
            <a:ext cx="4057073" cy="5355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880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
          <p:cNvSpPr/>
          <p:nvPr/>
        </p:nvSpPr>
        <p:spPr>
          <a:xfrm>
            <a:off x="6553199" y="1"/>
            <a:ext cx="5638801"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aphicFrame>
        <p:nvGraphicFramePr>
          <p:cNvPr id="143" name="Google Shape;143;p2"/>
          <p:cNvGraphicFramePr/>
          <p:nvPr/>
        </p:nvGraphicFramePr>
        <p:xfrm>
          <a:off x="154782" y="2397967"/>
          <a:ext cx="6084103" cy="3664140"/>
        </p:xfrm>
        <a:graphic>
          <a:graphicData uri="http://schemas.openxmlformats.org/drawingml/2006/chart">
            <c:chart xmlns:c="http://schemas.openxmlformats.org/drawingml/2006/chart" xmlns:r="http://schemas.openxmlformats.org/officeDocument/2006/relationships" r:id="rId3"/>
          </a:graphicData>
        </a:graphic>
      </p:graphicFrame>
      <p:sp>
        <p:nvSpPr>
          <p:cNvPr id="144" name="Google Shape;144;p2"/>
          <p:cNvSpPr/>
          <p:nvPr/>
        </p:nvSpPr>
        <p:spPr>
          <a:xfrm>
            <a:off x="0" y="1"/>
            <a:ext cx="12192000" cy="969436"/>
          </a:xfrm>
          <a:prstGeom prst="rect">
            <a:avLst/>
          </a:prstGeom>
          <a:solidFill>
            <a:srgbClr val="105C6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233363" marR="0" lvl="0" indent="0" algn="l" rtl="0">
              <a:spcBef>
                <a:spcPts val="0"/>
              </a:spcBef>
              <a:spcAft>
                <a:spcPts val="0"/>
              </a:spcAft>
              <a:buNone/>
            </a:pPr>
            <a:r>
              <a:rPr lang="fr" sz="2400" b="1" i="0" u="none" strike="noStrike" cap="none" baseline="0" dirty="0">
                <a:solidFill>
                  <a:schemeClr val="lt1"/>
                </a:solidFill>
                <a:latin typeface="Poppins" panose="00000500000000000000" pitchFamily="2" charset="0"/>
                <a:ea typeface="Arial"/>
                <a:cs typeface="Poppins" panose="00000500000000000000" pitchFamily="2" charset="0"/>
                <a:sym typeface="Arial"/>
              </a:rPr>
              <a:t>Les programmes mondiaux </a:t>
            </a:r>
            <a:r>
              <a:rPr lang="fr" sz="2400" b="1" i="0" u="none" strike="noStrike" cap="none" baseline="0" dirty="0">
                <a:solidFill>
                  <a:schemeClr val="lt1"/>
                </a:solidFill>
                <a:latin typeface="Poppins" panose="00000500000000000000" pitchFamily="2" charset="0"/>
                <a:ea typeface="Arial"/>
                <a:cs typeface="Poppins" panose="00000500000000000000" pitchFamily="2"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de vaccination des enfants </a:t>
            </a:r>
            <a:r>
              <a:rPr lang="fr" sz="2400" b="1" i="0" u="none" baseline="0" dirty="0">
                <a:solidFill>
                  <a:schemeClr val="lt1"/>
                </a:solidFill>
                <a:latin typeface="Poppins" panose="00000500000000000000" pitchFamily="2" charset="0"/>
                <a:ea typeface="Arial"/>
                <a:cs typeface="Poppins" panose="00000500000000000000" pitchFamily="2" charset="0"/>
                <a:sym typeface="Arial"/>
              </a:rPr>
              <a:t>ont été fortement </a:t>
            </a:r>
            <a:br>
              <a:rPr lang="fr" sz="2400" b="1" i="0" u="none" strike="noStrike" cap="none" dirty="0">
                <a:solidFill>
                  <a:schemeClr val="lt1"/>
                </a:solidFill>
                <a:latin typeface="Poppins" panose="00000500000000000000" pitchFamily="2" charset="0"/>
                <a:ea typeface="Arial"/>
                <a:cs typeface="Poppins" panose="00000500000000000000" pitchFamily="2" charset="0"/>
                <a:sym typeface="Arial"/>
              </a:rPr>
            </a:br>
            <a:r>
              <a:rPr lang="fr" sz="2400" b="1" i="0" u="none" strike="noStrike" cap="none" baseline="0" dirty="0">
                <a:solidFill>
                  <a:schemeClr val="lt1"/>
                </a:solidFill>
                <a:latin typeface="Poppins" panose="00000500000000000000" pitchFamily="2" charset="0"/>
                <a:ea typeface="Arial"/>
                <a:cs typeface="Poppins" panose="00000500000000000000" pitchFamily="2" charset="0"/>
                <a:sym typeface="Arial"/>
              </a:rPr>
              <a:t> affectés par la pandémie de COVID-19 au cours de la période 2020-2021</a:t>
            </a:r>
            <a:endParaRPr sz="1600" b="1" i="0" u="none" strike="noStrike" cap="none" dirty="0">
              <a:solidFill>
                <a:schemeClr val="lt1"/>
              </a:solidFill>
              <a:latin typeface="Poppins" panose="00000500000000000000" pitchFamily="2" charset="0"/>
              <a:ea typeface="Arial"/>
              <a:cs typeface="Poppins" panose="00000500000000000000" pitchFamily="2" charset="0"/>
              <a:sym typeface="Arial"/>
            </a:endParaRPr>
          </a:p>
        </p:txBody>
      </p:sp>
      <p:sp>
        <p:nvSpPr>
          <p:cNvPr id="145" name="Google Shape;145;p2"/>
          <p:cNvSpPr txBox="1"/>
          <p:nvPr/>
        </p:nvSpPr>
        <p:spPr>
          <a:xfrm>
            <a:off x="178683" y="1172919"/>
            <a:ext cx="6183032" cy="7078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 sz="2000" b="0" i="0" u="none" strike="noStrike" cap="none" baseline="0">
                <a:latin typeface="Poppins" panose="00000500000000000000" pitchFamily="2" charset="0"/>
                <a:ea typeface="Arial"/>
                <a:cs typeface="Poppins" panose="00000500000000000000" pitchFamily="2" charset="0"/>
                <a:sym typeface="Arial"/>
              </a:rPr>
              <a:t>La couverture vaccinale systématique des enfants en 2020 </a:t>
            </a:r>
            <a:r>
              <a:rPr lang="fr" sz="2000" b="1" i="0" u="none" strike="noStrike" cap="none" baseline="0">
                <a:latin typeface="Poppins" panose="00000500000000000000" pitchFamily="2" charset="0"/>
                <a:ea typeface="Arial"/>
                <a:cs typeface="Poppins" panose="00000500000000000000" pitchFamily="2" charset="0"/>
                <a:sym typeface="Arial"/>
              </a:rPr>
              <a:t>a diminué </a:t>
            </a:r>
            <a:r>
              <a:rPr lang="fr" sz="2000" b="0" i="0" u="none" strike="noStrike" cap="none" baseline="0">
                <a:latin typeface="Poppins" panose="00000500000000000000" pitchFamily="2" charset="0"/>
                <a:ea typeface="Arial"/>
                <a:cs typeface="Poppins" panose="00000500000000000000" pitchFamily="2" charset="0"/>
                <a:sym typeface="Arial"/>
              </a:rPr>
              <a:t>jusqu'à des niveaux jamais constatés encore depuis 2009</a:t>
            </a:r>
            <a:endParaRPr sz="2400" b="1" i="0" u="none" strike="noStrike" cap="none" dirty="0">
              <a:latin typeface="Poppins" panose="00000500000000000000" pitchFamily="2" charset="0"/>
              <a:ea typeface="Arial"/>
              <a:cs typeface="Poppins" panose="00000500000000000000" pitchFamily="2" charset="0"/>
              <a:sym typeface="Arial"/>
            </a:endParaRPr>
          </a:p>
        </p:txBody>
      </p:sp>
      <p:sp>
        <p:nvSpPr>
          <p:cNvPr id="146" name="Google Shape;146;p2"/>
          <p:cNvSpPr txBox="1"/>
          <p:nvPr/>
        </p:nvSpPr>
        <p:spPr>
          <a:xfrm>
            <a:off x="30872" y="6359281"/>
            <a:ext cx="625464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 sz="800" b="0" i="0" u="none" strike="noStrike" cap="none" baseline="0">
                <a:solidFill>
                  <a:srgbClr val="000000"/>
                </a:solidFill>
                <a:latin typeface="Poppins" panose="00000500000000000000" pitchFamily="2" charset="0"/>
                <a:ea typeface="Calibri"/>
                <a:cs typeface="Poppins" panose="00000500000000000000" pitchFamily="2" charset="0"/>
                <a:sym typeface="Calibri"/>
              </a:rPr>
              <a:t>Source des données : Estimations OMS/UNICEF de la couverture du DTC, publiées le 15 juillet 2021.  *La couverture pour le Pacifique occidental diminuerait également si la couverture en Chine n'était pas incluse en 2020</a:t>
            </a:r>
            <a:endParaRPr>
              <a:latin typeface="Poppins" panose="00000500000000000000" pitchFamily="2" charset="0"/>
              <a:cs typeface="Poppins" panose="00000500000000000000" pitchFamily="2" charset="0"/>
            </a:endParaRPr>
          </a:p>
        </p:txBody>
      </p:sp>
      <p:sp>
        <p:nvSpPr>
          <p:cNvPr id="147" name="Google Shape;147;p2"/>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a:t>6</a:t>
            </a:fld>
            <a:endParaRPr/>
          </a:p>
        </p:txBody>
      </p:sp>
      <p:graphicFrame>
        <p:nvGraphicFramePr>
          <p:cNvPr id="148" name="Google Shape;148;p2"/>
          <p:cNvGraphicFramePr/>
          <p:nvPr/>
        </p:nvGraphicFramePr>
        <p:xfrm>
          <a:off x="170537" y="2181287"/>
          <a:ext cx="6084103" cy="3664140"/>
        </p:xfrm>
        <a:graphic>
          <a:graphicData uri="http://schemas.openxmlformats.org/drawingml/2006/chart">
            <c:chart xmlns:c="http://schemas.openxmlformats.org/drawingml/2006/chart" xmlns:r="http://schemas.openxmlformats.org/officeDocument/2006/relationships" r:id="rId4"/>
          </a:graphicData>
        </a:graphic>
      </p:graphicFrame>
      <p:cxnSp>
        <p:nvCxnSpPr>
          <p:cNvPr id="149" name="Google Shape;149;p2"/>
          <p:cNvCxnSpPr/>
          <p:nvPr/>
        </p:nvCxnSpPr>
        <p:spPr>
          <a:xfrm flipH="1">
            <a:off x="777766" y="5371522"/>
            <a:ext cx="147144" cy="84083"/>
          </a:xfrm>
          <a:prstGeom prst="straightConnector1">
            <a:avLst/>
          </a:prstGeom>
          <a:noFill/>
          <a:ln w="9525" cap="flat" cmpd="sng">
            <a:solidFill>
              <a:schemeClr val="dk1"/>
            </a:solidFill>
            <a:prstDash val="solid"/>
            <a:miter lim="800000"/>
            <a:headEnd type="none" w="sm" len="sm"/>
            <a:tailEnd type="none" w="sm" len="sm"/>
          </a:ln>
        </p:spPr>
      </p:cxnSp>
      <p:sp>
        <p:nvSpPr>
          <p:cNvPr id="150" name="Google Shape;150;p2"/>
          <p:cNvSpPr txBox="1"/>
          <p:nvPr/>
        </p:nvSpPr>
        <p:spPr>
          <a:xfrm>
            <a:off x="160027" y="2159901"/>
            <a:ext cx="23099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 sz="1400" b="1" i="0" u="none" baseline="0">
                <a:solidFill>
                  <a:srgbClr val="7F7F7F"/>
                </a:solidFill>
                <a:latin typeface="Calibri"/>
                <a:ea typeface="Calibri"/>
                <a:cs typeface="Calibri"/>
                <a:sym typeface="Calibri"/>
              </a:rPr>
              <a:t>Couverture du DTC3</a:t>
            </a:r>
            <a:endParaRPr sz="1400" b="1">
              <a:solidFill>
                <a:srgbClr val="7F7F7F"/>
              </a:solidFill>
              <a:latin typeface="Calibri"/>
              <a:ea typeface="Calibri"/>
              <a:cs typeface="Calibri"/>
              <a:sym typeface="Calibri"/>
            </a:endParaRPr>
          </a:p>
        </p:txBody>
      </p:sp>
      <p:cxnSp>
        <p:nvCxnSpPr>
          <p:cNvPr id="151" name="Google Shape;151;p2"/>
          <p:cNvCxnSpPr/>
          <p:nvPr/>
        </p:nvCxnSpPr>
        <p:spPr>
          <a:xfrm flipH="1">
            <a:off x="804046" y="5460862"/>
            <a:ext cx="147144" cy="84083"/>
          </a:xfrm>
          <a:prstGeom prst="straightConnector1">
            <a:avLst/>
          </a:prstGeom>
          <a:noFill/>
          <a:ln w="9525" cap="flat" cmpd="sng">
            <a:solidFill>
              <a:schemeClr val="dk1"/>
            </a:solidFill>
            <a:prstDash val="solid"/>
            <a:miter lim="800000"/>
            <a:headEnd type="none" w="sm" len="sm"/>
            <a:tailEnd type="none" w="sm" len="sm"/>
          </a:ln>
        </p:spPr>
      </p:cxnSp>
      <p:sp>
        <p:nvSpPr>
          <p:cNvPr id="152" name="Google Shape;152;p2"/>
          <p:cNvSpPr txBox="1"/>
          <p:nvPr/>
        </p:nvSpPr>
        <p:spPr>
          <a:xfrm>
            <a:off x="5661549" y="2318600"/>
            <a:ext cx="1383966"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 sz="1400" b="1" i="0" u="none" baseline="0" dirty="0">
                <a:solidFill>
                  <a:schemeClr val="accent6"/>
                </a:solidFill>
                <a:latin typeface="Calibri"/>
                <a:ea typeface="Calibri"/>
                <a:cs typeface="Calibri"/>
                <a:sym typeface="Calibri"/>
              </a:rPr>
              <a:t>Pacifique occidental, 95 %</a:t>
            </a:r>
            <a:endParaRPr sz="1400" b="1" dirty="0">
              <a:solidFill>
                <a:schemeClr val="accent6"/>
              </a:solidFill>
              <a:latin typeface="Calibri"/>
              <a:ea typeface="Calibri"/>
              <a:cs typeface="Calibri"/>
              <a:sym typeface="Calibri"/>
            </a:endParaRPr>
          </a:p>
        </p:txBody>
      </p:sp>
      <p:sp>
        <p:nvSpPr>
          <p:cNvPr id="153" name="Google Shape;153;p2"/>
          <p:cNvSpPr txBox="1"/>
          <p:nvPr/>
        </p:nvSpPr>
        <p:spPr>
          <a:xfrm>
            <a:off x="5711475" y="2825134"/>
            <a:ext cx="94096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 sz="1400" b="1" i="0" u="none" baseline="0" dirty="0">
                <a:solidFill>
                  <a:schemeClr val="accent4"/>
                </a:solidFill>
                <a:latin typeface="Calibri"/>
                <a:ea typeface="Calibri"/>
                <a:cs typeface="Calibri"/>
                <a:sym typeface="Calibri"/>
              </a:rPr>
              <a:t>EUR, 95 %</a:t>
            </a:r>
            <a:endParaRPr sz="1400" b="1" dirty="0">
              <a:solidFill>
                <a:schemeClr val="accent4"/>
              </a:solidFill>
              <a:latin typeface="Calibri"/>
              <a:ea typeface="Calibri"/>
              <a:cs typeface="Calibri"/>
              <a:sym typeface="Calibri"/>
            </a:endParaRPr>
          </a:p>
        </p:txBody>
      </p:sp>
      <p:sp>
        <p:nvSpPr>
          <p:cNvPr id="154" name="Google Shape;154;p2"/>
          <p:cNvSpPr txBox="1"/>
          <p:nvPr/>
        </p:nvSpPr>
        <p:spPr>
          <a:xfrm>
            <a:off x="5708934" y="3044794"/>
            <a:ext cx="121118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 sz="1400" b="1" i="0" u="none" baseline="0" dirty="0">
                <a:solidFill>
                  <a:schemeClr val="accent5"/>
                </a:solidFill>
                <a:latin typeface="Calibri"/>
                <a:ea typeface="Calibri"/>
                <a:cs typeface="Calibri"/>
                <a:sym typeface="Calibri"/>
              </a:rPr>
              <a:t>Asie du Sud-Est, 85 %</a:t>
            </a:r>
            <a:endParaRPr sz="1400" b="1" dirty="0">
              <a:solidFill>
                <a:schemeClr val="accent5"/>
              </a:solidFill>
              <a:latin typeface="Calibri"/>
              <a:ea typeface="Calibri"/>
              <a:cs typeface="Calibri"/>
              <a:sym typeface="Calibri"/>
            </a:endParaRPr>
          </a:p>
        </p:txBody>
      </p:sp>
      <p:sp>
        <p:nvSpPr>
          <p:cNvPr id="155" name="Google Shape;155;p2"/>
          <p:cNvSpPr txBox="1"/>
          <p:nvPr/>
        </p:nvSpPr>
        <p:spPr>
          <a:xfrm>
            <a:off x="5711474" y="3527470"/>
            <a:ext cx="147633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 sz="1400" b="1" i="0" u="none" baseline="0" dirty="0">
                <a:solidFill>
                  <a:srgbClr val="7F7F7F"/>
                </a:solidFill>
                <a:latin typeface="Calibri"/>
                <a:ea typeface="Calibri"/>
                <a:cs typeface="Calibri"/>
                <a:sym typeface="Calibri"/>
              </a:rPr>
              <a:t>MONDIAL, 83 %</a:t>
            </a:r>
            <a:endParaRPr sz="1400" b="1" dirty="0">
              <a:solidFill>
                <a:srgbClr val="7F7F7F"/>
              </a:solidFill>
              <a:latin typeface="Calibri"/>
              <a:ea typeface="Calibri"/>
              <a:cs typeface="Calibri"/>
              <a:sym typeface="Calibri"/>
            </a:endParaRPr>
          </a:p>
        </p:txBody>
      </p:sp>
      <p:sp>
        <p:nvSpPr>
          <p:cNvPr id="156" name="Google Shape;156;p2"/>
          <p:cNvSpPr txBox="1"/>
          <p:nvPr/>
        </p:nvSpPr>
        <p:spPr>
          <a:xfrm>
            <a:off x="5711474" y="3786925"/>
            <a:ext cx="100192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 sz="1400" b="1" i="0" u="none" baseline="0" dirty="0">
                <a:solidFill>
                  <a:schemeClr val="accent2"/>
                </a:solidFill>
                <a:latin typeface="Calibri"/>
                <a:ea typeface="Calibri"/>
                <a:cs typeface="Calibri"/>
                <a:sym typeface="Calibri"/>
              </a:rPr>
              <a:t>AMR, 81 %</a:t>
            </a:r>
            <a:endParaRPr sz="1400" b="1" dirty="0">
              <a:solidFill>
                <a:schemeClr val="accent2"/>
              </a:solidFill>
              <a:latin typeface="Calibri"/>
              <a:ea typeface="Calibri"/>
              <a:cs typeface="Calibri"/>
              <a:sym typeface="Calibri"/>
            </a:endParaRPr>
          </a:p>
        </p:txBody>
      </p:sp>
      <p:sp>
        <p:nvSpPr>
          <p:cNvPr id="157" name="Google Shape;157;p2"/>
          <p:cNvSpPr txBox="1"/>
          <p:nvPr/>
        </p:nvSpPr>
        <p:spPr>
          <a:xfrm>
            <a:off x="5703292" y="4038261"/>
            <a:ext cx="1401256"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 sz="1400" b="1" i="0" u="none" baseline="0" dirty="0">
                <a:solidFill>
                  <a:srgbClr val="A5A5A5"/>
                </a:solidFill>
                <a:latin typeface="Calibri"/>
                <a:ea typeface="Calibri"/>
                <a:cs typeface="Calibri"/>
                <a:sym typeface="Calibri"/>
              </a:rPr>
              <a:t>Méditerranée orientale, 81 %</a:t>
            </a:r>
            <a:endParaRPr sz="1400" b="1" dirty="0">
              <a:solidFill>
                <a:srgbClr val="A5A5A5"/>
              </a:solidFill>
              <a:latin typeface="Calibri"/>
              <a:ea typeface="Calibri"/>
              <a:cs typeface="Calibri"/>
              <a:sym typeface="Calibri"/>
            </a:endParaRPr>
          </a:p>
        </p:txBody>
      </p:sp>
      <p:sp>
        <p:nvSpPr>
          <p:cNvPr id="158" name="Google Shape;158;p2"/>
          <p:cNvSpPr txBox="1"/>
          <p:nvPr/>
        </p:nvSpPr>
        <p:spPr>
          <a:xfrm>
            <a:off x="5734739" y="4525556"/>
            <a:ext cx="100192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 sz="1400" b="1" i="0" u="none" baseline="0" dirty="0">
                <a:solidFill>
                  <a:srgbClr val="002060"/>
                </a:solidFill>
                <a:latin typeface="Calibri"/>
                <a:ea typeface="Calibri"/>
                <a:cs typeface="Calibri"/>
                <a:sym typeface="Calibri"/>
              </a:rPr>
              <a:t>AFR, 72 %</a:t>
            </a:r>
            <a:endParaRPr sz="1400" b="1" dirty="0">
              <a:solidFill>
                <a:srgbClr val="002060"/>
              </a:solidFill>
              <a:latin typeface="Calibri"/>
              <a:ea typeface="Calibri"/>
              <a:cs typeface="Calibri"/>
              <a:sym typeface="Calibri"/>
            </a:endParaRPr>
          </a:p>
        </p:txBody>
      </p:sp>
      <p:sp>
        <p:nvSpPr>
          <p:cNvPr id="159" name="Google Shape;159;p2"/>
          <p:cNvSpPr txBox="1"/>
          <p:nvPr/>
        </p:nvSpPr>
        <p:spPr>
          <a:xfrm>
            <a:off x="6920122" y="988333"/>
            <a:ext cx="4999200" cy="5078273"/>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rgbClr val="002060"/>
              </a:buClr>
              <a:buSzPts val="1800"/>
              <a:buFont typeface="Arial"/>
              <a:buChar char="•"/>
            </a:pPr>
            <a:r>
              <a:rPr lang="fr" sz="1800" b="1" i="0" u="none" baseline="0" dirty="0">
                <a:latin typeface="Poppins" panose="00000500000000000000" pitchFamily="2" charset="0"/>
                <a:ea typeface="Arial"/>
                <a:cs typeface="Poppins" panose="00000500000000000000" pitchFamily="2" charset="0"/>
                <a:sym typeface="Arial"/>
              </a:rPr>
              <a:t>Impacts généralisés </a:t>
            </a:r>
            <a:r>
              <a:rPr lang="fr" sz="1800" b="0" i="0" u="none" baseline="0" dirty="0">
                <a:latin typeface="Poppins" panose="00000500000000000000" pitchFamily="2" charset="0"/>
                <a:ea typeface="Arial"/>
                <a:cs typeface="Poppins" panose="00000500000000000000" pitchFamily="2" charset="0"/>
                <a:sym typeface="Arial"/>
              </a:rPr>
              <a:t>: la couverture vaccinale de routine a diminué dans 5 des 6* régions de l'OMS (&gt; 50 % des pays) en 2020 par rapport à 2019</a:t>
            </a:r>
            <a:endParaRPr dirty="0">
              <a:latin typeface="Poppins" panose="00000500000000000000" pitchFamily="2" charset="0"/>
              <a:cs typeface="Poppins" panose="00000500000000000000" pitchFamily="2" charset="0"/>
            </a:endParaRPr>
          </a:p>
          <a:p>
            <a:pPr marL="285750" marR="0" lvl="0" indent="-171450" algn="just" rtl="0">
              <a:spcBef>
                <a:spcPts val="0"/>
              </a:spcBef>
              <a:spcAft>
                <a:spcPts val="0"/>
              </a:spcAft>
              <a:buClr>
                <a:schemeClr val="dk1"/>
              </a:buClr>
              <a:buSzPts val="1800"/>
              <a:buFont typeface="Arial"/>
              <a:buNone/>
            </a:pPr>
            <a:endParaRPr sz="1800" dirty="0">
              <a:latin typeface="Poppins" panose="00000500000000000000" pitchFamily="2" charset="0"/>
              <a:ea typeface="Arial"/>
              <a:cs typeface="Poppins" panose="00000500000000000000" pitchFamily="2" charset="0"/>
              <a:sym typeface="Arial"/>
            </a:endParaRPr>
          </a:p>
          <a:p>
            <a:pPr marL="285750" marR="0" lvl="0" indent="-285750" algn="just" rtl="0">
              <a:spcBef>
                <a:spcPts val="0"/>
              </a:spcBef>
              <a:spcAft>
                <a:spcPts val="0"/>
              </a:spcAft>
              <a:buClr>
                <a:srgbClr val="002060"/>
              </a:buClr>
              <a:buSzPts val="1800"/>
              <a:buFont typeface="Arial"/>
              <a:buChar char="•"/>
            </a:pPr>
            <a:r>
              <a:rPr lang="fr" sz="1800" b="1" i="0" u="none" baseline="0" dirty="0">
                <a:latin typeface="Poppins" panose="00000500000000000000" pitchFamily="2" charset="0"/>
                <a:ea typeface="Arial"/>
                <a:cs typeface="Poppins" panose="00000500000000000000" pitchFamily="2" charset="0"/>
                <a:sym typeface="Arial"/>
              </a:rPr>
              <a:t>Augmentation de 26 % </a:t>
            </a:r>
            <a:r>
              <a:rPr lang="fr" sz="1800" b="0" i="0" u="none" baseline="0" dirty="0">
                <a:latin typeface="Poppins" panose="00000500000000000000" pitchFamily="2" charset="0"/>
                <a:ea typeface="Arial"/>
                <a:cs typeface="Poppins" panose="00000500000000000000" pitchFamily="2" charset="0"/>
                <a:sym typeface="Arial"/>
              </a:rPr>
              <a:t>du nombre de personnes sous-vaccinées en 2020</a:t>
            </a:r>
            <a:endParaRPr dirty="0">
              <a:latin typeface="Poppins" panose="00000500000000000000" pitchFamily="2" charset="0"/>
              <a:cs typeface="Poppins" panose="00000500000000000000" pitchFamily="2" charset="0"/>
            </a:endParaRPr>
          </a:p>
          <a:p>
            <a:pPr marL="0" marR="0" lvl="0" indent="0" algn="just" rtl="0">
              <a:spcBef>
                <a:spcPts val="0"/>
              </a:spcBef>
              <a:spcAft>
                <a:spcPts val="0"/>
              </a:spcAft>
              <a:buNone/>
            </a:pPr>
            <a:endParaRPr sz="1800" dirty="0">
              <a:latin typeface="Poppins" panose="00000500000000000000" pitchFamily="2" charset="0"/>
              <a:ea typeface="Arial"/>
              <a:cs typeface="Poppins" panose="00000500000000000000" pitchFamily="2" charset="0"/>
              <a:sym typeface="Arial"/>
            </a:endParaRPr>
          </a:p>
          <a:p>
            <a:pPr marL="285750" marR="0" lvl="0" indent="-285750" algn="just" rtl="0">
              <a:spcBef>
                <a:spcPts val="0"/>
              </a:spcBef>
              <a:spcAft>
                <a:spcPts val="0"/>
              </a:spcAft>
              <a:buClr>
                <a:srgbClr val="002060"/>
              </a:buClr>
              <a:buSzPts val="1800"/>
              <a:buFont typeface="Arial"/>
              <a:buChar char="•"/>
            </a:pPr>
            <a:r>
              <a:rPr lang="fr" sz="1800" b="0" i="0" u="none" baseline="0" dirty="0">
                <a:latin typeface="Poppins" panose="00000500000000000000" pitchFamily="2" charset="0"/>
                <a:ea typeface="Arial"/>
                <a:cs typeface="Poppins" panose="00000500000000000000" pitchFamily="2" charset="0"/>
                <a:sym typeface="Arial"/>
              </a:rPr>
              <a:t>22,7 millions de personnes sous-vaccinées </a:t>
            </a:r>
            <a:r>
              <a:rPr lang="fr" sz="1800" b="0" i="0" u="sng" baseline="0" dirty="0">
                <a:latin typeface="Poppins" panose="00000500000000000000" pitchFamily="2" charset="0"/>
                <a:ea typeface="Arial"/>
                <a:cs typeface="Poppins" panose="00000500000000000000" pitchFamily="2" charset="0"/>
                <a:sym typeface="Arial"/>
              </a:rPr>
              <a:t>au total</a:t>
            </a:r>
            <a:r>
              <a:rPr lang="fr" sz="1800" b="0" i="0" u="none" baseline="0" dirty="0">
                <a:latin typeface="Poppins" panose="00000500000000000000" pitchFamily="2" charset="0"/>
                <a:ea typeface="Arial"/>
                <a:cs typeface="Poppins" panose="00000500000000000000" pitchFamily="2" charset="0"/>
                <a:sym typeface="Arial"/>
              </a:rPr>
              <a:t> en 2020, soit </a:t>
            </a:r>
            <a:r>
              <a:rPr lang="fr" sz="1800" b="1" i="0" u="none" baseline="0" dirty="0">
                <a:latin typeface="Poppins" panose="00000500000000000000" pitchFamily="2" charset="0"/>
                <a:ea typeface="Arial"/>
                <a:cs typeface="Poppins" panose="00000500000000000000" pitchFamily="2" charset="0"/>
                <a:sym typeface="Arial"/>
              </a:rPr>
              <a:t>3,7 millions de </a:t>
            </a:r>
            <a:r>
              <a:rPr lang="fr" sz="1800" b="1" i="0" u="sng" baseline="0" dirty="0">
                <a:latin typeface="Poppins" panose="00000500000000000000" pitchFamily="2" charset="0"/>
                <a:ea typeface="Arial"/>
                <a:cs typeface="Poppins" panose="00000500000000000000" pitchFamily="2" charset="0"/>
                <a:sym typeface="Arial"/>
              </a:rPr>
              <a:t>plus</a:t>
            </a:r>
            <a:r>
              <a:rPr lang="fr" sz="1800" b="1" i="0" u="none" baseline="0" dirty="0">
                <a:latin typeface="Poppins" panose="00000500000000000000" pitchFamily="2" charset="0"/>
                <a:ea typeface="Arial"/>
                <a:cs typeface="Poppins" panose="00000500000000000000" pitchFamily="2" charset="0"/>
                <a:sym typeface="Arial"/>
              </a:rPr>
              <a:t> </a:t>
            </a:r>
            <a:r>
              <a:rPr lang="fr" sz="1800" b="0" i="0" u="none" baseline="0" dirty="0">
                <a:latin typeface="Poppins" panose="00000500000000000000" pitchFamily="2" charset="0"/>
                <a:ea typeface="Arial"/>
                <a:cs typeface="Poppins" panose="00000500000000000000" pitchFamily="2" charset="0"/>
                <a:sym typeface="Arial"/>
              </a:rPr>
              <a:t>qu'en 2019</a:t>
            </a:r>
            <a:endParaRPr dirty="0">
              <a:latin typeface="Poppins" panose="00000500000000000000" pitchFamily="2" charset="0"/>
              <a:cs typeface="Poppins" panose="00000500000000000000" pitchFamily="2" charset="0"/>
            </a:endParaRPr>
          </a:p>
          <a:p>
            <a:pPr marL="285750" marR="0" lvl="0" indent="-171450" algn="just" rtl="0">
              <a:spcBef>
                <a:spcPts val="0"/>
              </a:spcBef>
              <a:spcAft>
                <a:spcPts val="0"/>
              </a:spcAft>
              <a:buClr>
                <a:schemeClr val="dk1"/>
              </a:buClr>
              <a:buSzPts val="1800"/>
              <a:buFont typeface="Arial"/>
              <a:buNone/>
            </a:pPr>
            <a:endParaRPr sz="1800" dirty="0">
              <a:latin typeface="Poppins" panose="00000500000000000000" pitchFamily="2" charset="0"/>
              <a:ea typeface="Arial"/>
              <a:cs typeface="Poppins" panose="00000500000000000000" pitchFamily="2" charset="0"/>
              <a:sym typeface="Arial"/>
            </a:endParaRPr>
          </a:p>
          <a:p>
            <a:pPr marL="285750" marR="0" lvl="0" indent="-285750" algn="just" rtl="0">
              <a:spcBef>
                <a:spcPts val="0"/>
              </a:spcBef>
              <a:spcAft>
                <a:spcPts val="0"/>
              </a:spcAft>
              <a:buClr>
                <a:srgbClr val="002060"/>
              </a:buClr>
              <a:buSzPts val="1800"/>
              <a:buFont typeface="Arial"/>
              <a:buChar char="•"/>
            </a:pPr>
            <a:r>
              <a:rPr lang="fr" sz="1800" b="0" i="0" u="none" baseline="0" dirty="0">
                <a:latin typeface="Poppins" panose="00000500000000000000" pitchFamily="2" charset="0"/>
                <a:ea typeface="Arial"/>
                <a:cs typeface="Poppins" panose="00000500000000000000" pitchFamily="2" charset="0"/>
                <a:sym typeface="Arial"/>
              </a:rPr>
              <a:t>&gt; 50 % des pays interrogés </a:t>
            </a:r>
            <a:r>
              <a:rPr lang="fr" sz="1800" b="1" i="0" u="none" baseline="0" dirty="0">
                <a:latin typeface="Poppins" panose="00000500000000000000" pitchFamily="2" charset="0"/>
                <a:ea typeface="Arial"/>
                <a:cs typeface="Poppins" panose="00000500000000000000" pitchFamily="2" charset="0"/>
                <a:sym typeface="Arial"/>
              </a:rPr>
              <a:t>continuent de rencontrer des perturbations </a:t>
            </a:r>
            <a:r>
              <a:rPr lang="fr" sz="1800" b="0" i="0" u="none" baseline="0" dirty="0">
                <a:latin typeface="Poppins" panose="00000500000000000000" pitchFamily="2" charset="0"/>
                <a:ea typeface="Arial"/>
                <a:cs typeface="Poppins" panose="00000500000000000000" pitchFamily="2" charset="0"/>
                <a:sym typeface="Arial"/>
              </a:rPr>
              <a:t>en ce qui concerne les visites de vaccination de routine </a:t>
            </a:r>
            <a:r>
              <a:rPr lang="fr" sz="1800" b="1" i="0" u="none" baseline="0" dirty="0">
                <a:latin typeface="Poppins" panose="00000500000000000000" pitchFamily="2" charset="0"/>
                <a:ea typeface="Arial"/>
                <a:cs typeface="Poppins" panose="00000500000000000000" pitchFamily="2" charset="0"/>
                <a:sym typeface="Arial"/>
              </a:rPr>
              <a:t>jusqu'à fin 2021</a:t>
            </a:r>
            <a:r>
              <a:rPr lang="fr" sz="1800" b="0" i="0" u="none" baseline="0" dirty="0">
                <a:latin typeface="Poppins" panose="00000500000000000000" pitchFamily="2" charset="0"/>
                <a:ea typeface="Arial"/>
                <a:cs typeface="Poppins" panose="00000500000000000000" pitchFamily="2" charset="0"/>
                <a:sym typeface="Arial"/>
              </a:rPr>
              <a:t> </a:t>
            </a:r>
            <a:endParaRPr dirty="0">
              <a:latin typeface="Poppins" panose="00000500000000000000" pitchFamily="2" charset="0"/>
              <a:cs typeface="Poppins" panose="00000500000000000000" pitchFamily="2" charset="0"/>
            </a:endParaRPr>
          </a:p>
          <a:p>
            <a:pPr marL="285750" marR="0" lvl="0" indent="-171450" algn="just" rtl="0">
              <a:spcBef>
                <a:spcPts val="0"/>
              </a:spcBef>
              <a:spcAft>
                <a:spcPts val="0"/>
              </a:spcAft>
              <a:buClr>
                <a:schemeClr val="dk1"/>
              </a:buClr>
              <a:buSzPts val="1800"/>
              <a:buFont typeface="Arial"/>
              <a:buNone/>
            </a:pPr>
            <a:endParaRPr sz="1800" dirty="0">
              <a:latin typeface="Poppins" panose="00000500000000000000" pitchFamily="2" charset="0"/>
              <a:ea typeface="Arial"/>
              <a:cs typeface="Poppins" panose="00000500000000000000" pitchFamily="2" charset="0"/>
              <a:sym typeface="Arial"/>
            </a:endParaRPr>
          </a:p>
          <a:p>
            <a:pPr marL="285750" marR="0" lvl="0" indent="-285750" algn="just" rtl="0">
              <a:spcBef>
                <a:spcPts val="0"/>
              </a:spcBef>
              <a:spcAft>
                <a:spcPts val="0"/>
              </a:spcAft>
              <a:buClr>
                <a:srgbClr val="002060"/>
              </a:buClr>
              <a:buSzPts val="1800"/>
              <a:buFont typeface="Arial"/>
              <a:buChar char="•"/>
            </a:pPr>
            <a:r>
              <a:rPr lang="fr" sz="1800" b="1" i="0" u="none" baseline="0" dirty="0">
                <a:latin typeface="Poppins" panose="00000500000000000000" pitchFamily="2" charset="0"/>
                <a:ea typeface="Arial"/>
                <a:cs typeface="Poppins" panose="00000500000000000000" pitchFamily="2" charset="0"/>
                <a:sym typeface="Arial"/>
              </a:rPr>
              <a:t>Augmentation du risque d'épidémies de maladies évitables par la vaccination (MEV)</a:t>
            </a:r>
            <a:endParaRPr dirty="0">
              <a:latin typeface="Poppins" panose="00000500000000000000" pitchFamily="2" charset="0"/>
              <a:cs typeface="Poppins" panose="00000500000000000000" pitchFamily="2" charset="0"/>
            </a:endParaRPr>
          </a:p>
        </p:txBody>
      </p:sp>
      <p:pic>
        <p:nvPicPr>
          <p:cNvPr id="160" name="Google Shape;160;p2"/>
          <p:cNvPicPr preferRelativeResize="0"/>
          <p:nvPr/>
        </p:nvPicPr>
        <p:blipFill rotWithShape="1">
          <a:blip r:embed="rId5" cstate="email">
            <a:alphaModFix/>
            <a:extLst>
              <a:ext uri="{28A0092B-C50C-407E-A947-70E740481C1C}">
                <a14:useLocalDpi xmlns:a14="http://schemas.microsoft.com/office/drawing/2010/main"/>
              </a:ext>
            </a:extLst>
          </a:blip>
          <a:srcRect b="-2800"/>
          <a:stretch/>
        </p:blipFill>
        <p:spPr>
          <a:xfrm>
            <a:off x="69761" y="6719041"/>
            <a:ext cx="6084104" cy="10939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
          <p:cNvSpPr/>
          <p:nvPr/>
        </p:nvSpPr>
        <p:spPr>
          <a:xfrm>
            <a:off x="5314950" y="-11151"/>
            <a:ext cx="687704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panose="00000500000000000000" pitchFamily="2" charset="0"/>
              <a:ea typeface="Calibri"/>
              <a:cs typeface="Poppins" panose="00000500000000000000" pitchFamily="2" charset="0"/>
              <a:sym typeface="Calibri"/>
            </a:endParaRPr>
          </a:p>
        </p:txBody>
      </p:sp>
      <p:sp>
        <p:nvSpPr>
          <p:cNvPr id="167" name="Google Shape;167;p3"/>
          <p:cNvSpPr txBox="1"/>
          <p:nvPr/>
        </p:nvSpPr>
        <p:spPr>
          <a:xfrm>
            <a:off x="193932" y="1060640"/>
            <a:ext cx="4997954" cy="504749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2060"/>
              </a:buClr>
              <a:buSzPts val="1700"/>
              <a:buFont typeface="Wingdings" panose="05000000000000000000" pitchFamily="2" charset="2"/>
              <a:buChar char="§"/>
            </a:pPr>
            <a:r>
              <a:rPr lang="fr" sz="1400" b="0" i="0" u="none" baseline="0" dirty="0">
                <a:latin typeface="Poppins" panose="00000500000000000000" pitchFamily="2" charset="0"/>
                <a:ea typeface="Arial"/>
                <a:cs typeface="Poppins" panose="00000500000000000000" pitchFamily="2" charset="0"/>
                <a:sym typeface="Arial"/>
              </a:rPr>
              <a:t>Les introductions de vaccins contre le pneumocoque, le rotavirus, la rougeole (2</a:t>
            </a:r>
            <a:r>
              <a:rPr lang="fr" sz="1400" b="0" i="0" u="none" baseline="30000" dirty="0">
                <a:latin typeface="Poppins" panose="00000500000000000000" pitchFamily="2" charset="0"/>
                <a:ea typeface="Arial"/>
                <a:cs typeface="Poppins" panose="00000500000000000000" pitchFamily="2" charset="0"/>
                <a:sym typeface="Arial"/>
              </a:rPr>
              <a:t>e</a:t>
            </a:r>
            <a:r>
              <a:rPr lang="fr" sz="1400" b="0" i="0" u="none" baseline="0" dirty="0">
                <a:latin typeface="Poppins" panose="00000500000000000000" pitchFamily="2" charset="0"/>
                <a:ea typeface="Arial"/>
                <a:cs typeface="Poppins" panose="00000500000000000000" pitchFamily="2" charset="0"/>
                <a:sym typeface="Arial"/>
              </a:rPr>
              <a:t> dose) et le virus du papillome humain (VPH) sont les plus touchées</a:t>
            </a:r>
            <a:endParaRPr sz="1400" dirty="0">
              <a:latin typeface="Poppins" panose="00000500000000000000" pitchFamily="2" charset="0"/>
              <a:cs typeface="Poppins" panose="00000500000000000000" pitchFamily="2" charset="0"/>
            </a:endParaRPr>
          </a:p>
          <a:p>
            <a:pPr marL="742950" marR="0" lvl="1" indent="-285750" algn="l" rtl="0">
              <a:spcBef>
                <a:spcPts val="0"/>
              </a:spcBef>
              <a:spcAft>
                <a:spcPts val="0"/>
              </a:spcAft>
              <a:buClr>
                <a:srgbClr val="002060"/>
              </a:buClr>
              <a:buSzPts val="1700"/>
              <a:buFont typeface="Wingdings" panose="05000000000000000000" pitchFamily="2" charset="2"/>
              <a:buChar char="§"/>
            </a:pPr>
            <a:r>
              <a:rPr lang="fr" sz="1400" b="0" i="1" u="none" strike="noStrike" cap="none" baseline="0" dirty="0">
                <a:latin typeface="Poppins" panose="00000500000000000000" pitchFamily="2" charset="0"/>
                <a:ea typeface="Arial"/>
                <a:cs typeface="Poppins" panose="00000500000000000000" pitchFamily="2" charset="0"/>
                <a:sym typeface="Arial"/>
              </a:rPr>
              <a:t>Pneumonie et diarrhée - principales causes des décès évitables chez les enfants (~22 %)</a:t>
            </a:r>
          </a:p>
          <a:p>
            <a:pPr marL="742950" marR="0" lvl="1" indent="-285750" algn="l" rtl="0">
              <a:spcBef>
                <a:spcPts val="0"/>
              </a:spcBef>
              <a:spcAft>
                <a:spcPts val="0"/>
              </a:spcAft>
              <a:buClr>
                <a:srgbClr val="002060"/>
              </a:buClr>
              <a:buSzPts val="1700"/>
              <a:buFont typeface="Wingdings" panose="05000000000000000000" pitchFamily="2" charset="2"/>
              <a:buChar char="§"/>
            </a:pPr>
            <a:endParaRPr sz="1400" dirty="0">
              <a:latin typeface="Poppins" panose="00000500000000000000" pitchFamily="2" charset="0"/>
              <a:cs typeface="Poppins" panose="00000500000000000000" pitchFamily="2" charset="0"/>
            </a:endParaRPr>
          </a:p>
          <a:p>
            <a:pPr marL="285750" marR="0" lvl="0" indent="-285750" algn="l" rtl="0">
              <a:spcBef>
                <a:spcPts val="0"/>
              </a:spcBef>
              <a:spcAft>
                <a:spcPts val="0"/>
              </a:spcAft>
              <a:buClr>
                <a:srgbClr val="002060"/>
              </a:buClr>
              <a:buSzPts val="1700"/>
              <a:buFont typeface="Wingdings" panose="05000000000000000000" pitchFamily="2" charset="2"/>
              <a:buChar char="§"/>
            </a:pPr>
            <a:r>
              <a:rPr lang="fr" sz="1400" b="0" i="0" u="none" baseline="0" dirty="0">
                <a:latin typeface="Poppins" panose="00000500000000000000" pitchFamily="2" charset="0"/>
                <a:ea typeface="Arial"/>
                <a:cs typeface="Poppins" panose="00000500000000000000" pitchFamily="2" charset="0"/>
                <a:sym typeface="Arial"/>
              </a:rPr>
              <a:t>Les introductions réalisées en 2021 semblent également beaucoup plus limitées que prévu initialement</a:t>
            </a:r>
          </a:p>
          <a:p>
            <a:pPr marL="285750" marR="0" lvl="0" indent="-285750" algn="l" rtl="0">
              <a:spcBef>
                <a:spcPts val="0"/>
              </a:spcBef>
              <a:spcAft>
                <a:spcPts val="0"/>
              </a:spcAft>
              <a:buClr>
                <a:srgbClr val="002060"/>
              </a:buClr>
              <a:buSzPts val="1700"/>
              <a:buFont typeface="Wingdings" panose="05000000000000000000" pitchFamily="2" charset="2"/>
              <a:buChar char="§"/>
            </a:pPr>
            <a:endParaRPr sz="1400" dirty="0">
              <a:latin typeface="Poppins" panose="00000500000000000000" pitchFamily="2" charset="0"/>
              <a:cs typeface="Poppins" panose="00000500000000000000" pitchFamily="2" charset="0"/>
            </a:endParaRPr>
          </a:p>
          <a:p>
            <a:pPr marL="285750" indent="-285750" algn="l" rtl="0">
              <a:buClr>
                <a:srgbClr val="002060"/>
              </a:buClr>
              <a:buSzPts val="1700"/>
              <a:buFont typeface="Wingdings" panose="05000000000000000000" pitchFamily="2" charset="2"/>
              <a:buChar char="§"/>
            </a:pPr>
            <a:r>
              <a:rPr lang="fr" sz="1400" b="0" i="0" u="none" baseline="0" dirty="0">
                <a:latin typeface="Poppins" panose="00000500000000000000" pitchFamily="2" charset="0"/>
                <a:ea typeface="Arial"/>
                <a:cs typeface="Poppins" panose="00000500000000000000" pitchFamily="2" charset="0"/>
                <a:sym typeface="Arial"/>
              </a:rPr>
              <a:t>Les retards d'introduction de la 2</a:t>
            </a:r>
            <a:r>
              <a:rPr lang="fr" sz="1400" b="0" i="0" u="none" baseline="30000" dirty="0">
                <a:latin typeface="Poppins" panose="00000500000000000000" pitchFamily="2" charset="0"/>
                <a:ea typeface="Arial"/>
                <a:cs typeface="Poppins" panose="00000500000000000000" pitchFamily="2" charset="0"/>
                <a:sym typeface="Arial"/>
              </a:rPr>
              <a:t>e</a:t>
            </a:r>
            <a:r>
              <a:rPr lang="fr" sz="1400" b="0" i="0" u="none" baseline="0" dirty="0">
                <a:latin typeface="Poppins" panose="00000500000000000000" pitchFamily="2" charset="0"/>
                <a:ea typeface="Arial"/>
                <a:cs typeface="Poppins" panose="00000500000000000000" pitchFamily="2" charset="0"/>
                <a:sym typeface="Arial"/>
              </a:rPr>
              <a:t> dose du vaccin contre la rougeole augmentent le nombre de populations sensibles et le risque d'épidémies importantes et perturbatrices, ce qui constitue une menace pour la sécurité sanitaire mondiale</a:t>
            </a:r>
          </a:p>
          <a:p>
            <a:pPr marL="285750" indent="-285750" algn="l" rtl="0">
              <a:buClr>
                <a:srgbClr val="002060"/>
              </a:buClr>
              <a:buSzPts val="1700"/>
              <a:buFont typeface="Wingdings" panose="05000000000000000000" pitchFamily="2" charset="2"/>
              <a:buChar char="§"/>
            </a:pPr>
            <a:endParaRPr lang="fr" sz="1400" dirty="0">
              <a:latin typeface="Poppins" panose="00000500000000000000" pitchFamily="2" charset="0"/>
              <a:cs typeface="Poppins" panose="00000500000000000000" pitchFamily="2" charset="0"/>
            </a:endParaRPr>
          </a:p>
          <a:p>
            <a:pPr marL="285750" marR="0" lvl="0" indent="-285750" algn="l" rtl="0">
              <a:spcBef>
                <a:spcPts val="0"/>
              </a:spcBef>
              <a:spcAft>
                <a:spcPts val="0"/>
              </a:spcAft>
              <a:buClr>
                <a:srgbClr val="002060"/>
              </a:buClr>
              <a:buSzPts val="1700"/>
              <a:buFont typeface="Wingdings" panose="05000000000000000000" pitchFamily="2" charset="2"/>
              <a:buChar char="§"/>
            </a:pPr>
            <a:r>
              <a:rPr lang="fr" sz="1400" b="0" i="0" u="none" baseline="0" dirty="0">
                <a:latin typeface="Poppins" panose="00000500000000000000" pitchFamily="2" charset="0"/>
                <a:ea typeface="Arial"/>
                <a:cs typeface="Poppins" panose="00000500000000000000" pitchFamily="2" charset="0"/>
                <a:sym typeface="Arial"/>
              </a:rPr>
              <a:t>L'administration du vaccin contre le VPH aux adolescentes en 2020 est doublement affectée par la fermeture des écoles et des établissements de santé, ce qui exacerbe les iniquités entre les sexes</a:t>
            </a:r>
            <a:endParaRPr sz="1400" dirty="0">
              <a:latin typeface="Poppins" panose="00000500000000000000" pitchFamily="2" charset="0"/>
              <a:cs typeface="Poppins" panose="00000500000000000000" pitchFamily="2" charset="0"/>
            </a:endParaRPr>
          </a:p>
          <a:p>
            <a:pPr marL="285750" marR="0" lvl="0" indent="-177800" algn="l" rtl="0">
              <a:spcBef>
                <a:spcPts val="0"/>
              </a:spcBef>
              <a:spcAft>
                <a:spcPts val="0"/>
              </a:spcAft>
              <a:buClr>
                <a:schemeClr val="dk1"/>
              </a:buClr>
              <a:buSzPts val="1700"/>
              <a:buFont typeface="Arial"/>
              <a:buNone/>
            </a:pPr>
            <a:endParaRPr sz="1400" dirty="0">
              <a:latin typeface="Poppins" panose="00000500000000000000" pitchFamily="2" charset="0"/>
              <a:ea typeface="Arial"/>
              <a:cs typeface="Poppins" panose="00000500000000000000" pitchFamily="2" charset="0"/>
              <a:sym typeface="Arial"/>
            </a:endParaRPr>
          </a:p>
        </p:txBody>
      </p:sp>
      <p:graphicFrame>
        <p:nvGraphicFramePr>
          <p:cNvPr id="168" name="Google Shape;168;p3"/>
          <p:cNvGraphicFramePr/>
          <p:nvPr>
            <p:extLst>
              <p:ext uri="{D42A27DB-BD31-4B8C-83A1-F6EECF244321}">
                <p14:modId xmlns:p14="http://schemas.microsoft.com/office/powerpoint/2010/main" val="2706212575"/>
              </p:ext>
            </p:extLst>
          </p:nvPr>
        </p:nvGraphicFramePr>
        <p:xfrm>
          <a:off x="5385817" y="420625"/>
          <a:ext cx="6089904" cy="6099048"/>
        </p:xfrm>
        <a:graphic>
          <a:graphicData uri="http://schemas.openxmlformats.org/drawingml/2006/chart">
            <c:chart xmlns:c="http://schemas.openxmlformats.org/drawingml/2006/chart" xmlns:r="http://schemas.openxmlformats.org/officeDocument/2006/relationships" r:id="rId3"/>
          </a:graphicData>
        </a:graphic>
      </p:graphicFrame>
      <p:sp>
        <p:nvSpPr>
          <p:cNvPr id="169" name="Google Shape;169;p3"/>
          <p:cNvSpPr/>
          <p:nvPr/>
        </p:nvSpPr>
        <p:spPr>
          <a:xfrm>
            <a:off x="10733152" y="2866264"/>
            <a:ext cx="1458848" cy="871655"/>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fr" sz="1400" b="0" i="0" u="none" baseline="0">
                <a:solidFill>
                  <a:srgbClr val="A5A5A5"/>
                </a:solidFill>
                <a:latin typeface="Poppins" panose="00000500000000000000" pitchFamily="2" charset="0"/>
                <a:ea typeface="Calibri"/>
                <a:cs typeface="Poppins" panose="00000500000000000000" pitchFamily="2" charset="0"/>
                <a:sym typeface="Calibri"/>
              </a:rPr>
              <a:t>Les introductions de vaccins prévues </a:t>
            </a:r>
            <a:r>
              <a:rPr lang="fr" sz="1400" b="1" i="0" u="none" baseline="0">
                <a:solidFill>
                  <a:schemeClr val="accent2"/>
                </a:solidFill>
                <a:latin typeface="Poppins" panose="00000500000000000000" pitchFamily="2" charset="0"/>
                <a:ea typeface="Calibri"/>
                <a:cs typeface="Poppins" panose="00000500000000000000" pitchFamily="2" charset="0"/>
                <a:sym typeface="Calibri"/>
              </a:rPr>
              <a:t>n'ont pas eu lieu</a:t>
            </a:r>
            <a:endParaRPr dirty="0">
              <a:latin typeface="Poppins" panose="00000500000000000000" pitchFamily="2" charset="0"/>
              <a:cs typeface="Poppins" panose="00000500000000000000" pitchFamily="2" charset="0"/>
            </a:endParaRPr>
          </a:p>
        </p:txBody>
      </p:sp>
      <p:sp>
        <p:nvSpPr>
          <p:cNvPr id="170" name="Google Shape;170;p3"/>
          <p:cNvSpPr txBox="1"/>
          <p:nvPr/>
        </p:nvSpPr>
        <p:spPr>
          <a:xfrm>
            <a:off x="4400551" y="6359122"/>
            <a:ext cx="7859340"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 sz="800" b="0" i="0" u="none" baseline="0" dirty="0">
                <a:solidFill>
                  <a:schemeClr val="dk1"/>
                </a:solidFill>
                <a:latin typeface="Poppins" panose="00000500000000000000" pitchFamily="2" charset="0"/>
                <a:ea typeface="Calibri"/>
                <a:cs typeface="Poppins" panose="00000500000000000000" pitchFamily="2" charset="0"/>
                <a:sym typeface="Calibri"/>
              </a:rPr>
              <a:t>Source des données :  Introductions de vaccins prévues en 2020 et 2021 sur la base des estimations de l'OMS à la fin de 2019.  Chiffres de l'introduction en 2020 sur la base des estimations de l'OMS à la mi-2021.  Estimation de l'introduction en 2021 sur la base d'un suivi non officiel de l'OMS. </a:t>
            </a:r>
            <a:endParaRPr sz="1600" dirty="0">
              <a:latin typeface="Poppins" panose="00000500000000000000" pitchFamily="2" charset="0"/>
              <a:cs typeface="Poppins" panose="00000500000000000000" pitchFamily="2" charset="0"/>
            </a:endParaRPr>
          </a:p>
        </p:txBody>
      </p:sp>
      <p:sp>
        <p:nvSpPr>
          <p:cNvPr id="171" name="Google Shape;171;p3"/>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a:latin typeface="Poppins" panose="00000500000000000000" pitchFamily="2" charset="0"/>
                <a:cs typeface="Poppins" panose="00000500000000000000" pitchFamily="2" charset="0"/>
              </a:rPr>
              <a:t>7</a:t>
            </a:fld>
            <a:endParaRPr>
              <a:latin typeface="Poppins" panose="00000500000000000000" pitchFamily="2" charset="0"/>
              <a:cs typeface="Poppins" panose="00000500000000000000" pitchFamily="2" charset="0"/>
            </a:endParaRPr>
          </a:p>
        </p:txBody>
      </p:sp>
      <p:sp>
        <p:nvSpPr>
          <p:cNvPr id="172" name="Google Shape;172;p3"/>
          <p:cNvSpPr/>
          <p:nvPr/>
        </p:nvSpPr>
        <p:spPr>
          <a:xfrm>
            <a:off x="0" y="1"/>
            <a:ext cx="12192000" cy="969436"/>
          </a:xfrm>
          <a:prstGeom prst="rect">
            <a:avLst/>
          </a:prstGeom>
          <a:solidFill>
            <a:srgbClr val="105C6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233045"/>
            <a:r>
              <a:rPr lang="fr" sz="2000" b="1" i="0" u="none" baseline="0" dirty="0">
                <a:solidFill>
                  <a:schemeClr val="lt1"/>
                </a:solidFill>
                <a:latin typeface="Poppins"/>
                <a:ea typeface="Arial"/>
                <a:cs typeface="Poppins"/>
                <a:sym typeface="Arial"/>
              </a:rPr>
              <a:t>Des vaccins vitaux n'ont pas été introduits en 2020 et 2021 comme prévu, </a:t>
            </a:r>
            <a:endParaRPr lang="fr-FR" sz="1400" b="1" dirty="0">
              <a:solidFill>
                <a:schemeClr val="lt1"/>
              </a:solidFill>
              <a:latin typeface="Poppins"/>
              <a:ea typeface="Arial"/>
              <a:cs typeface="Poppins"/>
              <a:sym typeface="Arial"/>
            </a:endParaRPr>
          </a:p>
          <a:p>
            <a:pPr marL="233045"/>
            <a:r>
              <a:rPr lang="fr" sz="2000" b="1" i="0" u="none" baseline="0" dirty="0">
                <a:solidFill>
                  <a:schemeClr val="lt1"/>
                </a:solidFill>
                <a:latin typeface="Poppins"/>
                <a:ea typeface="Arial"/>
                <a:cs typeface="Poppins"/>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ce qui a eu un impact sur les efforts de réduction de la morbidité et de la mortalité</a:t>
            </a:r>
            <a:r>
              <a:rPr lang="fr" sz="2000" b="1" dirty="0">
                <a:solidFill>
                  <a:schemeClr val="lt1"/>
                </a:solidFill>
                <a:latin typeface="Poppins"/>
                <a:ea typeface="Arial"/>
                <a:cs typeface="Poppins"/>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 </a:t>
            </a:r>
            <a:endParaRPr sz="1400" b="1">
              <a:solidFill>
                <a:schemeClr val="lt1"/>
              </a:solidFill>
              <a:latin typeface="Poppins" panose="00000500000000000000" pitchFamily="2" charset="0"/>
              <a:ea typeface="Arial"/>
              <a:cs typeface="Poppins" panose="00000500000000000000" pitchFamily="2" charset="0"/>
            </a:endParaRPr>
          </a:p>
        </p:txBody>
      </p:sp>
      <p:sp>
        <p:nvSpPr>
          <p:cNvPr id="173" name="Google Shape;173;p3"/>
          <p:cNvSpPr txBox="1"/>
          <p:nvPr/>
        </p:nvSpPr>
        <p:spPr>
          <a:xfrm>
            <a:off x="5623560" y="988280"/>
            <a:ext cx="3282696"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 sz="1400" b="1" i="0" u="none" baseline="0">
                <a:solidFill>
                  <a:srgbClr val="7F7F7F"/>
                </a:solidFill>
                <a:latin typeface="Poppins" panose="00000500000000000000" pitchFamily="2" charset="0"/>
                <a:ea typeface="Calibri"/>
                <a:cs typeface="Poppins" panose="00000500000000000000" pitchFamily="2" charset="0"/>
                <a:sym typeface="Calibri"/>
              </a:rPr>
              <a:t>Nombre de vaccins </a:t>
            </a:r>
            <a:endParaRPr>
              <a:latin typeface="Poppins" panose="00000500000000000000" pitchFamily="2" charset="0"/>
              <a:cs typeface="Poppins" panose="00000500000000000000" pitchFamily="2" charset="0"/>
            </a:endParaRPr>
          </a:p>
          <a:p>
            <a:pPr marL="0" marR="0" lvl="0" indent="0" algn="l" rtl="0">
              <a:spcBef>
                <a:spcPts val="0"/>
              </a:spcBef>
              <a:spcAft>
                <a:spcPts val="0"/>
              </a:spcAft>
              <a:buNone/>
            </a:pPr>
            <a:r>
              <a:rPr lang="fr" sz="1400" b="1" i="0" u="none" baseline="0">
                <a:solidFill>
                  <a:srgbClr val="7F7F7F"/>
                </a:solidFill>
                <a:latin typeface="Poppins" panose="00000500000000000000" pitchFamily="2" charset="0"/>
                <a:ea typeface="Calibri"/>
                <a:cs typeface="Poppins" panose="00000500000000000000" pitchFamily="2" charset="0"/>
                <a:sym typeface="Calibri"/>
              </a:rPr>
              <a:t>introduits à l'échelle mondiale</a:t>
            </a:r>
            <a:endParaRPr sz="1400" b="1">
              <a:solidFill>
                <a:srgbClr val="7F7F7F"/>
              </a:solidFill>
              <a:latin typeface="Poppins" panose="00000500000000000000" pitchFamily="2" charset="0"/>
              <a:ea typeface="Calibri"/>
              <a:cs typeface="Poppins" panose="00000500000000000000" pitchFamily="2" charset="0"/>
              <a:sym typeface="Calibri"/>
            </a:endParaRPr>
          </a:p>
        </p:txBody>
      </p:sp>
      <p:grpSp>
        <p:nvGrpSpPr>
          <p:cNvPr id="174" name="Google Shape;174;p3"/>
          <p:cNvGrpSpPr/>
          <p:nvPr/>
        </p:nvGrpSpPr>
        <p:grpSpPr>
          <a:xfrm>
            <a:off x="10680573" y="3576376"/>
            <a:ext cx="435864" cy="1103376"/>
            <a:chOff x="10680573" y="3521512"/>
            <a:chExt cx="435864" cy="1103376"/>
          </a:xfrm>
        </p:grpSpPr>
        <p:cxnSp>
          <p:nvCxnSpPr>
            <p:cNvPr id="175" name="Google Shape;175;p3"/>
            <p:cNvCxnSpPr/>
            <p:nvPr/>
          </p:nvCxnSpPr>
          <p:spPr>
            <a:xfrm>
              <a:off x="10680573" y="3521512"/>
              <a:ext cx="0" cy="794456"/>
            </a:xfrm>
            <a:prstGeom prst="straightConnector1">
              <a:avLst/>
            </a:prstGeom>
            <a:noFill/>
            <a:ln w="15875" cap="flat" cmpd="sng">
              <a:solidFill>
                <a:schemeClr val="accent2"/>
              </a:solidFill>
              <a:prstDash val="solid"/>
              <a:miter lim="800000"/>
              <a:headEnd type="none" w="sm" len="sm"/>
              <a:tailEnd type="oval" w="lg" len="lg"/>
            </a:ln>
          </p:spPr>
        </p:cxnSp>
        <p:cxnSp>
          <p:nvCxnSpPr>
            <p:cNvPr id="176" name="Google Shape;176;p3"/>
            <p:cNvCxnSpPr/>
            <p:nvPr/>
          </p:nvCxnSpPr>
          <p:spPr>
            <a:xfrm>
              <a:off x="11116437" y="3893368"/>
              <a:ext cx="0" cy="731520"/>
            </a:xfrm>
            <a:prstGeom prst="straightConnector1">
              <a:avLst/>
            </a:prstGeom>
            <a:noFill/>
            <a:ln w="15875" cap="flat" cmpd="sng">
              <a:solidFill>
                <a:schemeClr val="accent2"/>
              </a:solidFill>
              <a:prstDash val="solid"/>
              <a:miter lim="800000"/>
              <a:headEnd type="none" w="sm" len="sm"/>
              <a:tailEnd type="oval" w="lg" len="lg"/>
            </a:ln>
          </p:spPr>
        </p:cxnSp>
        <p:cxnSp>
          <p:nvCxnSpPr>
            <p:cNvPr id="177" name="Google Shape;177;p3"/>
            <p:cNvCxnSpPr/>
            <p:nvPr/>
          </p:nvCxnSpPr>
          <p:spPr>
            <a:xfrm rot="10800000">
              <a:off x="10680573" y="3893368"/>
              <a:ext cx="435864" cy="0"/>
            </a:xfrm>
            <a:prstGeom prst="straightConnector1">
              <a:avLst/>
            </a:prstGeom>
            <a:noFill/>
            <a:ln w="15875" cap="flat" cmpd="sng">
              <a:solidFill>
                <a:schemeClr val="accent2"/>
              </a:solidFill>
              <a:prstDash val="solid"/>
              <a:miter lim="800000"/>
              <a:headEnd type="none" w="sm" len="sm"/>
              <a:tailEnd type="none" w="sm" len="sm"/>
            </a:ln>
          </p:spPr>
        </p:cxnSp>
      </p:grpSp>
      <p:pic>
        <p:nvPicPr>
          <p:cNvPr id="178" name="Google Shape;178;p3"/>
          <p:cNvPicPr preferRelativeResize="0"/>
          <p:nvPr/>
        </p:nvPicPr>
        <p:blipFill rotWithShape="1">
          <a:blip r:embed="rId4" cstate="email">
            <a:alphaModFix/>
            <a:extLst>
              <a:ext uri="{28A0092B-C50C-407E-A947-70E740481C1C}">
                <a14:useLocalDpi xmlns:a14="http://schemas.microsoft.com/office/drawing/2010/main"/>
              </a:ext>
            </a:extLst>
          </a:blip>
          <a:srcRect l="9999" r="4917" b="-2800"/>
          <a:stretch/>
        </p:blipFill>
        <p:spPr>
          <a:xfrm>
            <a:off x="0" y="6706967"/>
            <a:ext cx="7780020" cy="13988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A0F8B3-D89E-4CEB-A596-F800B1F70EE2}"/>
              </a:ext>
            </a:extLst>
          </p:cNvPr>
          <p:cNvSpPr>
            <a:spLocks noGrp="1"/>
          </p:cNvSpPr>
          <p:nvPr>
            <p:ph type="sldNum" sz="quarter" idx="12"/>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E2E31AFC-DF42-41A5-B57C-06A83BBA6616}" type="slidenum">
              <a:rPr kumimoji="0" sz="728" b="0" i="0" u="none" strike="noStrike" kern="1200" cap="none" spc="0" normalizeH="0" baseline="0">
                <a:ln>
                  <a:noFill/>
                </a:ln>
                <a:solidFill>
                  <a:srgbClr val="000000">
                    <a:tint val="75000"/>
                  </a:srgbClr>
                </a:solidFill>
                <a:effectLst/>
                <a:uLnTx/>
                <a:uFillTx/>
                <a:latin typeface="Poppins" pitchFamily="2" charset="77"/>
                <a:ea typeface="+mn-ea"/>
                <a:cs typeface="Poppins" pitchFamily="2" charset="77"/>
              </a:rPr>
              <a:pPr marL="0" marR="0" lvl="0" indent="0" algn="r" defTabSz="554492" rtl="0" eaLnBrk="1" fontAlgn="auto" latinLnBrk="0" hangingPunct="1">
                <a:lnSpc>
                  <a:spcPct val="100000"/>
                </a:lnSpc>
                <a:spcBef>
                  <a:spcPts val="0"/>
                </a:spcBef>
                <a:spcAft>
                  <a:spcPts val="0"/>
                </a:spcAft>
                <a:buClrTx/>
                <a:buSzTx/>
                <a:buFontTx/>
                <a:buNone/>
                <a:tabLst/>
                <a:defRPr/>
              </a:pPr>
              <a:t>8</a:t>
            </a:fld>
            <a:endParaRPr kumimoji="0" lang="fr"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10" name="Title 9">
            <a:extLst>
              <a:ext uri="{FF2B5EF4-FFF2-40B4-BE49-F238E27FC236}">
                <a16:creationId xmlns:a16="http://schemas.microsoft.com/office/drawing/2014/main" id="{65E29023-AEDD-4878-B791-168008E34AF4}"/>
              </a:ext>
            </a:extLst>
          </p:cNvPr>
          <p:cNvSpPr>
            <a:spLocks noGrp="1"/>
          </p:cNvSpPr>
          <p:nvPr>
            <p:ph type="title"/>
          </p:nvPr>
        </p:nvSpPr>
        <p:spPr>
          <a:xfrm>
            <a:off x="680234" y="198036"/>
            <a:ext cx="10883300" cy="779188"/>
          </a:xfrm>
        </p:spPr>
        <p:txBody>
          <a:bodyPr/>
          <a:lstStyle/>
          <a:p>
            <a:pPr algn="l" rtl="0"/>
            <a:r>
              <a:rPr lang="fr" sz="2400" b="1" i="0" u="none" baseline="0" dirty="0">
                <a:latin typeface="Poppins" panose="00000500000000000000" pitchFamily="2" charset="0"/>
                <a:ea typeface="Roboto"/>
                <a:cs typeface="Poppins" panose="00000500000000000000" pitchFamily="2" charset="0"/>
              </a:rPr>
              <a:t>De nombreuses campagnes ont été rétablies après les perturbations initiales en 2020, mais bon nombre d'entre elles sont toujours reportées pour 2022</a:t>
            </a:r>
          </a:p>
        </p:txBody>
      </p:sp>
      <p:sp>
        <p:nvSpPr>
          <p:cNvPr id="12" name="Marcador de texto 6">
            <a:extLst>
              <a:ext uri="{FF2B5EF4-FFF2-40B4-BE49-F238E27FC236}">
                <a16:creationId xmlns:a16="http://schemas.microsoft.com/office/drawing/2014/main" id="{AD8BFD5F-A69C-40ED-AD74-DE828B416E65}"/>
              </a:ext>
            </a:extLst>
          </p:cNvPr>
          <p:cNvSpPr txBox="1">
            <a:spLocks/>
          </p:cNvSpPr>
          <p:nvPr/>
        </p:nvSpPr>
        <p:spPr>
          <a:xfrm>
            <a:off x="154676" y="4409227"/>
            <a:ext cx="5456426" cy="953348"/>
          </a:xfrm>
          <a:prstGeom prst="rect">
            <a:avLst/>
          </a:prstGeom>
          <a:solidFill>
            <a:srgbClr val="FFF7D5"/>
          </a:solidFill>
          <a:ln>
            <a:noFill/>
          </a:ln>
        </p:spPr>
        <p:txBody>
          <a:bodyPr vert="horz" wrap="square" lIns="0" tIns="0" rIns="0" bIns="0" numCol="1" spcCol="756000" rtlCol="0" anchor="t" anchorCtr="0">
            <a:noAutofit/>
          </a:bodyPr>
          <a:lstStyle>
            <a:defPPr>
              <a:defRPr lang="fr"/>
            </a:defPPr>
            <a:lvl1pPr marL="311902" indent="-311902" defTabSz="554492">
              <a:lnSpc>
                <a:spcPct val="120000"/>
              </a:lnSpc>
              <a:spcBef>
                <a:spcPts val="606"/>
              </a:spcBef>
              <a:spcAft>
                <a:spcPts val="0"/>
              </a:spcAft>
              <a:buSzPct val="75000"/>
              <a:buFont typeface="Arial" panose="020B0604020202020204" pitchFamily="34" charset="0"/>
              <a:buChar char="•"/>
              <a:defRPr sz="1100" b="0" i="0">
                <a:ea typeface="Roboto" panose="02000000000000000000" pitchFamily="2" charset="0"/>
                <a:cs typeface="Arial" panose="020B0604020202020204" pitchFamily="34" charset="0"/>
              </a:defRPr>
            </a:lvl1pPr>
            <a:lvl2pPr marL="311902" indent="-311902" defTabSz="554492">
              <a:lnSpc>
                <a:spcPct val="120000"/>
              </a:lnSpc>
              <a:spcBef>
                <a:spcPts val="303"/>
              </a:spcBef>
              <a:spcAft>
                <a:spcPts val="1455"/>
              </a:spcAft>
              <a:buClr>
                <a:schemeClr val="accent1"/>
              </a:buClr>
              <a:buSzPct val="100000"/>
              <a:buFont typeface="+mj-lt"/>
              <a:buAutoNum type="arabicPeriod"/>
              <a:defRPr sz="1940" b="0" i="0">
                <a:latin typeface="Poppins Medium" pitchFamily="2" charset="77"/>
                <a:ea typeface="Roboto" panose="02000000000000000000" pitchFamily="2" charset="0"/>
                <a:cs typeface="Poppins Medium" pitchFamily="2" charset="77"/>
              </a:defRPr>
            </a:lvl2pPr>
            <a:lvl3pPr marL="698573" lvl="2" indent="-174643" defTabSz="554492">
              <a:lnSpc>
                <a:spcPct val="120000"/>
              </a:lnSpc>
              <a:spcBef>
                <a:spcPts val="303"/>
              </a:spcBef>
              <a:spcAft>
                <a:spcPts val="728"/>
              </a:spcAft>
              <a:buClr>
                <a:schemeClr val="accent1"/>
              </a:buClr>
              <a:buSzPct val="110000"/>
              <a:buFont typeface="Arial" panose="020B0604020202020204" pitchFamily="34" charset="0"/>
              <a:buChar char="•"/>
              <a:defRPr sz="1000">
                <a:ea typeface="Roboto" panose="02000000000000000000" pitchFamily="2" charset="0"/>
                <a:cs typeface="Arial" panose="020B0604020202020204" pitchFamily="34" charset="0"/>
              </a:defRPr>
            </a:lvl3pPr>
            <a:lvl4pPr marL="916877"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buFont typeface="Wingdings" panose="05000000000000000000" pitchFamily="2" charset="2"/>
              <a:buChar char="§"/>
            </a:pPr>
            <a:r>
              <a:rPr lang="fr" sz="1600" b="1" i="0" u="none" baseline="0" dirty="0">
                <a:latin typeface="Poppins" panose="00000500000000000000" pitchFamily="2" charset="0"/>
                <a:cs typeface="Poppins" panose="00000500000000000000" pitchFamily="2" charset="0"/>
              </a:rPr>
              <a:t>66 pays </a:t>
            </a:r>
            <a:r>
              <a:rPr lang="fr" sz="1600" b="0" i="0" u="none" baseline="0" dirty="0">
                <a:latin typeface="Poppins" panose="00000500000000000000" pitchFamily="2" charset="0"/>
                <a:cs typeface="Poppins" panose="00000500000000000000" pitchFamily="2" charset="0"/>
              </a:rPr>
              <a:t>avec au moins une campagne de vaccination contre les MEV reportée à cause de la COVID-19. </a:t>
            </a:r>
          </a:p>
          <a:p>
            <a:endParaRPr lang="fr" sz="1600" dirty="0">
              <a:latin typeface="Poppins" panose="00000500000000000000" pitchFamily="2" charset="0"/>
              <a:cs typeface="Poppins" panose="00000500000000000000" pitchFamily="2" charset="0"/>
            </a:endParaRPr>
          </a:p>
          <a:p>
            <a:endParaRPr lang="fr" sz="1600" dirty="0">
              <a:latin typeface="Poppins" panose="00000500000000000000" pitchFamily="2" charset="0"/>
              <a:cs typeface="Poppins" panose="00000500000000000000" pitchFamily="2" charset="0"/>
            </a:endParaRPr>
          </a:p>
          <a:p>
            <a:endParaRPr lang="fr" sz="1600" dirty="0">
              <a:latin typeface="Poppins" panose="00000500000000000000" pitchFamily="2" charset="0"/>
              <a:cs typeface="Poppins" panose="00000500000000000000" pitchFamily="2" charset="0"/>
            </a:endParaRPr>
          </a:p>
        </p:txBody>
      </p:sp>
      <p:sp>
        <p:nvSpPr>
          <p:cNvPr id="13" name="CuadroTexto 12">
            <a:extLst>
              <a:ext uri="{FF2B5EF4-FFF2-40B4-BE49-F238E27FC236}">
                <a16:creationId xmlns:a16="http://schemas.microsoft.com/office/drawing/2014/main" id="{4A21D659-4CB0-4221-A685-30DD4AC84BD8}"/>
              </a:ext>
            </a:extLst>
          </p:cNvPr>
          <p:cNvSpPr txBox="1"/>
          <p:nvPr/>
        </p:nvSpPr>
        <p:spPr>
          <a:xfrm>
            <a:off x="-461693" y="5950089"/>
            <a:ext cx="4444737" cy="338554"/>
          </a:xfrm>
          <a:prstGeom prst="rect">
            <a:avLst/>
          </a:prstGeom>
          <a:noFill/>
        </p:spPr>
        <p:txBody>
          <a:bodyPr wrap="square">
            <a:spAutoFit/>
          </a:bodyPr>
          <a:lstStyle/>
          <a:p>
            <a:pPr marL="914400" algn="l" rtl="0"/>
            <a:r>
              <a:rPr lang="fr" sz="800" b="0" i="0" u="none" baseline="0">
                <a:solidFill>
                  <a:srgbClr val="000000"/>
                </a:solidFill>
                <a:latin typeface="Poppins"/>
              </a:rPr>
              <a:t>Remarque : *Rétablie (Covid-19) = Campagne qui avait été reportée en raison de la Covid-19, mais qui a repris ou est terminée</a:t>
            </a:r>
            <a:endParaRPr lang="fr" sz="800" dirty="0">
              <a:solidFill>
                <a:srgbClr val="000000"/>
              </a:solidFill>
              <a:latin typeface="Poppins"/>
            </a:endParaRPr>
          </a:p>
        </p:txBody>
      </p:sp>
      <p:pic>
        <p:nvPicPr>
          <p:cNvPr id="15" name="Picture 3">
            <a:extLst>
              <a:ext uri="{FF2B5EF4-FFF2-40B4-BE49-F238E27FC236}">
                <a16:creationId xmlns:a16="http://schemas.microsoft.com/office/drawing/2014/main" id="{648F56AB-A1D1-4000-8E42-73AEAD13A08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137" y="1753523"/>
            <a:ext cx="5486965" cy="2560320"/>
          </a:xfrm>
          <a:prstGeom prst="rect">
            <a:avLst/>
          </a:prstGeom>
        </p:spPr>
      </p:pic>
      <p:sp>
        <p:nvSpPr>
          <p:cNvPr id="17" name="Marcador de texto 6">
            <a:extLst>
              <a:ext uri="{FF2B5EF4-FFF2-40B4-BE49-F238E27FC236}">
                <a16:creationId xmlns:a16="http://schemas.microsoft.com/office/drawing/2014/main" id="{E9178259-725E-48E8-ADF0-8A86525D422C}"/>
              </a:ext>
            </a:extLst>
          </p:cNvPr>
          <p:cNvSpPr txBox="1">
            <a:spLocks/>
          </p:cNvSpPr>
          <p:nvPr/>
        </p:nvSpPr>
        <p:spPr>
          <a:xfrm>
            <a:off x="6096000" y="4409227"/>
            <a:ext cx="5941325" cy="1994871"/>
          </a:xfrm>
          <a:prstGeom prst="rect">
            <a:avLst/>
          </a:prstGeom>
          <a:solidFill>
            <a:srgbClr val="FFF7D5"/>
          </a:solidFill>
          <a:ln>
            <a:noFill/>
          </a:ln>
        </p:spPr>
        <p:txBody>
          <a:bodyPr vert="horz" wrap="square" lIns="0" tIns="0" rIns="0" bIns="0" numCol="1" spcCol="756000" rtlCol="0" anchor="t" anchorCtr="0">
            <a:noAutofit/>
          </a:bodyPr>
          <a:lstStyle>
            <a:lvl1pPr marL="311902" indent="-311902" algn="l" defTabSz="554492" rtl="0" eaLnBrk="1" latinLnBrk="0" hangingPunct="1">
              <a:lnSpc>
                <a:spcPct val="120000"/>
              </a:lnSpc>
              <a:spcBef>
                <a:spcPts val="606"/>
              </a:spcBef>
              <a:spcAft>
                <a:spcPts val="0"/>
              </a:spcAft>
              <a:buSzPct val="75000"/>
              <a:buFont typeface="+mj-lt"/>
              <a:buAutoNum type="arabicPeriod"/>
              <a:defRPr sz="1940" b="0" i="0" kern="1200">
                <a:solidFill>
                  <a:schemeClr val="tx1"/>
                </a:solidFill>
                <a:latin typeface="Poppins Medium" pitchFamily="2" charset="77"/>
                <a:ea typeface="Roboto" panose="02000000000000000000" pitchFamily="2" charset="0"/>
                <a:cs typeface="Poppins Medium" pitchFamily="2" charset="77"/>
              </a:defRPr>
            </a:lvl1pPr>
            <a:lvl2pPr marL="311902" indent="-311902" algn="l" defTabSz="554492" rtl="0" eaLnBrk="1" latinLnBrk="0" hangingPunct="1">
              <a:lnSpc>
                <a:spcPct val="120000"/>
              </a:lnSpc>
              <a:spcBef>
                <a:spcPts val="303"/>
              </a:spcBef>
              <a:spcAft>
                <a:spcPts val="1455"/>
              </a:spcAft>
              <a:buClr>
                <a:schemeClr val="accent1"/>
              </a:buClr>
              <a:buSzPct val="100000"/>
              <a:buFont typeface="+mj-lt"/>
              <a:buAutoNum type="arabicPeriod"/>
              <a:defRPr sz="1940" b="0" i="0" kern="1200">
                <a:solidFill>
                  <a:schemeClr val="tx1"/>
                </a:solidFill>
                <a:latin typeface="Poppins Medium" pitchFamily="2" charset="77"/>
                <a:ea typeface="Roboto" panose="02000000000000000000" pitchFamily="2" charset="0"/>
                <a:cs typeface="Poppins Medium"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lvl="1" algn="l" rtl="0">
              <a:buFont typeface="Wingdings" panose="05000000000000000000" pitchFamily="2" charset="2"/>
              <a:buChar char="§"/>
            </a:pPr>
            <a:r>
              <a:rPr lang="fr" sz="1400" b="1" i="0" u="none" baseline="0" dirty="0">
                <a:latin typeface="Poppins" panose="00000500000000000000" pitchFamily="2" charset="0"/>
                <a:cs typeface="Poppins" panose="00000500000000000000" pitchFamily="2" charset="0"/>
              </a:rPr>
              <a:t>31 pays </a:t>
            </a:r>
            <a:r>
              <a:rPr lang="fr" sz="1400" b="0" i="0" u="none" baseline="0" dirty="0">
                <a:latin typeface="Poppins" panose="00000500000000000000" pitchFamily="2" charset="0"/>
                <a:cs typeface="Poppins" panose="00000500000000000000" pitchFamily="2" charset="0"/>
              </a:rPr>
              <a:t>avec au moins une campagne reportée à cause de la COVID-19 (</a:t>
            </a:r>
            <a:r>
              <a:rPr lang="fr" sz="1400" b="1" i="0" u="none" baseline="0" dirty="0">
                <a:latin typeface="Poppins" panose="00000500000000000000" pitchFamily="2" charset="0"/>
                <a:cs typeface="Poppins" panose="00000500000000000000" pitchFamily="2" charset="0"/>
              </a:rPr>
              <a:t>35 campagnes </a:t>
            </a:r>
            <a:r>
              <a:rPr lang="fr" sz="1400" b="0" i="0" u="none" baseline="0" dirty="0">
                <a:latin typeface="Poppins" panose="00000500000000000000" pitchFamily="2" charset="0"/>
                <a:cs typeface="Poppins" panose="00000500000000000000" pitchFamily="2" charset="0"/>
              </a:rPr>
              <a:t>reportées : population cible touchée estimée à </a:t>
            </a:r>
            <a:r>
              <a:rPr lang="fr" sz="1400" b="1" i="0" u="none" baseline="0" dirty="0">
                <a:latin typeface="Poppins" panose="00000500000000000000" pitchFamily="2" charset="0"/>
                <a:cs typeface="Poppins" panose="00000500000000000000" pitchFamily="2" charset="0"/>
              </a:rPr>
              <a:t>133 millions de personnes </a:t>
            </a:r>
            <a:r>
              <a:rPr lang="fr" sz="1400" b="0" i="0" u="none" baseline="0" dirty="0">
                <a:latin typeface="Poppins" panose="00000500000000000000" pitchFamily="2" charset="0"/>
                <a:cs typeface="Poppins" panose="00000500000000000000" pitchFamily="2" charset="0"/>
              </a:rPr>
              <a:t>environ).</a:t>
            </a:r>
            <a:r>
              <a:rPr lang="fr" sz="1400" b="1" i="0" u="none" baseline="0" dirty="0">
                <a:latin typeface="Poppins" panose="00000500000000000000" pitchFamily="2" charset="0"/>
                <a:cs typeface="Poppins" panose="00000500000000000000" pitchFamily="2" charset="0"/>
              </a:rPr>
              <a:t> </a:t>
            </a:r>
          </a:p>
          <a:p>
            <a:pPr lvl="1" algn="l" rtl="0">
              <a:buFont typeface="Wingdings" panose="05000000000000000000" pitchFamily="2" charset="2"/>
              <a:buChar char="§"/>
            </a:pPr>
            <a:r>
              <a:rPr lang="fr" sz="1400" b="1" i="0" u="none" baseline="0" dirty="0">
                <a:latin typeface="Poppins" panose="00000500000000000000" pitchFamily="2" charset="0"/>
                <a:cs typeface="Poppins" panose="00000500000000000000" pitchFamily="2" charset="0"/>
              </a:rPr>
              <a:t>48 pays ont rétabli 92 campagnes </a:t>
            </a:r>
            <a:r>
              <a:rPr lang="fr" sz="1400" b="0" i="0" u="none" baseline="0" dirty="0">
                <a:latin typeface="Poppins" panose="00000500000000000000" pitchFamily="2" charset="0"/>
                <a:cs typeface="Poppins" panose="00000500000000000000" pitchFamily="2" charset="0"/>
              </a:rPr>
              <a:t>(préventives ou de riposte aux épidémies). </a:t>
            </a:r>
            <a:r>
              <a:rPr lang="fr" sz="1400" b="1" i="0" u="none" baseline="0" dirty="0">
                <a:latin typeface="Poppins" panose="00000500000000000000" pitchFamily="2" charset="0"/>
                <a:cs typeface="Poppins" panose="00000500000000000000" pitchFamily="2" charset="0"/>
              </a:rPr>
              <a:t>Parmi ceux-ci, 15 pays ont mené des campagnes intégrées couvrant plusieurs antigènes </a:t>
            </a:r>
            <a:r>
              <a:rPr lang="fr" sz="1400" b="0" i="0" u="none" baseline="0" dirty="0">
                <a:latin typeface="Poppins" panose="00000500000000000000" pitchFamily="2" charset="0"/>
                <a:cs typeface="Poppins" panose="00000500000000000000" pitchFamily="2" charset="0"/>
              </a:rPr>
              <a:t>(septembre 2020 - mars 2022)</a:t>
            </a:r>
            <a:endParaRPr lang="fr" sz="1400" dirty="0">
              <a:latin typeface="Poppins" panose="00000500000000000000" pitchFamily="2" charset="0"/>
              <a:cs typeface="Poppins" panose="00000500000000000000" pitchFamily="2" charset="0"/>
            </a:endParaRPr>
          </a:p>
        </p:txBody>
      </p:sp>
      <p:sp>
        <p:nvSpPr>
          <p:cNvPr id="18" name="Triángulo isósceles 17">
            <a:extLst>
              <a:ext uri="{FF2B5EF4-FFF2-40B4-BE49-F238E27FC236}">
                <a16:creationId xmlns:a16="http://schemas.microsoft.com/office/drawing/2014/main" id="{B46C8FCD-E392-45E3-A202-72F9EA3F82A8}"/>
              </a:ext>
            </a:extLst>
          </p:cNvPr>
          <p:cNvSpPr/>
          <p:nvPr/>
        </p:nvSpPr>
        <p:spPr>
          <a:xfrm rot="5400000">
            <a:off x="3673553" y="3565424"/>
            <a:ext cx="4456864" cy="33626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19" name="Rectángulo 18">
            <a:extLst>
              <a:ext uri="{FF2B5EF4-FFF2-40B4-BE49-F238E27FC236}">
                <a16:creationId xmlns:a16="http://schemas.microsoft.com/office/drawing/2014/main" id="{66D7951B-7B3D-4248-8223-4C10C383FB3A}"/>
              </a:ext>
            </a:extLst>
          </p:cNvPr>
          <p:cNvSpPr/>
          <p:nvPr/>
        </p:nvSpPr>
        <p:spPr>
          <a:xfrm>
            <a:off x="783404" y="1355156"/>
            <a:ext cx="4414107" cy="29350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rtl="0"/>
            <a:r>
              <a:rPr lang="fr" b="1" i="0" u="none" baseline="0">
                <a:latin typeface="Poppins" panose="00000500000000000000" pitchFamily="2" charset="0"/>
                <a:cs typeface="Poppins" panose="00000500000000000000" pitchFamily="2" charset="0"/>
              </a:rPr>
              <a:t>15 mai 2020</a:t>
            </a:r>
            <a:endParaRPr lang="fr" b="1">
              <a:latin typeface="Poppins" panose="00000500000000000000" pitchFamily="2" charset="0"/>
              <a:cs typeface="Poppins" panose="00000500000000000000" pitchFamily="2" charset="0"/>
            </a:endParaRPr>
          </a:p>
        </p:txBody>
      </p:sp>
      <p:sp>
        <p:nvSpPr>
          <p:cNvPr id="20" name="Rectángulo 19">
            <a:extLst>
              <a:ext uri="{FF2B5EF4-FFF2-40B4-BE49-F238E27FC236}">
                <a16:creationId xmlns:a16="http://schemas.microsoft.com/office/drawing/2014/main" id="{4FFF0C20-5A98-4AF7-B29C-06BD9C32BB2F}"/>
              </a:ext>
            </a:extLst>
          </p:cNvPr>
          <p:cNvSpPr/>
          <p:nvPr/>
        </p:nvSpPr>
        <p:spPr>
          <a:xfrm>
            <a:off x="6438847" y="1355156"/>
            <a:ext cx="4815645" cy="29350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rtl="0"/>
            <a:r>
              <a:rPr lang="fr" b="1" i="0" u="none" baseline="0">
                <a:latin typeface="Poppins" panose="00000500000000000000" pitchFamily="2" charset="0"/>
                <a:cs typeface="Poppins" panose="00000500000000000000" pitchFamily="2" charset="0"/>
              </a:rPr>
              <a:t>1</a:t>
            </a:r>
            <a:r>
              <a:rPr lang="fr" b="1" i="0" u="none" baseline="30000">
                <a:latin typeface="Poppins" panose="00000500000000000000" pitchFamily="2" charset="0"/>
                <a:cs typeface="Poppins" panose="00000500000000000000" pitchFamily="2" charset="0"/>
              </a:rPr>
              <a:t>er</a:t>
            </a:r>
            <a:r>
              <a:rPr lang="fr" b="1" i="0" u="none" baseline="0">
                <a:latin typeface="Poppins" panose="00000500000000000000" pitchFamily="2" charset="0"/>
                <a:cs typeface="Poppins" panose="00000500000000000000" pitchFamily="2" charset="0"/>
              </a:rPr>
              <a:t> avril 2022</a:t>
            </a:r>
            <a:endParaRPr lang="fr" b="1" dirty="0">
              <a:latin typeface="Poppins" panose="00000500000000000000" pitchFamily="2" charset="0"/>
              <a:cs typeface="Poppins" panose="00000500000000000000" pitchFamily="2" charset="0"/>
            </a:endParaRPr>
          </a:p>
        </p:txBody>
      </p:sp>
      <p:cxnSp>
        <p:nvCxnSpPr>
          <p:cNvPr id="22" name="Conector recto 21">
            <a:extLst>
              <a:ext uri="{FF2B5EF4-FFF2-40B4-BE49-F238E27FC236}">
                <a16:creationId xmlns:a16="http://schemas.microsoft.com/office/drawing/2014/main" id="{4BDD9744-3883-4729-B377-4E35F762BC5C}"/>
              </a:ext>
            </a:extLst>
          </p:cNvPr>
          <p:cNvCxnSpPr>
            <a:cxnSpLocks/>
          </p:cNvCxnSpPr>
          <p:nvPr/>
        </p:nvCxnSpPr>
        <p:spPr>
          <a:xfrm>
            <a:off x="783404" y="1690401"/>
            <a:ext cx="441410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E09DFE61-C859-48F3-B7BD-F3897D974E98}"/>
              </a:ext>
            </a:extLst>
          </p:cNvPr>
          <p:cNvCxnSpPr>
            <a:cxnSpLocks/>
          </p:cNvCxnSpPr>
          <p:nvPr/>
        </p:nvCxnSpPr>
        <p:spPr>
          <a:xfrm>
            <a:off x="6438847" y="1690401"/>
            <a:ext cx="4815645"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6" name="Picture 15" descr="Map&#10;&#10;Description automatically generated">
            <a:extLst>
              <a:ext uri="{FF2B5EF4-FFF2-40B4-BE49-F238E27FC236}">
                <a16:creationId xmlns:a16="http://schemas.microsoft.com/office/drawing/2014/main" id="{A4F7402F-F921-4882-BA5D-58F18C3E347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21884" y="1753523"/>
            <a:ext cx="5686533" cy="2630164"/>
          </a:xfrm>
          <a:prstGeom prst="rect">
            <a:avLst/>
          </a:prstGeom>
        </p:spPr>
      </p:pic>
    </p:spTree>
    <p:extLst>
      <p:ext uri="{BB962C8B-B14F-4D97-AF65-F5344CB8AC3E}">
        <p14:creationId xmlns:p14="http://schemas.microsoft.com/office/powerpoint/2010/main" val="4149190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109DC-959B-4EB4-828E-BA60ABA4227D}"/>
              </a:ext>
            </a:extLst>
          </p:cNvPr>
          <p:cNvSpPr>
            <a:spLocks noGrp="1"/>
          </p:cNvSpPr>
          <p:nvPr>
            <p:ph type="title"/>
          </p:nvPr>
        </p:nvSpPr>
        <p:spPr/>
        <p:txBody>
          <a:bodyPr/>
          <a:lstStyle/>
          <a:p>
            <a:endParaRPr lang="fr"/>
          </a:p>
        </p:txBody>
      </p:sp>
      <p:sp>
        <p:nvSpPr>
          <p:cNvPr id="3" name="Content Placeholder 2">
            <a:extLst>
              <a:ext uri="{FF2B5EF4-FFF2-40B4-BE49-F238E27FC236}">
                <a16:creationId xmlns:a16="http://schemas.microsoft.com/office/drawing/2014/main" id="{8CDB16AB-1A72-43E8-A872-2B8ABB2C895F}"/>
              </a:ext>
            </a:extLst>
          </p:cNvPr>
          <p:cNvSpPr>
            <a:spLocks noGrp="1"/>
          </p:cNvSpPr>
          <p:nvPr>
            <p:ph sz="half" idx="1"/>
          </p:nvPr>
        </p:nvSpPr>
        <p:spPr>
          <a:xfrm>
            <a:off x="508000" y="1397002"/>
            <a:ext cx="5868416" cy="4780490"/>
          </a:xfrm>
        </p:spPr>
        <p:txBody>
          <a:bodyPr/>
          <a:lstStyle/>
          <a:p>
            <a:pPr algn="l" rtl="0">
              <a:buFont typeface="Wingdings" panose="05000000000000000000" pitchFamily="2" charset="2"/>
              <a:buChar char="§"/>
            </a:pPr>
            <a:r>
              <a:rPr lang="fr" sz="2000" b="0" i="0" u="none" baseline="0">
                <a:latin typeface="Poppins" panose="00000500000000000000" pitchFamily="2" charset="0"/>
                <a:cs typeface="Poppins" panose="00000500000000000000" pitchFamily="2" charset="0"/>
              </a:rPr>
              <a:t>Mesures sociales et de santé publique : Une approche globale de l'atténuation des effets de la COVID-19</a:t>
            </a:r>
          </a:p>
          <a:p>
            <a:pPr algn="l" rtl="0">
              <a:buFont typeface="Wingdings" panose="05000000000000000000" pitchFamily="2" charset="2"/>
              <a:buChar char="§"/>
            </a:pPr>
            <a:r>
              <a:rPr lang="fr" sz="2000" b="0" i="0" u="none" baseline="0">
                <a:latin typeface="Poppins" panose="00000500000000000000" pitchFamily="2" charset="0"/>
                <a:cs typeface="Poppins" panose="00000500000000000000" pitchFamily="2" charset="0"/>
              </a:rPr>
              <a:t>Approche par paliers fondée sur le risque, en fonction de la propagation de la COVID-19</a:t>
            </a:r>
          </a:p>
          <a:p>
            <a:pPr algn="l" rtl="0">
              <a:buFont typeface="Wingdings" panose="05000000000000000000" pitchFamily="2" charset="2"/>
              <a:buChar char="§"/>
            </a:pPr>
            <a:r>
              <a:rPr lang="fr" sz="2000" b="0" i="0" u="none" baseline="0">
                <a:latin typeface="Poppins" panose="00000500000000000000" pitchFamily="2" charset="0"/>
                <a:cs typeface="Poppins" panose="00000500000000000000" pitchFamily="2" charset="0"/>
              </a:rPr>
              <a:t>Exemples de mesures sociales et de santé publique : </a:t>
            </a:r>
          </a:p>
          <a:p>
            <a:pPr lvl="1" algn="l" rtl="0">
              <a:buFont typeface="Wingdings" panose="05000000000000000000" pitchFamily="2" charset="2"/>
              <a:buChar char="§"/>
            </a:pPr>
            <a:r>
              <a:rPr lang="fr" sz="2000" b="0" i="0" u="none" baseline="0">
                <a:latin typeface="Poppins" panose="00000500000000000000" pitchFamily="2" charset="0"/>
                <a:cs typeface="Poppins" panose="00000500000000000000" pitchFamily="2" charset="0"/>
              </a:rPr>
              <a:t>Distanciation sociale, port du masque, limitation des sorties, fermeture des entreprises non essentielles, travail à distance, annulation des rassemblements de masse</a:t>
            </a:r>
          </a:p>
        </p:txBody>
      </p:sp>
      <p:sp>
        <p:nvSpPr>
          <p:cNvPr id="4" name="Google Shape;172;p3">
            <a:extLst>
              <a:ext uri="{FF2B5EF4-FFF2-40B4-BE49-F238E27FC236}">
                <a16:creationId xmlns:a16="http://schemas.microsoft.com/office/drawing/2014/main" id="{35C9E4B9-F121-40AA-8EA5-A3B9FAF181B6}"/>
              </a:ext>
            </a:extLst>
          </p:cNvPr>
          <p:cNvSpPr/>
          <p:nvPr/>
        </p:nvSpPr>
        <p:spPr>
          <a:xfrm>
            <a:off x="0" y="1"/>
            <a:ext cx="12192000" cy="969436"/>
          </a:xfrm>
          <a:prstGeom prst="rect">
            <a:avLst/>
          </a:prstGeom>
          <a:solidFill>
            <a:srgbClr val="105C6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233363" marR="0" lvl="0" indent="0" algn="l" rtl="0">
              <a:spcBef>
                <a:spcPts val="0"/>
              </a:spcBef>
              <a:spcAft>
                <a:spcPts val="0"/>
              </a:spcAft>
              <a:buNone/>
            </a:pPr>
            <a:r>
              <a:rPr lang="fr" sz="2800" b="1" i="0" u="none" baseline="0">
                <a:solidFill>
                  <a:schemeClr val="lt1"/>
                </a:solidFill>
                <a:latin typeface="Poppins" panose="00000500000000000000" pitchFamily="2" charset="0"/>
                <a:ea typeface="Arial"/>
                <a:cs typeface="Poppins" panose="00000500000000000000" pitchFamily="2" charset="0"/>
                <a:sym typeface="Arial"/>
              </a:rPr>
              <a:t>Faire face à la pandémie de COVID-19 au cours de la phase initiale :  Mesures sociales et de santé publique</a:t>
            </a:r>
            <a:endParaRPr sz="1800" b="1" dirty="0">
              <a:solidFill>
                <a:schemeClr val="lt1"/>
              </a:solidFill>
              <a:latin typeface="Poppins" panose="00000500000000000000" pitchFamily="2" charset="0"/>
              <a:ea typeface="Arial"/>
              <a:cs typeface="Poppins" panose="00000500000000000000" pitchFamily="2" charset="0"/>
              <a:sym typeface="Arial"/>
            </a:endParaRPr>
          </a:p>
        </p:txBody>
      </p:sp>
      <p:pic>
        <p:nvPicPr>
          <p:cNvPr id="6" name="Picture 5">
            <a:extLst>
              <a:ext uri="{FF2B5EF4-FFF2-40B4-BE49-F238E27FC236}">
                <a16:creationId xmlns:a16="http://schemas.microsoft.com/office/drawing/2014/main" id="{EA1192B1-10CE-4F5D-9D7B-8E0058AC9462}"/>
              </a:ext>
            </a:extLst>
          </p:cNvPr>
          <p:cNvPicPr>
            <a:picLocks noChangeAspect="1"/>
          </p:cNvPicPr>
          <p:nvPr/>
        </p:nvPicPr>
        <p:blipFill>
          <a:blip r:embed="rId2"/>
          <a:stretch>
            <a:fillRect/>
          </a:stretch>
        </p:blipFill>
        <p:spPr>
          <a:xfrm>
            <a:off x="6816645" y="1397002"/>
            <a:ext cx="4867355" cy="3638000"/>
          </a:xfrm>
          <a:prstGeom prst="rect">
            <a:avLst/>
          </a:prstGeom>
          <a:ln w="6350">
            <a:solidFill>
              <a:schemeClr val="tx1"/>
            </a:solidFill>
          </a:ln>
        </p:spPr>
      </p:pic>
    </p:spTree>
    <p:extLst>
      <p:ext uri="{BB962C8B-B14F-4D97-AF65-F5344CB8AC3E}">
        <p14:creationId xmlns:p14="http://schemas.microsoft.com/office/powerpoint/2010/main" val="20790957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rCLHzm.oeOb1bwfpBs0fY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4.xml><?xml version="1.0" encoding="utf-8"?>
<p:tagLst xmlns:a="http://schemas.openxmlformats.org/drawingml/2006/main" xmlns:r="http://schemas.openxmlformats.org/officeDocument/2006/relationships" xmlns:p="http://schemas.openxmlformats.org/presentationml/2006/main">
  <p:tag name="1LEVEL" val="8"/>
  <p:tag name="2LEVEL" val="4"/>
  <p:tag name="3LEVEL" val="2"/>
  <p:tag name="4LEVEL" val="1"/>
  <p:tag name="5LEVEL" val="0.5"/>
</p:tagLst>
</file>

<file path=ppt/tags/tag15.xml><?xml version="1.0" encoding="utf-8"?>
<p:tagLst xmlns:a="http://schemas.openxmlformats.org/drawingml/2006/main" xmlns:r="http://schemas.openxmlformats.org/officeDocument/2006/relationships" xmlns:p="http://schemas.openxmlformats.org/presentationml/2006/main">
  <p:tag name="SHAPENAME" val="5. Source"/>
</p:tagLst>
</file>

<file path=ppt/tags/tag16.xml><?xml version="1.0" encoding="utf-8"?>
<p:tagLst xmlns:a="http://schemas.openxmlformats.org/drawingml/2006/main" xmlns:r="http://schemas.openxmlformats.org/officeDocument/2006/relationships" xmlns:p="http://schemas.openxmlformats.org/presentationml/2006/main">
  <p:tag name="BCG_MODE" val="Presentation"/>
  <p:tag name="BCG_DESIGN" val="Title only"/>
  <p:tag name="EE4P_LAYOUT_ID" val="K"/>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rCLHzm.oeOb1bwfpBs0fY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rCLHzm.oeOb1bwfpBs0fY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m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 id="{ED283507-022C-4AFB-8DB8-6A65F288318D}" vid="{C92EE467-3FFC-4B1E-B56A-E5440EA1A7C1}"/>
    </a:ext>
  </a:extLst>
</a:theme>
</file>

<file path=ppt/theme/theme2.xml><?xml version="1.0" encoding="utf-8"?>
<a:theme xmlns:a="http://schemas.openxmlformats.org/drawingml/2006/main" name="comp training pp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 training ppt theme" id="{38E2F2EF-C4AB-4166-AC88-AF211F03C7E1}" vid="{7421EA10-7307-4866-8A4B-942296AE7893}"/>
    </a:ext>
  </a:extLst>
</a:theme>
</file>

<file path=ppt/theme/theme3.xml><?xml version="1.0" encoding="utf-8"?>
<a:theme xmlns:a="http://schemas.openxmlformats.org/drawingml/2006/main" name="1_comp training pp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 training ppt theme" id="{38E2F2EF-C4AB-4166-AC88-AF211F03C7E1}" vid="{7421EA10-7307-4866-8A4B-942296AE789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comp</Template>
  <TotalTime>1178</TotalTime>
  <Words>8091</Words>
  <Application>Microsoft Office PowerPoint</Application>
  <PresentationFormat>Widescreen</PresentationFormat>
  <Paragraphs>566</Paragraphs>
  <Slides>35</Slides>
  <Notes>25</Notes>
  <HiddenSlides>0</HiddenSlides>
  <MMClips>0</MMClips>
  <ScaleCrop>false</ScaleCrop>
  <HeadingPairs>
    <vt:vector size="4" baseType="variant">
      <vt:variant>
        <vt:lpstr>Theme</vt:lpstr>
      </vt:variant>
      <vt:variant>
        <vt:i4>3</vt:i4>
      </vt:variant>
      <vt:variant>
        <vt:lpstr>Slide Titles</vt:lpstr>
      </vt:variant>
      <vt:variant>
        <vt:i4>35</vt:i4>
      </vt:variant>
    </vt:vector>
  </HeadingPairs>
  <TitlesOfParts>
    <vt:vector size="38" baseType="lpstr">
      <vt:lpstr>comp</vt:lpstr>
      <vt:lpstr>comp training ppt theme</vt:lpstr>
      <vt:lpstr>1_comp training ppt theme</vt:lpstr>
      <vt:lpstr>Renforcer la résilience des programmes de vaccination lors de la reprise après la COVID-19 </vt:lpstr>
      <vt:lpstr>Définitions</vt:lpstr>
      <vt:lpstr>PowerPoint Presentation</vt:lpstr>
      <vt:lpstr>En 2019, les programmes nationaux de vaccination ont rencontré un succès incroyable en matière d'administration des vaccins recommandés</vt:lpstr>
      <vt:lpstr>2020 : la pandémie de COVID-19 perturbe fortement les systèmes de santé dans le monde entier</vt:lpstr>
      <vt:lpstr>PowerPoint Presentation</vt:lpstr>
      <vt:lpstr>PowerPoint Presentation</vt:lpstr>
      <vt:lpstr>De nombreuses campagnes ont été rétablies après les perturbations initiales en 2020, mais bon nombre d'entre elles sont toujours reportées pour 2022</vt:lpstr>
      <vt:lpstr>PowerPoint Presentation</vt:lpstr>
      <vt:lpstr>PowerPoint Presentation</vt:lpstr>
      <vt:lpstr>Introduction rapide du vaccin contre la COVID-19 - Un exploit impressionnant</vt:lpstr>
      <vt:lpstr>Les principaux obstacles à une couverture vaccinale et une immunité élevées contre la COVID-19 font leur apparition</vt:lpstr>
      <vt:lpstr>PowerPoint Presentation</vt:lpstr>
      <vt:lpstr>Renforcer la résilience pendant la pandémie de COVID-19</vt:lpstr>
      <vt:lpstr>PowerPoint Presentation</vt:lpstr>
      <vt:lpstr>PowerPoint Presentation</vt:lpstr>
      <vt:lpstr>Principes directeurs de la reprise, de la promotion de la résilience et du renforcement de la vaccination en 2022 et au-delà</vt:lpstr>
      <vt:lpstr>Mettre en œuvre les directives relatives à la vaccination de rattrapage</vt:lpstr>
      <vt:lpstr>Stratégies pour combler les lacunes en matière d'immunité : Recourir aux campagnes pour faciliter la vaccination de rattrapage</vt:lpstr>
      <vt:lpstr>  Campagnes de vaccination contre les MEV reportées en raison de la COVID-19 : 35 campagnes (31 pays) reportées, 1er avril 2022 </vt:lpstr>
      <vt:lpstr>Stratégies de reprise des programmes de vaccination :  S'attaquer aux politiques et pratiques restrictives</vt:lpstr>
      <vt:lpstr>Principes directeurs de la reprise, de la promotion de la résilience et du renforcement de la vaccination en 2022 et au-delà</vt:lpstr>
      <vt:lpstr>Mettre à profit le déploiement des vaccins contre la COVID-19 pour renforcer la vaccination et les soins de santé primaires</vt:lpstr>
      <vt:lpstr>Synergies :  De nombreux outils et conseils de vaccination contre la COVID-19 s'appuient sur des directives préexistantes du système de vaccination</vt:lpstr>
      <vt:lpstr>Synergies entre la vaccination contre la COVID-19 et la vaccination de routine des enfants</vt:lpstr>
      <vt:lpstr>Synergies entre la vaccination contre la COVID-19 et la vaccination de routine des enfants</vt:lpstr>
      <vt:lpstr>Conclusion</vt:lpstr>
      <vt:lpstr>PowerPoint Presentation</vt:lpstr>
      <vt:lpstr>PowerPoint Presentation</vt:lpstr>
      <vt:lpstr>Programme de vaccination à l'horizon 2030 (IA2030) : maintenir et faire progresser la couverture vaccinale pendant la pandémie de COVID-19 </vt:lpstr>
      <vt:lpstr>PowerPoint Presentation</vt:lpstr>
      <vt:lpstr>La pandémie de COVID-19 a entraîné un recul important de la vaccination des enfants en 2020</vt:lpstr>
      <vt:lpstr>Augmentation du nombre « d'enfants zéro-dose* » dans toutes les régions en 2020</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Recovering, building resiliency and strengthening immunization in 2022 &amp; beyond</dc:title>
  <dc:creator>Wallace, Aaron S. (CDC/DDPHSIS/CGH/GID)</dc:creator>
  <cp:lastModifiedBy>Roshni Devchand</cp:lastModifiedBy>
  <cp:revision>114</cp:revision>
  <dcterms:created xsi:type="dcterms:W3CDTF">2022-05-05T18:37:08Z</dcterms:created>
  <dcterms:modified xsi:type="dcterms:W3CDTF">2022-07-21T21:29:13Z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af03ff0-41c5-4c41-b55e-fabb8fae94be_Enabled">
    <vt:lpwstr>true</vt:lpwstr>
  </property>
  <property fmtid="{D5CDD505-2E9C-101B-9397-08002B2CF9AE}" pid="3" name="MSIP_Label_8af03ff0-41c5-4c41-b55e-fabb8fae94be_SetDate">
    <vt:lpwstr>2022-05-06T00:09:31Z</vt:lpwstr>
  </property>
  <property fmtid="{D5CDD505-2E9C-101B-9397-08002B2CF9AE}" pid="4" name="MSIP_Label_8af03ff0-41c5-4c41-b55e-fabb8fae94be_Method">
    <vt:lpwstr>Privileged</vt:lpwstr>
  </property>
  <property fmtid="{D5CDD505-2E9C-101B-9397-08002B2CF9AE}" pid="5" name="MSIP_Label_8af03ff0-41c5-4c41-b55e-fabb8fae94be_Name">
    <vt:lpwstr>8af03ff0-41c5-4c41-b55e-fabb8fae94be</vt:lpwstr>
  </property>
  <property fmtid="{D5CDD505-2E9C-101B-9397-08002B2CF9AE}" pid="6" name="MSIP_Label_8af03ff0-41c5-4c41-b55e-fabb8fae94be_SiteId">
    <vt:lpwstr>9ce70869-60db-44fd-abe8-d2767077fc8f</vt:lpwstr>
  </property>
  <property fmtid="{D5CDD505-2E9C-101B-9397-08002B2CF9AE}" pid="7" name="MSIP_Label_8af03ff0-41c5-4c41-b55e-fabb8fae94be_ActionId">
    <vt:lpwstr>156f05ef-621b-4ae5-9c82-a940a807a48b</vt:lpwstr>
  </property>
  <property fmtid="{D5CDD505-2E9C-101B-9397-08002B2CF9AE}" pid="8" name="MSIP_Label_8af03ff0-41c5-4c41-b55e-fabb8fae94be_ContentBits">
    <vt:lpwstr>0</vt:lpwstr>
  </property>
</Properties>
</file>