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 id="2147483726" r:id="rId3"/>
  </p:sldMasterIdLst>
  <p:notesMasterIdLst>
    <p:notesMasterId r:id="rId15"/>
  </p:notesMasterIdLst>
  <p:sldIdLst>
    <p:sldId id="268" r:id="rId4"/>
    <p:sldId id="325" r:id="rId5"/>
    <p:sldId id="288" r:id="rId6"/>
    <p:sldId id="327" r:id="rId7"/>
    <p:sldId id="328" r:id="rId8"/>
    <p:sldId id="329" r:id="rId9"/>
    <p:sldId id="330" r:id="rId10"/>
    <p:sldId id="331" r:id="rId11"/>
    <p:sldId id="332" r:id="rId12"/>
    <p:sldId id="333" r:id="rId13"/>
    <p:sldId id="334"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Poppins" panose="00000500000000000000" pitchFamily="2"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99B"/>
    <a:srgbClr val="0B81D5"/>
    <a:srgbClr val="FDD92D"/>
    <a:srgbClr val="032B43"/>
    <a:srgbClr val="FC7A1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7E71B-B018-4BC5-9A9C-41BCE5BA274C}" v="10" dt="2022-07-20T16:44:50.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0" autoAdjust="0"/>
    <p:restoredTop sz="94558" autoAdjust="0"/>
  </p:normalViewPr>
  <p:slideViewPr>
    <p:cSldViewPr>
      <p:cViewPr varScale="1">
        <p:scale>
          <a:sx n="63" d="100"/>
          <a:sy n="63" d="100"/>
        </p:scale>
        <p:origin x="96"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Purnat" userId="9f4bc3107673e8d3" providerId="LiveId" clId="{8E3D3A8A-E45E-46EE-BBEB-AF4DCCE75555}"/>
    <pc:docChg chg="modSld">
      <pc:chgData name="Tina Purnat" userId="9f4bc3107673e8d3" providerId="LiveId" clId="{8E3D3A8A-E45E-46EE-BBEB-AF4DCCE75555}" dt="2022-06-30T12:11:01.366" v="4" actId="20577"/>
      <pc:docMkLst>
        <pc:docMk/>
      </pc:docMkLst>
      <pc:sldChg chg="modSp mod">
        <pc:chgData name="Tina Purnat" userId="9f4bc3107673e8d3" providerId="LiveId" clId="{8E3D3A8A-E45E-46EE-BBEB-AF4DCCE75555}" dt="2022-06-30T12:11:01.366" v="4" actId="20577"/>
        <pc:sldMkLst>
          <pc:docMk/>
          <pc:sldMk cId="756835722" sldId="325"/>
        </pc:sldMkLst>
        <pc:spChg chg="mod">
          <ac:chgData name="Tina Purnat" userId="9f4bc3107673e8d3" providerId="LiveId" clId="{8E3D3A8A-E45E-46EE-BBEB-AF4DCCE75555}" dt="2022-06-30T12:11:01.366" v="4" actId="20577"/>
          <ac:spMkLst>
            <pc:docMk/>
            <pc:sldMk cId="756835722" sldId="325"/>
            <ac:spMk id="3" creationId="{00000000-0000-0000-0000-000000000000}"/>
          </ac:spMkLst>
        </pc:spChg>
      </pc:sldChg>
    </pc:docChg>
  </pc:docChgLst>
  <pc:docChgLst>
    <pc:chgData name="Tina Purnat" userId="9f4bc3107673e8d3" providerId="LiveId" clId="{85804440-7127-4167-954F-2F90523F6279}"/>
    <pc:docChg chg="modSld modMainMaster">
      <pc:chgData name="Tina Purnat" userId="9f4bc3107673e8d3" providerId="LiveId" clId="{85804440-7127-4167-954F-2F90523F6279}" dt="2022-05-31T16:50:21.120" v="0"/>
      <pc:docMkLst>
        <pc:docMk/>
      </pc:docMkLst>
      <pc:sldChg chg="modSp">
        <pc:chgData name="Tina Purnat" userId="9f4bc3107673e8d3" providerId="LiveId" clId="{85804440-7127-4167-954F-2F90523F6279}" dt="2022-05-31T16:50:21.120" v="0"/>
        <pc:sldMkLst>
          <pc:docMk/>
          <pc:sldMk cId="648946626" sldId="268"/>
        </pc:sldMkLst>
        <pc:spChg chg="mod">
          <ac:chgData name="Tina Purnat" userId="9f4bc3107673e8d3" providerId="LiveId" clId="{85804440-7127-4167-954F-2F90523F6279}" dt="2022-05-31T16:50:21.120" v="0"/>
          <ac:spMkLst>
            <pc:docMk/>
            <pc:sldMk cId="648946626" sldId="268"/>
            <ac:spMk id="4" creationId="{12B1CF14-AA18-D734-C359-17E3762DA1DC}"/>
          </ac:spMkLst>
        </pc:spChg>
      </pc:sldChg>
      <pc:sldChg chg="modSp">
        <pc:chgData name="Tina Purnat" userId="9f4bc3107673e8d3" providerId="LiveId" clId="{85804440-7127-4167-954F-2F90523F6279}" dt="2022-05-31T16:50:21.120" v="0"/>
        <pc:sldMkLst>
          <pc:docMk/>
          <pc:sldMk cId="4080236418" sldId="280"/>
        </pc:sldMkLst>
        <pc:spChg chg="mod">
          <ac:chgData name="Tina Purnat" userId="9f4bc3107673e8d3" providerId="LiveId" clId="{85804440-7127-4167-954F-2F90523F6279}" dt="2022-05-31T16:50:21.120" v="0"/>
          <ac:spMkLst>
            <pc:docMk/>
            <pc:sldMk cId="4080236418" sldId="280"/>
            <ac:spMk id="2" creationId="{E79ECC5B-6B64-38FC-0EB6-5A7EFB986ED8}"/>
          </ac:spMkLst>
        </pc:spChg>
      </pc:sldChg>
      <pc:sldChg chg="modSp">
        <pc:chgData name="Tina Purnat" userId="9f4bc3107673e8d3" providerId="LiveId" clId="{85804440-7127-4167-954F-2F90523F6279}" dt="2022-05-31T16:50:21.120" v="0"/>
        <pc:sldMkLst>
          <pc:docMk/>
          <pc:sldMk cId="2703737329" sldId="281"/>
        </pc:sldMkLst>
        <pc:spChg chg="mod">
          <ac:chgData name="Tina Purnat" userId="9f4bc3107673e8d3" providerId="LiveId" clId="{85804440-7127-4167-954F-2F90523F6279}" dt="2022-05-31T16:50:21.120" v="0"/>
          <ac:spMkLst>
            <pc:docMk/>
            <pc:sldMk cId="2703737329" sldId="281"/>
            <ac:spMk id="2" creationId="{7E4163C3-3D49-14F0-103B-C4A6893E031E}"/>
          </ac:spMkLst>
        </pc:spChg>
        <pc:spChg chg="mod">
          <ac:chgData name="Tina Purnat" userId="9f4bc3107673e8d3" providerId="LiveId" clId="{85804440-7127-4167-954F-2F90523F6279}" dt="2022-05-31T16:50:21.120" v="0"/>
          <ac:spMkLst>
            <pc:docMk/>
            <pc:sldMk cId="2703737329" sldId="281"/>
            <ac:spMk id="3" creationId="{9D3EA595-A8CD-93D4-4CA6-88E1FB657A63}"/>
          </ac:spMkLst>
        </pc:spChg>
      </pc:sldChg>
      <pc:sldChg chg="modSp">
        <pc:chgData name="Tina Purnat" userId="9f4bc3107673e8d3" providerId="LiveId" clId="{85804440-7127-4167-954F-2F90523F6279}" dt="2022-05-31T16:50:21.120" v="0"/>
        <pc:sldMkLst>
          <pc:docMk/>
          <pc:sldMk cId="2910842674" sldId="284"/>
        </pc:sldMkLst>
        <pc:spChg chg="mod">
          <ac:chgData name="Tina Purnat" userId="9f4bc3107673e8d3" providerId="LiveId" clId="{85804440-7127-4167-954F-2F90523F6279}" dt="2022-05-31T16:50:21.120" v="0"/>
          <ac:spMkLst>
            <pc:docMk/>
            <pc:sldMk cId="2910842674" sldId="284"/>
            <ac:spMk id="2" creationId="{324F71CE-7241-E8A3-1EBB-0DC1AA861613}"/>
          </ac:spMkLst>
        </pc:spChg>
        <pc:spChg chg="mod">
          <ac:chgData name="Tina Purnat" userId="9f4bc3107673e8d3" providerId="LiveId" clId="{85804440-7127-4167-954F-2F90523F6279}" dt="2022-05-31T16:50:21.120" v="0"/>
          <ac:spMkLst>
            <pc:docMk/>
            <pc:sldMk cId="2910842674" sldId="284"/>
            <ac:spMk id="3" creationId="{26378129-94CA-2F96-A1FE-52359FF42BFD}"/>
          </ac:spMkLst>
        </pc:spChg>
      </pc:sldChg>
      <pc:sldChg chg="modSp">
        <pc:chgData name="Tina Purnat" userId="9f4bc3107673e8d3" providerId="LiveId" clId="{85804440-7127-4167-954F-2F90523F6279}" dt="2022-05-31T16:50:21.120" v="0"/>
        <pc:sldMkLst>
          <pc:docMk/>
          <pc:sldMk cId="3840915369" sldId="294"/>
        </pc:sldMkLst>
        <pc:spChg chg="mod">
          <ac:chgData name="Tina Purnat" userId="9f4bc3107673e8d3" providerId="LiveId" clId="{85804440-7127-4167-954F-2F90523F6279}" dt="2022-05-31T16:50:21.120" v="0"/>
          <ac:spMkLst>
            <pc:docMk/>
            <pc:sldMk cId="3840915369" sldId="294"/>
            <ac:spMk id="2" creationId="{324F71CE-7241-E8A3-1EBB-0DC1AA861613}"/>
          </ac:spMkLst>
        </pc:spChg>
      </pc:sldChg>
      <pc:sldMasterChg chg="modSldLayout">
        <pc:chgData name="Tina Purnat" userId="9f4bc3107673e8d3" providerId="LiveId" clId="{85804440-7127-4167-954F-2F90523F6279}" dt="2022-05-31T16:50:21.120" v="0"/>
        <pc:sldMasterMkLst>
          <pc:docMk/>
          <pc:sldMasterMk cId="2334759490" sldId="2147483685"/>
        </pc:sldMasterMkLst>
        <pc:sldLayoutChg chg="addSp">
          <pc:chgData name="Tina Purnat" userId="9f4bc3107673e8d3" providerId="LiveId" clId="{85804440-7127-4167-954F-2F90523F6279}" dt="2022-05-31T16:50:21.120" v="0"/>
          <pc:sldLayoutMkLst>
            <pc:docMk/>
            <pc:sldMasterMk cId="2334759490" sldId="2147483685"/>
            <pc:sldLayoutMk cId="506259293" sldId="2147483686"/>
          </pc:sldLayoutMkLst>
          <pc:grpChg chg="add">
            <ac:chgData name="Tina Purnat" userId="9f4bc3107673e8d3" providerId="LiveId" clId="{85804440-7127-4167-954F-2F90523F6279}" dt="2022-05-31T16:50:21.120" v="0"/>
            <ac:grpSpMkLst>
              <pc:docMk/>
              <pc:sldMasterMk cId="2334759490" sldId="2147483685"/>
              <pc:sldLayoutMk cId="506259293" sldId="2147483686"/>
              <ac:grpSpMk id="20" creationId="{94C248B8-711E-4F29-9A8B-91B97FDD8A38}"/>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2" creationId="{7CEEE077-9DDB-45C8-AB94-04FF2EAE1100}"/>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4" creationId="{58AC57B2-A670-4601-8846-1A6E2F77905E}"/>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6" creationId="{6B38BE04-9723-477F-AA5F-EDDEAB847D07}"/>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8" creationId="{BF9FAA3E-9C54-432C-BC41-94E75DB4F9F7}"/>
            </ac:grpSpMkLst>
          </pc:grpChg>
        </pc:sldLayoutChg>
        <pc:sldLayoutChg chg="addSp">
          <pc:chgData name="Tina Purnat" userId="9f4bc3107673e8d3" providerId="LiveId" clId="{85804440-7127-4167-954F-2F90523F6279}" dt="2022-05-31T16:50:21.120" v="0"/>
          <pc:sldLayoutMkLst>
            <pc:docMk/>
            <pc:sldMasterMk cId="2334759490" sldId="2147483685"/>
            <pc:sldLayoutMk cId="328205538" sldId="2147483687"/>
          </pc:sldLayoutMkLst>
          <pc:spChg chg="add">
            <ac:chgData name="Tina Purnat" userId="9f4bc3107673e8d3" providerId="LiveId" clId="{85804440-7127-4167-954F-2F90523F6279}" dt="2022-05-31T16:50:21.120" v="0"/>
            <ac:spMkLst>
              <pc:docMk/>
              <pc:sldMasterMk cId="2334759490" sldId="2147483685"/>
              <pc:sldLayoutMk cId="328205538" sldId="2147483687"/>
              <ac:spMk id="32" creationId="{4C9E7887-F4CE-4A5E-AF2A-4BF21D6660A1}"/>
            </ac:spMkLst>
          </pc:spChg>
          <pc:grpChg chg="add">
            <ac:chgData name="Tina Purnat" userId="9f4bc3107673e8d3" providerId="LiveId" clId="{85804440-7127-4167-954F-2F90523F6279}" dt="2022-05-31T16:50:21.120" v="0"/>
            <ac:grpSpMkLst>
              <pc:docMk/>
              <pc:sldMasterMk cId="2334759490" sldId="2147483685"/>
              <pc:sldLayoutMk cId="328205538" sldId="2147483687"/>
              <ac:grpSpMk id="22" creationId="{631480AB-633D-4992-977B-677495F244EE}"/>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4" creationId="{CCE2CA93-5252-4ED1-951B-86DF55CE45C1}"/>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6" creationId="{EB97EC1A-9200-4D86-924F-31B86FE93FFA}"/>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8" creationId="{00E209D9-3E28-4177-88DC-16BA5FD355B3}"/>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30" creationId="{FE935023-6A54-40A8-9857-667B633B6F4A}"/>
            </ac:grpSpMkLst>
          </pc:grpChg>
          <pc:cxnChg chg="add">
            <ac:chgData name="Tina Purnat" userId="9f4bc3107673e8d3" providerId="LiveId" clId="{85804440-7127-4167-954F-2F90523F6279}" dt="2022-05-31T16:50:21.120" v="0"/>
            <ac:cxnSpMkLst>
              <pc:docMk/>
              <pc:sldMasterMk cId="2334759490" sldId="2147483685"/>
              <pc:sldLayoutMk cId="328205538" sldId="2147483687"/>
              <ac:cxnSpMk id="33" creationId="{78D820CE-393A-4203-963A-1934211CB23D}"/>
            </ac:cxnSpMkLst>
          </pc:cxnChg>
        </pc:sldLayoutChg>
        <pc:sldLayoutChg chg="addSp">
          <pc:chgData name="Tina Purnat" userId="9f4bc3107673e8d3" providerId="LiveId" clId="{85804440-7127-4167-954F-2F90523F6279}" dt="2022-05-31T16:50:21.120" v="0"/>
          <pc:sldLayoutMkLst>
            <pc:docMk/>
            <pc:sldMasterMk cId="2334759490" sldId="2147483685"/>
            <pc:sldLayoutMk cId="2132999861" sldId="2147483688"/>
          </pc:sldLayoutMkLst>
          <pc:spChg chg="add">
            <ac:chgData name="Tina Purnat" userId="9f4bc3107673e8d3" providerId="LiveId" clId="{85804440-7127-4167-954F-2F90523F6279}" dt="2022-05-31T16:50:21.120" v="0"/>
            <ac:spMkLst>
              <pc:docMk/>
              <pc:sldMasterMk cId="2334759490" sldId="2147483685"/>
              <pc:sldLayoutMk cId="2132999861" sldId="2147483688"/>
              <ac:spMk id="40" creationId="{A5B3C1EF-25F9-4B0E-86F3-DEE8B5305180}"/>
            </ac:spMkLst>
          </pc:spChg>
          <pc:grpChg chg="add">
            <ac:chgData name="Tina Purnat" userId="9f4bc3107673e8d3" providerId="LiveId" clId="{85804440-7127-4167-954F-2F90523F6279}" dt="2022-05-31T16:50:21.120" v="0"/>
            <ac:grpSpMkLst>
              <pc:docMk/>
              <pc:sldMasterMk cId="2334759490" sldId="2147483685"/>
              <pc:sldLayoutMk cId="2132999861" sldId="2147483688"/>
              <ac:grpSpMk id="19" creationId="{0651BF2E-C837-4D28-80A8-56F66580F637}"/>
            </ac:grpSpMkLst>
          </pc:grpChg>
          <pc:cxnChg chg="add">
            <ac:chgData name="Tina Purnat" userId="9f4bc3107673e8d3" providerId="LiveId" clId="{85804440-7127-4167-954F-2F90523F6279}" dt="2022-05-31T16:50:21.120" v="0"/>
            <ac:cxnSpMkLst>
              <pc:docMk/>
              <pc:sldMasterMk cId="2334759490" sldId="2147483685"/>
              <pc:sldLayoutMk cId="2132999861" sldId="2147483688"/>
              <ac:cxnSpMk id="41" creationId="{F909C407-53FF-4DFC-99EB-3A8CBC353A9B}"/>
            </ac:cxnSpMkLst>
          </pc:cxnChg>
        </pc:sldLayoutChg>
        <pc:sldLayoutChg chg="addSp">
          <pc:chgData name="Tina Purnat" userId="9f4bc3107673e8d3" providerId="LiveId" clId="{85804440-7127-4167-954F-2F90523F6279}" dt="2022-05-31T16:50:21.120" v="0"/>
          <pc:sldLayoutMkLst>
            <pc:docMk/>
            <pc:sldMasterMk cId="2334759490" sldId="2147483685"/>
            <pc:sldLayoutMk cId="550026019" sldId="2147483689"/>
          </pc:sldLayoutMkLst>
          <pc:spChg chg="add">
            <ac:chgData name="Tina Purnat" userId="9f4bc3107673e8d3" providerId="LiveId" clId="{85804440-7127-4167-954F-2F90523F6279}" dt="2022-05-31T16:50:21.120" v="0"/>
            <ac:spMkLst>
              <pc:docMk/>
              <pc:sldMasterMk cId="2334759490" sldId="2147483685"/>
              <pc:sldLayoutMk cId="550026019" sldId="2147483689"/>
              <ac:spMk id="43" creationId="{EDDC1380-E614-4911-B6EC-E5E32F7B19C4}"/>
            </ac:spMkLst>
          </pc:spChg>
          <pc:grpChg chg="add">
            <ac:chgData name="Tina Purnat" userId="9f4bc3107673e8d3" providerId="LiveId" clId="{85804440-7127-4167-954F-2F90523F6279}" dt="2022-05-31T16:50:21.120" v="0"/>
            <ac:grpSpMkLst>
              <pc:docMk/>
              <pc:sldMasterMk cId="2334759490" sldId="2147483685"/>
              <pc:sldLayoutMk cId="550026019" sldId="2147483689"/>
              <ac:grpSpMk id="32" creationId="{DDBC99AD-1995-4E74-8F75-4E68C6F6D040}"/>
            </ac:grpSpMkLst>
          </pc:grpChg>
          <pc:cxnChg chg="add">
            <ac:chgData name="Tina Purnat" userId="9f4bc3107673e8d3" providerId="LiveId" clId="{85804440-7127-4167-954F-2F90523F6279}" dt="2022-05-31T16:50:21.120" v="0"/>
            <ac:cxnSpMkLst>
              <pc:docMk/>
              <pc:sldMasterMk cId="2334759490" sldId="2147483685"/>
              <pc:sldLayoutMk cId="550026019" sldId="2147483689"/>
              <ac:cxnSpMk id="44" creationId="{7F4E0EC0-65E9-4F4E-BA1F-2DEB0067D951}"/>
            </ac:cxnSpMkLst>
          </pc:cxnChg>
        </pc:sldLayoutChg>
        <pc:sldLayoutChg chg="addSp">
          <pc:chgData name="Tina Purnat" userId="9f4bc3107673e8d3" providerId="LiveId" clId="{85804440-7127-4167-954F-2F90523F6279}" dt="2022-05-31T16:50:21.120" v="0"/>
          <pc:sldLayoutMkLst>
            <pc:docMk/>
            <pc:sldMasterMk cId="2334759490" sldId="2147483685"/>
            <pc:sldLayoutMk cId="2723520718" sldId="2147483690"/>
          </pc:sldLayoutMkLst>
          <pc:spChg chg="add">
            <ac:chgData name="Tina Purnat" userId="9f4bc3107673e8d3" providerId="LiveId" clId="{85804440-7127-4167-954F-2F90523F6279}" dt="2022-05-31T16:50:21.120" v="0"/>
            <ac:spMkLst>
              <pc:docMk/>
              <pc:sldMasterMk cId="2334759490" sldId="2147483685"/>
              <pc:sldLayoutMk cId="2723520718" sldId="2147483690"/>
              <ac:spMk id="53" creationId="{79FD775C-D0F2-4585-BA01-8AB9B4D820C5}"/>
            </ac:spMkLst>
          </pc:spChg>
          <pc:grpChg chg="add">
            <ac:chgData name="Tina Purnat" userId="9f4bc3107673e8d3" providerId="LiveId" clId="{85804440-7127-4167-954F-2F90523F6279}" dt="2022-05-31T16:50:21.120" v="0"/>
            <ac:grpSpMkLst>
              <pc:docMk/>
              <pc:sldMasterMk cId="2334759490" sldId="2147483685"/>
              <pc:sldLayoutMk cId="2723520718" sldId="2147483690"/>
              <ac:grpSpMk id="29" creationId="{C38D5D0F-578E-4893-9BFF-23EC4C82F99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5" creationId="{4EC8B49F-E9AD-4926-B3C7-8A7ACA9C81CD}"/>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7" creationId="{CF0745F1-C1AA-44E7-A3AB-80737E151188}"/>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9" creationId="{90F1A009-EDEC-490D-98BF-4F23675AF826}"/>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1" creationId="{C5B7FA23-02FA-42E1-BCE0-B8D26EBD8F3A}"/>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3" creationId="{0CE70912-5A98-4E15-BF77-195177BC3920}"/>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5" creationId="{041F00D3-E21C-4F37-BFE1-CB3F7400A3F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7" creationId="{5D8D3337-2056-4A36-916A-AFF3D19B4452}"/>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9" creationId="{D2B6B76A-7A57-4AF4-B443-A0EF0D6342EF}"/>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51" creationId="{EA2D2A9C-FB19-4CE8-842D-13DC908CACFD}"/>
            </ac:grpSpMkLst>
          </pc:grpChg>
          <pc:cxnChg chg="add">
            <ac:chgData name="Tina Purnat" userId="9f4bc3107673e8d3" providerId="LiveId" clId="{85804440-7127-4167-954F-2F90523F6279}" dt="2022-05-31T16:50:21.120" v="0"/>
            <ac:cxnSpMkLst>
              <pc:docMk/>
              <pc:sldMasterMk cId="2334759490" sldId="2147483685"/>
              <pc:sldLayoutMk cId="2723520718" sldId="2147483690"/>
              <ac:cxnSpMk id="54" creationId="{4E00AFE8-E42C-472B-81AF-8B93B9A36CC7}"/>
            </ac:cxnSpMkLst>
          </pc:cxnChg>
        </pc:sldLayoutChg>
        <pc:sldLayoutChg chg="addSp">
          <pc:chgData name="Tina Purnat" userId="9f4bc3107673e8d3" providerId="LiveId" clId="{85804440-7127-4167-954F-2F90523F6279}" dt="2022-05-31T16:50:21.120" v="0"/>
          <pc:sldLayoutMkLst>
            <pc:docMk/>
            <pc:sldMasterMk cId="2334759490" sldId="2147483685"/>
            <pc:sldLayoutMk cId="2200147832" sldId="2147483691"/>
          </pc:sldLayoutMkLst>
          <pc:grpChg chg="add">
            <ac:chgData name="Tina Purnat" userId="9f4bc3107673e8d3" providerId="LiveId" clId="{85804440-7127-4167-954F-2F90523F6279}" dt="2022-05-31T16:50:21.120" v="0"/>
            <ac:grpSpMkLst>
              <pc:docMk/>
              <pc:sldMasterMk cId="2334759490" sldId="2147483685"/>
              <pc:sldLayoutMk cId="2200147832" sldId="2147483691"/>
              <ac:grpSpMk id="7" creationId="{65226802-8905-417F-B274-16F6D39C6C02}"/>
            </ac:grpSpMkLst>
          </pc:grpChg>
        </pc:sldLayoutChg>
        <pc:sldLayoutChg chg="addSp">
          <pc:chgData name="Tina Purnat" userId="9f4bc3107673e8d3" providerId="LiveId" clId="{85804440-7127-4167-954F-2F90523F6279}" dt="2022-05-31T16:50:21.120" v="0"/>
          <pc:sldLayoutMkLst>
            <pc:docMk/>
            <pc:sldMasterMk cId="2334759490" sldId="2147483685"/>
            <pc:sldLayoutMk cId="1155982670" sldId="2147483692"/>
          </pc:sldLayoutMkLst>
          <pc:spChg chg="add">
            <ac:chgData name="Tina Purnat" userId="9f4bc3107673e8d3" providerId="LiveId" clId="{85804440-7127-4167-954F-2F90523F6279}" dt="2022-05-31T16:50:21.120" v="0"/>
            <ac:spMkLst>
              <pc:docMk/>
              <pc:sldMasterMk cId="2334759490" sldId="2147483685"/>
              <pc:sldLayoutMk cId="1155982670" sldId="2147483692"/>
              <ac:spMk id="18" creationId="{05864A85-CEE8-46AA-A2BA-7208DA74684D}"/>
            </ac:spMkLst>
          </pc:spChg>
          <pc:spChg chg="add">
            <ac:chgData name="Tina Purnat" userId="9f4bc3107673e8d3" providerId="LiveId" clId="{85804440-7127-4167-954F-2F90523F6279}" dt="2022-05-31T16:50:21.120" v="0"/>
            <ac:spMkLst>
              <pc:docMk/>
              <pc:sldMasterMk cId="2334759490" sldId="2147483685"/>
              <pc:sldLayoutMk cId="1155982670" sldId="2147483692"/>
              <ac:spMk id="19" creationId="{ACFCD919-A456-47FA-9110-B718DB606E23}"/>
            </ac:spMkLst>
          </pc:spChg>
          <pc:grpChg chg="add">
            <ac:chgData name="Tina Purnat" userId="9f4bc3107673e8d3" providerId="LiveId" clId="{85804440-7127-4167-954F-2F90523F6279}" dt="2022-05-31T16:50:21.120" v="0"/>
            <ac:grpSpMkLst>
              <pc:docMk/>
              <pc:sldMasterMk cId="2334759490" sldId="2147483685"/>
              <pc:sldLayoutMk cId="1155982670" sldId="2147483692"/>
              <ac:grpSpMk id="16" creationId="{0DC41606-F8D8-48F0-818F-2D21E010B57C}"/>
            </ac:grpSpMkLst>
          </pc:grpChg>
          <pc:cxnChg chg="add">
            <ac:chgData name="Tina Purnat" userId="9f4bc3107673e8d3" providerId="LiveId" clId="{85804440-7127-4167-954F-2F90523F6279}" dt="2022-05-31T16:50:21.120" v="0"/>
            <ac:cxnSpMkLst>
              <pc:docMk/>
              <pc:sldMasterMk cId="2334759490" sldId="2147483685"/>
              <pc:sldLayoutMk cId="1155982670" sldId="2147483692"/>
              <ac:cxnSpMk id="20" creationId="{EB59CCBE-A513-44EF-B0D6-9E2282369AD8}"/>
            </ac:cxnSpMkLst>
          </pc:cxnChg>
        </pc:sldLayoutChg>
        <pc:sldLayoutChg chg="addSp">
          <pc:chgData name="Tina Purnat" userId="9f4bc3107673e8d3" providerId="LiveId" clId="{85804440-7127-4167-954F-2F90523F6279}" dt="2022-05-31T16:50:21.120" v="0"/>
          <pc:sldLayoutMkLst>
            <pc:docMk/>
            <pc:sldMasterMk cId="2334759490" sldId="2147483685"/>
            <pc:sldLayoutMk cId="3586994308" sldId="2147483693"/>
          </pc:sldLayoutMkLst>
          <pc:spChg chg="add">
            <ac:chgData name="Tina Purnat" userId="9f4bc3107673e8d3" providerId="LiveId" clId="{85804440-7127-4167-954F-2F90523F6279}" dt="2022-05-31T16:50:21.120" v="0"/>
            <ac:spMkLst>
              <pc:docMk/>
              <pc:sldMasterMk cId="2334759490" sldId="2147483685"/>
              <pc:sldLayoutMk cId="3586994308" sldId="2147483693"/>
              <ac:spMk id="16" creationId="{49B267D3-4667-4928-BC52-B2B37EC0DC23}"/>
            </ac:spMkLst>
          </pc:spChg>
          <pc:grpChg chg="add">
            <ac:chgData name="Tina Purnat" userId="9f4bc3107673e8d3" providerId="LiveId" clId="{85804440-7127-4167-954F-2F90523F6279}" dt="2022-05-31T16:50:21.120" v="0"/>
            <ac:grpSpMkLst>
              <pc:docMk/>
              <pc:sldMasterMk cId="2334759490" sldId="2147483685"/>
              <pc:sldLayoutMk cId="3586994308" sldId="2147483693"/>
              <ac:grpSpMk id="11" creationId="{344E2483-53BB-4026-A87C-38BB73F80840}"/>
            </ac:grpSpMkLst>
          </pc:grpChg>
          <pc:cxnChg chg="add">
            <ac:chgData name="Tina Purnat" userId="9f4bc3107673e8d3" providerId="LiveId" clId="{85804440-7127-4167-954F-2F90523F6279}" dt="2022-05-31T16:50:21.120" v="0"/>
            <ac:cxnSpMkLst>
              <pc:docMk/>
              <pc:sldMasterMk cId="2334759490" sldId="2147483685"/>
              <pc:sldLayoutMk cId="3586994308" sldId="2147483693"/>
              <ac:cxnSpMk id="17" creationId="{68F5E20C-4A10-4D5F-97F2-2E6E448E123C}"/>
            </ac:cxnSpMkLst>
          </pc:cxnChg>
        </pc:sldLayoutChg>
        <pc:sldLayoutChg chg="addSp">
          <pc:chgData name="Tina Purnat" userId="9f4bc3107673e8d3" providerId="LiveId" clId="{85804440-7127-4167-954F-2F90523F6279}" dt="2022-05-31T16:50:21.120" v="0"/>
          <pc:sldLayoutMkLst>
            <pc:docMk/>
            <pc:sldMasterMk cId="2334759490" sldId="2147483685"/>
            <pc:sldLayoutMk cId="1454310289" sldId="2147483694"/>
          </pc:sldLayoutMkLst>
          <pc:spChg chg="add">
            <ac:chgData name="Tina Purnat" userId="9f4bc3107673e8d3" providerId="LiveId" clId="{85804440-7127-4167-954F-2F90523F6279}" dt="2022-05-31T16:50:21.120" v="0"/>
            <ac:spMkLst>
              <pc:docMk/>
              <pc:sldMasterMk cId="2334759490" sldId="2147483685"/>
              <pc:sldLayoutMk cId="1454310289" sldId="2147483694"/>
              <ac:spMk id="34" creationId="{7D4ECD9C-34E5-47BA-A830-9E794406C98B}"/>
            </ac:spMkLst>
          </pc:spChg>
          <pc:grpChg chg="add">
            <ac:chgData name="Tina Purnat" userId="9f4bc3107673e8d3" providerId="LiveId" clId="{85804440-7127-4167-954F-2F90523F6279}" dt="2022-05-31T16:50:21.120" v="0"/>
            <ac:grpSpMkLst>
              <pc:docMk/>
              <pc:sldMasterMk cId="2334759490" sldId="2147483685"/>
              <pc:sldLayoutMk cId="1454310289" sldId="2147483694"/>
              <ac:grpSpMk id="23" creationId="{7E7F1C40-9256-405B-929E-BCD7DB69DE70}"/>
            </ac:grpSpMkLst>
          </pc:grpChg>
          <pc:cxnChg chg="add">
            <ac:chgData name="Tina Purnat" userId="9f4bc3107673e8d3" providerId="LiveId" clId="{85804440-7127-4167-954F-2F90523F6279}" dt="2022-05-31T16:50:21.120" v="0"/>
            <ac:cxnSpMkLst>
              <pc:docMk/>
              <pc:sldMasterMk cId="2334759490" sldId="2147483685"/>
              <pc:sldLayoutMk cId="1454310289" sldId="2147483694"/>
              <ac:cxnSpMk id="35" creationId="{5749C472-EBF4-421F-91F4-06CA75977667}"/>
            </ac:cxnSpMkLst>
          </pc:cxnChg>
        </pc:sldLayoutChg>
        <pc:sldLayoutChg chg="addSp">
          <pc:chgData name="Tina Purnat" userId="9f4bc3107673e8d3" providerId="LiveId" clId="{85804440-7127-4167-954F-2F90523F6279}" dt="2022-05-31T16:50:21.120" v="0"/>
          <pc:sldLayoutMkLst>
            <pc:docMk/>
            <pc:sldMasterMk cId="2334759490" sldId="2147483685"/>
            <pc:sldLayoutMk cId="2588695228" sldId="2147483695"/>
          </pc:sldLayoutMkLst>
          <pc:spChg chg="add">
            <ac:chgData name="Tina Purnat" userId="9f4bc3107673e8d3" providerId="LiveId" clId="{85804440-7127-4167-954F-2F90523F6279}" dt="2022-05-31T16:50:21.120" v="0"/>
            <ac:spMkLst>
              <pc:docMk/>
              <pc:sldMasterMk cId="2334759490" sldId="2147483685"/>
              <pc:sldLayoutMk cId="2588695228" sldId="2147483695"/>
              <ac:spMk id="46" creationId="{56F50333-62A8-4708-BC53-E9F6A46EBF5A}"/>
            </ac:spMkLst>
          </pc:spChg>
          <pc:grpChg chg="add">
            <ac:chgData name="Tina Purnat" userId="9f4bc3107673e8d3" providerId="LiveId" clId="{85804440-7127-4167-954F-2F90523F6279}" dt="2022-05-31T16:50:21.120" v="0"/>
            <ac:grpSpMkLst>
              <pc:docMk/>
              <pc:sldMasterMk cId="2334759490" sldId="2147483685"/>
              <pc:sldLayoutMk cId="2588695228" sldId="2147483695"/>
              <ac:grpSpMk id="35" creationId="{478EA35C-8E60-4A6F-AD34-06C346E0E9DC}"/>
            </ac:grpSpMkLst>
          </pc:grpChg>
          <pc:cxnChg chg="add">
            <ac:chgData name="Tina Purnat" userId="9f4bc3107673e8d3" providerId="LiveId" clId="{85804440-7127-4167-954F-2F90523F6279}" dt="2022-05-31T16:50:21.120" v="0"/>
            <ac:cxnSpMkLst>
              <pc:docMk/>
              <pc:sldMasterMk cId="2334759490" sldId="2147483685"/>
              <pc:sldLayoutMk cId="2588695228" sldId="2147483695"/>
              <ac:cxnSpMk id="47" creationId="{43B2C7BE-B630-4CBD-89F9-011885FAA7C0}"/>
            </ac:cxnSpMkLst>
          </pc:cxnChg>
        </pc:sldLayoutChg>
        <pc:sldLayoutChg chg="addSp">
          <pc:chgData name="Tina Purnat" userId="9f4bc3107673e8d3" providerId="LiveId" clId="{85804440-7127-4167-954F-2F90523F6279}" dt="2022-05-31T16:50:21.120" v="0"/>
          <pc:sldLayoutMkLst>
            <pc:docMk/>
            <pc:sldMasterMk cId="2334759490" sldId="2147483685"/>
            <pc:sldLayoutMk cId="3701276073" sldId="2147483696"/>
          </pc:sldLayoutMkLst>
          <pc:spChg chg="add">
            <ac:chgData name="Tina Purnat" userId="9f4bc3107673e8d3" providerId="LiveId" clId="{85804440-7127-4167-954F-2F90523F6279}" dt="2022-05-31T16:50:21.120" v="0"/>
            <ac:spMkLst>
              <pc:docMk/>
              <pc:sldMasterMk cId="2334759490" sldId="2147483685"/>
              <pc:sldLayoutMk cId="3701276073" sldId="2147483696"/>
              <ac:spMk id="5" creationId="{F89F8A43-6324-4C46-ABF6-C9E482EA2835}"/>
            </ac:spMkLst>
          </pc:spChg>
          <pc:cxnChg chg="add">
            <ac:chgData name="Tina Purnat" userId="9f4bc3107673e8d3" providerId="LiveId" clId="{85804440-7127-4167-954F-2F90523F6279}" dt="2022-05-31T16:50:21.120" v="0"/>
            <ac:cxnSpMkLst>
              <pc:docMk/>
              <pc:sldMasterMk cId="2334759490" sldId="2147483685"/>
              <pc:sldLayoutMk cId="3701276073" sldId="2147483696"/>
              <ac:cxnSpMk id="6" creationId="{AC733A90-1D3D-4E91-8791-4DBB5593C10B}"/>
            </ac:cxnSpMkLst>
          </pc:cxnChg>
        </pc:sldLayoutChg>
        <pc:sldLayoutChg chg="addSp">
          <pc:chgData name="Tina Purnat" userId="9f4bc3107673e8d3" providerId="LiveId" clId="{85804440-7127-4167-954F-2F90523F6279}" dt="2022-05-31T16:50:21.120" v="0"/>
          <pc:sldLayoutMkLst>
            <pc:docMk/>
            <pc:sldMasterMk cId="2334759490" sldId="2147483685"/>
            <pc:sldLayoutMk cId="570388987" sldId="2147483697"/>
          </pc:sldLayoutMkLst>
          <pc:spChg chg="add">
            <ac:chgData name="Tina Purnat" userId="9f4bc3107673e8d3" providerId="LiveId" clId="{85804440-7127-4167-954F-2F90523F6279}" dt="2022-05-31T16:50:21.120" v="0"/>
            <ac:spMkLst>
              <pc:docMk/>
              <pc:sldMasterMk cId="2334759490" sldId="2147483685"/>
              <pc:sldLayoutMk cId="570388987" sldId="2147483697"/>
              <ac:spMk id="14" creationId="{93A24646-3BB0-4861-BF60-37482A4F57FB}"/>
            </ac:spMkLst>
          </pc:spChg>
          <pc:picChg chg="add">
            <ac:chgData name="Tina Purnat" userId="9f4bc3107673e8d3" providerId="LiveId" clId="{85804440-7127-4167-954F-2F90523F6279}" dt="2022-05-31T16:50:21.120" v="0"/>
            <ac:picMkLst>
              <pc:docMk/>
              <pc:sldMasterMk cId="2334759490" sldId="2147483685"/>
              <pc:sldLayoutMk cId="570388987" sldId="2147483697"/>
              <ac:picMk id="10" creationId="{F7180E06-7FE9-4833-996C-2E88F2879DED}"/>
            </ac:picMkLst>
          </pc:picChg>
          <pc:cxnChg chg="add">
            <ac:chgData name="Tina Purnat" userId="9f4bc3107673e8d3" providerId="LiveId" clId="{85804440-7127-4167-954F-2F90523F6279}" dt="2022-05-31T16:50:21.120" v="0"/>
            <ac:cxnSpMkLst>
              <pc:docMk/>
              <pc:sldMasterMk cId="2334759490" sldId="2147483685"/>
              <pc:sldLayoutMk cId="570388987" sldId="2147483697"/>
              <ac:cxnSpMk id="15" creationId="{E32CBB25-74E7-4D31-AC37-0E273B9EE49D}"/>
            </ac:cxnSpMkLst>
          </pc:cxnChg>
        </pc:sldLayoutChg>
        <pc:sldLayoutChg chg="addSp">
          <pc:chgData name="Tina Purnat" userId="9f4bc3107673e8d3" providerId="LiveId" clId="{85804440-7127-4167-954F-2F90523F6279}" dt="2022-05-31T16:50:21.120" v="0"/>
          <pc:sldLayoutMkLst>
            <pc:docMk/>
            <pc:sldMasterMk cId="2334759490" sldId="2147483685"/>
            <pc:sldLayoutMk cId="2416946309" sldId="2147483698"/>
          </pc:sldLayoutMkLst>
          <pc:spChg chg="add">
            <ac:chgData name="Tina Purnat" userId="9f4bc3107673e8d3" providerId="LiveId" clId="{85804440-7127-4167-954F-2F90523F6279}" dt="2022-05-31T16:50:21.120" v="0"/>
            <ac:spMkLst>
              <pc:docMk/>
              <pc:sldMasterMk cId="2334759490" sldId="2147483685"/>
              <pc:sldLayoutMk cId="2416946309" sldId="2147483698"/>
              <ac:spMk id="5" creationId="{300D1424-CDF5-47C6-9FD9-76A8D4B5FE99}"/>
            </ac:spMkLst>
          </pc:spChg>
          <pc:cxnChg chg="add">
            <ac:chgData name="Tina Purnat" userId="9f4bc3107673e8d3" providerId="LiveId" clId="{85804440-7127-4167-954F-2F90523F6279}" dt="2022-05-31T16:50:21.120" v="0"/>
            <ac:cxnSpMkLst>
              <pc:docMk/>
              <pc:sldMasterMk cId="2334759490" sldId="2147483685"/>
              <pc:sldLayoutMk cId="2416946309" sldId="2147483698"/>
              <ac:cxnSpMk id="6" creationId="{BD36A3D9-E296-4E03-BC20-595B36375D22}"/>
            </ac:cxnSpMkLst>
          </pc:cxnChg>
        </pc:sldLayoutChg>
        <pc:sldLayoutChg chg="addSp">
          <pc:chgData name="Tina Purnat" userId="9f4bc3107673e8d3" providerId="LiveId" clId="{85804440-7127-4167-954F-2F90523F6279}" dt="2022-05-31T16:50:21.120" v="0"/>
          <pc:sldLayoutMkLst>
            <pc:docMk/>
            <pc:sldMasterMk cId="2334759490" sldId="2147483685"/>
            <pc:sldLayoutMk cId="2195483268" sldId="2147483699"/>
          </pc:sldLayoutMkLst>
          <pc:spChg chg="add">
            <ac:chgData name="Tina Purnat" userId="9f4bc3107673e8d3" providerId="LiveId" clId="{85804440-7127-4167-954F-2F90523F6279}" dt="2022-05-31T16:50:21.120" v="0"/>
            <ac:spMkLst>
              <pc:docMk/>
              <pc:sldMasterMk cId="2334759490" sldId="2147483685"/>
              <pc:sldLayoutMk cId="2195483268" sldId="2147483699"/>
              <ac:spMk id="14" creationId="{3326AEC6-863E-4E73-AA6E-D0606D83FBB2}"/>
            </ac:spMkLst>
          </pc:spChg>
          <pc:grpChg chg="add">
            <ac:chgData name="Tina Purnat" userId="9f4bc3107673e8d3" providerId="LiveId" clId="{85804440-7127-4167-954F-2F90523F6279}" dt="2022-05-31T16:50:21.120" v="0"/>
            <ac:grpSpMkLst>
              <pc:docMk/>
              <pc:sldMasterMk cId="2334759490" sldId="2147483685"/>
              <pc:sldLayoutMk cId="2195483268" sldId="2147483699"/>
              <ac:grpSpMk id="12" creationId="{2997214C-0738-455A-8BC3-8F22C66AFAF2}"/>
            </ac:grpSpMkLst>
          </pc:grpChg>
          <pc:cxnChg chg="add">
            <ac:chgData name="Tina Purnat" userId="9f4bc3107673e8d3" providerId="LiveId" clId="{85804440-7127-4167-954F-2F90523F6279}" dt="2022-05-31T16:50:21.120" v="0"/>
            <ac:cxnSpMkLst>
              <pc:docMk/>
              <pc:sldMasterMk cId="2334759490" sldId="2147483685"/>
              <pc:sldLayoutMk cId="2195483268" sldId="2147483699"/>
              <ac:cxnSpMk id="15" creationId="{C0CD0A30-A1AC-4DD4-83E8-81FEDF4EF16B}"/>
            </ac:cxnSpMkLst>
          </pc:cxnChg>
        </pc:sldLayoutChg>
        <pc:sldLayoutChg chg="addSp">
          <pc:chgData name="Tina Purnat" userId="9f4bc3107673e8d3" providerId="LiveId" clId="{85804440-7127-4167-954F-2F90523F6279}" dt="2022-05-31T16:50:21.120" v="0"/>
          <pc:sldLayoutMkLst>
            <pc:docMk/>
            <pc:sldMasterMk cId="2334759490" sldId="2147483685"/>
            <pc:sldLayoutMk cId="3758802842" sldId="2147483700"/>
          </pc:sldLayoutMkLst>
          <pc:spChg chg="add">
            <ac:chgData name="Tina Purnat" userId="9f4bc3107673e8d3" providerId="LiveId" clId="{85804440-7127-4167-954F-2F90523F6279}" dt="2022-05-31T16:50:21.120" v="0"/>
            <ac:spMkLst>
              <pc:docMk/>
              <pc:sldMasterMk cId="2334759490" sldId="2147483685"/>
              <pc:sldLayoutMk cId="3758802842" sldId="2147483700"/>
              <ac:spMk id="7" creationId="{CCE17ABA-AE7D-4748-9B3B-2DC49F6C306A}"/>
            </ac:spMkLst>
          </pc:spChg>
          <pc:graphicFrameChg chg="add">
            <ac:chgData name="Tina Purnat" userId="9f4bc3107673e8d3" providerId="LiveId" clId="{85804440-7127-4167-954F-2F90523F6279}" dt="2022-05-31T16:50:21.120" v="0"/>
            <ac:graphicFrameMkLst>
              <pc:docMk/>
              <pc:sldMasterMk cId="2334759490" sldId="2147483685"/>
              <pc:sldLayoutMk cId="3758802842" sldId="2147483700"/>
              <ac:graphicFrameMk id="6" creationId="{15212B4F-30F0-4005-A57D-8A1015D19683}"/>
            </ac:graphicFrameMkLst>
          </pc:graphicFrameChg>
          <pc:cxnChg chg="add">
            <ac:chgData name="Tina Purnat" userId="9f4bc3107673e8d3" providerId="LiveId" clId="{85804440-7127-4167-954F-2F90523F6279}" dt="2022-05-31T16:50:21.120" v="0"/>
            <ac:cxnSpMkLst>
              <pc:docMk/>
              <pc:sldMasterMk cId="2334759490" sldId="2147483685"/>
              <pc:sldLayoutMk cId="3758802842" sldId="2147483700"/>
              <ac:cxnSpMk id="8" creationId="{6801A306-D99E-4A67-A5F9-FC86007D93DF}"/>
            </ac:cxnSpMkLst>
          </pc:cxnChg>
        </pc:sldLayoutChg>
        <pc:sldLayoutChg chg="addSp">
          <pc:chgData name="Tina Purnat" userId="9f4bc3107673e8d3" providerId="LiveId" clId="{85804440-7127-4167-954F-2F90523F6279}" dt="2022-05-31T16:50:21.120" v="0"/>
          <pc:sldLayoutMkLst>
            <pc:docMk/>
            <pc:sldMasterMk cId="2334759490" sldId="2147483685"/>
            <pc:sldLayoutMk cId="1478320752" sldId="2147483701"/>
          </pc:sldLayoutMkLst>
          <pc:spChg chg="add">
            <ac:chgData name="Tina Purnat" userId="9f4bc3107673e8d3" providerId="LiveId" clId="{85804440-7127-4167-954F-2F90523F6279}" dt="2022-05-31T16:50:21.120" v="0"/>
            <ac:spMkLst>
              <pc:docMk/>
              <pc:sldMasterMk cId="2334759490" sldId="2147483685"/>
              <pc:sldLayoutMk cId="1478320752" sldId="2147483701"/>
              <ac:spMk id="5" creationId="{2BFD5D57-2804-4D5E-B901-1691EB166FA1}"/>
            </ac:spMkLst>
          </pc:spChg>
          <pc:cxnChg chg="add">
            <ac:chgData name="Tina Purnat" userId="9f4bc3107673e8d3" providerId="LiveId" clId="{85804440-7127-4167-954F-2F90523F6279}" dt="2022-05-31T16:50:21.120" v="0"/>
            <ac:cxnSpMkLst>
              <pc:docMk/>
              <pc:sldMasterMk cId="2334759490" sldId="2147483685"/>
              <pc:sldLayoutMk cId="1478320752" sldId="2147483701"/>
              <ac:cxnSpMk id="6" creationId="{40285514-FF2D-4778-AD88-1B6AAED0D925}"/>
            </ac:cxnSpMkLst>
          </pc:cxnChg>
        </pc:sldLayoutChg>
        <pc:sldLayoutChg chg="addSp">
          <pc:chgData name="Tina Purnat" userId="9f4bc3107673e8d3" providerId="LiveId" clId="{85804440-7127-4167-954F-2F90523F6279}" dt="2022-05-31T16:50:21.120" v="0"/>
          <pc:sldLayoutMkLst>
            <pc:docMk/>
            <pc:sldMasterMk cId="2334759490" sldId="2147483685"/>
            <pc:sldLayoutMk cId="1446618039" sldId="2147483702"/>
          </pc:sldLayoutMkLst>
          <pc:spChg chg="add">
            <ac:chgData name="Tina Purnat" userId="9f4bc3107673e8d3" providerId="LiveId" clId="{85804440-7127-4167-954F-2F90523F6279}" dt="2022-05-31T16:50:21.120" v="0"/>
            <ac:spMkLst>
              <pc:docMk/>
              <pc:sldMasterMk cId="2334759490" sldId="2147483685"/>
              <pc:sldLayoutMk cId="1446618039" sldId="2147483702"/>
              <ac:spMk id="6" creationId="{698D1918-A606-45EB-AB6E-473F5D2E6FCF}"/>
            </ac:spMkLst>
          </pc:spChg>
          <pc:cxnChg chg="add">
            <ac:chgData name="Tina Purnat" userId="9f4bc3107673e8d3" providerId="LiveId" clId="{85804440-7127-4167-954F-2F90523F6279}" dt="2022-05-31T16:50:21.120" v="0"/>
            <ac:cxnSpMkLst>
              <pc:docMk/>
              <pc:sldMasterMk cId="2334759490" sldId="2147483685"/>
              <pc:sldLayoutMk cId="1446618039" sldId="2147483702"/>
              <ac:cxnSpMk id="7" creationId="{5648A5C3-764F-4FF6-A883-08BC19DA8E40}"/>
            </ac:cxnSpMkLst>
          </pc:cxnChg>
        </pc:sldLayoutChg>
        <pc:sldLayoutChg chg="addSp">
          <pc:chgData name="Tina Purnat" userId="9f4bc3107673e8d3" providerId="LiveId" clId="{85804440-7127-4167-954F-2F90523F6279}" dt="2022-05-31T16:50:21.120" v="0"/>
          <pc:sldLayoutMkLst>
            <pc:docMk/>
            <pc:sldMasterMk cId="2334759490" sldId="2147483685"/>
            <pc:sldLayoutMk cId="3238274825" sldId="2147483703"/>
          </pc:sldLayoutMkLst>
          <pc:spChg chg="add">
            <ac:chgData name="Tina Purnat" userId="9f4bc3107673e8d3" providerId="LiveId" clId="{85804440-7127-4167-954F-2F90523F6279}" dt="2022-05-31T16:50:21.120" v="0"/>
            <ac:spMkLst>
              <pc:docMk/>
              <pc:sldMasterMk cId="2334759490" sldId="2147483685"/>
              <pc:sldLayoutMk cId="3238274825" sldId="2147483703"/>
              <ac:spMk id="6" creationId="{266439F6-92BF-4825-AFC1-146831AE9C61}"/>
            </ac:spMkLst>
          </pc:spChg>
          <pc:cxnChg chg="add">
            <ac:chgData name="Tina Purnat" userId="9f4bc3107673e8d3" providerId="LiveId" clId="{85804440-7127-4167-954F-2F90523F6279}" dt="2022-05-31T16:50:21.120" v="0"/>
            <ac:cxnSpMkLst>
              <pc:docMk/>
              <pc:sldMasterMk cId="2334759490" sldId="2147483685"/>
              <pc:sldLayoutMk cId="3238274825" sldId="2147483703"/>
              <ac:cxnSpMk id="7" creationId="{51876523-A5BD-4FD3-B4C4-F3528541B2AA}"/>
            </ac:cxnSpMkLst>
          </pc:cxnChg>
        </pc:sldLayoutChg>
        <pc:sldLayoutChg chg="addSp">
          <pc:chgData name="Tina Purnat" userId="9f4bc3107673e8d3" providerId="LiveId" clId="{85804440-7127-4167-954F-2F90523F6279}" dt="2022-05-31T16:50:21.120" v="0"/>
          <pc:sldLayoutMkLst>
            <pc:docMk/>
            <pc:sldMasterMk cId="2334759490" sldId="2147483685"/>
            <pc:sldLayoutMk cId="253510632" sldId="2147483704"/>
          </pc:sldLayoutMkLst>
          <pc:spChg chg="add">
            <ac:chgData name="Tina Purnat" userId="9f4bc3107673e8d3" providerId="LiveId" clId="{85804440-7127-4167-954F-2F90523F6279}" dt="2022-05-31T16:50:21.120" v="0"/>
            <ac:spMkLst>
              <pc:docMk/>
              <pc:sldMasterMk cId="2334759490" sldId="2147483685"/>
              <pc:sldLayoutMk cId="253510632" sldId="2147483704"/>
              <ac:spMk id="6" creationId="{5590F213-7120-421C-80C7-B69F7817CE16}"/>
            </ac:spMkLst>
          </pc:spChg>
          <pc:cxnChg chg="add">
            <ac:chgData name="Tina Purnat" userId="9f4bc3107673e8d3" providerId="LiveId" clId="{85804440-7127-4167-954F-2F90523F6279}" dt="2022-05-31T16:50:21.120" v="0"/>
            <ac:cxnSpMkLst>
              <pc:docMk/>
              <pc:sldMasterMk cId="2334759490" sldId="2147483685"/>
              <pc:sldLayoutMk cId="253510632" sldId="2147483704"/>
              <ac:cxnSpMk id="7" creationId="{0F9FA888-967F-4C13-9AF2-031A4BF5E147}"/>
            </ac:cxnSpMkLst>
          </pc:cxnChg>
        </pc:sldLayoutChg>
        <pc:sldLayoutChg chg="addSp">
          <pc:chgData name="Tina Purnat" userId="9f4bc3107673e8d3" providerId="LiveId" clId="{85804440-7127-4167-954F-2F90523F6279}" dt="2022-05-31T16:50:21.120" v="0"/>
          <pc:sldLayoutMkLst>
            <pc:docMk/>
            <pc:sldMasterMk cId="2334759490" sldId="2147483685"/>
            <pc:sldLayoutMk cId="2242851283" sldId="2147483705"/>
          </pc:sldLayoutMkLst>
          <pc:spChg chg="add">
            <ac:chgData name="Tina Purnat" userId="9f4bc3107673e8d3" providerId="LiveId" clId="{85804440-7127-4167-954F-2F90523F6279}" dt="2022-05-31T16:50:21.120" v="0"/>
            <ac:spMkLst>
              <pc:docMk/>
              <pc:sldMasterMk cId="2334759490" sldId="2147483685"/>
              <pc:sldLayoutMk cId="2242851283" sldId="2147483705"/>
              <ac:spMk id="4" creationId="{D3FD96F2-F163-42BA-97EE-BCAFB991A9DB}"/>
            </ac:spMkLst>
          </pc:spChg>
          <pc:cxnChg chg="add">
            <ac:chgData name="Tina Purnat" userId="9f4bc3107673e8d3" providerId="LiveId" clId="{85804440-7127-4167-954F-2F90523F6279}" dt="2022-05-31T16:50:21.120" v="0"/>
            <ac:cxnSpMkLst>
              <pc:docMk/>
              <pc:sldMasterMk cId="2334759490" sldId="2147483685"/>
              <pc:sldLayoutMk cId="2242851283" sldId="2147483705"/>
              <ac:cxnSpMk id="5" creationId="{0D5A5CCE-16D0-4145-B792-281F652C08C8}"/>
            </ac:cxnSpMkLst>
          </pc:cxnChg>
        </pc:sldLayoutChg>
        <pc:sldLayoutChg chg="addSp">
          <pc:chgData name="Tina Purnat" userId="9f4bc3107673e8d3" providerId="LiveId" clId="{85804440-7127-4167-954F-2F90523F6279}" dt="2022-05-31T16:50:21.120" v="0"/>
          <pc:sldLayoutMkLst>
            <pc:docMk/>
            <pc:sldMasterMk cId="2334759490" sldId="2147483685"/>
            <pc:sldLayoutMk cId="4186412729" sldId="2147483706"/>
          </pc:sldLayoutMkLst>
          <pc:spChg chg="add">
            <ac:chgData name="Tina Purnat" userId="9f4bc3107673e8d3" providerId="LiveId" clId="{85804440-7127-4167-954F-2F90523F6279}" dt="2022-05-31T16:50:21.120" v="0"/>
            <ac:spMkLst>
              <pc:docMk/>
              <pc:sldMasterMk cId="2334759490" sldId="2147483685"/>
              <pc:sldLayoutMk cId="4186412729" sldId="2147483706"/>
              <ac:spMk id="6" creationId="{04BC2742-A355-4148-895C-AA56F17466AC}"/>
            </ac:spMkLst>
          </pc:spChg>
          <pc:cxnChg chg="add">
            <ac:chgData name="Tina Purnat" userId="9f4bc3107673e8d3" providerId="LiveId" clId="{85804440-7127-4167-954F-2F90523F6279}" dt="2022-05-31T16:50:21.120" v="0"/>
            <ac:cxnSpMkLst>
              <pc:docMk/>
              <pc:sldMasterMk cId="2334759490" sldId="2147483685"/>
              <pc:sldLayoutMk cId="4186412729" sldId="2147483706"/>
              <ac:cxnSpMk id="7" creationId="{312CF02E-AE59-4BFF-A703-2DA5C9DFB5DE}"/>
            </ac:cxnSpMkLst>
          </pc:cxnChg>
        </pc:sldLayoutChg>
      </pc:sldMasterChg>
    </pc:docChg>
  </pc:docChgLst>
  <pc:docChgLst>
    <pc:chgData name="Crystal Bruce" userId="14427a4ffe69d2bf" providerId="Windows Live" clId="Web-{63D7E71B-B018-4BC5-9A9C-41BCE5BA274C}"/>
    <pc:docChg chg="modSld">
      <pc:chgData name="Crystal Bruce" userId="14427a4ffe69d2bf" providerId="Windows Live" clId="Web-{63D7E71B-B018-4BC5-9A9C-41BCE5BA274C}" dt="2022-07-20T16:44:50.176" v="9" actId="20577"/>
      <pc:docMkLst>
        <pc:docMk/>
      </pc:docMkLst>
      <pc:sldChg chg="modSp">
        <pc:chgData name="Crystal Bruce" userId="14427a4ffe69d2bf" providerId="Windows Live" clId="Web-{63D7E71B-B018-4BC5-9A9C-41BCE5BA274C}" dt="2022-07-20T16:42:47.907" v="0" actId="20577"/>
        <pc:sldMkLst>
          <pc:docMk/>
          <pc:sldMk cId="2699199562" sldId="327"/>
        </pc:sldMkLst>
        <pc:spChg chg="mod">
          <ac:chgData name="Crystal Bruce" userId="14427a4ffe69d2bf" providerId="Windows Live" clId="Web-{63D7E71B-B018-4BC5-9A9C-41BCE5BA274C}" dt="2022-07-20T16:42:47.907" v="0" actId="20577"/>
          <ac:spMkLst>
            <pc:docMk/>
            <pc:sldMk cId="2699199562" sldId="327"/>
            <ac:spMk id="2" creationId="{00000000-0000-0000-0000-000000000000}"/>
          </ac:spMkLst>
        </pc:spChg>
      </pc:sldChg>
      <pc:sldChg chg="modSp">
        <pc:chgData name="Crystal Bruce" userId="14427a4ffe69d2bf" providerId="Windows Live" clId="Web-{63D7E71B-B018-4BC5-9A9C-41BCE5BA274C}" dt="2022-07-20T16:43:00.595" v="1" actId="20577"/>
        <pc:sldMkLst>
          <pc:docMk/>
          <pc:sldMk cId="4164143222" sldId="328"/>
        </pc:sldMkLst>
        <pc:spChg chg="mod">
          <ac:chgData name="Crystal Bruce" userId="14427a4ffe69d2bf" providerId="Windows Live" clId="Web-{63D7E71B-B018-4BC5-9A9C-41BCE5BA274C}" dt="2022-07-20T16:43:00.595" v="1" actId="20577"/>
          <ac:spMkLst>
            <pc:docMk/>
            <pc:sldMk cId="4164143222" sldId="328"/>
            <ac:spMk id="11" creationId="{00000000-0000-0000-0000-000000000000}"/>
          </ac:spMkLst>
        </pc:spChg>
      </pc:sldChg>
      <pc:sldChg chg="modSp">
        <pc:chgData name="Crystal Bruce" userId="14427a4ffe69d2bf" providerId="Windows Live" clId="Web-{63D7E71B-B018-4BC5-9A9C-41BCE5BA274C}" dt="2022-07-20T16:44:50.176" v="9" actId="20577"/>
        <pc:sldMkLst>
          <pc:docMk/>
          <pc:sldMk cId="3800572908" sldId="333"/>
        </pc:sldMkLst>
        <pc:spChg chg="mod">
          <ac:chgData name="Crystal Bruce" userId="14427a4ffe69d2bf" providerId="Windows Live" clId="Web-{63D7E71B-B018-4BC5-9A9C-41BCE5BA274C}" dt="2022-07-20T16:44:50.176" v="9" actId="20577"/>
          <ac:spMkLst>
            <pc:docMk/>
            <pc:sldMk cId="3800572908" sldId="333"/>
            <ac:spMk id="25"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CA8AC-5CBC-4B59-B33A-EF1FD396AEEB}"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F785-6CC0-42C6-831C-5474947E00CC}" type="slidenum">
              <a:rPr lang="en-US" smtClean="0"/>
              <a:t>‹#›</a:t>
            </a:fld>
            <a:endParaRPr lang="en-US"/>
          </a:p>
        </p:txBody>
      </p:sp>
    </p:spTree>
    <p:extLst>
      <p:ext uri="{BB962C8B-B14F-4D97-AF65-F5344CB8AC3E}">
        <p14:creationId xmlns:p14="http://schemas.microsoft.com/office/powerpoint/2010/main" val="387634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indent="0" fontAlgn="base">
              <a:buFont typeface="Arial" panose="020B0604020202020204" pitchFamily="34" charset="0"/>
              <a:buNone/>
            </a:pPr>
            <a:r>
              <a:rPr lang="en-GB" b="1"/>
              <a:t>Source: </a:t>
            </a:r>
            <a:r>
              <a:rPr lang="en-GB" b="1" err="1"/>
              <a:t>WorldPop</a:t>
            </a:r>
            <a:r>
              <a:rPr lang="en-GB" b="1"/>
              <a:t> Analysis (from ERG pre-reads: Jan 2020)</a:t>
            </a:r>
          </a:p>
          <a:p>
            <a:pPr marL="171141" lvl="0" indent="-171141" fontAlgn="base">
              <a:buFont typeface="Arial" panose="020B0604020202020204" pitchFamily="34" charset="0"/>
              <a:buChar char="•"/>
            </a:pPr>
            <a:r>
              <a:rPr lang="en-US" sz="1200" b="0" i="1" u="sng" strike="noStrike" kern="1200" baseline="0">
                <a:solidFill>
                  <a:schemeClr val="tx1"/>
                </a:solidFill>
                <a:latin typeface="Arial" pitchFamily="34" charset="0"/>
                <a:ea typeface="+mn-ea"/>
                <a:cs typeface="+mn-cs"/>
              </a:rPr>
              <a:t>Further analysis being followed-up by M&amp;E: </a:t>
            </a:r>
          </a:p>
          <a:p>
            <a:pPr marL="628341" lvl="1" indent="-171141" fontAlgn="base">
              <a:buFont typeface="Arial" panose="020B0604020202020204" pitchFamily="34" charset="0"/>
              <a:buChar char="•"/>
            </a:pPr>
            <a:r>
              <a:rPr lang="en-US" sz="1200" i="1" u="sng" kern="1200">
                <a:solidFill>
                  <a:schemeClr val="tx1"/>
                </a:solidFill>
                <a:effectLst/>
                <a:latin typeface="Arial" pitchFamily="34" charset="0"/>
                <a:ea typeface="+mn-ea"/>
                <a:cs typeface="+mn-cs"/>
              </a:rPr>
              <a:t>Definition/threshold for “conflict”</a:t>
            </a:r>
          </a:p>
          <a:p>
            <a:pPr marL="628341" lvl="1" indent="-171141" fontAlgn="base">
              <a:buFont typeface="Arial" panose="020B0604020202020204" pitchFamily="34" charset="0"/>
              <a:buChar char="•"/>
            </a:pPr>
            <a:r>
              <a:rPr lang="en-US" sz="1200" i="1" u="sng" kern="1200">
                <a:solidFill>
                  <a:schemeClr val="tx1"/>
                </a:solidFill>
                <a:effectLst/>
                <a:latin typeface="Arial" pitchFamily="34" charset="0"/>
                <a:ea typeface="+mn-ea"/>
                <a:cs typeface="+mn-cs"/>
              </a:rPr>
              <a:t>Are we sure coverage in slums is captured appropriately in “urban” category.</a:t>
            </a:r>
          </a:p>
          <a:p>
            <a:pPr marL="171141" lvl="0" indent="-171141" fontAlgn="base">
              <a:buFont typeface="Arial" panose="020B0604020202020204" pitchFamily="34" charset="0"/>
              <a:buChar char="•"/>
            </a:pPr>
            <a:r>
              <a:rPr lang="en-US" sz="1200" b="0" i="0" u="none" strike="noStrike" kern="1200" baseline="0" err="1">
                <a:solidFill>
                  <a:schemeClr val="tx1"/>
                </a:solidFill>
                <a:latin typeface="Arial" pitchFamily="34" charset="0"/>
                <a:ea typeface="+mn-ea"/>
                <a:cs typeface="+mn-cs"/>
              </a:rPr>
              <a:t>WorldPop</a:t>
            </a:r>
            <a:r>
              <a:rPr lang="en-US" sz="1200" b="0" i="0" u="none" strike="noStrike" kern="1200" baseline="0">
                <a:solidFill>
                  <a:schemeClr val="tx1"/>
                </a:solidFill>
                <a:latin typeface="Arial" pitchFamily="34" charset="0"/>
                <a:ea typeface="+mn-ea"/>
                <a:cs typeface="+mn-cs"/>
              </a:rPr>
              <a:t> Exec Summary for ERG Meeting: </a:t>
            </a:r>
          </a:p>
          <a:p>
            <a:pPr marL="628341" lvl="1" indent="-171141" fontAlgn="base">
              <a:buFont typeface="Arial" panose="020B0604020202020204" pitchFamily="34" charset="0"/>
              <a:buChar char="•"/>
            </a:pPr>
            <a:r>
              <a:rPr lang="en-US" sz="1200" b="1" i="0" u="none" strike="noStrike" kern="1200" baseline="0">
                <a:solidFill>
                  <a:schemeClr val="tx1"/>
                </a:solidFill>
                <a:latin typeface="Arial" pitchFamily="34" charset="0"/>
                <a:ea typeface="+mn-ea"/>
                <a:cs typeface="+mn-cs"/>
              </a:rPr>
              <a:t>Summary:</a:t>
            </a:r>
          </a:p>
          <a:p>
            <a:pPr marL="1085541" lvl="2" indent="-171141" fontAlgn="base">
              <a:buFont typeface="Arial" panose="020B0604020202020204" pitchFamily="34" charset="0"/>
              <a:buChar char="•"/>
            </a:pPr>
            <a:r>
              <a:rPr lang="en-US" sz="1200" b="0" i="0" u="sng" strike="noStrike" kern="1200" baseline="0">
                <a:solidFill>
                  <a:schemeClr val="tx1"/>
                </a:solidFill>
                <a:latin typeface="Arial" pitchFamily="34" charset="0"/>
                <a:ea typeface="+mn-ea"/>
                <a:cs typeface="+mn-cs"/>
              </a:rPr>
              <a:t>~10%: urban</a:t>
            </a:r>
            <a:r>
              <a:rPr lang="en-US" sz="1200" b="0" i="0" u="none" strike="noStrike" kern="1200" baseline="0">
                <a:solidFill>
                  <a:schemeClr val="tx1"/>
                </a:solidFill>
                <a:latin typeface="Arial" pitchFamily="34" charset="0"/>
                <a:ea typeface="+mn-ea"/>
                <a:cs typeface="+mn-cs"/>
              </a:rPr>
              <a:t>: defined as </a:t>
            </a:r>
            <a:r>
              <a:rPr lang="en-GB" sz="1200" i="0"/>
              <a:t>urban areas, noting that specific data on urban poor is not available</a:t>
            </a:r>
          </a:p>
          <a:p>
            <a:pPr marL="1085541" lvl="2" indent="-171141" fontAlgn="base">
              <a:buFont typeface="Arial" panose="020B0604020202020204" pitchFamily="34" charset="0"/>
              <a:buChar char="•"/>
            </a:pPr>
            <a:r>
              <a:rPr lang="en-GB" sz="1200" b="0" i="0" u="sng" strike="noStrike" kern="1200" baseline="0">
                <a:solidFill>
                  <a:schemeClr val="tx1"/>
                </a:solidFill>
                <a:latin typeface="Arial" pitchFamily="34" charset="0"/>
                <a:ea typeface="+mn-ea"/>
                <a:cs typeface="+mn-cs"/>
              </a:rPr>
              <a:t>~10% remote rural</a:t>
            </a:r>
            <a:r>
              <a:rPr lang="en-GB" sz="1200" b="0" i="0" u="none" strike="noStrike" kern="1200" baseline="0">
                <a:solidFill>
                  <a:schemeClr val="tx1"/>
                </a:solidFill>
                <a:latin typeface="Arial" pitchFamily="34" charset="0"/>
                <a:ea typeface="+mn-ea"/>
                <a:cs typeface="+mn-cs"/>
              </a:rPr>
              <a:t>: defined as </a:t>
            </a:r>
            <a:r>
              <a:rPr lang="en-GB" sz="1200" i="0"/>
              <a:t>est. travel time to nearest town/city with &gt;50k people is &gt;180 mins</a:t>
            </a:r>
          </a:p>
          <a:p>
            <a:pPr marL="1085541" lvl="2" indent="-171141" fontAlgn="base">
              <a:buFont typeface="Arial" panose="020B0604020202020204" pitchFamily="34" charset="0"/>
              <a:buChar char="•"/>
            </a:pPr>
            <a:r>
              <a:rPr lang="en-GB" sz="1200" b="0" i="0" u="sng" strike="noStrike" kern="1200" baseline="0">
                <a:solidFill>
                  <a:schemeClr val="tx1"/>
                </a:solidFill>
                <a:latin typeface="Arial" pitchFamily="34" charset="0"/>
                <a:ea typeface="+mn-ea"/>
                <a:cs typeface="+mn-cs"/>
              </a:rPr>
              <a:t>~30% conflict settings</a:t>
            </a:r>
            <a:r>
              <a:rPr lang="en-GB" sz="1200" b="0" i="0" u="none" strike="noStrike" kern="1200" baseline="0">
                <a:solidFill>
                  <a:schemeClr val="tx1"/>
                </a:solidFill>
                <a:latin typeface="Arial" pitchFamily="34" charset="0"/>
                <a:ea typeface="+mn-ea"/>
                <a:cs typeface="+mn-cs"/>
              </a:rPr>
              <a:t>: defined as </a:t>
            </a:r>
            <a:r>
              <a:rPr lang="en-GB" sz="1200" i="0"/>
              <a:t>areas within 50km of registered conflicts with fatalities from Jan 2015 to Dec 2016 </a:t>
            </a:r>
            <a:r>
              <a:rPr lang="en-GB" sz="1200" b="0" i="0" u="none" strike="noStrike" kern="1200" baseline="0">
                <a:solidFill>
                  <a:schemeClr val="tx1"/>
                </a:solidFill>
                <a:latin typeface="Arial" pitchFamily="34" charset="0"/>
                <a:ea typeface="+mn-ea"/>
                <a:cs typeface="+mn-cs"/>
              </a:rPr>
              <a:t> </a:t>
            </a:r>
            <a:endParaRPr lang="en-US" sz="1200" b="0" i="0" u="none" strike="noStrike" kern="1200" baseline="0">
              <a:solidFill>
                <a:schemeClr val="tx1"/>
              </a:solidFill>
              <a:latin typeface="Arial" pitchFamily="34" charset="0"/>
              <a:ea typeface="+mn-ea"/>
              <a:cs typeface="+mn-cs"/>
            </a:endParaRPr>
          </a:p>
          <a:p>
            <a:pPr marL="628341" lvl="1" indent="-171141" fontAlgn="base">
              <a:buFont typeface="Arial" panose="020B0604020202020204" pitchFamily="34" charset="0"/>
              <a:buChar char="•"/>
            </a:pPr>
            <a:r>
              <a:rPr lang="en-US" sz="1200" b="0" i="0" u="none" strike="noStrike" kern="1200" baseline="0">
                <a:solidFill>
                  <a:schemeClr val="tx1"/>
                </a:solidFill>
                <a:latin typeface="Arial" pitchFamily="34" charset="0"/>
                <a:ea typeface="+mn-ea"/>
                <a:cs typeface="+mn-cs"/>
              </a:rPr>
              <a:t>Across all GAVI focus countries, </a:t>
            </a:r>
            <a:r>
              <a:rPr lang="en-US" sz="1200" b="0" i="0" u="sng" strike="noStrike" kern="1200" baseline="0">
                <a:solidFill>
                  <a:schemeClr val="tx1"/>
                </a:solidFill>
                <a:latin typeface="Arial" pitchFamily="34" charset="0"/>
                <a:ea typeface="+mn-ea"/>
                <a:cs typeface="+mn-cs"/>
              </a:rPr>
              <a:t>more than 30% of children</a:t>
            </a:r>
            <a:r>
              <a:rPr lang="en-US" sz="1200" b="0" i="0" u="none" strike="noStrike" kern="1200" baseline="0">
                <a:solidFill>
                  <a:schemeClr val="tx1"/>
                </a:solidFill>
                <a:latin typeface="Arial" pitchFamily="34" charset="0"/>
                <a:ea typeface="+mn-ea"/>
                <a:cs typeface="+mn-cs"/>
              </a:rPr>
              <a:t> that have not received DTP1/DTP3/MCV live in </a:t>
            </a:r>
            <a:r>
              <a:rPr lang="en-US" sz="1200" b="0" i="0" u="sng" strike="noStrike" kern="1200" baseline="0">
                <a:solidFill>
                  <a:schemeClr val="tx1"/>
                </a:solidFill>
                <a:latin typeface="Arial" pitchFamily="34" charset="0"/>
                <a:ea typeface="+mn-ea"/>
                <a:cs typeface="+mn-cs"/>
              </a:rPr>
              <a:t>areas impacted by recent conflict</a:t>
            </a:r>
            <a:r>
              <a:rPr lang="en-US" sz="1200" b="0" i="0" u="none" strike="noStrike" kern="1200" baseline="0">
                <a:solidFill>
                  <a:schemeClr val="tx1"/>
                </a:solidFill>
                <a:latin typeface="Arial" pitchFamily="34" charset="0"/>
                <a:ea typeface="+mn-ea"/>
                <a:cs typeface="+mn-cs"/>
              </a:rPr>
              <a:t>.</a:t>
            </a:r>
          </a:p>
          <a:p>
            <a:pPr marL="628341" lvl="1" indent="-171141" fontAlgn="base">
              <a:buFont typeface="Arial" panose="020B0604020202020204" pitchFamily="34" charset="0"/>
              <a:buChar char="•"/>
            </a:pPr>
            <a:r>
              <a:rPr lang="en-US" sz="1200" b="0" i="0" u="sng" strike="noStrike" kern="1200" baseline="0">
                <a:solidFill>
                  <a:schemeClr val="tx1"/>
                </a:solidFill>
                <a:latin typeface="Arial" pitchFamily="34" charset="0"/>
                <a:ea typeface="+mn-ea"/>
                <a:cs typeface="+mn-cs"/>
              </a:rPr>
              <a:t>Over 10% </a:t>
            </a:r>
            <a:r>
              <a:rPr lang="en-US" sz="1200" b="0" i="0" u="none" strike="noStrike" kern="1200" baseline="0">
                <a:solidFill>
                  <a:schemeClr val="tx1"/>
                </a:solidFill>
                <a:latin typeface="Arial" pitchFamily="34" charset="0"/>
                <a:ea typeface="+mn-ea"/>
                <a:cs typeface="+mn-cs"/>
              </a:rPr>
              <a:t>of children that have not received DTP1/DTP3/MCV in GAVI focus countries </a:t>
            </a:r>
            <a:r>
              <a:rPr lang="en-US" sz="1200" b="0" i="0" u="sng" strike="noStrike" kern="1200" baseline="0">
                <a:solidFill>
                  <a:schemeClr val="tx1"/>
                </a:solidFill>
                <a:latin typeface="Arial" pitchFamily="34" charset="0"/>
                <a:ea typeface="+mn-ea"/>
                <a:cs typeface="+mn-cs"/>
              </a:rPr>
              <a:t>live in areas that are more than 3 hours travel time </a:t>
            </a:r>
            <a:r>
              <a:rPr lang="en-US" sz="1200" b="0" i="0" u="none" strike="noStrike" kern="1200" baseline="0">
                <a:solidFill>
                  <a:schemeClr val="tx1"/>
                </a:solidFill>
                <a:latin typeface="Arial" pitchFamily="34" charset="0"/>
                <a:ea typeface="+mn-ea"/>
                <a:cs typeface="+mn-cs"/>
              </a:rPr>
              <a:t>from the nearest town or city, while a </a:t>
            </a:r>
            <a:r>
              <a:rPr lang="en-US" sz="1200" b="0" i="0" u="sng" strike="noStrike" kern="1200" baseline="0">
                <a:solidFill>
                  <a:schemeClr val="tx1"/>
                </a:solidFill>
                <a:latin typeface="Arial" pitchFamily="34" charset="0"/>
                <a:ea typeface="+mn-ea"/>
                <a:cs typeface="+mn-cs"/>
              </a:rPr>
              <a:t>similar number live in urban areas</a:t>
            </a:r>
            <a:r>
              <a:rPr lang="en-US" sz="1200" b="0" i="0" u="none" strike="noStrike" kern="1200" baseline="0">
                <a:solidFill>
                  <a:schemeClr val="tx1"/>
                </a:solidFill>
                <a:latin typeface="Arial" pitchFamily="34" charset="0"/>
                <a:ea typeface="+mn-ea"/>
                <a:cs typeface="+mn-cs"/>
              </a:rPr>
              <a:t>.</a:t>
            </a:r>
          </a:p>
          <a:p>
            <a:pPr marL="628341" lvl="1" indent="-171141" fontAlgn="base">
              <a:buFont typeface="Arial" panose="020B0604020202020204" pitchFamily="34" charset="0"/>
              <a:buChar char="•"/>
            </a:pPr>
            <a:r>
              <a:rPr lang="en-US" sz="1200" b="0" i="0" u="sng" strike="noStrike" kern="1200" baseline="0">
                <a:solidFill>
                  <a:schemeClr val="tx1"/>
                </a:solidFill>
                <a:latin typeface="Arial" pitchFamily="34" charset="0"/>
                <a:ea typeface="+mn-ea"/>
                <a:cs typeface="+mn-cs"/>
              </a:rPr>
              <a:t>Substantial variations exist between and within countries</a:t>
            </a:r>
            <a:r>
              <a:rPr lang="en-US" sz="1200" b="0" i="0" u="none" strike="noStrike" kern="1200" baseline="0">
                <a:solidFill>
                  <a:schemeClr val="tx1"/>
                </a:solidFill>
                <a:latin typeface="Arial" pitchFamily="34" charset="0"/>
                <a:ea typeface="+mn-ea"/>
                <a:cs typeface="+mn-cs"/>
              </a:rPr>
              <a:t>, with the children not receiving DTP1/DTP3/MCV living almost exclusively in </a:t>
            </a:r>
            <a:r>
              <a:rPr lang="en-US" sz="1200" b="0" i="0" u="sng" strike="noStrike" kern="1200" baseline="0">
                <a:solidFill>
                  <a:schemeClr val="tx1"/>
                </a:solidFill>
                <a:latin typeface="Arial" pitchFamily="34" charset="0"/>
                <a:ea typeface="+mn-ea"/>
                <a:cs typeface="+mn-cs"/>
              </a:rPr>
              <a:t>conflict‐affected areas in some countries (e.g. Yemen, Iraq)</a:t>
            </a:r>
            <a:r>
              <a:rPr lang="en-US" sz="1200" b="0" i="0" u="none" strike="noStrike" kern="1200" baseline="0">
                <a:solidFill>
                  <a:schemeClr val="tx1"/>
                </a:solidFill>
                <a:latin typeface="Arial" pitchFamily="34" charset="0"/>
                <a:ea typeface="+mn-ea"/>
                <a:cs typeface="+mn-cs"/>
              </a:rPr>
              <a:t>, and substantial numbers living in </a:t>
            </a:r>
            <a:r>
              <a:rPr lang="en-US" sz="1200" b="0" i="0" u="sng" strike="noStrike" kern="1200" baseline="0">
                <a:solidFill>
                  <a:schemeClr val="tx1"/>
                </a:solidFill>
                <a:latin typeface="Arial" pitchFamily="34" charset="0"/>
                <a:ea typeface="+mn-ea"/>
                <a:cs typeface="+mn-cs"/>
              </a:rPr>
              <a:t>remote rural locations for other countries (e.g. Republic of Congo, Chad).</a:t>
            </a:r>
          </a:p>
          <a:p>
            <a:pPr marL="628341" lvl="1" indent="-171141" fontAlgn="base">
              <a:buFont typeface="Arial" panose="020B0604020202020204" pitchFamily="34" charset="0"/>
              <a:buChar char="•"/>
            </a:pPr>
            <a:r>
              <a:rPr lang="en-US" sz="1200" b="0" i="0" u="none" strike="noStrike" kern="1200" baseline="0">
                <a:solidFill>
                  <a:schemeClr val="tx1"/>
                </a:solidFill>
                <a:latin typeface="Arial" pitchFamily="34" charset="0"/>
                <a:ea typeface="+mn-ea"/>
                <a:cs typeface="+mn-cs"/>
              </a:rPr>
              <a:t>The </a:t>
            </a:r>
            <a:r>
              <a:rPr lang="en-US" sz="1200" b="0" i="0" u="sng" strike="noStrike" kern="1200" baseline="0">
                <a:solidFill>
                  <a:schemeClr val="tx1"/>
                </a:solidFill>
                <a:latin typeface="Arial" pitchFamily="34" charset="0"/>
                <a:ea typeface="+mn-ea"/>
                <a:cs typeface="+mn-cs"/>
              </a:rPr>
              <a:t>largest numbers of children living in remote rural </a:t>
            </a:r>
            <a:r>
              <a:rPr lang="en-US" sz="1200" b="0" i="0" u="none" strike="noStrike" kern="1200" baseline="0">
                <a:solidFill>
                  <a:schemeClr val="tx1"/>
                </a:solidFill>
                <a:latin typeface="Arial" pitchFamily="34" charset="0"/>
                <a:ea typeface="+mn-ea"/>
                <a:cs typeface="+mn-cs"/>
              </a:rPr>
              <a:t>locations that have not received DTP1/DTP3/MCV are in </a:t>
            </a:r>
            <a:r>
              <a:rPr lang="en-US" sz="1200" b="0" i="0" u="sng" strike="noStrike" kern="1200" baseline="0">
                <a:solidFill>
                  <a:schemeClr val="tx1"/>
                </a:solidFill>
                <a:latin typeface="Arial" pitchFamily="34" charset="0"/>
                <a:ea typeface="+mn-ea"/>
                <a:cs typeface="+mn-cs"/>
              </a:rPr>
              <a:t>DR Congo and Ethiopia</a:t>
            </a:r>
            <a:r>
              <a:rPr lang="en-US" sz="1200" b="0" i="0" u="none" strike="noStrike" kern="1200" baseline="0">
                <a:solidFill>
                  <a:schemeClr val="tx1"/>
                </a:solidFill>
                <a:latin typeface="Arial" pitchFamily="34" charset="0"/>
                <a:ea typeface="+mn-ea"/>
                <a:cs typeface="+mn-cs"/>
              </a:rPr>
              <a:t>, while the largest numbers living in areas affected by recent </a:t>
            </a:r>
            <a:r>
              <a:rPr lang="en-US" sz="1200" b="0" i="0" u="sng" strike="noStrike" kern="1200" baseline="0">
                <a:solidFill>
                  <a:schemeClr val="tx1"/>
                </a:solidFill>
                <a:latin typeface="Arial" pitchFamily="34" charset="0"/>
                <a:ea typeface="+mn-ea"/>
                <a:cs typeface="+mn-cs"/>
              </a:rPr>
              <a:t>conflict are in Nigeria</a:t>
            </a:r>
            <a:r>
              <a:rPr lang="en-US" sz="1200" b="0" i="0" u="none" strike="noStrike" kern="1200" baseline="0">
                <a:solidFill>
                  <a:schemeClr val="tx1"/>
                </a:solidFill>
                <a:latin typeface="Arial" pitchFamily="34" charset="0"/>
                <a:ea typeface="+mn-ea"/>
                <a:cs typeface="+mn-cs"/>
              </a:rPr>
              <a:t>.</a:t>
            </a:r>
          </a:p>
          <a:p>
            <a:pPr marL="628341" lvl="1" indent="-171141" fontAlgn="base">
              <a:buFont typeface="Arial" panose="020B0604020202020204" pitchFamily="34" charset="0"/>
              <a:buChar char="•"/>
            </a:pPr>
            <a:r>
              <a:rPr lang="en-US" sz="1200" b="0" i="0" u="sng" strike="noStrike" kern="1200" baseline="0">
                <a:solidFill>
                  <a:schemeClr val="tx1"/>
                </a:solidFill>
                <a:latin typeface="Arial" pitchFamily="34" charset="0"/>
                <a:ea typeface="+mn-ea"/>
                <a:cs typeface="+mn-cs"/>
              </a:rPr>
              <a:t>Large variations exist in the spatial concentration </a:t>
            </a:r>
            <a:r>
              <a:rPr lang="en-US" sz="1200" b="0" i="0" u="none" strike="noStrike" kern="1200" baseline="0">
                <a:solidFill>
                  <a:schemeClr val="tx1"/>
                </a:solidFill>
                <a:latin typeface="Arial" pitchFamily="34" charset="0"/>
                <a:ea typeface="+mn-ea"/>
                <a:cs typeface="+mn-cs"/>
              </a:rPr>
              <a:t>of children that have not received DTP1/DTP3/MCV, with the vast majority clustered within small areas for some countries and more equally spread in others.</a:t>
            </a:r>
          </a:p>
          <a:p>
            <a:pPr marL="628341" lvl="1" indent="-171141" fontAlgn="base">
              <a:buFont typeface="Arial" panose="020B0604020202020204" pitchFamily="34" charset="0"/>
              <a:buChar char="•"/>
            </a:pPr>
            <a:r>
              <a:rPr lang="en-US" sz="1200" b="0" i="0" u="none" strike="noStrike" kern="1200" baseline="0">
                <a:solidFill>
                  <a:schemeClr val="tx1"/>
                </a:solidFill>
                <a:latin typeface="Arial" pitchFamily="34" charset="0"/>
                <a:ea typeface="+mn-ea"/>
                <a:cs typeface="+mn-cs"/>
              </a:rPr>
              <a:t>The distributions and numbers of under/un‐vaccinated under 1 year old children show strong similarities between the three doses examined, but differences exist, with those not receiving DTP3 and MCV more concentrated in urban areas than for DTP1, and children not receiving DTP1 relatively more concentrated in conflict‐affected areas.</a:t>
            </a:r>
            <a:endParaRPr lang="en-GB" b="1"/>
          </a:p>
          <a:p>
            <a:pPr marL="0" indent="0" fontAlgn="base">
              <a:buFont typeface="Arial" panose="020B0604020202020204" pitchFamily="34" charset="0"/>
              <a:buNone/>
            </a:pPr>
            <a:endParaRPr lang="en-GB" b="1"/>
          </a:p>
          <a:p>
            <a:pPr marL="0" indent="0" fontAlgn="base">
              <a:buFont typeface="Arial" panose="020B0604020202020204" pitchFamily="34" charset="0"/>
              <a:buNone/>
            </a:pPr>
            <a:r>
              <a:rPr lang="en-GB" b="1"/>
              <a:t>Other data: </a:t>
            </a:r>
          </a:p>
          <a:p>
            <a:pPr marL="171141" indent="-171141" fontAlgn="base">
              <a:buFont typeface="Arial" panose="020B0604020202020204" pitchFamily="34" charset="0"/>
              <a:buChar char="•"/>
            </a:pPr>
            <a:r>
              <a:rPr lang="en-GB" b="1"/>
              <a:t>Urban slums: </a:t>
            </a:r>
            <a:endParaRPr lang="en-US" sz="1400"/>
          </a:p>
          <a:p>
            <a:pPr marL="627518" lvl="1" indent="-171141" fontAlgn="base">
              <a:buFont typeface="Arial" panose="020B0604020202020204" pitchFamily="34" charset="0"/>
              <a:buChar char="•"/>
            </a:pPr>
            <a:r>
              <a:rPr lang="en-GB"/>
              <a:t>Rapid growth of cities means that </a:t>
            </a:r>
            <a:r>
              <a:rPr lang="en-GB" b="1"/>
              <a:t>over 4 billion people now live in urban areas (nearly 50% more than in 2000)</a:t>
            </a:r>
            <a:r>
              <a:rPr lang="en-GB"/>
              <a:t>, whose rapid and unplanned growth means public services are often not reliably available. </a:t>
            </a:r>
            <a:endParaRPr lang="en-US" sz="1400"/>
          </a:p>
          <a:p>
            <a:pPr marL="627518" lvl="1" indent="-171141" fontAlgn="base">
              <a:buFont typeface="Arial" panose="020B0604020202020204" pitchFamily="34" charset="0"/>
              <a:buChar char="•"/>
            </a:pPr>
            <a:r>
              <a:rPr lang="en-GB"/>
              <a:t>As a result, a growing number of under-immunised live in urban and peri-urban areas including slums</a:t>
            </a:r>
            <a:endParaRPr lang="en-US" sz="1400"/>
          </a:p>
          <a:p>
            <a:pPr marL="627518" lvl="1" indent="-171141" fontAlgn="base">
              <a:buFont typeface="Arial" panose="020B0604020202020204" pitchFamily="34" charset="0"/>
              <a:buChar char="•"/>
            </a:pPr>
            <a:r>
              <a:rPr lang="en-GB"/>
              <a:t>By </a:t>
            </a:r>
            <a:r>
              <a:rPr lang="en-GB" b="1"/>
              <a:t>2050</a:t>
            </a:r>
            <a:endParaRPr lang="en-US" sz="1400" b="1"/>
          </a:p>
          <a:p>
            <a:pPr marL="1083895" lvl="2" indent="-171141" fontAlgn="base">
              <a:buFont typeface="Arial" panose="020B0604020202020204" pitchFamily="34" charset="0"/>
              <a:buChar char="•"/>
            </a:pPr>
            <a:r>
              <a:rPr lang="en-GB" b="1"/>
              <a:t>68% of the world’s population will live in urban </a:t>
            </a:r>
            <a:r>
              <a:rPr lang="en-GB"/>
              <a:t>rather than rural areas</a:t>
            </a:r>
            <a:endParaRPr lang="en-US" sz="1400"/>
          </a:p>
          <a:p>
            <a:pPr marL="1083895" lvl="2" indent="-171141" fontAlgn="base">
              <a:buFont typeface="Arial" panose="020B0604020202020204" pitchFamily="34" charset="0"/>
              <a:buChar char="•"/>
            </a:pPr>
            <a:r>
              <a:rPr lang="en-GB" b="1"/>
              <a:t>2bn more people will be in urban areas </a:t>
            </a:r>
            <a:r>
              <a:rPr lang="en-GB"/>
              <a:t>in Africa &amp; Asia </a:t>
            </a:r>
          </a:p>
          <a:p>
            <a:pPr marL="1083895" lvl="2" indent="-171141" fontAlgn="base">
              <a:buFont typeface="Arial" panose="020B0604020202020204" pitchFamily="34" charset="0"/>
              <a:buChar char="•"/>
            </a:pPr>
            <a:endParaRPr lang="en-US" sz="1400"/>
          </a:p>
          <a:p>
            <a:pPr marL="171141" indent="-171141" fontAlgn="base">
              <a:buFont typeface="Arial" panose="020B0604020202020204" pitchFamily="34" charset="0"/>
              <a:buChar char="•"/>
            </a:pPr>
            <a:endParaRPr lang="en-US" sz="1400"/>
          </a:p>
          <a:p>
            <a:pPr marL="171141" indent="-171141" fontAlgn="base">
              <a:buFont typeface="Arial" panose="020B0604020202020204" pitchFamily="34" charset="0"/>
              <a:buChar char="•"/>
            </a:pPr>
            <a:r>
              <a:rPr lang="en-GB" b="1"/>
              <a:t>Remote rural: </a:t>
            </a:r>
            <a:endParaRPr lang="en-US" sz="1400"/>
          </a:p>
          <a:p>
            <a:pPr marL="627518" lvl="1" indent="-171141" fontAlgn="base">
              <a:buFont typeface="Arial" panose="020B0604020202020204" pitchFamily="34" charset="0"/>
              <a:buChar char="•"/>
            </a:pPr>
            <a:r>
              <a:rPr lang="en-GB"/>
              <a:t>18 years ago (when Gavi started) most of the under-immunised lived in rural communities beyond the reach of routine immunisation services - efforts to extend services mean many of these communities are now being reached. </a:t>
            </a:r>
            <a:endParaRPr lang="en-US" sz="1400"/>
          </a:p>
          <a:p>
            <a:pPr marL="627518" lvl="1" indent="-171141" fontAlgn="base">
              <a:buFont typeface="Arial" panose="020B0604020202020204" pitchFamily="34" charset="0"/>
              <a:buChar char="•"/>
            </a:pPr>
            <a:r>
              <a:rPr lang="en-GB"/>
              <a:t>Although the </a:t>
            </a:r>
            <a:r>
              <a:rPr lang="en-GB" b="1"/>
              <a:t>majority of under-immunised still live in remote areas, there has been a shift to urban areas</a:t>
            </a:r>
            <a:r>
              <a:rPr lang="en-GB"/>
              <a:t> due to migration and urbanisation</a:t>
            </a:r>
            <a:endParaRPr lang="en-US" sz="1400"/>
          </a:p>
          <a:p>
            <a:pPr fontAlgn="base"/>
            <a:r>
              <a:rPr lang="en-GB"/>
              <a:t> </a:t>
            </a:r>
            <a:endParaRPr lang="en-US" sz="1400"/>
          </a:p>
          <a:p>
            <a:pPr marL="171141" indent="-171141" fontAlgn="base">
              <a:buFont typeface="Arial" panose="020B0604020202020204" pitchFamily="34" charset="0"/>
              <a:buChar char="•"/>
            </a:pPr>
            <a:r>
              <a:rPr lang="en-GB" b="1"/>
              <a:t>Fragile &amp; conflict settings: </a:t>
            </a:r>
            <a:endParaRPr lang="en-US" sz="1400"/>
          </a:p>
          <a:p>
            <a:pPr marL="627518" lvl="1" indent="-171141" fontAlgn="base">
              <a:buFont typeface="Arial" panose="020B0604020202020204" pitchFamily="34" charset="0"/>
              <a:buChar char="•"/>
            </a:pPr>
            <a:r>
              <a:rPr lang="en-GB"/>
              <a:t>Fragility is also a growing challenge with more under-immunised now living in fragile areas. </a:t>
            </a:r>
            <a:endParaRPr lang="en-US" sz="1400"/>
          </a:p>
          <a:p>
            <a:pPr marL="627518" lvl="1" indent="-171141" fontAlgn="base">
              <a:buFont typeface="Arial" panose="020B0604020202020204" pitchFamily="34" charset="0"/>
              <a:buChar char="•"/>
            </a:pPr>
            <a:r>
              <a:rPr lang="en-GB"/>
              <a:t>For example, the </a:t>
            </a:r>
            <a:r>
              <a:rPr lang="en-GB" b="1"/>
              <a:t>number of state and non-state conflicts has almost doubled over the last ten years</a:t>
            </a:r>
            <a:endParaRPr lang="en-US" sz="1400" b="1"/>
          </a:p>
          <a:p>
            <a:pPr marL="627518" lvl="1" indent="-171141" fontAlgn="base">
              <a:buFont typeface="Arial" panose="020B0604020202020204" pitchFamily="34" charset="0"/>
              <a:buChar char="•"/>
            </a:pPr>
            <a:r>
              <a:rPr lang="en-GB"/>
              <a:t>In 2017, </a:t>
            </a:r>
            <a:r>
              <a:rPr lang="en-GB" b="1"/>
              <a:t>of 9 highest countries receiving refugees, 8 are Gavi countries </a:t>
            </a:r>
            <a:r>
              <a:rPr lang="en-GB"/>
              <a:t>(UNHCR 2017) (Bangladesh, Sudan, Uganda, DRC, Ethiopia, Cameroon, Angola and Tanzania – noting that the country with the highest number is Turkey)</a:t>
            </a:r>
            <a:endParaRPr lang="en-US" sz="1400"/>
          </a:p>
          <a:p>
            <a:pPr marL="627518" lvl="1" indent="-171141" fontAlgn="base">
              <a:buFont typeface="Arial" panose="020B0604020202020204" pitchFamily="34" charset="0"/>
              <a:buChar char="•"/>
            </a:pPr>
            <a:r>
              <a:rPr lang="en-GB"/>
              <a:t>Cumulative total of </a:t>
            </a:r>
            <a:r>
              <a:rPr lang="en-GB" b="1"/>
              <a:t>people forcibly displaced from their homes worldwide was </a:t>
            </a:r>
            <a:r>
              <a:rPr lang="en-GB" b="1" u="sng"/>
              <a:t>68.5m at the end of 2017</a:t>
            </a:r>
            <a:r>
              <a:rPr lang="en-GB" b="1"/>
              <a:t> </a:t>
            </a:r>
            <a:r>
              <a:rPr lang="en-GB"/>
              <a:t>(i.e. the forcibly displaced population has now overtaken that of the UK). This includes 25.4m refugees, over half of whom are younger than 18.</a:t>
            </a:r>
            <a:endParaRPr lang="en-US" sz="1400"/>
          </a:p>
          <a:p>
            <a:pPr marL="627518" lvl="1" indent="-171141" fontAlgn="base">
              <a:buFont typeface="Arial" panose="020B0604020202020204" pitchFamily="34" charset="0"/>
              <a:buChar char="•"/>
            </a:pPr>
            <a:r>
              <a:rPr lang="en-GB"/>
              <a:t>Nearly </a:t>
            </a:r>
            <a:r>
              <a:rPr lang="en-GB" b="1"/>
              <a:t>1 person is forcibly displaced every 2 seconds due to conflict </a:t>
            </a:r>
            <a:r>
              <a:rPr lang="en-GB"/>
              <a:t>or persecution </a:t>
            </a:r>
            <a:endParaRPr lang="en-US" sz="1400"/>
          </a:p>
          <a:p>
            <a:pPr marL="627518" lvl="1" indent="-171141" fontAlgn="base">
              <a:buFont typeface="Arial" panose="020B0604020202020204" pitchFamily="34" charset="0"/>
              <a:buChar char="•"/>
            </a:pPr>
            <a:r>
              <a:rPr lang="en-GB" b="1" u="sng"/>
              <a:t>An estimated 10m displaced people have no nationality.</a:t>
            </a:r>
            <a:r>
              <a:rPr lang="en-GB" u="sng"/>
              <a:t> They are denied access to basic human rights such as education, healthcare, employment and freedom of movement</a:t>
            </a:r>
          </a:p>
          <a:p>
            <a:pPr marL="627518" marR="0" lvl="1" indent="-171141"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1" i="1" u="none" strike="noStrike" kern="1200" cap="none" spc="0" normalizeH="0" baseline="0" noProof="0">
                <a:ln>
                  <a:noFill/>
                </a:ln>
                <a:solidFill>
                  <a:srgbClr val="343434">
                    <a:lumMod val="50000"/>
                  </a:srgbClr>
                </a:solidFill>
                <a:effectLst/>
                <a:uLnTx/>
                <a:uFillTx/>
                <a:latin typeface="Arial"/>
                <a:ea typeface="+mn-ea"/>
                <a:cs typeface="+mn-cs"/>
              </a:rPr>
              <a:t>&gt;70 million people displaced worldwide; 84% refugees in developing countries</a:t>
            </a:r>
          </a:p>
          <a:p>
            <a:pPr marL="627518" lvl="1" indent="-171141" fontAlgn="base">
              <a:buFont typeface="Arial" panose="020B0604020202020204" pitchFamily="34" charset="0"/>
              <a:buChar char="•"/>
            </a:pPr>
            <a:endParaRPr lang="en-US" sz="140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650848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dirty="0"/>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dirty="0"/>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dirty="0"/>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dirty="0"/>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275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ank_you_2">
    <p:spTree>
      <p:nvGrpSpPr>
        <p:cNvPr id="1" name=""/>
        <p:cNvGrpSpPr/>
        <p:nvPr/>
      </p:nvGrpSpPr>
      <p:grpSpPr>
        <a:xfrm>
          <a:off x="0" y="0"/>
          <a:ext cx="0" cy="0"/>
          <a:chOff x="0" y="0"/>
          <a:chExt cx="0" cy="0"/>
        </a:xfrm>
      </p:grpSpPr>
      <p:pic>
        <p:nvPicPr>
          <p:cNvPr id="18" name="Image 17" descr="Image_03.jpg"/>
          <p:cNvPicPr>
            <a:picLocks noChangeAspect="1"/>
          </p:cNvPicPr>
          <p:nvPr userDrawn="1"/>
        </p:nvPicPr>
        <p:blipFill>
          <a:blip r:embed="rId2" cstate="print"/>
          <a:stretch>
            <a:fillRect/>
          </a:stretch>
        </p:blipFill>
        <p:spPr bwMode="gray">
          <a:xfrm>
            <a:off x="9930108" y="-25275"/>
            <a:ext cx="8386768" cy="8568102"/>
          </a:xfrm>
          <a:prstGeom prst="rect">
            <a:avLst/>
          </a:prstGeom>
        </p:spPr>
      </p:pic>
      <p:sp>
        <p:nvSpPr>
          <p:cNvPr id="13" name="Forme libre 12"/>
          <p:cNvSpPr/>
          <p:nvPr userDrawn="1"/>
        </p:nvSpPr>
        <p:spPr>
          <a:xfrm>
            <a:off x="5" y="0"/>
            <a:ext cx="14092002" cy="7740000"/>
          </a:xfrm>
          <a:custGeom>
            <a:avLst/>
            <a:gdLst>
              <a:gd name="connsiteX0" fmla="*/ 0 w 7046001"/>
              <a:gd name="connsiteY0" fmla="*/ 0 h 3870000"/>
              <a:gd name="connsiteX1" fmla="*/ 7046001 w 7046001"/>
              <a:gd name="connsiteY1" fmla="*/ 0 h 3870000"/>
              <a:gd name="connsiteX2" fmla="*/ 5146256 w 7046001"/>
              <a:gd name="connsiteY2" fmla="*/ 3580448 h 3870000"/>
              <a:gd name="connsiteX3" fmla="*/ 5116340 w 7046001"/>
              <a:gd name="connsiteY3" fmla="*/ 3870000 h 3870000"/>
              <a:gd name="connsiteX4" fmla="*/ 0 w 7046001"/>
              <a:gd name="connsiteY4" fmla="*/ 3870000 h 38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6001" h="3870000">
                <a:moveTo>
                  <a:pt x="0" y="0"/>
                </a:moveTo>
                <a:lnTo>
                  <a:pt x="7046001" y="0"/>
                </a:lnTo>
                <a:cubicBezTo>
                  <a:pt x="7040718" y="945283"/>
                  <a:pt x="5396983" y="2115735"/>
                  <a:pt x="5146256" y="3580448"/>
                </a:cubicBezTo>
                <a:lnTo>
                  <a:pt x="5116340" y="3870000"/>
                </a:lnTo>
                <a:lnTo>
                  <a:pt x="0" y="387000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22" name="Rectangle 21"/>
          <p:cNvSpPr/>
          <p:nvPr userDrawn="1"/>
        </p:nvSpPr>
        <p:spPr bwMode="gray">
          <a:xfrm>
            <a:off x="7270755" y="7897809"/>
            <a:ext cx="11017250" cy="238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9" name="Espace réservé du texte 8"/>
          <p:cNvSpPr>
            <a:spLocks noGrp="1"/>
          </p:cNvSpPr>
          <p:nvPr>
            <p:ph type="body" sz="quarter" idx="13" hasCustomPrompt="1"/>
          </p:nvPr>
        </p:nvSpPr>
        <p:spPr bwMode="gray">
          <a:xfrm>
            <a:off x="1008000" y="1461600"/>
            <a:ext cx="9576000" cy="3348000"/>
          </a:xfrm>
        </p:spPr>
        <p:txBody>
          <a:bodyPr anchor="b" anchorCtr="0"/>
          <a:lstStyle>
            <a:lvl1pPr marL="0" indent="0" algn="l">
              <a:lnSpc>
                <a:spcPct val="90000"/>
              </a:lnSpc>
              <a:buNone/>
              <a:defRPr sz="5600" b="1" cap="none" baseline="0">
                <a:solidFill>
                  <a:schemeClr val="bg1"/>
                </a:solidFill>
              </a:defRPr>
            </a:lvl1pPr>
            <a:lvl2pPr marL="0" algn="ctr">
              <a:lnSpc>
                <a:spcPct val="100000"/>
              </a:lnSpc>
              <a:spcBef>
                <a:spcPts val="13800"/>
              </a:spcBef>
              <a:defRPr sz="4000" b="1">
                <a:solidFill>
                  <a:schemeClr val="bg1"/>
                </a:solidFill>
              </a:defRPr>
            </a:lvl2pPr>
          </a:lstStyle>
          <a:p>
            <a:pPr lvl="0"/>
            <a:r>
              <a:rPr lang="en-GB" noProof="0"/>
              <a:t>THANK YOU</a:t>
            </a:r>
          </a:p>
        </p:txBody>
      </p:sp>
      <p:sp>
        <p:nvSpPr>
          <p:cNvPr id="11" name="Espace réservé du numéro de diapositive 10"/>
          <p:cNvSpPr>
            <a:spLocks noGrp="1"/>
          </p:cNvSpPr>
          <p:nvPr>
            <p:ph type="sldNum" sz="quarter" idx="16"/>
          </p:nvPr>
        </p:nvSpPr>
        <p:spPr bwMode="gray"/>
        <p:txBody>
          <a:bodyPr/>
          <a:lstStyle>
            <a:lvl1pPr>
              <a:defRPr sz="200">
                <a:solidFill>
                  <a:schemeClr val="bg1">
                    <a:alpha val="0"/>
                  </a:schemeClr>
                </a:solidFill>
              </a:defRPr>
            </a:lvl1pPr>
          </a:lstStyle>
          <a:p>
            <a:pPr algn="l"/>
            <a:r>
              <a:rPr lang="en-GB" noProof="0"/>
              <a:t>Page: </a:t>
            </a:r>
            <a:fld id="{733122C9-A0B9-462F-8757-0847AD287B63}" type="slidenum">
              <a:rPr lang="en-GB" noProof="0" smtClean="0"/>
              <a:pPr algn="l"/>
              <a:t>‹#›</a:t>
            </a:fld>
            <a:endParaRPr lang="en-GB" noProof="0"/>
          </a:p>
        </p:txBody>
      </p:sp>
      <p:sp>
        <p:nvSpPr>
          <p:cNvPr id="15" name="Espace réservé du texte 14"/>
          <p:cNvSpPr>
            <a:spLocks noGrp="1"/>
          </p:cNvSpPr>
          <p:nvPr>
            <p:ph type="body" sz="quarter" idx="19" hasCustomPrompt="1"/>
          </p:nvPr>
        </p:nvSpPr>
        <p:spPr bwMode="gray">
          <a:xfrm>
            <a:off x="8388000" y="8848800"/>
            <a:ext cx="8827200" cy="486000"/>
          </a:xfrm>
        </p:spPr>
        <p:txBody>
          <a:bodyPr anchor="b" anchorCtr="0"/>
          <a:lstStyle>
            <a:lvl1pPr algn="r">
              <a:lnSpc>
                <a:spcPct val="100000"/>
              </a:lnSpc>
              <a:defRPr sz="1800" b="1">
                <a:solidFill>
                  <a:schemeClr val="accent2"/>
                </a:solidFill>
              </a:defRPr>
            </a:lvl1pPr>
          </a:lstStyle>
          <a:p>
            <a:r>
              <a:rPr lang="fr-FR" err="1"/>
              <a:t>Reach</a:t>
            </a:r>
            <a:r>
              <a:rPr lang="fr-FR"/>
              <a:t> </a:t>
            </a:r>
            <a:r>
              <a:rPr lang="fr-FR" err="1"/>
              <a:t>every</a:t>
            </a:r>
            <a:r>
              <a:rPr lang="fr-FR"/>
              <a:t> </a:t>
            </a:r>
            <a:r>
              <a:rPr lang="fr-FR" err="1"/>
              <a:t>child</a:t>
            </a:r>
            <a:endParaRPr lang="fr-FR"/>
          </a:p>
        </p:txBody>
      </p:sp>
      <p:sp>
        <p:nvSpPr>
          <p:cNvPr id="16" name="Rectangle 15"/>
          <p:cNvSpPr/>
          <p:nvPr userDrawn="1"/>
        </p:nvSpPr>
        <p:spPr bwMode="gray">
          <a:xfrm>
            <a:off x="8388000" y="9424802"/>
            <a:ext cx="8827200" cy="43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1800" noProof="0">
                <a:solidFill>
                  <a:schemeClr val="accent3"/>
                </a:solidFill>
              </a:rPr>
              <a:t>www.gavi.org</a:t>
            </a:r>
          </a:p>
        </p:txBody>
      </p:sp>
      <p:sp>
        <p:nvSpPr>
          <p:cNvPr id="19" name="Rectangle 18"/>
          <p:cNvSpPr/>
          <p:nvPr userDrawn="1"/>
        </p:nvSpPr>
        <p:spPr bwMode="gray">
          <a:xfrm>
            <a:off x="1008000" y="5090400"/>
            <a:ext cx="35064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17" name="Espace réservé du texte 16"/>
          <p:cNvSpPr>
            <a:spLocks noGrp="1"/>
          </p:cNvSpPr>
          <p:nvPr>
            <p:ph type="body" sz="quarter" idx="20" hasCustomPrompt="1"/>
          </p:nvPr>
        </p:nvSpPr>
        <p:spPr bwMode="gray">
          <a:xfrm>
            <a:off x="0" y="7736685"/>
            <a:ext cx="18288000" cy="431006"/>
          </a:xfrm>
          <a:solidFill>
            <a:schemeClr val="bg1"/>
          </a:solidFill>
        </p:spPr>
        <p:txBody>
          <a:bodyPr/>
          <a:lstStyle>
            <a:lvl1pPr>
              <a:defRPr sz="200" b="0">
                <a:solidFill>
                  <a:schemeClr val="bg1">
                    <a:alpha val="0"/>
                  </a:schemeClr>
                </a:solidFill>
              </a:defRPr>
            </a:lvl1pPr>
          </a:lstStyle>
          <a:p>
            <a:pPr lvl="0"/>
            <a:r>
              <a:rPr lang="en-GB" noProof="0"/>
              <a:t> </a:t>
            </a:r>
          </a:p>
        </p:txBody>
      </p:sp>
    </p:spTree>
    <p:extLst>
      <p:ext uri="{BB962C8B-B14F-4D97-AF65-F5344CB8AC3E}">
        <p14:creationId xmlns:p14="http://schemas.microsoft.com/office/powerpoint/2010/main" val="655963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dirty="0" err="1">
                <a:solidFill>
                  <a:schemeClr val="bg1"/>
                </a:solidFill>
                <a:latin typeface="Poppins" pitchFamily="2" charset="77"/>
                <a:cs typeface="Poppins" pitchFamily="2" charset="77"/>
              </a:rPr>
              <a:t>Comprehensive</a:t>
            </a:r>
            <a:r>
              <a:rPr lang="fr-FR"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dirty="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616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1008000" y="2404800"/>
            <a:ext cx="16272000" cy="62856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numéro de diapositive 13"/>
          <p:cNvSpPr>
            <a:spLocks noGrp="1"/>
          </p:cNvSpPr>
          <p:nvPr>
            <p:ph type="sldNum" sz="quarter" idx="11"/>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3196831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_Blue">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7741920"/>
          </a:xfrm>
          <a:prstGeom prst="rect">
            <a:avLst/>
          </a:prstGeom>
        </p:spPr>
      </p:pic>
      <p:pic>
        <p:nvPicPr>
          <p:cNvPr id="13" name="Image 12" descr="Bas_couv.png"/>
          <p:cNvPicPr>
            <a:picLocks noChangeAspect="1"/>
          </p:cNvPicPr>
          <p:nvPr userDrawn="1"/>
        </p:nvPicPr>
        <p:blipFill>
          <a:blip r:embed="rId3" cstate="print"/>
          <a:srcRect r="60243" b="722"/>
          <a:stretch>
            <a:fillRect/>
          </a:stretch>
        </p:blipFill>
        <p:spPr bwMode="gray">
          <a:xfrm>
            <a:off x="377280" y="7819560"/>
            <a:ext cx="5124740" cy="2376000"/>
          </a:xfrm>
          <a:prstGeom prst="rect">
            <a:avLst/>
          </a:prstGeom>
        </p:spPr>
      </p:pic>
      <p:sp>
        <p:nvSpPr>
          <p:cNvPr id="22" name="Rectangle 21"/>
          <p:cNvSpPr/>
          <p:nvPr userDrawn="1"/>
        </p:nvSpPr>
        <p:spPr bwMode="gray">
          <a:xfrm>
            <a:off x="7270755" y="7897809"/>
            <a:ext cx="11017250" cy="238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9" name="Espace réservé du texte 8"/>
          <p:cNvSpPr>
            <a:spLocks noGrp="1"/>
          </p:cNvSpPr>
          <p:nvPr>
            <p:ph type="body" sz="quarter" idx="13" hasCustomPrompt="1"/>
          </p:nvPr>
        </p:nvSpPr>
        <p:spPr bwMode="gray">
          <a:xfrm>
            <a:off x="1008000" y="1461600"/>
            <a:ext cx="9576000" cy="3348000"/>
          </a:xfrm>
        </p:spPr>
        <p:txBody>
          <a:bodyPr anchor="b" anchorCtr="0"/>
          <a:lstStyle>
            <a:lvl1pPr marL="0" indent="0" algn="l">
              <a:lnSpc>
                <a:spcPct val="90000"/>
              </a:lnSpc>
              <a:buNone/>
              <a:defRPr sz="5600" b="1" cap="none" baseline="0">
                <a:solidFill>
                  <a:schemeClr val="bg1"/>
                </a:solidFill>
              </a:defRPr>
            </a:lvl1pPr>
            <a:lvl2pPr marL="0" algn="ctr">
              <a:lnSpc>
                <a:spcPct val="100000"/>
              </a:lnSpc>
              <a:spcBef>
                <a:spcPts val="13800"/>
              </a:spcBef>
              <a:defRPr sz="4000" b="1">
                <a:solidFill>
                  <a:schemeClr val="bg1"/>
                </a:solidFill>
              </a:defRPr>
            </a:lvl2pPr>
          </a:lstStyle>
          <a:p>
            <a:pPr lvl="0"/>
            <a:r>
              <a:rPr lang="en-GB" noProof="0"/>
              <a:t>TITLE</a:t>
            </a:r>
          </a:p>
        </p:txBody>
      </p:sp>
      <p:sp>
        <p:nvSpPr>
          <p:cNvPr id="8" name="Espace réservé du texte 8"/>
          <p:cNvSpPr>
            <a:spLocks noGrp="1"/>
          </p:cNvSpPr>
          <p:nvPr>
            <p:ph type="body" sz="quarter" idx="14" hasCustomPrompt="1"/>
          </p:nvPr>
        </p:nvSpPr>
        <p:spPr bwMode="gray">
          <a:xfrm>
            <a:off x="1008000" y="5378400"/>
            <a:ext cx="9576000" cy="2217600"/>
          </a:xfrm>
        </p:spPr>
        <p:txBody>
          <a:bodyPr anchor="t" anchorCtr="0"/>
          <a:lstStyle>
            <a:lvl1pPr marL="0" indent="0" algn="l">
              <a:lnSpc>
                <a:spcPct val="90000"/>
              </a:lnSpc>
              <a:buNone/>
              <a:defRPr sz="4000" b="0" baseline="0">
                <a:solidFill>
                  <a:schemeClr val="bg1"/>
                </a:solidFill>
              </a:defRPr>
            </a:lvl1pPr>
            <a:lvl2pPr marL="0" algn="ctr">
              <a:lnSpc>
                <a:spcPct val="100000"/>
              </a:lnSpc>
              <a:spcBef>
                <a:spcPts val="13800"/>
              </a:spcBef>
              <a:defRPr sz="4000" b="1">
                <a:solidFill>
                  <a:schemeClr val="bg1"/>
                </a:solidFill>
              </a:defRPr>
            </a:lvl2pPr>
          </a:lstStyle>
          <a:p>
            <a:pPr lvl="0"/>
            <a:r>
              <a:rPr lang="en-GB" noProof="0"/>
              <a:t>SUBTITLE</a:t>
            </a:r>
          </a:p>
        </p:txBody>
      </p:sp>
      <p:sp>
        <p:nvSpPr>
          <p:cNvPr id="11" name="Espace réservé du numéro de diapositive 10"/>
          <p:cNvSpPr>
            <a:spLocks noGrp="1"/>
          </p:cNvSpPr>
          <p:nvPr>
            <p:ph type="sldNum" sz="quarter" idx="16"/>
          </p:nvPr>
        </p:nvSpPr>
        <p:spPr bwMode="gray"/>
        <p:txBody>
          <a:bodyPr/>
          <a:lstStyle>
            <a:lvl1pPr>
              <a:defRPr sz="200">
                <a:solidFill>
                  <a:schemeClr val="bg1">
                    <a:alpha val="0"/>
                  </a:schemeClr>
                </a:solidFill>
              </a:defRPr>
            </a:lvl1pPr>
          </a:lstStyle>
          <a:p>
            <a:pPr algn="l"/>
            <a:r>
              <a:rPr lang="en-GB" noProof="0"/>
              <a:t>Page: </a:t>
            </a:r>
            <a:fld id="{733122C9-A0B9-462F-8757-0847AD287B63}" type="slidenum">
              <a:rPr lang="en-GB" noProof="0" smtClean="0"/>
              <a:pPr algn="l"/>
              <a:t>‹#›</a:t>
            </a:fld>
            <a:endParaRPr lang="en-GB" noProof="0"/>
          </a:p>
        </p:txBody>
      </p:sp>
      <p:sp>
        <p:nvSpPr>
          <p:cNvPr id="15" name="Espace réservé du texte 14"/>
          <p:cNvSpPr>
            <a:spLocks noGrp="1"/>
          </p:cNvSpPr>
          <p:nvPr>
            <p:ph type="body" sz="quarter" idx="19" hasCustomPrompt="1"/>
          </p:nvPr>
        </p:nvSpPr>
        <p:spPr bwMode="gray">
          <a:xfrm>
            <a:off x="8388000" y="8848800"/>
            <a:ext cx="8827200" cy="489600"/>
          </a:xfrm>
        </p:spPr>
        <p:txBody>
          <a:bodyPr anchor="b" anchorCtr="0"/>
          <a:lstStyle>
            <a:lvl1pPr algn="r">
              <a:lnSpc>
                <a:spcPct val="100000"/>
              </a:lnSpc>
              <a:defRPr sz="1800" b="1">
                <a:solidFill>
                  <a:schemeClr val="accent2"/>
                </a:solidFill>
              </a:defRPr>
            </a:lvl1pPr>
          </a:lstStyle>
          <a:p>
            <a:r>
              <a:rPr lang="fr-FR" err="1"/>
              <a:t>Reach</a:t>
            </a:r>
            <a:r>
              <a:rPr lang="fr-FR"/>
              <a:t> </a:t>
            </a:r>
            <a:r>
              <a:rPr lang="fr-FR" err="1"/>
              <a:t>every</a:t>
            </a:r>
            <a:r>
              <a:rPr lang="fr-FR"/>
              <a:t> </a:t>
            </a:r>
            <a:r>
              <a:rPr lang="fr-FR" err="1"/>
              <a:t>child</a:t>
            </a:r>
            <a:endParaRPr lang="fr-FR"/>
          </a:p>
        </p:txBody>
      </p:sp>
      <p:sp>
        <p:nvSpPr>
          <p:cNvPr id="16" name="Rectangle 15"/>
          <p:cNvSpPr/>
          <p:nvPr userDrawn="1"/>
        </p:nvSpPr>
        <p:spPr bwMode="gray">
          <a:xfrm>
            <a:off x="8388000" y="9424800"/>
            <a:ext cx="8827200" cy="4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1800" noProof="0">
                <a:solidFill>
                  <a:schemeClr val="accent3"/>
                </a:solidFill>
              </a:rPr>
              <a:t>www.gavi.org</a:t>
            </a:r>
          </a:p>
        </p:txBody>
      </p:sp>
      <p:sp>
        <p:nvSpPr>
          <p:cNvPr id="18" name="Rectangle 17"/>
          <p:cNvSpPr/>
          <p:nvPr userDrawn="1"/>
        </p:nvSpPr>
        <p:spPr bwMode="gray">
          <a:xfrm>
            <a:off x="1008000" y="5087842"/>
            <a:ext cx="35064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Tree>
    <p:extLst>
      <p:ext uri="{BB962C8B-B14F-4D97-AF65-F5344CB8AC3E}">
        <p14:creationId xmlns:p14="http://schemas.microsoft.com/office/powerpoint/2010/main" val="1918771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_Picture_2">
    <p:spTree>
      <p:nvGrpSpPr>
        <p:cNvPr id="1" name=""/>
        <p:cNvGrpSpPr/>
        <p:nvPr/>
      </p:nvGrpSpPr>
      <p:grpSpPr>
        <a:xfrm>
          <a:off x="0" y="0"/>
          <a:ext cx="0" cy="0"/>
          <a:chOff x="0" y="0"/>
          <a:chExt cx="0" cy="0"/>
        </a:xfrm>
      </p:grpSpPr>
      <p:pic>
        <p:nvPicPr>
          <p:cNvPr id="24" name="Imag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7741920"/>
          </a:xfrm>
          <a:prstGeom prst="rect">
            <a:avLst/>
          </a:prstGeom>
        </p:spPr>
      </p:pic>
      <p:pic>
        <p:nvPicPr>
          <p:cNvPr id="23" name="Image 22" descr="Bas_couv.png"/>
          <p:cNvPicPr>
            <a:picLocks noChangeAspect="1"/>
          </p:cNvPicPr>
          <p:nvPr userDrawn="1"/>
        </p:nvPicPr>
        <p:blipFill>
          <a:blip r:embed="rId3" cstate="print"/>
          <a:srcRect r="60243" b="722"/>
          <a:stretch>
            <a:fillRect/>
          </a:stretch>
        </p:blipFill>
        <p:spPr bwMode="gray">
          <a:xfrm>
            <a:off x="377280" y="7819560"/>
            <a:ext cx="5124740" cy="2376000"/>
          </a:xfrm>
          <a:prstGeom prst="rect">
            <a:avLst/>
          </a:prstGeom>
        </p:spPr>
      </p:pic>
      <p:sp>
        <p:nvSpPr>
          <p:cNvPr id="22" name="Rectangle 21"/>
          <p:cNvSpPr/>
          <p:nvPr userDrawn="1"/>
        </p:nvSpPr>
        <p:spPr bwMode="gray">
          <a:xfrm>
            <a:off x="7270755" y="7897809"/>
            <a:ext cx="11017250" cy="238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9" name="Espace réservé du texte 8"/>
          <p:cNvSpPr>
            <a:spLocks noGrp="1"/>
          </p:cNvSpPr>
          <p:nvPr>
            <p:ph type="body" sz="quarter" idx="13" hasCustomPrompt="1"/>
          </p:nvPr>
        </p:nvSpPr>
        <p:spPr bwMode="gray">
          <a:xfrm>
            <a:off x="1008000" y="1461600"/>
            <a:ext cx="9576000" cy="3348000"/>
          </a:xfrm>
        </p:spPr>
        <p:txBody>
          <a:bodyPr anchor="b" anchorCtr="0"/>
          <a:lstStyle>
            <a:lvl1pPr marL="0" indent="0" algn="l">
              <a:lnSpc>
                <a:spcPct val="90000"/>
              </a:lnSpc>
              <a:buNone/>
              <a:defRPr sz="5600" b="1" cap="none" baseline="0">
                <a:solidFill>
                  <a:schemeClr val="bg1"/>
                </a:solidFill>
              </a:defRPr>
            </a:lvl1pPr>
            <a:lvl2pPr marL="0" algn="ctr">
              <a:lnSpc>
                <a:spcPct val="100000"/>
              </a:lnSpc>
              <a:spcBef>
                <a:spcPts val="13800"/>
              </a:spcBef>
              <a:defRPr sz="4000" b="1">
                <a:solidFill>
                  <a:schemeClr val="bg1"/>
                </a:solidFill>
              </a:defRPr>
            </a:lvl2pPr>
          </a:lstStyle>
          <a:p>
            <a:pPr lvl="0"/>
            <a:r>
              <a:rPr lang="en-GB" noProof="0"/>
              <a:t>TITLE</a:t>
            </a:r>
          </a:p>
        </p:txBody>
      </p:sp>
      <p:sp>
        <p:nvSpPr>
          <p:cNvPr id="8" name="Espace réservé du texte 8"/>
          <p:cNvSpPr>
            <a:spLocks noGrp="1"/>
          </p:cNvSpPr>
          <p:nvPr>
            <p:ph type="body" sz="quarter" idx="14" hasCustomPrompt="1"/>
          </p:nvPr>
        </p:nvSpPr>
        <p:spPr bwMode="gray">
          <a:xfrm>
            <a:off x="1008000" y="5378400"/>
            <a:ext cx="9576000" cy="2219400"/>
          </a:xfrm>
        </p:spPr>
        <p:txBody>
          <a:bodyPr anchor="t" anchorCtr="0"/>
          <a:lstStyle>
            <a:lvl1pPr marL="0" indent="0" algn="l">
              <a:lnSpc>
                <a:spcPct val="90000"/>
              </a:lnSpc>
              <a:buNone/>
              <a:defRPr sz="4000" b="0" baseline="0">
                <a:solidFill>
                  <a:schemeClr val="bg1"/>
                </a:solidFill>
              </a:defRPr>
            </a:lvl1pPr>
            <a:lvl2pPr marL="0" algn="ctr">
              <a:lnSpc>
                <a:spcPct val="100000"/>
              </a:lnSpc>
              <a:spcBef>
                <a:spcPts val="13800"/>
              </a:spcBef>
              <a:defRPr sz="4000" b="1">
                <a:solidFill>
                  <a:schemeClr val="bg1"/>
                </a:solidFill>
              </a:defRPr>
            </a:lvl2pPr>
          </a:lstStyle>
          <a:p>
            <a:pPr lvl="0"/>
            <a:r>
              <a:rPr lang="en-GB" noProof="0"/>
              <a:t>SUBTITLE</a:t>
            </a:r>
          </a:p>
        </p:txBody>
      </p:sp>
      <p:sp>
        <p:nvSpPr>
          <p:cNvPr id="11" name="Espace réservé du numéro de diapositive 10"/>
          <p:cNvSpPr>
            <a:spLocks noGrp="1"/>
          </p:cNvSpPr>
          <p:nvPr>
            <p:ph type="sldNum" sz="quarter" idx="16"/>
          </p:nvPr>
        </p:nvSpPr>
        <p:spPr bwMode="gray"/>
        <p:txBody>
          <a:bodyPr/>
          <a:lstStyle>
            <a:lvl1pPr>
              <a:defRPr sz="200">
                <a:solidFill>
                  <a:schemeClr val="bg1">
                    <a:alpha val="0"/>
                  </a:schemeClr>
                </a:solidFill>
              </a:defRPr>
            </a:lvl1pPr>
          </a:lstStyle>
          <a:p>
            <a:pPr algn="l"/>
            <a:r>
              <a:rPr lang="en-GB" noProof="0"/>
              <a:t>Page: </a:t>
            </a:r>
            <a:fld id="{733122C9-A0B9-462F-8757-0847AD287B63}" type="slidenum">
              <a:rPr lang="en-GB" noProof="0" smtClean="0"/>
              <a:pPr algn="l"/>
              <a:t>‹#›</a:t>
            </a:fld>
            <a:endParaRPr lang="en-GB" noProof="0"/>
          </a:p>
        </p:txBody>
      </p:sp>
      <p:sp>
        <p:nvSpPr>
          <p:cNvPr id="15" name="Espace réservé du texte 14"/>
          <p:cNvSpPr>
            <a:spLocks noGrp="1"/>
          </p:cNvSpPr>
          <p:nvPr>
            <p:ph type="body" sz="quarter" idx="19" hasCustomPrompt="1"/>
          </p:nvPr>
        </p:nvSpPr>
        <p:spPr bwMode="gray">
          <a:xfrm>
            <a:off x="8388000" y="8848800"/>
            <a:ext cx="8827200" cy="486000"/>
          </a:xfrm>
        </p:spPr>
        <p:txBody>
          <a:bodyPr anchor="b" anchorCtr="0"/>
          <a:lstStyle>
            <a:lvl1pPr algn="r">
              <a:lnSpc>
                <a:spcPct val="100000"/>
              </a:lnSpc>
              <a:defRPr sz="1800" b="1">
                <a:solidFill>
                  <a:schemeClr val="accent2"/>
                </a:solidFill>
              </a:defRPr>
            </a:lvl1pPr>
          </a:lstStyle>
          <a:p>
            <a:r>
              <a:rPr lang="fr-FR" err="1"/>
              <a:t>Reach</a:t>
            </a:r>
            <a:r>
              <a:rPr lang="fr-FR"/>
              <a:t> </a:t>
            </a:r>
            <a:r>
              <a:rPr lang="fr-FR" err="1"/>
              <a:t>every</a:t>
            </a:r>
            <a:r>
              <a:rPr lang="fr-FR"/>
              <a:t> </a:t>
            </a:r>
            <a:r>
              <a:rPr lang="fr-FR" err="1"/>
              <a:t>child</a:t>
            </a:r>
            <a:endParaRPr lang="fr-FR"/>
          </a:p>
        </p:txBody>
      </p:sp>
      <p:sp>
        <p:nvSpPr>
          <p:cNvPr id="16" name="Rectangle 15"/>
          <p:cNvSpPr/>
          <p:nvPr userDrawn="1"/>
        </p:nvSpPr>
        <p:spPr bwMode="gray">
          <a:xfrm>
            <a:off x="8388000" y="9424802"/>
            <a:ext cx="8827200" cy="43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1800" noProof="0">
                <a:solidFill>
                  <a:schemeClr val="accent3"/>
                </a:solidFill>
              </a:rPr>
              <a:t>www.gavi.org</a:t>
            </a:r>
          </a:p>
        </p:txBody>
      </p:sp>
      <p:sp>
        <p:nvSpPr>
          <p:cNvPr id="19" name="Rectangle 18"/>
          <p:cNvSpPr/>
          <p:nvPr userDrawn="1"/>
        </p:nvSpPr>
        <p:spPr bwMode="gray">
          <a:xfrm>
            <a:off x="1008000" y="5087842"/>
            <a:ext cx="35064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18" name="Espace réservé pour une image  25"/>
          <p:cNvSpPr>
            <a:spLocks noGrp="1"/>
          </p:cNvSpPr>
          <p:nvPr>
            <p:ph type="pic" sz="quarter" idx="10" hasCustomPrompt="1"/>
          </p:nvPr>
        </p:nvSpPr>
        <p:spPr>
          <a:xfrm>
            <a:off x="10232871" y="0"/>
            <a:ext cx="8055134" cy="7738200"/>
          </a:xfrm>
          <a:custGeom>
            <a:avLst/>
            <a:gdLst>
              <a:gd name="connsiteX0" fmla="*/ 1929568 w 4027567"/>
              <a:gd name="connsiteY0" fmla="*/ 0 h 3869100"/>
              <a:gd name="connsiteX1" fmla="*/ 4027567 w 4027567"/>
              <a:gd name="connsiteY1" fmla="*/ 0 h 3869100"/>
              <a:gd name="connsiteX2" fmla="*/ 4027567 w 4027567"/>
              <a:gd name="connsiteY2" fmla="*/ 3869100 h 3869100"/>
              <a:gd name="connsiteX3" fmla="*/ 0 w 4027567"/>
              <a:gd name="connsiteY3" fmla="*/ 3869100 h 3869100"/>
              <a:gd name="connsiteX4" fmla="*/ 29823 w 4027567"/>
              <a:gd name="connsiteY4" fmla="*/ 3580448 h 3869100"/>
              <a:gd name="connsiteX5" fmla="*/ 1929568 w 4027567"/>
              <a:gd name="connsiteY5" fmla="*/ 0 h 386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567" h="3869100">
                <a:moveTo>
                  <a:pt x="1929568" y="0"/>
                </a:moveTo>
                <a:lnTo>
                  <a:pt x="4027567" y="0"/>
                </a:lnTo>
                <a:lnTo>
                  <a:pt x="4027567" y="3869100"/>
                </a:lnTo>
                <a:lnTo>
                  <a:pt x="0" y="3869100"/>
                </a:lnTo>
                <a:lnTo>
                  <a:pt x="29823" y="3580448"/>
                </a:lnTo>
                <a:cubicBezTo>
                  <a:pt x="280550" y="2115735"/>
                  <a:pt x="1924285" y="945283"/>
                  <a:pt x="1929568" y="0"/>
                </a:cubicBezTo>
                <a:close/>
              </a:path>
            </a:pathLst>
          </a:custGeom>
          <a:solidFill>
            <a:schemeClr val="bg2"/>
          </a:solidFill>
        </p:spPr>
        <p:txBody>
          <a:bodyPr wrap="square" tIns="720000" anchor="ctr" anchorCtr="0">
            <a:noAutofit/>
          </a:bodyPr>
          <a:lstStyle>
            <a:lvl1pPr marL="0" marR="0" indent="0" algn="ctr" defTabSz="1828756" rtl="0" eaLnBrk="1" fontAlgn="auto" latinLnBrk="0" hangingPunct="1">
              <a:lnSpc>
                <a:spcPct val="110000"/>
              </a:lnSpc>
              <a:spcBef>
                <a:spcPts val="0"/>
              </a:spcBef>
              <a:spcAft>
                <a:spcPts val="0"/>
              </a:spcAft>
              <a:buClrTx/>
              <a:buSzTx/>
              <a:buFont typeface="Arial" pitchFamily="34" charset="0"/>
              <a:buNone/>
              <a:tabLst/>
              <a:defRPr sz="3000">
                <a:solidFill>
                  <a:schemeClr val="bg1"/>
                </a:solidFill>
              </a:defRPr>
            </a:lvl1pPr>
          </a:lstStyle>
          <a:p>
            <a:r>
              <a:rPr lang="en-GB" noProof="0"/>
              <a:t>Select your own photo</a:t>
            </a:r>
          </a:p>
        </p:txBody>
      </p:sp>
      <p:sp>
        <p:nvSpPr>
          <p:cNvPr id="17" name="Espace réservé du texte 16"/>
          <p:cNvSpPr>
            <a:spLocks noGrp="1"/>
          </p:cNvSpPr>
          <p:nvPr>
            <p:ph type="body" sz="quarter" idx="20" hasCustomPrompt="1"/>
          </p:nvPr>
        </p:nvSpPr>
        <p:spPr bwMode="gray">
          <a:xfrm>
            <a:off x="0" y="7736685"/>
            <a:ext cx="18288000" cy="431006"/>
          </a:xfrm>
          <a:solidFill>
            <a:schemeClr val="bg1"/>
          </a:solidFill>
        </p:spPr>
        <p:txBody>
          <a:bodyPr/>
          <a:lstStyle>
            <a:lvl1pPr>
              <a:defRPr sz="200" b="0">
                <a:solidFill>
                  <a:schemeClr val="bg1">
                    <a:alpha val="0"/>
                  </a:schemeClr>
                </a:solidFill>
              </a:defRPr>
            </a:lvl1pPr>
          </a:lstStyle>
          <a:p>
            <a:pPr lvl="0"/>
            <a:r>
              <a:rPr lang="en-GB" noProof="0"/>
              <a:t> </a:t>
            </a:r>
          </a:p>
        </p:txBody>
      </p:sp>
    </p:spTree>
    <p:extLst>
      <p:ext uri="{BB962C8B-B14F-4D97-AF65-F5344CB8AC3E}">
        <p14:creationId xmlns:p14="http://schemas.microsoft.com/office/powerpoint/2010/main" val="1111316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_Layout">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5180066" cy="10287000"/>
          </a:xfrm>
          <a:prstGeom prst="rect">
            <a:avLst/>
          </a:prstGeom>
        </p:spPr>
      </p:pic>
      <p:sp>
        <p:nvSpPr>
          <p:cNvPr id="2" name="Titre 1"/>
          <p:cNvSpPr>
            <a:spLocks noGrp="1"/>
          </p:cNvSpPr>
          <p:nvPr>
            <p:ph type="title" hasCustomPrompt="1"/>
          </p:nvPr>
        </p:nvSpPr>
        <p:spPr bwMode="gray">
          <a:xfrm>
            <a:off x="5508000" y="1555750"/>
            <a:ext cx="11052800" cy="2470296"/>
          </a:xfrm>
        </p:spPr>
        <p:txBody>
          <a:bodyPr/>
          <a:lstStyle/>
          <a:p>
            <a:r>
              <a:rPr lang="en-GB" noProof="0"/>
              <a:t>TITLE</a:t>
            </a:r>
          </a:p>
        </p:txBody>
      </p:sp>
      <p:sp>
        <p:nvSpPr>
          <p:cNvPr id="10" name="Espace réservé du texte 9"/>
          <p:cNvSpPr>
            <a:spLocks noGrp="1"/>
          </p:cNvSpPr>
          <p:nvPr>
            <p:ph type="body" sz="quarter" idx="13" hasCustomPrompt="1"/>
          </p:nvPr>
        </p:nvSpPr>
        <p:spPr bwMode="gray">
          <a:xfrm>
            <a:off x="5508000" y="4353858"/>
            <a:ext cx="11052800" cy="4355168"/>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texte 9"/>
          <p:cNvSpPr>
            <a:spLocks noGrp="1"/>
          </p:cNvSpPr>
          <p:nvPr>
            <p:ph type="body" sz="quarter" idx="14" hasCustomPrompt="1"/>
          </p:nvPr>
        </p:nvSpPr>
        <p:spPr bwMode="gray">
          <a:xfrm>
            <a:off x="2" y="3"/>
            <a:ext cx="3742816" cy="7485646"/>
          </a:xfrm>
        </p:spPr>
        <p:txBody>
          <a:bodyPr/>
          <a:lstStyle>
            <a:lvl1pPr algn="r">
              <a:defRPr sz="33200" b="1">
                <a:solidFill>
                  <a:schemeClr val="bg1"/>
                </a:solidFill>
              </a:defRPr>
            </a:lvl1pPr>
          </a:lstStyle>
          <a:p>
            <a:pPr lvl="0"/>
            <a:r>
              <a:rPr lang="en-GB" noProof="0"/>
              <a:t>0</a:t>
            </a:r>
          </a:p>
        </p:txBody>
      </p:sp>
      <p:sp>
        <p:nvSpPr>
          <p:cNvPr id="12" name="Espace réservé du numéro de diapositive 11"/>
          <p:cNvSpPr>
            <a:spLocks noGrp="1"/>
          </p:cNvSpPr>
          <p:nvPr>
            <p:ph type="sldNum" sz="quarter" idx="16"/>
          </p:nvPr>
        </p:nvSpPr>
        <p:spPr bwMode="gray"/>
        <p:txBody>
          <a:bodyPr/>
          <a:lstStyle/>
          <a:p>
            <a:pPr algn="l"/>
            <a:fld id="{733122C9-A0B9-462F-8757-0847AD287B63}" type="slidenum">
              <a:rPr lang="en-GB" noProof="0" smtClean="0"/>
              <a:pPr algn="l"/>
              <a:t>‹#›</a:t>
            </a:fld>
            <a:endParaRPr lang="en-GB" noProof="0"/>
          </a:p>
        </p:txBody>
      </p:sp>
      <p:sp>
        <p:nvSpPr>
          <p:cNvPr id="16" name="Rectangle 15"/>
          <p:cNvSpPr/>
          <p:nvPr userDrawn="1"/>
        </p:nvSpPr>
        <p:spPr bwMode="gray">
          <a:xfrm>
            <a:off x="5508000" y="4165868"/>
            <a:ext cx="20160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Tree>
    <p:extLst>
      <p:ext uri="{BB962C8B-B14F-4D97-AF65-F5344CB8AC3E}">
        <p14:creationId xmlns:p14="http://schemas.microsoft.com/office/powerpoint/2010/main" val="301848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1008000" y="2404800"/>
            <a:ext cx="16272000" cy="62856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numéro de diapositive 13"/>
          <p:cNvSpPr>
            <a:spLocks noGrp="1"/>
          </p:cNvSpPr>
          <p:nvPr>
            <p:ph type="sldNum" sz="quarter" idx="11"/>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352527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6536472" y="2411999"/>
            <a:ext cx="10440000" cy="6297026"/>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Espace réservé pour une image  8"/>
          <p:cNvSpPr>
            <a:spLocks noGrp="1"/>
          </p:cNvSpPr>
          <p:nvPr>
            <p:ph type="pic" sz="quarter" idx="13" hasCustomPrompt="1"/>
          </p:nvPr>
        </p:nvSpPr>
        <p:spPr bwMode="gray">
          <a:xfrm>
            <a:off x="2" y="2561786"/>
            <a:ext cx="6108616" cy="6147244"/>
          </a:xfrm>
        </p:spPr>
        <p:txBody>
          <a:bodyPr tIns="1008000" anchor="ctr" anchorCtr="0"/>
          <a:lstStyle>
            <a:lvl1pPr algn="ctr">
              <a:defRPr/>
            </a:lvl1pPr>
          </a:lstStyle>
          <a:p>
            <a:r>
              <a:rPr lang="en-GB" noProof="0"/>
              <a:t>Select your own photo</a:t>
            </a:r>
          </a:p>
        </p:txBody>
      </p:sp>
      <p:sp>
        <p:nvSpPr>
          <p:cNvPr id="11" name="Espace réservé du numéro de diapositive 10"/>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Tree>
    <p:extLst>
      <p:ext uri="{BB962C8B-B14F-4D97-AF65-F5344CB8AC3E}">
        <p14:creationId xmlns:p14="http://schemas.microsoft.com/office/powerpoint/2010/main" val="124569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1008002" y="2411999"/>
            <a:ext cx="10008208" cy="6297026"/>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numéro de diapositive 10"/>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10" name="Espace réservé pour une image  17"/>
          <p:cNvSpPr>
            <a:spLocks noGrp="1"/>
          </p:cNvSpPr>
          <p:nvPr>
            <p:ph type="pic" sz="quarter" idx="18" hasCustomPrompt="1"/>
          </p:nvPr>
        </p:nvSpPr>
        <p:spPr bwMode="gray">
          <a:xfrm>
            <a:off x="11159084" y="7754"/>
            <a:ext cx="7128916" cy="8711176"/>
          </a:xfrm>
          <a:custGeom>
            <a:avLst/>
            <a:gdLst>
              <a:gd name="connsiteX0" fmla="*/ 0 w 3851275"/>
              <a:gd name="connsiteY0" fmla="*/ 0 h 5157788"/>
              <a:gd name="connsiteX1" fmla="*/ 3851275 w 3851275"/>
              <a:gd name="connsiteY1" fmla="*/ 0 h 5157788"/>
              <a:gd name="connsiteX2" fmla="*/ 3851275 w 3851275"/>
              <a:gd name="connsiteY2" fmla="*/ 5157788 h 5157788"/>
              <a:gd name="connsiteX3" fmla="*/ 0 w 3851275"/>
              <a:gd name="connsiteY3" fmla="*/ 5157788 h 5157788"/>
              <a:gd name="connsiteX4" fmla="*/ 0 w 3851275"/>
              <a:gd name="connsiteY4"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0 w 3851275"/>
              <a:gd name="connsiteY3" fmla="*/ 5157788 h 5157788"/>
              <a:gd name="connsiteX4" fmla="*/ 1692275 w 3851275"/>
              <a:gd name="connsiteY4" fmla="*/ 0 h 5157788"/>
              <a:gd name="connsiteX0" fmla="*/ 0 w 2159000"/>
              <a:gd name="connsiteY0" fmla="*/ 0 h 5157788"/>
              <a:gd name="connsiteX1" fmla="*/ 2159000 w 2159000"/>
              <a:gd name="connsiteY1" fmla="*/ 0 h 5157788"/>
              <a:gd name="connsiteX2" fmla="*/ 2159000 w 2159000"/>
              <a:gd name="connsiteY2" fmla="*/ 5157788 h 5157788"/>
              <a:gd name="connsiteX3" fmla="*/ 0 w 2159000"/>
              <a:gd name="connsiteY3" fmla="*/ 5157788 h 5157788"/>
              <a:gd name="connsiteX4" fmla="*/ 0 w 2159000"/>
              <a:gd name="connsiteY4" fmla="*/ 0 h 5157788"/>
              <a:gd name="connsiteX0" fmla="*/ 2625271 w 4784271"/>
              <a:gd name="connsiteY0" fmla="*/ 0 h 5157788"/>
              <a:gd name="connsiteX1" fmla="*/ 4784271 w 4784271"/>
              <a:gd name="connsiteY1" fmla="*/ 0 h 5157788"/>
              <a:gd name="connsiteX2" fmla="*/ 4784271 w 4784271"/>
              <a:gd name="connsiteY2" fmla="*/ 5157788 h 5157788"/>
              <a:gd name="connsiteX3" fmla="*/ 2625271 w 4784271"/>
              <a:gd name="connsiteY3" fmla="*/ 5157788 h 5157788"/>
              <a:gd name="connsiteX4" fmla="*/ 2625271 w 4784271"/>
              <a:gd name="connsiteY4" fmla="*/ 0 h 5157788"/>
              <a:gd name="connsiteX0" fmla="*/ 2625271 w 4784271"/>
              <a:gd name="connsiteY0" fmla="*/ 0 h 5157788"/>
              <a:gd name="connsiteX1" fmla="*/ 4784271 w 4784271"/>
              <a:gd name="connsiteY1" fmla="*/ 0 h 5157788"/>
              <a:gd name="connsiteX2" fmla="*/ 4784271 w 4784271"/>
              <a:gd name="connsiteY2" fmla="*/ 5157788 h 5157788"/>
              <a:gd name="connsiteX3" fmla="*/ 2625271 w 4784271"/>
              <a:gd name="connsiteY3" fmla="*/ 5157788 h 5157788"/>
              <a:gd name="connsiteX4" fmla="*/ 2625271 w 4784271"/>
              <a:gd name="connsiteY4" fmla="*/ 0 h 5157788"/>
              <a:gd name="connsiteX0" fmla="*/ 3568576 w 5727576"/>
              <a:gd name="connsiteY0" fmla="*/ 0 h 5157788"/>
              <a:gd name="connsiteX1" fmla="*/ 5727576 w 5727576"/>
              <a:gd name="connsiteY1" fmla="*/ 0 h 5157788"/>
              <a:gd name="connsiteX2" fmla="*/ 5727576 w 5727576"/>
              <a:gd name="connsiteY2" fmla="*/ 5157788 h 5157788"/>
              <a:gd name="connsiteX3" fmla="*/ 3568576 w 5727576"/>
              <a:gd name="connsiteY3" fmla="*/ 5157788 h 5157788"/>
              <a:gd name="connsiteX4" fmla="*/ 3568576 w 5727576"/>
              <a:gd name="connsiteY4" fmla="*/ 0 h 5157788"/>
              <a:gd name="connsiteX0" fmla="*/ 3306355 w 5465355"/>
              <a:gd name="connsiteY0" fmla="*/ 0 h 5157788"/>
              <a:gd name="connsiteX1" fmla="*/ 5465355 w 5465355"/>
              <a:gd name="connsiteY1" fmla="*/ 0 h 5157788"/>
              <a:gd name="connsiteX2" fmla="*/ 5465355 w 5465355"/>
              <a:gd name="connsiteY2" fmla="*/ 5157788 h 5157788"/>
              <a:gd name="connsiteX3" fmla="*/ 3306355 w 5465355"/>
              <a:gd name="connsiteY3" fmla="*/ 5157788 h 5157788"/>
              <a:gd name="connsiteX4" fmla="*/ 3306355 w 5465355"/>
              <a:gd name="connsiteY4" fmla="*/ 0 h 5157788"/>
              <a:gd name="connsiteX0" fmla="*/ 1416957 w 3575957"/>
              <a:gd name="connsiteY0" fmla="*/ 0 h 5157788"/>
              <a:gd name="connsiteX1" fmla="*/ 3575957 w 3575957"/>
              <a:gd name="connsiteY1" fmla="*/ 0 h 5157788"/>
              <a:gd name="connsiteX2" fmla="*/ 3575957 w 3575957"/>
              <a:gd name="connsiteY2" fmla="*/ 5157788 h 5157788"/>
              <a:gd name="connsiteX3" fmla="*/ 1416957 w 3575957"/>
              <a:gd name="connsiteY3" fmla="*/ 5157788 h 5157788"/>
              <a:gd name="connsiteX4" fmla="*/ 0 w 3575957"/>
              <a:gd name="connsiteY4" fmla="*/ 3339193 h 5157788"/>
              <a:gd name="connsiteX5" fmla="*/ 1416957 w 3575957"/>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6017419"/>
              <a:gd name="connsiteX1" fmla="*/ 3851275 w 3851275"/>
              <a:gd name="connsiteY1" fmla="*/ 0 h 6017419"/>
              <a:gd name="connsiteX2" fmla="*/ 3851275 w 3851275"/>
              <a:gd name="connsiteY2" fmla="*/ 5157788 h 6017419"/>
              <a:gd name="connsiteX3" fmla="*/ 1692275 w 3851275"/>
              <a:gd name="connsiteY3" fmla="*/ 5157788 h 6017419"/>
              <a:gd name="connsiteX4" fmla="*/ 0 w 3851275"/>
              <a:gd name="connsiteY4" fmla="*/ 3284984 h 6017419"/>
              <a:gd name="connsiteX5" fmla="*/ 1692275 w 3851275"/>
              <a:gd name="connsiteY5" fmla="*/ 0 h 6017419"/>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429000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429000 h 5157788"/>
              <a:gd name="connsiteX5" fmla="*/ 1710871 w 3869871"/>
              <a:gd name="connsiteY5" fmla="*/ 0 h 5157788"/>
              <a:gd name="connsiteX0" fmla="*/ 1704975 w 3863975"/>
              <a:gd name="connsiteY0" fmla="*/ 0 h 5157788"/>
              <a:gd name="connsiteX1" fmla="*/ 3863975 w 3863975"/>
              <a:gd name="connsiteY1" fmla="*/ 0 h 5157788"/>
              <a:gd name="connsiteX2" fmla="*/ 3863975 w 3863975"/>
              <a:gd name="connsiteY2" fmla="*/ 5157788 h 5157788"/>
              <a:gd name="connsiteX3" fmla="*/ 1704975 w 3863975"/>
              <a:gd name="connsiteY3" fmla="*/ 5157788 h 5157788"/>
              <a:gd name="connsiteX4" fmla="*/ 12700 w 3863975"/>
              <a:gd name="connsiteY4" fmla="*/ 3429000 h 5157788"/>
              <a:gd name="connsiteX5" fmla="*/ 1704975 w 3863975"/>
              <a:gd name="connsiteY5" fmla="*/ 0 h 5157788"/>
              <a:gd name="connsiteX0" fmla="*/ 1707243 w 3866243"/>
              <a:gd name="connsiteY0" fmla="*/ 0 h 5157788"/>
              <a:gd name="connsiteX1" fmla="*/ 3866243 w 3866243"/>
              <a:gd name="connsiteY1" fmla="*/ 0 h 5157788"/>
              <a:gd name="connsiteX2" fmla="*/ 3866243 w 3866243"/>
              <a:gd name="connsiteY2" fmla="*/ 5157788 h 5157788"/>
              <a:gd name="connsiteX3" fmla="*/ 1707243 w 3866243"/>
              <a:gd name="connsiteY3" fmla="*/ 5157788 h 5157788"/>
              <a:gd name="connsiteX4" fmla="*/ 14968 w 3866243"/>
              <a:gd name="connsiteY4" fmla="*/ 3429000 h 5157788"/>
              <a:gd name="connsiteX5" fmla="*/ 1707243 w 3866243"/>
              <a:gd name="connsiteY5" fmla="*/ 0 h 5157788"/>
              <a:gd name="connsiteX0" fmla="*/ 1130447 w 3866243"/>
              <a:gd name="connsiteY0" fmla="*/ 0 h 5157788"/>
              <a:gd name="connsiteX1" fmla="*/ 3866243 w 3866243"/>
              <a:gd name="connsiteY1" fmla="*/ 0 h 5157788"/>
              <a:gd name="connsiteX2" fmla="*/ 3866243 w 3866243"/>
              <a:gd name="connsiteY2" fmla="*/ 5157788 h 5157788"/>
              <a:gd name="connsiteX3" fmla="*/ 1707243 w 3866243"/>
              <a:gd name="connsiteY3" fmla="*/ 5157788 h 5157788"/>
              <a:gd name="connsiteX4" fmla="*/ 14968 w 3866243"/>
              <a:gd name="connsiteY4" fmla="*/ 3429000 h 5157788"/>
              <a:gd name="connsiteX5" fmla="*/ 1130447 w 3866243"/>
              <a:gd name="connsiteY5" fmla="*/ 0 h 5157788"/>
              <a:gd name="connsiteX0" fmla="*/ 2746143 w 5481939"/>
              <a:gd name="connsiteY0" fmla="*/ 0 h 5157788"/>
              <a:gd name="connsiteX1" fmla="*/ 5481939 w 5481939"/>
              <a:gd name="connsiteY1" fmla="*/ 0 h 5157788"/>
              <a:gd name="connsiteX2" fmla="*/ 5481939 w 5481939"/>
              <a:gd name="connsiteY2" fmla="*/ 5157788 h 5157788"/>
              <a:gd name="connsiteX3" fmla="*/ 585903 w 5481939"/>
              <a:gd name="connsiteY3" fmla="*/ 5153180 h 5157788"/>
              <a:gd name="connsiteX4" fmla="*/ 1630664 w 5481939"/>
              <a:gd name="connsiteY4" fmla="*/ 3429000 h 5157788"/>
              <a:gd name="connsiteX5" fmla="*/ 2746143 w 5481939"/>
              <a:gd name="connsiteY5" fmla="*/ 0 h 5157788"/>
              <a:gd name="connsiteX0" fmla="*/ 2746143 w 5481939"/>
              <a:gd name="connsiteY0" fmla="*/ 0 h 5157788"/>
              <a:gd name="connsiteX1" fmla="*/ 5481939 w 5481939"/>
              <a:gd name="connsiteY1" fmla="*/ 0 h 5157788"/>
              <a:gd name="connsiteX2" fmla="*/ 5481939 w 5481939"/>
              <a:gd name="connsiteY2" fmla="*/ 5157788 h 5157788"/>
              <a:gd name="connsiteX3" fmla="*/ 585903 w 5481939"/>
              <a:gd name="connsiteY3" fmla="*/ 5153180 h 5157788"/>
              <a:gd name="connsiteX4" fmla="*/ 1630664 w 5481939"/>
              <a:gd name="connsiteY4" fmla="*/ 3429000 h 5157788"/>
              <a:gd name="connsiteX5" fmla="*/ 2746143 w 548193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3574235 w 6310031"/>
              <a:gd name="connsiteY0" fmla="*/ 0 h 5157788"/>
              <a:gd name="connsiteX1" fmla="*/ 6310031 w 6310031"/>
              <a:gd name="connsiteY1" fmla="*/ 0 h 5157788"/>
              <a:gd name="connsiteX2" fmla="*/ 6310031 w 6310031"/>
              <a:gd name="connsiteY2" fmla="*/ 5157788 h 5157788"/>
              <a:gd name="connsiteX3" fmla="*/ 585903 w 6310031"/>
              <a:gd name="connsiteY3" fmla="*/ 5153180 h 5157788"/>
              <a:gd name="connsiteX4" fmla="*/ 1738031 w 6310031"/>
              <a:gd name="connsiteY4" fmla="*/ 3389965 h 5157788"/>
              <a:gd name="connsiteX5" fmla="*/ 3574235 w 6310031"/>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296143 w 5724128"/>
              <a:gd name="connsiteY4" fmla="*/ 3461908 h 5157788"/>
              <a:gd name="connsiteX5" fmla="*/ 2988332 w 5724128"/>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1188132 w 5760132"/>
              <a:gd name="connsiteY4" fmla="*/ 3425937 h 5157788"/>
              <a:gd name="connsiteX5" fmla="*/ 3024336 w 5760132"/>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2736304 w 5760132"/>
              <a:gd name="connsiteY4" fmla="*/ 3461908 h 5157788"/>
              <a:gd name="connsiteX5" fmla="*/ 3024336 w 5760132"/>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2736304 w 5760132"/>
              <a:gd name="connsiteY4" fmla="*/ 3461908 h 5157788"/>
              <a:gd name="connsiteX5" fmla="*/ 3024336 w 5760132"/>
              <a:gd name="connsiteY5" fmla="*/ 0 h 5157788"/>
              <a:gd name="connsiteX0" fmla="*/ 2160240 w 4896036"/>
              <a:gd name="connsiteY0" fmla="*/ 0 h 5157788"/>
              <a:gd name="connsiteX1" fmla="*/ 4896036 w 4896036"/>
              <a:gd name="connsiteY1" fmla="*/ 0 h 5157788"/>
              <a:gd name="connsiteX2" fmla="*/ 4896036 w 4896036"/>
              <a:gd name="connsiteY2" fmla="*/ 5157788 h 5157788"/>
              <a:gd name="connsiteX3" fmla="*/ 0 w 4896036"/>
              <a:gd name="connsiteY3" fmla="*/ 5153180 h 5157788"/>
              <a:gd name="connsiteX4" fmla="*/ 1872208 w 4896036"/>
              <a:gd name="connsiteY4" fmla="*/ 3461908 h 5157788"/>
              <a:gd name="connsiteX5" fmla="*/ 2160240 w 4896036"/>
              <a:gd name="connsiteY5" fmla="*/ 0 h 5157788"/>
              <a:gd name="connsiteX0" fmla="*/ 2232248 w 4968044"/>
              <a:gd name="connsiteY0" fmla="*/ 0 h 5157788"/>
              <a:gd name="connsiteX1" fmla="*/ 4968044 w 4968044"/>
              <a:gd name="connsiteY1" fmla="*/ 0 h 5157788"/>
              <a:gd name="connsiteX2" fmla="*/ 4968044 w 4968044"/>
              <a:gd name="connsiteY2" fmla="*/ 5157788 h 5157788"/>
              <a:gd name="connsiteX3" fmla="*/ 0 w 4968044"/>
              <a:gd name="connsiteY3" fmla="*/ 5153180 h 5157788"/>
              <a:gd name="connsiteX4" fmla="*/ 1944216 w 4968044"/>
              <a:gd name="connsiteY4" fmla="*/ 3461908 h 5157788"/>
              <a:gd name="connsiteX5" fmla="*/ 2232248 w 4968044"/>
              <a:gd name="connsiteY5" fmla="*/ 0 h 5157788"/>
              <a:gd name="connsiteX0" fmla="*/ 2207679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207679 w 4943475"/>
              <a:gd name="connsiteY5" fmla="*/ 0 h 5157788"/>
              <a:gd name="connsiteX0" fmla="*/ 2963763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963763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092200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71575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343583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675731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675731 w 4943475"/>
              <a:gd name="connsiteY5" fmla="*/ 0 h 5157788"/>
              <a:gd name="connsiteX0" fmla="*/ 2675731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675731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9672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19672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1412" h="5157788">
                <a:moveTo>
                  <a:pt x="2706687" y="0"/>
                </a:moveTo>
                <a:lnTo>
                  <a:pt x="4951412" y="0"/>
                </a:lnTo>
                <a:lnTo>
                  <a:pt x="4951412" y="5157788"/>
                </a:lnTo>
                <a:lnTo>
                  <a:pt x="0" y="5153180"/>
                </a:lnTo>
                <a:cubicBezTo>
                  <a:pt x="84411" y="4542509"/>
                  <a:pt x="183041" y="4024723"/>
                  <a:pt x="1243508" y="2562613"/>
                </a:cubicBezTo>
                <a:cubicBezTo>
                  <a:pt x="1867447" y="1704780"/>
                  <a:pt x="2665955" y="709265"/>
                  <a:pt x="2706687" y="0"/>
                </a:cubicBezTo>
                <a:close/>
              </a:path>
            </a:pathLst>
          </a:custGeom>
          <a:solidFill>
            <a:schemeClr val="bg2"/>
          </a:solidFill>
          <a:ln w="3175">
            <a:noFill/>
          </a:ln>
        </p:spPr>
        <p:txBody>
          <a:bodyPr tIns="720000" anchor="ctr" anchorCtr="0"/>
          <a:lstStyle>
            <a:lvl1pPr algn="ctr">
              <a:defRPr sz="3000">
                <a:solidFill>
                  <a:schemeClr val="bg1"/>
                </a:solidFill>
              </a:defRPr>
            </a:lvl1pPr>
          </a:lstStyle>
          <a:p>
            <a:r>
              <a:rPr lang="en-GB" noProof="0"/>
              <a:t>Select your own photo</a:t>
            </a:r>
          </a:p>
        </p:txBody>
      </p:sp>
      <p:sp>
        <p:nvSpPr>
          <p:cNvPr id="13" name="Espace réservé du texte 4"/>
          <p:cNvSpPr>
            <a:spLocks noGrp="1"/>
          </p:cNvSpPr>
          <p:nvPr>
            <p:ph type="body" sz="quarter" idx="19"/>
          </p:nvPr>
        </p:nvSpPr>
        <p:spPr>
          <a:xfrm>
            <a:off x="11160129" y="8167837"/>
            <a:ext cx="7127874" cy="551282"/>
          </a:xfrm>
          <a:solidFill>
            <a:schemeClr val="bg1">
              <a:alpha val="60000"/>
            </a:schemeClr>
          </a:solidFill>
        </p:spPr>
        <p:txBody>
          <a:bodyPr anchor="ctr" anchorCtr="0"/>
          <a:lstStyle>
            <a:lvl1pPr algn="ctr">
              <a:defRPr sz="2100" b="0" i="1"/>
            </a:lvl1pPr>
            <a:lvl2pPr algn="ctr">
              <a:defRPr sz="2000" b="0" i="1"/>
            </a:lvl2pPr>
            <a:lvl3pPr algn="ctr">
              <a:defRPr sz="1800" b="0" i="1"/>
            </a:lvl3pPr>
            <a:lvl4pPr algn="ctr">
              <a:defRPr sz="1800" b="0" i="1"/>
            </a:lvl4pPr>
            <a:lvl5pPr algn="ctr">
              <a:defRPr sz="1600"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463770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1008000" y="2412002"/>
            <a:ext cx="15968472" cy="3064516"/>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numéro de diapositive 10"/>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10" name="Espace réservé pour une image  17"/>
          <p:cNvSpPr>
            <a:spLocks noGrp="1"/>
          </p:cNvSpPr>
          <p:nvPr>
            <p:ph type="pic" sz="quarter" idx="13"/>
          </p:nvPr>
        </p:nvSpPr>
        <p:spPr bwMode="gray">
          <a:xfrm>
            <a:off x="-1" y="5431532"/>
            <a:ext cx="18288002" cy="3283644"/>
          </a:xfrm>
          <a:custGeom>
            <a:avLst/>
            <a:gdLst>
              <a:gd name="connsiteX0" fmla="*/ 0 w 7344000"/>
              <a:gd name="connsiteY0" fmla="*/ 0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0 h 1728787"/>
              <a:gd name="connsiteX0" fmla="*/ 0 w 7344000"/>
              <a:gd name="connsiteY0" fmla="*/ 605117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605117 h 1728787"/>
              <a:gd name="connsiteX0" fmla="*/ 0 w 7344000"/>
              <a:gd name="connsiteY0" fmla="*/ 605117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605117 h 1728787"/>
              <a:gd name="connsiteX0" fmla="*/ 0 w 7344000"/>
              <a:gd name="connsiteY0" fmla="*/ 605117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605117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4000" h="1728787">
                <a:moveTo>
                  <a:pt x="0" y="605117"/>
                </a:moveTo>
                <a:cubicBezTo>
                  <a:pt x="2817794" y="551329"/>
                  <a:pt x="3342865" y="73959"/>
                  <a:pt x="7344000" y="0"/>
                </a:cubicBezTo>
                <a:lnTo>
                  <a:pt x="7344000" y="1728787"/>
                </a:lnTo>
                <a:lnTo>
                  <a:pt x="0" y="1728787"/>
                </a:lnTo>
                <a:lnTo>
                  <a:pt x="0" y="605117"/>
                </a:lnTo>
                <a:close/>
              </a:path>
            </a:pathLst>
          </a:custGeom>
        </p:spPr>
        <p:txBody>
          <a:bodyPr/>
          <a:lstStyle/>
          <a:p>
            <a:r>
              <a:rPr lang="en-US"/>
              <a:t>Click icon to add picture</a:t>
            </a:r>
            <a:endParaRPr lang="fr-FR"/>
          </a:p>
        </p:txBody>
      </p:sp>
    </p:spTree>
    <p:extLst>
      <p:ext uri="{BB962C8B-B14F-4D97-AF65-F5344CB8AC3E}">
        <p14:creationId xmlns:p14="http://schemas.microsoft.com/office/powerpoint/2010/main" val="4112367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1008000" y="325878"/>
            <a:ext cx="16272000" cy="1554956"/>
          </a:xfrm>
        </p:spPr>
        <p:txBody>
          <a:bodyPr/>
          <a:lstStyle/>
          <a:p>
            <a:r>
              <a:rPr lang="en-GB" noProof="0"/>
              <a:t>TITLE</a:t>
            </a:r>
          </a:p>
        </p:txBody>
      </p:sp>
      <p:sp>
        <p:nvSpPr>
          <p:cNvPr id="3" name="Espace réservé du contenu 2"/>
          <p:cNvSpPr>
            <a:spLocks noGrp="1"/>
          </p:cNvSpPr>
          <p:nvPr>
            <p:ph idx="1" hasCustomPrompt="1"/>
          </p:nvPr>
        </p:nvSpPr>
        <p:spPr bwMode="gray">
          <a:xfrm>
            <a:off x="1008000" y="2404803"/>
            <a:ext cx="8136000" cy="6304226"/>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8" name="Espace réservé du numéro de diapositive 7"/>
          <p:cNvSpPr>
            <a:spLocks noGrp="1"/>
          </p:cNvSpPr>
          <p:nvPr>
            <p:ph type="sldNum" sz="quarter" idx="11"/>
          </p:nvPr>
        </p:nvSpPr>
        <p:spPr bwMode="gray"/>
        <p:txBody>
          <a:bodyPr/>
          <a:lstStyle/>
          <a:p>
            <a:pPr algn="l"/>
            <a:fld id="{733122C9-A0B9-462F-8757-0847AD287B63}" type="slidenum">
              <a:rPr lang="en-GB" noProof="0" smtClean="0"/>
              <a:pPr algn="l"/>
              <a:t>‹#›</a:t>
            </a:fld>
            <a:endParaRPr lang="en-GB" noProof="0"/>
          </a:p>
        </p:txBody>
      </p:sp>
      <p:sp>
        <p:nvSpPr>
          <p:cNvPr id="9" name="Espace réservé du contenu 2"/>
          <p:cNvSpPr>
            <a:spLocks noGrp="1"/>
          </p:cNvSpPr>
          <p:nvPr>
            <p:ph idx="13" hasCustomPrompt="1"/>
          </p:nvPr>
        </p:nvSpPr>
        <p:spPr bwMode="gray">
          <a:xfrm>
            <a:off x="10127250" y="2404803"/>
            <a:ext cx="7152752" cy="6304226"/>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81652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amp;Content_Layou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1008000" y="4964023"/>
            <a:ext cx="16272000" cy="3745006"/>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0" name="Espace réservé du texte 9"/>
          <p:cNvSpPr>
            <a:spLocks noGrp="1"/>
          </p:cNvSpPr>
          <p:nvPr>
            <p:ph type="body" sz="quarter" idx="13" hasCustomPrompt="1"/>
          </p:nvPr>
        </p:nvSpPr>
        <p:spPr bwMode="gray">
          <a:xfrm>
            <a:off x="1008000" y="2404802"/>
            <a:ext cx="16272000" cy="2450668"/>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5" name="Titre 4"/>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988269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amp;Content&amp;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1008001" y="325878"/>
            <a:ext cx="9577450" cy="1554956"/>
          </a:xfrm>
        </p:spPr>
        <p:txBody>
          <a:bodyPr/>
          <a:lstStyle/>
          <a:p>
            <a:r>
              <a:rPr lang="en-GB" noProof="0"/>
              <a:t>TITLE</a:t>
            </a:r>
          </a:p>
        </p:txBody>
      </p:sp>
      <p:sp>
        <p:nvSpPr>
          <p:cNvPr id="3" name="Espace réservé du contenu 2"/>
          <p:cNvSpPr>
            <a:spLocks noGrp="1"/>
          </p:cNvSpPr>
          <p:nvPr>
            <p:ph idx="1" hasCustomPrompt="1"/>
          </p:nvPr>
        </p:nvSpPr>
        <p:spPr bwMode="gray">
          <a:xfrm>
            <a:off x="1008001" y="4960803"/>
            <a:ext cx="9577450" cy="3748226"/>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0" name="Espace réservé du texte 9"/>
          <p:cNvSpPr>
            <a:spLocks noGrp="1"/>
          </p:cNvSpPr>
          <p:nvPr>
            <p:ph type="body" sz="quarter" idx="13" hasCustomPrompt="1"/>
          </p:nvPr>
        </p:nvSpPr>
        <p:spPr bwMode="gray">
          <a:xfrm>
            <a:off x="1008001" y="2404800"/>
            <a:ext cx="9577450" cy="1890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12" name="Espace réservé pour une image  8"/>
          <p:cNvSpPr>
            <a:spLocks noGrp="1"/>
          </p:cNvSpPr>
          <p:nvPr>
            <p:ph type="pic" sz="quarter" idx="17" hasCustomPrompt="1"/>
          </p:nvPr>
        </p:nvSpPr>
        <p:spPr bwMode="gray">
          <a:xfrm>
            <a:off x="11520264" y="1130103"/>
            <a:ext cx="5759736" cy="7521774"/>
          </a:xfrm>
        </p:spPr>
        <p:txBody>
          <a:bodyPr tIns="1008000" anchor="ctr" anchorCtr="0"/>
          <a:lstStyle>
            <a:lvl1pPr algn="ctr">
              <a:defRPr/>
            </a:lvl1pPr>
          </a:lstStyle>
          <a:p>
            <a:r>
              <a:rPr lang="en-GB" noProof="0"/>
              <a:t>Select your own photo</a:t>
            </a:r>
          </a:p>
        </p:txBody>
      </p:sp>
    </p:spTree>
    <p:extLst>
      <p:ext uri="{BB962C8B-B14F-4D97-AF65-F5344CB8AC3E}">
        <p14:creationId xmlns:p14="http://schemas.microsoft.com/office/powerpoint/2010/main" val="3961331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amp;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1008000" y="4964020"/>
            <a:ext cx="8136000" cy="37512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0" name="Espace réservé du texte 9"/>
          <p:cNvSpPr>
            <a:spLocks noGrp="1"/>
          </p:cNvSpPr>
          <p:nvPr>
            <p:ph type="body" sz="quarter" idx="13" hasCustomPrompt="1"/>
          </p:nvPr>
        </p:nvSpPr>
        <p:spPr bwMode="gray">
          <a:xfrm>
            <a:off x="1008000" y="2404800"/>
            <a:ext cx="16272000" cy="1890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12" name="Espace réservé du contenu 2"/>
          <p:cNvSpPr>
            <a:spLocks noGrp="1"/>
          </p:cNvSpPr>
          <p:nvPr>
            <p:ph idx="17" hasCustomPrompt="1"/>
          </p:nvPr>
        </p:nvSpPr>
        <p:spPr bwMode="gray">
          <a:xfrm>
            <a:off x="10152000" y="4964020"/>
            <a:ext cx="7128000" cy="37512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975969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amp;3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u contenu 2"/>
          <p:cNvSpPr>
            <a:spLocks noGrp="1"/>
          </p:cNvSpPr>
          <p:nvPr>
            <p:ph idx="1" hasCustomPrompt="1"/>
          </p:nvPr>
        </p:nvSpPr>
        <p:spPr bwMode="gray">
          <a:xfrm>
            <a:off x="1008000" y="4960800"/>
            <a:ext cx="4608000" cy="37512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0" name="Espace réservé du texte 9"/>
          <p:cNvSpPr>
            <a:spLocks noGrp="1"/>
          </p:cNvSpPr>
          <p:nvPr>
            <p:ph type="body" sz="quarter" idx="13" hasCustomPrompt="1"/>
          </p:nvPr>
        </p:nvSpPr>
        <p:spPr bwMode="gray">
          <a:xfrm>
            <a:off x="1008000" y="2404800"/>
            <a:ext cx="16272000" cy="1890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13" name="Espace réservé du contenu 2"/>
          <p:cNvSpPr>
            <a:spLocks noGrp="1"/>
          </p:cNvSpPr>
          <p:nvPr>
            <p:ph idx="17" hasCustomPrompt="1"/>
          </p:nvPr>
        </p:nvSpPr>
        <p:spPr bwMode="gray">
          <a:xfrm>
            <a:off x="6251038" y="4960800"/>
            <a:ext cx="4608000" cy="37512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contenu 2"/>
          <p:cNvSpPr>
            <a:spLocks noGrp="1"/>
          </p:cNvSpPr>
          <p:nvPr>
            <p:ph idx="18" hasCustomPrompt="1"/>
          </p:nvPr>
        </p:nvSpPr>
        <p:spPr bwMode="gray">
          <a:xfrm>
            <a:off x="11470200" y="4960800"/>
            <a:ext cx="4608000" cy="37512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1780001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1008000" y="325878"/>
            <a:ext cx="16272000" cy="1554956"/>
          </a:xfrm>
        </p:spPr>
        <p:txBody>
          <a:bodyPr/>
          <a:lstStyle/>
          <a:p>
            <a:r>
              <a:rPr lang="en-GB" noProof="0"/>
              <a:t>TITLE</a:t>
            </a:r>
          </a:p>
        </p:txBody>
      </p:sp>
      <p:sp>
        <p:nvSpPr>
          <p:cNvPr id="3" name="Espace réservé du contenu 2"/>
          <p:cNvSpPr>
            <a:spLocks noGrp="1"/>
          </p:cNvSpPr>
          <p:nvPr>
            <p:ph idx="1" hasCustomPrompt="1"/>
          </p:nvPr>
        </p:nvSpPr>
        <p:spPr bwMode="gray">
          <a:xfrm>
            <a:off x="1008000" y="2404800"/>
            <a:ext cx="8136000" cy="30528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8" name="Espace réservé du numéro de diapositive 7"/>
          <p:cNvSpPr>
            <a:spLocks noGrp="1"/>
          </p:cNvSpPr>
          <p:nvPr>
            <p:ph type="sldNum" sz="quarter" idx="11"/>
          </p:nvPr>
        </p:nvSpPr>
        <p:spPr bwMode="gray"/>
        <p:txBody>
          <a:bodyPr/>
          <a:lstStyle/>
          <a:p>
            <a:pPr algn="l"/>
            <a:fld id="{733122C9-A0B9-462F-8757-0847AD287B63}" type="slidenum">
              <a:rPr lang="en-GB" noProof="0" smtClean="0"/>
              <a:pPr algn="l"/>
              <a:t>‹#›</a:t>
            </a:fld>
            <a:endParaRPr lang="en-GB" noProof="0"/>
          </a:p>
        </p:txBody>
      </p:sp>
      <p:sp>
        <p:nvSpPr>
          <p:cNvPr id="9" name="Espace réservé du contenu 2"/>
          <p:cNvSpPr>
            <a:spLocks noGrp="1"/>
          </p:cNvSpPr>
          <p:nvPr>
            <p:ph idx="13" hasCustomPrompt="1"/>
          </p:nvPr>
        </p:nvSpPr>
        <p:spPr bwMode="gray">
          <a:xfrm>
            <a:off x="9144000" y="2404800"/>
            <a:ext cx="8136000" cy="3052800"/>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3" name="Espace réservé du contenu 2"/>
          <p:cNvSpPr>
            <a:spLocks noGrp="1"/>
          </p:cNvSpPr>
          <p:nvPr>
            <p:ph idx="14" hasCustomPrompt="1"/>
          </p:nvPr>
        </p:nvSpPr>
        <p:spPr bwMode="gray">
          <a:xfrm>
            <a:off x="1008000" y="5657082"/>
            <a:ext cx="8136000" cy="3051944"/>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4" name="Espace réservé du contenu 2"/>
          <p:cNvSpPr>
            <a:spLocks noGrp="1"/>
          </p:cNvSpPr>
          <p:nvPr>
            <p:ph idx="15" hasCustomPrompt="1"/>
          </p:nvPr>
        </p:nvSpPr>
        <p:spPr bwMode="gray">
          <a:xfrm>
            <a:off x="9144000" y="5657082"/>
            <a:ext cx="8136000" cy="3051944"/>
          </a:xfrm>
        </p:spPr>
        <p:txBody>
          <a:bodyPr/>
          <a:lstStyle>
            <a:lvl2pPr>
              <a:defRPr/>
            </a:lvl2pPr>
            <a:lvl3pPr>
              <a:defRPr/>
            </a:lvl3pPr>
            <a:lvl4pPr>
              <a:defRPr baseline="0"/>
            </a:lvl4pPr>
            <a:lvl5pPr>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136287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err="1"/>
              <a:t>Ciquième</a:t>
            </a:r>
            <a:r>
              <a:rPr lang="fr-FR" dirty="0"/>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12" name="Espace réservé pour une image  8"/>
          <p:cNvSpPr>
            <a:spLocks noGrp="1"/>
          </p:cNvSpPr>
          <p:nvPr>
            <p:ph type="pic" sz="quarter" idx="17" hasCustomPrompt="1"/>
          </p:nvPr>
        </p:nvSpPr>
        <p:spPr bwMode="gray">
          <a:xfrm>
            <a:off x="1008000" y="2404802"/>
            <a:ext cx="16272000" cy="6235200"/>
          </a:xfrm>
        </p:spPr>
        <p:txBody>
          <a:bodyPr tIns="1008000" anchor="ctr" anchorCtr="0"/>
          <a:lstStyle>
            <a:lvl1pPr algn="ctr">
              <a:defRPr/>
            </a:lvl1pPr>
          </a:lstStyle>
          <a:p>
            <a:r>
              <a:rPr lang="en-GB" noProof="0"/>
              <a:t>Select your own photo</a:t>
            </a:r>
          </a:p>
        </p:txBody>
      </p:sp>
    </p:spTree>
    <p:extLst>
      <p:ext uri="{BB962C8B-B14F-4D97-AF65-F5344CB8AC3E}">
        <p14:creationId xmlns:p14="http://schemas.microsoft.com/office/powerpoint/2010/main" val="4052565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amp;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10" name="Espace réservé du texte 9"/>
          <p:cNvSpPr>
            <a:spLocks noGrp="1"/>
          </p:cNvSpPr>
          <p:nvPr>
            <p:ph type="body" sz="quarter" idx="13" hasCustomPrompt="1"/>
          </p:nvPr>
        </p:nvSpPr>
        <p:spPr bwMode="gray">
          <a:xfrm>
            <a:off x="1008000" y="2404802"/>
            <a:ext cx="16272000" cy="140494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21" name="Espace réservé du texte 9"/>
          <p:cNvSpPr>
            <a:spLocks noGrp="1"/>
          </p:cNvSpPr>
          <p:nvPr>
            <p:ph type="body" sz="quarter" idx="19" hasCustomPrompt="1"/>
          </p:nvPr>
        </p:nvSpPr>
        <p:spPr bwMode="gray">
          <a:xfrm>
            <a:off x="1008000" y="3958236"/>
            <a:ext cx="7344000" cy="486000"/>
          </a:xfrm>
          <a:solidFill>
            <a:schemeClr val="accent1"/>
          </a:solidFill>
          <a:ln w="9525">
            <a:solidFill>
              <a:schemeClr val="accent1"/>
            </a:solidFill>
          </a:ln>
        </p:spPr>
        <p:txBody>
          <a:bodyPr anchor="ctr" anchorCtr="0"/>
          <a:lstStyle>
            <a:lvl1pPr algn="ctr">
              <a:lnSpc>
                <a:spcPct val="100000"/>
              </a:lnSpc>
              <a:defRPr>
                <a:solidFill>
                  <a:schemeClr val="bg1"/>
                </a:solidFill>
              </a:defRPr>
            </a:lvl1pPr>
          </a:lstStyle>
          <a:p>
            <a:pPr lvl="0"/>
            <a:r>
              <a:rPr lang="en-GB" noProof="0"/>
              <a:t>Text level 1</a:t>
            </a:r>
          </a:p>
        </p:txBody>
      </p:sp>
      <p:sp>
        <p:nvSpPr>
          <p:cNvPr id="22" name="Espace réservé du texte 9"/>
          <p:cNvSpPr>
            <a:spLocks noGrp="1"/>
          </p:cNvSpPr>
          <p:nvPr>
            <p:ph type="body" sz="quarter" idx="20" hasCustomPrompt="1"/>
          </p:nvPr>
        </p:nvSpPr>
        <p:spPr bwMode="gray">
          <a:xfrm>
            <a:off x="1008000" y="4444236"/>
            <a:ext cx="7344000" cy="3528000"/>
          </a:xfrm>
          <a:ln w="9525">
            <a:solidFill>
              <a:schemeClr val="accent1"/>
            </a:solidFill>
          </a:ln>
        </p:spPr>
        <p:txBody>
          <a:bodyPr tIns="72000"/>
          <a:lstStyle>
            <a:lvl1pPr marL="647984" indent="-359992">
              <a:lnSpc>
                <a:spcPct val="100000"/>
              </a:lnSpc>
              <a:spcBef>
                <a:spcPts val="600"/>
              </a:spcBef>
              <a:buClr>
                <a:schemeClr val="accent3"/>
              </a:buClr>
              <a:buFont typeface="Arial" pitchFamily="34" charset="0"/>
              <a:buChar char="•"/>
              <a:defRPr sz="3600">
                <a:solidFill>
                  <a:schemeClr val="tx1"/>
                </a:solidFill>
              </a:defRPr>
            </a:lvl1pPr>
            <a:lvl2pPr marL="1007974">
              <a:buClr>
                <a:schemeClr val="tx1"/>
              </a:buClr>
              <a:defRPr sz="3200" b="0"/>
            </a:lvl2pPr>
            <a:lvl3pPr indent="0">
              <a:buNone/>
              <a:defRPr/>
            </a:lvl3pPr>
            <a:lvl4pPr marL="1367966" indent="-359992">
              <a:buClr>
                <a:schemeClr val="tx1"/>
              </a:buClr>
              <a:buFont typeface="Arial" pitchFamily="34" charset="0"/>
              <a:buChar char="•"/>
              <a:defRPr sz="2800"/>
            </a:lvl4pPr>
          </a:lstStyle>
          <a:p>
            <a:pPr lvl="0"/>
            <a:r>
              <a:rPr lang="en-GB" noProof="0"/>
              <a:t>Text level 2</a:t>
            </a:r>
          </a:p>
          <a:p>
            <a:pPr lvl="1"/>
            <a:r>
              <a:rPr lang="en-GB" noProof="0"/>
              <a:t>Text level 3</a:t>
            </a:r>
          </a:p>
          <a:p>
            <a:pPr lvl="2"/>
            <a:r>
              <a:rPr lang="en-GB" noProof="0"/>
              <a:t>Text level 4</a:t>
            </a:r>
          </a:p>
          <a:p>
            <a:pPr lvl="3"/>
            <a:r>
              <a:rPr lang="en-GB" noProof="0"/>
              <a:t>Text level 5</a:t>
            </a:r>
          </a:p>
        </p:txBody>
      </p:sp>
      <p:sp>
        <p:nvSpPr>
          <p:cNvPr id="23" name="Espace réservé du texte 9"/>
          <p:cNvSpPr>
            <a:spLocks noGrp="1"/>
          </p:cNvSpPr>
          <p:nvPr>
            <p:ph type="body" sz="quarter" idx="21" hasCustomPrompt="1"/>
          </p:nvPr>
        </p:nvSpPr>
        <p:spPr bwMode="gray">
          <a:xfrm>
            <a:off x="9144000" y="3958236"/>
            <a:ext cx="7344000" cy="486000"/>
          </a:xfrm>
          <a:solidFill>
            <a:schemeClr val="accent2"/>
          </a:solidFill>
          <a:ln w="9525">
            <a:solidFill>
              <a:schemeClr val="accent2"/>
            </a:solidFill>
          </a:ln>
        </p:spPr>
        <p:txBody>
          <a:bodyPr anchor="ctr" anchorCtr="0"/>
          <a:lstStyle>
            <a:lvl1pPr algn="ctr">
              <a:lnSpc>
                <a:spcPct val="100000"/>
              </a:lnSpc>
              <a:defRPr>
                <a:solidFill>
                  <a:schemeClr val="bg1"/>
                </a:solidFill>
              </a:defRPr>
            </a:lvl1pPr>
          </a:lstStyle>
          <a:p>
            <a:pPr lvl="0"/>
            <a:r>
              <a:rPr lang="en-GB" noProof="0"/>
              <a:t>Text level 1</a:t>
            </a:r>
          </a:p>
        </p:txBody>
      </p:sp>
      <p:sp>
        <p:nvSpPr>
          <p:cNvPr id="24" name="Espace réservé du texte 9"/>
          <p:cNvSpPr>
            <a:spLocks noGrp="1"/>
          </p:cNvSpPr>
          <p:nvPr>
            <p:ph type="body" sz="quarter" idx="22" hasCustomPrompt="1"/>
          </p:nvPr>
        </p:nvSpPr>
        <p:spPr bwMode="gray">
          <a:xfrm>
            <a:off x="9144000" y="4444236"/>
            <a:ext cx="7344000" cy="3528000"/>
          </a:xfrm>
          <a:ln w="9525">
            <a:solidFill>
              <a:schemeClr val="accent2"/>
            </a:solidFill>
          </a:ln>
        </p:spPr>
        <p:txBody>
          <a:bodyPr tIns="72000"/>
          <a:lstStyle>
            <a:lvl1pPr marL="647984" indent="-359992">
              <a:lnSpc>
                <a:spcPct val="100000"/>
              </a:lnSpc>
              <a:spcBef>
                <a:spcPts val="600"/>
              </a:spcBef>
              <a:buClr>
                <a:schemeClr val="accent3"/>
              </a:buClr>
              <a:buFont typeface="Arial" pitchFamily="34" charset="0"/>
              <a:buChar char="•"/>
              <a:defRPr sz="3600">
                <a:solidFill>
                  <a:schemeClr val="tx1"/>
                </a:solidFill>
              </a:defRPr>
            </a:lvl1pPr>
            <a:lvl2pPr marL="1007974">
              <a:buClr>
                <a:schemeClr val="tx1"/>
              </a:buClr>
              <a:defRPr sz="3200" b="0"/>
            </a:lvl2pPr>
            <a:lvl3pPr indent="0">
              <a:buNone/>
              <a:defRPr/>
            </a:lvl3pPr>
            <a:lvl4pPr marL="1367966" indent="-359992">
              <a:buClr>
                <a:schemeClr val="tx1"/>
              </a:buClr>
              <a:buFont typeface="Arial" pitchFamily="34" charset="0"/>
              <a:buChar char="•"/>
              <a:defRPr sz="2800"/>
            </a:lvl4pPr>
          </a:lstStyle>
          <a:p>
            <a:pPr lvl="0"/>
            <a:r>
              <a:rPr lang="en-GB" noProof="0"/>
              <a:t>Text level 2</a:t>
            </a:r>
          </a:p>
          <a:p>
            <a:pPr lvl="1"/>
            <a:r>
              <a:rPr lang="en-GB" noProof="0"/>
              <a:t>Text level 3</a:t>
            </a:r>
          </a:p>
          <a:p>
            <a:pPr lvl="2"/>
            <a:r>
              <a:rPr lang="en-GB" noProof="0"/>
              <a:t>Text level 4</a:t>
            </a:r>
          </a:p>
          <a:p>
            <a:pPr lvl="3"/>
            <a:r>
              <a:rPr lang="en-GB" noProof="0"/>
              <a:t>Text level 5</a:t>
            </a:r>
          </a:p>
        </p:txBody>
      </p:sp>
    </p:spTree>
    <p:extLst>
      <p:ext uri="{BB962C8B-B14F-4D97-AF65-F5344CB8AC3E}">
        <p14:creationId xmlns:p14="http://schemas.microsoft.com/office/powerpoint/2010/main" val="1430934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pic>
        <p:nvPicPr>
          <p:cNvPr id="10" name="table"/>
          <p:cNvPicPr>
            <a:picLocks noChangeAspect="1"/>
          </p:cNvPicPr>
          <p:nvPr userDrawn="1"/>
        </p:nvPicPr>
        <p:blipFill>
          <a:blip r:embed="rId2"/>
          <a:stretch>
            <a:fillRect/>
          </a:stretch>
        </p:blipFill>
        <p:spPr>
          <a:xfrm>
            <a:off x="1788628" y="2480568"/>
            <a:ext cx="6697860" cy="2682240"/>
          </a:xfrm>
          <a:prstGeom prst="rect">
            <a:avLst/>
          </a:prstGeom>
        </p:spPr>
      </p:pic>
      <p:pic>
        <p:nvPicPr>
          <p:cNvPr id="12" name="table"/>
          <p:cNvPicPr>
            <a:picLocks noChangeAspect="1"/>
          </p:cNvPicPr>
          <p:nvPr userDrawn="1"/>
        </p:nvPicPr>
        <p:blipFill>
          <a:blip r:embed="rId3"/>
          <a:stretch>
            <a:fillRect/>
          </a:stretch>
        </p:blipFill>
        <p:spPr>
          <a:xfrm>
            <a:off x="9801514" y="2480568"/>
            <a:ext cx="6697860" cy="2682240"/>
          </a:xfrm>
          <a:prstGeom prst="rect">
            <a:avLst/>
          </a:prstGeom>
        </p:spPr>
      </p:pic>
      <p:pic>
        <p:nvPicPr>
          <p:cNvPr id="13" name="table"/>
          <p:cNvPicPr>
            <a:picLocks noChangeAspect="1"/>
          </p:cNvPicPr>
          <p:nvPr userDrawn="1"/>
        </p:nvPicPr>
        <p:blipFill>
          <a:blip r:embed="rId4"/>
          <a:stretch>
            <a:fillRect/>
          </a:stretch>
        </p:blipFill>
        <p:spPr>
          <a:xfrm>
            <a:off x="1788628" y="5719564"/>
            <a:ext cx="6697860" cy="2682240"/>
          </a:xfrm>
          <a:prstGeom prst="rect">
            <a:avLst/>
          </a:prstGeom>
        </p:spPr>
      </p:pic>
      <p:pic>
        <p:nvPicPr>
          <p:cNvPr id="14" name="table"/>
          <p:cNvPicPr>
            <a:picLocks noChangeAspect="1"/>
          </p:cNvPicPr>
          <p:nvPr userDrawn="1"/>
        </p:nvPicPr>
        <p:blipFill>
          <a:blip r:embed="rId5"/>
          <a:stretch>
            <a:fillRect/>
          </a:stretch>
        </p:blipFill>
        <p:spPr>
          <a:xfrm>
            <a:off x="9801514" y="5719564"/>
            <a:ext cx="6697860" cy="2682240"/>
          </a:xfrm>
          <a:prstGeom prst="rect">
            <a:avLst/>
          </a:prstGeom>
        </p:spPr>
      </p:pic>
    </p:spTree>
    <p:extLst>
      <p:ext uri="{BB962C8B-B14F-4D97-AF65-F5344CB8AC3E}">
        <p14:creationId xmlns:p14="http://schemas.microsoft.com/office/powerpoint/2010/main" val="1449121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a:p>
        </p:txBody>
      </p:sp>
      <p:sp>
        <p:nvSpPr>
          <p:cNvPr id="21" name="Espace réservé du texte 9"/>
          <p:cNvSpPr>
            <a:spLocks noGrp="1"/>
          </p:cNvSpPr>
          <p:nvPr>
            <p:ph type="body" sz="quarter" idx="19" hasCustomPrompt="1"/>
          </p:nvPr>
        </p:nvSpPr>
        <p:spPr bwMode="gray">
          <a:xfrm>
            <a:off x="1008000" y="2476802"/>
            <a:ext cx="7344000" cy="50357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GB" noProof="0"/>
              <a:t>Text level 1</a:t>
            </a:r>
          </a:p>
        </p:txBody>
      </p:sp>
      <p:sp>
        <p:nvSpPr>
          <p:cNvPr id="22" name="Espace réservé du texte 9"/>
          <p:cNvSpPr>
            <a:spLocks noGrp="1"/>
          </p:cNvSpPr>
          <p:nvPr>
            <p:ph type="body" sz="quarter" idx="20" hasCustomPrompt="1"/>
          </p:nvPr>
        </p:nvSpPr>
        <p:spPr bwMode="gray">
          <a:xfrm>
            <a:off x="1008000" y="2978148"/>
            <a:ext cx="7344000" cy="5342400"/>
          </a:xfrm>
          <a:ln w="9525">
            <a:solidFill>
              <a:schemeClr val="bg2"/>
            </a:solidFill>
          </a:ln>
        </p:spPr>
        <p:txBody>
          <a:bodyPr tIns="72000"/>
          <a:lstStyle>
            <a:lvl1pPr marL="647984" indent="-359992">
              <a:lnSpc>
                <a:spcPct val="100000"/>
              </a:lnSpc>
              <a:spcBef>
                <a:spcPts val="600"/>
              </a:spcBef>
              <a:buClr>
                <a:schemeClr val="accent3"/>
              </a:buClr>
              <a:buFont typeface="Arial" pitchFamily="34" charset="0"/>
              <a:buChar char="•"/>
              <a:defRPr sz="3600">
                <a:solidFill>
                  <a:schemeClr val="tx1"/>
                </a:solidFill>
              </a:defRPr>
            </a:lvl1pPr>
            <a:lvl2pPr marL="1007974">
              <a:buClr>
                <a:schemeClr val="tx1"/>
              </a:buClr>
              <a:defRPr sz="3200" b="0"/>
            </a:lvl2pPr>
            <a:lvl3pPr indent="0">
              <a:buNone/>
              <a:defRPr/>
            </a:lvl3pPr>
            <a:lvl4pPr marL="1367966" indent="-359992">
              <a:buClr>
                <a:schemeClr val="tx1"/>
              </a:buClr>
              <a:buFont typeface="Arial" pitchFamily="34" charset="0"/>
              <a:buChar char="•"/>
              <a:defRPr sz="2800"/>
            </a:lvl4pPr>
          </a:lstStyle>
          <a:p>
            <a:pPr lvl="0"/>
            <a:r>
              <a:rPr lang="en-GB" noProof="0"/>
              <a:t>Text level 2</a:t>
            </a:r>
          </a:p>
          <a:p>
            <a:pPr lvl="1"/>
            <a:r>
              <a:rPr lang="en-GB" noProof="0"/>
              <a:t>Text level 3</a:t>
            </a:r>
          </a:p>
          <a:p>
            <a:pPr lvl="2"/>
            <a:r>
              <a:rPr lang="en-GB" noProof="0"/>
              <a:t>Text level 4</a:t>
            </a:r>
          </a:p>
          <a:p>
            <a:pPr lvl="3"/>
            <a:r>
              <a:rPr lang="en-GB" noProof="0"/>
              <a:t>Text level 5</a:t>
            </a:r>
          </a:p>
        </p:txBody>
      </p:sp>
      <p:sp>
        <p:nvSpPr>
          <p:cNvPr id="23" name="Espace réservé du texte 9"/>
          <p:cNvSpPr>
            <a:spLocks noGrp="1"/>
          </p:cNvSpPr>
          <p:nvPr>
            <p:ph type="body" sz="quarter" idx="21" hasCustomPrompt="1"/>
          </p:nvPr>
        </p:nvSpPr>
        <p:spPr bwMode="gray">
          <a:xfrm>
            <a:off x="9145192" y="2476802"/>
            <a:ext cx="7344000" cy="503572"/>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GB" noProof="0"/>
              <a:t>Text level 1</a:t>
            </a:r>
          </a:p>
        </p:txBody>
      </p:sp>
      <p:sp>
        <p:nvSpPr>
          <p:cNvPr id="24" name="Espace réservé du texte 9"/>
          <p:cNvSpPr>
            <a:spLocks noGrp="1"/>
          </p:cNvSpPr>
          <p:nvPr>
            <p:ph type="body" sz="quarter" idx="22" hasCustomPrompt="1"/>
          </p:nvPr>
        </p:nvSpPr>
        <p:spPr bwMode="gray">
          <a:xfrm>
            <a:off x="9145192" y="2978148"/>
            <a:ext cx="7344000" cy="5342400"/>
          </a:xfrm>
          <a:ln w="9525">
            <a:solidFill>
              <a:schemeClr val="bg2"/>
            </a:solidFill>
          </a:ln>
        </p:spPr>
        <p:txBody>
          <a:bodyPr tIns="72000"/>
          <a:lstStyle>
            <a:lvl1pPr marL="647984" indent="-359992">
              <a:lnSpc>
                <a:spcPct val="100000"/>
              </a:lnSpc>
              <a:spcBef>
                <a:spcPts val="600"/>
              </a:spcBef>
              <a:buClr>
                <a:schemeClr val="accent3"/>
              </a:buClr>
              <a:buFont typeface="Arial" pitchFamily="34" charset="0"/>
              <a:buChar char="•"/>
              <a:defRPr sz="3600">
                <a:solidFill>
                  <a:schemeClr val="tx1"/>
                </a:solidFill>
              </a:defRPr>
            </a:lvl1pPr>
            <a:lvl2pPr marL="1007974">
              <a:buClr>
                <a:schemeClr val="tx1"/>
              </a:buClr>
              <a:defRPr sz="3200" b="0"/>
            </a:lvl2pPr>
            <a:lvl3pPr indent="0">
              <a:buNone/>
              <a:defRPr/>
            </a:lvl3pPr>
            <a:lvl4pPr marL="1367966" indent="-359992">
              <a:buClr>
                <a:schemeClr val="tx1"/>
              </a:buClr>
              <a:buFont typeface="Arial" pitchFamily="34" charset="0"/>
              <a:buChar char="•"/>
              <a:defRPr sz="2800"/>
            </a:lvl4pPr>
          </a:lstStyle>
          <a:p>
            <a:pPr lvl="0"/>
            <a:r>
              <a:rPr lang="en-GB" noProof="0"/>
              <a:t>Text level 2</a:t>
            </a:r>
          </a:p>
          <a:p>
            <a:pPr lvl="1"/>
            <a:r>
              <a:rPr lang="en-GB" noProof="0"/>
              <a:t>Text level 3</a:t>
            </a:r>
          </a:p>
          <a:p>
            <a:pPr lvl="2"/>
            <a:r>
              <a:rPr lang="en-GB" noProof="0"/>
              <a:t>Text level 4</a:t>
            </a:r>
          </a:p>
          <a:p>
            <a:pPr lvl="3"/>
            <a:r>
              <a:rPr lang="en-GB" noProof="0"/>
              <a:t>Text level 5</a:t>
            </a:r>
          </a:p>
        </p:txBody>
      </p:sp>
    </p:spTree>
    <p:extLst>
      <p:ext uri="{BB962C8B-B14F-4D97-AF65-F5344CB8AC3E}">
        <p14:creationId xmlns:p14="http://schemas.microsoft.com/office/powerpoint/2010/main" val="3881779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_you_2">
    <p:spTree>
      <p:nvGrpSpPr>
        <p:cNvPr id="1" name=""/>
        <p:cNvGrpSpPr/>
        <p:nvPr/>
      </p:nvGrpSpPr>
      <p:grpSpPr>
        <a:xfrm>
          <a:off x="0" y="0"/>
          <a:ext cx="0" cy="0"/>
          <a:chOff x="0" y="0"/>
          <a:chExt cx="0" cy="0"/>
        </a:xfrm>
      </p:grpSpPr>
      <p:pic>
        <p:nvPicPr>
          <p:cNvPr id="18" name="Image 17" descr="Image_03.jpg"/>
          <p:cNvPicPr>
            <a:picLocks noChangeAspect="1"/>
          </p:cNvPicPr>
          <p:nvPr userDrawn="1"/>
        </p:nvPicPr>
        <p:blipFill>
          <a:blip r:embed="rId2" cstate="print"/>
          <a:stretch>
            <a:fillRect/>
          </a:stretch>
        </p:blipFill>
        <p:spPr bwMode="gray">
          <a:xfrm>
            <a:off x="9930108" y="-25275"/>
            <a:ext cx="8386768" cy="8568102"/>
          </a:xfrm>
          <a:prstGeom prst="rect">
            <a:avLst/>
          </a:prstGeom>
        </p:spPr>
      </p:pic>
      <p:sp>
        <p:nvSpPr>
          <p:cNvPr id="13" name="Forme libre 12"/>
          <p:cNvSpPr/>
          <p:nvPr userDrawn="1"/>
        </p:nvSpPr>
        <p:spPr>
          <a:xfrm>
            <a:off x="5" y="0"/>
            <a:ext cx="14092002" cy="7740000"/>
          </a:xfrm>
          <a:custGeom>
            <a:avLst/>
            <a:gdLst>
              <a:gd name="connsiteX0" fmla="*/ 0 w 7046001"/>
              <a:gd name="connsiteY0" fmla="*/ 0 h 3870000"/>
              <a:gd name="connsiteX1" fmla="*/ 7046001 w 7046001"/>
              <a:gd name="connsiteY1" fmla="*/ 0 h 3870000"/>
              <a:gd name="connsiteX2" fmla="*/ 5146256 w 7046001"/>
              <a:gd name="connsiteY2" fmla="*/ 3580448 h 3870000"/>
              <a:gd name="connsiteX3" fmla="*/ 5116340 w 7046001"/>
              <a:gd name="connsiteY3" fmla="*/ 3870000 h 3870000"/>
              <a:gd name="connsiteX4" fmla="*/ 0 w 7046001"/>
              <a:gd name="connsiteY4" fmla="*/ 3870000 h 38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6001" h="3870000">
                <a:moveTo>
                  <a:pt x="0" y="0"/>
                </a:moveTo>
                <a:lnTo>
                  <a:pt x="7046001" y="0"/>
                </a:lnTo>
                <a:cubicBezTo>
                  <a:pt x="7040718" y="945283"/>
                  <a:pt x="5396983" y="2115735"/>
                  <a:pt x="5146256" y="3580448"/>
                </a:cubicBezTo>
                <a:lnTo>
                  <a:pt x="5116340" y="3870000"/>
                </a:lnTo>
                <a:lnTo>
                  <a:pt x="0" y="387000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sp>
        <p:nvSpPr>
          <p:cNvPr id="22" name="Rectangle 21"/>
          <p:cNvSpPr/>
          <p:nvPr userDrawn="1"/>
        </p:nvSpPr>
        <p:spPr bwMode="gray">
          <a:xfrm>
            <a:off x="7270755" y="7897809"/>
            <a:ext cx="11017250" cy="238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9" name="Espace réservé du texte 8"/>
          <p:cNvSpPr>
            <a:spLocks noGrp="1"/>
          </p:cNvSpPr>
          <p:nvPr>
            <p:ph type="body" sz="quarter" idx="13" hasCustomPrompt="1"/>
          </p:nvPr>
        </p:nvSpPr>
        <p:spPr bwMode="gray">
          <a:xfrm>
            <a:off x="1008000" y="1461600"/>
            <a:ext cx="9576000" cy="3348000"/>
          </a:xfrm>
        </p:spPr>
        <p:txBody>
          <a:bodyPr anchor="b" anchorCtr="0"/>
          <a:lstStyle>
            <a:lvl1pPr marL="0" indent="0" algn="l">
              <a:lnSpc>
                <a:spcPct val="90000"/>
              </a:lnSpc>
              <a:buNone/>
              <a:defRPr sz="5600" b="1" cap="none" baseline="0">
                <a:solidFill>
                  <a:schemeClr val="bg1"/>
                </a:solidFill>
              </a:defRPr>
            </a:lvl1pPr>
            <a:lvl2pPr marL="0" algn="ctr">
              <a:lnSpc>
                <a:spcPct val="100000"/>
              </a:lnSpc>
              <a:spcBef>
                <a:spcPts val="13800"/>
              </a:spcBef>
              <a:defRPr sz="4000" b="1">
                <a:solidFill>
                  <a:schemeClr val="bg1"/>
                </a:solidFill>
              </a:defRPr>
            </a:lvl2pPr>
          </a:lstStyle>
          <a:p>
            <a:pPr lvl="0"/>
            <a:r>
              <a:rPr lang="en-GB" noProof="0"/>
              <a:t>THANK YOU</a:t>
            </a:r>
          </a:p>
        </p:txBody>
      </p:sp>
      <p:sp>
        <p:nvSpPr>
          <p:cNvPr id="11" name="Espace réservé du numéro de diapositive 10"/>
          <p:cNvSpPr>
            <a:spLocks noGrp="1"/>
          </p:cNvSpPr>
          <p:nvPr>
            <p:ph type="sldNum" sz="quarter" idx="16"/>
          </p:nvPr>
        </p:nvSpPr>
        <p:spPr bwMode="gray"/>
        <p:txBody>
          <a:bodyPr/>
          <a:lstStyle>
            <a:lvl1pPr>
              <a:defRPr sz="200">
                <a:solidFill>
                  <a:schemeClr val="bg1">
                    <a:alpha val="0"/>
                  </a:schemeClr>
                </a:solidFill>
              </a:defRPr>
            </a:lvl1pPr>
          </a:lstStyle>
          <a:p>
            <a:pPr algn="l"/>
            <a:r>
              <a:rPr lang="en-GB" noProof="0"/>
              <a:t>Page: </a:t>
            </a:r>
            <a:fld id="{733122C9-A0B9-462F-8757-0847AD287B63}" type="slidenum">
              <a:rPr lang="en-GB" noProof="0" smtClean="0"/>
              <a:pPr algn="l"/>
              <a:t>‹#›</a:t>
            </a:fld>
            <a:endParaRPr lang="en-GB" noProof="0"/>
          </a:p>
        </p:txBody>
      </p:sp>
      <p:sp>
        <p:nvSpPr>
          <p:cNvPr id="15" name="Espace réservé du texte 14"/>
          <p:cNvSpPr>
            <a:spLocks noGrp="1"/>
          </p:cNvSpPr>
          <p:nvPr>
            <p:ph type="body" sz="quarter" idx="19" hasCustomPrompt="1"/>
          </p:nvPr>
        </p:nvSpPr>
        <p:spPr bwMode="gray">
          <a:xfrm>
            <a:off x="8388000" y="8848800"/>
            <a:ext cx="8827200" cy="486000"/>
          </a:xfrm>
        </p:spPr>
        <p:txBody>
          <a:bodyPr anchor="b" anchorCtr="0"/>
          <a:lstStyle>
            <a:lvl1pPr algn="r">
              <a:lnSpc>
                <a:spcPct val="100000"/>
              </a:lnSpc>
              <a:defRPr sz="1800" b="1">
                <a:solidFill>
                  <a:schemeClr val="accent2"/>
                </a:solidFill>
              </a:defRPr>
            </a:lvl1pPr>
          </a:lstStyle>
          <a:p>
            <a:r>
              <a:rPr lang="fr-FR" err="1"/>
              <a:t>Reach</a:t>
            </a:r>
            <a:r>
              <a:rPr lang="fr-FR"/>
              <a:t> </a:t>
            </a:r>
            <a:r>
              <a:rPr lang="fr-FR" err="1"/>
              <a:t>every</a:t>
            </a:r>
            <a:r>
              <a:rPr lang="fr-FR"/>
              <a:t> </a:t>
            </a:r>
            <a:r>
              <a:rPr lang="fr-FR" err="1"/>
              <a:t>child</a:t>
            </a:r>
            <a:endParaRPr lang="fr-FR"/>
          </a:p>
        </p:txBody>
      </p:sp>
      <p:sp>
        <p:nvSpPr>
          <p:cNvPr id="16" name="Rectangle 15"/>
          <p:cNvSpPr/>
          <p:nvPr userDrawn="1"/>
        </p:nvSpPr>
        <p:spPr bwMode="gray">
          <a:xfrm>
            <a:off x="8388000" y="9424802"/>
            <a:ext cx="8827200" cy="43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1800" noProof="0">
                <a:solidFill>
                  <a:schemeClr val="accent3"/>
                </a:solidFill>
              </a:rPr>
              <a:t>www.gavi.org</a:t>
            </a:r>
          </a:p>
        </p:txBody>
      </p:sp>
      <p:sp>
        <p:nvSpPr>
          <p:cNvPr id="19" name="Rectangle 18"/>
          <p:cNvSpPr/>
          <p:nvPr userDrawn="1"/>
        </p:nvSpPr>
        <p:spPr bwMode="gray">
          <a:xfrm>
            <a:off x="1008000" y="5090400"/>
            <a:ext cx="35064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17" name="Espace réservé du texte 16"/>
          <p:cNvSpPr>
            <a:spLocks noGrp="1"/>
          </p:cNvSpPr>
          <p:nvPr>
            <p:ph type="body" sz="quarter" idx="20" hasCustomPrompt="1"/>
          </p:nvPr>
        </p:nvSpPr>
        <p:spPr bwMode="gray">
          <a:xfrm>
            <a:off x="0" y="7736685"/>
            <a:ext cx="18288000" cy="431006"/>
          </a:xfrm>
          <a:solidFill>
            <a:schemeClr val="bg1"/>
          </a:solidFill>
        </p:spPr>
        <p:txBody>
          <a:bodyPr/>
          <a:lstStyle>
            <a:lvl1pPr>
              <a:defRPr sz="200" b="0">
                <a:solidFill>
                  <a:schemeClr val="bg1">
                    <a:alpha val="0"/>
                  </a:schemeClr>
                </a:solidFill>
              </a:defRPr>
            </a:lvl1pPr>
          </a:lstStyle>
          <a:p>
            <a:pPr lvl="0"/>
            <a:r>
              <a:rPr lang="en-GB" noProof="0"/>
              <a:t> </a:t>
            </a:r>
          </a:p>
        </p:txBody>
      </p:sp>
    </p:spTree>
    <p:extLst>
      <p:ext uri="{BB962C8B-B14F-4D97-AF65-F5344CB8AC3E}">
        <p14:creationId xmlns:p14="http://schemas.microsoft.com/office/powerpoint/2010/main" val="926100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_you_picture_2">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7741920"/>
          </a:xfrm>
          <a:prstGeom prst="rect">
            <a:avLst/>
          </a:prstGeom>
        </p:spPr>
      </p:pic>
      <p:sp>
        <p:nvSpPr>
          <p:cNvPr id="20" name="Espace réservé pour une image  25"/>
          <p:cNvSpPr>
            <a:spLocks noGrp="1"/>
          </p:cNvSpPr>
          <p:nvPr>
            <p:ph type="pic" sz="quarter" idx="10" hasCustomPrompt="1"/>
          </p:nvPr>
        </p:nvSpPr>
        <p:spPr>
          <a:xfrm>
            <a:off x="10232871" y="0"/>
            <a:ext cx="8055134" cy="7738200"/>
          </a:xfrm>
          <a:custGeom>
            <a:avLst/>
            <a:gdLst>
              <a:gd name="connsiteX0" fmla="*/ 1929568 w 4027567"/>
              <a:gd name="connsiteY0" fmla="*/ 0 h 3869100"/>
              <a:gd name="connsiteX1" fmla="*/ 4027567 w 4027567"/>
              <a:gd name="connsiteY1" fmla="*/ 0 h 3869100"/>
              <a:gd name="connsiteX2" fmla="*/ 4027567 w 4027567"/>
              <a:gd name="connsiteY2" fmla="*/ 3869100 h 3869100"/>
              <a:gd name="connsiteX3" fmla="*/ 0 w 4027567"/>
              <a:gd name="connsiteY3" fmla="*/ 3869100 h 3869100"/>
              <a:gd name="connsiteX4" fmla="*/ 29823 w 4027567"/>
              <a:gd name="connsiteY4" fmla="*/ 3580448 h 3869100"/>
              <a:gd name="connsiteX5" fmla="*/ 1929568 w 4027567"/>
              <a:gd name="connsiteY5" fmla="*/ 0 h 386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567" h="3869100">
                <a:moveTo>
                  <a:pt x="1929568" y="0"/>
                </a:moveTo>
                <a:lnTo>
                  <a:pt x="4027567" y="0"/>
                </a:lnTo>
                <a:lnTo>
                  <a:pt x="4027567" y="3869100"/>
                </a:lnTo>
                <a:lnTo>
                  <a:pt x="0" y="3869100"/>
                </a:lnTo>
                <a:lnTo>
                  <a:pt x="29823" y="3580448"/>
                </a:lnTo>
                <a:cubicBezTo>
                  <a:pt x="280550" y="2115735"/>
                  <a:pt x="1924285" y="945283"/>
                  <a:pt x="1929568" y="0"/>
                </a:cubicBezTo>
                <a:close/>
              </a:path>
            </a:pathLst>
          </a:custGeom>
          <a:solidFill>
            <a:schemeClr val="bg2"/>
          </a:solidFill>
        </p:spPr>
        <p:txBody>
          <a:bodyPr wrap="square" tIns="720000" anchor="ctr" anchorCtr="0">
            <a:noAutofit/>
          </a:bodyPr>
          <a:lstStyle>
            <a:lvl1pPr marL="0" marR="0" indent="0" algn="ctr" defTabSz="1828756" rtl="0" eaLnBrk="1" fontAlgn="auto" latinLnBrk="0" hangingPunct="1">
              <a:lnSpc>
                <a:spcPct val="110000"/>
              </a:lnSpc>
              <a:spcBef>
                <a:spcPts val="0"/>
              </a:spcBef>
              <a:spcAft>
                <a:spcPts val="0"/>
              </a:spcAft>
              <a:buClrTx/>
              <a:buSzTx/>
              <a:buFont typeface="Arial" pitchFamily="34" charset="0"/>
              <a:buNone/>
              <a:tabLst/>
              <a:defRPr sz="3000">
                <a:solidFill>
                  <a:schemeClr val="bg1"/>
                </a:solidFill>
              </a:defRPr>
            </a:lvl1pPr>
          </a:lstStyle>
          <a:p>
            <a:r>
              <a:rPr lang="en-GB" noProof="0"/>
              <a:t>Select your own photo</a:t>
            </a:r>
          </a:p>
        </p:txBody>
      </p:sp>
      <p:sp>
        <p:nvSpPr>
          <p:cNvPr id="22" name="Rectangle 21"/>
          <p:cNvSpPr/>
          <p:nvPr userDrawn="1"/>
        </p:nvSpPr>
        <p:spPr bwMode="gray">
          <a:xfrm>
            <a:off x="7270755" y="7897809"/>
            <a:ext cx="11017250" cy="238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9" name="Espace réservé du texte 8"/>
          <p:cNvSpPr>
            <a:spLocks noGrp="1"/>
          </p:cNvSpPr>
          <p:nvPr>
            <p:ph type="body" sz="quarter" idx="13" hasCustomPrompt="1"/>
          </p:nvPr>
        </p:nvSpPr>
        <p:spPr bwMode="gray">
          <a:xfrm>
            <a:off x="1008000" y="1461600"/>
            <a:ext cx="9576000" cy="3348000"/>
          </a:xfrm>
        </p:spPr>
        <p:txBody>
          <a:bodyPr anchor="b" anchorCtr="0"/>
          <a:lstStyle>
            <a:lvl1pPr marL="0" indent="0" algn="l">
              <a:lnSpc>
                <a:spcPct val="90000"/>
              </a:lnSpc>
              <a:buNone/>
              <a:defRPr sz="5600" b="1" cap="none" baseline="0">
                <a:solidFill>
                  <a:schemeClr val="bg1"/>
                </a:solidFill>
              </a:defRPr>
            </a:lvl1pPr>
            <a:lvl2pPr marL="0" algn="ctr">
              <a:lnSpc>
                <a:spcPct val="100000"/>
              </a:lnSpc>
              <a:spcBef>
                <a:spcPts val="13800"/>
              </a:spcBef>
              <a:defRPr sz="4000" b="1">
                <a:solidFill>
                  <a:schemeClr val="bg1"/>
                </a:solidFill>
              </a:defRPr>
            </a:lvl2pPr>
          </a:lstStyle>
          <a:p>
            <a:pPr lvl="0"/>
            <a:r>
              <a:rPr lang="en-GB" noProof="0"/>
              <a:t>THANK YOU</a:t>
            </a:r>
          </a:p>
        </p:txBody>
      </p:sp>
      <p:sp>
        <p:nvSpPr>
          <p:cNvPr id="11" name="Espace réservé du numéro de diapositive 10"/>
          <p:cNvSpPr>
            <a:spLocks noGrp="1"/>
          </p:cNvSpPr>
          <p:nvPr>
            <p:ph type="sldNum" sz="quarter" idx="16"/>
          </p:nvPr>
        </p:nvSpPr>
        <p:spPr bwMode="gray"/>
        <p:txBody>
          <a:bodyPr/>
          <a:lstStyle>
            <a:lvl1pPr>
              <a:defRPr sz="200">
                <a:solidFill>
                  <a:schemeClr val="bg1">
                    <a:alpha val="0"/>
                  </a:schemeClr>
                </a:solidFill>
              </a:defRPr>
            </a:lvl1pPr>
          </a:lstStyle>
          <a:p>
            <a:pPr algn="l"/>
            <a:r>
              <a:rPr lang="en-GB" noProof="0"/>
              <a:t>Page: </a:t>
            </a:r>
            <a:fld id="{733122C9-A0B9-462F-8757-0847AD287B63}" type="slidenum">
              <a:rPr lang="en-GB" noProof="0" smtClean="0"/>
              <a:pPr algn="l"/>
              <a:t>‹#›</a:t>
            </a:fld>
            <a:endParaRPr lang="en-GB" noProof="0"/>
          </a:p>
        </p:txBody>
      </p:sp>
      <p:sp>
        <p:nvSpPr>
          <p:cNvPr id="15" name="Espace réservé du texte 14"/>
          <p:cNvSpPr>
            <a:spLocks noGrp="1"/>
          </p:cNvSpPr>
          <p:nvPr>
            <p:ph type="body" sz="quarter" idx="19" hasCustomPrompt="1"/>
          </p:nvPr>
        </p:nvSpPr>
        <p:spPr bwMode="gray">
          <a:xfrm>
            <a:off x="8388000" y="8848800"/>
            <a:ext cx="8827200" cy="486000"/>
          </a:xfrm>
        </p:spPr>
        <p:txBody>
          <a:bodyPr anchor="b" anchorCtr="0"/>
          <a:lstStyle>
            <a:lvl1pPr algn="r">
              <a:lnSpc>
                <a:spcPct val="100000"/>
              </a:lnSpc>
              <a:defRPr sz="1800" b="1">
                <a:solidFill>
                  <a:schemeClr val="accent2"/>
                </a:solidFill>
              </a:defRPr>
            </a:lvl1pPr>
          </a:lstStyle>
          <a:p>
            <a:r>
              <a:rPr lang="fr-FR" err="1"/>
              <a:t>Reach</a:t>
            </a:r>
            <a:r>
              <a:rPr lang="fr-FR"/>
              <a:t> </a:t>
            </a:r>
            <a:r>
              <a:rPr lang="fr-FR" err="1"/>
              <a:t>every</a:t>
            </a:r>
            <a:r>
              <a:rPr lang="fr-FR"/>
              <a:t> </a:t>
            </a:r>
            <a:r>
              <a:rPr lang="fr-FR" err="1"/>
              <a:t>child</a:t>
            </a:r>
            <a:endParaRPr lang="fr-FR"/>
          </a:p>
        </p:txBody>
      </p:sp>
      <p:sp>
        <p:nvSpPr>
          <p:cNvPr id="16" name="Rectangle 15"/>
          <p:cNvSpPr/>
          <p:nvPr userDrawn="1"/>
        </p:nvSpPr>
        <p:spPr bwMode="gray">
          <a:xfrm>
            <a:off x="8388000" y="9424802"/>
            <a:ext cx="8827200" cy="43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1800" noProof="0">
                <a:solidFill>
                  <a:schemeClr val="accent3"/>
                </a:solidFill>
              </a:rPr>
              <a:t>www.gavi.org</a:t>
            </a:r>
          </a:p>
        </p:txBody>
      </p:sp>
      <p:sp>
        <p:nvSpPr>
          <p:cNvPr id="19" name="Rectangle 18"/>
          <p:cNvSpPr/>
          <p:nvPr userDrawn="1"/>
        </p:nvSpPr>
        <p:spPr bwMode="gray">
          <a:xfrm>
            <a:off x="1008000" y="5087842"/>
            <a:ext cx="35064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17" name="Espace réservé du texte 16"/>
          <p:cNvSpPr>
            <a:spLocks noGrp="1"/>
          </p:cNvSpPr>
          <p:nvPr>
            <p:ph type="body" sz="quarter" idx="20" hasCustomPrompt="1"/>
          </p:nvPr>
        </p:nvSpPr>
        <p:spPr bwMode="gray">
          <a:xfrm>
            <a:off x="0" y="7736685"/>
            <a:ext cx="18288000" cy="431006"/>
          </a:xfrm>
          <a:solidFill>
            <a:schemeClr val="bg1"/>
          </a:solidFill>
        </p:spPr>
        <p:txBody>
          <a:bodyPr/>
          <a:lstStyle>
            <a:lvl1pPr>
              <a:defRPr sz="200" b="0">
                <a:solidFill>
                  <a:schemeClr val="bg1">
                    <a:alpha val="0"/>
                  </a:schemeClr>
                </a:solidFill>
              </a:defRPr>
            </a:lvl1pPr>
          </a:lstStyle>
          <a:p>
            <a:pPr lvl="0"/>
            <a:r>
              <a:rPr lang="en-GB" noProof="0"/>
              <a:t> </a:t>
            </a:r>
          </a:p>
        </p:txBody>
      </p:sp>
    </p:spTree>
    <p:extLst>
      <p:ext uri="{BB962C8B-B14F-4D97-AF65-F5344CB8AC3E}">
        <p14:creationId xmlns:p14="http://schemas.microsoft.com/office/powerpoint/2010/main" val="2777223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BRAND COLOUR PALETTE</a:t>
            </a:r>
          </a:p>
        </p:txBody>
      </p:sp>
      <p:sp>
        <p:nvSpPr>
          <p:cNvPr id="5" name="Espace réservé du numéro de diapositive 4"/>
          <p:cNvSpPr>
            <a:spLocks noGrp="1"/>
          </p:cNvSpPr>
          <p:nvPr>
            <p:ph type="sldNum" sz="quarter" idx="12"/>
          </p:nvPr>
        </p:nvSpPr>
        <p:spPr/>
        <p:txBody>
          <a:bodyPr/>
          <a:lstStyle/>
          <a:p>
            <a:fld id="{733122C9-A0B9-462F-8757-0847AD287B63}" type="slidenum">
              <a:rPr lang="en-GB" noProof="0" smtClean="0"/>
              <a:pPr/>
              <a:t>‹#›</a:t>
            </a:fld>
            <a:endParaRPr lang="en-GB" noProof="0"/>
          </a:p>
        </p:txBody>
      </p:sp>
      <p:sp>
        <p:nvSpPr>
          <p:cNvPr id="6" name="ZoneTexte 5"/>
          <p:cNvSpPr txBox="1"/>
          <p:nvPr userDrawn="1"/>
        </p:nvSpPr>
        <p:spPr>
          <a:xfrm>
            <a:off x="1008000" y="2259662"/>
            <a:ext cx="6537836" cy="4488796"/>
          </a:xfrm>
          <a:prstGeom prst="rect">
            <a:avLst/>
          </a:prstGeom>
          <a:noFill/>
        </p:spPr>
        <p:txBody>
          <a:bodyPr wrap="square" lIns="0" tIns="0" rIns="0" bIns="0" rtlCol="0">
            <a:noAutofit/>
          </a:bodyPr>
          <a:lstStyle/>
          <a:p>
            <a:pPr>
              <a:lnSpc>
                <a:spcPct val="110000"/>
              </a:lnSpc>
            </a:pPr>
            <a:r>
              <a:rPr lang="en-GB" sz="3600" b="0" noProof="0">
                <a:solidFill>
                  <a:schemeClr val="accent1"/>
                </a:solidFill>
              </a:rPr>
              <a:t>Primary</a:t>
            </a:r>
          </a:p>
          <a:p>
            <a:pPr marL="914378" lvl="1" indent="-187322">
              <a:lnSpc>
                <a:spcPct val="100000"/>
              </a:lnSpc>
              <a:spcAft>
                <a:spcPts val="1200"/>
              </a:spcAft>
              <a:buClr>
                <a:schemeClr val="tx1"/>
              </a:buClr>
              <a:buFont typeface="Arial" panose="020B0604020202020204" pitchFamily="34" charset="0"/>
              <a:buChar char="•"/>
            </a:pPr>
            <a:r>
              <a:rPr lang="en-GB" sz="3200" b="0" noProof="0"/>
              <a:t>Corporate colours</a:t>
            </a:r>
          </a:p>
          <a:p>
            <a:pPr marL="914378" lvl="1" indent="-187322">
              <a:lnSpc>
                <a:spcPct val="100000"/>
              </a:lnSpc>
              <a:spcAft>
                <a:spcPts val="1200"/>
              </a:spcAft>
              <a:buClr>
                <a:schemeClr val="tx1"/>
              </a:buClr>
              <a:buFont typeface="Arial" panose="020B0604020202020204" pitchFamily="34" charset="0"/>
              <a:buChar char="•"/>
            </a:pPr>
            <a:r>
              <a:rPr lang="en-GB" sz="3200" b="0" noProof="0"/>
              <a:t>Strategic Goal Colours</a:t>
            </a:r>
          </a:p>
          <a:p>
            <a:pPr>
              <a:lnSpc>
                <a:spcPct val="110000"/>
              </a:lnSpc>
            </a:pPr>
            <a:r>
              <a:rPr lang="en-GB" sz="3600" b="0" noProof="0">
                <a:solidFill>
                  <a:schemeClr val="accent1"/>
                </a:solidFill>
              </a:rPr>
              <a:t>Secondary</a:t>
            </a:r>
          </a:p>
        </p:txBody>
      </p:sp>
      <p:sp>
        <p:nvSpPr>
          <p:cNvPr id="7" name="Freeform 8"/>
          <p:cNvSpPr>
            <a:spLocks noChangeAspect="1"/>
          </p:cNvSpPr>
          <p:nvPr userDrawn="1"/>
        </p:nvSpPr>
        <p:spPr bwMode="auto">
          <a:xfrm>
            <a:off x="7518368" y="212485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8" name="Rectangle 7"/>
          <p:cNvSpPr/>
          <p:nvPr userDrawn="1"/>
        </p:nvSpPr>
        <p:spPr>
          <a:xfrm>
            <a:off x="8258178" y="2120948"/>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noProof="0">
                <a:solidFill>
                  <a:schemeClr val="tx1"/>
                </a:solidFill>
              </a:rPr>
              <a:t>R: 0</a:t>
            </a:r>
          </a:p>
          <a:p>
            <a:pPr>
              <a:lnSpc>
                <a:spcPct val="90000"/>
              </a:lnSpc>
            </a:pPr>
            <a:r>
              <a:rPr lang="en-GB" sz="1400" noProof="0">
                <a:solidFill>
                  <a:schemeClr val="tx1"/>
                </a:solidFill>
              </a:rPr>
              <a:t>G: 92</a:t>
            </a:r>
          </a:p>
          <a:p>
            <a:pPr>
              <a:lnSpc>
                <a:spcPct val="90000"/>
              </a:lnSpc>
            </a:pPr>
            <a:r>
              <a:rPr lang="en-GB" sz="1400" noProof="0">
                <a:solidFill>
                  <a:schemeClr val="tx1"/>
                </a:solidFill>
              </a:rPr>
              <a:t>B: 185</a:t>
            </a:r>
          </a:p>
        </p:txBody>
      </p:sp>
      <p:sp>
        <p:nvSpPr>
          <p:cNvPr id="49" name="Rectangle 48"/>
          <p:cNvSpPr/>
          <p:nvPr userDrawn="1"/>
        </p:nvSpPr>
        <p:spPr>
          <a:xfrm>
            <a:off x="9359529" y="7777839"/>
            <a:ext cx="6337202" cy="953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GB" sz="1800" b="1" noProof="0">
                <a:solidFill>
                  <a:schemeClr val="tx1"/>
                </a:solidFill>
              </a:rPr>
              <a:t>Please use the four Gavi corporate colours where possible.  Specific strategic goals </a:t>
            </a:r>
            <a:br>
              <a:rPr lang="en-GB" sz="1800" b="1" noProof="0">
                <a:solidFill>
                  <a:schemeClr val="tx1"/>
                </a:solidFill>
              </a:rPr>
            </a:br>
            <a:r>
              <a:rPr lang="en-GB" sz="1800" b="1" noProof="0">
                <a:solidFill>
                  <a:schemeClr val="tx1"/>
                </a:solidFill>
              </a:rPr>
              <a:t>or vaccines should be highlighted using the key above. </a:t>
            </a:r>
          </a:p>
        </p:txBody>
      </p:sp>
      <p:sp>
        <p:nvSpPr>
          <p:cNvPr id="65" name="Freeform 8"/>
          <p:cNvSpPr>
            <a:spLocks noChangeAspect="1"/>
          </p:cNvSpPr>
          <p:nvPr userDrawn="1"/>
        </p:nvSpPr>
        <p:spPr bwMode="auto">
          <a:xfrm>
            <a:off x="9686156" y="212485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66" name="Rectangle 65"/>
          <p:cNvSpPr/>
          <p:nvPr userDrawn="1"/>
        </p:nvSpPr>
        <p:spPr>
          <a:xfrm>
            <a:off x="10425966" y="2120948"/>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noProof="0">
                <a:solidFill>
                  <a:schemeClr val="tx1"/>
                </a:solidFill>
              </a:rPr>
              <a:t>R: 0</a:t>
            </a:r>
          </a:p>
          <a:p>
            <a:pPr>
              <a:lnSpc>
                <a:spcPct val="90000"/>
              </a:lnSpc>
            </a:pPr>
            <a:r>
              <a:rPr lang="en-GB" sz="1400" noProof="0">
                <a:solidFill>
                  <a:schemeClr val="tx1"/>
                </a:solidFill>
              </a:rPr>
              <a:t>G: 161</a:t>
            </a:r>
          </a:p>
          <a:p>
            <a:pPr>
              <a:lnSpc>
                <a:spcPct val="90000"/>
              </a:lnSpc>
            </a:pPr>
            <a:r>
              <a:rPr lang="en-GB" sz="1400" noProof="0">
                <a:solidFill>
                  <a:schemeClr val="tx1"/>
                </a:solidFill>
              </a:rPr>
              <a:t>B: 223</a:t>
            </a:r>
          </a:p>
        </p:txBody>
      </p:sp>
      <p:sp>
        <p:nvSpPr>
          <p:cNvPr id="68" name="Freeform 8"/>
          <p:cNvSpPr>
            <a:spLocks noChangeAspect="1"/>
          </p:cNvSpPr>
          <p:nvPr userDrawn="1"/>
        </p:nvSpPr>
        <p:spPr bwMode="auto">
          <a:xfrm>
            <a:off x="11804104" y="212485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69" name="Rectangle 68"/>
          <p:cNvSpPr/>
          <p:nvPr userDrawn="1"/>
        </p:nvSpPr>
        <p:spPr>
          <a:xfrm>
            <a:off x="12543912" y="2120948"/>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noProof="0">
                <a:solidFill>
                  <a:schemeClr val="tx1"/>
                </a:solidFill>
              </a:rPr>
              <a:t>R: 149</a:t>
            </a:r>
          </a:p>
          <a:p>
            <a:pPr>
              <a:lnSpc>
                <a:spcPct val="90000"/>
              </a:lnSpc>
            </a:pPr>
            <a:r>
              <a:rPr lang="en-GB" sz="1400" noProof="0">
                <a:solidFill>
                  <a:schemeClr val="tx1"/>
                </a:solidFill>
              </a:rPr>
              <a:t>G: 214</a:t>
            </a:r>
          </a:p>
          <a:p>
            <a:pPr>
              <a:lnSpc>
                <a:spcPct val="90000"/>
              </a:lnSpc>
            </a:pPr>
            <a:r>
              <a:rPr lang="en-GB" sz="1400" noProof="0">
                <a:solidFill>
                  <a:schemeClr val="tx1"/>
                </a:solidFill>
              </a:rPr>
              <a:t>B: 0</a:t>
            </a:r>
          </a:p>
        </p:txBody>
      </p:sp>
      <p:sp>
        <p:nvSpPr>
          <p:cNvPr id="71" name="Freeform 8"/>
          <p:cNvSpPr>
            <a:spLocks noChangeAspect="1"/>
          </p:cNvSpPr>
          <p:nvPr userDrawn="1"/>
        </p:nvSpPr>
        <p:spPr bwMode="auto">
          <a:xfrm>
            <a:off x="14239676" y="212485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72" name="Rectangle 71"/>
          <p:cNvSpPr/>
          <p:nvPr userDrawn="1"/>
        </p:nvSpPr>
        <p:spPr>
          <a:xfrm>
            <a:off x="14979486" y="2120948"/>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noProof="0">
                <a:solidFill>
                  <a:schemeClr val="tx1"/>
                </a:solidFill>
              </a:rPr>
              <a:t>R: 135</a:t>
            </a:r>
          </a:p>
          <a:p>
            <a:pPr>
              <a:lnSpc>
                <a:spcPct val="90000"/>
              </a:lnSpc>
            </a:pPr>
            <a:r>
              <a:rPr lang="en-GB" sz="1400" noProof="0">
                <a:solidFill>
                  <a:schemeClr val="tx1"/>
                </a:solidFill>
              </a:rPr>
              <a:t>G: 135</a:t>
            </a:r>
          </a:p>
          <a:p>
            <a:pPr>
              <a:lnSpc>
                <a:spcPct val="90000"/>
              </a:lnSpc>
            </a:pPr>
            <a:r>
              <a:rPr lang="en-GB" sz="1400" noProof="0">
                <a:solidFill>
                  <a:schemeClr val="tx1"/>
                </a:solidFill>
              </a:rPr>
              <a:t>B: 135</a:t>
            </a:r>
          </a:p>
        </p:txBody>
      </p:sp>
      <p:sp>
        <p:nvSpPr>
          <p:cNvPr id="74" name="Freeform 8"/>
          <p:cNvSpPr>
            <a:spLocks noChangeAspect="1"/>
          </p:cNvSpPr>
          <p:nvPr userDrawn="1"/>
        </p:nvSpPr>
        <p:spPr bwMode="auto">
          <a:xfrm>
            <a:off x="7518368" y="347699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75" name="Rectangle 74"/>
          <p:cNvSpPr/>
          <p:nvPr userDrawn="1"/>
        </p:nvSpPr>
        <p:spPr>
          <a:xfrm>
            <a:off x="8258178" y="3473088"/>
            <a:ext cx="1427980"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ACCELERATE</a:t>
            </a:r>
          </a:p>
          <a:p>
            <a:pPr>
              <a:lnSpc>
                <a:spcPct val="90000"/>
              </a:lnSpc>
            </a:pPr>
            <a:r>
              <a:rPr lang="en-GB" sz="1400" b="1" noProof="0">
                <a:solidFill>
                  <a:schemeClr val="tx1"/>
                </a:solidFill>
              </a:rPr>
              <a:t>VACCINES</a:t>
            </a:r>
          </a:p>
          <a:p>
            <a:pPr>
              <a:lnSpc>
                <a:spcPct val="90000"/>
              </a:lnSpc>
            </a:pPr>
            <a:r>
              <a:rPr lang="en-GB" sz="1400" noProof="0">
                <a:solidFill>
                  <a:schemeClr val="tx1"/>
                </a:solidFill>
              </a:rPr>
              <a:t>R: 165</a:t>
            </a:r>
          </a:p>
          <a:p>
            <a:pPr>
              <a:lnSpc>
                <a:spcPct val="90000"/>
              </a:lnSpc>
            </a:pPr>
            <a:r>
              <a:rPr lang="en-GB" sz="1400" noProof="0">
                <a:solidFill>
                  <a:schemeClr val="tx1"/>
                </a:solidFill>
              </a:rPr>
              <a:t>G: 24</a:t>
            </a:r>
          </a:p>
          <a:p>
            <a:pPr>
              <a:lnSpc>
                <a:spcPct val="90000"/>
              </a:lnSpc>
            </a:pPr>
            <a:r>
              <a:rPr lang="en-GB" sz="1400" noProof="0">
                <a:solidFill>
                  <a:schemeClr val="tx1"/>
                </a:solidFill>
              </a:rPr>
              <a:t>B: 144</a:t>
            </a:r>
          </a:p>
        </p:txBody>
      </p:sp>
      <p:sp>
        <p:nvSpPr>
          <p:cNvPr id="77" name="Freeform 8"/>
          <p:cNvSpPr>
            <a:spLocks noChangeAspect="1"/>
          </p:cNvSpPr>
          <p:nvPr userDrawn="1"/>
        </p:nvSpPr>
        <p:spPr bwMode="auto">
          <a:xfrm>
            <a:off x="9686156" y="347699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78" name="Rectangle 77"/>
          <p:cNvSpPr/>
          <p:nvPr userDrawn="1"/>
        </p:nvSpPr>
        <p:spPr>
          <a:xfrm>
            <a:off x="10425964" y="3473088"/>
            <a:ext cx="1378140"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STRENGTHEN</a:t>
            </a:r>
          </a:p>
          <a:p>
            <a:pPr>
              <a:lnSpc>
                <a:spcPct val="90000"/>
              </a:lnSpc>
            </a:pPr>
            <a:r>
              <a:rPr lang="en-GB" sz="1400" b="1" noProof="0">
                <a:solidFill>
                  <a:schemeClr val="tx1"/>
                </a:solidFill>
              </a:rPr>
              <a:t>CAPACITY</a:t>
            </a:r>
          </a:p>
          <a:p>
            <a:pPr>
              <a:lnSpc>
                <a:spcPct val="90000"/>
              </a:lnSpc>
            </a:pPr>
            <a:r>
              <a:rPr lang="en-GB" sz="1400" noProof="0">
                <a:solidFill>
                  <a:schemeClr val="tx1"/>
                </a:solidFill>
              </a:rPr>
              <a:t>R: 206</a:t>
            </a:r>
          </a:p>
          <a:p>
            <a:pPr>
              <a:lnSpc>
                <a:spcPct val="90000"/>
              </a:lnSpc>
            </a:pPr>
            <a:r>
              <a:rPr lang="en-GB" sz="1400" noProof="0">
                <a:solidFill>
                  <a:schemeClr val="tx1"/>
                </a:solidFill>
              </a:rPr>
              <a:t>G: 15</a:t>
            </a:r>
          </a:p>
          <a:p>
            <a:pPr>
              <a:lnSpc>
                <a:spcPct val="90000"/>
              </a:lnSpc>
            </a:pPr>
            <a:r>
              <a:rPr lang="en-GB" sz="1400" noProof="0">
                <a:solidFill>
                  <a:schemeClr val="tx1"/>
                </a:solidFill>
              </a:rPr>
              <a:t>B: 105</a:t>
            </a:r>
          </a:p>
        </p:txBody>
      </p:sp>
      <p:sp>
        <p:nvSpPr>
          <p:cNvPr id="80" name="Freeform 8"/>
          <p:cNvSpPr>
            <a:spLocks noChangeAspect="1"/>
          </p:cNvSpPr>
          <p:nvPr userDrawn="1"/>
        </p:nvSpPr>
        <p:spPr bwMode="auto">
          <a:xfrm>
            <a:off x="11804104" y="347699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81" name="Rectangle 80"/>
          <p:cNvSpPr/>
          <p:nvPr userDrawn="1"/>
        </p:nvSpPr>
        <p:spPr>
          <a:xfrm>
            <a:off x="12543912" y="3473088"/>
            <a:ext cx="1496632"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INCREASE</a:t>
            </a:r>
          </a:p>
          <a:p>
            <a:pPr>
              <a:lnSpc>
                <a:spcPct val="90000"/>
              </a:lnSpc>
            </a:pPr>
            <a:r>
              <a:rPr lang="en-GB" sz="1400" b="1" noProof="0">
                <a:solidFill>
                  <a:schemeClr val="tx1"/>
                </a:solidFill>
              </a:rPr>
              <a:t>PREDICTABILITY</a:t>
            </a:r>
          </a:p>
          <a:p>
            <a:pPr>
              <a:lnSpc>
                <a:spcPct val="90000"/>
              </a:lnSpc>
            </a:pPr>
            <a:r>
              <a:rPr lang="en-GB" sz="1400" noProof="0">
                <a:solidFill>
                  <a:schemeClr val="tx1"/>
                </a:solidFill>
              </a:rPr>
              <a:t>R: 149</a:t>
            </a:r>
          </a:p>
          <a:p>
            <a:pPr>
              <a:lnSpc>
                <a:spcPct val="90000"/>
              </a:lnSpc>
            </a:pPr>
            <a:r>
              <a:rPr lang="en-GB" sz="1400" noProof="0">
                <a:solidFill>
                  <a:schemeClr val="tx1"/>
                </a:solidFill>
              </a:rPr>
              <a:t>G: 214</a:t>
            </a:r>
          </a:p>
          <a:p>
            <a:pPr>
              <a:lnSpc>
                <a:spcPct val="90000"/>
              </a:lnSpc>
            </a:pPr>
            <a:r>
              <a:rPr lang="en-GB" sz="1400" noProof="0">
                <a:solidFill>
                  <a:schemeClr val="tx1"/>
                </a:solidFill>
              </a:rPr>
              <a:t>B: 0</a:t>
            </a:r>
          </a:p>
        </p:txBody>
      </p:sp>
      <p:sp>
        <p:nvSpPr>
          <p:cNvPr id="83" name="Freeform 8"/>
          <p:cNvSpPr>
            <a:spLocks noChangeAspect="1"/>
          </p:cNvSpPr>
          <p:nvPr userDrawn="1"/>
        </p:nvSpPr>
        <p:spPr bwMode="auto">
          <a:xfrm>
            <a:off x="14239676" y="347699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84" name="Rectangle 83"/>
          <p:cNvSpPr/>
          <p:nvPr userDrawn="1"/>
        </p:nvSpPr>
        <p:spPr>
          <a:xfrm>
            <a:off x="14979486" y="3473088"/>
            <a:ext cx="1581316"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SHAPE</a:t>
            </a:r>
          </a:p>
          <a:p>
            <a:pPr>
              <a:lnSpc>
                <a:spcPct val="90000"/>
              </a:lnSpc>
            </a:pPr>
            <a:r>
              <a:rPr lang="en-GB" sz="1400" b="1" noProof="0">
                <a:solidFill>
                  <a:schemeClr val="tx1"/>
                </a:solidFill>
              </a:rPr>
              <a:t>THE MARKET</a:t>
            </a:r>
          </a:p>
          <a:p>
            <a:pPr>
              <a:lnSpc>
                <a:spcPct val="90000"/>
              </a:lnSpc>
            </a:pPr>
            <a:r>
              <a:rPr lang="en-GB" sz="1400" noProof="0">
                <a:solidFill>
                  <a:schemeClr val="tx1"/>
                </a:solidFill>
              </a:rPr>
              <a:t>R: 0</a:t>
            </a:r>
          </a:p>
          <a:p>
            <a:pPr>
              <a:lnSpc>
                <a:spcPct val="90000"/>
              </a:lnSpc>
            </a:pPr>
            <a:r>
              <a:rPr lang="en-GB" sz="1400" noProof="0">
                <a:solidFill>
                  <a:schemeClr val="tx1"/>
                </a:solidFill>
              </a:rPr>
              <a:t>G: 161</a:t>
            </a:r>
          </a:p>
          <a:p>
            <a:pPr>
              <a:lnSpc>
                <a:spcPct val="90000"/>
              </a:lnSpc>
            </a:pPr>
            <a:r>
              <a:rPr lang="en-GB" sz="1400" noProof="0">
                <a:solidFill>
                  <a:schemeClr val="tx1"/>
                </a:solidFill>
              </a:rPr>
              <a:t>B: 223</a:t>
            </a:r>
          </a:p>
        </p:txBody>
      </p:sp>
      <p:sp>
        <p:nvSpPr>
          <p:cNvPr id="97" name="Freeform 8"/>
          <p:cNvSpPr>
            <a:spLocks noChangeAspect="1"/>
          </p:cNvSpPr>
          <p:nvPr userDrawn="1"/>
        </p:nvSpPr>
        <p:spPr bwMode="auto">
          <a:xfrm>
            <a:off x="7518368" y="510168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CED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98" name="Rectangle 97"/>
          <p:cNvSpPr/>
          <p:nvPr userDrawn="1"/>
        </p:nvSpPr>
        <p:spPr>
          <a:xfrm>
            <a:off x="8258178" y="4855470"/>
            <a:ext cx="1427980" cy="120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IPV</a:t>
            </a:r>
          </a:p>
          <a:p>
            <a:pPr>
              <a:lnSpc>
                <a:spcPct val="90000"/>
              </a:lnSpc>
            </a:pPr>
            <a:r>
              <a:rPr lang="en-GB" sz="1400" b="1" noProof="0">
                <a:solidFill>
                  <a:schemeClr val="tx1"/>
                </a:solidFill>
              </a:rPr>
              <a:t>INJECTABLE</a:t>
            </a:r>
          </a:p>
          <a:p>
            <a:pPr>
              <a:lnSpc>
                <a:spcPct val="90000"/>
              </a:lnSpc>
            </a:pPr>
            <a:r>
              <a:rPr lang="en-GB" sz="1400" b="1" noProof="0">
                <a:solidFill>
                  <a:schemeClr val="tx1"/>
                </a:solidFill>
              </a:rPr>
              <a:t>POLIO</a:t>
            </a:r>
          </a:p>
          <a:p>
            <a:pPr>
              <a:lnSpc>
                <a:spcPct val="90000"/>
              </a:lnSpc>
            </a:pPr>
            <a:r>
              <a:rPr lang="en-GB" sz="1400" noProof="0">
                <a:solidFill>
                  <a:schemeClr val="tx1"/>
                </a:solidFill>
              </a:rPr>
              <a:t>R: 206</a:t>
            </a:r>
          </a:p>
          <a:p>
            <a:pPr>
              <a:lnSpc>
                <a:spcPct val="90000"/>
              </a:lnSpc>
            </a:pPr>
            <a:r>
              <a:rPr lang="en-GB" sz="1400" noProof="0">
                <a:solidFill>
                  <a:schemeClr val="tx1"/>
                </a:solidFill>
              </a:rPr>
              <a:t>G: 220</a:t>
            </a:r>
          </a:p>
          <a:p>
            <a:pPr>
              <a:lnSpc>
                <a:spcPct val="90000"/>
              </a:lnSpc>
            </a:pPr>
            <a:r>
              <a:rPr lang="en-GB" sz="1400" noProof="0">
                <a:solidFill>
                  <a:schemeClr val="tx1"/>
                </a:solidFill>
              </a:rPr>
              <a:t>B: 0</a:t>
            </a:r>
          </a:p>
        </p:txBody>
      </p:sp>
      <p:sp>
        <p:nvSpPr>
          <p:cNvPr id="95" name="Freeform 8"/>
          <p:cNvSpPr>
            <a:spLocks noChangeAspect="1"/>
          </p:cNvSpPr>
          <p:nvPr userDrawn="1"/>
        </p:nvSpPr>
        <p:spPr bwMode="auto">
          <a:xfrm>
            <a:off x="9686156" y="510168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B28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96" name="Rectangle 95"/>
          <p:cNvSpPr/>
          <p:nvPr userDrawn="1"/>
        </p:nvSpPr>
        <p:spPr>
          <a:xfrm>
            <a:off x="10425964" y="5097780"/>
            <a:ext cx="1378140"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JAPANESE</a:t>
            </a:r>
          </a:p>
          <a:p>
            <a:pPr>
              <a:lnSpc>
                <a:spcPct val="90000"/>
              </a:lnSpc>
            </a:pPr>
            <a:r>
              <a:rPr lang="en-GB" sz="1400" b="1" noProof="0">
                <a:solidFill>
                  <a:schemeClr val="tx1"/>
                </a:solidFill>
              </a:rPr>
              <a:t>ENCEPHALITIS</a:t>
            </a:r>
          </a:p>
          <a:p>
            <a:pPr>
              <a:lnSpc>
                <a:spcPct val="90000"/>
              </a:lnSpc>
            </a:pPr>
            <a:r>
              <a:rPr lang="en-GB" sz="1400" noProof="0">
                <a:solidFill>
                  <a:schemeClr val="tx1"/>
                </a:solidFill>
              </a:rPr>
              <a:t>R: 178</a:t>
            </a:r>
          </a:p>
          <a:p>
            <a:pPr>
              <a:lnSpc>
                <a:spcPct val="90000"/>
              </a:lnSpc>
            </a:pPr>
            <a:r>
              <a:rPr lang="en-GB" sz="1400" noProof="0">
                <a:solidFill>
                  <a:schemeClr val="tx1"/>
                </a:solidFill>
              </a:rPr>
              <a:t>G: 136</a:t>
            </a:r>
          </a:p>
          <a:p>
            <a:pPr>
              <a:lnSpc>
                <a:spcPct val="90000"/>
              </a:lnSpc>
            </a:pPr>
            <a:r>
              <a:rPr lang="en-GB" sz="1400" noProof="0">
                <a:solidFill>
                  <a:schemeClr val="tx1"/>
                </a:solidFill>
              </a:rPr>
              <a:t>B: 185</a:t>
            </a:r>
          </a:p>
        </p:txBody>
      </p:sp>
      <p:sp>
        <p:nvSpPr>
          <p:cNvPr id="93" name="Freeform 8"/>
          <p:cNvSpPr>
            <a:spLocks noChangeAspect="1"/>
          </p:cNvSpPr>
          <p:nvPr userDrawn="1"/>
        </p:nvSpPr>
        <p:spPr bwMode="auto">
          <a:xfrm>
            <a:off x="11804104" y="510168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41B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94" name="Rectangle 93"/>
          <p:cNvSpPr/>
          <p:nvPr userDrawn="1"/>
        </p:nvSpPr>
        <p:spPr>
          <a:xfrm>
            <a:off x="12543912" y="5097780"/>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MEASLES</a:t>
            </a:r>
          </a:p>
          <a:p>
            <a:pPr>
              <a:lnSpc>
                <a:spcPct val="90000"/>
              </a:lnSpc>
            </a:pPr>
            <a:r>
              <a:rPr lang="en-GB" sz="1400" noProof="0">
                <a:solidFill>
                  <a:schemeClr val="tx1"/>
                </a:solidFill>
              </a:rPr>
              <a:t>R: 65</a:t>
            </a:r>
          </a:p>
          <a:p>
            <a:pPr>
              <a:lnSpc>
                <a:spcPct val="90000"/>
              </a:lnSpc>
            </a:pPr>
            <a:r>
              <a:rPr lang="en-GB" sz="1400" noProof="0">
                <a:solidFill>
                  <a:schemeClr val="tx1"/>
                </a:solidFill>
              </a:rPr>
              <a:t>G: 182</a:t>
            </a:r>
          </a:p>
          <a:p>
            <a:pPr>
              <a:lnSpc>
                <a:spcPct val="90000"/>
              </a:lnSpc>
            </a:pPr>
            <a:r>
              <a:rPr lang="en-GB" sz="1400" noProof="0">
                <a:solidFill>
                  <a:schemeClr val="tx1"/>
                </a:solidFill>
              </a:rPr>
              <a:t>B: 230</a:t>
            </a:r>
          </a:p>
        </p:txBody>
      </p:sp>
      <p:sp>
        <p:nvSpPr>
          <p:cNvPr id="91" name="Freeform 8"/>
          <p:cNvSpPr>
            <a:spLocks noChangeAspect="1"/>
          </p:cNvSpPr>
          <p:nvPr userDrawn="1"/>
        </p:nvSpPr>
        <p:spPr bwMode="auto">
          <a:xfrm>
            <a:off x="14239676" y="510168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97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92" name="Rectangle 91"/>
          <p:cNvSpPr/>
          <p:nvPr userDrawn="1"/>
        </p:nvSpPr>
        <p:spPr>
          <a:xfrm>
            <a:off x="14979486" y="5097780"/>
            <a:ext cx="1365316"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MEASLES</a:t>
            </a:r>
          </a:p>
          <a:p>
            <a:pPr>
              <a:lnSpc>
                <a:spcPct val="90000"/>
              </a:lnSpc>
            </a:pPr>
            <a:r>
              <a:rPr lang="en-GB" sz="1400" b="1" noProof="0">
                <a:solidFill>
                  <a:schemeClr val="tx1"/>
                </a:solidFill>
              </a:rPr>
              <a:t>2</a:t>
            </a:r>
            <a:r>
              <a:rPr lang="en-GB" sz="1400" b="1" baseline="30000" noProof="0">
                <a:solidFill>
                  <a:schemeClr val="tx1"/>
                </a:solidFill>
              </a:rPr>
              <a:t>ND</a:t>
            </a:r>
            <a:r>
              <a:rPr lang="en-GB" sz="1400" b="1" noProof="0">
                <a:solidFill>
                  <a:schemeClr val="tx1"/>
                </a:solidFill>
              </a:rPr>
              <a:t> DOSE</a:t>
            </a:r>
          </a:p>
          <a:p>
            <a:pPr>
              <a:lnSpc>
                <a:spcPct val="90000"/>
              </a:lnSpc>
            </a:pPr>
            <a:r>
              <a:rPr lang="en-GB" sz="1400" noProof="0">
                <a:solidFill>
                  <a:schemeClr val="tx1"/>
                </a:solidFill>
              </a:rPr>
              <a:t>R: 0</a:t>
            </a:r>
          </a:p>
          <a:p>
            <a:pPr>
              <a:lnSpc>
                <a:spcPct val="90000"/>
              </a:lnSpc>
            </a:pPr>
            <a:r>
              <a:rPr lang="en-GB" sz="1400" noProof="0">
                <a:solidFill>
                  <a:schemeClr val="tx1"/>
                </a:solidFill>
              </a:rPr>
              <a:t>G: 151</a:t>
            </a:r>
          </a:p>
          <a:p>
            <a:pPr>
              <a:lnSpc>
                <a:spcPct val="90000"/>
              </a:lnSpc>
            </a:pPr>
            <a:r>
              <a:rPr lang="en-GB" sz="1400" noProof="0">
                <a:solidFill>
                  <a:schemeClr val="tx1"/>
                </a:solidFill>
              </a:rPr>
              <a:t>B: 169</a:t>
            </a:r>
          </a:p>
        </p:txBody>
      </p:sp>
      <p:sp>
        <p:nvSpPr>
          <p:cNvPr id="110" name="Freeform 8"/>
          <p:cNvSpPr>
            <a:spLocks noChangeAspect="1"/>
          </p:cNvSpPr>
          <p:nvPr userDrawn="1"/>
        </p:nvSpPr>
        <p:spPr bwMode="auto">
          <a:xfrm>
            <a:off x="7518368" y="6367352"/>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11" name="Rectangle 110"/>
          <p:cNvSpPr/>
          <p:nvPr userDrawn="1"/>
        </p:nvSpPr>
        <p:spPr>
          <a:xfrm>
            <a:off x="8258177" y="6363444"/>
            <a:ext cx="1101350"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PNEUMO</a:t>
            </a:r>
          </a:p>
          <a:p>
            <a:pPr>
              <a:lnSpc>
                <a:spcPct val="90000"/>
              </a:lnSpc>
            </a:pPr>
            <a:r>
              <a:rPr lang="en-GB" sz="1400" noProof="0">
                <a:solidFill>
                  <a:schemeClr val="tx1"/>
                </a:solidFill>
              </a:rPr>
              <a:t>R: 0</a:t>
            </a:r>
          </a:p>
          <a:p>
            <a:pPr>
              <a:lnSpc>
                <a:spcPct val="90000"/>
              </a:lnSpc>
            </a:pPr>
            <a:r>
              <a:rPr lang="en-GB" sz="1400" noProof="0">
                <a:solidFill>
                  <a:schemeClr val="tx1"/>
                </a:solidFill>
              </a:rPr>
              <a:t>G: 51</a:t>
            </a:r>
          </a:p>
          <a:p>
            <a:pPr>
              <a:lnSpc>
                <a:spcPct val="90000"/>
              </a:lnSpc>
            </a:pPr>
            <a:r>
              <a:rPr lang="en-GB" sz="1400" noProof="0">
                <a:solidFill>
                  <a:schemeClr val="tx1"/>
                </a:solidFill>
              </a:rPr>
              <a:t>B: 160</a:t>
            </a:r>
          </a:p>
        </p:txBody>
      </p:sp>
      <p:sp>
        <p:nvSpPr>
          <p:cNvPr id="108" name="Freeform 8"/>
          <p:cNvSpPr>
            <a:spLocks noChangeAspect="1"/>
          </p:cNvSpPr>
          <p:nvPr userDrawn="1"/>
        </p:nvSpPr>
        <p:spPr bwMode="auto">
          <a:xfrm>
            <a:off x="9686156" y="6367352"/>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09" name="Rectangle 108"/>
          <p:cNvSpPr/>
          <p:nvPr userDrawn="1"/>
        </p:nvSpPr>
        <p:spPr>
          <a:xfrm>
            <a:off x="10425964" y="6363444"/>
            <a:ext cx="1378140"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ROTAVIRUS</a:t>
            </a:r>
          </a:p>
          <a:p>
            <a:pPr>
              <a:lnSpc>
                <a:spcPct val="90000"/>
              </a:lnSpc>
            </a:pPr>
            <a:r>
              <a:rPr lang="en-GB" sz="1400" noProof="0">
                <a:solidFill>
                  <a:schemeClr val="tx1"/>
                </a:solidFill>
              </a:rPr>
              <a:t>R: 216</a:t>
            </a:r>
          </a:p>
          <a:p>
            <a:pPr>
              <a:lnSpc>
                <a:spcPct val="90000"/>
              </a:lnSpc>
            </a:pPr>
            <a:r>
              <a:rPr lang="en-GB" sz="1400" noProof="0">
                <a:solidFill>
                  <a:schemeClr val="tx1"/>
                </a:solidFill>
              </a:rPr>
              <a:t>G: 96</a:t>
            </a:r>
          </a:p>
          <a:p>
            <a:pPr>
              <a:lnSpc>
                <a:spcPct val="90000"/>
              </a:lnSpc>
            </a:pPr>
            <a:r>
              <a:rPr lang="en-GB" sz="1400" noProof="0">
                <a:solidFill>
                  <a:schemeClr val="tx1"/>
                </a:solidFill>
              </a:rPr>
              <a:t>B: 24</a:t>
            </a:r>
          </a:p>
        </p:txBody>
      </p:sp>
      <p:sp>
        <p:nvSpPr>
          <p:cNvPr id="106" name="Freeform 8"/>
          <p:cNvSpPr>
            <a:spLocks noChangeAspect="1"/>
          </p:cNvSpPr>
          <p:nvPr userDrawn="1"/>
        </p:nvSpPr>
        <p:spPr bwMode="auto">
          <a:xfrm>
            <a:off x="11804104" y="6367352"/>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EA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07" name="Rectangle 106"/>
          <p:cNvSpPr/>
          <p:nvPr userDrawn="1"/>
        </p:nvSpPr>
        <p:spPr>
          <a:xfrm>
            <a:off x="12543912" y="6363444"/>
            <a:ext cx="1496632"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YELLOW</a:t>
            </a:r>
          </a:p>
          <a:p>
            <a:pPr>
              <a:lnSpc>
                <a:spcPct val="90000"/>
              </a:lnSpc>
            </a:pPr>
            <a:r>
              <a:rPr lang="en-GB" sz="1400" b="1" noProof="0">
                <a:solidFill>
                  <a:schemeClr val="tx1"/>
                </a:solidFill>
              </a:rPr>
              <a:t>FEVER</a:t>
            </a:r>
          </a:p>
          <a:p>
            <a:pPr>
              <a:lnSpc>
                <a:spcPct val="90000"/>
              </a:lnSpc>
            </a:pPr>
            <a:r>
              <a:rPr lang="en-GB" sz="1400" noProof="0">
                <a:solidFill>
                  <a:schemeClr val="tx1"/>
                </a:solidFill>
              </a:rPr>
              <a:t>R: 234</a:t>
            </a:r>
          </a:p>
          <a:p>
            <a:pPr>
              <a:lnSpc>
                <a:spcPct val="90000"/>
              </a:lnSpc>
            </a:pPr>
            <a:r>
              <a:rPr lang="en-GB" sz="1400" noProof="0">
                <a:solidFill>
                  <a:schemeClr val="tx1"/>
                </a:solidFill>
              </a:rPr>
              <a:t>G: 170</a:t>
            </a:r>
          </a:p>
          <a:p>
            <a:pPr>
              <a:lnSpc>
                <a:spcPct val="90000"/>
              </a:lnSpc>
            </a:pPr>
            <a:r>
              <a:rPr lang="en-GB" sz="1400" noProof="0">
                <a:solidFill>
                  <a:schemeClr val="tx1"/>
                </a:solidFill>
              </a:rPr>
              <a:t>B: 0</a:t>
            </a:r>
          </a:p>
        </p:txBody>
      </p:sp>
      <p:sp>
        <p:nvSpPr>
          <p:cNvPr id="104" name="Freeform 8"/>
          <p:cNvSpPr>
            <a:spLocks noChangeAspect="1"/>
          </p:cNvSpPr>
          <p:nvPr userDrawn="1"/>
        </p:nvSpPr>
        <p:spPr bwMode="auto">
          <a:xfrm>
            <a:off x="14239676" y="6367352"/>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7D7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05" name="Rectangle 104"/>
          <p:cNvSpPr/>
          <p:nvPr userDrawn="1"/>
        </p:nvSpPr>
        <p:spPr>
          <a:xfrm>
            <a:off x="14979486" y="6363444"/>
            <a:ext cx="1149292"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TYPHOÏD</a:t>
            </a:r>
          </a:p>
          <a:p>
            <a:pPr>
              <a:lnSpc>
                <a:spcPct val="90000"/>
              </a:lnSpc>
            </a:pPr>
            <a:r>
              <a:rPr lang="en-GB" sz="1400" noProof="0">
                <a:solidFill>
                  <a:schemeClr val="tx1"/>
                </a:solidFill>
              </a:rPr>
              <a:t>R: 125</a:t>
            </a:r>
          </a:p>
          <a:p>
            <a:pPr>
              <a:lnSpc>
                <a:spcPct val="90000"/>
              </a:lnSpc>
            </a:pPr>
            <a:r>
              <a:rPr lang="en-GB" sz="1400" noProof="0">
                <a:solidFill>
                  <a:schemeClr val="tx1"/>
                </a:solidFill>
              </a:rPr>
              <a:t>G: 112</a:t>
            </a:r>
          </a:p>
          <a:p>
            <a:pPr>
              <a:lnSpc>
                <a:spcPct val="90000"/>
              </a:lnSpc>
            </a:pPr>
            <a:r>
              <a:rPr lang="en-GB" sz="1400" noProof="0">
                <a:solidFill>
                  <a:schemeClr val="tx1"/>
                </a:solidFill>
              </a:rPr>
              <a:t>B: 97</a:t>
            </a:r>
          </a:p>
        </p:txBody>
      </p:sp>
      <p:sp>
        <p:nvSpPr>
          <p:cNvPr id="123" name="Freeform 8"/>
          <p:cNvSpPr>
            <a:spLocks noChangeAspect="1"/>
          </p:cNvSpPr>
          <p:nvPr userDrawn="1"/>
        </p:nvSpPr>
        <p:spPr bwMode="auto">
          <a:xfrm>
            <a:off x="1008000" y="510168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AF5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24" name="Rectangle 123"/>
          <p:cNvSpPr/>
          <p:nvPr userDrawn="1"/>
        </p:nvSpPr>
        <p:spPr>
          <a:xfrm>
            <a:off x="1747810" y="5097780"/>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CHOLERA</a:t>
            </a:r>
          </a:p>
          <a:p>
            <a:pPr>
              <a:lnSpc>
                <a:spcPct val="90000"/>
              </a:lnSpc>
            </a:pPr>
            <a:r>
              <a:rPr lang="en-GB" sz="1400" noProof="0">
                <a:solidFill>
                  <a:schemeClr val="tx1"/>
                </a:solidFill>
              </a:rPr>
              <a:t>R: 175</a:t>
            </a:r>
          </a:p>
          <a:p>
            <a:pPr>
              <a:lnSpc>
                <a:spcPct val="90000"/>
              </a:lnSpc>
            </a:pPr>
            <a:r>
              <a:rPr lang="en-GB" sz="1400" noProof="0">
                <a:solidFill>
                  <a:schemeClr val="tx1"/>
                </a:solidFill>
              </a:rPr>
              <a:t>G: 92</a:t>
            </a:r>
          </a:p>
          <a:p>
            <a:pPr>
              <a:lnSpc>
                <a:spcPct val="90000"/>
              </a:lnSpc>
            </a:pPr>
            <a:r>
              <a:rPr lang="en-GB" sz="1400" noProof="0">
                <a:solidFill>
                  <a:schemeClr val="tx1"/>
                </a:solidFill>
              </a:rPr>
              <a:t>B: 55</a:t>
            </a:r>
          </a:p>
        </p:txBody>
      </p:sp>
      <p:sp>
        <p:nvSpPr>
          <p:cNvPr id="121" name="Freeform 8"/>
          <p:cNvSpPr>
            <a:spLocks noChangeAspect="1"/>
          </p:cNvSpPr>
          <p:nvPr userDrawn="1"/>
        </p:nvSpPr>
        <p:spPr bwMode="auto">
          <a:xfrm>
            <a:off x="3175788" y="510168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D50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22" name="Rectangle 121"/>
          <p:cNvSpPr/>
          <p:nvPr userDrawn="1"/>
        </p:nvSpPr>
        <p:spPr>
          <a:xfrm>
            <a:off x="3915598" y="5097780"/>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HEPB</a:t>
            </a:r>
          </a:p>
          <a:p>
            <a:pPr>
              <a:lnSpc>
                <a:spcPct val="90000"/>
              </a:lnSpc>
            </a:pPr>
            <a:r>
              <a:rPr lang="en-GB" sz="1400" noProof="0">
                <a:solidFill>
                  <a:schemeClr val="tx1"/>
                </a:solidFill>
              </a:rPr>
              <a:t>R: 213</a:t>
            </a:r>
          </a:p>
          <a:p>
            <a:pPr>
              <a:lnSpc>
                <a:spcPct val="90000"/>
              </a:lnSpc>
            </a:pPr>
            <a:r>
              <a:rPr lang="en-GB" sz="1400" noProof="0">
                <a:solidFill>
                  <a:schemeClr val="tx1"/>
                </a:solidFill>
              </a:rPr>
              <a:t>G: 0</a:t>
            </a:r>
          </a:p>
          <a:p>
            <a:pPr>
              <a:lnSpc>
                <a:spcPct val="90000"/>
              </a:lnSpc>
            </a:pPr>
            <a:r>
              <a:rPr lang="en-GB" sz="1400" noProof="0">
                <a:solidFill>
                  <a:schemeClr val="tx1"/>
                </a:solidFill>
              </a:rPr>
              <a:t>B: 50</a:t>
            </a:r>
          </a:p>
        </p:txBody>
      </p:sp>
      <p:sp>
        <p:nvSpPr>
          <p:cNvPr id="119" name="Freeform 8"/>
          <p:cNvSpPr>
            <a:spLocks noChangeAspect="1"/>
          </p:cNvSpPr>
          <p:nvPr userDrawn="1"/>
        </p:nvSpPr>
        <p:spPr bwMode="auto">
          <a:xfrm>
            <a:off x="5293736" y="5101688"/>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F59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20" name="Rectangle 119"/>
          <p:cNvSpPr/>
          <p:nvPr userDrawn="1"/>
        </p:nvSpPr>
        <p:spPr>
          <a:xfrm>
            <a:off x="6033546" y="5097780"/>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HPV</a:t>
            </a:r>
          </a:p>
          <a:p>
            <a:pPr>
              <a:lnSpc>
                <a:spcPct val="90000"/>
              </a:lnSpc>
            </a:pPr>
            <a:r>
              <a:rPr lang="en-GB" sz="1400" noProof="0">
                <a:solidFill>
                  <a:schemeClr val="tx1"/>
                </a:solidFill>
              </a:rPr>
              <a:t>R: 245</a:t>
            </a:r>
          </a:p>
          <a:p>
            <a:pPr>
              <a:lnSpc>
                <a:spcPct val="90000"/>
              </a:lnSpc>
            </a:pPr>
            <a:r>
              <a:rPr lang="en-GB" sz="1400" noProof="0">
                <a:solidFill>
                  <a:schemeClr val="tx1"/>
                </a:solidFill>
              </a:rPr>
              <a:t>G: 155</a:t>
            </a:r>
          </a:p>
          <a:p>
            <a:pPr>
              <a:lnSpc>
                <a:spcPct val="90000"/>
              </a:lnSpc>
            </a:pPr>
            <a:r>
              <a:rPr lang="en-GB" sz="1400" noProof="0">
                <a:solidFill>
                  <a:schemeClr val="tx1"/>
                </a:solidFill>
              </a:rPr>
              <a:t>B: 187</a:t>
            </a:r>
          </a:p>
        </p:txBody>
      </p:sp>
      <p:sp>
        <p:nvSpPr>
          <p:cNvPr id="126" name="Freeform 8"/>
          <p:cNvSpPr>
            <a:spLocks noChangeAspect="1"/>
          </p:cNvSpPr>
          <p:nvPr userDrawn="1"/>
        </p:nvSpPr>
        <p:spPr bwMode="auto">
          <a:xfrm>
            <a:off x="7518368" y="766518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6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27" name="Rectangle 126"/>
          <p:cNvSpPr/>
          <p:nvPr userDrawn="1"/>
        </p:nvSpPr>
        <p:spPr>
          <a:xfrm>
            <a:off x="8258178" y="7661276"/>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RABIES</a:t>
            </a:r>
          </a:p>
          <a:p>
            <a:pPr>
              <a:lnSpc>
                <a:spcPct val="90000"/>
              </a:lnSpc>
            </a:pPr>
            <a:r>
              <a:rPr lang="en-GB" sz="1400" noProof="0">
                <a:solidFill>
                  <a:schemeClr val="tx1"/>
                </a:solidFill>
              </a:rPr>
              <a:t>R: 100</a:t>
            </a:r>
          </a:p>
          <a:p>
            <a:pPr>
              <a:lnSpc>
                <a:spcPct val="90000"/>
              </a:lnSpc>
            </a:pPr>
            <a:r>
              <a:rPr lang="en-GB" sz="1400" noProof="0">
                <a:solidFill>
                  <a:schemeClr val="tx1"/>
                </a:solidFill>
              </a:rPr>
              <a:t>G: 99</a:t>
            </a:r>
          </a:p>
          <a:p>
            <a:pPr>
              <a:lnSpc>
                <a:spcPct val="90000"/>
              </a:lnSpc>
            </a:pPr>
            <a:r>
              <a:rPr lang="en-GB" sz="1400" noProof="0">
                <a:solidFill>
                  <a:schemeClr val="tx1"/>
                </a:solidFill>
              </a:rPr>
              <a:t>B: 99</a:t>
            </a:r>
          </a:p>
        </p:txBody>
      </p:sp>
      <p:sp>
        <p:nvSpPr>
          <p:cNvPr id="137" name="Freeform 8"/>
          <p:cNvSpPr>
            <a:spLocks noChangeAspect="1"/>
          </p:cNvSpPr>
          <p:nvPr userDrawn="1"/>
        </p:nvSpPr>
        <p:spPr bwMode="auto">
          <a:xfrm>
            <a:off x="1008000" y="6367352"/>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38" name="Rectangle 137"/>
          <p:cNvSpPr/>
          <p:nvPr userDrawn="1"/>
        </p:nvSpPr>
        <p:spPr>
          <a:xfrm>
            <a:off x="1747808" y="6363444"/>
            <a:ext cx="120350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MEASLES</a:t>
            </a:r>
          </a:p>
          <a:p>
            <a:pPr>
              <a:lnSpc>
                <a:spcPct val="90000"/>
              </a:lnSpc>
            </a:pPr>
            <a:r>
              <a:rPr lang="en-GB" sz="1400" b="1" noProof="0">
                <a:solidFill>
                  <a:schemeClr val="tx1"/>
                </a:solidFill>
              </a:rPr>
              <a:t>RUBELLA</a:t>
            </a:r>
          </a:p>
          <a:p>
            <a:pPr>
              <a:lnSpc>
                <a:spcPct val="90000"/>
              </a:lnSpc>
            </a:pPr>
            <a:r>
              <a:rPr lang="en-GB" sz="1400" noProof="0">
                <a:solidFill>
                  <a:schemeClr val="tx1"/>
                </a:solidFill>
              </a:rPr>
              <a:t>R: 0</a:t>
            </a:r>
          </a:p>
          <a:p>
            <a:pPr>
              <a:lnSpc>
                <a:spcPct val="90000"/>
              </a:lnSpc>
            </a:pPr>
            <a:r>
              <a:rPr lang="en-GB" sz="1400" noProof="0">
                <a:solidFill>
                  <a:schemeClr val="tx1"/>
                </a:solidFill>
              </a:rPr>
              <a:t>G: 90</a:t>
            </a:r>
          </a:p>
          <a:p>
            <a:pPr>
              <a:lnSpc>
                <a:spcPct val="90000"/>
              </a:lnSpc>
            </a:pPr>
            <a:r>
              <a:rPr lang="en-GB" sz="1400" noProof="0">
                <a:solidFill>
                  <a:schemeClr val="tx1"/>
                </a:solidFill>
              </a:rPr>
              <a:t>B: 112</a:t>
            </a:r>
          </a:p>
        </p:txBody>
      </p:sp>
      <p:sp>
        <p:nvSpPr>
          <p:cNvPr id="135" name="Freeform 8"/>
          <p:cNvSpPr>
            <a:spLocks noChangeAspect="1"/>
          </p:cNvSpPr>
          <p:nvPr userDrawn="1"/>
        </p:nvSpPr>
        <p:spPr bwMode="auto">
          <a:xfrm>
            <a:off x="3175788" y="6367352"/>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96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36" name="Rectangle 135"/>
          <p:cNvSpPr/>
          <p:nvPr userDrawn="1"/>
        </p:nvSpPr>
        <p:spPr>
          <a:xfrm>
            <a:off x="3915596" y="6363444"/>
            <a:ext cx="1378140"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MENINGITIS</a:t>
            </a:r>
          </a:p>
          <a:p>
            <a:pPr>
              <a:lnSpc>
                <a:spcPct val="90000"/>
              </a:lnSpc>
            </a:pPr>
            <a:r>
              <a:rPr lang="en-GB" sz="1400" b="1" noProof="0">
                <a:solidFill>
                  <a:schemeClr val="tx1"/>
                </a:solidFill>
              </a:rPr>
              <a:t>A</a:t>
            </a:r>
          </a:p>
          <a:p>
            <a:pPr>
              <a:lnSpc>
                <a:spcPct val="90000"/>
              </a:lnSpc>
            </a:pPr>
            <a:r>
              <a:rPr lang="en-GB" sz="1400" noProof="0">
                <a:solidFill>
                  <a:schemeClr val="tx1"/>
                </a:solidFill>
              </a:rPr>
              <a:t>R: 0</a:t>
            </a:r>
          </a:p>
          <a:p>
            <a:pPr>
              <a:lnSpc>
                <a:spcPct val="90000"/>
              </a:lnSpc>
            </a:pPr>
            <a:r>
              <a:rPr lang="en-GB" sz="1400" noProof="0">
                <a:solidFill>
                  <a:schemeClr val="tx1"/>
                </a:solidFill>
              </a:rPr>
              <a:t>G: 150</a:t>
            </a:r>
          </a:p>
          <a:p>
            <a:pPr>
              <a:lnSpc>
                <a:spcPct val="90000"/>
              </a:lnSpc>
            </a:pPr>
            <a:r>
              <a:rPr lang="en-GB" sz="1400" noProof="0">
                <a:solidFill>
                  <a:schemeClr val="tx1"/>
                </a:solidFill>
              </a:rPr>
              <a:t>B: 57</a:t>
            </a:r>
          </a:p>
        </p:txBody>
      </p:sp>
      <p:sp>
        <p:nvSpPr>
          <p:cNvPr id="133" name="Freeform 8"/>
          <p:cNvSpPr>
            <a:spLocks noChangeAspect="1"/>
          </p:cNvSpPr>
          <p:nvPr userDrawn="1"/>
        </p:nvSpPr>
        <p:spPr bwMode="auto">
          <a:xfrm>
            <a:off x="5293736" y="6367352"/>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653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34" name="Rectangle 133"/>
          <p:cNvSpPr/>
          <p:nvPr userDrawn="1"/>
        </p:nvSpPr>
        <p:spPr>
          <a:xfrm>
            <a:off x="6033546" y="6363444"/>
            <a:ext cx="1484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PENTA</a:t>
            </a:r>
          </a:p>
          <a:p>
            <a:pPr>
              <a:lnSpc>
                <a:spcPct val="90000"/>
              </a:lnSpc>
            </a:pPr>
            <a:r>
              <a:rPr lang="en-GB" sz="1400" b="1" noProof="0">
                <a:solidFill>
                  <a:schemeClr val="tx1"/>
                </a:solidFill>
              </a:rPr>
              <a:t>DTP–HEP-HIB</a:t>
            </a:r>
          </a:p>
          <a:p>
            <a:pPr>
              <a:lnSpc>
                <a:spcPct val="90000"/>
              </a:lnSpc>
            </a:pPr>
            <a:r>
              <a:rPr lang="en-GB" sz="1400" noProof="0">
                <a:solidFill>
                  <a:schemeClr val="tx1"/>
                </a:solidFill>
              </a:rPr>
              <a:t>R: 101</a:t>
            </a:r>
          </a:p>
          <a:p>
            <a:pPr>
              <a:lnSpc>
                <a:spcPct val="90000"/>
              </a:lnSpc>
            </a:pPr>
            <a:r>
              <a:rPr lang="en-GB" sz="1400" noProof="0">
                <a:solidFill>
                  <a:schemeClr val="tx1"/>
                </a:solidFill>
              </a:rPr>
              <a:t>G: 50</a:t>
            </a:r>
          </a:p>
          <a:p>
            <a:pPr>
              <a:lnSpc>
                <a:spcPct val="90000"/>
              </a:lnSpc>
            </a:pPr>
            <a:r>
              <a:rPr lang="en-GB" sz="1400" noProof="0">
                <a:solidFill>
                  <a:schemeClr val="tx1"/>
                </a:solidFill>
              </a:rPr>
              <a:t>B: 121</a:t>
            </a:r>
          </a:p>
        </p:txBody>
      </p:sp>
      <p:sp>
        <p:nvSpPr>
          <p:cNvPr id="149" name="Freeform 8"/>
          <p:cNvSpPr>
            <a:spLocks noChangeAspect="1"/>
          </p:cNvSpPr>
          <p:nvPr userDrawn="1"/>
        </p:nvSpPr>
        <p:spPr bwMode="auto">
          <a:xfrm>
            <a:off x="1008000" y="766518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50" name="Rectangle 149"/>
          <p:cNvSpPr/>
          <p:nvPr userDrawn="1"/>
        </p:nvSpPr>
        <p:spPr>
          <a:xfrm>
            <a:off x="1747808" y="7661276"/>
            <a:ext cx="120350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DENGUE</a:t>
            </a:r>
          </a:p>
          <a:p>
            <a:pPr>
              <a:lnSpc>
                <a:spcPct val="90000"/>
              </a:lnSpc>
            </a:pPr>
            <a:r>
              <a:rPr lang="en-GB" sz="1400" noProof="0">
                <a:solidFill>
                  <a:schemeClr val="tx1"/>
                </a:solidFill>
              </a:rPr>
              <a:t>R: 198</a:t>
            </a:r>
          </a:p>
          <a:p>
            <a:pPr>
              <a:lnSpc>
                <a:spcPct val="90000"/>
              </a:lnSpc>
            </a:pPr>
            <a:r>
              <a:rPr lang="en-GB" sz="1400" noProof="0">
                <a:solidFill>
                  <a:schemeClr val="tx1"/>
                </a:solidFill>
              </a:rPr>
              <a:t>G:</a:t>
            </a:r>
            <a:r>
              <a:rPr lang="en-GB" sz="1400" baseline="0" noProof="0">
                <a:solidFill>
                  <a:schemeClr val="tx1"/>
                </a:solidFill>
              </a:rPr>
              <a:t> </a:t>
            </a:r>
            <a:r>
              <a:rPr lang="en-GB" sz="1400" noProof="0">
                <a:solidFill>
                  <a:schemeClr val="tx1"/>
                </a:solidFill>
              </a:rPr>
              <a:t>198</a:t>
            </a:r>
          </a:p>
          <a:p>
            <a:pPr>
              <a:lnSpc>
                <a:spcPct val="90000"/>
              </a:lnSpc>
            </a:pPr>
            <a:r>
              <a:rPr lang="en-GB" sz="1400" noProof="0">
                <a:solidFill>
                  <a:schemeClr val="tx1"/>
                </a:solidFill>
              </a:rPr>
              <a:t>B:</a:t>
            </a:r>
            <a:r>
              <a:rPr lang="en-GB" sz="1400" baseline="0" noProof="0">
                <a:solidFill>
                  <a:schemeClr val="tx1"/>
                </a:solidFill>
              </a:rPr>
              <a:t> </a:t>
            </a:r>
            <a:r>
              <a:rPr lang="en-GB" sz="1400" noProof="0">
                <a:solidFill>
                  <a:schemeClr val="tx1"/>
                </a:solidFill>
              </a:rPr>
              <a:t>198</a:t>
            </a:r>
          </a:p>
        </p:txBody>
      </p:sp>
      <p:sp>
        <p:nvSpPr>
          <p:cNvPr id="147" name="Freeform 8"/>
          <p:cNvSpPr>
            <a:spLocks noChangeAspect="1"/>
          </p:cNvSpPr>
          <p:nvPr userDrawn="1"/>
        </p:nvSpPr>
        <p:spPr bwMode="auto">
          <a:xfrm>
            <a:off x="3175788" y="766518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48" name="Rectangle 147"/>
          <p:cNvSpPr/>
          <p:nvPr userDrawn="1"/>
        </p:nvSpPr>
        <p:spPr>
          <a:xfrm>
            <a:off x="3915598" y="7661276"/>
            <a:ext cx="885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MALARIA</a:t>
            </a:r>
          </a:p>
          <a:p>
            <a:pPr>
              <a:lnSpc>
                <a:spcPct val="90000"/>
              </a:lnSpc>
            </a:pPr>
            <a:r>
              <a:rPr lang="en-GB" sz="1400" noProof="0">
                <a:solidFill>
                  <a:schemeClr val="tx1"/>
                </a:solidFill>
              </a:rPr>
              <a:t>R: 168</a:t>
            </a:r>
          </a:p>
          <a:p>
            <a:pPr>
              <a:lnSpc>
                <a:spcPct val="90000"/>
              </a:lnSpc>
            </a:pPr>
            <a:r>
              <a:rPr lang="en-GB" sz="1400" noProof="0">
                <a:solidFill>
                  <a:schemeClr val="tx1"/>
                </a:solidFill>
              </a:rPr>
              <a:t>G: 168</a:t>
            </a:r>
          </a:p>
          <a:p>
            <a:pPr>
              <a:lnSpc>
                <a:spcPct val="90000"/>
              </a:lnSpc>
            </a:pPr>
            <a:r>
              <a:rPr lang="en-GB" sz="1400" noProof="0">
                <a:solidFill>
                  <a:schemeClr val="tx1"/>
                </a:solidFill>
              </a:rPr>
              <a:t>B: 167</a:t>
            </a:r>
          </a:p>
        </p:txBody>
      </p:sp>
      <p:sp>
        <p:nvSpPr>
          <p:cNvPr id="145" name="Freeform 8"/>
          <p:cNvSpPr>
            <a:spLocks noChangeAspect="1"/>
          </p:cNvSpPr>
          <p:nvPr userDrawn="1"/>
        </p:nvSpPr>
        <p:spPr bwMode="auto">
          <a:xfrm>
            <a:off x="5293736" y="7665186"/>
            <a:ext cx="648000" cy="960892"/>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lnSpc>
                <a:spcPct val="90000"/>
              </a:lnSpc>
            </a:pPr>
            <a:endParaRPr lang="en-GB" sz="3600" noProof="0"/>
          </a:p>
        </p:txBody>
      </p:sp>
      <p:sp>
        <p:nvSpPr>
          <p:cNvPr id="146" name="Rectangle 145"/>
          <p:cNvSpPr/>
          <p:nvPr userDrawn="1"/>
        </p:nvSpPr>
        <p:spPr>
          <a:xfrm>
            <a:off x="6033546" y="7661276"/>
            <a:ext cx="1484824"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1400" b="1" noProof="0">
                <a:solidFill>
                  <a:schemeClr val="tx1"/>
                </a:solidFill>
              </a:rPr>
              <a:t>MATERNAL</a:t>
            </a:r>
          </a:p>
          <a:p>
            <a:pPr>
              <a:lnSpc>
                <a:spcPct val="90000"/>
              </a:lnSpc>
            </a:pPr>
            <a:r>
              <a:rPr lang="en-GB" sz="1400" b="1" noProof="0">
                <a:solidFill>
                  <a:schemeClr val="tx1"/>
                </a:solidFill>
              </a:rPr>
              <a:t>FLU</a:t>
            </a:r>
          </a:p>
          <a:p>
            <a:pPr>
              <a:lnSpc>
                <a:spcPct val="90000"/>
              </a:lnSpc>
            </a:pPr>
            <a:r>
              <a:rPr lang="en-GB" sz="1400" noProof="0">
                <a:solidFill>
                  <a:schemeClr val="tx1"/>
                </a:solidFill>
              </a:rPr>
              <a:t>R: 135</a:t>
            </a:r>
          </a:p>
          <a:p>
            <a:pPr>
              <a:lnSpc>
                <a:spcPct val="90000"/>
              </a:lnSpc>
            </a:pPr>
            <a:r>
              <a:rPr lang="en-GB" sz="1400" noProof="0">
                <a:solidFill>
                  <a:schemeClr val="tx1"/>
                </a:solidFill>
              </a:rPr>
              <a:t>G: 135</a:t>
            </a:r>
          </a:p>
          <a:p>
            <a:pPr>
              <a:lnSpc>
                <a:spcPct val="90000"/>
              </a:lnSpc>
            </a:pPr>
            <a:r>
              <a:rPr lang="en-GB" sz="1400" noProof="0">
                <a:solidFill>
                  <a:schemeClr val="tx1"/>
                </a:solidFill>
              </a:rPr>
              <a:t>B: 135</a:t>
            </a:r>
          </a:p>
        </p:txBody>
      </p:sp>
    </p:spTree>
    <p:extLst>
      <p:ext uri="{BB962C8B-B14F-4D97-AF65-F5344CB8AC3E}">
        <p14:creationId xmlns:p14="http://schemas.microsoft.com/office/powerpoint/2010/main" val="539310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0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dirty="0"/>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dirty="0"/>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24.emf"/><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oleObject" Target="../embeddings/oleObject1.bin"/><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ags" Target="../tags/tag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vmlDrawing" Target="../drawings/vmlDrawing1.v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3.xml"/><Relationship Id="rId27"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 id="2147483750" r:id="rId22"/>
    <p:sldLayoutId id="2147483751" r:id="rId23"/>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48" r:id="rId22"/>
    <p:sldLayoutId id="2147483749" r:id="rId23"/>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92BEBE8-9353-42C6-A5F8-59A74CFDA70B}"/>
              </a:ext>
            </a:extLst>
          </p:cNvPr>
          <p:cNvGraphicFramePr>
            <a:graphicFrameLocks noChangeAspect="1"/>
          </p:cNvGraphicFramePr>
          <p:nvPr userDrawn="1">
            <p:custDataLst>
              <p:tags r:id="rId24"/>
            </p:custDataLst>
          </p:nvPr>
        </p:nvGraphicFramePr>
        <p:xfrm>
          <a:off x="3178" y="3178"/>
          <a:ext cx="3176" cy="3176"/>
        </p:xfrm>
        <a:graphic>
          <a:graphicData uri="http://schemas.openxmlformats.org/presentationml/2006/ole">
            <mc:AlternateContent xmlns:mc="http://schemas.openxmlformats.org/markup-compatibility/2006">
              <mc:Choice xmlns:v="urn:schemas-microsoft-com:vml" Requires="v">
                <p:oleObj spid="_x0000_s1035" name="think-cell Slide" r:id="rId25" imgW="473" imgH="473" progId="TCLayout.ActiveDocument.1">
                  <p:embed/>
                </p:oleObj>
              </mc:Choice>
              <mc:Fallback>
                <p:oleObj name="think-cell Slide" r:id="rId25" imgW="473" imgH="473" progId="TCLayout.ActiveDocument.1">
                  <p:embed/>
                  <p:pic>
                    <p:nvPicPr>
                      <p:cNvPr id="5" name="Object 4" hidden="1">
                        <a:extLst>
                          <a:ext uri="{FF2B5EF4-FFF2-40B4-BE49-F238E27FC236}">
                            <a16:creationId xmlns:a16="http://schemas.microsoft.com/office/drawing/2014/main" id="{892BEBE8-9353-42C6-A5F8-59A74CFDA70B}"/>
                          </a:ext>
                        </a:extLst>
                      </p:cNvPr>
                      <p:cNvPicPr/>
                      <p:nvPr/>
                    </p:nvPicPr>
                    <p:blipFill>
                      <a:blip r:embed="rId26"/>
                      <a:stretch>
                        <a:fillRect/>
                      </a:stretch>
                    </p:blipFill>
                    <p:spPr>
                      <a:xfrm>
                        <a:off x="3178" y="3178"/>
                        <a:ext cx="3176" cy="3176"/>
                      </a:xfrm>
                      <a:prstGeom prst="rect">
                        <a:avLst/>
                      </a:prstGeom>
                    </p:spPr>
                  </p:pic>
                </p:oleObj>
              </mc:Fallback>
            </mc:AlternateContent>
          </a:graphicData>
        </a:graphic>
      </p:graphicFrame>
      <p:sp>
        <p:nvSpPr>
          <p:cNvPr id="14" name="Rectangle 13"/>
          <p:cNvSpPr/>
          <p:nvPr userDrawn="1"/>
        </p:nvSpPr>
        <p:spPr bwMode="gray">
          <a:xfrm>
            <a:off x="1008000" y="2136364"/>
            <a:ext cx="19440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sp>
        <p:nvSpPr>
          <p:cNvPr id="2" name="Espace réservé du titre 1"/>
          <p:cNvSpPr>
            <a:spLocks noGrp="1"/>
          </p:cNvSpPr>
          <p:nvPr>
            <p:ph type="title"/>
          </p:nvPr>
        </p:nvSpPr>
        <p:spPr bwMode="gray">
          <a:xfrm>
            <a:off x="1008000" y="325878"/>
            <a:ext cx="16272000" cy="1554956"/>
          </a:xfrm>
          <a:prstGeom prst="rect">
            <a:avLst/>
          </a:prstGeom>
        </p:spPr>
        <p:txBody>
          <a:bodyPr vert="horz" lIns="0" tIns="0" rIns="0" bIns="0" rtlCol="0" anchor="b" anchorCtr="0">
            <a:noAutofit/>
          </a:bodyPr>
          <a:lstStyle/>
          <a:p>
            <a:r>
              <a:rPr lang="en-GB" noProof="0"/>
              <a:t>TITLE</a:t>
            </a:r>
          </a:p>
        </p:txBody>
      </p:sp>
      <p:sp>
        <p:nvSpPr>
          <p:cNvPr id="3" name="Espace réservé du texte 2"/>
          <p:cNvSpPr>
            <a:spLocks noGrp="1"/>
          </p:cNvSpPr>
          <p:nvPr>
            <p:ph type="body" idx="1"/>
          </p:nvPr>
        </p:nvSpPr>
        <p:spPr bwMode="gray">
          <a:xfrm>
            <a:off x="1008000" y="2407012"/>
            <a:ext cx="16272000" cy="6288720"/>
          </a:xfrm>
          <a:prstGeom prst="rect">
            <a:avLst/>
          </a:prstGeom>
        </p:spPr>
        <p:txBody>
          <a:bodyPr vert="horz" lIns="0" tIns="0" rIns="0" bIns="0" rtlCol="0" anchor="t" anchorCtr="0">
            <a:noAutofit/>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6" name="Espace réservé du numéro de diapositive 5"/>
          <p:cNvSpPr>
            <a:spLocks noGrp="1"/>
          </p:cNvSpPr>
          <p:nvPr>
            <p:ph type="sldNum" sz="quarter" idx="4"/>
          </p:nvPr>
        </p:nvSpPr>
        <p:spPr bwMode="gray">
          <a:xfrm>
            <a:off x="1008000" y="9491900"/>
            <a:ext cx="1800224" cy="795100"/>
          </a:xfrm>
          <a:prstGeom prst="rect">
            <a:avLst/>
          </a:prstGeom>
        </p:spPr>
        <p:txBody>
          <a:bodyPr vert="horz" lIns="0" tIns="21600" rIns="0" bIns="0" rtlCol="0" anchor="t" anchorCtr="0">
            <a:noAutofit/>
          </a:bodyPr>
          <a:lstStyle>
            <a:lvl1pPr algn="l">
              <a:defRPr sz="1800" b="1">
                <a:solidFill>
                  <a:schemeClr val="tx1"/>
                </a:solidFill>
              </a:defRPr>
            </a:lvl1pPr>
          </a:lstStyle>
          <a:p>
            <a:fld id="{733122C9-A0B9-462F-8757-0847AD287B63}" type="slidenum">
              <a:rPr lang="en-GB" noProof="0" smtClean="0"/>
              <a:pPr/>
              <a:t>‹#›</a:t>
            </a:fld>
            <a:endParaRPr lang="en-GB" noProof="0"/>
          </a:p>
        </p:txBody>
      </p:sp>
      <p:sp>
        <p:nvSpPr>
          <p:cNvPr id="10" name="Rectangle 9"/>
          <p:cNvSpPr/>
          <p:nvPr userDrawn="1"/>
        </p:nvSpPr>
        <p:spPr bwMode="gray">
          <a:xfrm>
            <a:off x="14781600" y="8657932"/>
            <a:ext cx="3506400" cy="3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noProof="0"/>
          </a:p>
        </p:txBody>
      </p:sp>
      <p:pic>
        <p:nvPicPr>
          <p:cNvPr id="12" name="Image 1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bwMode="gray">
          <a:xfrm>
            <a:off x="14674468" y="8136252"/>
            <a:ext cx="3600000" cy="2156344"/>
          </a:xfrm>
          <a:prstGeom prst="rect">
            <a:avLst/>
          </a:prstGeom>
        </p:spPr>
      </p:pic>
    </p:spTree>
    <p:extLst>
      <p:ext uri="{BB962C8B-B14F-4D97-AF65-F5344CB8AC3E}">
        <p14:creationId xmlns:p14="http://schemas.microsoft.com/office/powerpoint/2010/main" val="55671601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Lst>
  <p:hf hdr="0" ftr="0" dt="0"/>
  <p:txStyles>
    <p:titleStyle>
      <a:lvl1pPr algn="l" defTabSz="1828756" rtl="0" eaLnBrk="1" latinLnBrk="0" hangingPunct="1">
        <a:lnSpc>
          <a:spcPct val="90000"/>
        </a:lnSpc>
        <a:spcBef>
          <a:spcPct val="0"/>
        </a:spcBef>
        <a:buNone/>
        <a:defRPr sz="5600" b="0" kern="1200" cap="none" baseline="0">
          <a:solidFill>
            <a:schemeClr val="accent1"/>
          </a:solidFill>
          <a:latin typeface="+mj-lt"/>
          <a:ea typeface="+mj-ea"/>
          <a:cs typeface="+mj-cs"/>
        </a:defRPr>
      </a:lvl1pPr>
    </p:titleStyle>
    <p:bodyStyle>
      <a:lvl1pPr marL="0" indent="0" algn="l" defTabSz="1828756" rtl="0" eaLnBrk="1" latinLnBrk="0" hangingPunct="1">
        <a:lnSpc>
          <a:spcPct val="110000"/>
        </a:lnSpc>
        <a:spcBef>
          <a:spcPts val="0"/>
        </a:spcBef>
        <a:buFont typeface="Arial" pitchFamily="34" charset="0"/>
        <a:buNone/>
        <a:defRPr sz="4000" b="1" kern="1200">
          <a:solidFill>
            <a:schemeClr val="accent1"/>
          </a:solidFill>
          <a:latin typeface="+mn-lt"/>
          <a:ea typeface="+mn-ea"/>
          <a:cs typeface="+mn-cs"/>
        </a:defRPr>
      </a:lvl1pPr>
      <a:lvl2pPr marL="647984" indent="-359992" algn="l" defTabSz="1828756" rtl="0" eaLnBrk="1" latinLnBrk="0" hangingPunct="1">
        <a:lnSpc>
          <a:spcPct val="100000"/>
        </a:lnSpc>
        <a:spcBef>
          <a:spcPts val="600"/>
        </a:spcBef>
        <a:buClr>
          <a:schemeClr val="accent3"/>
        </a:buClr>
        <a:buFont typeface="Arial" pitchFamily="34" charset="0"/>
        <a:buChar char="•"/>
        <a:defRPr sz="3600" b="1" kern="1200">
          <a:solidFill>
            <a:schemeClr val="tx1"/>
          </a:solidFill>
          <a:latin typeface="+mn-lt"/>
          <a:ea typeface="+mn-ea"/>
          <a:cs typeface="+mn-cs"/>
        </a:defRPr>
      </a:lvl2pPr>
      <a:lvl3pPr marL="1007974" indent="-359992" algn="l" defTabSz="1828756" rtl="0" eaLnBrk="1" latinLnBrk="0" hangingPunct="1">
        <a:lnSpc>
          <a:spcPct val="100000"/>
        </a:lnSpc>
        <a:spcBef>
          <a:spcPts val="600"/>
        </a:spcBef>
        <a:buSzPct val="100000"/>
        <a:buFont typeface="Arial" pitchFamily="34" charset="0"/>
        <a:buChar char="•"/>
        <a:defRPr sz="3200" b="0" kern="1200">
          <a:solidFill>
            <a:schemeClr val="tx1"/>
          </a:solidFill>
          <a:latin typeface="+mn-lt"/>
          <a:ea typeface="+mn-ea"/>
          <a:cs typeface="+mn-cs"/>
        </a:defRPr>
      </a:lvl3pPr>
      <a:lvl4pPr marL="1007974" indent="0" algn="l" defTabSz="1828756" rtl="0" eaLnBrk="1" latinLnBrk="0" hangingPunct="1">
        <a:lnSpc>
          <a:spcPct val="100000"/>
        </a:lnSpc>
        <a:spcBef>
          <a:spcPts val="600"/>
        </a:spcBef>
        <a:buSzPct val="100000"/>
        <a:buFont typeface="Arial" pitchFamily="34" charset="0"/>
        <a:buNone/>
        <a:defRPr sz="3200" kern="1200">
          <a:solidFill>
            <a:schemeClr val="tx1"/>
          </a:solidFill>
          <a:latin typeface="+mn-lt"/>
          <a:ea typeface="+mn-ea"/>
          <a:cs typeface="+mn-cs"/>
        </a:defRPr>
      </a:lvl4pPr>
      <a:lvl5pPr marL="1367966" indent="-359992" algn="l" defTabSz="1828756" rtl="0" eaLnBrk="1" latinLnBrk="0" hangingPunct="1">
        <a:lnSpc>
          <a:spcPct val="100000"/>
        </a:lnSpc>
        <a:spcBef>
          <a:spcPts val="600"/>
        </a:spcBef>
        <a:buSzPct val="100000"/>
        <a:buFont typeface="Arial" pitchFamily="34" charset="0"/>
        <a:buChar char="•"/>
        <a:defRPr sz="2800" kern="1200">
          <a:solidFill>
            <a:schemeClr val="tx1"/>
          </a:solidFill>
          <a:latin typeface="+mn-lt"/>
          <a:ea typeface="+mn-ea"/>
          <a:cs typeface="+mn-cs"/>
        </a:defRPr>
      </a:lvl5pPr>
      <a:lvl6pPr marL="5029074" indent="-457188" algn="l" defTabSz="1828756"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452" indent="-457188" algn="l" defTabSz="1828756"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7830" indent="-457188" algn="l" defTabSz="1828756"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206" indent="-457188" algn="l" defTabSz="1828756"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fr-FR"/>
      </a:defPPr>
      <a:lvl1pPr marL="0" algn="l" defTabSz="1828756" rtl="0" eaLnBrk="1" latinLnBrk="0" hangingPunct="1">
        <a:defRPr sz="3600" kern="1200">
          <a:solidFill>
            <a:schemeClr val="tx1"/>
          </a:solidFill>
          <a:latin typeface="+mn-lt"/>
          <a:ea typeface="+mn-ea"/>
          <a:cs typeface="+mn-cs"/>
        </a:defRPr>
      </a:lvl1pPr>
      <a:lvl2pPr marL="914378" algn="l" defTabSz="1828756" rtl="0" eaLnBrk="1" latinLnBrk="0" hangingPunct="1">
        <a:defRPr sz="3600" kern="1200">
          <a:solidFill>
            <a:schemeClr val="tx1"/>
          </a:solidFill>
          <a:latin typeface="+mn-lt"/>
          <a:ea typeface="+mn-ea"/>
          <a:cs typeface="+mn-cs"/>
        </a:defRPr>
      </a:lvl2pPr>
      <a:lvl3pPr marL="1828756" algn="l" defTabSz="1828756" rtl="0" eaLnBrk="1" latinLnBrk="0" hangingPunct="1">
        <a:defRPr sz="3600" kern="1200">
          <a:solidFill>
            <a:schemeClr val="tx1"/>
          </a:solidFill>
          <a:latin typeface="+mn-lt"/>
          <a:ea typeface="+mn-ea"/>
          <a:cs typeface="+mn-cs"/>
        </a:defRPr>
      </a:lvl3pPr>
      <a:lvl4pPr marL="2743132" algn="l" defTabSz="1828756" rtl="0" eaLnBrk="1" latinLnBrk="0" hangingPunct="1">
        <a:defRPr sz="3600" kern="1200">
          <a:solidFill>
            <a:schemeClr val="tx1"/>
          </a:solidFill>
          <a:latin typeface="+mn-lt"/>
          <a:ea typeface="+mn-ea"/>
          <a:cs typeface="+mn-cs"/>
        </a:defRPr>
      </a:lvl4pPr>
      <a:lvl5pPr marL="3657508" algn="l" defTabSz="1828756" rtl="0" eaLnBrk="1" latinLnBrk="0" hangingPunct="1">
        <a:defRPr sz="3600" kern="1200">
          <a:solidFill>
            <a:schemeClr val="tx1"/>
          </a:solidFill>
          <a:latin typeface="+mn-lt"/>
          <a:ea typeface="+mn-ea"/>
          <a:cs typeface="+mn-cs"/>
        </a:defRPr>
      </a:lvl5pPr>
      <a:lvl6pPr marL="4571886" algn="l" defTabSz="1828756" rtl="0" eaLnBrk="1" latinLnBrk="0" hangingPunct="1">
        <a:defRPr sz="3600" kern="1200">
          <a:solidFill>
            <a:schemeClr val="tx1"/>
          </a:solidFill>
          <a:latin typeface="+mn-lt"/>
          <a:ea typeface="+mn-ea"/>
          <a:cs typeface="+mn-cs"/>
        </a:defRPr>
      </a:lvl6pPr>
      <a:lvl7pPr marL="5486264" algn="l" defTabSz="1828756" rtl="0" eaLnBrk="1" latinLnBrk="0" hangingPunct="1">
        <a:defRPr sz="3600" kern="1200">
          <a:solidFill>
            <a:schemeClr val="tx1"/>
          </a:solidFill>
          <a:latin typeface="+mn-lt"/>
          <a:ea typeface="+mn-ea"/>
          <a:cs typeface="+mn-cs"/>
        </a:defRPr>
      </a:lvl7pPr>
      <a:lvl8pPr marL="6400640" algn="l" defTabSz="1828756" rtl="0" eaLnBrk="1" latinLnBrk="0" hangingPunct="1">
        <a:defRPr sz="3600" kern="1200">
          <a:solidFill>
            <a:schemeClr val="tx1"/>
          </a:solidFill>
          <a:latin typeface="+mn-lt"/>
          <a:ea typeface="+mn-ea"/>
          <a:cs typeface="+mn-cs"/>
        </a:defRPr>
      </a:lvl8pPr>
      <a:lvl9pPr marL="7315018" algn="l" defTabSz="182875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sv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6.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3.xml"/><Relationship Id="rId7" Type="http://schemas.openxmlformats.org/officeDocument/2006/relationships/image" Target="../media/image61.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xml"/><Relationship Id="rId10" Type="http://schemas.openxmlformats.org/officeDocument/2006/relationships/image" Target="../media/image64.png"/><Relationship Id="rId4" Type="http://schemas.openxmlformats.org/officeDocument/2006/relationships/slideLayout" Target="../slideLayouts/slideLayout3.xml"/><Relationship Id="rId9"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dirty="0"/>
              <a:t>Comprehensive training </a:t>
            </a:r>
            <a:br>
              <a:rPr lang="en-US" sz="10802" dirty="0"/>
            </a:b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dirty="0"/>
              <a:t>28 June – 21 July 2022</a:t>
            </a:r>
          </a:p>
          <a:p>
            <a:endParaRPr lang="fr-FR" sz="4400" dirty="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dirty="0"/>
              <a:t>HOSTED BY GAVI, WHO, UNICEF &amp; US CDC</a:t>
            </a:r>
          </a:p>
          <a:p>
            <a:endParaRPr lang="fr-FR" dirty="0"/>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9959B3-AD17-734D-82E7-5E949833432B}"/>
              </a:ext>
            </a:extLst>
          </p:cNvPr>
          <p:cNvSpPr/>
          <p:nvPr/>
        </p:nvSpPr>
        <p:spPr>
          <a:xfrm>
            <a:off x="391885" y="1646992"/>
            <a:ext cx="17676234" cy="677108"/>
          </a:xfrm>
          <a:prstGeom prst="rect">
            <a:avLst/>
          </a:prstGeom>
          <a:solidFill>
            <a:srgbClr val="FFFFFF"/>
          </a:solidFill>
          <a:ln w="25400" cap="flat" cmpd="sng" algn="ctr">
            <a:noFill/>
            <a:prstDash val="solid"/>
          </a:ln>
          <a:effectLst/>
        </p:spPr>
        <p:txBody>
          <a:bodyPr wrap="square" lIns="182880" tIns="91440" rIns="182880" bIns="91440" anchor="t">
            <a:spAutoFit/>
          </a:bodyPr>
          <a:lstStyle/>
          <a:p>
            <a:pPr defTabSz="1828800">
              <a:buClr>
                <a:srgbClr val="95D600"/>
              </a:buClr>
            </a:pPr>
            <a:r>
              <a:rPr lang="en-GB" sz="3200" b="1" kern="0" dirty="0">
                <a:solidFill>
                  <a:srgbClr val="00A1DF"/>
                </a:solidFill>
                <a:latin typeface="Arial"/>
                <a:ea typeface=""/>
                <a:cs typeface=""/>
              </a:rPr>
              <a:t>Expected outcome: </a:t>
            </a:r>
            <a:r>
              <a:rPr lang="en-GB" sz="3200" kern="0" dirty="0">
                <a:solidFill>
                  <a:srgbClr val="005CB9"/>
                </a:solidFill>
                <a:latin typeface="Arial"/>
              </a:rPr>
              <a:t>targeted improvements in coverage in specific zero-dose communities</a:t>
            </a:r>
            <a:endParaRPr lang="en-US" sz="3200" kern="0" dirty="0">
              <a:solidFill>
                <a:srgbClr val="005CB9"/>
              </a:solidFill>
              <a:latin typeface="Arial"/>
              <a:ea typeface=""/>
              <a:cs typeface=""/>
            </a:endParaRPr>
          </a:p>
        </p:txBody>
      </p:sp>
      <p:sp>
        <p:nvSpPr>
          <p:cNvPr id="10" name="TextBox 1">
            <a:extLst>
              <a:ext uri="{FF2B5EF4-FFF2-40B4-BE49-F238E27FC236}">
                <a16:creationId xmlns:a16="http://schemas.microsoft.com/office/drawing/2014/main" id="{53EDC6A2-4AAB-4E7C-BBD6-0B0D09DF162C}"/>
              </a:ext>
            </a:extLst>
          </p:cNvPr>
          <p:cNvSpPr txBox="1"/>
          <p:nvPr/>
        </p:nvSpPr>
        <p:spPr>
          <a:xfrm>
            <a:off x="15614392" y="335261"/>
            <a:ext cx="2262158" cy="646331"/>
          </a:xfrm>
          <a:prstGeom prst="rect">
            <a:avLst/>
          </a:prstGeom>
          <a:solidFill>
            <a:srgbClr val="81B900">
              <a:lumMod val="20000"/>
              <a:lumOff val="80000"/>
            </a:srgbClr>
          </a:solidFill>
        </p:spPr>
        <p:txBody>
          <a:bodyPr wrap="none" rtlCol="0">
            <a:spAutoFit/>
          </a:bodyPr>
          <a:lstStyle/>
          <a:p>
            <a:pPr defTabSz="1828800">
              <a:defRPr/>
            </a:pPr>
            <a:r>
              <a:rPr lang="en-GB" sz="3600" kern="0">
                <a:solidFill>
                  <a:srgbClr val="D50032"/>
                </a:solidFill>
                <a:latin typeface="Arial"/>
              </a:rPr>
              <a:t>Illustrative</a:t>
            </a:r>
            <a:endParaRPr lang="en-US" sz="3600" kern="0">
              <a:solidFill>
                <a:srgbClr val="D50032"/>
              </a:solidFill>
              <a:latin typeface="Arial"/>
            </a:endParaRPr>
          </a:p>
        </p:txBody>
      </p:sp>
      <p:sp>
        <p:nvSpPr>
          <p:cNvPr id="11" name="Rectangle 10">
            <a:extLst>
              <a:ext uri="{FF2B5EF4-FFF2-40B4-BE49-F238E27FC236}">
                <a16:creationId xmlns:a16="http://schemas.microsoft.com/office/drawing/2014/main" id="{7291A38E-7EC9-B444-996D-75D980F04799}"/>
              </a:ext>
            </a:extLst>
          </p:cNvPr>
          <p:cNvSpPr/>
          <p:nvPr/>
        </p:nvSpPr>
        <p:spPr>
          <a:xfrm>
            <a:off x="14512835" y="3741491"/>
            <a:ext cx="3775166" cy="5940088"/>
          </a:xfrm>
          <a:prstGeom prst="rect">
            <a:avLst/>
          </a:prstGeom>
          <a:noFill/>
          <a:ln w="25400" cap="flat" cmpd="sng" algn="ctr">
            <a:noFill/>
            <a:prstDash val="solid"/>
          </a:ln>
          <a:effectLst/>
        </p:spPr>
        <p:txBody>
          <a:bodyPr wrap="square">
            <a:spAutoFit/>
          </a:bodyPr>
          <a:lstStyle/>
          <a:p>
            <a:pPr marL="342900" indent="-342900" defTabSz="1828756">
              <a:buClr>
                <a:srgbClr val="92D050"/>
              </a:buClr>
              <a:buFont typeface="Wingdings" panose="05000000000000000000" pitchFamily="2" charset="2"/>
              <a:buChar char="ü"/>
            </a:pPr>
            <a:r>
              <a:rPr lang="en-US" sz="2000">
                <a:solidFill>
                  <a:srgbClr val="343434"/>
                </a:solidFill>
                <a:latin typeface="Arial"/>
              </a:rPr>
              <a:t>Advocate for</a:t>
            </a:r>
            <a:r>
              <a:rPr lang="en-US" sz="2000" b="1">
                <a:solidFill>
                  <a:srgbClr val="343434"/>
                </a:solidFill>
                <a:latin typeface="Arial"/>
              </a:rPr>
              <a:t> </a:t>
            </a:r>
            <a:r>
              <a:rPr lang="en-US" sz="2000" b="1" err="1">
                <a:solidFill>
                  <a:srgbClr val="343434"/>
                </a:solidFill>
                <a:latin typeface="Arial"/>
              </a:rPr>
              <a:t>prioritisation</a:t>
            </a:r>
            <a:r>
              <a:rPr lang="en-US" sz="2000" b="1">
                <a:solidFill>
                  <a:srgbClr val="343434"/>
                </a:solidFill>
                <a:latin typeface="Arial"/>
              </a:rPr>
              <a:t> of services and financing for </a:t>
            </a:r>
            <a:r>
              <a:rPr lang="en-US" sz="2000" b="1" err="1">
                <a:solidFill>
                  <a:srgbClr val="343434"/>
                </a:solidFill>
                <a:latin typeface="Arial"/>
              </a:rPr>
              <a:t>marginalised</a:t>
            </a:r>
            <a:r>
              <a:rPr lang="en-US" sz="2000" b="1">
                <a:solidFill>
                  <a:srgbClr val="343434"/>
                </a:solidFill>
                <a:latin typeface="Arial"/>
              </a:rPr>
              <a:t> groups</a:t>
            </a:r>
            <a:endParaRPr lang="en-US" sz="2000" b="1">
              <a:solidFill>
                <a:srgbClr val="343434"/>
              </a:solidFill>
              <a:latin typeface="Arial"/>
              <a:cs typeface="Arial"/>
            </a:endParaRPr>
          </a:p>
          <a:p>
            <a:pPr marL="342900" indent="-342900" defTabSz="1828756">
              <a:buClr>
                <a:srgbClr val="92D050"/>
              </a:buClr>
              <a:buFont typeface="Wingdings" panose="05000000000000000000" pitchFamily="2" charset="2"/>
              <a:buChar char="ü"/>
            </a:pPr>
            <a:endParaRPr lang="en-US" sz="2000" b="1">
              <a:solidFill>
                <a:srgbClr val="343434"/>
              </a:solidFill>
              <a:latin typeface="Arial"/>
              <a:cs typeface="Arial"/>
            </a:endParaRPr>
          </a:p>
          <a:p>
            <a:pPr marL="342900" indent="-342900" defTabSz="1828756">
              <a:buClr>
                <a:srgbClr val="92D050"/>
              </a:buClr>
              <a:buFont typeface="Wingdings" panose="05000000000000000000" pitchFamily="2" charset="2"/>
              <a:buChar char="ü"/>
            </a:pPr>
            <a:r>
              <a:rPr lang="en-US" sz="2000">
                <a:solidFill>
                  <a:srgbClr val="343434"/>
                </a:solidFill>
                <a:latin typeface="Arial"/>
                <a:cs typeface="Arial"/>
              </a:rPr>
              <a:t>Help build </a:t>
            </a:r>
            <a:r>
              <a:rPr lang="en-US" sz="2000" b="1">
                <a:solidFill>
                  <a:srgbClr val="343434"/>
                </a:solidFill>
                <a:latin typeface="Arial"/>
                <a:cs typeface="Arial"/>
              </a:rPr>
              <a:t>accountability framework at local level</a:t>
            </a:r>
            <a:r>
              <a:rPr lang="en-US" sz="2000">
                <a:solidFill>
                  <a:srgbClr val="343434"/>
                </a:solidFill>
                <a:latin typeface="Arial"/>
                <a:cs typeface="Arial"/>
              </a:rPr>
              <a:t> to reach </a:t>
            </a:r>
            <a:r>
              <a:rPr lang="en-US" sz="2000" err="1">
                <a:solidFill>
                  <a:srgbClr val="343434"/>
                </a:solidFill>
                <a:latin typeface="Arial"/>
                <a:cs typeface="Arial"/>
              </a:rPr>
              <a:t>marginalised</a:t>
            </a:r>
            <a:r>
              <a:rPr lang="en-US" sz="2000">
                <a:solidFill>
                  <a:srgbClr val="343434"/>
                </a:solidFill>
                <a:latin typeface="Arial"/>
                <a:cs typeface="Arial"/>
              </a:rPr>
              <a:t> communities</a:t>
            </a:r>
          </a:p>
          <a:p>
            <a:pPr marL="342900" indent="-342900" defTabSz="1828756">
              <a:buClr>
                <a:srgbClr val="92D050"/>
              </a:buClr>
              <a:buFont typeface="Wingdings" panose="05000000000000000000" pitchFamily="2" charset="2"/>
              <a:buChar char="ü"/>
            </a:pPr>
            <a:endParaRPr lang="en-US" sz="2000">
              <a:solidFill>
                <a:srgbClr val="343434"/>
              </a:solidFill>
              <a:latin typeface="Arial"/>
            </a:endParaRPr>
          </a:p>
          <a:p>
            <a:pPr marL="342900" indent="-342900" defTabSz="1828756">
              <a:buClr>
                <a:srgbClr val="92D050"/>
              </a:buClr>
              <a:buFont typeface="Wingdings" panose="05000000000000000000" pitchFamily="2" charset="2"/>
              <a:buChar char="ü"/>
            </a:pPr>
            <a:r>
              <a:rPr lang="en-US" sz="2000">
                <a:solidFill>
                  <a:srgbClr val="343434"/>
                </a:solidFill>
                <a:latin typeface="Arial"/>
              </a:rPr>
              <a:t>Work with and identify existing advocacy platforms and local government institutions</a:t>
            </a:r>
            <a:endParaRPr lang="en-US" sz="2000">
              <a:solidFill>
                <a:srgbClr val="343434"/>
              </a:solidFill>
              <a:latin typeface="Arial"/>
              <a:cs typeface="Arial"/>
            </a:endParaRPr>
          </a:p>
          <a:p>
            <a:pPr marL="342900" indent="-342900" defTabSz="1828756">
              <a:buClr>
                <a:srgbClr val="92D050"/>
              </a:buClr>
              <a:buFont typeface="Wingdings" panose="05000000000000000000" pitchFamily="2" charset="2"/>
              <a:buChar char="ü"/>
            </a:pPr>
            <a:endParaRPr lang="en-US" sz="2000">
              <a:solidFill>
                <a:srgbClr val="343434"/>
              </a:solidFill>
              <a:latin typeface="Arial"/>
            </a:endParaRPr>
          </a:p>
          <a:p>
            <a:pPr marL="342900" indent="-342900" defTabSz="1828756">
              <a:buClr>
                <a:srgbClr val="92D050"/>
              </a:buClr>
              <a:buFont typeface="Wingdings" panose="05000000000000000000" pitchFamily="2" charset="2"/>
              <a:buChar char="ü"/>
            </a:pPr>
            <a:r>
              <a:rPr lang="en-US" sz="2000" b="1">
                <a:solidFill>
                  <a:srgbClr val="343434"/>
                </a:solidFill>
                <a:latin typeface="Arial"/>
              </a:rPr>
              <a:t>Use participatory methods to work with community advocacy </a:t>
            </a:r>
            <a:br>
              <a:rPr lang="en-US" sz="2000" b="1">
                <a:solidFill>
                  <a:srgbClr val="343434"/>
                </a:solidFill>
                <a:latin typeface="Arial"/>
              </a:rPr>
            </a:br>
            <a:r>
              <a:rPr lang="en-US" sz="2000">
                <a:solidFill>
                  <a:srgbClr val="343434"/>
                </a:solidFill>
                <a:latin typeface="Arial"/>
              </a:rPr>
              <a:t>in specific missed communities</a:t>
            </a:r>
            <a:endParaRPr lang="en-US" sz="2000">
              <a:solidFill>
                <a:srgbClr val="343434"/>
              </a:solidFill>
              <a:latin typeface="Arial"/>
              <a:cs typeface="Arial"/>
            </a:endParaRPr>
          </a:p>
        </p:txBody>
      </p:sp>
      <p:sp>
        <p:nvSpPr>
          <p:cNvPr id="12" name="Rectangle 11">
            <a:extLst>
              <a:ext uri="{FF2B5EF4-FFF2-40B4-BE49-F238E27FC236}">
                <a16:creationId xmlns:a16="http://schemas.microsoft.com/office/drawing/2014/main" id="{A399FD8D-FD5B-2F48-8712-10FBA46E2960}"/>
              </a:ext>
            </a:extLst>
          </p:cNvPr>
          <p:cNvSpPr/>
          <p:nvPr/>
        </p:nvSpPr>
        <p:spPr>
          <a:xfrm>
            <a:off x="3140173" y="3678087"/>
            <a:ext cx="3450954" cy="6032421"/>
          </a:xfrm>
          <a:prstGeom prst="rect">
            <a:avLst/>
          </a:prstGeom>
          <a:noFill/>
          <a:ln w="25400" cap="flat" cmpd="sng" algn="ctr">
            <a:noFill/>
            <a:prstDash val="solid"/>
          </a:ln>
          <a:effectLst/>
        </p:spPr>
        <p:txBody>
          <a:bodyPr wrap="square" lIns="182880" tIns="91440" rIns="182880" bIns="91440" anchor="t">
            <a:spAutoFit/>
          </a:bodyPr>
          <a:lstStyle/>
          <a:p>
            <a:pPr marL="342900" indent="-342900" defTabSz="1828756">
              <a:buClr>
                <a:srgbClr val="92D050"/>
              </a:buClr>
              <a:buFont typeface="Wingdings" panose="05000000000000000000" pitchFamily="2" charset="2"/>
              <a:buChar char="ü"/>
            </a:pPr>
            <a:r>
              <a:rPr lang="fr-CH" sz="2000" b="1">
                <a:solidFill>
                  <a:srgbClr val="343434"/>
                </a:solidFill>
                <a:latin typeface="Arial"/>
              </a:rPr>
              <a:t>Triangulation of data</a:t>
            </a:r>
            <a:r>
              <a:rPr lang="fr-CH" sz="2000">
                <a:solidFill>
                  <a:srgbClr val="343434"/>
                </a:solidFill>
                <a:latin typeface="Arial"/>
              </a:rPr>
              <a:t> to </a:t>
            </a:r>
            <a:r>
              <a:rPr lang="fr-CH" sz="2000" err="1">
                <a:solidFill>
                  <a:srgbClr val="343434"/>
                </a:solidFill>
                <a:latin typeface="Arial"/>
              </a:rPr>
              <a:t>identify</a:t>
            </a:r>
            <a:r>
              <a:rPr lang="fr-CH" sz="2000">
                <a:solidFill>
                  <a:srgbClr val="343434"/>
                </a:solidFill>
                <a:latin typeface="Arial"/>
              </a:rPr>
              <a:t> clusters of </a:t>
            </a:r>
            <a:r>
              <a:rPr lang="fr-CH" sz="2000" err="1">
                <a:solidFill>
                  <a:srgbClr val="343434"/>
                </a:solidFill>
                <a:latin typeface="Arial"/>
              </a:rPr>
              <a:t>zero</a:t>
            </a:r>
            <a:r>
              <a:rPr lang="fr-CH" sz="2000">
                <a:solidFill>
                  <a:srgbClr val="343434"/>
                </a:solidFill>
                <a:latin typeface="Arial"/>
              </a:rPr>
              <a:t>-dose </a:t>
            </a:r>
            <a:r>
              <a:rPr lang="fr-CH" sz="2000" err="1">
                <a:solidFill>
                  <a:srgbClr val="343434"/>
                </a:solidFill>
                <a:latin typeface="Arial"/>
              </a:rPr>
              <a:t>children</a:t>
            </a:r>
            <a:r>
              <a:rPr lang="fr-CH" sz="2000">
                <a:solidFill>
                  <a:srgbClr val="343434"/>
                </a:solidFill>
                <a:latin typeface="Arial"/>
              </a:rPr>
              <a:t> (e.g., in </a:t>
            </a:r>
            <a:r>
              <a:rPr lang="fr-CH" sz="2000" err="1">
                <a:solidFill>
                  <a:srgbClr val="343434"/>
                </a:solidFill>
                <a:latin typeface="Arial"/>
              </a:rPr>
              <a:t>urban</a:t>
            </a:r>
            <a:r>
              <a:rPr lang="fr-CH" sz="2000">
                <a:solidFill>
                  <a:srgbClr val="343434"/>
                </a:solidFill>
                <a:latin typeface="Arial"/>
              </a:rPr>
              <a:t> areas; migrants, </a:t>
            </a:r>
            <a:r>
              <a:rPr lang="fr-CH" sz="2000" err="1">
                <a:solidFill>
                  <a:srgbClr val="343434"/>
                </a:solidFill>
                <a:latin typeface="Arial"/>
              </a:rPr>
              <a:t>ethnic</a:t>
            </a:r>
            <a:r>
              <a:rPr lang="fr-CH" sz="2000">
                <a:solidFill>
                  <a:srgbClr val="343434"/>
                </a:solidFill>
                <a:latin typeface="Arial"/>
              </a:rPr>
              <a:t> </a:t>
            </a:r>
            <a:r>
              <a:rPr lang="fr-CH" sz="2000" err="1">
                <a:solidFill>
                  <a:srgbClr val="343434"/>
                </a:solidFill>
                <a:latin typeface="Arial"/>
              </a:rPr>
              <a:t>minority</a:t>
            </a:r>
            <a:r>
              <a:rPr lang="fr-CH" sz="2000">
                <a:solidFill>
                  <a:srgbClr val="343434"/>
                </a:solidFill>
                <a:latin typeface="Arial"/>
              </a:rPr>
              <a:t>)</a:t>
            </a:r>
          </a:p>
          <a:p>
            <a:pPr marL="342900" indent="-342900" defTabSz="1828756">
              <a:buClr>
                <a:srgbClr val="92D050"/>
              </a:buClr>
              <a:buFont typeface="Wingdings" panose="05000000000000000000" pitchFamily="2" charset="2"/>
              <a:buChar char="ü"/>
            </a:pPr>
            <a:endParaRPr lang="en-US" sz="2000">
              <a:solidFill>
                <a:srgbClr val="343434"/>
              </a:solidFill>
              <a:latin typeface="Arial"/>
            </a:endParaRPr>
          </a:p>
          <a:p>
            <a:pPr marL="342900" indent="-342900" defTabSz="1828756">
              <a:buClr>
                <a:srgbClr val="92D050"/>
              </a:buClr>
              <a:buFont typeface="Wingdings" panose="05000000000000000000" pitchFamily="2" charset="2"/>
              <a:buChar char="ü"/>
            </a:pPr>
            <a:r>
              <a:rPr lang="fr-CH" sz="2000" err="1">
                <a:solidFill>
                  <a:srgbClr val="343434"/>
                </a:solidFill>
                <a:latin typeface="Arial"/>
                <a:cs typeface="Arial"/>
              </a:rPr>
              <a:t>Special</a:t>
            </a:r>
            <a:r>
              <a:rPr lang="fr-CH" sz="2000">
                <a:solidFill>
                  <a:srgbClr val="343434"/>
                </a:solidFill>
                <a:latin typeface="Arial"/>
                <a:cs typeface="Arial"/>
              </a:rPr>
              <a:t> </a:t>
            </a:r>
            <a:r>
              <a:rPr lang="fr-CH" sz="2000" err="1">
                <a:solidFill>
                  <a:srgbClr val="343434"/>
                </a:solidFill>
                <a:latin typeface="Arial"/>
                <a:cs typeface="Arial"/>
              </a:rPr>
              <a:t>studies</a:t>
            </a:r>
            <a:r>
              <a:rPr lang="fr-CH" sz="2000">
                <a:solidFill>
                  <a:srgbClr val="343434"/>
                </a:solidFill>
                <a:latin typeface="Arial"/>
                <a:cs typeface="Arial"/>
              </a:rPr>
              <a:t>/ </a:t>
            </a:r>
            <a:r>
              <a:rPr lang="fr-CH" sz="2000" err="1">
                <a:solidFill>
                  <a:srgbClr val="343434"/>
                </a:solidFill>
                <a:latin typeface="Arial"/>
                <a:cs typeface="Arial"/>
              </a:rPr>
              <a:t>research</a:t>
            </a:r>
            <a:r>
              <a:rPr lang="fr-CH" sz="2000">
                <a:solidFill>
                  <a:srgbClr val="343434"/>
                </a:solidFill>
                <a:latin typeface="Arial"/>
                <a:cs typeface="Arial"/>
              </a:rPr>
              <a:t> to </a:t>
            </a:r>
            <a:r>
              <a:rPr lang="fr-CH" sz="2000" err="1">
                <a:solidFill>
                  <a:srgbClr val="343434"/>
                </a:solidFill>
                <a:latin typeface="Arial"/>
                <a:cs typeface="Arial"/>
              </a:rPr>
              <a:t>understand</a:t>
            </a:r>
            <a:r>
              <a:rPr lang="fr-CH" sz="2000" b="1">
                <a:solidFill>
                  <a:srgbClr val="343434"/>
                </a:solidFill>
                <a:latin typeface="Arial"/>
                <a:cs typeface="Arial"/>
              </a:rPr>
              <a:t> </a:t>
            </a:r>
            <a:r>
              <a:rPr lang="fr-CH" sz="2000" b="1" err="1">
                <a:solidFill>
                  <a:srgbClr val="343434"/>
                </a:solidFill>
                <a:latin typeface="Arial"/>
                <a:cs typeface="Arial"/>
              </a:rPr>
              <a:t>deep</a:t>
            </a:r>
            <a:r>
              <a:rPr lang="fr-CH" sz="2000" b="1">
                <a:solidFill>
                  <a:srgbClr val="343434"/>
                </a:solidFill>
                <a:latin typeface="Arial"/>
                <a:cs typeface="Arial"/>
              </a:rPr>
              <a:t> </a:t>
            </a:r>
            <a:r>
              <a:rPr lang="fr-CH" sz="2000" b="1" err="1">
                <a:solidFill>
                  <a:srgbClr val="343434"/>
                </a:solidFill>
                <a:latin typeface="Arial"/>
                <a:cs typeface="Arial"/>
              </a:rPr>
              <a:t>rooted</a:t>
            </a:r>
            <a:r>
              <a:rPr lang="fr-CH" sz="2000" b="1">
                <a:solidFill>
                  <a:srgbClr val="343434"/>
                </a:solidFill>
                <a:latin typeface="Arial"/>
                <a:cs typeface="Arial"/>
              </a:rPr>
              <a:t> </a:t>
            </a:r>
            <a:r>
              <a:rPr lang="fr-CH" sz="2000" b="1" err="1">
                <a:solidFill>
                  <a:srgbClr val="343434"/>
                </a:solidFill>
                <a:latin typeface="Arial"/>
                <a:cs typeface="Arial"/>
              </a:rPr>
              <a:t>demand</a:t>
            </a:r>
            <a:r>
              <a:rPr lang="fr-CH" sz="2000" b="1">
                <a:solidFill>
                  <a:srgbClr val="343434"/>
                </a:solidFill>
                <a:latin typeface="Arial"/>
                <a:cs typeface="Arial"/>
              </a:rPr>
              <a:t> </a:t>
            </a:r>
            <a:r>
              <a:rPr lang="fr-CH" sz="2000" b="1" err="1">
                <a:solidFill>
                  <a:srgbClr val="343434"/>
                </a:solidFill>
                <a:latin typeface="Arial"/>
                <a:cs typeface="Arial"/>
              </a:rPr>
              <a:t>side</a:t>
            </a:r>
            <a:r>
              <a:rPr lang="fr-CH" sz="2000" b="1">
                <a:solidFill>
                  <a:srgbClr val="343434"/>
                </a:solidFill>
                <a:latin typeface="Arial"/>
                <a:cs typeface="Arial"/>
              </a:rPr>
              <a:t> </a:t>
            </a:r>
            <a:r>
              <a:rPr lang="fr-CH" sz="2000" b="1" err="1">
                <a:solidFill>
                  <a:srgbClr val="343434"/>
                </a:solidFill>
                <a:latin typeface="Arial"/>
                <a:cs typeface="Arial"/>
              </a:rPr>
              <a:t>barriers</a:t>
            </a:r>
            <a:endParaRPr lang="fr-CH" sz="2000" b="1">
              <a:solidFill>
                <a:srgbClr val="343434"/>
              </a:solidFill>
              <a:latin typeface="Arial"/>
              <a:cs typeface="Arial"/>
            </a:endParaRPr>
          </a:p>
          <a:p>
            <a:pPr marL="342900" indent="-342900" defTabSz="1828756">
              <a:buClr>
                <a:srgbClr val="92D050"/>
              </a:buClr>
              <a:buFont typeface="Wingdings" panose="05000000000000000000" pitchFamily="2" charset="2"/>
              <a:buChar char="ü"/>
            </a:pPr>
            <a:endParaRPr lang="fr-CH" sz="2000">
              <a:solidFill>
                <a:srgbClr val="343434"/>
              </a:solidFill>
              <a:latin typeface="Arial"/>
            </a:endParaRPr>
          </a:p>
          <a:p>
            <a:pPr marL="342900" indent="-342900" defTabSz="1828756">
              <a:buClr>
                <a:srgbClr val="92D050"/>
              </a:buClr>
              <a:buFont typeface="Wingdings" panose="05000000000000000000" pitchFamily="2" charset="2"/>
              <a:buChar char="ü"/>
            </a:pPr>
            <a:r>
              <a:rPr lang="fr-CH" sz="2000" b="1">
                <a:solidFill>
                  <a:srgbClr val="343434"/>
                </a:solidFill>
                <a:latin typeface="Arial"/>
              </a:rPr>
              <a:t>Focus on </a:t>
            </a:r>
            <a:r>
              <a:rPr lang="fr-CH" sz="2000" b="1" err="1">
                <a:solidFill>
                  <a:srgbClr val="343434"/>
                </a:solidFill>
                <a:latin typeface="Arial"/>
              </a:rPr>
              <a:t>identifying</a:t>
            </a:r>
            <a:r>
              <a:rPr lang="fr-CH" sz="2000" b="1">
                <a:solidFill>
                  <a:srgbClr val="343434"/>
                </a:solidFill>
                <a:latin typeface="Arial"/>
              </a:rPr>
              <a:t> </a:t>
            </a:r>
            <a:r>
              <a:rPr lang="fr-CH" sz="2000" b="1" err="1">
                <a:solidFill>
                  <a:srgbClr val="343434"/>
                </a:solidFill>
                <a:latin typeface="Arial"/>
              </a:rPr>
              <a:t>access</a:t>
            </a:r>
            <a:r>
              <a:rPr lang="fr-CH" sz="2000" b="1">
                <a:solidFill>
                  <a:srgbClr val="343434"/>
                </a:solidFill>
                <a:latin typeface="Arial"/>
              </a:rPr>
              <a:t> </a:t>
            </a:r>
            <a:r>
              <a:rPr lang="fr-CH" sz="2000" b="1" err="1">
                <a:solidFill>
                  <a:srgbClr val="343434"/>
                </a:solidFill>
                <a:latin typeface="Arial"/>
              </a:rPr>
              <a:t>side</a:t>
            </a:r>
            <a:r>
              <a:rPr lang="fr-CH" sz="2000" b="1">
                <a:solidFill>
                  <a:srgbClr val="343434"/>
                </a:solidFill>
                <a:latin typeface="Arial"/>
              </a:rPr>
              <a:t>  </a:t>
            </a:r>
            <a:r>
              <a:rPr lang="fr-CH" sz="2000" b="1" err="1">
                <a:solidFill>
                  <a:srgbClr val="343434"/>
                </a:solidFill>
                <a:latin typeface="Arial"/>
              </a:rPr>
              <a:t>barriers</a:t>
            </a:r>
            <a:r>
              <a:rPr lang="fr-CH" sz="2000" b="1">
                <a:solidFill>
                  <a:srgbClr val="343434"/>
                </a:solidFill>
                <a:latin typeface="Arial"/>
              </a:rPr>
              <a:t>  at </a:t>
            </a:r>
            <a:r>
              <a:rPr lang="fr-CH" sz="2000" b="1" err="1">
                <a:solidFill>
                  <a:srgbClr val="343434"/>
                </a:solidFill>
                <a:latin typeface="Arial"/>
              </a:rPr>
              <a:t>community</a:t>
            </a:r>
            <a:r>
              <a:rPr lang="fr-CH" sz="2000" b="1">
                <a:solidFill>
                  <a:srgbClr val="343434"/>
                </a:solidFill>
                <a:latin typeface="Arial"/>
              </a:rPr>
              <a:t> </a:t>
            </a:r>
            <a:r>
              <a:rPr lang="fr-CH" sz="2000" b="1" err="1">
                <a:solidFill>
                  <a:srgbClr val="343434"/>
                </a:solidFill>
                <a:latin typeface="Arial"/>
              </a:rPr>
              <a:t>level</a:t>
            </a:r>
            <a:r>
              <a:rPr lang="fr-CH" sz="2000" b="1">
                <a:solidFill>
                  <a:srgbClr val="343434"/>
                </a:solidFill>
                <a:latin typeface="Arial"/>
              </a:rPr>
              <a:t>, e.g. </a:t>
            </a:r>
            <a:r>
              <a:rPr lang="fr-CH" sz="2000">
                <a:solidFill>
                  <a:srgbClr val="343434"/>
                </a:solidFill>
                <a:latin typeface="Arial"/>
              </a:rPr>
              <a:t>service </a:t>
            </a:r>
            <a:r>
              <a:rPr lang="fr-CH" sz="2000" err="1">
                <a:solidFill>
                  <a:srgbClr val="343434"/>
                </a:solidFill>
                <a:latin typeface="Arial"/>
              </a:rPr>
              <a:t>quality</a:t>
            </a:r>
            <a:r>
              <a:rPr lang="fr-CH" sz="2000">
                <a:solidFill>
                  <a:srgbClr val="343434"/>
                </a:solidFill>
                <a:latin typeface="Arial"/>
              </a:rPr>
              <a:t>, anti Vx lobby, AEFI issues</a:t>
            </a:r>
          </a:p>
        </p:txBody>
      </p:sp>
      <p:sp>
        <p:nvSpPr>
          <p:cNvPr id="13" name="Rectangle 12">
            <a:extLst>
              <a:ext uri="{FF2B5EF4-FFF2-40B4-BE49-F238E27FC236}">
                <a16:creationId xmlns:a16="http://schemas.microsoft.com/office/drawing/2014/main" id="{418206CC-C611-2346-BDDE-9F34DA534B9B}"/>
              </a:ext>
            </a:extLst>
          </p:cNvPr>
          <p:cNvSpPr/>
          <p:nvPr/>
        </p:nvSpPr>
        <p:spPr>
          <a:xfrm>
            <a:off x="6934200" y="3672104"/>
            <a:ext cx="3770328" cy="5416868"/>
          </a:xfrm>
          <a:prstGeom prst="rect">
            <a:avLst/>
          </a:prstGeom>
          <a:noFill/>
          <a:ln w="25400" cap="flat" cmpd="sng" algn="ctr">
            <a:noFill/>
            <a:prstDash val="solid"/>
          </a:ln>
          <a:effectLst/>
        </p:spPr>
        <p:txBody>
          <a:bodyPr wrap="square" lIns="182880" tIns="91440" rIns="182880" bIns="91440" anchor="t">
            <a:spAutoFit/>
          </a:bodyPr>
          <a:lstStyle/>
          <a:p>
            <a:pPr marL="342900" indent="-342900" defTabSz="1828756">
              <a:buClr>
                <a:srgbClr val="92D050"/>
              </a:buClr>
              <a:buFont typeface="Wingdings" panose="05000000000000000000" pitchFamily="2" charset="2"/>
              <a:buChar char="ü"/>
            </a:pPr>
            <a:r>
              <a:rPr lang="fr-CH" sz="2000" b="1" dirty="0" err="1">
                <a:solidFill>
                  <a:srgbClr val="343434"/>
                </a:solidFill>
                <a:latin typeface="Arial"/>
              </a:rPr>
              <a:t>Tailored</a:t>
            </a:r>
            <a:r>
              <a:rPr lang="fr-CH" sz="2000" b="1" dirty="0">
                <a:solidFill>
                  <a:srgbClr val="343434"/>
                </a:solidFill>
                <a:latin typeface="Arial"/>
              </a:rPr>
              <a:t> </a:t>
            </a:r>
            <a:r>
              <a:rPr lang="fr-CH" sz="2000" b="1" dirty="0" err="1">
                <a:solidFill>
                  <a:srgbClr val="343434"/>
                </a:solidFill>
                <a:latin typeface="Arial"/>
              </a:rPr>
              <a:t>strategy</a:t>
            </a:r>
            <a:r>
              <a:rPr lang="fr-CH" sz="2000" b="1" dirty="0">
                <a:solidFill>
                  <a:srgbClr val="343434"/>
                </a:solidFill>
                <a:latin typeface="Arial"/>
              </a:rPr>
              <a:t> to </a:t>
            </a:r>
            <a:r>
              <a:rPr lang="fr-CH" sz="2000" b="1" dirty="0" err="1">
                <a:solidFill>
                  <a:srgbClr val="343434"/>
                </a:solidFill>
                <a:latin typeface="Arial"/>
              </a:rPr>
              <a:t>reach</a:t>
            </a:r>
            <a:r>
              <a:rPr lang="fr-CH" sz="2000" b="1" dirty="0">
                <a:solidFill>
                  <a:srgbClr val="343434"/>
                </a:solidFill>
                <a:latin typeface="Arial"/>
              </a:rPr>
              <a:t> the </a:t>
            </a:r>
            <a:r>
              <a:rPr lang="fr-CH" sz="2000" b="1" dirty="0" err="1">
                <a:solidFill>
                  <a:srgbClr val="343434"/>
                </a:solidFill>
                <a:latin typeface="Arial"/>
              </a:rPr>
              <a:t>under</a:t>
            </a:r>
            <a:r>
              <a:rPr lang="fr-CH" sz="2000" b="1" dirty="0">
                <a:solidFill>
                  <a:srgbClr val="343434"/>
                </a:solidFill>
                <a:latin typeface="Arial"/>
              </a:rPr>
              <a:t> </a:t>
            </a:r>
            <a:r>
              <a:rPr lang="fr-CH" sz="2000" b="1" dirty="0" err="1">
                <a:solidFill>
                  <a:srgbClr val="343434"/>
                </a:solidFill>
                <a:latin typeface="Arial"/>
              </a:rPr>
              <a:t>served</a:t>
            </a:r>
            <a:r>
              <a:rPr lang="fr-CH" sz="2000" b="1" dirty="0">
                <a:solidFill>
                  <a:srgbClr val="343434"/>
                </a:solidFill>
                <a:latin typeface="Arial"/>
              </a:rPr>
              <a:t> population – </a:t>
            </a:r>
            <a:r>
              <a:rPr lang="fr-CH" sz="2000" dirty="0" err="1">
                <a:solidFill>
                  <a:srgbClr val="343434"/>
                </a:solidFill>
                <a:latin typeface="Arial"/>
              </a:rPr>
              <a:t>will</a:t>
            </a:r>
            <a:r>
              <a:rPr lang="fr-CH" sz="2000" dirty="0">
                <a:solidFill>
                  <a:srgbClr val="343434"/>
                </a:solidFill>
                <a:latin typeface="Arial"/>
              </a:rPr>
              <a:t> </a:t>
            </a:r>
            <a:r>
              <a:rPr lang="fr-CH" sz="2000" dirty="0" err="1">
                <a:solidFill>
                  <a:srgbClr val="343434"/>
                </a:solidFill>
                <a:latin typeface="Arial"/>
              </a:rPr>
              <a:t>require</a:t>
            </a:r>
            <a:r>
              <a:rPr lang="fr-CH" sz="2000" dirty="0">
                <a:solidFill>
                  <a:srgbClr val="343434"/>
                </a:solidFill>
                <a:latin typeface="Arial"/>
              </a:rPr>
              <a:t> </a:t>
            </a:r>
            <a:r>
              <a:rPr lang="fr-CH" sz="2000" dirty="0" err="1">
                <a:solidFill>
                  <a:srgbClr val="343434"/>
                </a:solidFill>
                <a:latin typeface="Arial"/>
              </a:rPr>
              <a:t>tailored</a:t>
            </a:r>
            <a:r>
              <a:rPr lang="fr-CH" sz="2000" dirty="0">
                <a:solidFill>
                  <a:srgbClr val="343434"/>
                </a:solidFill>
                <a:latin typeface="Arial"/>
              </a:rPr>
              <a:t> </a:t>
            </a:r>
            <a:r>
              <a:rPr lang="fr-CH" sz="2000" dirty="0" err="1">
                <a:solidFill>
                  <a:srgbClr val="343434"/>
                </a:solidFill>
                <a:latin typeface="Arial"/>
              </a:rPr>
              <a:t>community</a:t>
            </a:r>
            <a:r>
              <a:rPr lang="fr-CH" sz="2000" dirty="0">
                <a:solidFill>
                  <a:srgbClr val="343434"/>
                </a:solidFill>
                <a:latin typeface="Arial"/>
              </a:rPr>
              <a:t> engagement and  service </a:t>
            </a:r>
            <a:r>
              <a:rPr lang="fr-CH" sz="2000" dirty="0" err="1">
                <a:solidFill>
                  <a:srgbClr val="343434"/>
                </a:solidFill>
                <a:latin typeface="Arial"/>
              </a:rPr>
              <a:t>delivery</a:t>
            </a:r>
            <a:r>
              <a:rPr lang="fr-CH" sz="2000" dirty="0">
                <a:solidFill>
                  <a:srgbClr val="343434"/>
                </a:solidFill>
                <a:latin typeface="Arial"/>
              </a:rPr>
              <a:t> </a:t>
            </a:r>
            <a:r>
              <a:rPr lang="fr-CH" sz="2000" dirty="0" err="1">
                <a:solidFill>
                  <a:srgbClr val="343434"/>
                </a:solidFill>
                <a:latin typeface="Arial"/>
              </a:rPr>
              <a:t>approaches</a:t>
            </a:r>
            <a:r>
              <a:rPr lang="fr-CH" sz="2000" dirty="0">
                <a:solidFill>
                  <a:srgbClr val="343434"/>
                </a:solidFill>
                <a:latin typeface="Arial"/>
              </a:rPr>
              <a:t>  </a:t>
            </a:r>
          </a:p>
          <a:p>
            <a:pPr marL="342900" indent="-342900" defTabSz="1828756">
              <a:buClr>
                <a:srgbClr val="92D050"/>
              </a:buClr>
              <a:buFont typeface="Wingdings" panose="05000000000000000000" pitchFamily="2" charset="2"/>
              <a:buChar char="ü"/>
            </a:pPr>
            <a:endParaRPr lang="fr-CH" sz="2000" b="1" dirty="0">
              <a:solidFill>
                <a:srgbClr val="343434"/>
              </a:solidFill>
              <a:latin typeface="Arial"/>
            </a:endParaRPr>
          </a:p>
          <a:p>
            <a:pPr marL="342900" indent="-342900" defTabSz="1828756">
              <a:buClr>
                <a:srgbClr val="92D050"/>
              </a:buClr>
              <a:buFont typeface="Wingdings" panose="05000000000000000000" pitchFamily="2" charset="2"/>
              <a:buChar char="ü"/>
            </a:pPr>
            <a:r>
              <a:rPr lang="fr-CH" sz="2000" b="1" dirty="0" err="1">
                <a:solidFill>
                  <a:srgbClr val="343434"/>
                </a:solidFill>
                <a:latin typeface="Arial"/>
              </a:rPr>
              <a:t>Partnerships</a:t>
            </a:r>
            <a:r>
              <a:rPr lang="fr-CH" sz="2000" dirty="0">
                <a:solidFill>
                  <a:srgbClr val="343434"/>
                </a:solidFill>
                <a:latin typeface="Arial"/>
              </a:rPr>
              <a:t> </a:t>
            </a:r>
            <a:r>
              <a:rPr lang="en-GB" sz="2000" dirty="0">
                <a:solidFill>
                  <a:srgbClr val="343434"/>
                </a:solidFill>
                <a:latin typeface="Arial"/>
              </a:rPr>
              <a:t>with CSO; community/faith leaders may be needed to access marginalised populations</a:t>
            </a:r>
          </a:p>
          <a:p>
            <a:pPr marL="342900" indent="-342900" defTabSz="1828756">
              <a:buClr>
                <a:srgbClr val="92D050"/>
              </a:buClr>
              <a:buFont typeface="Wingdings" panose="05000000000000000000" pitchFamily="2" charset="2"/>
              <a:buChar char="ü"/>
            </a:pPr>
            <a:endParaRPr lang="en-GB" sz="2000" dirty="0">
              <a:solidFill>
                <a:srgbClr val="343434"/>
              </a:solidFill>
              <a:latin typeface="Arial"/>
            </a:endParaRPr>
          </a:p>
          <a:p>
            <a:pPr marL="342900" indent="-342900" defTabSz="1828756">
              <a:buClr>
                <a:srgbClr val="92D050"/>
              </a:buClr>
              <a:buFont typeface="Wingdings" panose="05000000000000000000" pitchFamily="2" charset="2"/>
              <a:buChar char="ü"/>
            </a:pPr>
            <a:r>
              <a:rPr lang="en-US" sz="2000" b="1" dirty="0">
                <a:solidFill>
                  <a:srgbClr val="343434"/>
                </a:solidFill>
                <a:latin typeface="Arial"/>
              </a:rPr>
              <a:t>Ensure HRH and communication adapted and sensitive to local gender dynamics, language / culture</a:t>
            </a:r>
          </a:p>
        </p:txBody>
      </p:sp>
      <p:sp>
        <p:nvSpPr>
          <p:cNvPr id="14" name="Rectangle 13">
            <a:extLst>
              <a:ext uri="{FF2B5EF4-FFF2-40B4-BE49-F238E27FC236}">
                <a16:creationId xmlns:a16="http://schemas.microsoft.com/office/drawing/2014/main" id="{AD4D2D2D-EC16-604E-AAF6-C43610DCD0C4}"/>
              </a:ext>
            </a:extLst>
          </p:cNvPr>
          <p:cNvSpPr/>
          <p:nvPr/>
        </p:nvSpPr>
        <p:spPr>
          <a:xfrm>
            <a:off x="10901026" y="3672104"/>
            <a:ext cx="3739664" cy="3877985"/>
          </a:xfrm>
          <a:prstGeom prst="rect">
            <a:avLst/>
          </a:prstGeom>
          <a:noFill/>
          <a:ln w="25400" cap="flat" cmpd="sng" algn="ctr">
            <a:noFill/>
            <a:prstDash val="solid"/>
          </a:ln>
          <a:effectLst/>
        </p:spPr>
        <p:txBody>
          <a:bodyPr wrap="square" lIns="182880" tIns="91440" rIns="182880" bIns="91440" anchor="t">
            <a:spAutoFit/>
          </a:bodyPr>
          <a:lstStyle/>
          <a:p>
            <a:pPr marL="342900" indent="-342900" defTabSz="1828756">
              <a:buClr>
                <a:srgbClr val="92D050"/>
              </a:buClr>
              <a:buFont typeface="Wingdings" panose="05000000000000000000" pitchFamily="2" charset="2"/>
              <a:buChar char="ü"/>
            </a:pPr>
            <a:r>
              <a:rPr lang="fr-CH" sz="2000" b="1" err="1">
                <a:solidFill>
                  <a:srgbClr val="343434"/>
                </a:solidFill>
                <a:latin typeface="Arial"/>
              </a:rPr>
              <a:t>Targeted</a:t>
            </a:r>
            <a:r>
              <a:rPr lang="fr-CH" sz="2000" b="1">
                <a:solidFill>
                  <a:srgbClr val="343434"/>
                </a:solidFill>
                <a:latin typeface="Arial"/>
              </a:rPr>
              <a:t> cluster </a:t>
            </a:r>
            <a:r>
              <a:rPr lang="fr-CH" sz="2000" b="1" err="1">
                <a:solidFill>
                  <a:srgbClr val="343434"/>
                </a:solidFill>
                <a:latin typeface="Arial"/>
              </a:rPr>
              <a:t>surveys</a:t>
            </a:r>
            <a:r>
              <a:rPr lang="fr-CH" sz="2000" b="1">
                <a:solidFill>
                  <a:srgbClr val="343434"/>
                </a:solidFill>
                <a:latin typeface="Arial"/>
              </a:rPr>
              <a:t> </a:t>
            </a:r>
            <a:r>
              <a:rPr lang="fr-CH" sz="2000">
                <a:solidFill>
                  <a:srgbClr val="343434"/>
                </a:solidFill>
                <a:latin typeface="Arial"/>
              </a:rPr>
              <a:t>in </a:t>
            </a:r>
            <a:r>
              <a:rPr lang="fr-CH" sz="2000" err="1">
                <a:solidFill>
                  <a:srgbClr val="343434"/>
                </a:solidFill>
                <a:latin typeface="Arial"/>
              </a:rPr>
              <a:t>communities</a:t>
            </a:r>
            <a:r>
              <a:rPr lang="fr-CH" sz="2000">
                <a:solidFill>
                  <a:srgbClr val="343434"/>
                </a:solidFill>
                <a:latin typeface="Arial"/>
              </a:rPr>
              <a:t> to </a:t>
            </a:r>
            <a:r>
              <a:rPr lang="fr-CH" sz="2000" err="1">
                <a:solidFill>
                  <a:srgbClr val="343434"/>
                </a:solidFill>
                <a:latin typeface="Arial"/>
              </a:rPr>
              <a:t>learn</a:t>
            </a:r>
            <a:r>
              <a:rPr lang="fr-CH" sz="2000">
                <a:solidFill>
                  <a:srgbClr val="343434"/>
                </a:solidFill>
                <a:latin typeface="Arial"/>
              </a:rPr>
              <a:t> and </a:t>
            </a:r>
            <a:r>
              <a:rPr lang="fr-CH" sz="2000" err="1">
                <a:solidFill>
                  <a:srgbClr val="343434"/>
                </a:solidFill>
                <a:latin typeface="Arial"/>
              </a:rPr>
              <a:t>adapt</a:t>
            </a:r>
            <a:r>
              <a:rPr lang="fr-CH" sz="2000">
                <a:solidFill>
                  <a:srgbClr val="343434"/>
                </a:solidFill>
                <a:latin typeface="Arial"/>
              </a:rPr>
              <a:t> </a:t>
            </a:r>
            <a:r>
              <a:rPr lang="fr-CH" sz="2000" err="1">
                <a:solidFill>
                  <a:srgbClr val="343434"/>
                </a:solidFill>
                <a:latin typeface="Arial"/>
              </a:rPr>
              <a:t>strategies</a:t>
            </a:r>
            <a:endParaRPr lang="fr-CH" sz="2000">
              <a:solidFill>
                <a:srgbClr val="343434"/>
              </a:solidFill>
              <a:latin typeface="Arial"/>
              <a:cs typeface="Arial"/>
            </a:endParaRPr>
          </a:p>
          <a:p>
            <a:pPr marL="342900" indent="-342900" defTabSz="1828756">
              <a:buClr>
                <a:srgbClr val="92D050"/>
              </a:buClr>
              <a:buFont typeface="Wingdings" panose="05000000000000000000" pitchFamily="2" charset="2"/>
              <a:buChar char="ü"/>
            </a:pPr>
            <a:endParaRPr lang="fr-CH" sz="2000">
              <a:solidFill>
                <a:srgbClr val="343434"/>
              </a:solidFill>
              <a:latin typeface="Arial"/>
              <a:cs typeface="Arial"/>
            </a:endParaRPr>
          </a:p>
          <a:p>
            <a:pPr marL="342900" indent="-342900" defTabSz="1828756">
              <a:buClr>
                <a:srgbClr val="92D050"/>
              </a:buClr>
              <a:buFont typeface="Wingdings" panose="05000000000000000000" pitchFamily="2" charset="2"/>
              <a:buChar char="ü"/>
            </a:pPr>
            <a:r>
              <a:rPr lang="fr-CH" sz="2000" b="1">
                <a:solidFill>
                  <a:srgbClr val="343434"/>
                </a:solidFill>
                <a:latin typeface="Arial"/>
              </a:rPr>
              <a:t>Monitoring </a:t>
            </a:r>
            <a:r>
              <a:rPr lang="fr-CH" sz="2000" b="1" err="1">
                <a:solidFill>
                  <a:srgbClr val="343434"/>
                </a:solidFill>
                <a:latin typeface="Arial"/>
              </a:rPr>
              <a:t>focused</a:t>
            </a:r>
            <a:r>
              <a:rPr lang="fr-CH" sz="2000" b="1">
                <a:solidFill>
                  <a:srgbClr val="343434"/>
                </a:solidFill>
                <a:latin typeface="Arial"/>
              </a:rPr>
              <a:t> on </a:t>
            </a:r>
            <a:r>
              <a:rPr lang="fr-CH" sz="2000" b="1" err="1">
                <a:solidFill>
                  <a:srgbClr val="343434"/>
                </a:solidFill>
                <a:latin typeface="Arial"/>
              </a:rPr>
              <a:t>subnational</a:t>
            </a:r>
            <a:r>
              <a:rPr lang="fr-CH" sz="2000" b="1">
                <a:solidFill>
                  <a:srgbClr val="343434"/>
                </a:solidFill>
                <a:latin typeface="Arial"/>
              </a:rPr>
              <a:t>/</a:t>
            </a:r>
            <a:r>
              <a:rPr lang="fr-CH" sz="2000" b="1" err="1">
                <a:solidFill>
                  <a:srgbClr val="343434"/>
                </a:solidFill>
                <a:latin typeface="Arial"/>
              </a:rPr>
              <a:t>community</a:t>
            </a:r>
            <a:r>
              <a:rPr lang="fr-CH" sz="2000" b="1">
                <a:solidFill>
                  <a:srgbClr val="343434"/>
                </a:solidFill>
                <a:latin typeface="Arial"/>
              </a:rPr>
              <a:t> </a:t>
            </a:r>
            <a:r>
              <a:rPr lang="fr-CH" sz="2000" b="1" err="1">
                <a:solidFill>
                  <a:srgbClr val="343434"/>
                </a:solidFill>
                <a:latin typeface="Arial"/>
              </a:rPr>
              <a:t>based</a:t>
            </a:r>
            <a:r>
              <a:rPr lang="fr-CH" sz="2000" b="1">
                <a:solidFill>
                  <a:srgbClr val="343434"/>
                </a:solidFill>
                <a:latin typeface="Arial"/>
              </a:rPr>
              <a:t> data </a:t>
            </a:r>
            <a:r>
              <a:rPr lang="fr-CH" sz="2000">
                <a:solidFill>
                  <a:srgbClr val="343434"/>
                </a:solidFill>
                <a:latin typeface="Arial"/>
              </a:rPr>
              <a:t>in </a:t>
            </a:r>
            <a:r>
              <a:rPr lang="fr-CH" sz="2000" err="1">
                <a:solidFill>
                  <a:srgbClr val="343434"/>
                </a:solidFill>
                <a:latin typeface="Arial"/>
              </a:rPr>
              <a:t>target</a:t>
            </a:r>
            <a:r>
              <a:rPr lang="fr-CH" sz="2000">
                <a:solidFill>
                  <a:srgbClr val="343434"/>
                </a:solidFill>
                <a:latin typeface="Arial"/>
              </a:rPr>
              <a:t> </a:t>
            </a:r>
            <a:r>
              <a:rPr lang="fr-CH" sz="2000" err="1">
                <a:solidFill>
                  <a:srgbClr val="343434"/>
                </a:solidFill>
                <a:latin typeface="Arial"/>
              </a:rPr>
              <a:t>communities</a:t>
            </a:r>
            <a:endParaRPr lang="fr-CH" sz="2000">
              <a:solidFill>
                <a:srgbClr val="343434"/>
              </a:solidFill>
              <a:latin typeface="Arial"/>
            </a:endParaRPr>
          </a:p>
          <a:p>
            <a:pPr marL="342900" indent="-342900" defTabSz="1828756">
              <a:buClr>
                <a:srgbClr val="92D050"/>
              </a:buClr>
              <a:buFont typeface="Wingdings" panose="05000000000000000000" pitchFamily="2" charset="2"/>
              <a:buChar char="ü"/>
            </a:pPr>
            <a:endParaRPr lang="fr-CH" sz="2000">
              <a:solidFill>
                <a:srgbClr val="343434"/>
              </a:solidFill>
              <a:latin typeface="Arial"/>
            </a:endParaRPr>
          </a:p>
          <a:p>
            <a:pPr marL="342900" indent="-342900" defTabSz="1828756">
              <a:buClr>
                <a:srgbClr val="92D050"/>
              </a:buClr>
              <a:buFont typeface="Wingdings" panose="05000000000000000000" pitchFamily="2" charset="2"/>
              <a:buChar char="ü"/>
            </a:pPr>
            <a:r>
              <a:rPr lang="fr-CH" sz="2000" b="1">
                <a:solidFill>
                  <a:srgbClr val="343434"/>
                </a:solidFill>
                <a:latin typeface="Arial"/>
                <a:cs typeface="Arial"/>
              </a:rPr>
              <a:t>Rapid </a:t>
            </a:r>
            <a:r>
              <a:rPr lang="fr-CH" sz="2000" b="1" err="1">
                <a:solidFill>
                  <a:srgbClr val="343434"/>
                </a:solidFill>
                <a:latin typeface="Arial"/>
                <a:cs typeface="Arial"/>
              </a:rPr>
              <a:t>research</a:t>
            </a:r>
            <a:r>
              <a:rPr lang="fr-CH" sz="2000" b="1">
                <a:solidFill>
                  <a:srgbClr val="343434"/>
                </a:solidFill>
                <a:latin typeface="Arial"/>
                <a:cs typeface="Arial"/>
              </a:rPr>
              <a:t> to </a:t>
            </a:r>
            <a:r>
              <a:rPr lang="fr-CH" sz="2000" b="1" err="1">
                <a:solidFill>
                  <a:srgbClr val="343434"/>
                </a:solidFill>
                <a:latin typeface="Arial"/>
                <a:cs typeface="Arial"/>
              </a:rPr>
              <a:t>adapt</a:t>
            </a:r>
            <a:r>
              <a:rPr lang="fr-CH" sz="2000" b="1">
                <a:solidFill>
                  <a:srgbClr val="343434"/>
                </a:solidFill>
                <a:latin typeface="Arial"/>
                <a:cs typeface="Arial"/>
              </a:rPr>
              <a:t> </a:t>
            </a:r>
            <a:r>
              <a:rPr lang="fr-CH" sz="2000" b="1" err="1">
                <a:solidFill>
                  <a:srgbClr val="343434"/>
                </a:solidFill>
                <a:latin typeface="Arial"/>
                <a:cs typeface="Arial"/>
              </a:rPr>
              <a:t>strategies</a:t>
            </a:r>
            <a:endParaRPr lang="fr-CH" sz="2000">
              <a:solidFill>
                <a:srgbClr val="343434"/>
              </a:solidFill>
              <a:latin typeface="Arial"/>
              <a:cs typeface="Arial"/>
            </a:endParaRPr>
          </a:p>
          <a:p>
            <a:pPr marL="342900" indent="-342900" defTabSz="1828756">
              <a:buClr>
                <a:srgbClr val="92D050"/>
              </a:buClr>
              <a:buFont typeface="Wingdings" panose="05000000000000000000" pitchFamily="2" charset="2"/>
              <a:buChar char="ü"/>
            </a:pPr>
            <a:endParaRPr lang="en-US" sz="2000" b="1">
              <a:solidFill>
                <a:srgbClr val="343434"/>
              </a:solidFill>
              <a:latin typeface="Arial"/>
            </a:endParaRPr>
          </a:p>
        </p:txBody>
      </p:sp>
      <p:sp>
        <p:nvSpPr>
          <p:cNvPr id="15" name="TextBox 50">
            <a:extLst>
              <a:ext uri="{FF2B5EF4-FFF2-40B4-BE49-F238E27FC236}">
                <a16:creationId xmlns:a16="http://schemas.microsoft.com/office/drawing/2014/main" id="{2D12EA30-8563-B441-9BA9-659273310C98}"/>
              </a:ext>
            </a:extLst>
          </p:cNvPr>
          <p:cNvSpPr txBox="1"/>
          <p:nvPr/>
        </p:nvSpPr>
        <p:spPr>
          <a:xfrm>
            <a:off x="64401" y="3643861"/>
            <a:ext cx="4098030" cy="615553"/>
          </a:xfrm>
          <a:prstGeom prst="rect">
            <a:avLst/>
          </a:prstGeom>
          <a:noFill/>
          <a:ln w="25400" cap="flat" cmpd="sng" algn="ctr">
            <a:noFill/>
            <a:prstDash val="solid"/>
          </a:ln>
          <a:effectLst/>
        </p:spPr>
        <p:txBody>
          <a:bodyPr wrap="square" lIns="182880" tIns="91440" rIns="182880" bIns="91440" anchor="t">
            <a:spAutoFit/>
          </a:bodyPr>
          <a:lstStyle>
            <a:defPPr>
              <a:defRPr lang="fr-FR"/>
            </a:defPPr>
            <a:lvl1pPr marL="171450" indent="-171450">
              <a:buClr>
                <a:schemeClr val="accent3"/>
              </a:buClr>
              <a:buFont typeface="Arial" panose="020B0604020202020204" pitchFamily="34" charset="0"/>
              <a:buChar char="•"/>
              <a:defRPr sz="140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defTabSz="1828800">
              <a:buClr>
                <a:srgbClr val="95D600"/>
              </a:buClr>
              <a:buNone/>
              <a:defRPr/>
            </a:pPr>
            <a:r>
              <a:rPr lang="en-GB" sz="2800" b="1" kern="0">
                <a:solidFill>
                  <a:srgbClr val="005CB9"/>
                </a:solidFill>
                <a:latin typeface="Arial"/>
                <a:ea typeface=""/>
                <a:cs typeface=""/>
              </a:rPr>
              <a:t>Country context</a:t>
            </a:r>
            <a:endParaRPr lang="en-US" sz="2800" b="1" kern="0">
              <a:solidFill>
                <a:srgbClr val="005CB9"/>
              </a:solidFill>
              <a:latin typeface="Arial"/>
              <a:ea typeface=""/>
              <a:cs typeface=""/>
            </a:endParaRPr>
          </a:p>
        </p:txBody>
      </p:sp>
      <p:sp>
        <p:nvSpPr>
          <p:cNvPr id="16" name="TextBox 51">
            <a:extLst>
              <a:ext uri="{FF2B5EF4-FFF2-40B4-BE49-F238E27FC236}">
                <a16:creationId xmlns:a16="http://schemas.microsoft.com/office/drawing/2014/main" id="{A6CB433B-59C7-A340-BEBB-732A15143E38}"/>
              </a:ext>
            </a:extLst>
          </p:cNvPr>
          <p:cNvSpPr txBox="1"/>
          <p:nvPr/>
        </p:nvSpPr>
        <p:spPr>
          <a:xfrm>
            <a:off x="1" y="4201971"/>
            <a:ext cx="3016994" cy="3262432"/>
          </a:xfrm>
          <a:prstGeom prst="rect">
            <a:avLst/>
          </a:prstGeom>
          <a:solidFill>
            <a:srgbClr val="FFFFFF">
              <a:lumMod val="95000"/>
            </a:srgbClr>
          </a:solidFill>
          <a:ln w="25400" cap="flat" cmpd="sng" algn="ctr">
            <a:noFill/>
            <a:prstDash val="solid"/>
          </a:ln>
          <a:effectLst/>
        </p:spPr>
        <p:txBody>
          <a:bodyPr wrap="square" lIns="288000" tIns="91440" rIns="182880" bIns="91440" anchor="t">
            <a:spAutoFit/>
          </a:bodyPr>
          <a:lstStyle>
            <a:defPPr>
              <a:defRPr lang="fr-FR"/>
            </a:defPPr>
            <a:lvl1pPr marL="171450" indent="-171450">
              <a:buClr>
                <a:schemeClr val="accent3"/>
              </a:buClr>
              <a:buFont typeface="Wingdings" panose="05000000000000000000" pitchFamily="2" charset="2"/>
              <a:buChar char="ü"/>
              <a:defRPr sz="90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1828800">
              <a:buClr>
                <a:srgbClr val="95D600"/>
              </a:buClr>
              <a:buFont typeface="Arial" panose="020B0604020202020204" pitchFamily="34" charset="0"/>
              <a:buChar char="•"/>
            </a:pPr>
            <a:r>
              <a:rPr lang="en-US" sz="2000" kern="0">
                <a:solidFill>
                  <a:srgbClr val="005CB9"/>
                </a:solidFill>
                <a:latin typeface="Arial"/>
              </a:rPr>
              <a:t>High coverage nationwide</a:t>
            </a:r>
          </a:p>
          <a:p>
            <a:pPr defTabSz="1828800">
              <a:buClr>
                <a:srgbClr val="95D600"/>
              </a:buClr>
              <a:buFont typeface="Arial" panose="020B0604020202020204" pitchFamily="34" charset="0"/>
              <a:buChar char="•"/>
            </a:pPr>
            <a:r>
              <a:rPr lang="en-US" sz="2000" kern="0">
                <a:solidFill>
                  <a:srgbClr val="005CB9"/>
                </a:solidFill>
                <a:latin typeface="Arial"/>
              </a:rPr>
              <a:t>Concentration of zero dose in </a:t>
            </a:r>
            <a:r>
              <a:rPr lang="en-US" sz="2000" kern="0" err="1">
                <a:solidFill>
                  <a:srgbClr val="005CB9"/>
                </a:solidFill>
                <a:latin typeface="Arial"/>
              </a:rPr>
              <a:t>localised</a:t>
            </a:r>
            <a:r>
              <a:rPr lang="en-US" sz="2000" kern="0">
                <a:solidFill>
                  <a:srgbClr val="005CB9"/>
                </a:solidFill>
                <a:latin typeface="Arial"/>
              </a:rPr>
              <a:t> communities or pockets</a:t>
            </a:r>
          </a:p>
          <a:p>
            <a:pPr defTabSz="1828800">
              <a:buClr>
                <a:srgbClr val="95D600"/>
              </a:buClr>
              <a:buFont typeface="Arial" panose="020B0604020202020204" pitchFamily="34" charset="0"/>
              <a:buChar char="•"/>
            </a:pPr>
            <a:r>
              <a:rPr lang="en-US" sz="2000" kern="0">
                <a:solidFill>
                  <a:srgbClr val="005CB9"/>
                </a:solidFill>
                <a:latin typeface="Arial"/>
              </a:rPr>
              <a:t>Strong systems</a:t>
            </a:r>
          </a:p>
          <a:p>
            <a:pPr defTabSz="1828800">
              <a:buClr>
                <a:srgbClr val="95D600"/>
              </a:buClr>
              <a:buFont typeface="Arial" panose="020B0604020202020204" pitchFamily="34" charset="0"/>
              <a:buChar char="•"/>
            </a:pPr>
            <a:r>
              <a:rPr lang="en-US" sz="2000" kern="0" err="1">
                <a:solidFill>
                  <a:srgbClr val="005CB9"/>
                </a:solidFill>
                <a:latin typeface="Arial"/>
              </a:rPr>
              <a:t>Decentralised</a:t>
            </a:r>
            <a:r>
              <a:rPr lang="en-US" sz="2000" kern="0">
                <a:solidFill>
                  <a:srgbClr val="005CB9"/>
                </a:solidFill>
                <a:latin typeface="Arial"/>
              </a:rPr>
              <a:t> governments?</a:t>
            </a:r>
          </a:p>
        </p:txBody>
      </p:sp>
      <p:sp>
        <p:nvSpPr>
          <p:cNvPr id="17" name="Chevron 59">
            <a:extLst>
              <a:ext uri="{FF2B5EF4-FFF2-40B4-BE49-F238E27FC236}">
                <a16:creationId xmlns:a16="http://schemas.microsoft.com/office/drawing/2014/main" id="{7D538F13-6FEA-4D63-AEDE-033BD874340C}"/>
              </a:ext>
            </a:extLst>
          </p:cNvPr>
          <p:cNvSpPr/>
          <p:nvPr/>
        </p:nvSpPr>
        <p:spPr>
          <a:xfrm>
            <a:off x="14719237" y="2760218"/>
            <a:ext cx="451822" cy="536936"/>
          </a:xfrm>
          <a:prstGeom prst="chevron">
            <a:avLst/>
          </a:prstGeom>
          <a:solidFill>
            <a:srgbClr val="005CB9"/>
          </a:solidFill>
          <a:ln w="25400" cap="flat" cmpd="sng" algn="ctr">
            <a:noFill/>
            <a:prstDash val="solid"/>
          </a:ln>
          <a:effectLst/>
        </p:spPr>
        <p:txBody>
          <a:bodyPr rtlCol="0" anchor="ctr"/>
          <a:lstStyle/>
          <a:p>
            <a:pPr algn="ctr" defTabSz="1828800">
              <a:defRPr/>
            </a:pPr>
            <a:endParaRPr lang="en-US" sz="3600" kern="0">
              <a:solidFill>
                <a:srgbClr val="343434"/>
              </a:solidFill>
              <a:latin typeface="Arial"/>
              <a:ea typeface=""/>
              <a:cs typeface=""/>
            </a:endParaRPr>
          </a:p>
        </p:txBody>
      </p:sp>
      <p:sp>
        <p:nvSpPr>
          <p:cNvPr id="18" name="Rectangle 17">
            <a:extLst>
              <a:ext uri="{FF2B5EF4-FFF2-40B4-BE49-F238E27FC236}">
                <a16:creationId xmlns:a16="http://schemas.microsoft.com/office/drawing/2014/main" id="{631C9886-6BF9-45E0-BBA0-124FABEBD779}"/>
              </a:ext>
            </a:extLst>
          </p:cNvPr>
          <p:cNvSpPr/>
          <p:nvPr/>
        </p:nvSpPr>
        <p:spPr>
          <a:xfrm>
            <a:off x="3376930" y="2447460"/>
            <a:ext cx="2801616" cy="1224644"/>
          </a:xfrm>
          <a:prstGeom prst="rect">
            <a:avLst/>
          </a:prstGeom>
          <a:solidFill>
            <a:srgbClr val="005CB9"/>
          </a:solidFill>
          <a:ln w="9525" cap="flat" cmpd="sng" algn="ctr">
            <a:noFill/>
            <a:prstDash val="solid"/>
          </a:ln>
          <a:effectLst>
            <a:outerShdw blurRad="40000" dist="23000" dir="5400000" rotWithShape="0">
              <a:srgbClr val="000000">
                <a:alpha val="35000"/>
              </a:srgbClr>
            </a:outerShdw>
          </a:effectLst>
        </p:spPr>
        <p:txBody>
          <a:bodyPr lIns="182880" rIns="0" rtlCol="0" anchor="ctr"/>
          <a:lstStyle/>
          <a:p>
            <a:pPr marL="355600" defTabSz="1828800">
              <a:defRPr/>
            </a:pPr>
            <a:r>
              <a:rPr lang="fr-CH" sz="2800" b="1" kern="0">
                <a:solidFill>
                  <a:srgbClr val="FFFFFF"/>
                </a:solidFill>
                <a:latin typeface="Arial"/>
                <a:ea typeface=""/>
                <a:cs typeface=""/>
              </a:rPr>
              <a:t>IDENTIFY</a:t>
            </a:r>
            <a:endParaRPr lang="en-US" sz="2800" b="1" kern="0">
              <a:solidFill>
                <a:srgbClr val="FFFFFF"/>
              </a:solidFill>
              <a:latin typeface="Arial"/>
              <a:ea typeface=""/>
              <a:cs typeface=""/>
            </a:endParaRPr>
          </a:p>
        </p:txBody>
      </p:sp>
      <p:sp>
        <p:nvSpPr>
          <p:cNvPr id="19" name="Rectangle 18">
            <a:extLst>
              <a:ext uri="{FF2B5EF4-FFF2-40B4-BE49-F238E27FC236}">
                <a16:creationId xmlns:a16="http://schemas.microsoft.com/office/drawing/2014/main" id="{3597012E-FA6F-41B3-9725-6933F5896903}"/>
              </a:ext>
            </a:extLst>
          </p:cNvPr>
          <p:cNvSpPr/>
          <p:nvPr/>
        </p:nvSpPr>
        <p:spPr>
          <a:xfrm>
            <a:off x="7205846" y="2447460"/>
            <a:ext cx="2801616" cy="1224644"/>
          </a:xfrm>
          <a:prstGeom prst="rect">
            <a:avLst/>
          </a:prstGeom>
          <a:solidFill>
            <a:srgbClr val="00A1DF">
              <a:lumMod val="75000"/>
            </a:srgbClr>
          </a:solidFill>
          <a:ln w="9525" cap="flat" cmpd="sng" algn="ctr">
            <a:noFill/>
            <a:prstDash val="solid"/>
          </a:ln>
          <a:effectLst>
            <a:outerShdw blurRad="40000" dist="23000" dir="5400000" rotWithShape="0">
              <a:srgbClr val="000000">
                <a:alpha val="35000"/>
              </a:srgbClr>
            </a:outerShdw>
          </a:effectLst>
        </p:spPr>
        <p:txBody>
          <a:bodyPr lIns="0" tIns="0" rIns="365760" bIns="0" rtlCol="0" anchor="ctr"/>
          <a:lstStyle/>
          <a:p>
            <a:pPr marL="355600" algn="ctr" defTabSz="1828800">
              <a:defRPr/>
            </a:pPr>
            <a:r>
              <a:rPr lang="fr-CH" sz="2800" b="1" kern="0">
                <a:solidFill>
                  <a:srgbClr val="FFFFFF"/>
                </a:solidFill>
                <a:latin typeface="Arial"/>
                <a:ea typeface=""/>
                <a:cs typeface=""/>
              </a:rPr>
              <a:t>REACH</a:t>
            </a:r>
            <a:endParaRPr lang="en-US" sz="2800" b="1" kern="0">
              <a:solidFill>
                <a:srgbClr val="FFFFFF"/>
              </a:solidFill>
              <a:latin typeface="Arial"/>
              <a:ea typeface=""/>
              <a:cs typeface=""/>
            </a:endParaRPr>
          </a:p>
        </p:txBody>
      </p:sp>
      <p:sp>
        <p:nvSpPr>
          <p:cNvPr id="20" name="Rectangle 19">
            <a:extLst>
              <a:ext uri="{FF2B5EF4-FFF2-40B4-BE49-F238E27FC236}">
                <a16:creationId xmlns:a16="http://schemas.microsoft.com/office/drawing/2014/main" id="{8870B543-9D1B-4599-BE16-C73D67C3359E}"/>
              </a:ext>
            </a:extLst>
          </p:cNvPr>
          <p:cNvSpPr/>
          <p:nvPr/>
        </p:nvSpPr>
        <p:spPr>
          <a:xfrm>
            <a:off x="11080984" y="2434898"/>
            <a:ext cx="3291840" cy="1224644"/>
          </a:xfrm>
          <a:prstGeom prst="rect">
            <a:avLst/>
          </a:prstGeom>
          <a:solidFill>
            <a:srgbClr val="00B0F0"/>
          </a:solidFill>
          <a:ln w="9525" cap="flat" cmpd="sng" algn="ctr">
            <a:noFill/>
            <a:prstDash val="solid"/>
          </a:ln>
          <a:effectLst>
            <a:outerShdw blurRad="40000" dist="23000" dir="5400000" rotWithShape="0">
              <a:srgbClr val="000000">
                <a:alpha val="35000"/>
              </a:srgbClr>
            </a:outerShdw>
          </a:effectLst>
        </p:spPr>
        <p:txBody>
          <a:bodyPr lIns="0" rtlCol="0" anchor="ctr"/>
          <a:lstStyle/>
          <a:p>
            <a:pPr marL="711200" defTabSz="1828756">
              <a:defRPr/>
            </a:pPr>
            <a:r>
              <a:rPr lang="en-GB" sz="2800" b="1" kern="0">
                <a:solidFill>
                  <a:srgbClr val="343434"/>
                </a:solidFill>
                <a:latin typeface="Arial"/>
                <a:ea typeface=""/>
                <a:cs typeface=""/>
              </a:rPr>
              <a:t>MONITOR &amp; MEASURE</a:t>
            </a:r>
            <a:endParaRPr lang="en-US" sz="2800" b="1" kern="0">
              <a:solidFill>
                <a:srgbClr val="343434"/>
              </a:solidFill>
              <a:latin typeface="Arial"/>
              <a:ea typeface=""/>
              <a:cs typeface=""/>
            </a:endParaRPr>
          </a:p>
        </p:txBody>
      </p:sp>
      <p:sp>
        <p:nvSpPr>
          <p:cNvPr id="21" name="Rectangle 20">
            <a:extLst>
              <a:ext uri="{FF2B5EF4-FFF2-40B4-BE49-F238E27FC236}">
                <a16:creationId xmlns:a16="http://schemas.microsoft.com/office/drawing/2014/main" id="{D52342DE-9146-4083-BF4A-B51157A13D19}"/>
              </a:ext>
            </a:extLst>
          </p:cNvPr>
          <p:cNvSpPr/>
          <p:nvPr/>
        </p:nvSpPr>
        <p:spPr>
          <a:xfrm>
            <a:off x="15380684" y="2453442"/>
            <a:ext cx="2687436" cy="1224644"/>
          </a:xfrm>
          <a:prstGeom prst="rect">
            <a:avLst/>
          </a:prstGeom>
          <a:solidFill>
            <a:srgbClr val="005CB9">
              <a:lumMod val="40000"/>
              <a:lumOff val="60000"/>
            </a:srgbClr>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p>
            <a:pPr marL="12700" algn="ctr" defTabSz="1828800">
              <a:defRPr/>
            </a:pPr>
            <a:r>
              <a:rPr lang="fr-CH" sz="2800" b="1" kern="0">
                <a:solidFill>
                  <a:srgbClr val="FFFFFF"/>
                </a:solidFill>
                <a:latin typeface="Arial"/>
                <a:ea typeface=""/>
                <a:cs typeface=""/>
              </a:rPr>
              <a:t>ADVOCATE</a:t>
            </a:r>
            <a:endParaRPr lang="en-US" sz="2800" b="1" kern="0">
              <a:solidFill>
                <a:srgbClr val="FFFFFF"/>
              </a:solidFill>
              <a:latin typeface="Arial"/>
              <a:ea typeface=""/>
              <a:cs typeface=""/>
            </a:endParaRPr>
          </a:p>
        </p:txBody>
      </p:sp>
      <p:sp>
        <p:nvSpPr>
          <p:cNvPr id="22" name="Chevron 59">
            <a:extLst>
              <a:ext uri="{FF2B5EF4-FFF2-40B4-BE49-F238E27FC236}">
                <a16:creationId xmlns:a16="http://schemas.microsoft.com/office/drawing/2014/main" id="{9D3B7A07-0EA7-448A-B4C1-81C70B5C32C3}"/>
              </a:ext>
            </a:extLst>
          </p:cNvPr>
          <p:cNvSpPr/>
          <p:nvPr/>
        </p:nvSpPr>
        <p:spPr>
          <a:xfrm>
            <a:off x="10355999" y="2778752"/>
            <a:ext cx="451822" cy="536936"/>
          </a:xfrm>
          <a:prstGeom prst="chevron">
            <a:avLst/>
          </a:prstGeom>
          <a:solidFill>
            <a:srgbClr val="005CB9"/>
          </a:solidFill>
          <a:ln w="25400" cap="flat" cmpd="sng" algn="ctr">
            <a:noFill/>
            <a:prstDash val="solid"/>
          </a:ln>
          <a:effectLst/>
        </p:spPr>
        <p:txBody>
          <a:bodyPr rtlCol="0" anchor="ctr"/>
          <a:lstStyle/>
          <a:p>
            <a:pPr algn="ctr" defTabSz="1828800">
              <a:defRPr/>
            </a:pPr>
            <a:endParaRPr lang="en-US" sz="3600" kern="0">
              <a:solidFill>
                <a:srgbClr val="343434"/>
              </a:solidFill>
              <a:latin typeface="Arial"/>
              <a:ea typeface=""/>
              <a:cs typeface=""/>
            </a:endParaRPr>
          </a:p>
        </p:txBody>
      </p:sp>
      <p:sp>
        <p:nvSpPr>
          <p:cNvPr id="23" name="Chevron 59">
            <a:extLst>
              <a:ext uri="{FF2B5EF4-FFF2-40B4-BE49-F238E27FC236}">
                <a16:creationId xmlns:a16="http://schemas.microsoft.com/office/drawing/2014/main" id="{8516FB8B-009D-467A-A276-6354F1A661C8}"/>
              </a:ext>
            </a:extLst>
          </p:cNvPr>
          <p:cNvSpPr/>
          <p:nvPr/>
        </p:nvSpPr>
        <p:spPr>
          <a:xfrm>
            <a:off x="6450771" y="2778752"/>
            <a:ext cx="451822" cy="536936"/>
          </a:xfrm>
          <a:prstGeom prst="chevron">
            <a:avLst/>
          </a:prstGeom>
          <a:solidFill>
            <a:srgbClr val="005CB9"/>
          </a:solidFill>
          <a:ln w="25400" cap="flat" cmpd="sng" algn="ctr">
            <a:noFill/>
            <a:prstDash val="solid"/>
          </a:ln>
          <a:effectLst/>
        </p:spPr>
        <p:txBody>
          <a:bodyPr rtlCol="0" anchor="ctr"/>
          <a:lstStyle/>
          <a:p>
            <a:pPr algn="ctr" defTabSz="1828800">
              <a:defRPr/>
            </a:pPr>
            <a:endParaRPr lang="en-US" sz="3600" kern="0">
              <a:solidFill>
                <a:srgbClr val="343434"/>
              </a:solidFill>
              <a:latin typeface="Arial"/>
              <a:ea typeface=""/>
              <a:cs typeface=""/>
            </a:endParaRPr>
          </a:p>
        </p:txBody>
      </p:sp>
      <p:sp>
        <p:nvSpPr>
          <p:cNvPr id="25" name="Title 1"/>
          <p:cNvSpPr txBox="1">
            <a:spLocks/>
          </p:cNvSpPr>
          <p:nvPr/>
        </p:nvSpPr>
        <p:spPr>
          <a:xfrm>
            <a:off x="391885" y="319026"/>
            <a:ext cx="15773400" cy="1166812"/>
          </a:xfrm>
          <a:prstGeom prst="rect">
            <a:avLst/>
          </a:prstGeom>
        </p:spPr>
        <p:txBody>
          <a:bodyPr lIns="91440" tIns="45720" rIns="91440" bIns="45720" anchor="t"/>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4400" dirty="0">
                <a:latin typeface="Poppins" panose="020B0604020202020204" charset="0"/>
                <a:cs typeface="Poppins" panose="020B0604020202020204" charset="0"/>
              </a:rPr>
              <a:t>How do we tailor the approach in different contexts? </a:t>
            </a:r>
          </a:p>
          <a:p>
            <a:r>
              <a:rPr lang="en-US" sz="4400" dirty="0">
                <a:latin typeface="Poppins"/>
                <a:cs typeface="Poppins"/>
              </a:rPr>
              <a:t>(e.g., High coverage, high concentration)</a:t>
            </a:r>
          </a:p>
        </p:txBody>
      </p:sp>
    </p:spTree>
    <p:extLst>
      <p:ext uri="{BB962C8B-B14F-4D97-AF65-F5344CB8AC3E}">
        <p14:creationId xmlns:p14="http://schemas.microsoft.com/office/powerpoint/2010/main" val="3800572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734935-EA55-4171-83C0-C4AD3C78342C}"/>
              </a:ext>
            </a:extLst>
          </p:cNvPr>
          <p:cNvSpPr>
            <a:spLocks noGrp="1"/>
          </p:cNvSpPr>
          <p:nvPr>
            <p:ph type="body" sz="quarter" idx="13"/>
          </p:nvPr>
        </p:nvSpPr>
        <p:spPr>
          <a:xfrm>
            <a:off x="631482" y="2770095"/>
            <a:ext cx="12049096" cy="1855694"/>
          </a:xfrm>
        </p:spPr>
        <p:txBody>
          <a:bodyPr/>
          <a:lstStyle/>
          <a:p>
            <a:pPr defTabSz="1828756">
              <a:lnSpc>
                <a:spcPct val="150000"/>
              </a:lnSpc>
              <a:spcBef>
                <a:spcPts val="0"/>
              </a:spcBef>
              <a:defRPr/>
            </a:pPr>
            <a:endParaRPr lang="en-US" sz="4400" dirty="0">
              <a:latin typeface="Calibri" panose="020F0502020204030204" pitchFamily="34" charset="0"/>
              <a:cs typeface="Calibri" panose="020F0502020204030204" pitchFamily="34" charset="0"/>
            </a:endParaRPr>
          </a:p>
          <a:p>
            <a:pPr algn="ctr" defTabSz="1828756">
              <a:lnSpc>
                <a:spcPct val="150000"/>
              </a:lnSpc>
              <a:spcBef>
                <a:spcPts val="0"/>
              </a:spcBef>
              <a:defRPr/>
            </a:pPr>
            <a:r>
              <a:rPr lang="en-US" sz="6600" dirty="0">
                <a:solidFill>
                  <a:srgbClr val="FFFFFF"/>
                </a:solidFill>
                <a:latin typeface="Poppins" panose="020B0604020202020204" charset="0"/>
                <a:cs typeface="Poppins" panose="020B0604020202020204" charset="0"/>
              </a:rPr>
              <a:t>THANK YOU !</a:t>
            </a:r>
          </a:p>
        </p:txBody>
      </p:sp>
      <p:sp>
        <p:nvSpPr>
          <p:cNvPr id="4" name="Slide Number Placeholder 3">
            <a:extLst>
              <a:ext uri="{FF2B5EF4-FFF2-40B4-BE49-F238E27FC236}">
                <a16:creationId xmlns:a16="http://schemas.microsoft.com/office/drawing/2014/main" id="{9250BCF0-BBA1-4341-A0BA-CDAA2A7833F6}"/>
              </a:ext>
            </a:extLst>
          </p:cNvPr>
          <p:cNvSpPr>
            <a:spLocks noGrp="1"/>
          </p:cNvSpPr>
          <p:nvPr>
            <p:ph type="sldNum" sz="quarter" idx="16"/>
          </p:nvPr>
        </p:nvSpPr>
        <p:spPr/>
        <p:txBody>
          <a:bodyPr/>
          <a:lstStyle/>
          <a:p>
            <a:pPr defTabSz="1828800">
              <a:buClr>
                <a:srgbClr val="000000"/>
              </a:buClr>
              <a:defRPr/>
            </a:pPr>
            <a:r>
              <a:rPr lang="en-GB" b="1" kern="0">
                <a:solidFill>
                  <a:srgbClr val="FFFFFF">
                    <a:alpha val="0"/>
                  </a:srgbClr>
                </a:solidFill>
                <a:latin typeface="Arial"/>
                <a:cs typeface="Arial"/>
                <a:sym typeface="Arial"/>
              </a:rPr>
              <a:t>Page: </a:t>
            </a:r>
            <a:fld id="{733122C9-A0B9-462F-8757-0847AD287B63}" type="slidenum">
              <a:rPr lang="en-GB" b="1" kern="0">
                <a:solidFill>
                  <a:srgbClr val="FFFFFF">
                    <a:alpha val="0"/>
                  </a:srgbClr>
                </a:solidFill>
                <a:latin typeface="Arial"/>
                <a:cs typeface="Arial"/>
                <a:sym typeface="Arial"/>
              </a:rPr>
              <a:pPr defTabSz="1828800">
                <a:buClr>
                  <a:srgbClr val="000000"/>
                </a:buClr>
                <a:defRPr/>
              </a:pPr>
              <a:t>11</a:t>
            </a:fld>
            <a:endParaRPr lang="en-GB" b="1" kern="0">
              <a:solidFill>
                <a:srgbClr val="FFFFFF">
                  <a:alpha val="0"/>
                </a:srgbClr>
              </a:solidFill>
              <a:latin typeface="Arial"/>
              <a:cs typeface="Arial"/>
              <a:sym typeface="Arial"/>
            </a:endParaRPr>
          </a:p>
        </p:txBody>
      </p:sp>
      <p:sp>
        <p:nvSpPr>
          <p:cNvPr id="6" name="Text Placeholder 5">
            <a:extLst>
              <a:ext uri="{FF2B5EF4-FFF2-40B4-BE49-F238E27FC236}">
                <a16:creationId xmlns:a16="http://schemas.microsoft.com/office/drawing/2014/main" id="{4B4E275F-087D-498B-8048-BA9B2250CFBE}"/>
              </a:ext>
            </a:extLst>
          </p:cNvPr>
          <p:cNvSpPr>
            <a:spLocks noGrp="1"/>
          </p:cNvSpPr>
          <p:nvPr>
            <p:ph type="body" sz="quarter" idx="20"/>
          </p:nvPr>
        </p:nvSpPr>
        <p:spPr/>
        <p:txBody>
          <a:bodyPr/>
          <a:lstStyle/>
          <a:p>
            <a:endParaRPr lang="en-US"/>
          </a:p>
        </p:txBody>
      </p:sp>
      <p:sp>
        <p:nvSpPr>
          <p:cNvPr id="7" name="Text Placeholder 6">
            <a:extLst>
              <a:ext uri="{FF2B5EF4-FFF2-40B4-BE49-F238E27FC236}">
                <a16:creationId xmlns:a16="http://schemas.microsoft.com/office/drawing/2014/main" id="{E1D32944-462C-4C16-B5F5-7198B7B3C40D}"/>
              </a:ext>
            </a:extLst>
          </p:cNvPr>
          <p:cNvSpPr>
            <a:spLocks noGrp="1"/>
          </p:cNvSpPr>
          <p:nvPr>
            <p:ph type="body" sz="quarter" idx="19"/>
          </p:nvPr>
        </p:nvSpPr>
        <p:spPr>
          <a:xfrm>
            <a:off x="9149443" y="8572500"/>
            <a:ext cx="8827200" cy="486000"/>
          </a:xfrm>
        </p:spPr>
        <p:txBody>
          <a:bodyPr/>
          <a:lstStyle/>
          <a:p>
            <a:endParaRPr lang="en-US" sz="3200" dirty="0">
              <a:latin typeface="Poppins" panose="020B0604020202020204" charset="0"/>
              <a:cs typeface="Poppins" panose="020B0604020202020204" charset="0"/>
            </a:endParaRPr>
          </a:p>
        </p:txBody>
      </p:sp>
    </p:spTree>
    <p:extLst>
      <p:ext uri="{BB962C8B-B14F-4D97-AF65-F5344CB8AC3E}">
        <p14:creationId xmlns:p14="http://schemas.microsoft.com/office/powerpoint/2010/main" val="2900124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47688"/>
            <a:ext cx="10363200" cy="2995612"/>
          </a:xfrm>
        </p:spPr>
        <p:txBody>
          <a:bodyPr/>
          <a:lstStyle/>
          <a:p>
            <a:r>
              <a:rPr lang="en-US" dirty="0"/>
              <a:t>Improving</a:t>
            </a:r>
            <a:br>
              <a:rPr lang="en-US" dirty="0"/>
            </a:br>
            <a:r>
              <a:rPr lang="en-US" dirty="0"/>
              <a:t>equity in </a:t>
            </a:r>
            <a:r>
              <a:rPr lang="en-US" dirty="0" err="1"/>
              <a:t>immunisation</a:t>
            </a:r>
            <a:endParaRPr lang="en-US" dirty="0"/>
          </a:p>
        </p:txBody>
      </p:sp>
      <p:pic>
        <p:nvPicPr>
          <p:cNvPr id="6" name="Picture Placeholder 5"/>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3274" b="3274"/>
          <a:stretch>
            <a:fillRect/>
          </a:stretch>
        </p:blipFill>
        <p:spPr>
          <a:xfrm>
            <a:off x="7475538" y="-26988"/>
            <a:ext cx="10812462" cy="9701213"/>
          </a:xfrm>
          <a:prstGeom prst="rect">
            <a:avLst/>
          </a:prstGeom>
        </p:spPr>
      </p:pic>
      <p:sp>
        <p:nvSpPr>
          <p:cNvPr id="3" name="Content Placeholder 2"/>
          <p:cNvSpPr>
            <a:spLocks noGrp="1"/>
          </p:cNvSpPr>
          <p:nvPr>
            <p:ph sz="quarter" idx="4294967295"/>
          </p:nvPr>
        </p:nvSpPr>
        <p:spPr>
          <a:xfrm>
            <a:off x="1143000" y="3848100"/>
            <a:ext cx="8839200" cy="3200400"/>
          </a:xfrm>
          <a:prstGeom prst="rect">
            <a:avLst/>
          </a:prstGeom>
        </p:spPr>
        <p:txBody>
          <a:bodyPr/>
          <a:lstStyle/>
          <a:p>
            <a:pPr marL="0" lvl="0" indent="0">
              <a:lnSpc>
                <a:spcPct val="114000"/>
              </a:lnSpc>
              <a:buNone/>
            </a:pPr>
            <a:r>
              <a:rPr lang="en-US" sz="3600" dirty="0">
                <a:solidFill>
                  <a:prstClr val="black"/>
                </a:solidFill>
                <a:latin typeface="Poppins" pitchFamily="2" charset="77"/>
                <a:cs typeface="Poppins" pitchFamily="2" charset="77"/>
              </a:rPr>
              <a:t>Dr. Eric </a:t>
            </a:r>
            <a:r>
              <a:rPr lang="en-US" sz="3600" dirty="0" err="1">
                <a:solidFill>
                  <a:prstClr val="black"/>
                </a:solidFill>
                <a:latin typeface="Poppins" pitchFamily="2" charset="77"/>
                <a:cs typeface="Poppins" pitchFamily="2" charset="77"/>
              </a:rPr>
              <a:t>Sarriot</a:t>
            </a:r>
            <a:endParaRPr lang="en-US" sz="3600" dirty="0">
              <a:solidFill>
                <a:prstClr val="black"/>
              </a:solidFill>
              <a:latin typeface="Poppins" pitchFamily="2" charset="77"/>
              <a:cs typeface="Poppins" pitchFamily="2" charset="77"/>
            </a:endParaRPr>
          </a:p>
          <a:p>
            <a:pPr marL="0" lvl="0" indent="0">
              <a:lnSpc>
                <a:spcPct val="114000"/>
              </a:lnSpc>
              <a:buNone/>
            </a:pPr>
            <a:r>
              <a:rPr lang="en-US" sz="3600" dirty="0">
                <a:solidFill>
                  <a:prstClr val="black"/>
                </a:solidFill>
                <a:latin typeface="Poppins" pitchFamily="2" charset="77"/>
                <a:cs typeface="Poppins" pitchFamily="2" charset="77"/>
              </a:rPr>
              <a:t>Senior Manager, Country Health Systems</a:t>
            </a:r>
          </a:p>
          <a:p>
            <a:pPr marL="0" lvl="0" indent="0">
              <a:lnSpc>
                <a:spcPct val="114000"/>
              </a:lnSpc>
              <a:buNone/>
            </a:pPr>
            <a:r>
              <a:rPr lang="en-US" sz="3600" dirty="0">
                <a:solidFill>
                  <a:prstClr val="black"/>
                </a:solidFill>
                <a:latin typeface="Poppins" pitchFamily="2" charset="77"/>
                <a:cs typeface="Poppins" pitchFamily="2" charset="77"/>
              </a:rPr>
              <a:t>GAVI – Health Systems and </a:t>
            </a:r>
            <a:r>
              <a:rPr lang="en-US" sz="3600" dirty="0" err="1">
                <a:solidFill>
                  <a:prstClr val="black"/>
                </a:solidFill>
                <a:latin typeface="Poppins" pitchFamily="2" charset="77"/>
                <a:cs typeface="Poppins" pitchFamily="2" charset="77"/>
              </a:rPr>
              <a:t>Immunisation</a:t>
            </a:r>
            <a:r>
              <a:rPr lang="en-US" sz="3600" dirty="0">
                <a:solidFill>
                  <a:prstClr val="black"/>
                </a:solidFill>
                <a:latin typeface="Poppins" pitchFamily="2" charset="77"/>
                <a:cs typeface="Poppins" pitchFamily="2" charset="77"/>
              </a:rPr>
              <a:t> </a:t>
            </a:r>
            <a:r>
              <a:rPr lang="en-US" sz="3600" dirty="0" err="1">
                <a:solidFill>
                  <a:prstClr val="black"/>
                </a:solidFill>
                <a:latin typeface="Poppins" pitchFamily="2" charset="77"/>
                <a:cs typeface="Poppins" pitchFamily="2" charset="77"/>
              </a:rPr>
              <a:t>Strengthing</a:t>
            </a:r>
            <a:endParaRPr lang="en-US" sz="3600" dirty="0">
              <a:solidFill>
                <a:prstClr val="black"/>
              </a:solidFill>
              <a:latin typeface="Poppins" pitchFamily="2" charset="77"/>
              <a:cs typeface="Poppins" pitchFamily="2" charset="77"/>
            </a:endParaRPr>
          </a:p>
          <a:p>
            <a:endParaRPr lang="en-US" dirty="0"/>
          </a:p>
        </p:txBody>
      </p:sp>
    </p:spTree>
    <p:extLst>
      <p:ext uri="{BB962C8B-B14F-4D97-AF65-F5344CB8AC3E}">
        <p14:creationId xmlns:p14="http://schemas.microsoft.com/office/powerpoint/2010/main" val="75683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743200" y="547689"/>
            <a:ext cx="13792200" cy="1166812"/>
          </a:xfrm>
        </p:spPr>
        <p:txBody>
          <a:bodyPr/>
          <a:lstStyle/>
          <a:p>
            <a:r>
              <a:rPr lang="fr-FR" dirty="0" err="1"/>
              <a:t>Definitions</a:t>
            </a:r>
            <a:endParaRPr lang="fr-FR" dirty="0"/>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654051"/>
            <a:ext cx="1014080" cy="839151"/>
          </a:xfrm>
          <a:prstGeom prst="rect">
            <a:avLst/>
          </a:prstGeom>
        </p:spPr>
      </p:pic>
      <p:sp>
        <p:nvSpPr>
          <p:cNvPr id="16" name="Rectangle 15" descr="Children">
            <a:extLst>
              <a:ext uri="{FF2B5EF4-FFF2-40B4-BE49-F238E27FC236}">
                <a16:creationId xmlns:a16="http://schemas.microsoft.com/office/drawing/2014/main" id="{AB58D6E3-237E-423F-9C90-3EAF4303066F}"/>
              </a:ext>
            </a:extLst>
          </p:cNvPr>
          <p:cNvSpPr/>
          <p:nvPr/>
        </p:nvSpPr>
        <p:spPr>
          <a:xfrm>
            <a:off x="497289" y="1834647"/>
            <a:ext cx="1147308" cy="1203819"/>
          </a:xfrm>
          <a:prstGeom prst="rect">
            <a:avLst/>
          </a:prstGeom>
          <a:blipFill>
            <a:blip r:embed="rId4" cstate="print">
              <a:duotone>
                <a:srgbClr val="005CB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2540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ndParaRPr>
          </a:p>
        </p:txBody>
      </p:sp>
      <p:sp>
        <p:nvSpPr>
          <p:cNvPr id="17" name="Freeform: Shape 9">
            <a:extLst>
              <a:ext uri="{FF2B5EF4-FFF2-40B4-BE49-F238E27FC236}">
                <a16:creationId xmlns:a16="http://schemas.microsoft.com/office/drawing/2014/main" id="{FE0BCBE7-2C88-46E2-AA35-F15AE40D8054}"/>
              </a:ext>
            </a:extLst>
          </p:cNvPr>
          <p:cNvSpPr/>
          <p:nvPr/>
        </p:nvSpPr>
        <p:spPr>
          <a:xfrm>
            <a:off x="1776080" y="1714501"/>
            <a:ext cx="16251517" cy="1444111"/>
          </a:xfrm>
          <a:custGeom>
            <a:avLst/>
            <a:gdLst>
              <a:gd name="connsiteX0" fmla="*/ 0 w 6912358"/>
              <a:gd name="connsiteY0" fmla="*/ 0 h 944775"/>
              <a:gd name="connsiteX1" fmla="*/ 6912358 w 6912358"/>
              <a:gd name="connsiteY1" fmla="*/ 0 h 944775"/>
              <a:gd name="connsiteX2" fmla="*/ 6912358 w 6912358"/>
              <a:gd name="connsiteY2" fmla="*/ 944775 h 944775"/>
              <a:gd name="connsiteX3" fmla="*/ 0 w 6912358"/>
              <a:gd name="connsiteY3" fmla="*/ 944775 h 944775"/>
              <a:gd name="connsiteX4" fmla="*/ 0 w 6912358"/>
              <a:gd name="connsiteY4" fmla="*/ 0 h 94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358" h="944775">
                <a:moveTo>
                  <a:pt x="0" y="0"/>
                </a:moveTo>
                <a:lnTo>
                  <a:pt x="6912358" y="0"/>
                </a:lnTo>
                <a:lnTo>
                  <a:pt x="6912358" y="944775"/>
                </a:lnTo>
                <a:lnTo>
                  <a:pt x="0" y="944775"/>
                </a:lnTo>
                <a:lnTo>
                  <a:pt x="0" y="0"/>
                </a:lnTo>
                <a:close/>
              </a:path>
            </a:pathLst>
          </a:custGeom>
          <a:solidFill>
            <a:srgbClr val="00A1DF">
              <a:alpha val="20000"/>
            </a:srgbClr>
          </a:solidFill>
          <a:ln>
            <a:noFill/>
          </a:ln>
          <a:effectLst/>
        </p:spPr>
        <p:txBody>
          <a:bodyPr spcFirstLastPara="0" vert="horz" wrap="square" lIns="74992" tIns="74992" rIns="74992" bIns="74992" numCol="1" spcCol="1270" anchor="ctr" anchorCtr="0">
            <a:spAutoFit/>
          </a:bodyPr>
          <a:lstStyle/>
          <a:p>
            <a:pPr marL="0" marR="0" lvl="0" indent="0" defTabSz="466725" eaLnBrk="1" fontAlgn="auto" latinLnBrk="0" hangingPunct="1">
              <a:lnSpc>
                <a:spcPct val="100000"/>
              </a:lnSpc>
              <a:spcBef>
                <a:spcPct val="0"/>
              </a:spcBef>
              <a:spcAft>
                <a:spcPct val="35000"/>
              </a:spcAft>
              <a:buClrTx/>
              <a:buSzTx/>
              <a:buFontTx/>
              <a:buNone/>
              <a:tabLst/>
              <a:defRPr/>
            </a:pPr>
            <a:r>
              <a:rPr kumimoji="0" lang="en-GB" sz="2800" b="1" i="0" u="none" strike="noStrike" kern="0" cap="none" spc="0" normalizeH="0" baseline="0" noProof="0" dirty="0">
                <a:ln>
                  <a:noFill/>
                </a:ln>
                <a:solidFill>
                  <a:srgbClr val="00A1DF"/>
                </a:solidFill>
                <a:effectLst/>
                <a:uLnTx/>
                <a:uFillTx/>
                <a:latin typeface="Poppins" panose="020B0604020202020204" charset="0"/>
                <a:cs typeface="Poppins" panose="020B0604020202020204" charset="0"/>
              </a:rPr>
              <a:t>Zero-dose children</a:t>
            </a:r>
            <a:r>
              <a:rPr kumimoji="0" lang="en-GB" sz="2800" b="0" i="0" u="none" strike="noStrike" kern="0" cap="none" spc="0" normalizeH="0" baseline="0" noProof="0" dirty="0">
                <a:ln>
                  <a:noFill/>
                </a:ln>
                <a:solidFill>
                  <a:srgbClr val="00A1DF"/>
                </a:solidFill>
                <a:effectLst/>
                <a:uLnTx/>
                <a:uFillTx/>
                <a:latin typeface="Poppins" panose="020B0604020202020204" charset="0"/>
                <a:cs typeface="Poppins" panose="020B0604020202020204" charset="0"/>
              </a:rPr>
              <a:t> </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are those who have not received any routine vaccines. For operational purposes, </a:t>
            </a:r>
            <a:r>
              <a:rPr kumimoji="0" lang="en-GB" sz="2800" b="0" i="0" u="none" strike="noStrike" kern="0" cap="none" spc="0" normalizeH="0" baseline="0" noProof="0" dirty="0" err="1">
                <a:ln>
                  <a:noFill/>
                </a:ln>
                <a:solidFill>
                  <a:srgbClr val="005CB9"/>
                </a:solidFill>
                <a:effectLst/>
                <a:uLnTx/>
                <a:uFillTx/>
                <a:latin typeface="Poppins" panose="020B0604020202020204" charset="0"/>
                <a:cs typeface="Poppins" panose="020B0604020202020204" charset="0"/>
              </a:rPr>
              <a:t>Gavi</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 defines zero-dose children as those missing a first dose of diphtheria-tetanus-pertussis containing vaccine*. </a:t>
            </a:r>
            <a:endParaRPr kumimoji="0" lang="en-US"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endParaRPr>
          </a:p>
        </p:txBody>
      </p:sp>
      <p:sp>
        <p:nvSpPr>
          <p:cNvPr id="18" name="Rectangle 17" descr="Downward trend">
            <a:extLst>
              <a:ext uri="{FF2B5EF4-FFF2-40B4-BE49-F238E27FC236}">
                <a16:creationId xmlns:a16="http://schemas.microsoft.com/office/drawing/2014/main" id="{867D8F19-7E91-44F2-B00D-2BFDF1CEEDDB}"/>
              </a:ext>
            </a:extLst>
          </p:cNvPr>
          <p:cNvSpPr/>
          <p:nvPr/>
        </p:nvSpPr>
        <p:spPr>
          <a:xfrm>
            <a:off x="471799" y="3567545"/>
            <a:ext cx="1278793" cy="1203819"/>
          </a:xfrm>
          <a:prstGeom prst="rect">
            <a:avLst/>
          </a:prstGeom>
          <a:blipFill>
            <a:blip r:embed="rId6" cstate="print">
              <a:duotone>
                <a:srgbClr val="005CB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2540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ndParaRPr>
          </a:p>
        </p:txBody>
      </p:sp>
      <p:sp>
        <p:nvSpPr>
          <p:cNvPr id="19" name="Freeform: Shape 15">
            <a:extLst>
              <a:ext uri="{FF2B5EF4-FFF2-40B4-BE49-F238E27FC236}">
                <a16:creationId xmlns:a16="http://schemas.microsoft.com/office/drawing/2014/main" id="{367E11FB-2125-4280-8F40-6332434863FF}"/>
              </a:ext>
            </a:extLst>
          </p:cNvPr>
          <p:cNvSpPr/>
          <p:nvPr/>
        </p:nvSpPr>
        <p:spPr>
          <a:xfrm>
            <a:off x="1776080" y="3244565"/>
            <a:ext cx="16251517" cy="2305886"/>
          </a:xfrm>
          <a:custGeom>
            <a:avLst/>
            <a:gdLst>
              <a:gd name="connsiteX0" fmla="*/ 0 w 6912358"/>
              <a:gd name="connsiteY0" fmla="*/ 0 h 944775"/>
              <a:gd name="connsiteX1" fmla="*/ 6912358 w 6912358"/>
              <a:gd name="connsiteY1" fmla="*/ 0 h 944775"/>
              <a:gd name="connsiteX2" fmla="*/ 6912358 w 6912358"/>
              <a:gd name="connsiteY2" fmla="*/ 944775 h 944775"/>
              <a:gd name="connsiteX3" fmla="*/ 0 w 6912358"/>
              <a:gd name="connsiteY3" fmla="*/ 944775 h 944775"/>
              <a:gd name="connsiteX4" fmla="*/ 0 w 6912358"/>
              <a:gd name="connsiteY4" fmla="*/ 0 h 94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358" h="944775">
                <a:moveTo>
                  <a:pt x="0" y="0"/>
                </a:moveTo>
                <a:lnTo>
                  <a:pt x="6912358" y="0"/>
                </a:lnTo>
                <a:lnTo>
                  <a:pt x="6912358" y="944775"/>
                </a:lnTo>
                <a:lnTo>
                  <a:pt x="0" y="944775"/>
                </a:lnTo>
                <a:lnTo>
                  <a:pt x="0" y="0"/>
                </a:lnTo>
                <a:close/>
              </a:path>
            </a:pathLst>
          </a:custGeom>
          <a:solidFill>
            <a:srgbClr val="00A1DF">
              <a:alpha val="20000"/>
            </a:srgbClr>
          </a:solidFill>
          <a:ln>
            <a:noFill/>
          </a:ln>
          <a:effectLst/>
        </p:spPr>
        <p:txBody>
          <a:bodyPr spcFirstLastPara="0" vert="horz" wrap="square" lIns="74992" tIns="74992" rIns="74992" bIns="74992" numCol="1" spcCol="1270" anchor="ctr" anchorCtr="0">
            <a:spAutoFit/>
          </a:bodyPr>
          <a:lstStyle/>
          <a:p>
            <a:pPr marL="0" marR="0" lvl="0" indent="0" defTabSz="466725" eaLnBrk="1" fontAlgn="auto" latinLnBrk="0" hangingPunct="1">
              <a:lnSpc>
                <a:spcPct val="100000"/>
              </a:lnSpc>
              <a:spcBef>
                <a:spcPct val="0"/>
              </a:spcBef>
              <a:spcAft>
                <a:spcPct val="35000"/>
              </a:spcAft>
              <a:buClrTx/>
              <a:buSzTx/>
              <a:buFontTx/>
              <a:buNone/>
              <a:tabLst/>
              <a:defRPr/>
            </a:pPr>
            <a:r>
              <a:rPr kumimoji="0" lang="en-GB" sz="2800" b="1" i="0" u="none" strike="noStrike" kern="0" cap="none" spc="0" normalizeH="0" baseline="0" noProof="0" dirty="0">
                <a:ln>
                  <a:noFill/>
                </a:ln>
                <a:solidFill>
                  <a:srgbClr val="00A1DF"/>
                </a:solidFill>
                <a:effectLst/>
                <a:uLnTx/>
                <a:uFillTx/>
                <a:latin typeface="Poppins" panose="020B0604020202020204" charset="0"/>
                <a:cs typeface="Poppins" panose="020B0604020202020204" charset="0"/>
              </a:rPr>
              <a:t>Under-immunised children </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are those who have not received a full course of routine vaccines. </a:t>
            </a:r>
            <a:b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b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For operational purposes, </a:t>
            </a:r>
            <a:r>
              <a:rPr kumimoji="0" lang="en-GB" sz="2800" b="0" i="0" u="none" strike="noStrike" kern="0" cap="none" spc="0" normalizeH="0" baseline="0" noProof="0" dirty="0" err="1">
                <a:ln>
                  <a:noFill/>
                </a:ln>
                <a:solidFill>
                  <a:srgbClr val="005CB9"/>
                </a:solidFill>
                <a:effectLst/>
                <a:uLnTx/>
                <a:uFillTx/>
                <a:latin typeface="Poppins" panose="020B0604020202020204" charset="0"/>
                <a:cs typeface="Poppins" panose="020B0604020202020204" charset="0"/>
              </a:rPr>
              <a:t>Gavi</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 defines under-immunised children as those missing a third dose </a:t>
            </a:r>
            <a:b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b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of diphtheria-tetanus-pertussis containing vaccine.</a:t>
            </a:r>
            <a:endParaRPr kumimoji="0" lang="en-US"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endParaRPr>
          </a:p>
        </p:txBody>
      </p:sp>
      <p:sp>
        <p:nvSpPr>
          <p:cNvPr id="20" name="Rectangle 19">
            <a:extLst>
              <a:ext uri="{FF2B5EF4-FFF2-40B4-BE49-F238E27FC236}">
                <a16:creationId xmlns:a16="http://schemas.microsoft.com/office/drawing/2014/main" id="{A648DB96-EA07-47BA-A37C-7BD7211CEBD0}"/>
              </a:ext>
            </a:extLst>
          </p:cNvPr>
          <p:cNvSpPr/>
          <p:nvPr/>
        </p:nvSpPr>
        <p:spPr>
          <a:xfrm>
            <a:off x="431546" y="7947302"/>
            <a:ext cx="1278793" cy="1203819"/>
          </a:xfrm>
          <a:prstGeom prst="rect">
            <a:avLst/>
          </a:prstGeom>
          <a:blipFill>
            <a:blip r:embed="rId8" cstate="print">
              <a:duotone>
                <a:srgbClr val="005CB9">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ndParaRPr>
          </a:p>
        </p:txBody>
      </p:sp>
      <p:sp>
        <p:nvSpPr>
          <p:cNvPr id="21" name="Freeform: Shape 18">
            <a:extLst>
              <a:ext uri="{FF2B5EF4-FFF2-40B4-BE49-F238E27FC236}">
                <a16:creationId xmlns:a16="http://schemas.microsoft.com/office/drawing/2014/main" id="{1BF232CE-B0EC-407B-BAA9-32C7B77FCDE8}"/>
              </a:ext>
            </a:extLst>
          </p:cNvPr>
          <p:cNvSpPr/>
          <p:nvPr/>
        </p:nvSpPr>
        <p:spPr>
          <a:xfrm>
            <a:off x="1772363" y="7227578"/>
            <a:ext cx="16229746" cy="2305886"/>
          </a:xfrm>
          <a:custGeom>
            <a:avLst/>
            <a:gdLst>
              <a:gd name="connsiteX0" fmla="*/ 0 w 6912358"/>
              <a:gd name="connsiteY0" fmla="*/ 0 h 944775"/>
              <a:gd name="connsiteX1" fmla="*/ 6912358 w 6912358"/>
              <a:gd name="connsiteY1" fmla="*/ 0 h 944775"/>
              <a:gd name="connsiteX2" fmla="*/ 6912358 w 6912358"/>
              <a:gd name="connsiteY2" fmla="*/ 944775 h 944775"/>
              <a:gd name="connsiteX3" fmla="*/ 0 w 6912358"/>
              <a:gd name="connsiteY3" fmla="*/ 944775 h 944775"/>
              <a:gd name="connsiteX4" fmla="*/ 0 w 6912358"/>
              <a:gd name="connsiteY4" fmla="*/ 0 h 94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358" h="944775">
                <a:moveTo>
                  <a:pt x="0" y="0"/>
                </a:moveTo>
                <a:lnTo>
                  <a:pt x="6912358" y="0"/>
                </a:lnTo>
                <a:lnTo>
                  <a:pt x="6912358" y="944775"/>
                </a:lnTo>
                <a:lnTo>
                  <a:pt x="0" y="944775"/>
                </a:lnTo>
                <a:lnTo>
                  <a:pt x="0" y="0"/>
                </a:lnTo>
                <a:close/>
              </a:path>
            </a:pathLst>
          </a:custGeom>
          <a:solidFill>
            <a:srgbClr val="00A1DF">
              <a:alpha val="20000"/>
            </a:srgbClr>
          </a:solidFill>
          <a:ln>
            <a:noFill/>
          </a:ln>
          <a:effectLst/>
        </p:spPr>
        <p:txBody>
          <a:bodyPr spcFirstLastPara="0" vert="horz" wrap="square" lIns="74992" tIns="74992" rIns="74992" bIns="74992" numCol="1" spcCol="1270" anchor="ctr" anchorCtr="0">
            <a:spAutoFit/>
          </a:bodyPr>
          <a:lstStyle/>
          <a:p>
            <a:pPr marL="0" marR="0" lvl="0" indent="0" defTabSz="466725" eaLnBrk="1" fontAlgn="auto" latinLnBrk="0" hangingPunct="1">
              <a:lnSpc>
                <a:spcPct val="100000"/>
              </a:lnSpc>
              <a:spcBef>
                <a:spcPct val="0"/>
              </a:spcBef>
              <a:spcAft>
                <a:spcPct val="35000"/>
              </a:spcAft>
              <a:buClrTx/>
              <a:buSzTx/>
              <a:buFontTx/>
              <a:buNone/>
              <a:tabLst/>
              <a:defRPr/>
            </a:pPr>
            <a:r>
              <a:rPr kumimoji="0" lang="en-GB" sz="2800" b="1" i="0" u="none" strike="noStrike" kern="0" cap="none" spc="0" normalizeH="0" baseline="0" noProof="0" dirty="0">
                <a:ln>
                  <a:noFill/>
                </a:ln>
                <a:solidFill>
                  <a:srgbClr val="00A1DF"/>
                </a:solidFill>
                <a:effectLst/>
                <a:uLnTx/>
                <a:uFillTx/>
                <a:latin typeface="Poppins" panose="020B0604020202020204" charset="0"/>
                <a:cs typeface="Poppins" panose="020B0604020202020204" charset="0"/>
              </a:rPr>
              <a:t>Equity: </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The organising principle of the Alliance’s 2021-2025 strategy, whose vision is </a:t>
            </a:r>
            <a:r>
              <a:rPr kumimoji="0" lang="en-GB" sz="2800" b="0" i="1"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Leaving </a:t>
            </a:r>
            <a:br>
              <a:rPr kumimoji="0" lang="en-GB" sz="2800" b="0" i="1"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br>
            <a:r>
              <a:rPr kumimoji="0" lang="en-GB" sz="2800" b="0" i="1"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no-one behind with Immunisation</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 This entails a laser focus on using all </a:t>
            </a:r>
            <a:r>
              <a:rPr kumimoji="0" lang="en-GB" sz="2800" b="0" i="0" u="none" strike="noStrike" kern="0" cap="none" spc="0" normalizeH="0" baseline="0" noProof="0" dirty="0" err="1">
                <a:ln>
                  <a:noFill/>
                </a:ln>
                <a:solidFill>
                  <a:srgbClr val="005CB9"/>
                </a:solidFill>
                <a:effectLst/>
                <a:uLnTx/>
                <a:uFillTx/>
                <a:latin typeface="Poppins" panose="020B0604020202020204" charset="0"/>
                <a:cs typeface="Poppins" panose="020B0604020202020204" charset="0"/>
              </a:rPr>
              <a:t>Gavi</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 levers to reach </a:t>
            </a:r>
            <a:b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b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missed communities and zero-dose children with immunisation</a:t>
            </a:r>
            <a:endParaRPr kumimoji="0" lang="en-US"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endParaRPr>
          </a:p>
        </p:txBody>
      </p:sp>
      <p:sp>
        <p:nvSpPr>
          <p:cNvPr id="22" name="Freeform: Shape 12">
            <a:extLst>
              <a:ext uri="{FF2B5EF4-FFF2-40B4-BE49-F238E27FC236}">
                <a16:creationId xmlns:a16="http://schemas.microsoft.com/office/drawing/2014/main" id="{E2830AE5-5B2B-46A5-A3A7-84DC3FAC06DD}"/>
              </a:ext>
            </a:extLst>
          </p:cNvPr>
          <p:cNvSpPr/>
          <p:nvPr/>
        </p:nvSpPr>
        <p:spPr>
          <a:xfrm>
            <a:off x="1750592" y="5631087"/>
            <a:ext cx="16251517" cy="1444110"/>
          </a:xfrm>
          <a:custGeom>
            <a:avLst/>
            <a:gdLst>
              <a:gd name="connsiteX0" fmla="*/ 0 w 6912358"/>
              <a:gd name="connsiteY0" fmla="*/ 0 h 944775"/>
              <a:gd name="connsiteX1" fmla="*/ 6912358 w 6912358"/>
              <a:gd name="connsiteY1" fmla="*/ 0 h 944775"/>
              <a:gd name="connsiteX2" fmla="*/ 6912358 w 6912358"/>
              <a:gd name="connsiteY2" fmla="*/ 944775 h 944775"/>
              <a:gd name="connsiteX3" fmla="*/ 0 w 6912358"/>
              <a:gd name="connsiteY3" fmla="*/ 944775 h 944775"/>
              <a:gd name="connsiteX4" fmla="*/ 0 w 6912358"/>
              <a:gd name="connsiteY4" fmla="*/ 0 h 94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358" h="944775">
                <a:moveTo>
                  <a:pt x="0" y="0"/>
                </a:moveTo>
                <a:lnTo>
                  <a:pt x="6912358" y="0"/>
                </a:lnTo>
                <a:lnTo>
                  <a:pt x="6912358" y="944775"/>
                </a:lnTo>
                <a:lnTo>
                  <a:pt x="0" y="944775"/>
                </a:lnTo>
                <a:lnTo>
                  <a:pt x="0" y="0"/>
                </a:lnTo>
                <a:close/>
              </a:path>
            </a:pathLst>
          </a:custGeom>
          <a:solidFill>
            <a:srgbClr val="00A1DF">
              <a:alpha val="20000"/>
            </a:srgbClr>
          </a:solidFill>
          <a:ln>
            <a:noFill/>
          </a:ln>
          <a:effectLst/>
        </p:spPr>
        <p:txBody>
          <a:bodyPr spcFirstLastPara="0" vert="horz" wrap="square" lIns="74992" tIns="74992" rIns="74992" bIns="74992" numCol="1" spcCol="1270" anchor="ctr" anchorCtr="0">
            <a:spAutoFit/>
          </a:bodyPr>
          <a:lstStyle/>
          <a:p>
            <a:pPr marL="0" marR="0" lvl="0" indent="0" defTabSz="466725" eaLnBrk="1" fontAlgn="auto" latinLnBrk="0" hangingPunct="1">
              <a:lnSpc>
                <a:spcPct val="100000"/>
              </a:lnSpc>
              <a:spcBef>
                <a:spcPct val="0"/>
              </a:spcBef>
              <a:spcAft>
                <a:spcPct val="35000"/>
              </a:spcAft>
              <a:buClrTx/>
              <a:buSzTx/>
              <a:buFontTx/>
              <a:buNone/>
              <a:tabLst/>
              <a:defRPr/>
            </a:pPr>
            <a:r>
              <a:rPr kumimoji="0" lang="en-GB" sz="2800" b="1" i="0" u="none" strike="noStrike" kern="0" cap="none" spc="0" normalizeH="0" baseline="0" noProof="0" dirty="0">
                <a:ln>
                  <a:noFill/>
                </a:ln>
                <a:solidFill>
                  <a:srgbClr val="00A1DF"/>
                </a:solidFill>
                <a:effectLst/>
                <a:uLnTx/>
                <a:uFillTx/>
                <a:latin typeface="Poppins" panose="020B0604020202020204" charset="0"/>
                <a:cs typeface="Poppins" panose="020B0604020202020204" charset="0"/>
              </a:rPr>
              <a:t>Missed communities</a:t>
            </a:r>
            <a:r>
              <a:rPr kumimoji="0" lang="en-GB" sz="2800" b="0" i="0" u="none" strike="noStrike" kern="0" cap="none" spc="0" normalizeH="0" baseline="0" noProof="0" dirty="0">
                <a:ln>
                  <a:noFill/>
                </a:ln>
                <a:solidFill>
                  <a:srgbClr val="00A1DF"/>
                </a:solidFill>
                <a:effectLst/>
                <a:uLnTx/>
                <a:uFillTx/>
                <a:latin typeface="Poppins" panose="020B0604020202020204" charset="0"/>
                <a:cs typeface="Poppins" panose="020B0604020202020204" charset="0"/>
              </a:rPr>
              <a:t> </a:t>
            </a: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are home to clusters of zero-dose and under-immunised children. </a:t>
            </a:r>
            <a:b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br>
            <a:r>
              <a:rPr kumimoji="0" lang="en-GB"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rPr>
              <a:t>These communities often face multiple deprivations and vulnerabilities, including lack of services, socio-economic inequities and often gender related barriers.</a:t>
            </a:r>
            <a:endParaRPr kumimoji="0" lang="en-US" sz="2800" b="0" i="0" u="none" strike="noStrike" kern="0" cap="none" spc="0" normalizeH="0" baseline="0" noProof="0" dirty="0">
              <a:ln>
                <a:noFill/>
              </a:ln>
              <a:solidFill>
                <a:srgbClr val="005CB9"/>
              </a:solidFill>
              <a:effectLst/>
              <a:uLnTx/>
              <a:uFillTx/>
              <a:latin typeface="Poppins" panose="020B0604020202020204" charset="0"/>
              <a:cs typeface="Poppins" panose="020B0604020202020204" charset="0"/>
            </a:endParaRPr>
          </a:p>
        </p:txBody>
      </p:sp>
      <p:sp>
        <p:nvSpPr>
          <p:cNvPr id="23" name="Rectangle 22" descr="Connections">
            <a:extLst>
              <a:ext uri="{FF2B5EF4-FFF2-40B4-BE49-F238E27FC236}">
                <a16:creationId xmlns:a16="http://schemas.microsoft.com/office/drawing/2014/main" id="{E70911E4-646F-4F7F-B8EA-5178D328F34A}"/>
              </a:ext>
            </a:extLst>
          </p:cNvPr>
          <p:cNvSpPr/>
          <p:nvPr/>
        </p:nvSpPr>
        <p:spPr>
          <a:xfrm>
            <a:off x="431548" y="5928451"/>
            <a:ext cx="1278791" cy="1203819"/>
          </a:xfrm>
          <a:prstGeom prst="rect">
            <a:avLst/>
          </a:prstGeom>
          <a:blipFill>
            <a:blip r:embed="rId9" cstate="print">
              <a:duotone>
                <a:srgbClr val="005CB9">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ndParaRPr>
          </a:p>
        </p:txBody>
      </p:sp>
    </p:spTree>
    <p:extLst>
      <p:ext uri="{BB962C8B-B14F-4D97-AF65-F5344CB8AC3E}">
        <p14:creationId xmlns:p14="http://schemas.microsoft.com/office/powerpoint/2010/main" val="175046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592CB6-9F92-BC41-A56C-4CE722C52B3F}"/>
              </a:ext>
            </a:extLst>
          </p:cNvPr>
          <p:cNvSpPr/>
          <p:nvPr/>
        </p:nvSpPr>
        <p:spPr>
          <a:xfrm>
            <a:off x="627574" y="2106067"/>
            <a:ext cx="6347060" cy="4268116"/>
          </a:xfrm>
          <a:prstGeom prst="rect">
            <a:avLst/>
          </a:prstGeom>
          <a:gradFill>
            <a:gsLst>
              <a:gs pos="0">
                <a:srgbClr val="FFFFFF"/>
              </a:gs>
              <a:gs pos="56000">
                <a:srgbClr val="878787">
                  <a:lumMod val="20000"/>
                  <a:lumOff val="80000"/>
                </a:srgbClr>
              </a:gs>
            </a:gsLst>
            <a:lin ang="10800000" scaled="0"/>
          </a:gradFill>
          <a:ln w="25400" cap="flat" cmpd="sng" algn="ctr">
            <a:noFill/>
            <a:prstDash val="solid"/>
          </a:ln>
          <a:effectLst/>
        </p:spPr>
        <p:txBody>
          <a:bodyPr rtlCol="0" anchor="ctr"/>
          <a:lstStyle/>
          <a:p>
            <a:pPr algn="ctr" defTabSz="1828800">
              <a:defRPr/>
            </a:pPr>
            <a:endParaRPr lang="en-US" sz="3600" kern="0">
              <a:solidFill>
                <a:srgbClr val="FFFFFF"/>
              </a:solidFill>
              <a:latin typeface="Arial"/>
              <a:ea typeface=""/>
              <a:cs typeface=""/>
            </a:endParaRPr>
          </a:p>
        </p:txBody>
      </p:sp>
      <p:sp>
        <p:nvSpPr>
          <p:cNvPr id="11" name="Rectangle: Rounded Corners 6">
            <a:extLst>
              <a:ext uri="{FF2B5EF4-FFF2-40B4-BE49-F238E27FC236}">
                <a16:creationId xmlns:a16="http://schemas.microsoft.com/office/drawing/2014/main" id="{CBB8AEE8-0EA2-48A6-9400-E11A94654B64}"/>
              </a:ext>
            </a:extLst>
          </p:cNvPr>
          <p:cNvSpPr/>
          <p:nvPr/>
        </p:nvSpPr>
        <p:spPr>
          <a:xfrm>
            <a:off x="6091073" y="2313113"/>
            <a:ext cx="5874458" cy="4276630"/>
          </a:xfrm>
          <a:prstGeom prst="roundRect">
            <a:avLst>
              <a:gd name="adj" fmla="val 0"/>
            </a:avLst>
          </a:prstGeom>
          <a:blipFill>
            <a:blip r:embed="rId2"/>
            <a:stretch>
              <a:fillRect/>
            </a:stretch>
          </a:blipFill>
          <a:ln w="25400" cap="flat" cmpd="sng" algn="ctr">
            <a:noFill/>
            <a:prstDash val="solid"/>
          </a:ln>
          <a:effectLst/>
        </p:spPr>
        <p:txBody>
          <a:bodyPr/>
          <a:lstStyle/>
          <a:p>
            <a:pPr defTabSz="1828800">
              <a:defRPr/>
            </a:pPr>
            <a:endParaRPr lang="en-US" sz="3600" kern="0">
              <a:solidFill>
                <a:srgbClr val="FFFFFF">
                  <a:hueOff val="0"/>
                  <a:satOff val="0"/>
                  <a:lumOff val="0"/>
                  <a:alphaOff val="0"/>
                </a:srgbClr>
              </a:solidFill>
              <a:latin typeface="Arial"/>
              <a:ea typeface=""/>
              <a:cs typeface=""/>
            </a:endParaRPr>
          </a:p>
        </p:txBody>
      </p:sp>
      <p:grpSp>
        <p:nvGrpSpPr>
          <p:cNvPr id="12" name="Group 4">
            <a:extLst>
              <a:ext uri="{FF2B5EF4-FFF2-40B4-BE49-F238E27FC236}">
                <a16:creationId xmlns:a16="http://schemas.microsoft.com/office/drawing/2014/main" id="{BEB19CB1-4564-6242-A6EC-F6BB156693E4}"/>
              </a:ext>
            </a:extLst>
          </p:cNvPr>
          <p:cNvGrpSpPr/>
          <p:nvPr/>
        </p:nvGrpSpPr>
        <p:grpSpPr>
          <a:xfrm>
            <a:off x="1111593" y="2714090"/>
            <a:ext cx="4683990" cy="3582200"/>
            <a:chOff x="952898" y="1734874"/>
            <a:chExt cx="2341995" cy="1791100"/>
          </a:xfrm>
        </p:grpSpPr>
        <p:sp>
          <p:nvSpPr>
            <p:cNvPr id="13" name="Rectangle 2">
              <a:extLst>
                <a:ext uri="{FF2B5EF4-FFF2-40B4-BE49-F238E27FC236}">
                  <a16:creationId xmlns:a16="http://schemas.microsoft.com/office/drawing/2014/main" id="{D34FE704-36BF-419C-AAF1-2D1BCE91FDBA}"/>
                </a:ext>
              </a:extLst>
            </p:cNvPr>
            <p:cNvSpPr/>
            <p:nvPr/>
          </p:nvSpPr>
          <p:spPr>
            <a:xfrm>
              <a:off x="2340128" y="2272056"/>
              <a:ext cx="954765" cy="169277"/>
            </a:xfrm>
            <a:prstGeom prst="rect">
              <a:avLst/>
            </a:prstGeom>
          </p:spPr>
          <p:txBody>
            <a:bodyPr wrap="square">
              <a:spAutoFit/>
            </a:bodyPr>
            <a:lstStyle/>
            <a:p>
              <a:pPr defTabSz="1828800">
                <a:defRPr/>
              </a:pPr>
              <a:r>
                <a:rPr lang="en-US" sz="1600" kern="0">
                  <a:solidFill>
                    <a:srgbClr val="343434">
                      <a:lumMod val="50000"/>
                    </a:srgbClr>
                  </a:solidFill>
                  <a:latin typeface="Arial" panose="020B0604020202020204" pitchFamily="34" charset="0"/>
                  <a:cs typeface="Arial" panose="020B0604020202020204" pitchFamily="34" charset="0"/>
                </a:rPr>
                <a:t>POVERTY LINE</a:t>
              </a:r>
            </a:p>
          </p:txBody>
        </p:sp>
        <p:grpSp>
          <p:nvGrpSpPr>
            <p:cNvPr id="14" name="Group 62">
              <a:extLst>
                <a:ext uri="{FF2B5EF4-FFF2-40B4-BE49-F238E27FC236}">
                  <a16:creationId xmlns:a16="http://schemas.microsoft.com/office/drawing/2014/main" id="{93C1D9C1-580D-44A2-B7EC-05158A4BB4EC}"/>
                </a:ext>
              </a:extLst>
            </p:cNvPr>
            <p:cNvGrpSpPr/>
            <p:nvPr/>
          </p:nvGrpSpPr>
          <p:grpSpPr>
            <a:xfrm>
              <a:off x="952898" y="1734874"/>
              <a:ext cx="1470329" cy="1791100"/>
              <a:chOff x="949017" y="1142803"/>
              <a:chExt cx="1243952" cy="1791100"/>
            </a:xfrm>
          </p:grpSpPr>
          <p:sp>
            <p:nvSpPr>
              <p:cNvPr id="15" name="Rectangle 2">
                <a:extLst>
                  <a:ext uri="{FF2B5EF4-FFF2-40B4-BE49-F238E27FC236}">
                    <a16:creationId xmlns:a16="http://schemas.microsoft.com/office/drawing/2014/main" id="{DE9FEC3D-AA41-4D63-93FE-4A4B662E2C92}"/>
                  </a:ext>
                </a:extLst>
              </p:cNvPr>
              <p:cNvSpPr/>
              <p:nvPr/>
            </p:nvSpPr>
            <p:spPr>
              <a:xfrm>
                <a:off x="1027870" y="1644381"/>
                <a:ext cx="1011373" cy="230833"/>
              </a:xfrm>
              <a:prstGeom prst="rect">
                <a:avLst/>
              </a:prstGeom>
            </p:spPr>
            <p:txBody>
              <a:bodyPr wrap="square">
                <a:spAutoFit/>
              </a:bodyPr>
              <a:lstStyle/>
              <a:p>
                <a:pPr algn="ctr" defTabSz="1828800">
                  <a:defRPr/>
                </a:pPr>
                <a:r>
                  <a:rPr lang="en-US" sz="2400" b="1" kern="0">
                    <a:solidFill>
                      <a:srgbClr val="343434">
                        <a:lumMod val="50000"/>
                      </a:srgbClr>
                    </a:solidFill>
                    <a:latin typeface="Arial" panose="020B0604020202020204" pitchFamily="34" charset="0"/>
                    <a:cs typeface="Arial" panose="020B0604020202020204" pitchFamily="34" charset="0"/>
                  </a:rPr>
                  <a:t>US $1.90</a:t>
                </a:r>
              </a:p>
            </p:txBody>
          </p:sp>
          <p:grpSp>
            <p:nvGrpSpPr>
              <p:cNvPr id="16" name="Group 17">
                <a:extLst>
                  <a:ext uri="{FF2B5EF4-FFF2-40B4-BE49-F238E27FC236}">
                    <a16:creationId xmlns:a16="http://schemas.microsoft.com/office/drawing/2014/main" id="{B66E0906-F0DB-40B0-9D74-B6DF8BACBB30}"/>
                  </a:ext>
                </a:extLst>
              </p:cNvPr>
              <p:cNvGrpSpPr/>
              <p:nvPr/>
            </p:nvGrpSpPr>
            <p:grpSpPr>
              <a:xfrm>
                <a:off x="967436" y="1142803"/>
                <a:ext cx="1160607" cy="497193"/>
                <a:chOff x="412555" y="2843359"/>
                <a:chExt cx="1545189" cy="610837"/>
              </a:xfrm>
            </p:grpSpPr>
            <p:pic>
              <p:nvPicPr>
                <p:cNvPr id="25" name="Graphic 18">
                  <a:extLst>
                    <a:ext uri="{FF2B5EF4-FFF2-40B4-BE49-F238E27FC236}">
                      <a16:creationId xmlns:a16="http://schemas.microsoft.com/office/drawing/2014/main" id="{8BD6624E-BA78-4362-94FA-E7F4068BF0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555" y="2843359"/>
                  <a:ext cx="838607" cy="610837"/>
                </a:xfrm>
                <a:prstGeom prst="rect">
                  <a:avLst/>
                </a:prstGeom>
              </p:spPr>
            </p:pic>
            <p:pic>
              <p:nvPicPr>
                <p:cNvPr id="26" name="Graphic 19">
                  <a:extLst>
                    <a:ext uri="{FF2B5EF4-FFF2-40B4-BE49-F238E27FC236}">
                      <a16:creationId xmlns:a16="http://schemas.microsoft.com/office/drawing/2014/main" id="{21B4DE98-5ECD-47B1-8E8D-8F59D2F563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9137" y="2843359"/>
                  <a:ext cx="838607" cy="610837"/>
                </a:xfrm>
                <a:prstGeom prst="rect">
                  <a:avLst/>
                </a:prstGeom>
              </p:spPr>
            </p:pic>
          </p:grpSp>
          <p:grpSp>
            <p:nvGrpSpPr>
              <p:cNvPr id="17" name="Group 20">
                <a:extLst>
                  <a:ext uri="{FF2B5EF4-FFF2-40B4-BE49-F238E27FC236}">
                    <a16:creationId xmlns:a16="http://schemas.microsoft.com/office/drawing/2014/main" id="{54D74C19-DD88-49B9-AF6C-572421015FDE}"/>
                  </a:ext>
                </a:extLst>
              </p:cNvPr>
              <p:cNvGrpSpPr/>
              <p:nvPr/>
            </p:nvGrpSpPr>
            <p:grpSpPr>
              <a:xfrm>
                <a:off x="949017" y="1950189"/>
                <a:ext cx="1098276" cy="983714"/>
                <a:chOff x="412555" y="3746329"/>
                <a:chExt cx="1545189" cy="1233772"/>
              </a:xfrm>
            </p:grpSpPr>
            <p:pic>
              <p:nvPicPr>
                <p:cNvPr id="21" name="Graphic 21">
                  <a:extLst>
                    <a:ext uri="{FF2B5EF4-FFF2-40B4-BE49-F238E27FC236}">
                      <a16:creationId xmlns:a16="http://schemas.microsoft.com/office/drawing/2014/main" id="{6D9FC5FB-1611-4AD6-B65A-21F55D9DC9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2555" y="3746329"/>
                  <a:ext cx="838607" cy="610837"/>
                </a:xfrm>
                <a:prstGeom prst="rect">
                  <a:avLst/>
                </a:prstGeom>
              </p:spPr>
            </p:pic>
            <p:pic>
              <p:nvPicPr>
                <p:cNvPr id="22" name="Graphic 22">
                  <a:extLst>
                    <a:ext uri="{FF2B5EF4-FFF2-40B4-BE49-F238E27FC236}">
                      <a16:creationId xmlns:a16="http://schemas.microsoft.com/office/drawing/2014/main" id="{14D71883-435E-4B07-B9F5-FADADEFE62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9137" y="3746329"/>
                  <a:ext cx="838607" cy="610837"/>
                </a:xfrm>
                <a:prstGeom prst="rect">
                  <a:avLst/>
                </a:prstGeom>
              </p:spPr>
            </p:pic>
            <p:pic>
              <p:nvPicPr>
                <p:cNvPr id="23" name="Graphic 23">
                  <a:extLst>
                    <a:ext uri="{FF2B5EF4-FFF2-40B4-BE49-F238E27FC236}">
                      <a16:creationId xmlns:a16="http://schemas.microsoft.com/office/drawing/2014/main" id="{B374C0DE-2688-4FAB-994D-92E4AC169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2555" y="4369264"/>
                  <a:ext cx="838607" cy="610837"/>
                </a:xfrm>
                <a:prstGeom prst="rect">
                  <a:avLst/>
                </a:prstGeom>
              </p:spPr>
            </p:pic>
            <p:pic>
              <p:nvPicPr>
                <p:cNvPr id="24" name="Graphic 24">
                  <a:extLst>
                    <a:ext uri="{FF2B5EF4-FFF2-40B4-BE49-F238E27FC236}">
                      <a16:creationId xmlns:a16="http://schemas.microsoft.com/office/drawing/2014/main" id="{9F1E66F7-ADC2-41D1-B771-36E2EB3F304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9137" y="4369264"/>
                  <a:ext cx="838607" cy="610837"/>
                </a:xfrm>
                <a:prstGeom prst="rect">
                  <a:avLst/>
                </a:prstGeom>
              </p:spPr>
            </p:pic>
          </p:grpSp>
          <p:cxnSp>
            <p:nvCxnSpPr>
              <p:cNvPr id="18" name="Straight Connector 26">
                <a:extLst>
                  <a:ext uri="{FF2B5EF4-FFF2-40B4-BE49-F238E27FC236}">
                    <a16:creationId xmlns:a16="http://schemas.microsoft.com/office/drawing/2014/main" id="{B957EE9C-4361-4228-B133-2DA925061A29}"/>
                  </a:ext>
                </a:extLst>
              </p:cNvPr>
              <p:cNvCxnSpPr>
                <a:cxnSpLocks/>
              </p:cNvCxnSpPr>
              <p:nvPr/>
            </p:nvCxnSpPr>
            <p:spPr>
              <a:xfrm>
                <a:off x="972751" y="1781531"/>
                <a:ext cx="213479" cy="0"/>
              </a:xfrm>
              <a:prstGeom prst="line">
                <a:avLst/>
              </a:prstGeom>
              <a:noFill/>
              <a:ln w="28575" cap="flat" cmpd="sng" algn="ctr">
                <a:solidFill>
                  <a:srgbClr val="343434">
                    <a:lumMod val="50000"/>
                  </a:srgbClr>
                </a:solidFill>
                <a:prstDash val="solid"/>
              </a:ln>
              <a:effectLst/>
            </p:spPr>
          </p:cxnSp>
          <p:sp>
            <p:nvSpPr>
              <p:cNvPr id="19" name="Triangle 60">
                <a:extLst>
                  <a:ext uri="{FF2B5EF4-FFF2-40B4-BE49-F238E27FC236}">
                    <a16:creationId xmlns:a16="http://schemas.microsoft.com/office/drawing/2014/main" id="{932530D9-6080-4D91-A456-06677681246A}"/>
                  </a:ext>
                </a:extLst>
              </p:cNvPr>
              <p:cNvSpPr/>
              <p:nvPr/>
            </p:nvSpPr>
            <p:spPr>
              <a:xfrm rot="1884782">
                <a:off x="2077493" y="1707281"/>
                <a:ext cx="115476" cy="112907"/>
              </a:xfrm>
              <a:prstGeom prst="triangle">
                <a:avLst/>
              </a:prstGeom>
              <a:solidFill>
                <a:srgbClr val="343434">
                  <a:lumMod val="50000"/>
                </a:srgbClr>
              </a:solidFill>
              <a:ln w="25400" cap="flat" cmpd="sng" algn="ctr">
                <a:noFill/>
                <a:prstDash val="solid"/>
              </a:ln>
              <a:effectLst/>
            </p:spPr>
            <p:txBody>
              <a:bodyPr rtlCol="0" anchor="ctr"/>
              <a:lstStyle/>
              <a:p>
                <a:pPr algn="ctr" defTabSz="1828800">
                  <a:defRPr/>
                </a:pPr>
                <a:endParaRPr lang="en-US" sz="3600" kern="0">
                  <a:solidFill>
                    <a:srgbClr val="FFFFFF"/>
                  </a:solidFill>
                  <a:latin typeface="Arial"/>
                  <a:ea typeface=""/>
                  <a:cs typeface=""/>
                </a:endParaRPr>
              </a:p>
            </p:txBody>
          </p:sp>
          <p:cxnSp>
            <p:nvCxnSpPr>
              <p:cNvPr id="20" name="Straight Connector 28">
                <a:extLst>
                  <a:ext uri="{FF2B5EF4-FFF2-40B4-BE49-F238E27FC236}">
                    <a16:creationId xmlns:a16="http://schemas.microsoft.com/office/drawing/2014/main" id="{079CC244-1A8C-4E8C-B052-8AA16AD564C9}"/>
                  </a:ext>
                </a:extLst>
              </p:cNvPr>
              <p:cNvCxnSpPr>
                <a:cxnSpLocks/>
              </p:cNvCxnSpPr>
              <p:nvPr/>
            </p:nvCxnSpPr>
            <p:spPr>
              <a:xfrm>
                <a:off x="1825764" y="1781531"/>
                <a:ext cx="213479" cy="0"/>
              </a:xfrm>
              <a:prstGeom prst="line">
                <a:avLst/>
              </a:prstGeom>
              <a:noFill/>
              <a:ln w="28575" cap="flat" cmpd="sng" algn="ctr">
                <a:solidFill>
                  <a:srgbClr val="343434">
                    <a:lumMod val="50000"/>
                  </a:srgbClr>
                </a:solidFill>
                <a:prstDash val="solid"/>
              </a:ln>
              <a:effectLst/>
            </p:spPr>
          </p:cxnSp>
        </p:grpSp>
      </p:grpSp>
      <p:sp>
        <p:nvSpPr>
          <p:cNvPr id="27" name="TextBox 74">
            <a:extLst>
              <a:ext uri="{FF2B5EF4-FFF2-40B4-BE49-F238E27FC236}">
                <a16:creationId xmlns:a16="http://schemas.microsoft.com/office/drawing/2014/main" id="{43783C11-EC08-47BF-B05E-CD9613117F62}"/>
              </a:ext>
            </a:extLst>
          </p:cNvPr>
          <p:cNvSpPr txBox="1"/>
          <p:nvPr/>
        </p:nvSpPr>
        <p:spPr>
          <a:xfrm>
            <a:off x="414026" y="1636007"/>
            <a:ext cx="4432300" cy="584775"/>
          </a:xfrm>
          <a:prstGeom prst="rect">
            <a:avLst/>
          </a:prstGeom>
          <a:noFill/>
        </p:spPr>
        <p:txBody>
          <a:bodyPr wrap="square">
            <a:spAutoFit/>
          </a:bodyPr>
          <a:lstStyle/>
          <a:p>
            <a:pPr algn="ctr" defTabSz="1828800"/>
            <a:r>
              <a:rPr lang="en-GB" sz="3200" b="1" dirty="0">
                <a:solidFill>
                  <a:srgbClr val="343434">
                    <a:lumMod val="50000"/>
                  </a:srgbClr>
                </a:solidFill>
                <a:latin typeface="Arial"/>
              </a:rPr>
              <a:t>POVERTY</a:t>
            </a:r>
          </a:p>
        </p:txBody>
      </p:sp>
      <p:sp>
        <p:nvSpPr>
          <p:cNvPr id="28" name="Rectangle 27">
            <a:extLst>
              <a:ext uri="{FF2B5EF4-FFF2-40B4-BE49-F238E27FC236}">
                <a16:creationId xmlns:a16="http://schemas.microsoft.com/office/drawing/2014/main" id="{94D7B1CE-E8FE-45B9-A9B1-EDE23A58B9E6}"/>
              </a:ext>
            </a:extLst>
          </p:cNvPr>
          <p:cNvSpPr/>
          <p:nvPr/>
        </p:nvSpPr>
        <p:spPr>
          <a:xfrm>
            <a:off x="882530" y="7581900"/>
            <a:ext cx="4913052" cy="1066800"/>
          </a:xfrm>
          <a:prstGeom prst="rect">
            <a:avLst/>
          </a:prstGeom>
          <a:noFill/>
          <a:ln w="25400" cap="flat" cmpd="sng" algn="ctr">
            <a:noFill/>
            <a:prstDash val="solid"/>
          </a:ln>
          <a:effectLst/>
        </p:spPr>
        <p:txBody>
          <a:bodyPr rtlCol="0" anchor="ctr"/>
          <a:lstStyle/>
          <a:p>
            <a:pPr defTabSz="1828800">
              <a:lnSpc>
                <a:spcPct val="90000"/>
              </a:lnSpc>
              <a:spcBef>
                <a:spcPct val="0"/>
              </a:spcBef>
              <a:buClr>
                <a:srgbClr val="00A1DF"/>
              </a:buClr>
              <a:defRPr/>
            </a:pPr>
            <a:r>
              <a:rPr lang="en-US" sz="2400" b="1" kern="0" dirty="0">
                <a:latin typeface="Poppins" panose="020B0604020202020204" charset="0"/>
                <a:ea typeface=""/>
                <a:cs typeface="Poppins" panose="020B0604020202020204" charset="0"/>
              </a:rPr>
              <a:t>2 out of 3 zero dose children </a:t>
            </a:r>
            <a:r>
              <a:rPr lang="en-US" sz="2400" kern="0" dirty="0">
                <a:latin typeface="Poppins" panose="020B0604020202020204" charset="0"/>
                <a:ea typeface=""/>
                <a:cs typeface="Poppins" panose="020B0604020202020204" charset="0"/>
              </a:rPr>
              <a:t>live in households surviving on </a:t>
            </a:r>
            <a:r>
              <a:rPr lang="en-US" sz="2400" b="1" kern="0" dirty="0">
                <a:latin typeface="Poppins" panose="020B0604020202020204" charset="0"/>
                <a:ea typeface=""/>
                <a:cs typeface="Poppins" panose="020B0604020202020204" charset="0"/>
              </a:rPr>
              <a:t>less than $1.90 </a:t>
            </a:r>
            <a:r>
              <a:rPr lang="en-US" sz="2400" kern="0" dirty="0">
                <a:latin typeface="Poppins" panose="020B0604020202020204" charset="0"/>
                <a:ea typeface=""/>
                <a:cs typeface="Poppins" panose="020B0604020202020204" charset="0"/>
              </a:rPr>
              <a:t>a day</a:t>
            </a:r>
          </a:p>
          <a:p>
            <a:pPr defTabSz="1828800">
              <a:lnSpc>
                <a:spcPct val="90000"/>
              </a:lnSpc>
              <a:spcBef>
                <a:spcPct val="0"/>
              </a:spcBef>
              <a:buClr>
                <a:srgbClr val="00A1DF"/>
              </a:buClr>
              <a:defRPr/>
            </a:pPr>
            <a:endParaRPr lang="en-US" sz="2400" kern="0" dirty="0">
              <a:latin typeface="Poppins" panose="020B0604020202020204" charset="0"/>
              <a:ea typeface=""/>
              <a:cs typeface="Poppins" panose="020B0604020202020204" charset="0"/>
            </a:endParaRPr>
          </a:p>
          <a:p>
            <a:pPr defTabSz="1828800">
              <a:lnSpc>
                <a:spcPct val="90000"/>
              </a:lnSpc>
              <a:spcBef>
                <a:spcPct val="0"/>
              </a:spcBef>
              <a:buClr>
                <a:srgbClr val="00A1DF"/>
              </a:buClr>
              <a:defRPr/>
            </a:pPr>
            <a:r>
              <a:rPr lang="en-US" sz="2400" b="1" kern="0" dirty="0">
                <a:latin typeface="Poppins" panose="020B0604020202020204" charset="0"/>
                <a:ea typeface=""/>
                <a:cs typeface="Poppins" panose="020B0604020202020204" charset="0"/>
              </a:rPr>
              <a:t>1 in 8 children </a:t>
            </a:r>
            <a:r>
              <a:rPr lang="en-US" sz="2400" kern="0" dirty="0">
                <a:latin typeface="Poppins" panose="020B0604020202020204" charset="0"/>
                <a:ea typeface=""/>
                <a:cs typeface="Poppins" panose="020B0604020202020204" charset="0"/>
              </a:rPr>
              <a:t>in </a:t>
            </a:r>
            <a:r>
              <a:rPr lang="en-US" sz="2400" kern="0" dirty="0" err="1">
                <a:latin typeface="Poppins" panose="020B0604020202020204" charset="0"/>
                <a:ea typeface=""/>
                <a:cs typeface="Poppins" panose="020B0604020202020204" charset="0"/>
              </a:rPr>
              <a:t>Gavi</a:t>
            </a:r>
            <a:r>
              <a:rPr lang="en-US" sz="2400" kern="0" dirty="0">
                <a:latin typeface="Poppins" panose="020B0604020202020204" charset="0"/>
                <a:ea typeface=""/>
                <a:cs typeface="Poppins" panose="020B0604020202020204" charset="0"/>
              </a:rPr>
              <a:t>-supported countries are Zero dose, and yet they account for </a:t>
            </a:r>
            <a:r>
              <a:rPr lang="en-US" sz="2400" b="1" kern="0" dirty="0">
                <a:latin typeface="Poppins" panose="020B0604020202020204" charset="0"/>
                <a:ea typeface=""/>
                <a:cs typeface="Poppins" panose="020B0604020202020204" charset="0"/>
              </a:rPr>
              <a:t>nearly half of all children dying from vaccine preventable diseases.</a:t>
            </a:r>
          </a:p>
          <a:p>
            <a:pPr defTabSz="1828800">
              <a:lnSpc>
                <a:spcPct val="90000"/>
              </a:lnSpc>
              <a:spcBef>
                <a:spcPct val="0"/>
              </a:spcBef>
              <a:buClr>
                <a:srgbClr val="00A1DF"/>
              </a:buClr>
              <a:defRPr/>
            </a:pPr>
            <a:endParaRPr lang="en-US" sz="2400" kern="0" dirty="0">
              <a:solidFill>
                <a:schemeClr val="accent6"/>
              </a:solidFill>
              <a:latin typeface="Arial"/>
              <a:ea typeface=""/>
              <a:cs typeface=""/>
            </a:endParaRPr>
          </a:p>
        </p:txBody>
      </p:sp>
      <p:sp>
        <p:nvSpPr>
          <p:cNvPr id="29" name="Rectangle 28">
            <a:extLst>
              <a:ext uri="{FF2B5EF4-FFF2-40B4-BE49-F238E27FC236}">
                <a16:creationId xmlns:a16="http://schemas.microsoft.com/office/drawing/2014/main" id="{4FDF7C5F-8E5C-428A-9879-F4E490BDC773}"/>
              </a:ext>
            </a:extLst>
          </p:cNvPr>
          <p:cNvSpPr/>
          <p:nvPr/>
        </p:nvSpPr>
        <p:spPr>
          <a:xfrm>
            <a:off x="13038118" y="7530696"/>
            <a:ext cx="4732124" cy="1338764"/>
          </a:xfrm>
          <a:prstGeom prst="rect">
            <a:avLst/>
          </a:prstGeom>
          <a:noFill/>
          <a:ln w="25400" cap="flat" cmpd="sng" algn="ctr">
            <a:noFill/>
            <a:prstDash val="solid"/>
          </a:ln>
          <a:effectLst/>
        </p:spPr>
        <p:txBody>
          <a:bodyPr rtlCol="0" anchor="ctr"/>
          <a:lstStyle/>
          <a:p>
            <a:pPr defTabSz="1828800">
              <a:lnSpc>
                <a:spcPct val="90000"/>
              </a:lnSpc>
              <a:spcBef>
                <a:spcPct val="0"/>
              </a:spcBef>
              <a:buClr>
                <a:srgbClr val="00A1DF"/>
              </a:buClr>
              <a:defRPr/>
            </a:pPr>
            <a:r>
              <a:rPr lang="en-US" sz="2400" kern="0" dirty="0">
                <a:latin typeface="Poppins" panose="020B0604020202020204" charset="0"/>
                <a:ea typeface=""/>
                <a:cs typeface="Poppins" panose="020B0604020202020204" charset="0"/>
              </a:rPr>
              <a:t>Large differences in zero-dose prevalence by </a:t>
            </a:r>
            <a:r>
              <a:rPr lang="en-US" sz="2400" b="1" kern="0" dirty="0">
                <a:latin typeface="Poppins" panose="020B0604020202020204" charset="0"/>
                <a:ea typeface=""/>
                <a:cs typeface="Poppins" panose="020B0604020202020204" charset="0"/>
              </a:rPr>
              <a:t>ethnic groups </a:t>
            </a:r>
            <a:r>
              <a:rPr lang="en-US" sz="2400" kern="0" dirty="0">
                <a:latin typeface="Poppins" panose="020B0604020202020204" charset="0"/>
                <a:ea typeface=""/>
                <a:cs typeface="Poppins" panose="020B0604020202020204" charset="0"/>
              </a:rPr>
              <a:t>in many countries</a:t>
            </a:r>
          </a:p>
        </p:txBody>
      </p:sp>
      <p:sp>
        <p:nvSpPr>
          <p:cNvPr id="30" name="TextBox 42">
            <a:extLst>
              <a:ext uri="{FF2B5EF4-FFF2-40B4-BE49-F238E27FC236}">
                <a16:creationId xmlns:a16="http://schemas.microsoft.com/office/drawing/2014/main" id="{1DAD0195-C720-2E4E-9181-4B08DA32B295}"/>
              </a:ext>
            </a:extLst>
          </p:cNvPr>
          <p:cNvSpPr txBox="1"/>
          <p:nvPr/>
        </p:nvSpPr>
        <p:spPr>
          <a:xfrm>
            <a:off x="6347059" y="1593499"/>
            <a:ext cx="5367882" cy="584775"/>
          </a:xfrm>
          <a:prstGeom prst="rect">
            <a:avLst/>
          </a:prstGeom>
          <a:noFill/>
        </p:spPr>
        <p:txBody>
          <a:bodyPr wrap="square">
            <a:spAutoFit/>
          </a:bodyPr>
          <a:lstStyle/>
          <a:p>
            <a:pPr algn="ctr" defTabSz="1828800"/>
            <a:r>
              <a:rPr lang="en-GB" sz="3200" b="1">
                <a:solidFill>
                  <a:srgbClr val="343434">
                    <a:lumMod val="50000"/>
                  </a:srgbClr>
                </a:solidFill>
                <a:latin typeface="Arial"/>
              </a:rPr>
              <a:t>GENDER</a:t>
            </a:r>
          </a:p>
        </p:txBody>
      </p:sp>
      <p:sp>
        <p:nvSpPr>
          <p:cNvPr id="31" name="TextBox 44">
            <a:extLst>
              <a:ext uri="{FF2B5EF4-FFF2-40B4-BE49-F238E27FC236}">
                <a16:creationId xmlns:a16="http://schemas.microsoft.com/office/drawing/2014/main" id="{238D983A-6351-214F-8849-E6AD6EE2105F}"/>
              </a:ext>
            </a:extLst>
          </p:cNvPr>
          <p:cNvSpPr txBox="1"/>
          <p:nvPr/>
        </p:nvSpPr>
        <p:spPr>
          <a:xfrm>
            <a:off x="12225882" y="1587458"/>
            <a:ext cx="4648952" cy="584775"/>
          </a:xfrm>
          <a:prstGeom prst="rect">
            <a:avLst/>
          </a:prstGeom>
          <a:noFill/>
        </p:spPr>
        <p:txBody>
          <a:bodyPr wrap="square">
            <a:spAutoFit/>
          </a:bodyPr>
          <a:lstStyle/>
          <a:p>
            <a:pPr algn="ctr" defTabSz="1828800"/>
            <a:r>
              <a:rPr lang="en-GB" sz="3200" b="1">
                <a:solidFill>
                  <a:srgbClr val="343434">
                    <a:lumMod val="50000"/>
                  </a:srgbClr>
                </a:solidFill>
                <a:latin typeface="Arial"/>
              </a:rPr>
              <a:t>ETHNICITY</a:t>
            </a:r>
          </a:p>
        </p:txBody>
      </p:sp>
      <p:sp>
        <p:nvSpPr>
          <p:cNvPr id="32" name="Rectangle 31">
            <a:extLst>
              <a:ext uri="{FF2B5EF4-FFF2-40B4-BE49-F238E27FC236}">
                <a16:creationId xmlns:a16="http://schemas.microsoft.com/office/drawing/2014/main" id="{F9AC179B-B639-4B85-ADF5-AEBC5A07653B}"/>
              </a:ext>
            </a:extLst>
          </p:cNvPr>
          <p:cNvSpPr/>
          <p:nvPr/>
        </p:nvSpPr>
        <p:spPr>
          <a:xfrm>
            <a:off x="6726904" y="7296820"/>
            <a:ext cx="4874336" cy="1938992"/>
          </a:xfrm>
          <a:prstGeom prst="rect">
            <a:avLst/>
          </a:prstGeom>
        </p:spPr>
        <p:txBody>
          <a:bodyPr wrap="square">
            <a:spAutoFit/>
          </a:bodyPr>
          <a:lstStyle/>
          <a:p>
            <a:pPr defTabSz="1828800"/>
            <a:r>
              <a:rPr lang="en-US" sz="2400" b="1" dirty="0">
                <a:latin typeface="Poppins" panose="020B0604020202020204" charset="0"/>
                <a:cs typeface="Poppins" panose="020B0604020202020204" charset="0"/>
              </a:rPr>
              <a:t>47%</a:t>
            </a:r>
            <a:r>
              <a:rPr lang="en-US" sz="2400" dirty="0">
                <a:latin typeface="Poppins" panose="020B0604020202020204" charset="0"/>
                <a:cs typeface="Poppins" panose="020B0604020202020204" charset="0"/>
              </a:rPr>
              <a:t> zero dose less likely to have mother receiving </a:t>
            </a:r>
            <a:r>
              <a:rPr lang="en-US" sz="2400" b="1" dirty="0">
                <a:latin typeface="Poppins" panose="020B0604020202020204" charset="0"/>
                <a:cs typeface="Poppins" panose="020B0604020202020204" charset="0"/>
              </a:rPr>
              <a:t>antenatal care </a:t>
            </a:r>
            <a:r>
              <a:rPr lang="en-US" sz="2400" dirty="0">
                <a:latin typeface="Poppins" panose="020B0604020202020204" charset="0"/>
                <a:cs typeface="Poppins" panose="020B0604020202020204" charset="0"/>
              </a:rPr>
              <a:t>or </a:t>
            </a:r>
            <a:r>
              <a:rPr lang="en-US" sz="2400" b="1" dirty="0">
                <a:latin typeface="Poppins" panose="020B0604020202020204" charset="0"/>
                <a:cs typeface="Poppins" panose="020B0604020202020204" charset="0"/>
              </a:rPr>
              <a:t>skilled birth attendance </a:t>
            </a:r>
          </a:p>
          <a:p>
            <a:pPr defTabSz="1828800"/>
            <a:endParaRPr lang="x-none" sz="2400" b="1" dirty="0">
              <a:solidFill>
                <a:schemeClr val="accent6"/>
              </a:solidFill>
              <a:latin typeface="Arial"/>
            </a:endParaRPr>
          </a:p>
        </p:txBody>
      </p:sp>
      <p:pic>
        <p:nvPicPr>
          <p:cNvPr id="33" name="Picture 9">
            <a:extLst>
              <a:ext uri="{FF2B5EF4-FFF2-40B4-BE49-F238E27FC236}">
                <a16:creationId xmlns:a16="http://schemas.microsoft.com/office/drawing/2014/main" id="{B3DB49E7-9132-4A2D-B933-5CD23A55C72A}"/>
              </a:ext>
            </a:extLst>
          </p:cNvPr>
          <p:cNvPicPr>
            <a:picLocks noChangeAspect="1"/>
          </p:cNvPicPr>
          <p:nvPr/>
        </p:nvPicPr>
        <p:blipFill rotWithShape="1">
          <a:blip r:embed="rId7"/>
          <a:srcRect l="15121" t="322" r="69771" b="88679"/>
          <a:stretch/>
        </p:blipFill>
        <p:spPr>
          <a:xfrm>
            <a:off x="11930024" y="2296716"/>
            <a:ext cx="5629026" cy="4172088"/>
          </a:xfrm>
          <a:prstGeom prst="rect">
            <a:avLst/>
          </a:prstGeom>
        </p:spPr>
      </p:pic>
      <p:sp>
        <p:nvSpPr>
          <p:cNvPr id="34" name="TextBox 10">
            <a:extLst>
              <a:ext uri="{FF2B5EF4-FFF2-40B4-BE49-F238E27FC236}">
                <a16:creationId xmlns:a16="http://schemas.microsoft.com/office/drawing/2014/main" id="{8380CA83-A96C-46F0-91A2-48FCF9BA8E04}"/>
              </a:ext>
            </a:extLst>
          </p:cNvPr>
          <p:cNvSpPr txBox="1"/>
          <p:nvPr/>
        </p:nvSpPr>
        <p:spPr>
          <a:xfrm>
            <a:off x="16414729" y="2443147"/>
            <a:ext cx="1477106" cy="369332"/>
          </a:xfrm>
          <a:prstGeom prst="rect">
            <a:avLst/>
          </a:prstGeom>
          <a:noFill/>
        </p:spPr>
        <p:txBody>
          <a:bodyPr wrap="square" rtlCol="0">
            <a:spAutoFit/>
          </a:bodyPr>
          <a:lstStyle/>
          <a:p>
            <a:pPr algn="r" defTabSz="1828800"/>
            <a:r>
              <a:rPr lang="en-GB" err="1">
                <a:solidFill>
                  <a:srgbClr val="343434"/>
                </a:solidFill>
                <a:latin typeface="Arial"/>
              </a:rPr>
              <a:t>Nuristani</a:t>
            </a:r>
            <a:endParaRPr lang="en-GB">
              <a:solidFill>
                <a:srgbClr val="343434"/>
              </a:solidFill>
              <a:latin typeface="Arial"/>
            </a:endParaRPr>
          </a:p>
        </p:txBody>
      </p:sp>
      <p:sp>
        <p:nvSpPr>
          <p:cNvPr id="35" name="TextBox 31">
            <a:extLst>
              <a:ext uri="{FF2B5EF4-FFF2-40B4-BE49-F238E27FC236}">
                <a16:creationId xmlns:a16="http://schemas.microsoft.com/office/drawing/2014/main" id="{6DEB497C-F681-4525-B300-B0968702EF45}"/>
              </a:ext>
            </a:extLst>
          </p:cNvPr>
          <p:cNvSpPr txBox="1"/>
          <p:nvPr/>
        </p:nvSpPr>
        <p:spPr>
          <a:xfrm>
            <a:off x="16607286" y="2848661"/>
            <a:ext cx="1284548" cy="369332"/>
          </a:xfrm>
          <a:prstGeom prst="rect">
            <a:avLst/>
          </a:prstGeom>
          <a:noFill/>
        </p:spPr>
        <p:txBody>
          <a:bodyPr wrap="square" rtlCol="0">
            <a:spAutoFit/>
          </a:bodyPr>
          <a:lstStyle/>
          <a:p>
            <a:pPr algn="r" defTabSz="1828800"/>
            <a:r>
              <a:rPr lang="en-GB">
                <a:solidFill>
                  <a:srgbClr val="343434"/>
                </a:solidFill>
                <a:latin typeface="Arial"/>
              </a:rPr>
              <a:t>Baloch</a:t>
            </a:r>
          </a:p>
        </p:txBody>
      </p:sp>
      <p:sp>
        <p:nvSpPr>
          <p:cNvPr id="36" name="TextBox 32">
            <a:extLst>
              <a:ext uri="{FF2B5EF4-FFF2-40B4-BE49-F238E27FC236}">
                <a16:creationId xmlns:a16="http://schemas.microsoft.com/office/drawing/2014/main" id="{FBB1677F-CCA6-4FC6-867D-836B8DFFBE79}"/>
              </a:ext>
            </a:extLst>
          </p:cNvPr>
          <p:cNvSpPr txBox="1"/>
          <p:nvPr/>
        </p:nvSpPr>
        <p:spPr>
          <a:xfrm>
            <a:off x="16563861" y="3262487"/>
            <a:ext cx="1327974" cy="369332"/>
          </a:xfrm>
          <a:prstGeom prst="rect">
            <a:avLst/>
          </a:prstGeom>
          <a:noFill/>
        </p:spPr>
        <p:txBody>
          <a:bodyPr wrap="square" rtlCol="0">
            <a:spAutoFit/>
          </a:bodyPr>
          <a:lstStyle/>
          <a:p>
            <a:pPr algn="r" defTabSz="1828800"/>
            <a:r>
              <a:rPr lang="en-GB" dirty="0" err="1">
                <a:solidFill>
                  <a:srgbClr val="343434"/>
                </a:solidFill>
                <a:latin typeface="Arial"/>
              </a:rPr>
              <a:t>Hazara</a:t>
            </a:r>
            <a:endParaRPr lang="en-GB" dirty="0">
              <a:solidFill>
                <a:srgbClr val="343434"/>
              </a:solidFill>
              <a:latin typeface="Arial"/>
            </a:endParaRPr>
          </a:p>
        </p:txBody>
      </p:sp>
      <p:sp>
        <p:nvSpPr>
          <p:cNvPr id="37" name="TextBox 34">
            <a:extLst>
              <a:ext uri="{FF2B5EF4-FFF2-40B4-BE49-F238E27FC236}">
                <a16:creationId xmlns:a16="http://schemas.microsoft.com/office/drawing/2014/main" id="{B7B22DEE-57A3-402D-A58D-0739914B57DB}"/>
              </a:ext>
            </a:extLst>
          </p:cNvPr>
          <p:cNvSpPr txBox="1"/>
          <p:nvPr/>
        </p:nvSpPr>
        <p:spPr>
          <a:xfrm>
            <a:off x="16455885" y="3671875"/>
            <a:ext cx="1435950" cy="369332"/>
          </a:xfrm>
          <a:prstGeom prst="rect">
            <a:avLst/>
          </a:prstGeom>
          <a:noFill/>
        </p:spPr>
        <p:txBody>
          <a:bodyPr wrap="square" rtlCol="0">
            <a:spAutoFit/>
          </a:bodyPr>
          <a:lstStyle/>
          <a:p>
            <a:pPr algn="r" defTabSz="1828800"/>
            <a:r>
              <a:rPr lang="en-GB">
                <a:solidFill>
                  <a:srgbClr val="343434"/>
                </a:solidFill>
                <a:latin typeface="Arial"/>
              </a:rPr>
              <a:t>Pashtun</a:t>
            </a:r>
          </a:p>
        </p:txBody>
      </p:sp>
      <p:sp>
        <p:nvSpPr>
          <p:cNvPr id="38" name="TextBox 36">
            <a:extLst>
              <a:ext uri="{FF2B5EF4-FFF2-40B4-BE49-F238E27FC236}">
                <a16:creationId xmlns:a16="http://schemas.microsoft.com/office/drawing/2014/main" id="{E20851A4-6862-4684-A756-724E2DE1F73B}"/>
              </a:ext>
            </a:extLst>
          </p:cNvPr>
          <p:cNvSpPr txBox="1"/>
          <p:nvPr/>
        </p:nvSpPr>
        <p:spPr>
          <a:xfrm>
            <a:off x="16655336" y="4055459"/>
            <a:ext cx="1236500" cy="369332"/>
          </a:xfrm>
          <a:prstGeom prst="rect">
            <a:avLst/>
          </a:prstGeom>
          <a:noFill/>
        </p:spPr>
        <p:txBody>
          <a:bodyPr wrap="square" rtlCol="0">
            <a:spAutoFit/>
          </a:bodyPr>
          <a:lstStyle/>
          <a:p>
            <a:pPr algn="r" defTabSz="1828800"/>
            <a:r>
              <a:rPr lang="en-GB">
                <a:solidFill>
                  <a:srgbClr val="343434"/>
                </a:solidFill>
                <a:latin typeface="Arial"/>
              </a:rPr>
              <a:t>Other</a:t>
            </a:r>
          </a:p>
        </p:txBody>
      </p:sp>
      <p:sp>
        <p:nvSpPr>
          <p:cNvPr id="39" name="TextBox 60">
            <a:extLst>
              <a:ext uri="{FF2B5EF4-FFF2-40B4-BE49-F238E27FC236}">
                <a16:creationId xmlns:a16="http://schemas.microsoft.com/office/drawing/2014/main" id="{3FCFF243-8043-44C3-A3F2-B45A1C8FE1CC}"/>
              </a:ext>
            </a:extLst>
          </p:cNvPr>
          <p:cNvSpPr txBox="1"/>
          <p:nvPr/>
        </p:nvSpPr>
        <p:spPr>
          <a:xfrm>
            <a:off x="16596140" y="4459273"/>
            <a:ext cx="1295696" cy="369332"/>
          </a:xfrm>
          <a:prstGeom prst="rect">
            <a:avLst/>
          </a:prstGeom>
          <a:noFill/>
        </p:spPr>
        <p:txBody>
          <a:bodyPr wrap="square" rtlCol="0">
            <a:spAutoFit/>
          </a:bodyPr>
          <a:lstStyle/>
          <a:p>
            <a:pPr algn="r" defTabSz="1828800"/>
            <a:r>
              <a:rPr lang="en-GB" err="1">
                <a:solidFill>
                  <a:srgbClr val="343434"/>
                </a:solidFill>
                <a:latin typeface="Arial"/>
              </a:rPr>
              <a:t>Pashai</a:t>
            </a:r>
            <a:endParaRPr lang="en-GB">
              <a:solidFill>
                <a:srgbClr val="343434"/>
              </a:solidFill>
              <a:latin typeface="Arial"/>
            </a:endParaRPr>
          </a:p>
        </p:txBody>
      </p:sp>
      <p:sp>
        <p:nvSpPr>
          <p:cNvPr id="40" name="TextBox 64">
            <a:extLst>
              <a:ext uri="{FF2B5EF4-FFF2-40B4-BE49-F238E27FC236}">
                <a16:creationId xmlns:a16="http://schemas.microsoft.com/office/drawing/2014/main" id="{47D4D15C-1A64-468E-B7B1-987137C6867E}"/>
              </a:ext>
            </a:extLst>
          </p:cNvPr>
          <p:cNvSpPr txBox="1"/>
          <p:nvPr/>
        </p:nvSpPr>
        <p:spPr>
          <a:xfrm>
            <a:off x="16386542" y="4918191"/>
            <a:ext cx="1505292" cy="369332"/>
          </a:xfrm>
          <a:prstGeom prst="rect">
            <a:avLst/>
          </a:prstGeom>
          <a:noFill/>
        </p:spPr>
        <p:txBody>
          <a:bodyPr wrap="square" rtlCol="0">
            <a:spAutoFit/>
          </a:bodyPr>
          <a:lstStyle/>
          <a:p>
            <a:pPr algn="r" defTabSz="1828800"/>
            <a:r>
              <a:rPr lang="en-GB">
                <a:solidFill>
                  <a:srgbClr val="343434"/>
                </a:solidFill>
                <a:latin typeface="Arial"/>
              </a:rPr>
              <a:t>Turkmen</a:t>
            </a:r>
          </a:p>
        </p:txBody>
      </p:sp>
      <p:sp>
        <p:nvSpPr>
          <p:cNvPr id="41" name="TextBox 68">
            <a:extLst>
              <a:ext uri="{FF2B5EF4-FFF2-40B4-BE49-F238E27FC236}">
                <a16:creationId xmlns:a16="http://schemas.microsoft.com/office/drawing/2014/main" id="{0AE59217-D75C-4C6A-B0F8-14CFC3BB5A01}"/>
              </a:ext>
            </a:extLst>
          </p:cNvPr>
          <p:cNvSpPr txBox="1"/>
          <p:nvPr/>
        </p:nvSpPr>
        <p:spPr>
          <a:xfrm>
            <a:off x="16724225" y="5319215"/>
            <a:ext cx="1167610" cy="369332"/>
          </a:xfrm>
          <a:prstGeom prst="rect">
            <a:avLst/>
          </a:prstGeom>
          <a:noFill/>
        </p:spPr>
        <p:txBody>
          <a:bodyPr wrap="square" rtlCol="0">
            <a:spAutoFit/>
          </a:bodyPr>
          <a:lstStyle/>
          <a:p>
            <a:pPr algn="r" defTabSz="1828800"/>
            <a:r>
              <a:rPr lang="en-GB">
                <a:solidFill>
                  <a:srgbClr val="343434"/>
                </a:solidFill>
                <a:latin typeface="Arial"/>
              </a:rPr>
              <a:t>Tajik</a:t>
            </a:r>
          </a:p>
        </p:txBody>
      </p:sp>
      <p:sp>
        <p:nvSpPr>
          <p:cNvPr id="42" name="TextBox 70">
            <a:extLst>
              <a:ext uri="{FF2B5EF4-FFF2-40B4-BE49-F238E27FC236}">
                <a16:creationId xmlns:a16="http://schemas.microsoft.com/office/drawing/2014/main" id="{BE68FF0B-8B71-4695-BB2D-D47A98B5A832}"/>
              </a:ext>
            </a:extLst>
          </p:cNvPr>
          <p:cNvSpPr txBox="1"/>
          <p:nvPr/>
        </p:nvSpPr>
        <p:spPr>
          <a:xfrm>
            <a:off x="16526468" y="5731021"/>
            <a:ext cx="1365368" cy="369332"/>
          </a:xfrm>
          <a:prstGeom prst="rect">
            <a:avLst/>
          </a:prstGeom>
          <a:noFill/>
        </p:spPr>
        <p:txBody>
          <a:bodyPr wrap="square" rtlCol="0">
            <a:spAutoFit/>
          </a:bodyPr>
          <a:lstStyle/>
          <a:p>
            <a:pPr algn="r" defTabSz="1828800"/>
            <a:r>
              <a:rPr lang="en-GB">
                <a:solidFill>
                  <a:srgbClr val="343434"/>
                </a:solidFill>
                <a:latin typeface="Arial"/>
              </a:rPr>
              <a:t>Uzbek</a:t>
            </a:r>
          </a:p>
        </p:txBody>
      </p:sp>
      <p:sp>
        <p:nvSpPr>
          <p:cNvPr id="43" name="Rectangle 42">
            <a:extLst>
              <a:ext uri="{FF2B5EF4-FFF2-40B4-BE49-F238E27FC236}">
                <a16:creationId xmlns:a16="http://schemas.microsoft.com/office/drawing/2014/main" id="{762B190E-0D57-43E1-84D7-B172A1F29927}"/>
              </a:ext>
            </a:extLst>
          </p:cNvPr>
          <p:cNvSpPr/>
          <p:nvPr/>
        </p:nvSpPr>
        <p:spPr>
          <a:xfrm>
            <a:off x="11887200" y="6360709"/>
            <a:ext cx="717836" cy="369338"/>
          </a:xfrm>
          <a:prstGeom prst="rect">
            <a:avLst/>
          </a:prstGeom>
          <a:noFill/>
          <a:ln w="25400" cap="flat" cmpd="sng" algn="ctr">
            <a:noFill/>
            <a:prstDash val="solid"/>
          </a:ln>
          <a:effectLst/>
        </p:spPr>
        <p:txBody>
          <a:bodyPr rtlCol="0" anchor="ctr"/>
          <a:lstStyle/>
          <a:p>
            <a:pPr algn="ctr" defTabSz="1828800">
              <a:defRPr/>
            </a:pPr>
            <a:r>
              <a:rPr lang="en-GB" sz="1600" kern="0">
                <a:solidFill>
                  <a:srgbClr val="343434"/>
                </a:solidFill>
                <a:latin typeface="Arial"/>
                <a:ea typeface=""/>
                <a:cs typeface=""/>
              </a:rPr>
              <a:t>0%</a:t>
            </a:r>
          </a:p>
        </p:txBody>
      </p:sp>
      <p:sp>
        <p:nvSpPr>
          <p:cNvPr id="44" name="Rectangle 43">
            <a:extLst>
              <a:ext uri="{FF2B5EF4-FFF2-40B4-BE49-F238E27FC236}">
                <a16:creationId xmlns:a16="http://schemas.microsoft.com/office/drawing/2014/main" id="{7DF3C644-61D8-41FA-BE1B-0C5E1C728082}"/>
              </a:ext>
            </a:extLst>
          </p:cNvPr>
          <p:cNvSpPr/>
          <p:nvPr/>
        </p:nvSpPr>
        <p:spPr>
          <a:xfrm>
            <a:off x="13097556" y="6409180"/>
            <a:ext cx="816544" cy="301504"/>
          </a:xfrm>
          <a:prstGeom prst="rect">
            <a:avLst/>
          </a:prstGeom>
          <a:noFill/>
          <a:ln w="25400" cap="flat" cmpd="sng" algn="ctr">
            <a:noFill/>
            <a:prstDash val="solid"/>
          </a:ln>
          <a:effectLst/>
        </p:spPr>
        <p:txBody>
          <a:bodyPr rtlCol="0" anchor="ctr"/>
          <a:lstStyle/>
          <a:p>
            <a:pPr algn="ctr" defTabSz="1828800">
              <a:defRPr/>
            </a:pPr>
            <a:r>
              <a:rPr lang="en-GB" sz="1600" kern="0">
                <a:solidFill>
                  <a:srgbClr val="343434"/>
                </a:solidFill>
                <a:latin typeface="Arial"/>
                <a:ea typeface=""/>
                <a:cs typeface=""/>
              </a:rPr>
              <a:t>25%</a:t>
            </a:r>
          </a:p>
        </p:txBody>
      </p:sp>
      <p:sp>
        <p:nvSpPr>
          <p:cNvPr id="45" name="Rectangle 44">
            <a:extLst>
              <a:ext uri="{FF2B5EF4-FFF2-40B4-BE49-F238E27FC236}">
                <a16:creationId xmlns:a16="http://schemas.microsoft.com/office/drawing/2014/main" id="{DCB76403-E4D4-470C-8E9A-7AD3BC5AA12A}"/>
              </a:ext>
            </a:extLst>
          </p:cNvPr>
          <p:cNvSpPr/>
          <p:nvPr/>
        </p:nvSpPr>
        <p:spPr>
          <a:xfrm>
            <a:off x="14462891" y="6379157"/>
            <a:ext cx="808506" cy="369338"/>
          </a:xfrm>
          <a:prstGeom prst="rect">
            <a:avLst/>
          </a:prstGeom>
          <a:noFill/>
          <a:ln w="25400" cap="flat" cmpd="sng" algn="ctr">
            <a:noFill/>
            <a:prstDash val="solid"/>
          </a:ln>
          <a:effectLst/>
        </p:spPr>
        <p:txBody>
          <a:bodyPr rtlCol="0" anchor="ctr"/>
          <a:lstStyle/>
          <a:p>
            <a:pPr algn="ctr" defTabSz="1828800">
              <a:defRPr/>
            </a:pPr>
            <a:r>
              <a:rPr lang="en-GB" sz="1600" kern="0">
                <a:solidFill>
                  <a:srgbClr val="343434"/>
                </a:solidFill>
                <a:latin typeface="Arial"/>
                <a:ea typeface=""/>
                <a:cs typeface=""/>
              </a:rPr>
              <a:t>50%</a:t>
            </a:r>
          </a:p>
        </p:txBody>
      </p:sp>
      <p:sp>
        <p:nvSpPr>
          <p:cNvPr id="46" name="Rectangle 45">
            <a:extLst>
              <a:ext uri="{FF2B5EF4-FFF2-40B4-BE49-F238E27FC236}">
                <a16:creationId xmlns:a16="http://schemas.microsoft.com/office/drawing/2014/main" id="{D1C2B68A-0F67-42C2-B9E8-6F7511D32268}"/>
              </a:ext>
            </a:extLst>
          </p:cNvPr>
          <p:cNvSpPr/>
          <p:nvPr/>
        </p:nvSpPr>
        <p:spPr>
          <a:xfrm>
            <a:off x="15695302" y="6386767"/>
            <a:ext cx="984212" cy="369338"/>
          </a:xfrm>
          <a:prstGeom prst="rect">
            <a:avLst/>
          </a:prstGeom>
          <a:noFill/>
          <a:ln w="25400" cap="flat" cmpd="sng" algn="ctr">
            <a:noFill/>
            <a:prstDash val="solid"/>
          </a:ln>
          <a:effectLst/>
        </p:spPr>
        <p:txBody>
          <a:bodyPr rtlCol="0" anchor="ctr"/>
          <a:lstStyle/>
          <a:p>
            <a:pPr algn="ctr" defTabSz="1828800">
              <a:defRPr/>
            </a:pPr>
            <a:r>
              <a:rPr lang="en-GB" sz="1600" kern="0">
                <a:solidFill>
                  <a:srgbClr val="343434"/>
                </a:solidFill>
                <a:latin typeface="Arial"/>
                <a:ea typeface=""/>
                <a:cs typeface=""/>
              </a:rPr>
              <a:t>75%</a:t>
            </a:r>
          </a:p>
        </p:txBody>
      </p:sp>
      <p:sp>
        <p:nvSpPr>
          <p:cNvPr id="47" name="Rectangle 46">
            <a:extLst>
              <a:ext uri="{FF2B5EF4-FFF2-40B4-BE49-F238E27FC236}">
                <a16:creationId xmlns:a16="http://schemas.microsoft.com/office/drawing/2014/main" id="{317BCF5E-C268-462C-8239-519749F59FED}"/>
              </a:ext>
            </a:extLst>
          </p:cNvPr>
          <p:cNvSpPr/>
          <p:nvPr/>
        </p:nvSpPr>
        <p:spPr>
          <a:xfrm>
            <a:off x="16898794" y="6393831"/>
            <a:ext cx="932668" cy="369338"/>
          </a:xfrm>
          <a:prstGeom prst="rect">
            <a:avLst/>
          </a:prstGeom>
          <a:noFill/>
          <a:ln w="25400" cap="flat" cmpd="sng" algn="ctr">
            <a:noFill/>
            <a:prstDash val="solid"/>
          </a:ln>
          <a:effectLst/>
        </p:spPr>
        <p:txBody>
          <a:bodyPr rtlCol="0" anchor="ctr"/>
          <a:lstStyle/>
          <a:p>
            <a:pPr algn="ctr" defTabSz="1828800">
              <a:defRPr/>
            </a:pPr>
            <a:r>
              <a:rPr lang="en-GB" sz="1600" kern="0">
                <a:solidFill>
                  <a:srgbClr val="343434"/>
                </a:solidFill>
                <a:latin typeface="Arial"/>
                <a:ea typeface=""/>
                <a:cs typeface=""/>
              </a:rPr>
              <a:t>100%</a:t>
            </a:r>
          </a:p>
        </p:txBody>
      </p:sp>
      <p:sp>
        <p:nvSpPr>
          <p:cNvPr id="48" name="Rectangle 47">
            <a:extLst>
              <a:ext uri="{FF2B5EF4-FFF2-40B4-BE49-F238E27FC236}">
                <a16:creationId xmlns:a16="http://schemas.microsoft.com/office/drawing/2014/main" id="{7F1F819C-E884-4F26-A6F1-E91E9F2421B4}"/>
              </a:ext>
            </a:extLst>
          </p:cNvPr>
          <p:cNvSpPr/>
          <p:nvPr/>
        </p:nvSpPr>
        <p:spPr>
          <a:xfrm>
            <a:off x="13284468" y="6575244"/>
            <a:ext cx="3328412" cy="442524"/>
          </a:xfrm>
          <a:prstGeom prst="rect">
            <a:avLst/>
          </a:prstGeom>
          <a:noFill/>
          <a:ln w="25400" cap="flat" cmpd="sng" algn="ctr">
            <a:noFill/>
            <a:prstDash val="solid"/>
          </a:ln>
          <a:effectLst/>
        </p:spPr>
        <p:txBody>
          <a:bodyPr rtlCol="0" anchor="ctr"/>
          <a:lstStyle/>
          <a:p>
            <a:pPr algn="ctr" defTabSz="1828800">
              <a:defRPr/>
            </a:pPr>
            <a:r>
              <a:rPr lang="en-GB" sz="1600" i="1" kern="0">
                <a:solidFill>
                  <a:srgbClr val="343434"/>
                </a:solidFill>
                <a:latin typeface="Arial"/>
                <a:ea typeface=""/>
                <a:cs typeface=""/>
              </a:rPr>
              <a:t>Zero dose prevalence</a:t>
            </a:r>
          </a:p>
        </p:txBody>
      </p:sp>
      <p:sp>
        <p:nvSpPr>
          <p:cNvPr id="49" name="TextBox 101">
            <a:extLst>
              <a:ext uri="{FF2B5EF4-FFF2-40B4-BE49-F238E27FC236}">
                <a16:creationId xmlns:a16="http://schemas.microsoft.com/office/drawing/2014/main" id="{5CED92BF-FAA2-4C95-BC5B-83CDB6938914}"/>
              </a:ext>
            </a:extLst>
          </p:cNvPr>
          <p:cNvSpPr txBox="1"/>
          <p:nvPr/>
        </p:nvSpPr>
        <p:spPr>
          <a:xfrm>
            <a:off x="12170018" y="2491879"/>
            <a:ext cx="4711700" cy="451012"/>
          </a:xfrm>
          <a:prstGeom prst="rect">
            <a:avLst/>
          </a:prstGeom>
          <a:noFill/>
          <a:ln w="9525" algn="ctr">
            <a:noFill/>
            <a:miter lim="800000"/>
            <a:headEnd type="none" w="lg" len="lg"/>
            <a:tailEnd type="none" w="lg" len="lg"/>
          </a:ln>
          <a:effectLst>
            <a:outerShdw dist="25400" dir="5400000" sx="99000" sy="99000" algn="ctr" rotWithShape="0">
              <a:srgbClr val="005CB9"/>
            </a:outerShdw>
          </a:effectLst>
        </p:spPr>
        <p:txBody>
          <a:bodyPr wrap="square" lIns="0" tIns="0" rIns="0" bIns="126610" anchor="b">
            <a:spAutoFit/>
          </a:bodyPr>
          <a:lstStyle>
            <a:defPPr>
              <a:defRPr lang="fr-FR"/>
            </a:defPPr>
            <a:lvl1pPr algn="ctr">
              <a:defRPr sz="1600" b="1">
                <a:solidFill>
                  <a:srgbClr val="000000"/>
                </a:solidFill>
                <a:latin typeface="Arial" pitchFamily="34" charset="0"/>
                <a:cs typeface="Arial" pitchFamily="34" charset="0"/>
              </a:defRPr>
            </a:lvl1pPr>
          </a:lstStyle>
          <a:p>
            <a:pPr algn="l" defTabSz="1828800">
              <a:defRPr/>
            </a:pPr>
            <a:r>
              <a:rPr lang="en-GB" sz="2100" kern="0"/>
              <a:t>Afghanistan</a:t>
            </a:r>
            <a:endParaRPr lang="en-GB" sz="2100" b="0" kern="0"/>
          </a:p>
        </p:txBody>
      </p:sp>
      <p:sp>
        <p:nvSpPr>
          <p:cNvPr id="2" name="Title 1"/>
          <p:cNvSpPr>
            <a:spLocks noGrp="1"/>
          </p:cNvSpPr>
          <p:nvPr>
            <p:ph type="title"/>
          </p:nvPr>
        </p:nvSpPr>
        <p:spPr>
          <a:xfrm>
            <a:off x="762000" y="266700"/>
            <a:ext cx="15773400" cy="1166812"/>
          </a:xfrm>
        </p:spPr>
        <p:txBody>
          <a:bodyPr lIns="91440" tIns="45720" rIns="91440" bIns="45720" anchor="t"/>
          <a:lstStyle/>
          <a:p>
            <a:r>
              <a:rPr lang="en-US" sz="6000" b="0" dirty="0">
                <a:latin typeface="Poppins"/>
                <a:cs typeface="Poppins"/>
              </a:rPr>
              <a:t>What is the context of zero dose? </a:t>
            </a:r>
            <a:r>
              <a:rPr lang="en-US" sz="4000" b="0" dirty="0">
                <a:latin typeface="Poppins"/>
                <a:cs typeface="Poppins"/>
              </a:rPr>
              <a:t>(1/2)</a:t>
            </a:r>
          </a:p>
        </p:txBody>
      </p:sp>
    </p:spTree>
    <p:extLst>
      <p:ext uri="{BB962C8B-B14F-4D97-AF65-F5344CB8AC3E}">
        <p14:creationId xmlns:p14="http://schemas.microsoft.com/office/powerpoint/2010/main" val="269919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15">
            <a:extLst>
              <a:ext uri="{FF2B5EF4-FFF2-40B4-BE49-F238E27FC236}">
                <a16:creationId xmlns:a16="http://schemas.microsoft.com/office/drawing/2014/main" id="{D1BC550A-9E0C-4BFA-8091-722C3EC312C8}"/>
              </a:ext>
            </a:extLst>
          </p:cNvPr>
          <p:cNvSpPr txBox="1"/>
          <p:nvPr/>
        </p:nvSpPr>
        <p:spPr>
          <a:xfrm>
            <a:off x="12073194" y="1509394"/>
            <a:ext cx="5884606" cy="8099424"/>
          </a:xfrm>
          <a:prstGeom prst="rect">
            <a:avLst/>
          </a:prstGeom>
          <a:solidFill>
            <a:srgbClr val="FFFFFF">
              <a:lumMod val="95000"/>
            </a:srgbClr>
          </a:solidFill>
        </p:spPr>
        <p:txBody>
          <a:bodyPr wrap="square" rIns="648000" rtlCol="0" anchor="ctr" anchorCtr="0">
            <a:noAutofit/>
          </a:bodyPr>
          <a:lstStyle/>
          <a:p>
            <a:pPr marL="571500" indent="-571500" defTabSz="1828800">
              <a:buFont typeface="Arial" panose="020B0604020202020204" pitchFamily="34" charset="0"/>
              <a:buChar char="•"/>
              <a:defRPr/>
            </a:pPr>
            <a:r>
              <a:rPr lang="en-US" sz="2800" kern="0" dirty="0">
                <a:ln w="0"/>
                <a:latin typeface="Poppins" panose="020B0604020202020204" charset="0"/>
                <a:cs typeface="Poppins" panose="020B0604020202020204" charset="0"/>
              </a:rPr>
              <a:t>Every year approximately 13.9 million of the 72.5 million children targeted with </a:t>
            </a:r>
            <a:r>
              <a:rPr lang="en-US" sz="2800" kern="0" dirty="0" err="1">
                <a:ln w="0"/>
                <a:latin typeface="Poppins" panose="020B0604020202020204" charset="0"/>
                <a:cs typeface="Poppins" panose="020B0604020202020204" charset="0"/>
              </a:rPr>
              <a:t>Gavi</a:t>
            </a:r>
            <a:r>
              <a:rPr lang="en-US" sz="2800" kern="0" dirty="0">
                <a:ln w="0"/>
                <a:latin typeface="Poppins" panose="020B0604020202020204" charset="0"/>
                <a:cs typeface="Poppins" panose="020B0604020202020204" charset="0"/>
              </a:rPr>
              <a:t> support do not receive their third dose of DTP-containing vaccine.</a:t>
            </a:r>
          </a:p>
          <a:p>
            <a:pPr marL="571500" indent="-571500" defTabSz="1828800">
              <a:buFont typeface="Arial" panose="020B0604020202020204" pitchFamily="34" charset="0"/>
              <a:buChar char="•"/>
              <a:defRPr/>
            </a:pPr>
            <a:endParaRPr lang="en-US" sz="2800" kern="0" dirty="0">
              <a:ln w="0"/>
              <a:latin typeface="Poppins" panose="020B0604020202020204" charset="0"/>
              <a:cs typeface="Poppins" panose="020B0604020202020204" charset="0"/>
            </a:endParaRPr>
          </a:p>
          <a:p>
            <a:pPr marL="571500" indent="-571500" defTabSz="1828800">
              <a:buFont typeface="Arial" panose="020B0604020202020204" pitchFamily="34" charset="0"/>
              <a:buChar char="•"/>
              <a:defRPr/>
            </a:pPr>
            <a:r>
              <a:rPr lang="en-US" sz="2800" kern="0" dirty="0">
                <a:ln w="0"/>
                <a:latin typeface="Poppins" panose="020B0604020202020204" charset="0"/>
                <a:cs typeface="Poppins" panose="020B0604020202020204" charset="0"/>
              </a:rPr>
              <a:t>70% of these children, 9.7 million in total, do not receive a single dose of DTP- containing vaccines and are defined as “zero-dose”. </a:t>
            </a:r>
            <a:endParaRPr lang="fr-CH" sz="2800" kern="0" dirty="0">
              <a:ln w="0"/>
              <a:latin typeface="Poppins" panose="020B0604020202020204" charset="0"/>
              <a:cs typeface="Poppins" panose="020B0604020202020204" charset="0"/>
            </a:endParaRPr>
          </a:p>
          <a:p>
            <a:pPr defTabSz="1828800">
              <a:defRPr/>
            </a:pPr>
            <a:endParaRPr lang="fr-CH" sz="2800" kern="0" dirty="0">
              <a:ln w="0"/>
              <a:latin typeface="Poppins" panose="020B0604020202020204" charset="0"/>
              <a:cs typeface="Poppins" panose="020B0604020202020204" charset="0"/>
            </a:endParaRPr>
          </a:p>
          <a:p>
            <a:pPr marL="571500" indent="-571500" defTabSz="1828800">
              <a:buFont typeface="Arial" panose="020B0604020202020204" pitchFamily="34" charset="0"/>
              <a:buChar char="•"/>
              <a:defRPr/>
            </a:pPr>
            <a:r>
              <a:rPr lang="fr-CH" sz="2800" kern="0" dirty="0" err="1">
                <a:ln w="0"/>
                <a:latin typeface="Poppins" panose="020B0604020202020204" charset="0"/>
                <a:cs typeface="Poppins" panose="020B0604020202020204" charset="0"/>
              </a:rPr>
              <a:t>Reduction</a:t>
            </a:r>
            <a:r>
              <a:rPr lang="fr-CH" sz="2800" kern="0" dirty="0">
                <a:ln w="0"/>
                <a:latin typeface="Poppins" panose="020B0604020202020204" charset="0"/>
                <a:cs typeface="Poppins" panose="020B0604020202020204" charset="0"/>
              </a:rPr>
              <a:t> in </a:t>
            </a:r>
            <a:r>
              <a:rPr lang="fr-CH" sz="2800" kern="0" dirty="0" err="1">
                <a:ln w="0"/>
                <a:latin typeface="Poppins" panose="020B0604020202020204" charset="0"/>
                <a:cs typeface="Poppins" panose="020B0604020202020204" charset="0"/>
              </a:rPr>
              <a:t>number</a:t>
            </a:r>
            <a:r>
              <a:rPr lang="fr-CH" sz="2800" kern="0" dirty="0">
                <a:ln w="0"/>
                <a:latin typeface="Poppins" panose="020B0604020202020204" charset="0"/>
                <a:cs typeface="Poppins" panose="020B0604020202020204" charset="0"/>
              </a:rPr>
              <a:t> of </a:t>
            </a:r>
            <a:r>
              <a:rPr lang="fr-CH" sz="2800" kern="0" dirty="0" err="1">
                <a:ln w="0"/>
                <a:latin typeface="Poppins" panose="020B0604020202020204" charset="0"/>
                <a:cs typeface="Poppins" panose="020B0604020202020204" charset="0"/>
              </a:rPr>
              <a:t>zero</a:t>
            </a:r>
            <a:r>
              <a:rPr lang="fr-CH" sz="2800" kern="0" dirty="0">
                <a:ln w="0"/>
                <a:latin typeface="Poppins" panose="020B0604020202020204" charset="0"/>
                <a:cs typeface="Poppins" panose="020B0604020202020204" charset="0"/>
              </a:rPr>
              <a:t>-dose has </a:t>
            </a:r>
            <a:r>
              <a:rPr lang="fr-CH" sz="2800" kern="0" dirty="0" err="1">
                <a:ln w="0"/>
                <a:latin typeface="Poppins" panose="020B0604020202020204" charset="0"/>
                <a:cs typeface="Poppins" panose="020B0604020202020204" charset="0"/>
              </a:rPr>
              <a:t>plateaued</a:t>
            </a:r>
            <a:r>
              <a:rPr lang="fr-CH" sz="2800" kern="0" dirty="0">
                <a:ln w="0"/>
                <a:latin typeface="Poppins" panose="020B0604020202020204" charset="0"/>
                <a:cs typeface="Poppins" panose="020B0604020202020204" charset="0"/>
              </a:rPr>
              <a:t> over last </a:t>
            </a:r>
            <a:r>
              <a:rPr lang="fr-CH" sz="2800" kern="0" dirty="0" err="1">
                <a:ln w="0"/>
                <a:latin typeface="Poppins" panose="020B0604020202020204" charset="0"/>
                <a:cs typeface="Poppins" panose="020B0604020202020204" charset="0"/>
              </a:rPr>
              <a:t>decade</a:t>
            </a:r>
            <a:r>
              <a:rPr lang="fr-CH" sz="2800" kern="0" dirty="0">
                <a:ln w="0"/>
                <a:latin typeface="Poppins" panose="020B0604020202020204" charset="0"/>
                <a:cs typeface="Poppins" panose="020B0604020202020204" charset="0"/>
              </a:rPr>
              <a:t> </a:t>
            </a:r>
            <a:r>
              <a:rPr lang="fr-CH" sz="2800" kern="0" dirty="0" err="1">
                <a:ln w="0"/>
                <a:latin typeface="Poppins" panose="020B0604020202020204" charset="0"/>
                <a:cs typeface="Poppins" panose="020B0604020202020204" charset="0"/>
              </a:rPr>
              <a:t>pointing</a:t>
            </a:r>
            <a:r>
              <a:rPr lang="fr-CH" sz="2800" kern="0" dirty="0">
                <a:ln w="0"/>
                <a:latin typeface="Poppins" panose="020B0604020202020204" charset="0"/>
                <a:cs typeface="Poppins" panose="020B0604020202020204" charset="0"/>
              </a:rPr>
              <a:t> to persistent </a:t>
            </a:r>
            <a:r>
              <a:rPr lang="fr-CH" sz="2800" kern="0" dirty="0" err="1">
                <a:ln w="0"/>
                <a:latin typeface="Poppins" panose="020B0604020202020204" charset="0"/>
                <a:cs typeface="Poppins" panose="020B0604020202020204" charset="0"/>
              </a:rPr>
              <a:t>inequities</a:t>
            </a:r>
            <a:endParaRPr lang="en-US" sz="2800" kern="0" dirty="0">
              <a:ln w="0"/>
              <a:latin typeface="Poppins" panose="020B0604020202020204" charset="0"/>
              <a:cs typeface="Poppins" panose="020B0604020202020204" charset="0"/>
            </a:endParaRPr>
          </a:p>
        </p:txBody>
      </p:sp>
      <p:pic>
        <p:nvPicPr>
          <p:cNvPr id="9" name="Graphic 1">
            <a:extLst>
              <a:ext uri="{FF2B5EF4-FFF2-40B4-BE49-F238E27FC236}">
                <a16:creationId xmlns:a16="http://schemas.microsoft.com/office/drawing/2014/main" id="{721DABEF-A586-4F75-B869-4C02385392DF}"/>
              </a:ext>
            </a:extLst>
          </p:cNvPr>
          <p:cNvPicPr/>
          <p:nvPr/>
        </p:nvPicPr>
        <p:blipFill>
          <a:blip r:embed="rId2">
            <a:extLst>
              <a:ext uri="{96DAC541-7B7A-43D3-8B79-37D633B846F1}">
                <asvg:svgBlip xmlns:asvg="http://schemas.microsoft.com/office/drawing/2016/SVG/main" r:embed="rId3"/>
              </a:ext>
            </a:extLst>
          </a:blip>
          <a:stretch>
            <a:fillRect/>
          </a:stretch>
        </p:blipFill>
        <p:spPr>
          <a:xfrm>
            <a:off x="0" y="1443354"/>
            <a:ext cx="12221028" cy="7236188"/>
          </a:xfrm>
          <a:prstGeom prst="rect">
            <a:avLst/>
          </a:prstGeom>
        </p:spPr>
      </p:pic>
      <p:sp>
        <p:nvSpPr>
          <p:cNvPr id="11" name="Title 1"/>
          <p:cNvSpPr txBox="1">
            <a:spLocks/>
          </p:cNvSpPr>
          <p:nvPr/>
        </p:nvSpPr>
        <p:spPr>
          <a:xfrm>
            <a:off x="762000" y="266700"/>
            <a:ext cx="15773400" cy="1166812"/>
          </a:xfrm>
          <a:prstGeom prst="rect">
            <a:avLst/>
          </a:prstGeom>
        </p:spPr>
        <p:txBody>
          <a:bodyPr lIns="91440" tIns="45720" rIns="91440" bIns="45720" anchor="t"/>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6000" dirty="0">
                <a:latin typeface="Poppins"/>
                <a:cs typeface="Poppins"/>
              </a:rPr>
              <a:t>What is the context of zero dose? </a:t>
            </a:r>
            <a:r>
              <a:rPr lang="en-US" sz="4000" dirty="0">
                <a:latin typeface="Poppins"/>
                <a:cs typeface="Poppins"/>
              </a:rPr>
              <a:t>(1/2)</a:t>
            </a:r>
          </a:p>
        </p:txBody>
      </p:sp>
    </p:spTree>
    <p:extLst>
      <p:ext uri="{BB962C8B-B14F-4D97-AF65-F5344CB8AC3E}">
        <p14:creationId xmlns:p14="http://schemas.microsoft.com/office/powerpoint/2010/main" val="416414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24">
            <a:extLst>
              <a:ext uri="{FF2B5EF4-FFF2-40B4-BE49-F238E27FC236}">
                <a16:creationId xmlns:a16="http://schemas.microsoft.com/office/drawing/2014/main" id="{D02FEE6F-5CC2-4A45-AC60-F098A1F104EC}"/>
              </a:ext>
            </a:extLst>
          </p:cNvPr>
          <p:cNvSpPr/>
          <p:nvPr/>
        </p:nvSpPr>
        <p:spPr>
          <a:xfrm>
            <a:off x="2083093" y="2286232"/>
            <a:ext cx="15214307" cy="1322184"/>
          </a:xfrm>
          <a:custGeom>
            <a:avLst/>
            <a:gdLst>
              <a:gd name="connsiteX0" fmla="*/ 0 w 7372437"/>
              <a:gd name="connsiteY0" fmla="*/ 0 h 661092"/>
              <a:gd name="connsiteX1" fmla="*/ 7372437 w 7372437"/>
              <a:gd name="connsiteY1" fmla="*/ 0 h 661092"/>
              <a:gd name="connsiteX2" fmla="*/ 7372437 w 7372437"/>
              <a:gd name="connsiteY2" fmla="*/ 661092 h 661092"/>
              <a:gd name="connsiteX3" fmla="*/ 0 w 7372437"/>
              <a:gd name="connsiteY3" fmla="*/ 661092 h 661092"/>
              <a:gd name="connsiteX4" fmla="*/ 0 w 7372437"/>
              <a:gd name="connsiteY4" fmla="*/ 0 h 66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2437" h="661092">
                <a:moveTo>
                  <a:pt x="0" y="0"/>
                </a:moveTo>
                <a:lnTo>
                  <a:pt x="7372437" y="0"/>
                </a:lnTo>
                <a:lnTo>
                  <a:pt x="7372437" y="661092"/>
                </a:lnTo>
                <a:lnTo>
                  <a:pt x="0" y="661092"/>
                </a:lnTo>
                <a:lnTo>
                  <a:pt x="0" y="0"/>
                </a:lnTo>
                <a:close/>
              </a:path>
            </a:pathLst>
          </a:custGeom>
          <a:solidFill>
            <a:schemeClr val="bg1">
              <a:alpha val="20000"/>
            </a:schemeClr>
          </a:solidFill>
          <a:ln>
            <a:noFill/>
          </a:ln>
          <a:effectLst/>
        </p:spPr>
        <p:txBody>
          <a:bodyPr spcFirstLastPara="0" vert="horz" wrap="square" lIns="139932" tIns="139932" rIns="139932" bIns="139932" numCol="1" spcCol="1270" anchor="ctr" anchorCtr="0">
            <a:noAutofit/>
          </a:bodyPr>
          <a:lstStyle/>
          <a:p>
            <a:pPr defTabSz="1955800">
              <a:spcBef>
                <a:spcPct val="0"/>
              </a:spcBef>
              <a:spcAft>
                <a:spcPct val="35000"/>
              </a:spcAft>
              <a:defRPr/>
            </a:pPr>
            <a:r>
              <a:rPr lang="en-GB" sz="3200" b="1" kern="0" dirty="0">
                <a:ln w="0"/>
                <a:solidFill>
                  <a:srgbClr val="00A1DF"/>
                </a:solidFill>
                <a:latin typeface="Arial"/>
                <a:ea typeface=""/>
                <a:cs typeface=""/>
              </a:rPr>
              <a:t>Sustainable Development Goals:</a:t>
            </a:r>
            <a:r>
              <a:rPr lang="en-GB" sz="3200" b="1" kern="0" dirty="0">
                <a:ln w="0"/>
                <a:solidFill>
                  <a:srgbClr val="005CB9"/>
                </a:solidFill>
                <a:latin typeface="Arial"/>
                <a:ea typeface=""/>
                <a:cs typeface=""/>
              </a:rPr>
              <a:t> </a:t>
            </a:r>
            <a:r>
              <a:rPr lang="en-GB" sz="3200" kern="0" dirty="0">
                <a:ln w="0"/>
                <a:solidFill>
                  <a:srgbClr val="005CB9"/>
                </a:solidFill>
                <a:latin typeface="Arial"/>
                <a:ea typeface=""/>
                <a:cs typeface=""/>
              </a:rPr>
              <a:t>Reaching every child with immunisation is a first, realistic step to </a:t>
            </a:r>
            <a:r>
              <a:rPr lang="en-GB" sz="3200" b="1" i="1" kern="0" dirty="0">
                <a:ln w="0"/>
                <a:solidFill>
                  <a:srgbClr val="00A1DF"/>
                </a:solidFill>
                <a:latin typeface="Arial"/>
                <a:ea typeface=""/>
                <a:cs typeface=""/>
              </a:rPr>
              <a:t>leaving no one behind </a:t>
            </a:r>
            <a:r>
              <a:rPr lang="en-GB" sz="3200" kern="0" dirty="0">
                <a:ln w="0"/>
                <a:solidFill>
                  <a:srgbClr val="005CB9"/>
                </a:solidFill>
                <a:latin typeface="Arial"/>
                <a:ea typeface=""/>
                <a:cs typeface=""/>
              </a:rPr>
              <a:t>and universal health coverage</a:t>
            </a:r>
            <a:endParaRPr lang="en-US" sz="3200" kern="0" dirty="0">
              <a:ln w="0"/>
              <a:solidFill>
                <a:srgbClr val="005CB9"/>
              </a:solidFill>
              <a:latin typeface="Arial"/>
              <a:ea typeface=""/>
              <a:cs typeface=""/>
            </a:endParaRPr>
          </a:p>
        </p:txBody>
      </p:sp>
      <p:sp>
        <p:nvSpPr>
          <p:cNvPr id="36" name="Freeform: Shape 27">
            <a:extLst>
              <a:ext uri="{FF2B5EF4-FFF2-40B4-BE49-F238E27FC236}">
                <a16:creationId xmlns:a16="http://schemas.microsoft.com/office/drawing/2014/main" id="{83ADBF2F-36B1-4D96-A91D-3B46EEA0A7CC}"/>
              </a:ext>
            </a:extLst>
          </p:cNvPr>
          <p:cNvSpPr/>
          <p:nvPr/>
        </p:nvSpPr>
        <p:spPr>
          <a:xfrm>
            <a:off x="2409068" y="3938964"/>
            <a:ext cx="15663924" cy="1322184"/>
          </a:xfrm>
          <a:custGeom>
            <a:avLst/>
            <a:gdLst>
              <a:gd name="connsiteX0" fmla="*/ 0 w 7372437"/>
              <a:gd name="connsiteY0" fmla="*/ 0 h 661092"/>
              <a:gd name="connsiteX1" fmla="*/ 7372437 w 7372437"/>
              <a:gd name="connsiteY1" fmla="*/ 0 h 661092"/>
              <a:gd name="connsiteX2" fmla="*/ 7372437 w 7372437"/>
              <a:gd name="connsiteY2" fmla="*/ 661092 h 661092"/>
              <a:gd name="connsiteX3" fmla="*/ 0 w 7372437"/>
              <a:gd name="connsiteY3" fmla="*/ 661092 h 661092"/>
              <a:gd name="connsiteX4" fmla="*/ 0 w 7372437"/>
              <a:gd name="connsiteY4" fmla="*/ 0 h 66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2437" h="661092">
                <a:moveTo>
                  <a:pt x="0" y="0"/>
                </a:moveTo>
                <a:lnTo>
                  <a:pt x="7372437" y="0"/>
                </a:lnTo>
                <a:lnTo>
                  <a:pt x="7372437" y="661092"/>
                </a:lnTo>
                <a:lnTo>
                  <a:pt x="0" y="661092"/>
                </a:lnTo>
                <a:lnTo>
                  <a:pt x="0" y="0"/>
                </a:lnTo>
                <a:close/>
              </a:path>
            </a:pathLst>
          </a:custGeom>
          <a:noFill/>
          <a:ln>
            <a:noFill/>
          </a:ln>
          <a:effectLst/>
        </p:spPr>
        <p:txBody>
          <a:bodyPr spcFirstLastPara="0" vert="horz" wrap="square" lIns="139932" tIns="139932" rIns="139932" bIns="139932" numCol="1" spcCol="1270" anchor="ctr" anchorCtr="0">
            <a:noAutofit/>
          </a:bodyPr>
          <a:lstStyle/>
          <a:p>
            <a:pPr defTabSz="1955800">
              <a:spcBef>
                <a:spcPct val="0"/>
              </a:spcBef>
              <a:spcAft>
                <a:spcPct val="35000"/>
              </a:spcAft>
              <a:defRPr/>
            </a:pPr>
            <a:endParaRPr lang="en-US" sz="3600" kern="0">
              <a:ln w="0"/>
              <a:solidFill>
                <a:srgbClr val="005CB9"/>
              </a:solidFill>
              <a:latin typeface="Arial"/>
              <a:ea typeface=""/>
              <a:cs typeface=""/>
            </a:endParaRPr>
          </a:p>
        </p:txBody>
      </p:sp>
      <p:sp>
        <p:nvSpPr>
          <p:cNvPr id="38" name="Freeform: Shape 30">
            <a:extLst>
              <a:ext uri="{FF2B5EF4-FFF2-40B4-BE49-F238E27FC236}">
                <a16:creationId xmlns:a16="http://schemas.microsoft.com/office/drawing/2014/main" id="{AF15B9A5-E033-4A7F-8589-3D4911DB1344}"/>
              </a:ext>
            </a:extLst>
          </p:cNvPr>
          <p:cNvSpPr/>
          <p:nvPr/>
        </p:nvSpPr>
        <p:spPr>
          <a:xfrm>
            <a:off x="2281854" y="5591696"/>
            <a:ext cx="15663924" cy="1322184"/>
          </a:xfrm>
          <a:custGeom>
            <a:avLst/>
            <a:gdLst>
              <a:gd name="connsiteX0" fmla="*/ 0 w 7372437"/>
              <a:gd name="connsiteY0" fmla="*/ 0 h 661092"/>
              <a:gd name="connsiteX1" fmla="*/ 7372437 w 7372437"/>
              <a:gd name="connsiteY1" fmla="*/ 0 h 661092"/>
              <a:gd name="connsiteX2" fmla="*/ 7372437 w 7372437"/>
              <a:gd name="connsiteY2" fmla="*/ 661092 h 661092"/>
              <a:gd name="connsiteX3" fmla="*/ 0 w 7372437"/>
              <a:gd name="connsiteY3" fmla="*/ 661092 h 661092"/>
              <a:gd name="connsiteX4" fmla="*/ 0 w 7372437"/>
              <a:gd name="connsiteY4" fmla="*/ 0 h 66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2437" h="661092">
                <a:moveTo>
                  <a:pt x="0" y="0"/>
                </a:moveTo>
                <a:lnTo>
                  <a:pt x="7372437" y="0"/>
                </a:lnTo>
                <a:lnTo>
                  <a:pt x="7372437" y="661092"/>
                </a:lnTo>
                <a:lnTo>
                  <a:pt x="0" y="661092"/>
                </a:lnTo>
                <a:lnTo>
                  <a:pt x="0" y="0"/>
                </a:lnTo>
                <a:close/>
              </a:path>
            </a:pathLst>
          </a:custGeom>
          <a:noFill/>
          <a:ln>
            <a:noFill/>
          </a:ln>
          <a:effectLst/>
        </p:spPr>
        <p:txBody>
          <a:bodyPr spcFirstLastPara="0" vert="horz" wrap="square" lIns="139932" tIns="139932" rIns="139932" bIns="139932" numCol="1" spcCol="1270" anchor="ctr" anchorCtr="0">
            <a:noAutofit/>
          </a:bodyPr>
          <a:lstStyle/>
          <a:p>
            <a:pPr defTabSz="1955800">
              <a:spcBef>
                <a:spcPct val="0"/>
              </a:spcBef>
              <a:spcAft>
                <a:spcPct val="35000"/>
              </a:spcAft>
              <a:defRPr/>
            </a:pPr>
            <a:endParaRPr lang="en-US" sz="3600" kern="0">
              <a:ln w="0"/>
              <a:solidFill>
                <a:srgbClr val="005CB9"/>
              </a:solidFill>
              <a:latin typeface="Arial"/>
              <a:ea typeface=""/>
              <a:cs typeface=""/>
            </a:endParaRPr>
          </a:p>
        </p:txBody>
      </p:sp>
      <p:sp>
        <p:nvSpPr>
          <p:cNvPr id="39" name="Rectangle 38" descr="Group of people">
            <a:extLst>
              <a:ext uri="{FF2B5EF4-FFF2-40B4-BE49-F238E27FC236}">
                <a16:creationId xmlns:a16="http://schemas.microsoft.com/office/drawing/2014/main" id="{B88CE009-13A7-4E87-B671-C846D3D34BD0}"/>
              </a:ext>
            </a:extLst>
          </p:cNvPr>
          <p:cNvSpPr/>
          <p:nvPr/>
        </p:nvSpPr>
        <p:spPr>
          <a:xfrm>
            <a:off x="711882" y="5405884"/>
            <a:ext cx="1266008" cy="1191728"/>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25400" cap="flat" cmpd="sng" algn="ctr">
            <a:noFill/>
            <a:prstDash val="solid"/>
          </a:ln>
          <a:effectLst/>
        </p:spPr>
        <p:txBody>
          <a:bodyPr/>
          <a:lstStyle/>
          <a:p>
            <a:pPr defTabSz="1828800">
              <a:defRPr/>
            </a:pPr>
            <a:endParaRPr lang="en-US" sz="2800" kern="0">
              <a:solidFill>
                <a:srgbClr val="005CB9"/>
              </a:solidFill>
              <a:latin typeface="Arial"/>
              <a:ea typeface=""/>
              <a:cs typeface=""/>
            </a:endParaRPr>
          </a:p>
        </p:txBody>
      </p:sp>
      <p:sp>
        <p:nvSpPr>
          <p:cNvPr id="40" name="Freeform: Shape 33">
            <a:extLst>
              <a:ext uri="{FF2B5EF4-FFF2-40B4-BE49-F238E27FC236}">
                <a16:creationId xmlns:a16="http://schemas.microsoft.com/office/drawing/2014/main" id="{DE03B31E-0607-4F6B-8E07-32E50A989935}"/>
              </a:ext>
            </a:extLst>
          </p:cNvPr>
          <p:cNvSpPr/>
          <p:nvPr/>
        </p:nvSpPr>
        <p:spPr>
          <a:xfrm>
            <a:off x="2281854" y="7244428"/>
            <a:ext cx="15663924" cy="1322184"/>
          </a:xfrm>
          <a:custGeom>
            <a:avLst/>
            <a:gdLst>
              <a:gd name="connsiteX0" fmla="*/ 0 w 7372437"/>
              <a:gd name="connsiteY0" fmla="*/ 0 h 661092"/>
              <a:gd name="connsiteX1" fmla="*/ 7372437 w 7372437"/>
              <a:gd name="connsiteY1" fmla="*/ 0 h 661092"/>
              <a:gd name="connsiteX2" fmla="*/ 7372437 w 7372437"/>
              <a:gd name="connsiteY2" fmla="*/ 661092 h 661092"/>
              <a:gd name="connsiteX3" fmla="*/ 0 w 7372437"/>
              <a:gd name="connsiteY3" fmla="*/ 661092 h 661092"/>
              <a:gd name="connsiteX4" fmla="*/ 0 w 7372437"/>
              <a:gd name="connsiteY4" fmla="*/ 0 h 66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2437" h="661092">
                <a:moveTo>
                  <a:pt x="0" y="0"/>
                </a:moveTo>
                <a:lnTo>
                  <a:pt x="7372437" y="0"/>
                </a:lnTo>
                <a:lnTo>
                  <a:pt x="7372437" y="661092"/>
                </a:lnTo>
                <a:lnTo>
                  <a:pt x="0" y="661092"/>
                </a:lnTo>
                <a:lnTo>
                  <a:pt x="0" y="0"/>
                </a:lnTo>
                <a:close/>
              </a:path>
            </a:pathLst>
          </a:custGeom>
          <a:noFill/>
          <a:ln>
            <a:noFill/>
          </a:ln>
          <a:effectLst/>
        </p:spPr>
        <p:txBody>
          <a:bodyPr spcFirstLastPara="0" vert="horz" wrap="square" lIns="139932" tIns="139932" rIns="139932" bIns="139932" numCol="1" spcCol="1270" anchor="ctr" anchorCtr="0">
            <a:noAutofit/>
          </a:bodyPr>
          <a:lstStyle/>
          <a:p>
            <a:pPr defTabSz="1955800">
              <a:spcBef>
                <a:spcPct val="0"/>
              </a:spcBef>
              <a:spcAft>
                <a:spcPct val="35000"/>
              </a:spcAft>
              <a:defRPr/>
            </a:pPr>
            <a:endParaRPr lang="en-US" sz="3600" kern="0">
              <a:ln w="0"/>
              <a:solidFill>
                <a:srgbClr val="005CB9"/>
              </a:solidFill>
              <a:latin typeface="Arial"/>
              <a:ea typeface=""/>
              <a:cs typeface=""/>
            </a:endParaRPr>
          </a:p>
        </p:txBody>
      </p:sp>
      <p:sp>
        <p:nvSpPr>
          <p:cNvPr id="41" name="Rectangle 40">
            <a:extLst>
              <a:ext uri="{FF2B5EF4-FFF2-40B4-BE49-F238E27FC236}">
                <a16:creationId xmlns:a16="http://schemas.microsoft.com/office/drawing/2014/main" id="{B9AAA223-F7A6-4B24-864A-044073F8A1EC}"/>
              </a:ext>
            </a:extLst>
          </p:cNvPr>
          <p:cNvSpPr/>
          <p:nvPr/>
        </p:nvSpPr>
        <p:spPr>
          <a:xfrm>
            <a:off x="904504" y="2489482"/>
            <a:ext cx="880764" cy="899788"/>
          </a:xfrm>
          <a:prstGeom prst="rect">
            <a:avLst/>
          </a:prstGeom>
          <a:blipFill>
            <a:blip r:embed="rId4" cstate="print">
              <a:duotone>
                <a:srgbClr val="005CB9">
                  <a:shade val="45000"/>
                  <a:satMod val="135000"/>
                </a:srgbClr>
                <a:prstClr val="white"/>
              </a:duotone>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pPr defTabSz="1828800">
              <a:defRPr/>
            </a:pPr>
            <a:endParaRPr lang="en-US" sz="3600" kern="0">
              <a:solidFill>
                <a:srgbClr val="FFFFFF"/>
              </a:solidFill>
              <a:latin typeface="Arial"/>
              <a:ea typeface=""/>
              <a:cs typeface=""/>
            </a:endParaRPr>
          </a:p>
        </p:txBody>
      </p:sp>
      <p:sp>
        <p:nvSpPr>
          <p:cNvPr id="42" name="TextBox 19">
            <a:extLst>
              <a:ext uri="{FF2B5EF4-FFF2-40B4-BE49-F238E27FC236}">
                <a16:creationId xmlns:a16="http://schemas.microsoft.com/office/drawing/2014/main" id="{B005876D-26AD-4198-B121-A7C0F464EE53}"/>
              </a:ext>
            </a:extLst>
          </p:cNvPr>
          <p:cNvSpPr txBox="1"/>
          <p:nvPr/>
        </p:nvSpPr>
        <p:spPr>
          <a:xfrm>
            <a:off x="2083094" y="6899413"/>
            <a:ext cx="15061906" cy="1077218"/>
          </a:xfrm>
          <a:prstGeom prst="rect">
            <a:avLst/>
          </a:prstGeom>
          <a:solidFill>
            <a:schemeClr val="bg1">
              <a:alpha val="20000"/>
            </a:schemeClr>
          </a:solidFill>
          <a:ln>
            <a:noFill/>
          </a:ln>
        </p:spPr>
        <p:txBody>
          <a:bodyPr wrap="square">
            <a:spAutoFit/>
          </a:bodyPr>
          <a:lstStyle/>
          <a:p>
            <a:pPr defTabSz="1955800">
              <a:spcBef>
                <a:spcPct val="0"/>
              </a:spcBef>
              <a:spcAft>
                <a:spcPct val="35000"/>
              </a:spcAft>
            </a:pPr>
            <a:r>
              <a:rPr lang="en-GB" sz="3200" b="1" dirty="0">
                <a:ln w="0"/>
                <a:solidFill>
                  <a:srgbClr val="00A1DF"/>
                </a:solidFill>
                <a:latin typeface="Arial"/>
              </a:rPr>
              <a:t>Foundation for Primary Health Care: </a:t>
            </a:r>
            <a:r>
              <a:rPr lang="en-GB" sz="3200" dirty="0">
                <a:ln w="0"/>
                <a:solidFill>
                  <a:srgbClr val="005CB9"/>
                </a:solidFill>
                <a:latin typeface="Arial"/>
              </a:rPr>
              <a:t>Immunisation services can be a pathfinder </a:t>
            </a:r>
            <a:br>
              <a:rPr lang="en-GB" sz="3200" dirty="0">
                <a:ln w="0"/>
                <a:solidFill>
                  <a:srgbClr val="005CB9"/>
                </a:solidFill>
                <a:latin typeface="Arial"/>
              </a:rPr>
            </a:br>
            <a:r>
              <a:rPr lang="en-GB" sz="3200" dirty="0">
                <a:ln w="0"/>
                <a:solidFill>
                  <a:srgbClr val="005CB9"/>
                </a:solidFill>
                <a:latin typeface="Arial"/>
              </a:rPr>
              <a:t>for reaching missed communities with essential PHC services</a:t>
            </a:r>
            <a:endParaRPr lang="en-US" sz="3200" dirty="0">
              <a:ln w="0"/>
              <a:solidFill>
                <a:srgbClr val="005CB9"/>
              </a:solidFill>
              <a:latin typeface="Arial"/>
            </a:endParaRPr>
          </a:p>
        </p:txBody>
      </p:sp>
      <p:sp>
        <p:nvSpPr>
          <p:cNvPr id="43" name="TextBox 20">
            <a:extLst>
              <a:ext uri="{FF2B5EF4-FFF2-40B4-BE49-F238E27FC236}">
                <a16:creationId xmlns:a16="http://schemas.microsoft.com/office/drawing/2014/main" id="{631053F2-FBAE-4B8A-841F-C89E517CDC34}"/>
              </a:ext>
            </a:extLst>
          </p:cNvPr>
          <p:cNvSpPr txBox="1"/>
          <p:nvPr/>
        </p:nvSpPr>
        <p:spPr>
          <a:xfrm>
            <a:off x="2083093" y="5412565"/>
            <a:ext cx="15519107" cy="1077218"/>
          </a:xfrm>
          <a:prstGeom prst="rect">
            <a:avLst/>
          </a:prstGeom>
          <a:solidFill>
            <a:schemeClr val="bg1">
              <a:alpha val="20000"/>
            </a:schemeClr>
          </a:solidFill>
        </p:spPr>
        <p:txBody>
          <a:bodyPr wrap="square">
            <a:spAutoFit/>
          </a:bodyPr>
          <a:lstStyle/>
          <a:p>
            <a:pPr defTabSz="1828800"/>
            <a:r>
              <a:rPr lang="en-GB" sz="3200" b="1" dirty="0">
                <a:ln w="0"/>
                <a:solidFill>
                  <a:srgbClr val="00A1DF"/>
                </a:solidFill>
                <a:latin typeface="Arial"/>
              </a:rPr>
              <a:t>Greatest impact: </a:t>
            </a:r>
            <a:r>
              <a:rPr lang="en-GB" sz="3200" dirty="0">
                <a:ln w="0"/>
                <a:solidFill>
                  <a:srgbClr val="005CB9"/>
                </a:solidFill>
                <a:latin typeface="Arial"/>
              </a:rPr>
              <a:t>Zero-dose children often live in missed communities suffering multiple deprivations, who are least resilient to VPDs</a:t>
            </a:r>
            <a:endParaRPr lang="en-US" sz="3200" dirty="0">
              <a:ln w="0"/>
              <a:solidFill>
                <a:srgbClr val="005CB9"/>
              </a:solidFill>
              <a:latin typeface="Arial"/>
            </a:endParaRPr>
          </a:p>
        </p:txBody>
      </p:sp>
      <p:sp>
        <p:nvSpPr>
          <p:cNvPr id="44" name="TextBox 34">
            <a:extLst>
              <a:ext uri="{FF2B5EF4-FFF2-40B4-BE49-F238E27FC236}">
                <a16:creationId xmlns:a16="http://schemas.microsoft.com/office/drawing/2014/main" id="{69251945-1772-4752-AAC7-C7620A79F08E}"/>
              </a:ext>
            </a:extLst>
          </p:cNvPr>
          <p:cNvSpPr txBox="1"/>
          <p:nvPr/>
        </p:nvSpPr>
        <p:spPr>
          <a:xfrm>
            <a:off x="2083093" y="3925717"/>
            <a:ext cx="15214307" cy="1077218"/>
          </a:xfrm>
          <a:prstGeom prst="rect">
            <a:avLst/>
          </a:prstGeom>
          <a:solidFill>
            <a:schemeClr val="bg1">
              <a:alpha val="20000"/>
            </a:schemeClr>
          </a:solidFill>
          <a:ln>
            <a:noFill/>
          </a:ln>
        </p:spPr>
        <p:txBody>
          <a:bodyPr wrap="square">
            <a:spAutoFit/>
          </a:bodyPr>
          <a:lstStyle/>
          <a:p>
            <a:pPr defTabSz="1955800">
              <a:spcBef>
                <a:spcPct val="0"/>
              </a:spcBef>
              <a:spcAft>
                <a:spcPct val="35000"/>
              </a:spcAft>
            </a:pPr>
            <a:r>
              <a:rPr lang="en-GB" sz="3200" b="1" dirty="0">
                <a:ln w="0"/>
                <a:solidFill>
                  <a:srgbClr val="00A1DF"/>
                </a:solidFill>
                <a:latin typeface="Arial"/>
              </a:rPr>
              <a:t>Value for money: </a:t>
            </a:r>
            <a:r>
              <a:rPr lang="en-GB" sz="3200" dirty="0">
                <a:ln w="0"/>
                <a:solidFill>
                  <a:srgbClr val="005CB9"/>
                </a:solidFill>
                <a:latin typeface="Arial"/>
              </a:rPr>
              <a:t>Immunisation most cost-effective health intervention – countries </a:t>
            </a:r>
            <a:br>
              <a:rPr lang="en-GB" sz="3200" dirty="0">
                <a:ln w="0"/>
                <a:solidFill>
                  <a:srgbClr val="005CB9"/>
                </a:solidFill>
                <a:latin typeface="Arial"/>
              </a:rPr>
            </a:br>
            <a:r>
              <a:rPr lang="en-GB" sz="3200" dirty="0">
                <a:ln w="0"/>
                <a:solidFill>
                  <a:srgbClr val="005CB9"/>
                </a:solidFill>
                <a:latin typeface="Arial"/>
              </a:rPr>
              <a:t>will need to prioritise health spending as they recover from COVID</a:t>
            </a:r>
            <a:endParaRPr lang="en-US" sz="3200" dirty="0">
              <a:ln w="0"/>
              <a:solidFill>
                <a:srgbClr val="005CB9"/>
              </a:solidFill>
              <a:latin typeface="Arial"/>
            </a:endParaRPr>
          </a:p>
        </p:txBody>
      </p:sp>
      <p:sp>
        <p:nvSpPr>
          <p:cNvPr id="45" name="Rectangle 44" descr="Medical">
            <a:extLst>
              <a:ext uri="{FF2B5EF4-FFF2-40B4-BE49-F238E27FC236}">
                <a16:creationId xmlns:a16="http://schemas.microsoft.com/office/drawing/2014/main" id="{ACD30F39-FFAE-490B-8C75-C25607AD443A}"/>
              </a:ext>
            </a:extLst>
          </p:cNvPr>
          <p:cNvSpPr/>
          <p:nvPr/>
        </p:nvSpPr>
        <p:spPr>
          <a:xfrm>
            <a:off x="877972" y="7022446"/>
            <a:ext cx="933828" cy="933828"/>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p:spPr>
        <p:txBody>
          <a:bodyPr/>
          <a:lstStyle/>
          <a:p>
            <a:pPr defTabSz="1828800">
              <a:defRPr/>
            </a:pPr>
            <a:endParaRPr lang="en-US" sz="3600" kern="0">
              <a:ln w="0"/>
              <a:solidFill>
                <a:srgbClr val="005CB9"/>
              </a:solidFill>
              <a:latin typeface="Arial"/>
              <a:ea typeface=""/>
              <a:cs typeface=""/>
            </a:endParaRPr>
          </a:p>
        </p:txBody>
      </p:sp>
      <p:sp>
        <p:nvSpPr>
          <p:cNvPr id="47" name="Rectangle 46" descr="Circles with arrows">
            <a:extLst>
              <a:ext uri="{FF2B5EF4-FFF2-40B4-BE49-F238E27FC236}">
                <a16:creationId xmlns:a16="http://schemas.microsoft.com/office/drawing/2014/main" id="{9D27FBA0-9D1F-4721-8619-5B81FBDFF0A9}"/>
              </a:ext>
            </a:extLst>
          </p:cNvPr>
          <p:cNvSpPr/>
          <p:nvPr/>
        </p:nvSpPr>
        <p:spPr>
          <a:xfrm>
            <a:off x="756712" y="8181558"/>
            <a:ext cx="1176348" cy="1107328"/>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p:spPr>
        <p:txBody>
          <a:bodyPr/>
          <a:lstStyle/>
          <a:p>
            <a:pPr defTabSz="1828800">
              <a:defRPr/>
            </a:pPr>
            <a:endParaRPr lang="en-US" sz="3600" kern="0">
              <a:solidFill>
                <a:srgbClr val="FFFFFF"/>
              </a:solidFill>
              <a:latin typeface="Arial"/>
              <a:ea typeface=""/>
              <a:cs typeface=""/>
            </a:endParaRPr>
          </a:p>
        </p:txBody>
      </p:sp>
      <p:sp>
        <p:nvSpPr>
          <p:cNvPr id="49" name="TextBox 41">
            <a:extLst>
              <a:ext uri="{FF2B5EF4-FFF2-40B4-BE49-F238E27FC236}">
                <a16:creationId xmlns:a16="http://schemas.microsoft.com/office/drawing/2014/main" id="{DC0DA836-7528-4AC4-B038-C11BB83E48CB}"/>
              </a:ext>
            </a:extLst>
          </p:cNvPr>
          <p:cNvSpPr txBox="1"/>
          <p:nvPr/>
        </p:nvSpPr>
        <p:spPr>
          <a:xfrm>
            <a:off x="2083094" y="8386262"/>
            <a:ext cx="13537906" cy="584775"/>
          </a:xfrm>
          <a:prstGeom prst="rect">
            <a:avLst/>
          </a:prstGeom>
          <a:solidFill>
            <a:schemeClr val="bg1">
              <a:alpha val="20000"/>
            </a:schemeClr>
          </a:solidFill>
        </p:spPr>
        <p:txBody>
          <a:bodyPr wrap="square">
            <a:spAutoFit/>
          </a:bodyPr>
          <a:lstStyle/>
          <a:p>
            <a:pPr defTabSz="1955800">
              <a:spcBef>
                <a:spcPct val="0"/>
              </a:spcBef>
              <a:spcAft>
                <a:spcPct val="35000"/>
              </a:spcAft>
            </a:pPr>
            <a:r>
              <a:rPr lang="en-GB" sz="3200" b="1">
                <a:ln w="0"/>
                <a:solidFill>
                  <a:srgbClr val="00A1DF"/>
                </a:solidFill>
                <a:latin typeface="Arial"/>
              </a:rPr>
              <a:t>Health security: </a:t>
            </a:r>
            <a:r>
              <a:rPr lang="en-GB" sz="3200">
                <a:ln w="0"/>
                <a:solidFill>
                  <a:srgbClr val="005CB9"/>
                </a:solidFill>
                <a:latin typeface="Arial"/>
              </a:rPr>
              <a:t>Missed communities' potential source of VPD outbreaks</a:t>
            </a:r>
            <a:endParaRPr lang="en-US" sz="3200">
              <a:ln w="0"/>
              <a:solidFill>
                <a:srgbClr val="005CB9"/>
              </a:solidFill>
              <a:latin typeface="Arial"/>
            </a:endParaRPr>
          </a:p>
        </p:txBody>
      </p:sp>
      <p:pic>
        <p:nvPicPr>
          <p:cNvPr id="50" name="Graphic 7" descr="Business Growth">
            <a:extLst>
              <a:ext uri="{FF2B5EF4-FFF2-40B4-BE49-F238E27FC236}">
                <a16:creationId xmlns:a16="http://schemas.microsoft.com/office/drawing/2014/main" id="{6B96C4C6-ABAF-47A2-9EA2-28FD4F72AD8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4660" y="3956260"/>
            <a:ext cx="1140452" cy="1140452"/>
          </a:xfrm>
          <a:prstGeom prst="rect">
            <a:avLst/>
          </a:prstGeom>
        </p:spPr>
      </p:pic>
      <p:sp>
        <p:nvSpPr>
          <p:cNvPr id="2" name="Title 1"/>
          <p:cNvSpPr>
            <a:spLocks noGrp="1"/>
          </p:cNvSpPr>
          <p:nvPr>
            <p:ph type="title"/>
          </p:nvPr>
        </p:nvSpPr>
        <p:spPr/>
        <p:txBody>
          <a:bodyPr/>
          <a:lstStyle/>
          <a:p>
            <a:r>
              <a:rPr lang="en-US" sz="4400" dirty="0"/>
              <a:t>Why should we invest in reaching zero-dose children </a:t>
            </a:r>
            <a:br>
              <a:rPr lang="en-US" sz="4400" dirty="0"/>
            </a:br>
            <a:r>
              <a:rPr lang="en-US" sz="4400" dirty="0"/>
              <a:t>and missed communities?</a:t>
            </a:r>
          </a:p>
        </p:txBody>
      </p:sp>
    </p:spTree>
    <p:extLst>
      <p:ext uri="{BB962C8B-B14F-4D97-AF65-F5344CB8AC3E}">
        <p14:creationId xmlns:p14="http://schemas.microsoft.com/office/powerpoint/2010/main" val="381130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3176" y="3176"/>
          <a:ext cx="3176" cy="3176"/>
        </p:xfrm>
        <a:graphic>
          <a:graphicData uri="http://schemas.openxmlformats.org/presentationml/2006/ole">
            <mc:AlternateContent xmlns:mc="http://schemas.openxmlformats.org/markup-compatibility/2006">
              <mc:Choice xmlns:v="urn:schemas-microsoft-com:vml" Requires="v">
                <p:oleObj spid="_x0000_s2059"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3176" y="3176"/>
                        <a:ext cx="3176" cy="3176"/>
                      </a:xfrm>
                      <a:prstGeom prst="rect">
                        <a:avLst/>
                      </a:prstGeom>
                    </p:spPr>
                  </p:pic>
                </p:oleObj>
              </mc:Fallback>
            </mc:AlternateContent>
          </a:graphicData>
        </a:graphic>
      </p:graphicFrame>
      <p:sp>
        <p:nvSpPr>
          <p:cNvPr id="16" name="Rectangle 15" hidden="1"/>
          <p:cNvSpPr/>
          <p:nvPr>
            <p:custDataLst>
              <p:tags r:id="rId3"/>
            </p:custDataLst>
          </p:nvPr>
        </p:nvSpPr>
        <p:spPr>
          <a:xfrm>
            <a:off x="0" y="0"/>
            <a:ext cx="317500" cy="31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1828800">
              <a:lnSpc>
                <a:spcPct val="90000"/>
              </a:lnSpc>
              <a:spcBef>
                <a:spcPct val="0"/>
              </a:spcBef>
              <a:spcAft>
                <a:spcPct val="0"/>
              </a:spcAft>
              <a:defRPr/>
            </a:pPr>
            <a:endParaRPr lang="en-GB" sz="5600">
              <a:solidFill>
                <a:srgbClr val="FFFFFF"/>
              </a:solidFill>
              <a:latin typeface="Arial"/>
              <a:sym typeface="Arial" panose="020B0604020202020204" pitchFamily="34" charset="0"/>
            </a:endParaRPr>
          </a:p>
        </p:txBody>
      </p:sp>
      <p:sp>
        <p:nvSpPr>
          <p:cNvPr id="22" name="Rectangle 21">
            <a:extLst>
              <a:ext uri="{FF2B5EF4-FFF2-40B4-BE49-F238E27FC236}">
                <a16:creationId xmlns:a16="http://schemas.microsoft.com/office/drawing/2014/main" id="{197C918B-2EE7-453E-A718-2F3072CD4F27}"/>
              </a:ext>
            </a:extLst>
          </p:cNvPr>
          <p:cNvSpPr/>
          <p:nvPr/>
        </p:nvSpPr>
        <p:spPr>
          <a:xfrm>
            <a:off x="4987494" y="2546083"/>
            <a:ext cx="6283000" cy="22992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a:solidFill>
                  <a:srgbClr val="005CB9"/>
                </a:solidFill>
                <a:latin typeface="Arial"/>
              </a:rPr>
              <a:t>Urban poor</a:t>
            </a:r>
          </a:p>
        </p:txBody>
      </p:sp>
      <p:sp>
        <p:nvSpPr>
          <p:cNvPr id="23" name="Rectangle 22">
            <a:extLst>
              <a:ext uri="{FF2B5EF4-FFF2-40B4-BE49-F238E27FC236}">
                <a16:creationId xmlns:a16="http://schemas.microsoft.com/office/drawing/2014/main" id="{FB8E2ED5-6D3E-4B49-A4CA-08199FF0E372}"/>
              </a:ext>
            </a:extLst>
          </p:cNvPr>
          <p:cNvSpPr/>
          <p:nvPr/>
        </p:nvSpPr>
        <p:spPr>
          <a:xfrm>
            <a:off x="4987494" y="4923060"/>
            <a:ext cx="6283000" cy="22858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a:solidFill>
                  <a:srgbClr val="005CB9"/>
                </a:solidFill>
                <a:latin typeface="Arial"/>
              </a:rPr>
              <a:t>Remote communities &amp; </a:t>
            </a:r>
          </a:p>
          <a:p>
            <a:pPr algn="ctr" defTabSz="1371600">
              <a:defRPr/>
            </a:pPr>
            <a:r>
              <a:rPr lang="en-GB" sz="3600" b="1">
                <a:solidFill>
                  <a:srgbClr val="005CB9"/>
                </a:solidFill>
                <a:latin typeface="Arial"/>
              </a:rPr>
              <a:t>nomadic groups</a:t>
            </a:r>
          </a:p>
        </p:txBody>
      </p:sp>
      <p:sp>
        <p:nvSpPr>
          <p:cNvPr id="24" name="Rectangle 23">
            <a:extLst>
              <a:ext uri="{FF2B5EF4-FFF2-40B4-BE49-F238E27FC236}">
                <a16:creationId xmlns:a16="http://schemas.microsoft.com/office/drawing/2014/main" id="{BE146178-1AAE-400C-8EEB-00C9853E519B}"/>
              </a:ext>
            </a:extLst>
          </p:cNvPr>
          <p:cNvSpPr/>
          <p:nvPr/>
        </p:nvSpPr>
        <p:spPr>
          <a:xfrm>
            <a:off x="4987494" y="7299522"/>
            <a:ext cx="6283000" cy="22858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a:solidFill>
                  <a:srgbClr val="005CB9"/>
                </a:solidFill>
                <a:latin typeface="Arial"/>
              </a:rPr>
              <a:t>Populations in conflict settings</a:t>
            </a:r>
          </a:p>
        </p:txBody>
      </p:sp>
      <p:pic>
        <p:nvPicPr>
          <p:cNvPr id="35" name="Picture 34">
            <a:extLst>
              <a:ext uri="{FF2B5EF4-FFF2-40B4-BE49-F238E27FC236}">
                <a16:creationId xmlns:a16="http://schemas.microsoft.com/office/drawing/2014/main" id="{0BE4FBC3-BA45-43D6-A8F4-0C6B692060D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90315" y="2549255"/>
            <a:ext cx="3438866" cy="2292862"/>
          </a:xfrm>
          <a:prstGeom prst="rect">
            <a:avLst/>
          </a:prstGeom>
        </p:spPr>
      </p:pic>
      <p:pic>
        <p:nvPicPr>
          <p:cNvPr id="36" name="Picture 35">
            <a:extLst>
              <a:ext uri="{FF2B5EF4-FFF2-40B4-BE49-F238E27FC236}">
                <a16:creationId xmlns:a16="http://schemas.microsoft.com/office/drawing/2014/main" id="{E7684A92-95C8-40E3-8948-E7BD46E6833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78587" y="4923060"/>
            <a:ext cx="3450594" cy="2285860"/>
          </a:xfrm>
          <a:prstGeom prst="rect">
            <a:avLst/>
          </a:prstGeom>
        </p:spPr>
      </p:pic>
      <p:pic>
        <p:nvPicPr>
          <p:cNvPr id="37" name="Picture 36">
            <a:extLst>
              <a:ext uri="{FF2B5EF4-FFF2-40B4-BE49-F238E27FC236}">
                <a16:creationId xmlns:a16="http://schemas.microsoft.com/office/drawing/2014/main" id="{9E4F8B15-03D8-4171-B70B-1EDDAF81BFF1}"/>
              </a:ext>
            </a:extLst>
          </p:cNvPr>
          <p:cNvPicPr>
            <a:picLocks noChangeAspect="1"/>
          </p:cNvPicPr>
          <p:nvPr/>
        </p:nvPicPr>
        <p:blipFill rotWithShape="1">
          <a:blip r:embed="rId10"/>
          <a:srcRect l="9069"/>
          <a:stretch/>
        </p:blipFill>
        <p:spPr>
          <a:xfrm>
            <a:off x="1290313" y="7309609"/>
            <a:ext cx="3482638" cy="2300954"/>
          </a:xfrm>
          <a:prstGeom prst="rect">
            <a:avLst/>
          </a:prstGeom>
        </p:spPr>
      </p:pic>
      <p:grpSp>
        <p:nvGrpSpPr>
          <p:cNvPr id="5" name="Group 4">
            <a:extLst>
              <a:ext uri="{FF2B5EF4-FFF2-40B4-BE49-F238E27FC236}">
                <a16:creationId xmlns:a16="http://schemas.microsoft.com/office/drawing/2014/main" id="{43570FAC-94EB-4765-8EF0-B33FABEE96D1}"/>
              </a:ext>
            </a:extLst>
          </p:cNvPr>
          <p:cNvGrpSpPr/>
          <p:nvPr/>
        </p:nvGrpSpPr>
        <p:grpSpPr>
          <a:xfrm>
            <a:off x="11277600" y="2542666"/>
            <a:ext cx="5586526" cy="7042716"/>
            <a:chOff x="5784977" y="1282471"/>
            <a:chExt cx="2964247" cy="3510217"/>
          </a:xfrm>
        </p:grpSpPr>
        <p:sp>
          <p:nvSpPr>
            <p:cNvPr id="18" name="Rectangle 17">
              <a:extLst>
                <a:ext uri="{FF2B5EF4-FFF2-40B4-BE49-F238E27FC236}">
                  <a16:creationId xmlns:a16="http://schemas.microsoft.com/office/drawing/2014/main" id="{95AFEEB7-8E8C-472E-9196-268FB8568AD2}"/>
                </a:ext>
              </a:extLst>
            </p:cNvPr>
            <p:cNvSpPr/>
            <p:nvPr/>
          </p:nvSpPr>
          <p:spPr>
            <a:xfrm>
              <a:off x="5784977" y="1282471"/>
              <a:ext cx="2964247" cy="351021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defTabSz="1371600">
                <a:spcBef>
                  <a:spcPts val="1200"/>
                </a:spcBef>
                <a:spcAft>
                  <a:spcPts val="1200"/>
                </a:spcAft>
                <a:buClr>
                  <a:srgbClr val="343434"/>
                </a:buClr>
                <a:buFont typeface="Arial" panose="020B0604020202020204" pitchFamily="34" charset="0"/>
                <a:buChar char="•"/>
                <a:defRPr/>
              </a:pPr>
              <a:endParaRPr lang="en-GB" sz="2800" b="1">
                <a:solidFill>
                  <a:srgbClr val="A51890"/>
                </a:solidFill>
                <a:latin typeface="Arial"/>
              </a:endParaRPr>
            </a:p>
            <a:p>
              <a:pPr marL="571500" indent="-571500" defTabSz="1371600">
                <a:spcBef>
                  <a:spcPts val="1200"/>
                </a:spcBef>
                <a:spcAft>
                  <a:spcPts val="1200"/>
                </a:spcAft>
                <a:buClr>
                  <a:srgbClr val="343434"/>
                </a:buClr>
                <a:buFont typeface="Arial" panose="020B0604020202020204" pitchFamily="34" charset="0"/>
                <a:buChar char="•"/>
                <a:defRPr/>
              </a:pPr>
              <a:r>
                <a:rPr lang="en-GB" sz="2800" b="1">
                  <a:solidFill>
                    <a:srgbClr val="A51890"/>
                  </a:solidFill>
                  <a:latin typeface="Arial"/>
                </a:rPr>
                <a:t>Substantial variations </a:t>
              </a:r>
              <a:r>
                <a:rPr lang="en-GB" sz="2800">
                  <a:solidFill>
                    <a:srgbClr val="002060"/>
                  </a:solidFill>
                  <a:latin typeface="Arial"/>
                </a:rPr>
                <a:t>between &amp; within countries  </a:t>
              </a:r>
            </a:p>
            <a:p>
              <a:pPr marL="571500" indent="-571500" defTabSz="1371600">
                <a:spcBef>
                  <a:spcPts val="2400"/>
                </a:spcBef>
                <a:spcAft>
                  <a:spcPts val="1200"/>
                </a:spcAft>
                <a:buClr>
                  <a:srgbClr val="343434"/>
                </a:buClr>
                <a:buFont typeface="Arial" panose="020B0604020202020204" pitchFamily="34" charset="0"/>
                <a:buChar char="•"/>
                <a:defRPr/>
              </a:pPr>
              <a:r>
                <a:rPr lang="en-GB" sz="2800" b="1">
                  <a:solidFill>
                    <a:srgbClr val="A51890"/>
                  </a:solidFill>
                  <a:latin typeface="Arial"/>
                </a:rPr>
                <a:t>DRC &amp; Ethiopia </a:t>
              </a:r>
              <a:r>
                <a:rPr lang="en-GB" sz="2800">
                  <a:solidFill>
                    <a:srgbClr val="002060"/>
                  </a:solidFill>
                  <a:latin typeface="Arial"/>
                </a:rPr>
                <a:t>have largest number of zero dose children in </a:t>
              </a:r>
              <a:r>
                <a:rPr lang="en-GB" sz="2800" b="1">
                  <a:solidFill>
                    <a:srgbClr val="A51890"/>
                  </a:solidFill>
                  <a:latin typeface="Arial"/>
                </a:rPr>
                <a:t>remote rural areas</a:t>
              </a:r>
            </a:p>
            <a:p>
              <a:pPr marL="571500" indent="-571500" defTabSz="1371600">
                <a:spcBef>
                  <a:spcPts val="2400"/>
                </a:spcBef>
                <a:spcAft>
                  <a:spcPts val="1200"/>
                </a:spcAft>
                <a:buClr>
                  <a:srgbClr val="343434"/>
                </a:buClr>
                <a:buFont typeface="Arial" panose="020B0604020202020204" pitchFamily="34" charset="0"/>
                <a:buChar char="•"/>
                <a:defRPr/>
              </a:pPr>
              <a:r>
                <a:rPr lang="en-GB" sz="2800" b="1">
                  <a:solidFill>
                    <a:srgbClr val="A51890"/>
                  </a:solidFill>
                  <a:latin typeface="Arial"/>
                </a:rPr>
                <a:t>Nigeria</a:t>
              </a:r>
              <a:r>
                <a:rPr lang="en-GB" sz="2800">
                  <a:solidFill>
                    <a:srgbClr val="002060"/>
                  </a:solidFill>
                  <a:latin typeface="Arial"/>
                </a:rPr>
                <a:t> has the largest number of zero dose children </a:t>
              </a:r>
              <a:r>
                <a:rPr lang="en-GB" sz="2800" b="1">
                  <a:solidFill>
                    <a:srgbClr val="A51890"/>
                  </a:solidFill>
                  <a:latin typeface="Arial"/>
                </a:rPr>
                <a:t>impacted by conflict </a:t>
              </a:r>
            </a:p>
          </p:txBody>
        </p:sp>
        <p:sp>
          <p:nvSpPr>
            <p:cNvPr id="19" name="Rectangle 18">
              <a:extLst>
                <a:ext uri="{FF2B5EF4-FFF2-40B4-BE49-F238E27FC236}">
                  <a16:creationId xmlns:a16="http://schemas.microsoft.com/office/drawing/2014/main" id="{C3B0AD5B-8ADD-4E82-AC97-37DF6D5CEACD}"/>
                </a:ext>
              </a:extLst>
            </p:cNvPr>
            <p:cNvSpPr/>
            <p:nvPr/>
          </p:nvSpPr>
          <p:spPr>
            <a:xfrm>
              <a:off x="5784978" y="1375780"/>
              <a:ext cx="2901822" cy="330791"/>
            </a:xfrm>
            <a:prstGeom prst="rect">
              <a:avLst/>
            </a:prstGeom>
            <a:no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2800" b="1">
                  <a:solidFill>
                    <a:srgbClr val="002060"/>
                  </a:solidFill>
                  <a:latin typeface="Arial"/>
                </a:rPr>
                <a:t>Initial Analysis</a:t>
              </a:r>
            </a:p>
          </p:txBody>
        </p:sp>
      </p:grpSp>
      <p:sp>
        <p:nvSpPr>
          <p:cNvPr id="4" name="Title 3"/>
          <p:cNvSpPr>
            <a:spLocks noGrp="1"/>
          </p:cNvSpPr>
          <p:nvPr>
            <p:ph type="title"/>
          </p:nvPr>
        </p:nvSpPr>
        <p:spPr>
          <a:xfrm>
            <a:off x="762000" y="547689"/>
            <a:ext cx="17373600" cy="1166812"/>
          </a:xfrm>
        </p:spPr>
        <p:txBody>
          <a:bodyPr/>
          <a:lstStyle/>
          <a:p>
            <a:r>
              <a:rPr lang="en-US" sz="4000" dirty="0"/>
              <a:t>Identifying zero dose children and missed communities is the first step – 50% in urban/remote rural and conflict regions</a:t>
            </a:r>
          </a:p>
        </p:txBody>
      </p:sp>
    </p:spTree>
    <p:extLst>
      <p:ext uri="{BB962C8B-B14F-4D97-AF65-F5344CB8AC3E}">
        <p14:creationId xmlns:p14="http://schemas.microsoft.com/office/powerpoint/2010/main" val="2657200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070C8F1-CFEF-4EA7-BE61-04ACD10B6310}"/>
              </a:ext>
            </a:extLst>
          </p:cNvPr>
          <p:cNvSpPr txBox="1">
            <a:spLocks/>
          </p:cNvSpPr>
          <p:nvPr/>
        </p:nvSpPr>
        <p:spPr bwMode="gray">
          <a:xfrm>
            <a:off x="4947386" y="6008351"/>
            <a:ext cx="12854384" cy="2047130"/>
          </a:xfrm>
          <a:prstGeom prst="rect">
            <a:avLst/>
          </a:prstGeom>
          <a:noFill/>
        </p:spPr>
        <p:txBody>
          <a:bodyPr vert="horz" lIns="0" tIns="0" rIns="0" bIns="0" rtlCol="0" anchor="ctr" anchorCtr="0">
            <a:noAutofit/>
          </a:bodyPr>
          <a:lst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baseline="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1" indent="-498476" defTabSz="1828800">
              <a:spcBef>
                <a:spcPts val="400"/>
              </a:spcBef>
              <a:buClr>
                <a:srgbClr val="95D600"/>
              </a:buClr>
              <a:defRPr/>
            </a:pPr>
            <a:r>
              <a:rPr lang="en-US" sz="2800" b="0">
                <a:solidFill>
                  <a:srgbClr val="005CB9"/>
                </a:solidFill>
                <a:latin typeface="Arial"/>
                <a:ea typeface=""/>
                <a:cs typeface=""/>
              </a:rPr>
              <a:t>Highlights threat of infectious disease outbreaks</a:t>
            </a:r>
          </a:p>
          <a:p>
            <a:pPr marL="685800" lvl="1" indent="-498476" defTabSz="1828800">
              <a:spcBef>
                <a:spcPts val="400"/>
              </a:spcBef>
              <a:buClr>
                <a:srgbClr val="95D600"/>
              </a:buClr>
              <a:defRPr/>
            </a:pPr>
            <a:r>
              <a:rPr lang="en-US" sz="2800" b="0">
                <a:solidFill>
                  <a:srgbClr val="005CB9"/>
                </a:solidFill>
                <a:latin typeface="Arial"/>
                <a:ea typeface=""/>
                <a:cs typeface=""/>
              </a:rPr>
              <a:t>Exposes weaknesses in health systems</a:t>
            </a:r>
          </a:p>
          <a:p>
            <a:pPr marL="685800" lvl="1" indent="-498476" defTabSz="1828800">
              <a:spcBef>
                <a:spcPts val="400"/>
              </a:spcBef>
              <a:buClr>
                <a:srgbClr val="95D600"/>
              </a:buClr>
              <a:defRPr/>
            </a:pPr>
            <a:r>
              <a:rPr lang="en-US" sz="2800" b="0" err="1">
                <a:solidFill>
                  <a:srgbClr val="005CB9"/>
                </a:solidFill>
                <a:latin typeface="Arial"/>
                <a:ea typeface=""/>
                <a:cs typeface=""/>
              </a:rPr>
              <a:t>Catalyses</a:t>
            </a:r>
            <a:r>
              <a:rPr lang="en-US" sz="2800" b="0">
                <a:solidFill>
                  <a:srgbClr val="005CB9"/>
                </a:solidFill>
                <a:latin typeface="Arial"/>
                <a:ea typeface=""/>
                <a:cs typeface=""/>
              </a:rPr>
              <a:t> efforts to increase integration within </a:t>
            </a:r>
            <a:r>
              <a:rPr lang="en-US" sz="2800" b="0" err="1">
                <a:solidFill>
                  <a:srgbClr val="005CB9"/>
                </a:solidFill>
                <a:latin typeface="Arial"/>
                <a:ea typeface=""/>
                <a:cs typeface=""/>
              </a:rPr>
              <a:t>immunisation</a:t>
            </a:r>
            <a:endParaRPr lang="en-US" sz="2800" b="0">
              <a:solidFill>
                <a:srgbClr val="005CB9"/>
              </a:solidFill>
              <a:latin typeface="Arial"/>
              <a:ea typeface=""/>
              <a:cs typeface=""/>
            </a:endParaRPr>
          </a:p>
          <a:p>
            <a:pPr marL="685800" lvl="1" indent="-498476" defTabSz="1828800">
              <a:spcBef>
                <a:spcPts val="400"/>
              </a:spcBef>
              <a:buClr>
                <a:srgbClr val="95D600"/>
              </a:buClr>
              <a:defRPr/>
            </a:pPr>
            <a:r>
              <a:rPr lang="en-US" sz="2800" b="0">
                <a:solidFill>
                  <a:srgbClr val="005CB9"/>
                </a:solidFill>
                <a:latin typeface="Arial"/>
                <a:ea typeface=""/>
                <a:cs typeface=""/>
              </a:rPr>
              <a:t>Catch-up efforts are an opportunity to reach previously missed communities</a:t>
            </a:r>
          </a:p>
        </p:txBody>
      </p:sp>
      <p:sp>
        <p:nvSpPr>
          <p:cNvPr id="12" name="Rectangle 11">
            <a:extLst>
              <a:ext uri="{FF2B5EF4-FFF2-40B4-BE49-F238E27FC236}">
                <a16:creationId xmlns:a16="http://schemas.microsoft.com/office/drawing/2014/main" id="{370130FD-DD97-4C4E-8120-047A17720B13}"/>
              </a:ext>
            </a:extLst>
          </p:cNvPr>
          <p:cNvSpPr/>
          <p:nvPr/>
        </p:nvSpPr>
        <p:spPr>
          <a:xfrm>
            <a:off x="5562600" y="8420100"/>
            <a:ext cx="9896684" cy="1094376"/>
          </a:xfrm>
          <a:prstGeom prst="rect">
            <a:avLst/>
          </a:prstGeom>
          <a:solidFill>
            <a:srgbClr val="005CB9"/>
          </a:solidFill>
          <a:ln w="25400" cap="flat" cmpd="sng" algn="ctr">
            <a:noFill/>
            <a:prstDash val="solid"/>
          </a:ln>
          <a:effectLst/>
        </p:spPr>
        <p:txBody>
          <a:bodyPr rtlCol="0" anchor="ctr"/>
          <a:lstStyle/>
          <a:p>
            <a:pPr algn="ctr" defTabSz="1828800">
              <a:defRPr/>
            </a:pPr>
            <a:r>
              <a:rPr lang="fr-CH" sz="3200" b="1" i="1" kern="0" dirty="0">
                <a:solidFill>
                  <a:srgbClr val="FFFFFF"/>
                </a:solidFill>
                <a:latin typeface="Arial"/>
                <a:ea typeface=""/>
                <a:cs typeface=""/>
              </a:rPr>
              <a:t>How </a:t>
            </a:r>
            <a:r>
              <a:rPr lang="fr-CH" sz="3200" b="1" i="1" kern="0" dirty="0" err="1">
                <a:solidFill>
                  <a:srgbClr val="FFFFFF"/>
                </a:solidFill>
                <a:latin typeface="Arial"/>
                <a:ea typeface=""/>
                <a:cs typeface=""/>
              </a:rPr>
              <a:t>can</a:t>
            </a:r>
            <a:r>
              <a:rPr lang="fr-CH" sz="3200" b="1" i="1" kern="0" dirty="0">
                <a:solidFill>
                  <a:srgbClr val="FFFFFF"/>
                </a:solidFill>
                <a:latin typeface="Arial"/>
                <a:ea typeface=""/>
                <a:cs typeface=""/>
              </a:rPr>
              <a:t> </a:t>
            </a:r>
            <a:r>
              <a:rPr lang="fr-CH" sz="3200" b="1" i="1" kern="0" dirty="0" err="1">
                <a:solidFill>
                  <a:srgbClr val="FFFFFF"/>
                </a:solidFill>
                <a:latin typeface="Arial"/>
                <a:ea typeface=""/>
                <a:cs typeface=""/>
              </a:rPr>
              <a:t>we</a:t>
            </a:r>
            <a:r>
              <a:rPr lang="fr-CH" sz="3200" b="1" i="1" kern="0" dirty="0">
                <a:solidFill>
                  <a:srgbClr val="FFFFFF"/>
                </a:solidFill>
                <a:latin typeface="Arial"/>
                <a:ea typeface=""/>
                <a:cs typeface=""/>
              </a:rPr>
              <a:t> </a:t>
            </a:r>
            <a:r>
              <a:rPr lang="fr-CH" sz="3200" b="1" i="1" kern="0" dirty="0" err="1">
                <a:solidFill>
                  <a:srgbClr val="FFFFFF"/>
                </a:solidFill>
                <a:latin typeface="Arial"/>
                <a:ea typeface=""/>
                <a:cs typeface=""/>
              </a:rPr>
              <a:t>address</a:t>
            </a:r>
            <a:r>
              <a:rPr lang="fr-CH" sz="3200" b="1" i="1" kern="0" dirty="0">
                <a:solidFill>
                  <a:srgbClr val="FFFFFF"/>
                </a:solidFill>
                <a:latin typeface="Arial"/>
                <a:ea typeface=""/>
                <a:cs typeface=""/>
              </a:rPr>
              <a:t> </a:t>
            </a:r>
            <a:r>
              <a:rPr lang="fr-CH" sz="3200" b="1" i="1" kern="0" dirty="0" err="1">
                <a:solidFill>
                  <a:srgbClr val="FFFFFF"/>
                </a:solidFill>
                <a:latin typeface="Arial"/>
                <a:ea typeface=""/>
                <a:cs typeface=""/>
              </a:rPr>
              <a:t>these</a:t>
            </a:r>
            <a:r>
              <a:rPr lang="fr-CH" sz="3200" b="1" i="1" kern="0" dirty="0">
                <a:solidFill>
                  <a:srgbClr val="FFFFFF"/>
                </a:solidFill>
                <a:latin typeface="Arial"/>
                <a:ea typeface=""/>
                <a:cs typeface=""/>
              </a:rPr>
              <a:t> challenges and </a:t>
            </a:r>
            <a:br>
              <a:rPr lang="fr-CH" sz="3200" b="1" i="1" kern="0" dirty="0">
                <a:solidFill>
                  <a:srgbClr val="FFFFFF"/>
                </a:solidFill>
                <a:latin typeface="Arial"/>
                <a:ea typeface=""/>
                <a:cs typeface=""/>
              </a:rPr>
            </a:br>
            <a:r>
              <a:rPr lang="fr-CH" sz="3200" b="1" i="1" kern="0" dirty="0">
                <a:solidFill>
                  <a:srgbClr val="FFFFFF"/>
                </a:solidFill>
                <a:latin typeface="Arial"/>
                <a:ea typeface=""/>
                <a:cs typeface=""/>
              </a:rPr>
              <a:t>capture the </a:t>
            </a:r>
            <a:r>
              <a:rPr lang="fr-CH" sz="3200" b="1" i="1" kern="0" dirty="0" err="1">
                <a:solidFill>
                  <a:srgbClr val="FFFFFF"/>
                </a:solidFill>
                <a:latin typeface="Arial"/>
                <a:ea typeface=""/>
                <a:cs typeface=""/>
              </a:rPr>
              <a:t>opportunities</a:t>
            </a:r>
            <a:r>
              <a:rPr lang="fr-CH" sz="3200" b="1" i="1" kern="0" dirty="0">
                <a:solidFill>
                  <a:srgbClr val="FFFFFF"/>
                </a:solidFill>
                <a:latin typeface="Arial"/>
                <a:ea typeface=""/>
                <a:cs typeface=""/>
              </a:rPr>
              <a:t>?</a:t>
            </a:r>
            <a:endParaRPr lang="en-US" sz="3200" b="1" i="1" kern="0" dirty="0">
              <a:solidFill>
                <a:srgbClr val="FFFFFF"/>
              </a:solidFill>
              <a:latin typeface="Arial"/>
              <a:ea typeface=""/>
              <a:cs typeface=""/>
            </a:endParaRPr>
          </a:p>
        </p:txBody>
      </p:sp>
      <p:sp>
        <p:nvSpPr>
          <p:cNvPr id="14" name="Content Placeholder 2">
            <a:extLst>
              <a:ext uri="{FF2B5EF4-FFF2-40B4-BE49-F238E27FC236}">
                <a16:creationId xmlns:a16="http://schemas.microsoft.com/office/drawing/2014/main" id="{95CC1B17-F274-4548-8294-B8F2C4940AE9}"/>
              </a:ext>
            </a:extLst>
          </p:cNvPr>
          <p:cNvSpPr txBox="1">
            <a:spLocks/>
          </p:cNvSpPr>
          <p:nvPr/>
        </p:nvSpPr>
        <p:spPr bwMode="gray">
          <a:xfrm>
            <a:off x="601955" y="6008351"/>
            <a:ext cx="4134582" cy="2047130"/>
          </a:xfrm>
          <a:prstGeom prst="rect">
            <a:avLst/>
          </a:prstGeom>
          <a:solidFill>
            <a:srgbClr val="FFFFFF">
              <a:lumMod val="95000"/>
            </a:srgbClr>
          </a:solidFill>
        </p:spPr>
        <p:txBody>
          <a:bodyPr vert="horz" lIns="0" tIns="0" rIns="0" bIns="0" rtlCol="0" anchor="ctr" anchorCtr="0">
            <a:noAutofit/>
          </a:bodyPr>
          <a:lst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baseline="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7324" defTabSz="1828800">
              <a:lnSpc>
                <a:spcPct val="100000"/>
              </a:lnSpc>
              <a:spcBef>
                <a:spcPts val="1200"/>
              </a:spcBef>
              <a:defRPr/>
            </a:pPr>
            <a:r>
              <a:rPr lang="en-US" sz="3000">
                <a:solidFill>
                  <a:srgbClr val="00A1DF"/>
                </a:solidFill>
                <a:latin typeface="Arial"/>
                <a:ea typeface=""/>
                <a:cs typeface=""/>
              </a:rPr>
              <a:t>Also presents opportunities</a:t>
            </a:r>
          </a:p>
        </p:txBody>
      </p:sp>
      <p:grpSp>
        <p:nvGrpSpPr>
          <p:cNvPr id="2" name="Grouper 1"/>
          <p:cNvGrpSpPr/>
          <p:nvPr/>
        </p:nvGrpSpPr>
        <p:grpSpPr>
          <a:xfrm>
            <a:off x="601954" y="3777095"/>
            <a:ext cx="17199816" cy="2047130"/>
            <a:chOff x="300977" y="2200039"/>
            <a:chExt cx="8599908" cy="1023565"/>
          </a:xfrm>
        </p:grpSpPr>
        <p:sp>
          <p:nvSpPr>
            <p:cNvPr id="15" name="Content Placeholder 2">
              <a:extLst>
                <a:ext uri="{FF2B5EF4-FFF2-40B4-BE49-F238E27FC236}">
                  <a16:creationId xmlns:a16="http://schemas.microsoft.com/office/drawing/2014/main" id="{12F58848-0ACB-47F3-9648-74DF7560CD1B}"/>
                </a:ext>
              </a:extLst>
            </p:cNvPr>
            <p:cNvSpPr txBox="1">
              <a:spLocks/>
            </p:cNvSpPr>
            <p:nvPr/>
          </p:nvSpPr>
          <p:spPr bwMode="gray">
            <a:xfrm>
              <a:off x="2473693" y="2200039"/>
              <a:ext cx="6427192" cy="1023565"/>
            </a:xfrm>
            <a:prstGeom prst="rect">
              <a:avLst/>
            </a:prstGeom>
            <a:noFill/>
          </p:spPr>
          <p:txBody>
            <a:bodyPr vert="horz" lIns="0" tIns="0" rIns="0" bIns="0" rtlCol="0" anchor="ctr" anchorCtr="0">
              <a:noAutofit/>
            </a:bodyPr>
            <a:lst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baseline="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1" indent="-498476">
                <a:spcBef>
                  <a:spcPts val="400"/>
                </a:spcBef>
                <a:buClr>
                  <a:srgbClr val="95D600"/>
                </a:buClr>
              </a:pPr>
              <a:r>
                <a:rPr lang="en-US" sz="2800" b="0" dirty="0">
                  <a:solidFill>
                    <a:srgbClr val="005CB9"/>
                  </a:solidFill>
                  <a:latin typeface="Arial"/>
                </a:rPr>
                <a:t>Reduced fiscal space (may not mean reduced health expenditure)</a:t>
              </a:r>
            </a:p>
            <a:p>
              <a:pPr marL="685800" lvl="1" indent="-498476">
                <a:spcBef>
                  <a:spcPts val="400"/>
                </a:spcBef>
                <a:buClr>
                  <a:srgbClr val="95D600"/>
                </a:buClr>
              </a:pPr>
              <a:r>
                <a:rPr lang="en-US" sz="2800" b="0" dirty="0">
                  <a:solidFill>
                    <a:srgbClr val="005CB9"/>
                  </a:solidFill>
                  <a:latin typeface="Arial"/>
                </a:rPr>
                <a:t>Population movement – will stretch services and conflate data</a:t>
              </a:r>
            </a:p>
            <a:p>
              <a:pPr marL="685800" lvl="1" indent="-498476">
                <a:spcBef>
                  <a:spcPts val="400"/>
                </a:spcBef>
                <a:buClr>
                  <a:srgbClr val="95D600"/>
                </a:buClr>
              </a:pPr>
              <a:r>
                <a:rPr lang="en-US" sz="2800" b="0" dirty="0">
                  <a:solidFill>
                    <a:srgbClr val="005CB9"/>
                  </a:solidFill>
                  <a:latin typeface="Arial"/>
                </a:rPr>
                <a:t>Diverted health system capacity for COVID response</a:t>
              </a:r>
            </a:p>
            <a:p>
              <a:pPr marL="685800" lvl="1" indent="-498476">
                <a:spcBef>
                  <a:spcPts val="400"/>
                </a:spcBef>
                <a:buClr>
                  <a:srgbClr val="95D600"/>
                </a:buClr>
              </a:pPr>
              <a:r>
                <a:rPr lang="en-US" sz="2800" b="0" dirty="0">
                  <a:solidFill>
                    <a:srgbClr val="005CB9"/>
                  </a:solidFill>
                  <a:latin typeface="Arial"/>
                </a:rPr>
                <a:t>Impact on trust and demand </a:t>
              </a:r>
            </a:p>
          </p:txBody>
        </p:sp>
        <p:sp>
          <p:nvSpPr>
            <p:cNvPr id="16" name="Content Placeholder 2">
              <a:extLst>
                <a:ext uri="{FF2B5EF4-FFF2-40B4-BE49-F238E27FC236}">
                  <a16:creationId xmlns:a16="http://schemas.microsoft.com/office/drawing/2014/main" id="{E32E7A9A-D46F-443E-ADFE-29FFA63819C8}"/>
                </a:ext>
              </a:extLst>
            </p:cNvPr>
            <p:cNvSpPr txBox="1">
              <a:spLocks/>
            </p:cNvSpPr>
            <p:nvPr/>
          </p:nvSpPr>
          <p:spPr bwMode="gray">
            <a:xfrm>
              <a:off x="300977" y="2200039"/>
              <a:ext cx="2067291" cy="1023565"/>
            </a:xfrm>
            <a:prstGeom prst="rect">
              <a:avLst/>
            </a:prstGeom>
            <a:solidFill>
              <a:srgbClr val="FFFFFF">
                <a:lumMod val="95000"/>
              </a:srgbClr>
            </a:solidFill>
          </p:spPr>
          <p:txBody>
            <a:bodyPr vert="horz" lIns="0" tIns="0" rIns="0" bIns="0" rtlCol="0" anchor="ctr" anchorCtr="0">
              <a:noAutofit/>
            </a:bodyPr>
            <a:lst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baseline="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7324" defTabSz="1828800">
                <a:lnSpc>
                  <a:spcPct val="100000"/>
                </a:lnSpc>
                <a:spcBef>
                  <a:spcPts val="1200"/>
                </a:spcBef>
                <a:defRPr/>
              </a:pPr>
              <a:r>
                <a:rPr lang="fr-CH" sz="3000">
                  <a:solidFill>
                    <a:srgbClr val="00A1DF"/>
                  </a:solidFill>
                  <a:latin typeface="Arial"/>
                  <a:ea typeface=""/>
                  <a:cs typeface=""/>
                </a:rPr>
                <a:t>Will </a:t>
              </a:r>
              <a:r>
                <a:rPr lang="fr-CH" sz="3000" err="1">
                  <a:solidFill>
                    <a:srgbClr val="00A1DF"/>
                  </a:solidFill>
                  <a:latin typeface="Arial"/>
                  <a:ea typeface=""/>
                  <a:cs typeface=""/>
                </a:rPr>
                <a:t>exacerbate</a:t>
              </a:r>
              <a:r>
                <a:rPr lang="fr-CH" sz="3000">
                  <a:solidFill>
                    <a:srgbClr val="00A1DF"/>
                  </a:solidFill>
                  <a:latin typeface="Arial"/>
                  <a:ea typeface=""/>
                  <a:cs typeface=""/>
                </a:rPr>
                <a:t> challenge of </a:t>
              </a:r>
              <a:br>
                <a:rPr lang="fr-CH" sz="3000">
                  <a:solidFill>
                    <a:srgbClr val="00A1DF"/>
                  </a:solidFill>
                  <a:latin typeface="Arial"/>
                  <a:ea typeface=""/>
                  <a:cs typeface=""/>
                </a:rPr>
              </a:br>
              <a:r>
                <a:rPr lang="fr-CH" sz="3000" err="1">
                  <a:solidFill>
                    <a:srgbClr val="00A1DF"/>
                  </a:solidFill>
                  <a:latin typeface="Arial"/>
                  <a:ea typeface=""/>
                  <a:cs typeface=""/>
                </a:rPr>
                <a:t>reaching</a:t>
              </a:r>
              <a:r>
                <a:rPr lang="fr-CH" sz="3000">
                  <a:solidFill>
                    <a:srgbClr val="00A1DF"/>
                  </a:solidFill>
                  <a:latin typeface="Arial"/>
                  <a:ea typeface=""/>
                  <a:cs typeface=""/>
                </a:rPr>
                <a:t> </a:t>
              </a:r>
              <a:r>
                <a:rPr lang="fr-CH" sz="3000" err="1">
                  <a:solidFill>
                    <a:srgbClr val="00A1DF"/>
                  </a:solidFill>
                  <a:latin typeface="Arial"/>
                  <a:ea typeface=""/>
                  <a:cs typeface=""/>
                </a:rPr>
                <a:t>zero</a:t>
              </a:r>
              <a:r>
                <a:rPr lang="fr-CH" sz="3000">
                  <a:solidFill>
                    <a:srgbClr val="00A1DF"/>
                  </a:solidFill>
                  <a:latin typeface="Arial"/>
                  <a:ea typeface=""/>
                  <a:cs typeface=""/>
                </a:rPr>
                <a:t>-dose</a:t>
              </a:r>
              <a:endParaRPr lang="fr-CH" sz="3000">
                <a:solidFill>
                  <a:srgbClr val="00A1DF"/>
                </a:solidFill>
                <a:latin typeface="Arial"/>
                <a:ea typeface=""/>
                <a:cs typeface="Arial"/>
              </a:endParaRPr>
            </a:p>
          </p:txBody>
        </p:sp>
      </p:grpSp>
      <p:sp>
        <p:nvSpPr>
          <p:cNvPr id="17" name="Content Placeholder 2">
            <a:extLst>
              <a:ext uri="{FF2B5EF4-FFF2-40B4-BE49-F238E27FC236}">
                <a16:creationId xmlns:a16="http://schemas.microsoft.com/office/drawing/2014/main" id="{B9AD983F-F99F-4A8F-8B39-39F00C7C22C1}"/>
              </a:ext>
            </a:extLst>
          </p:cNvPr>
          <p:cNvSpPr txBox="1">
            <a:spLocks/>
          </p:cNvSpPr>
          <p:nvPr/>
        </p:nvSpPr>
        <p:spPr bwMode="gray">
          <a:xfrm>
            <a:off x="4947386" y="1638891"/>
            <a:ext cx="12854384" cy="2047130"/>
          </a:xfrm>
          <a:prstGeom prst="rect">
            <a:avLst/>
          </a:prstGeom>
          <a:noFill/>
        </p:spPr>
        <p:txBody>
          <a:bodyPr vert="horz" lIns="0" tIns="0" rIns="0" bIns="0" rtlCol="0" anchor="ctr" anchorCtr="0">
            <a:noAutofit/>
          </a:bodyPr>
          <a:lst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baseline="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lvl="1" indent="-498476">
              <a:spcBef>
                <a:spcPts val="400"/>
              </a:spcBef>
              <a:buClr>
                <a:srgbClr val="95D600"/>
              </a:buClr>
            </a:pPr>
            <a:r>
              <a:rPr lang="en-US" sz="2800" b="0" dirty="0">
                <a:solidFill>
                  <a:srgbClr val="005CB9"/>
                </a:solidFill>
                <a:latin typeface="Arial"/>
              </a:rPr>
              <a:t>Many more children will be zero-dose</a:t>
            </a:r>
          </a:p>
          <a:p>
            <a:pPr marL="685800" lvl="1" indent="-498476">
              <a:spcBef>
                <a:spcPts val="400"/>
              </a:spcBef>
              <a:buClr>
                <a:srgbClr val="95D600"/>
              </a:buClr>
            </a:pPr>
            <a:r>
              <a:rPr lang="en-US" sz="2800" b="0" dirty="0">
                <a:solidFill>
                  <a:srgbClr val="005CB9"/>
                </a:solidFill>
                <a:latin typeface="Arial"/>
              </a:rPr>
              <a:t>Exacerbated inequities, highlighted vulnerability of missed populations</a:t>
            </a:r>
            <a:br>
              <a:rPr lang="en-US" sz="2800" b="0" dirty="0">
                <a:solidFill>
                  <a:srgbClr val="005CB9"/>
                </a:solidFill>
                <a:latin typeface="Arial"/>
              </a:rPr>
            </a:br>
            <a:r>
              <a:rPr lang="en-US" sz="2800" b="0" dirty="0">
                <a:solidFill>
                  <a:srgbClr val="005CB9"/>
                </a:solidFill>
                <a:latin typeface="Arial"/>
              </a:rPr>
              <a:t>(e.g., urban poor)</a:t>
            </a:r>
          </a:p>
        </p:txBody>
      </p:sp>
      <p:sp>
        <p:nvSpPr>
          <p:cNvPr id="18" name="Content Placeholder 2">
            <a:extLst>
              <a:ext uri="{FF2B5EF4-FFF2-40B4-BE49-F238E27FC236}">
                <a16:creationId xmlns:a16="http://schemas.microsoft.com/office/drawing/2014/main" id="{595E6963-3C98-478E-A5CA-BB55A1A294E4}"/>
              </a:ext>
            </a:extLst>
          </p:cNvPr>
          <p:cNvSpPr txBox="1">
            <a:spLocks/>
          </p:cNvSpPr>
          <p:nvPr/>
        </p:nvSpPr>
        <p:spPr bwMode="gray">
          <a:xfrm>
            <a:off x="601955" y="1731940"/>
            <a:ext cx="4134582" cy="1861028"/>
          </a:xfrm>
          <a:prstGeom prst="rect">
            <a:avLst/>
          </a:prstGeom>
          <a:solidFill>
            <a:srgbClr val="FFFFFF">
              <a:lumMod val="95000"/>
            </a:srgbClr>
          </a:solidFill>
        </p:spPr>
        <p:txBody>
          <a:bodyPr vert="horz" lIns="0" tIns="0" rIns="0" bIns="0" rtlCol="0" anchor="ctr" anchorCtr="0">
            <a:noAutofit/>
          </a:bodyPr>
          <a:lst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baseline="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7324" defTabSz="1828800">
              <a:defRPr/>
            </a:pPr>
            <a:r>
              <a:rPr lang="fr-CH" sz="3000" err="1">
                <a:solidFill>
                  <a:srgbClr val="00A1DF"/>
                </a:solidFill>
                <a:latin typeface="Arial"/>
                <a:ea typeface=""/>
                <a:cs typeface=""/>
              </a:rPr>
              <a:t>Equity</a:t>
            </a:r>
            <a:r>
              <a:rPr lang="fr-CH" sz="3000">
                <a:solidFill>
                  <a:srgbClr val="00A1DF"/>
                </a:solidFill>
                <a:latin typeface="Arial"/>
                <a:ea typeface=""/>
                <a:cs typeface=""/>
              </a:rPr>
              <a:t> agenda more relevant </a:t>
            </a:r>
            <a:r>
              <a:rPr lang="fr-CH" sz="3000" err="1">
                <a:solidFill>
                  <a:srgbClr val="00A1DF"/>
                </a:solidFill>
                <a:latin typeface="Arial"/>
                <a:ea typeface=""/>
                <a:cs typeface=""/>
              </a:rPr>
              <a:t>than</a:t>
            </a:r>
            <a:r>
              <a:rPr lang="fr-CH" sz="3000">
                <a:solidFill>
                  <a:srgbClr val="00A1DF"/>
                </a:solidFill>
                <a:latin typeface="Arial"/>
                <a:ea typeface=""/>
                <a:cs typeface=""/>
              </a:rPr>
              <a:t> </a:t>
            </a:r>
            <a:r>
              <a:rPr lang="fr-CH" sz="3000" err="1">
                <a:solidFill>
                  <a:srgbClr val="00A1DF"/>
                </a:solidFill>
                <a:latin typeface="Arial"/>
                <a:ea typeface=""/>
                <a:cs typeface=""/>
              </a:rPr>
              <a:t>ever</a:t>
            </a:r>
            <a:r>
              <a:rPr lang="fr-CH" sz="3000">
                <a:solidFill>
                  <a:srgbClr val="00A1DF"/>
                </a:solidFill>
                <a:latin typeface="Arial"/>
                <a:ea typeface=""/>
                <a:cs typeface=""/>
              </a:rPr>
              <a:t> </a:t>
            </a:r>
          </a:p>
        </p:txBody>
      </p:sp>
      <p:sp>
        <p:nvSpPr>
          <p:cNvPr id="3" name="Title 2"/>
          <p:cNvSpPr>
            <a:spLocks noGrp="1"/>
          </p:cNvSpPr>
          <p:nvPr>
            <p:ph type="title"/>
          </p:nvPr>
        </p:nvSpPr>
        <p:spPr>
          <a:xfrm>
            <a:off x="762000" y="547689"/>
            <a:ext cx="17373600" cy="1166812"/>
          </a:xfrm>
        </p:spPr>
        <p:txBody>
          <a:bodyPr/>
          <a:lstStyle/>
          <a:p>
            <a:r>
              <a:rPr lang="en-US" sz="4800" dirty="0"/>
              <a:t>What is the impact of COVID on the zero-dose agenda?</a:t>
            </a:r>
            <a:br>
              <a:rPr lang="en-US" dirty="0"/>
            </a:br>
            <a:endParaRPr lang="en-US" dirty="0"/>
          </a:p>
        </p:txBody>
      </p:sp>
    </p:spTree>
    <p:extLst>
      <p:ext uri="{BB962C8B-B14F-4D97-AF65-F5344CB8AC3E}">
        <p14:creationId xmlns:p14="http://schemas.microsoft.com/office/powerpoint/2010/main" val="143816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9959B3-AD17-734D-82E7-5E949833432B}"/>
              </a:ext>
            </a:extLst>
          </p:cNvPr>
          <p:cNvSpPr/>
          <p:nvPr/>
        </p:nvSpPr>
        <p:spPr>
          <a:xfrm>
            <a:off x="391885" y="1638300"/>
            <a:ext cx="17676234" cy="677108"/>
          </a:xfrm>
          <a:prstGeom prst="rect">
            <a:avLst/>
          </a:prstGeom>
          <a:solidFill>
            <a:srgbClr val="FFFFFF"/>
          </a:solidFill>
          <a:ln w="25400" cap="flat" cmpd="sng" algn="ctr">
            <a:noFill/>
            <a:prstDash val="solid"/>
          </a:ln>
          <a:effectLst/>
        </p:spPr>
        <p:txBody>
          <a:bodyPr wrap="square" lIns="182880" tIns="91440" rIns="182880" bIns="91440" anchor="t">
            <a:spAutoFit/>
          </a:bodyPr>
          <a:lstStyle/>
          <a:p>
            <a:pPr defTabSz="1828800">
              <a:buClr>
                <a:srgbClr val="95D600"/>
              </a:buClr>
              <a:defRPr/>
            </a:pPr>
            <a:r>
              <a:rPr lang="en-GB" sz="3200" b="1" kern="0" dirty="0">
                <a:solidFill>
                  <a:srgbClr val="00A1DF"/>
                </a:solidFill>
                <a:latin typeface="Arial"/>
                <a:ea typeface=""/>
                <a:cs typeface=""/>
              </a:rPr>
              <a:t>Expected outcome: </a:t>
            </a:r>
            <a:r>
              <a:rPr lang="en-US" sz="3200" kern="0" dirty="0">
                <a:solidFill>
                  <a:srgbClr val="005CB9"/>
                </a:solidFill>
                <a:latin typeface="Arial"/>
                <a:ea typeface=""/>
                <a:cs typeface=""/>
              </a:rPr>
              <a:t>increased availability of essential services and coverage in key regions</a:t>
            </a:r>
          </a:p>
        </p:txBody>
      </p:sp>
      <p:sp>
        <p:nvSpPr>
          <p:cNvPr id="10" name="Rectangle 9">
            <a:extLst>
              <a:ext uri="{FF2B5EF4-FFF2-40B4-BE49-F238E27FC236}">
                <a16:creationId xmlns:a16="http://schemas.microsoft.com/office/drawing/2014/main" id="{7291A38E-7EC9-B444-996D-75D980F04799}"/>
              </a:ext>
            </a:extLst>
          </p:cNvPr>
          <p:cNvSpPr/>
          <p:nvPr/>
        </p:nvSpPr>
        <p:spPr>
          <a:xfrm>
            <a:off x="15157996" y="3741491"/>
            <a:ext cx="3130004" cy="4708981"/>
          </a:xfrm>
          <a:prstGeom prst="rect">
            <a:avLst/>
          </a:prstGeom>
          <a:noFill/>
          <a:ln w="25400" cap="flat" cmpd="sng" algn="ctr">
            <a:noFill/>
            <a:prstDash val="solid"/>
          </a:ln>
          <a:effectLst/>
        </p:spPr>
        <p:txBody>
          <a:bodyPr wrap="square">
            <a:spAutoFit/>
          </a:bodyPr>
          <a:lstStyle/>
          <a:p>
            <a:pPr marL="342900" indent="-342900" defTabSz="1828800">
              <a:spcBef>
                <a:spcPts val="2400"/>
              </a:spcBef>
              <a:buClr>
                <a:srgbClr val="95D600"/>
              </a:buClr>
              <a:buFont typeface="Wingdings" panose="05000000000000000000" pitchFamily="2" charset="2"/>
              <a:buChar char="ü"/>
              <a:defRPr/>
            </a:pPr>
            <a:r>
              <a:rPr lang="en-US" sz="2000" b="1" kern="0" dirty="0">
                <a:solidFill>
                  <a:srgbClr val="343434"/>
                </a:solidFill>
                <a:latin typeface="Arial"/>
                <a:ea typeface=""/>
                <a:cs typeface=""/>
              </a:rPr>
              <a:t>Focus on advocating for availability of maintaining essential health services </a:t>
            </a:r>
            <a:r>
              <a:rPr lang="en-US" sz="2000" kern="0" dirty="0">
                <a:solidFill>
                  <a:srgbClr val="343434"/>
                </a:solidFill>
                <a:latin typeface="Arial"/>
                <a:ea typeface=""/>
                <a:cs typeface=""/>
              </a:rPr>
              <a:t>(e.g., risk of outbreaks)</a:t>
            </a:r>
          </a:p>
          <a:p>
            <a:pPr marL="342900" indent="-342900" defTabSz="1828800">
              <a:spcBef>
                <a:spcPts val="2400"/>
              </a:spcBef>
              <a:buClr>
                <a:srgbClr val="95D600"/>
              </a:buClr>
              <a:buFont typeface="Wingdings" panose="05000000000000000000" pitchFamily="2" charset="2"/>
              <a:buChar char="ü"/>
              <a:defRPr/>
            </a:pPr>
            <a:r>
              <a:rPr lang="en-US" sz="2000" b="1" kern="0" dirty="0">
                <a:solidFill>
                  <a:srgbClr val="343434"/>
                </a:solidFill>
                <a:latin typeface="Arial"/>
                <a:ea typeface=""/>
                <a:cs typeface=""/>
              </a:rPr>
              <a:t>Partner with humanitarian agencies </a:t>
            </a:r>
            <a:r>
              <a:rPr lang="en-US" sz="2000" kern="0" dirty="0">
                <a:solidFill>
                  <a:srgbClr val="343434"/>
                </a:solidFill>
                <a:latin typeface="Arial"/>
                <a:ea typeface=""/>
                <a:cs typeface=""/>
              </a:rPr>
              <a:t>to –try to align – multiple authorities in conflict settings</a:t>
            </a:r>
          </a:p>
          <a:p>
            <a:pPr marL="342900" indent="-342900" defTabSz="1828800">
              <a:spcBef>
                <a:spcPts val="2400"/>
              </a:spcBef>
              <a:buClr>
                <a:srgbClr val="95D600"/>
              </a:buClr>
              <a:buFont typeface="Wingdings" panose="05000000000000000000" pitchFamily="2" charset="2"/>
              <a:buChar char="ü"/>
              <a:defRPr/>
            </a:pPr>
            <a:r>
              <a:rPr lang="en-US" sz="2000" b="1" kern="0" dirty="0">
                <a:solidFill>
                  <a:srgbClr val="343434"/>
                </a:solidFill>
                <a:latin typeface="Arial"/>
                <a:ea typeface=""/>
                <a:cs typeface=""/>
              </a:rPr>
              <a:t>Advocate for access to geo / populations</a:t>
            </a:r>
            <a:endParaRPr lang="en-US" sz="2000" kern="0" dirty="0">
              <a:solidFill>
                <a:srgbClr val="343434"/>
              </a:solidFill>
              <a:latin typeface="Arial"/>
              <a:ea typeface=""/>
              <a:cs typeface=""/>
            </a:endParaRPr>
          </a:p>
        </p:txBody>
      </p:sp>
      <p:sp>
        <p:nvSpPr>
          <p:cNvPr id="11" name="Rectangle 10">
            <a:extLst>
              <a:ext uri="{FF2B5EF4-FFF2-40B4-BE49-F238E27FC236}">
                <a16:creationId xmlns:a16="http://schemas.microsoft.com/office/drawing/2014/main" id="{A399FD8D-FD5B-2F48-8712-10FBA46E2960}"/>
              </a:ext>
            </a:extLst>
          </p:cNvPr>
          <p:cNvSpPr/>
          <p:nvPr/>
        </p:nvSpPr>
        <p:spPr>
          <a:xfrm>
            <a:off x="3140173" y="3683079"/>
            <a:ext cx="3608180" cy="6032421"/>
          </a:xfrm>
          <a:prstGeom prst="rect">
            <a:avLst/>
          </a:prstGeom>
          <a:noFill/>
          <a:ln w="25400" cap="flat" cmpd="sng" algn="ctr">
            <a:noFill/>
            <a:prstDash val="solid"/>
          </a:ln>
          <a:effectLst/>
        </p:spPr>
        <p:txBody>
          <a:bodyPr wrap="square" lIns="182880" tIns="91440" rIns="182880" bIns="91440" anchor="t">
            <a:spAutoFit/>
          </a:bodyPr>
          <a:lstStyle/>
          <a:p>
            <a:pPr marL="342900" indent="-342900" defTabSz="1828800">
              <a:spcBef>
                <a:spcPts val="2400"/>
              </a:spcBef>
              <a:buClr>
                <a:srgbClr val="95D600"/>
              </a:buClr>
              <a:buFont typeface="Wingdings" panose="05000000000000000000" pitchFamily="2" charset="2"/>
              <a:buChar char="ü"/>
              <a:defRPr/>
            </a:pPr>
            <a:r>
              <a:rPr lang="en-US" sz="2000" kern="0" dirty="0">
                <a:solidFill>
                  <a:srgbClr val="343434"/>
                </a:solidFill>
                <a:latin typeface="Arial"/>
                <a:ea typeface=""/>
                <a:cs typeface=""/>
              </a:rPr>
              <a:t>Zero-dose children reside in most areas – </a:t>
            </a:r>
            <a:r>
              <a:rPr lang="en-US" sz="2000" b="1" kern="0" dirty="0">
                <a:solidFill>
                  <a:srgbClr val="343434"/>
                </a:solidFill>
                <a:latin typeface="Arial"/>
                <a:ea typeface=""/>
                <a:cs typeface=""/>
              </a:rPr>
              <a:t>less precision needed to identify</a:t>
            </a:r>
          </a:p>
          <a:p>
            <a:pPr marL="342900" indent="-342900" defTabSz="1828800">
              <a:spcBef>
                <a:spcPts val="2400"/>
              </a:spcBef>
              <a:buClr>
                <a:srgbClr val="95D600"/>
              </a:buClr>
              <a:buFont typeface="Wingdings" panose="05000000000000000000" pitchFamily="2" charset="2"/>
              <a:buChar char="ü"/>
              <a:defRPr/>
            </a:pPr>
            <a:r>
              <a:rPr lang="en-US" sz="2000" kern="0" dirty="0">
                <a:solidFill>
                  <a:srgbClr val="343434"/>
                </a:solidFill>
                <a:latin typeface="Arial"/>
                <a:ea typeface=""/>
                <a:cs typeface=""/>
              </a:rPr>
              <a:t>Partner with humanitarian actors to identify </a:t>
            </a:r>
            <a:r>
              <a:rPr lang="en-US" sz="2000" b="1" kern="0" dirty="0">
                <a:solidFill>
                  <a:srgbClr val="343434"/>
                </a:solidFill>
                <a:latin typeface="Arial"/>
                <a:ea typeface=""/>
                <a:cs typeface=""/>
              </a:rPr>
              <a:t>missed populations in conflict areas</a:t>
            </a:r>
          </a:p>
          <a:p>
            <a:pPr marL="342900" indent="-342900" defTabSz="1828800">
              <a:spcBef>
                <a:spcPts val="2400"/>
              </a:spcBef>
              <a:buClr>
                <a:srgbClr val="95D600"/>
              </a:buClr>
              <a:buFont typeface="Wingdings" panose="05000000000000000000" pitchFamily="2" charset="2"/>
              <a:buChar char="ü"/>
              <a:defRPr/>
            </a:pPr>
            <a:r>
              <a:rPr lang="en-US" sz="2000" b="1" kern="0" dirty="0">
                <a:solidFill>
                  <a:srgbClr val="343434"/>
                </a:solidFill>
                <a:latin typeface="Arial"/>
                <a:ea typeface=""/>
                <a:cs typeface=""/>
              </a:rPr>
              <a:t>Triangulate</a:t>
            </a:r>
            <a:r>
              <a:rPr lang="en-US" sz="2000" kern="0" dirty="0">
                <a:solidFill>
                  <a:srgbClr val="343434"/>
                </a:solidFill>
                <a:latin typeface="Arial"/>
                <a:ea typeface=""/>
                <a:cs typeface=""/>
              </a:rPr>
              <a:t> data e.g., integrate EPI in assessment of migrants, IDPs, refugees </a:t>
            </a:r>
            <a:endParaRPr lang="en-US" sz="2000" kern="0" dirty="0">
              <a:solidFill>
                <a:srgbClr val="343434"/>
              </a:solidFill>
              <a:latin typeface="Arial"/>
              <a:ea typeface=""/>
              <a:cs typeface="Arial"/>
            </a:endParaRPr>
          </a:p>
          <a:p>
            <a:pPr marL="342900" indent="-342900" defTabSz="1828800">
              <a:spcBef>
                <a:spcPts val="2400"/>
              </a:spcBef>
              <a:buClr>
                <a:srgbClr val="95D600"/>
              </a:buClr>
              <a:buFont typeface="Wingdings" panose="05000000000000000000" pitchFamily="2" charset="2"/>
              <a:buChar char="ü"/>
              <a:defRPr/>
            </a:pPr>
            <a:r>
              <a:rPr lang="en-US" sz="2000" b="1" kern="0" dirty="0">
                <a:solidFill>
                  <a:srgbClr val="343434"/>
                </a:solidFill>
                <a:latin typeface="Arial"/>
                <a:ea typeface=""/>
                <a:cs typeface=""/>
              </a:rPr>
              <a:t>Focus on identifying barriers for refugees and </a:t>
            </a:r>
            <a:r>
              <a:rPr lang="en-US" sz="2000" kern="0" dirty="0">
                <a:solidFill>
                  <a:srgbClr val="343434"/>
                </a:solidFill>
                <a:latin typeface="Arial"/>
                <a:ea typeface=""/>
                <a:cs typeface=""/>
              </a:rPr>
              <a:t>large displaced populations</a:t>
            </a:r>
          </a:p>
        </p:txBody>
      </p:sp>
      <p:sp>
        <p:nvSpPr>
          <p:cNvPr id="12" name="Rectangle 11">
            <a:extLst>
              <a:ext uri="{FF2B5EF4-FFF2-40B4-BE49-F238E27FC236}">
                <a16:creationId xmlns:a16="http://schemas.microsoft.com/office/drawing/2014/main" id="{418206CC-C611-2346-BDDE-9F34DA534B9B}"/>
              </a:ext>
            </a:extLst>
          </p:cNvPr>
          <p:cNvSpPr/>
          <p:nvPr/>
        </p:nvSpPr>
        <p:spPr>
          <a:xfrm>
            <a:off x="7014001" y="3672105"/>
            <a:ext cx="3450954" cy="5416868"/>
          </a:xfrm>
          <a:prstGeom prst="rect">
            <a:avLst/>
          </a:prstGeom>
          <a:noFill/>
          <a:ln w="25400" cap="flat" cmpd="sng" algn="ctr">
            <a:noFill/>
            <a:prstDash val="solid"/>
          </a:ln>
          <a:effectLst/>
        </p:spPr>
        <p:txBody>
          <a:bodyPr wrap="square" lIns="182880" tIns="91440" rIns="182880" bIns="91440" anchor="t">
            <a:spAutoFit/>
          </a:bodyPr>
          <a:lstStyle/>
          <a:p>
            <a:pPr marL="342900" indent="-342900" defTabSz="1828800">
              <a:spcBef>
                <a:spcPts val="2400"/>
              </a:spcBef>
              <a:buClr>
                <a:srgbClr val="95D600"/>
              </a:buClr>
              <a:buFont typeface="Wingdings" panose="05000000000000000000" pitchFamily="2" charset="2"/>
              <a:buChar char="ü"/>
              <a:defRPr/>
            </a:pPr>
            <a:r>
              <a:rPr lang="en-US" sz="2000" kern="0">
                <a:solidFill>
                  <a:srgbClr val="343434"/>
                </a:solidFill>
                <a:latin typeface="Arial"/>
                <a:ea typeface=""/>
                <a:cs typeface=""/>
              </a:rPr>
              <a:t>Focus on </a:t>
            </a:r>
            <a:r>
              <a:rPr lang="en-US" sz="2000" b="1" kern="0">
                <a:solidFill>
                  <a:srgbClr val="343434"/>
                </a:solidFill>
                <a:latin typeface="Arial"/>
                <a:ea typeface=""/>
                <a:cs typeface=""/>
              </a:rPr>
              <a:t>scaling up basic health services/ PHC </a:t>
            </a:r>
            <a:r>
              <a:rPr lang="en-US" sz="2000" kern="0">
                <a:solidFill>
                  <a:srgbClr val="343434"/>
                </a:solidFill>
                <a:latin typeface="Arial"/>
                <a:ea typeface=""/>
                <a:cs typeface=""/>
              </a:rPr>
              <a:t>evolve from outreach to strengthen facility-based EPI</a:t>
            </a:r>
          </a:p>
          <a:p>
            <a:pPr marL="342900" indent="-342900" defTabSz="1828800">
              <a:spcBef>
                <a:spcPts val="2400"/>
              </a:spcBef>
              <a:buClr>
                <a:srgbClr val="95D600"/>
              </a:buClr>
              <a:buFont typeface="Wingdings" panose="05000000000000000000" pitchFamily="2" charset="2"/>
              <a:buChar char="ü"/>
              <a:defRPr/>
            </a:pPr>
            <a:r>
              <a:rPr lang="en-US" sz="2000" b="1" kern="0">
                <a:solidFill>
                  <a:srgbClr val="343434"/>
                </a:solidFill>
                <a:latin typeface="Arial"/>
                <a:ea typeface=""/>
                <a:cs typeface=""/>
              </a:rPr>
              <a:t>Specific efforts to rebuild trust in conflict-work</a:t>
            </a:r>
            <a:r>
              <a:rPr lang="en-US" sz="2000" kern="0">
                <a:solidFill>
                  <a:srgbClr val="343434"/>
                </a:solidFill>
                <a:latin typeface="Arial"/>
                <a:ea typeface=""/>
                <a:cs typeface=""/>
              </a:rPr>
              <a:t> with affected communities</a:t>
            </a:r>
          </a:p>
          <a:p>
            <a:pPr marL="342900" indent="-342900" defTabSz="1828800">
              <a:spcBef>
                <a:spcPts val="2400"/>
              </a:spcBef>
              <a:buClr>
                <a:srgbClr val="95D600"/>
              </a:buClr>
              <a:buFont typeface="Wingdings" panose="05000000000000000000" pitchFamily="2" charset="2"/>
              <a:buChar char="ü"/>
              <a:defRPr/>
            </a:pPr>
            <a:r>
              <a:rPr lang="en-US" sz="2000" b="1" kern="0">
                <a:solidFill>
                  <a:srgbClr val="343434"/>
                </a:solidFill>
                <a:latin typeface="Arial"/>
                <a:ea typeface=""/>
                <a:cs typeface=""/>
              </a:rPr>
              <a:t>Partnerships with humanitarian actors and local CSO </a:t>
            </a:r>
            <a:r>
              <a:rPr lang="en-US" sz="2000" kern="0">
                <a:solidFill>
                  <a:srgbClr val="343434"/>
                </a:solidFill>
                <a:latin typeface="Arial"/>
                <a:ea typeface=""/>
                <a:cs typeface=""/>
              </a:rPr>
              <a:t>in areas inaccessible for vaccine supply and service delivery</a:t>
            </a:r>
            <a:endParaRPr lang="en-US" sz="2000" kern="0">
              <a:solidFill>
                <a:srgbClr val="343434"/>
              </a:solidFill>
              <a:latin typeface="Arial"/>
              <a:ea typeface=""/>
              <a:cs typeface="Arial"/>
            </a:endParaRPr>
          </a:p>
        </p:txBody>
      </p:sp>
      <p:sp>
        <p:nvSpPr>
          <p:cNvPr id="13" name="Rectangle 12">
            <a:extLst>
              <a:ext uri="{FF2B5EF4-FFF2-40B4-BE49-F238E27FC236}">
                <a16:creationId xmlns:a16="http://schemas.microsoft.com/office/drawing/2014/main" id="{AD4D2D2D-EC16-604E-AAF6-C43610DCD0C4}"/>
              </a:ext>
            </a:extLst>
          </p:cNvPr>
          <p:cNvSpPr/>
          <p:nvPr/>
        </p:nvSpPr>
        <p:spPr>
          <a:xfrm>
            <a:off x="10901026" y="3672104"/>
            <a:ext cx="3739664" cy="5724644"/>
          </a:xfrm>
          <a:prstGeom prst="rect">
            <a:avLst/>
          </a:prstGeom>
          <a:noFill/>
          <a:ln w="25400" cap="flat" cmpd="sng" algn="ctr">
            <a:noFill/>
            <a:prstDash val="solid"/>
          </a:ln>
          <a:effectLst/>
        </p:spPr>
        <p:txBody>
          <a:bodyPr wrap="square" lIns="182880" tIns="91440" rIns="182880" bIns="91440" anchor="t">
            <a:spAutoFit/>
          </a:bodyPr>
          <a:lstStyle/>
          <a:p>
            <a:pPr marL="342900" indent="-342900" defTabSz="1828800">
              <a:spcBef>
                <a:spcPts val="2400"/>
              </a:spcBef>
              <a:buClr>
                <a:srgbClr val="95D600"/>
              </a:buClr>
              <a:buFont typeface="Wingdings" panose="05000000000000000000" pitchFamily="2" charset="2"/>
              <a:buChar char="ü"/>
              <a:defRPr/>
            </a:pPr>
            <a:r>
              <a:rPr lang="en-US" sz="2000" b="1" kern="0">
                <a:solidFill>
                  <a:srgbClr val="343434"/>
                </a:solidFill>
                <a:latin typeface="Arial"/>
                <a:ea typeface=""/>
                <a:cs typeface=""/>
              </a:rPr>
              <a:t>Monitoring focused on basic operational data </a:t>
            </a:r>
            <a:r>
              <a:rPr lang="en-US" sz="2000" kern="0">
                <a:solidFill>
                  <a:srgbClr val="343434"/>
                </a:solidFill>
                <a:latin typeface="Arial"/>
                <a:ea typeface=""/>
                <a:cs typeface=""/>
              </a:rPr>
              <a:t>e.g., number of sessions conducted</a:t>
            </a:r>
          </a:p>
          <a:p>
            <a:pPr marL="342900" indent="-342900" defTabSz="1828800">
              <a:spcBef>
                <a:spcPts val="2400"/>
              </a:spcBef>
              <a:buClr>
                <a:srgbClr val="95D600"/>
              </a:buClr>
              <a:buFont typeface="Wingdings" panose="05000000000000000000" pitchFamily="2" charset="2"/>
              <a:buChar char="ü"/>
              <a:defRPr/>
            </a:pPr>
            <a:r>
              <a:rPr lang="en-US" sz="2000" kern="0">
                <a:solidFill>
                  <a:srgbClr val="343434"/>
                </a:solidFill>
                <a:latin typeface="Arial"/>
                <a:ea typeface=""/>
                <a:cs typeface=""/>
              </a:rPr>
              <a:t>Triangulation with other data sources</a:t>
            </a:r>
          </a:p>
          <a:p>
            <a:pPr marL="342900" indent="-342900" defTabSz="1828800">
              <a:spcBef>
                <a:spcPts val="2400"/>
              </a:spcBef>
              <a:buClr>
                <a:srgbClr val="95D600"/>
              </a:buClr>
              <a:buFont typeface="Wingdings" panose="05000000000000000000" pitchFamily="2" charset="2"/>
              <a:buChar char="ü"/>
              <a:defRPr/>
            </a:pPr>
            <a:r>
              <a:rPr lang="en-US" sz="2000" b="1" kern="0">
                <a:solidFill>
                  <a:srgbClr val="343434"/>
                </a:solidFill>
                <a:latin typeface="Arial"/>
                <a:ea typeface=""/>
                <a:cs typeface=""/>
              </a:rPr>
              <a:t>Explore community monitoring</a:t>
            </a:r>
            <a:endParaRPr lang="en-US" sz="2000" kern="0">
              <a:solidFill>
                <a:srgbClr val="343434"/>
              </a:solidFill>
              <a:latin typeface="Arial"/>
              <a:ea typeface=""/>
              <a:cs typeface="Arial"/>
            </a:endParaRPr>
          </a:p>
          <a:p>
            <a:pPr marL="342900" indent="-342900" defTabSz="1828800">
              <a:spcBef>
                <a:spcPts val="2400"/>
              </a:spcBef>
              <a:buClr>
                <a:srgbClr val="95D600"/>
              </a:buClr>
              <a:buFont typeface="Wingdings" panose="05000000000000000000" pitchFamily="2" charset="2"/>
              <a:buChar char="ü"/>
              <a:defRPr/>
            </a:pPr>
            <a:r>
              <a:rPr lang="en-US" sz="2000" kern="0">
                <a:solidFill>
                  <a:srgbClr val="343434"/>
                </a:solidFill>
                <a:latin typeface="Arial"/>
                <a:ea typeface=""/>
                <a:cs typeface=""/>
              </a:rPr>
              <a:t>Agree on critical indicators amongst partners </a:t>
            </a:r>
          </a:p>
          <a:p>
            <a:pPr marL="342900" indent="-342900" defTabSz="1828800">
              <a:spcBef>
                <a:spcPts val="2400"/>
              </a:spcBef>
              <a:buClr>
                <a:srgbClr val="95D600"/>
              </a:buClr>
              <a:buFont typeface="Wingdings" panose="05000000000000000000" pitchFamily="2" charset="2"/>
              <a:buChar char="ü"/>
              <a:defRPr/>
            </a:pPr>
            <a:r>
              <a:rPr lang="en-US" sz="2000" b="1" kern="0">
                <a:solidFill>
                  <a:srgbClr val="343434"/>
                </a:solidFill>
                <a:latin typeface="Arial"/>
                <a:ea typeface=""/>
                <a:cs typeface=""/>
              </a:rPr>
              <a:t>Targeted surveys</a:t>
            </a:r>
          </a:p>
          <a:p>
            <a:pPr marL="342900" indent="-342900" defTabSz="1828800">
              <a:spcBef>
                <a:spcPts val="2400"/>
              </a:spcBef>
              <a:buClr>
                <a:srgbClr val="95D600"/>
              </a:buClr>
              <a:buFont typeface="Wingdings" panose="05000000000000000000" pitchFamily="2" charset="2"/>
              <a:buChar char="ü"/>
              <a:defRPr/>
            </a:pPr>
            <a:r>
              <a:rPr lang="en-US" sz="2000" b="1" kern="0">
                <a:solidFill>
                  <a:srgbClr val="343434"/>
                </a:solidFill>
                <a:latin typeface="Arial"/>
                <a:ea typeface=""/>
                <a:cs typeface=""/>
              </a:rPr>
              <a:t>Explore integrated implementation research</a:t>
            </a:r>
            <a:endParaRPr lang="en-US" sz="2000" kern="0">
              <a:solidFill>
                <a:srgbClr val="343434"/>
              </a:solidFill>
              <a:latin typeface="Arial"/>
              <a:ea typeface=""/>
              <a:cs typeface=""/>
            </a:endParaRPr>
          </a:p>
        </p:txBody>
      </p:sp>
      <p:sp>
        <p:nvSpPr>
          <p:cNvPr id="14" name="TextBox 50">
            <a:extLst>
              <a:ext uri="{FF2B5EF4-FFF2-40B4-BE49-F238E27FC236}">
                <a16:creationId xmlns:a16="http://schemas.microsoft.com/office/drawing/2014/main" id="{2D12EA30-8563-B441-9BA9-659273310C98}"/>
              </a:ext>
            </a:extLst>
          </p:cNvPr>
          <p:cNvSpPr txBox="1"/>
          <p:nvPr/>
        </p:nvSpPr>
        <p:spPr>
          <a:xfrm>
            <a:off x="64401" y="3643861"/>
            <a:ext cx="4098030" cy="615553"/>
          </a:xfrm>
          <a:prstGeom prst="rect">
            <a:avLst/>
          </a:prstGeom>
          <a:noFill/>
          <a:ln w="25400" cap="flat" cmpd="sng" algn="ctr">
            <a:noFill/>
            <a:prstDash val="solid"/>
          </a:ln>
          <a:effectLst/>
        </p:spPr>
        <p:txBody>
          <a:bodyPr wrap="square" lIns="182880" tIns="91440" rIns="182880" bIns="91440" anchor="t">
            <a:spAutoFit/>
          </a:bodyPr>
          <a:lstStyle>
            <a:defPPr>
              <a:defRPr lang="fr-FR"/>
            </a:defPPr>
            <a:lvl1pPr marL="171450" indent="-171450">
              <a:buClr>
                <a:schemeClr val="accent3"/>
              </a:buClr>
              <a:buFont typeface="Arial" panose="020B0604020202020204" pitchFamily="34" charset="0"/>
              <a:buChar char="•"/>
              <a:defRPr sz="140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indent="0" defTabSz="1828800">
              <a:buClr>
                <a:srgbClr val="95D600"/>
              </a:buClr>
              <a:buNone/>
              <a:defRPr/>
            </a:pPr>
            <a:r>
              <a:rPr lang="en-GB" sz="2800" b="1" kern="0">
                <a:solidFill>
                  <a:srgbClr val="005CB9"/>
                </a:solidFill>
                <a:latin typeface="Arial"/>
                <a:ea typeface=""/>
                <a:cs typeface=""/>
              </a:rPr>
              <a:t>Country context</a:t>
            </a:r>
            <a:endParaRPr lang="en-US" sz="2800" b="1" kern="0">
              <a:solidFill>
                <a:srgbClr val="005CB9"/>
              </a:solidFill>
              <a:latin typeface="Arial"/>
              <a:ea typeface=""/>
              <a:cs typeface=""/>
            </a:endParaRPr>
          </a:p>
        </p:txBody>
      </p:sp>
      <p:sp>
        <p:nvSpPr>
          <p:cNvPr id="15" name="TextBox 51">
            <a:extLst>
              <a:ext uri="{FF2B5EF4-FFF2-40B4-BE49-F238E27FC236}">
                <a16:creationId xmlns:a16="http://schemas.microsoft.com/office/drawing/2014/main" id="{A6CB433B-59C7-A340-BEBB-732A15143E38}"/>
              </a:ext>
            </a:extLst>
          </p:cNvPr>
          <p:cNvSpPr txBox="1"/>
          <p:nvPr/>
        </p:nvSpPr>
        <p:spPr>
          <a:xfrm>
            <a:off x="1" y="4201971"/>
            <a:ext cx="3016994" cy="4185761"/>
          </a:xfrm>
          <a:prstGeom prst="rect">
            <a:avLst/>
          </a:prstGeom>
          <a:solidFill>
            <a:srgbClr val="FFFFFF">
              <a:lumMod val="95000"/>
            </a:srgbClr>
          </a:solidFill>
          <a:ln w="25400" cap="flat" cmpd="sng" algn="ctr">
            <a:noFill/>
            <a:prstDash val="solid"/>
          </a:ln>
          <a:effectLst/>
        </p:spPr>
        <p:txBody>
          <a:bodyPr wrap="square" lIns="288000" tIns="91440" rIns="182880" bIns="91440" anchor="t">
            <a:spAutoFit/>
          </a:bodyPr>
          <a:lstStyle>
            <a:defPPr>
              <a:defRPr lang="fr-FR"/>
            </a:defPPr>
            <a:lvl1pPr marL="171450" indent="-171450">
              <a:buClr>
                <a:schemeClr val="accent3"/>
              </a:buClr>
              <a:buFont typeface="Wingdings" panose="05000000000000000000" pitchFamily="2" charset="2"/>
              <a:buChar char="ü"/>
              <a:defRPr sz="90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defTabSz="1828800">
              <a:buClr>
                <a:srgbClr val="95D600"/>
              </a:buClr>
              <a:buFont typeface="Arial" panose="020B0604020202020204" pitchFamily="34" charset="0"/>
              <a:buChar char="•"/>
              <a:defRPr/>
            </a:pPr>
            <a:r>
              <a:rPr lang="en-US" sz="2000" kern="0">
                <a:solidFill>
                  <a:srgbClr val="005CB9"/>
                </a:solidFill>
                <a:latin typeface="Arial"/>
                <a:ea typeface=""/>
                <a:cs typeface=""/>
              </a:rPr>
              <a:t>Low coverage nationwide</a:t>
            </a:r>
          </a:p>
          <a:p>
            <a:pPr marL="342900" indent="-342900" defTabSz="1828800">
              <a:buClr>
                <a:srgbClr val="95D600"/>
              </a:buClr>
              <a:buFont typeface="Arial" panose="020B0604020202020204" pitchFamily="34" charset="0"/>
              <a:buChar char="•"/>
              <a:defRPr/>
            </a:pPr>
            <a:r>
              <a:rPr lang="en-US" sz="2000" kern="0">
                <a:solidFill>
                  <a:srgbClr val="005CB9"/>
                </a:solidFill>
                <a:latin typeface="Arial"/>
                <a:ea typeface=""/>
                <a:cs typeface=""/>
              </a:rPr>
              <a:t>Very weak health system</a:t>
            </a:r>
          </a:p>
          <a:p>
            <a:pPr marL="342900" indent="-342900" defTabSz="1828800">
              <a:buClr>
                <a:srgbClr val="95D600"/>
              </a:buClr>
              <a:buFont typeface="Arial" panose="020B0604020202020204" pitchFamily="34" charset="0"/>
              <a:buChar char="•"/>
              <a:defRPr/>
            </a:pPr>
            <a:r>
              <a:rPr lang="en-US" sz="2000" kern="0">
                <a:solidFill>
                  <a:srgbClr val="005CB9"/>
                </a:solidFill>
                <a:latin typeface="Arial"/>
                <a:ea typeface=""/>
                <a:cs typeface=""/>
              </a:rPr>
              <a:t>Many parts of country conflict-afflicted – limited access</a:t>
            </a:r>
          </a:p>
          <a:p>
            <a:pPr marL="342900" indent="-342900" defTabSz="1828800">
              <a:buClr>
                <a:srgbClr val="95D600"/>
              </a:buClr>
              <a:buFont typeface="Arial" panose="020B0604020202020204" pitchFamily="34" charset="0"/>
              <a:buChar char="•"/>
              <a:defRPr/>
            </a:pPr>
            <a:r>
              <a:rPr lang="en-US" sz="2000" kern="0">
                <a:solidFill>
                  <a:srgbClr val="005CB9"/>
                </a:solidFill>
                <a:latin typeface="Arial"/>
                <a:ea typeface=""/>
                <a:cs typeface=""/>
              </a:rPr>
              <a:t>Fragmentation / weak governance and  coordination </a:t>
            </a:r>
          </a:p>
          <a:p>
            <a:pPr marL="342900" indent="-342900" defTabSz="1828800">
              <a:buClr>
                <a:srgbClr val="95D600"/>
              </a:buClr>
              <a:buFont typeface="Arial" panose="020B0604020202020204" pitchFamily="34" charset="0"/>
              <a:buChar char="•"/>
              <a:defRPr/>
            </a:pPr>
            <a:r>
              <a:rPr lang="en-US" sz="2000" kern="0">
                <a:solidFill>
                  <a:srgbClr val="005CB9"/>
                </a:solidFill>
                <a:latin typeface="Arial"/>
                <a:ea typeface=""/>
                <a:cs typeface=""/>
              </a:rPr>
              <a:t>Humanitarian partners</a:t>
            </a:r>
          </a:p>
        </p:txBody>
      </p:sp>
      <p:sp>
        <p:nvSpPr>
          <p:cNvPr id="16" name="Chevron 59">
            <a:extLst>
              <a:ext uri="{FF2B5EF4-FFF2-40B4-BE49-F238E27FC236}">
                <a16:creationId xmlns:a16="http://schemas.microsoft.com/office/drawing/2014/main" id="{7D538F13-6FEA-4D63-AEDE-033BD874340C}"/>
              </a:ext>
            </a:extLst>
          </p:cNvPr>
          <p:cNvSpPr/>
          <p:nvPr/>
        </p:nvSpPr>
        <p:spPr>
          <a:xfrm>
            <a:off x="14719237" y="2760218"/>
            <a:ext cx="451822" cy="536936"/>
          </a:xfrm>
          <a:prstGeom prst="chevron">
            <a:avLst/>
          </a:prstGeom>
          <a:solidFill>
            <a:srgbClr val="005CB9"/>
          </a:solidFill>
          <a:ln w="25400" cap="flat" cmpd="sng" algn="ctr">
            <a:noFill/>
            <a:prstDash val="solid"/>
          </a:ln>
          <a:effectLst/>
        </p:spPr>
        <p:txBody>
          <a:bodyPr rtlCol="0" anchor="ctr"/>
          <a:lstStyle/>
          <a:p>
            <a:pPr algn="ctr" defTabSz="1828800">
              <a:defRPr/>
            </a:pPr>
            <a:endParaRPr lang="en-US" sz="3600" kern="0">
              <a:solidFill>
                <a:srgbClr val="343434"/>
              </a:solidFill>
              <a:latin typeface="Arial"/>
              <a:ea typeface=""/>
              <a:cs typeface=""/>
            </a:endParaRPr>
          </a:p>
        </p:txBody>
      </p:sp>
      <p:sp>
        <p:nvSpPr>
          <p:cNvPr id="17" name="Rectangle 16">
            <a:extLst>
              <a:ext uri="{FF2B5EF4-FFF2-40B4-BE49-F238E27FC236}">
                <a16:creationId xmlns:a16="http://schemas.microsoft.com/office/drawing/2014/main" id="{631C9886-6BF9-45E0-BBA0-124FABEBD779}"/>
              </a:ext>
            </a:extLst>
          </p:cNvPr>
          <p:cNvSpPr/>
          <p:nvPr/>
        </p:nvSpPr>
        <p:spPr>
          <a:xfrm>
            <a:off x="3376930" y="2447460"/>
            <a:ext cx="2801616" cy="1224644"/>
          </a:xfrm>
          <a:prstGeom prst="rect">
            <a:avLst/>
          </a:prstGeom>
          <a:solidFill>
            <a:srgbClr val="005CB9"/>
          </a:solidFill>
          <a:ln w="9525" cap="flat" cmpd="sng" algn="ctr">
            <a:noFill/>
            <a:prstDash val="solid"/>
          </a:ln>
          <a:effectLst>
            <a:outerShdw blurRad="40000" dist="23000" dir="5400000" rotWithShape="0">
              <a:srgbClr val="000000">
                <a:alpha val="35000"/>
              </a:srgbClr>
            </a:outerShdw>
          </a:effectLst>
        </p:spPr>
        <p:txBody>
          <a:bodyPr lIns="182880" rIns="0" rtlCol="0" anchor="ctr"/>
          <a:lstStyle/>
          <a:p>
            <a:pPr marL="355600" defTabSz="1828800">
              <a:defRPr/>
            </a:pPr>
            <a:r>
              <a:rPr lang="fr-CH" sz="2800" b="1" kern="0">
                <a:solidFill>
                  <a:srgbClr val="FFFFFF"/>
                </a:solidFill>
                <a:latin typeface="Arial"/>
                <a:ea typeface=""/>
                <a:cs typeface=""/>
              </a:rPr>
              <a:t>IDENTIFY</a:t>
            </a:r>
            <a:endParaRPr lang="en-US" sz="2800" b="1" kern="0">
              <a:solidFill>
                <a:srgbClr val="FFFFFF"/>
              </a:solidFill>
              <a:latin typeface="Arial"/>
              <a:ea typeface=""/>
              <a:cs typeface=""/>
            </a:endParaRPr>
          </a:p>
        </p:txBody>
      </p:sp>
      <p:sp>
        <p:nvSpPr>
          <p:cNvPr id="18" name="Rectangle 17">
            <a:extLst>
              <a:ext uri="{FF2B5EF4-FFF2-40B4-BE49-F238E27FC236}">
                <a16:creationId xmlns:a16="http://schemas.microsoft.com/office/drawing/2014/main" id="{3597012E-FA6F-41B3-9725-6933F5896903}"/>
              </a:ext>
            </a:extLst>
          </p:cNvPr>
          <p:cNvSpPr/>
          <p:nvPr/>
        </p:nvSpPr>
        <p:spPr>
          <a:xfrm>
            <a:off x="7205846" y="2447460"/>
            <a:ext cx="2801616" cy="1224644"/>
          </a:xfrm>
          <a:prstGeom prst="rect">
            <a:avLst/>
          </a:prstGeom>
          <a:solidFill>
            <a:srgbClr val="00A1DF">
              <a:lumMod val="75000"/>
            </a:srgbClr>
          </a:solidFill>
          <a:ln w="9525" cap="flat" cmpd="sng" algn="ctr">
            <a:noFill/>
            <a:prstDash val="solid"/>
          </a:ln>
          <a:effectLst>
            <a:outerShdw blurRad="40000" dist="23000" dir="5400000" rotWithShape="0">
              <a:srgbClr val="000000">
                <a:alpha val="35000"/>
              </a:srgbClr>
            </a:outerShdw>
          </a:effectLst>
        </p:spPr>
        <p:txBody>
          <a:bodyPr lIns="0" tIns="0" rIns="365760" bIns="0" rtlCol="0" anchor="ctr"/>
          <a:lstStyle/>
          <a:p>
            <a:pPr marL="355600" algn="ctr" defTabSz="1828800">
              <a:defRPr/>
            </a:pPr>
            <a:r>
              <a:rPr lang="fr-CH" sz="2800" b="1" kern="0">
                <a:solidFill>
                  <a:srgbClr val="FFFFFF"/>
                </a:solidFill>
                <a:latin typeface="Arial"/>
                <a:ea typeface=""/>
                <a:cs typeface=""/>
              </a:rPr>
              <a:t>REACH</a:t>
            </a:r>
            <a:endParaRPr lang="en-US" sz="2800" b="1" kern="0">
              <a:solidFill>
                <a:srgbClr val="FFFFFF"/>
              </a:solidFill>
              <a:latin typeface="Arial"/>
              <a:ea typeface=""/>
              <a:cs typeface=""/>
            </a:endParaRPr>
          </a:p>
        </p:txBody>
      </p:sp>
      <p:sp>
        <p:nvSpPr>
          <p:cNvPr id="19" name="Rectangle 18">
            <a:extLst>
              <a:ext uri="{FF2B5EF4-FFF2-40B4-BE49-F238E27FC236}">
                <a16:creationId xmlns:a16="http://schemas.microsoft.com/office/drawing/2014/main" id="{8870B543-9D1B-4599-BE16-C73D67C3359E}"/>
              </a:ext>
            </a:extLst>
          </p:cNvPr>
          <p:cNvSpPr/>
          <p:nvPr/>
        </p:nvSpPr>
        <p:spPr>
          <a:xfrm>
            <a:off x="11080984" y="2434898"/>
            <a:ext cx="3291840" cy="1224644"/>
          </a:xfrm>
          <a:prstGeom prst="rect">
            <a:avLst/>
          </a:prstGeom>
          <a:solidFill>
            <a:srgbClr val="00B0F0"/>
          </a:solidFill>
          <a:ln w="9525" cap="flat" cmpd="sng" algn="ctr">
            <a:noFill/>
            <a:prstDash val="solid"/>
          </a:ln>
          <a:effectLst>
            <a:outerShdw blurRad="40000" dist="23000" dir="5400000" rotWithShape="0">
              <a:srgbClr val="000000">
                <a:alpha val="35000"/>
              </a:srgbClr>
            </a:outerShdw>
          </a:effectLst>
        </p:spPr>
        <p:txBody>
          <a:bodyPr lIns="0" rtlCol="0" anchor="ctr"/>
          <a:lstStyle/>
          <a:p>
            <a:pPr marL="711200" defTabSz="1828756">
              <a:defRPr/>
            </a:pPr>
            <a:r>
              <a:rPr lang="en-GB" sz="2800" b="1" kern="0">
                <a:solidFill>
                  <a:srgbClr val="343434"/>
                </a:solidFill>
                <a:latin typeface="Arial"/>
                <a:ea typeface=""/>
                <a:cs typeface=""/>
              </a:rPr>
              <a:t>MONITOR &amp; MEASURE</a:t>
            </a:r>
            <a:endParaRPr lang="en-US" sz="2800" b="1" kern="0">
              <a:solidFill>
                <a:srgbClr val="343434"/>
              </a:solidFill>
              <a:latin typeface="Arial"/>
              <a:ea typeface=""/>
              <a:cs typeface=""/>
            </a:endParaRPr>
          </a:p>
        </p:txBody>
      </p:sp>
      <p:sp>
        <p:nvSpPr>
          <p:cNvPr id="20" name="Rectangle 19">
            <a:extLst>
              <a:ext uri="{FF2B5EF4-FFF2-40B4-BE49-F238E27FC236}">
                <a16:creationId xmlns:a16="http://schemas.microsoft.com/office/drawing/2014/main" id="{D52342DE-9146-4083-BF4A-B51157A13D19}"/>
              </a:ext>
            </a:extLst>
          </p:cNvPr>
          <p:cNvSpPr/>
          <p:nvPr/>
        </p:nvSpPr>
        <p:spPr>
          <a:xfrm>
            <a:off x="15380684" y="2453442"/>
            <a:ext cx="2687436" cy="1224644"/>
          </a:xfrm>
          <a:prstGeom prst="rect">
            <a:avLst/>
          </a:prstGeom>
          <a:solidFill>
            <a:srgbClr val="005CB9">
              <a:lumMod val="40000"/>
              <a:lumOff val="60000"/>
            </a:srgbClr>
          </a:solidFill>
          <a:ln w="9525" cap="flat" cmpd="sng" algn="ctr">
            <a:noFill/>
            <a:prstDash val="solid"/>
          </a:ln>
          <a:effectLst>
            <a:outerShdw blurRad="40000" dist="23000" dir="5400000" rotWithShape="0">
              <a:srgbClr val="000000">
                <a:alpha val="35000"/>
              </a:srgbClr>
            </a:outerShdw>
          </a:effectLst>
        </p:spPr>
        <p:txBody>
          <a:bodyPr lIns="0" tIns="0" rIns="0" bIns="0" rtlCol="0" anchor="ctr"/>
          <a:lstStyle/>
          <a:p>
            <a:pPr marL="12700" algn="ctr" defTabSz="1828800">
              <a:defRPr/>
            </a:pPr>
            <a:r>
              <a:rPr lang="fr-CH" sz="2800" b="1" kern="0">
                <a:solidFill>
                  <a:srgbClr val="FFFFFF"/>
                </a:solidFill>
                <a:latin typeface="Arial"/>
                <a:ea typeface=""/>
                <a:cs typeface=""/>
              </a:rPr>
              <a:t>ADVOCATE</a:t>
            </a:r>
            <a:endParaRPr lang="en-US" sz="2800" b="1" kern="0">
              <a:solidFill>
                <a:srgbClr val="FFFFFF"/>
              </a:solidFill>
              <a:latin typeface="Arial"/>
              <a:ea typeface=""/>
              <a:cs typeface=""/>
            </a:endParaRPr>
          </a:p>
        </p:txBody>
      </p:sp>
      <p:sp>
        <p:nvSpPr>
          <p:cNvPr id="21" name="Chevron 59">
            <a:extLst>
              <a:ext uri="{FF2B5EF4-FFF2-40B4-BE49-F238E27FC236}">
                <a16:creationId xmlns:a16="http://schemas.microsoft.com/office/drawing/2014/main" id="{9D3B7A07-0EA7-448A-B4C1-81C70B5C32C3}"/>
              </a:ext>
            </a:extLst>
          </p:cNvPr>
          <p:cNvSpPr/>
          <p:nvPr/>
        </p:nvSpPr>
        <p:spPr>
          <a:xfrm>
            <a:off x="10355999" y="2778752"/>
            <a:ext cx="451822" cy="536936"/>
          </a:xfrm>
          <a:prstGeom prst="chevron">
            <a:avLst/>
          </a:prstGeom>
          <a:solidFill>
            <a:srgbClr val="005CB9"/>
          </a:solidFill>
          <a:ln w="25400" cap="flat" cmpd="sng" algn="ctr">
            <a:noFill/>
            <a:prstDash val="solid"/>
          </a:ln>
          <a:effectLst/>
        </p:spPr>
        <p:txBody>
          <a:bodyPr rtlCol="0" anchor="ctr"/>
          <a:lstStyle/>
          <a:p>
            <a:pPr algn="ctr" defTabSz="1828800">
              <a:defRPr/>
            </a:pPr>
            <a:endParaRPr lang="en-US" sz="3600" kern="0">
              <a:solidFill>
                <a:srgbClr val="343434"/>
              </a:solidFill>
              <a:latin typeface="Arial"/>
              <a:ea typeface=""/>
              <a:cs typeface=""/>
            </a:endParaRPr>
          </a:p>
        </p:txBody>
      </p:sp>
      <p:sp>
        <p:nvSpPr>
          <p:cNvPr id="22" name="Chevron 59">
            <a:extLst>
              <a:ext uri="{FF2B5EF4-FFF2-40B4-BE49-F238E27FC236}">
                <a16:creationId xmlns:a16="http://schemas.microsoft.com/office/drawing/2014/main" id="{8516FB8B-009D-467A-A276-6354F1A661C8}"/>
              </a:ext>
            </a:extLst>
          </p:cNvPr>
          <p:cNvSpPr/>
          <p:nvPr/>
        </p:nvSpPr>
        <p:spPr>
          <a:xfrm>
            <a:off x="6450771" y="2778752"/>
            <a:ext cx="451822" cy="536936"/>
          </a:xfrm>
          <a:prstGeom prst="chevron">
            <a:avLst/>
          </a:prstGeom>
          <a:solidFill>
            <a:srgbClr val="005CB9"/>
          </a:solidFill>
          <a:ln w="25400" cap="flat" cmpd="sng" algn="ctr">
            <a:noFill/>
            <a:prstDash val="solid"/>
          </a:ln>
          <a:effectLst/>
        </p:spPr>
        <p:txBody>
          <a:bodyPr rtlCol="0" anchor="ctr"/>
          <a:lstStyle/>
          <a:p>
            <a:pPr algn="ctr" defTabSz="1828800">
              <a:defRPr/>
            </a:pPr>
            <a:endParaRPr lang="en-US" sz="3600" kern="0">
              <a:solidFill>
                <a:srgbClr val="343434"/>
              </a:solidFill>
              <a:latin typeface="Arial"/>
              <a:ea typeface=""/>
              <a:cs typeface=""/>
            </a:endParaRPr>
          </a:p>
        </p:txBody>
      </p:sp>
      <p:sp>
        <p:nvSpPr>
          <p:cNvPr id="23" name="TextBox 1">
            <a:extLst>
              <a:ext uri="{FF2B5EF4-FFF2-40B4-BE49-F238E27FC236}">
                <a16:creationId xmlns:a16="http://schemas.microsoft.com/office/drawing/2014/main" id="{53EDC6A2-4AAB-4E7C-BBD6-0B0D09DF162C}"/>
              </a:ext>
            </a:extLst>
          </p:cNvPr>
          <p:cNvSpPr txBox="1"/>
          <p:nvPr/>
        </p:nvSpPr>
        <p:spPr>
          <a:xfrm>
            <a:off x="15614392" y="335261"/>
            <a:ext cx="2262158" cy="646331"/>
          </a:xfrm>
          <a:prstGeom prst="rect">
            <a:avLst/>
          </a:prstGeom>
          <a:solidFill>
            <a:srgbClr val="81B900">
              <a:lumMod val="20000"/>
              <a:lumOff val="80000"/>
            </a:srgbClr>
          </a:solidFill>
        </p:spPr>
        <p:txBody>
          <a:bodyPr wrap="none" rtlCol="0">
            <a:spAutoFit/>
          </a:bodyPr>
          <a:lstStyle/>
          <a:p>
            <a:pPr defTabSz="1828800">
              <a:defRPr/>
            </a:pPr>
            <a:r>
              <a:rPr lang="en-GB" sz="3600" kern="0">
                <a:solidFill>
                  <a:srgbClr val="D50032"/>
                </a:solidFill>
                <a:latin typeface="Arial"/>
              </a:rPr>
              <a:t>Illustrative</a:t>
            </a:r>
            <a:endParaRPr lang="en-US" sz="3600" kern="0">
              <a:solidFill>
                <a:srgbClr val="D50032"/>
              </a:solidFill>
              <a:latin typeface="Arial"/>
            </a:endParaRPr>
          </a:p>
        </p:txBody>
      </p:sp>
      <p:sp>
        <p:nvSpPr>
          <p:cNvPr id="2" name="Title 1"/>
          <p:cNvSpPr>
            <a:spLocks noGrp="1"/>
          </p:cNvSpPr>
          <p:nvPr>
            <p:ph type="title"/>
          </p:nvPr>
        </p:nvSpPr>
        <p:spPr>
          <a:xfrm>
            <a:off x="391885" y="304607"/>
            <a:ext cx="15773400" cy="1166812"/>
          </a:xfrm>
        </p:spPr>
        <p:txBody>
          <a:bodyPr/>
          <a:lstStyle/>
          <a:p>
            <a:r>
              <a:rPr lang="en-US" sz="4400" b="0" dirty="0">
                <a:latin typeface="Poppins" panose="020B0604020202020204" charset="0"/>
                <a:cs typeface="Poppins" panose="020B0604020202020204" charset="0"/>
              </a:rPr>
              <a:t>How do we tailor the approach in different contexts?</a:t>
            </a:r>
            <a:br>
              <a:rPr lang="en-US" sz="4400" b="0" dirty="0">
                <a:latin typeface="Poppins" panose="020B0604020202020204" charset="0"/>
                <a:cs typeface="Poppins" panose="020B0604020202020204" charset="0"/>
              </a:rPr>
            </a:br>
            <a:r>
              <a:rPr lang="en-US" sz="4400" b="0" dirty="0">
                <a:latin typeface="Poppins" panose="020B0604020202020204" charset="0"/>
                <a:cs typeface="Poppins" panose="020B0604020202020204" charset="0"/>
              </a:rPr>
              <a:t>(e.g. Low coverage &amp; acute fragility)</a:t>
            </a:r>
            <a:endParaRPr lang="en-US" dirty="0"/>
          </a:p>
        </p:txBody>
      </p:sp>
    </p:spTree>
    <p:extLst>
      <p:ext uri="{BB962C8B-B14F-4D97-AF65-F5344CB8AC3E}">
        <p14:creationId xmlns:p14="http://schemas.microsoft.com/office/powerpoint/2010/main" val="40205641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u1QhN7ETlG93O9fPz4CUw"/>
</p:tagLst>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1_Gavi ppt template_blank 16-9">
  <a:themeElements>
    <a:clrScheme name="GAVI PRIMARY COLOURS">
      <a:dk1>
        <a:srgbClr val="343434"/>
      </a:dk1>
      <a:lt1>
        <a:srgbClr val="FFFFFF"/>
      </a:lt1>
      <a:dk2>
        <a:srgbClr val="81B900"/>
      </a:dk2>
      <a:lt2>
        <a:srgbClr val="878787"/>
      </a:lt2>
      <a:accent1>
        <a:srgbClr val="005CB9"/>
      </a:accent1>
      <a:accent2>
        <a:srgbClr val="00A1DF"/>
      </a:accent2>
      <a:accent3>
        <a:srgbClr val="95D600"/>
      </a:accent3>
      <a:accent4>
        <a:srgbClr val="A51890"/>
      </a:accent4>
      <a:accent5>
        <a:srgbClr val="CE0F69"/>
      </a:accent5>
      <a:accent6>
        <a:srgbClr val="D50032"/>
      </a:accent6>
      <a:hlink>
        <a:srgbClr val="343434"/>
      </a:hlink>
      <a:folHlink>
        <a:srgbClr val="343434"/>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HOLERA">
      <a:srgbClr val="AF5C37"/>
    </a:custClr>
    <a:custClr name="HEPB">
      <a:srgbClr val="D50032"/>
    </a:custClr>
    <a:custClr name="HPV">
      <a:srgbClr val="F59BBB"/>
    </a:custClr>
    <a:custClr name="IPV INJECTABLE POLIO">
      <a:srgbClr val="CEDC00"/>
    </a:custClr>
    <a:custClr name="JAPANESE ENCEPHALITIS">
      <a:srgbClr val="B288B9"/>
    </a:custClr>
    <a:custClr name="MEASLES">
      <a:srgbClr val="41B6E6"/>
    </a:custClr>
    <a:custClr name="MEASLES 2 DOSE">
      <a:srgbClr val="0097A9"/>
    </a:custClr>
    <a:custClr name="MEASLES RUBELLA">
      <a:srgbClr val="005A70"/>
    </a:custClr>
    <a:custClr name="MENINGITIS A">
      <a:srgbClr val="009639"/>
    </a:custClr>
    <a:custClr name="PENTA">
      <a:srgbClr val="653279"/>
    </a:custClr>
    <a:custClr name="PNEUMO">
      <a:srgbClr val="0033A0"/>
    </a:custClr>
    <a:custClr name="ROTAVIRUS">
      <a:srgbClr val="D86018"/>
    </a:custClr>
    <a:custClr name="YELLOW FEVER">
      <a:srgbClr val="EAAA00"/>
    </a:custClr>
    <a:custClr name="DENGUE">
      <a:srgbClr val="C6C6C5"/>
    </a:custClr>
    <a:custClr name="MALARIA">
      <a:srgbClr val="A7A7A7"/>
    </a:custClr>
    <a:custClr name="MATERNAL FLU">
      <a:srgbClr val="878786"/>
    </a:custClr>
    <a:custClr name="RABIES">
      <a:srgbClr val="636362"/>
    </a:custClr>
  </a:custClrLst>
  <a:extLst>
    <a:ext uri="{05A4C25C-085E-4340-85A3-A5531E510DB2}">
      <thm15:themeFamily xmlns:thm15="http://schemas.microsoft.com/office/thememl/2012/main" name="Gavi ppt template_blank_16-9" id="{DEBBE98C-C3E5-984B-BC10-1E92A94DEDF8}" vid="{2886559F-29FB-714C-86BD-EB166E1AAC8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1839</Words>
  <Application>Microsoft Office PowerPoint</Application>
  <PresentationFormat>Custom</PresentationFormat>
  <Paragraphs>181</Paragraphs>
  <Slides>11</Slides>
  <Notes>1</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Conception personnalisée</vt:lpstr>
      <vt:lpstr>comp training ppt theme</vt:lpstr>
      <vt:lpstr>1_Gavi ppt template_blank 16-9</vt:lpstr>
      <vt:lpstr>Comprehensive training  </vt:lpstr>
      <vt:lpstr>Improving equity in immunisation</vt:lpstr>
      <vt:lpstr>Definitions</vt:lpstr>
      <vt:lpstr>What is the context of zero dose? (1/2)</vt:lpstr>
      <vt:lpstr>PowerPoint Presentation</vt:lpstr>
      <vt:lpstr>Why should we invest in reaching zero-dose children  and missed communities?</vt:lpstr>
      <vt:lpstr>Identifying zero dose children and missed communities is the first step – 50% in urban/remote rural and conflict regions</vt:lpstr>
      <vt:lpstr>What is the impact of COVID on the zero-dose agenda? </vt:lpstr>
      <vt:lpstr>How do we tailor the approach in different contexts? (e.g. Low coverage &amp; acute fragility)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Crystal Bruce</cp:lastModifiedBy>
  <cp:revision>48</cp:revision>
  <dcterms:created xsi:type="dcterms:W3CDTF">2006-08-16T00:00:00Z</dcterms:created>
  <dcterms:modified xsi:type="dcterms:W3CDTF">2022-07-20T16:44:53Z</dcterms:modified>
  <dc:identifier>DAFB49j2aXk</dc:identifier>
</cp:coreProperties>
</file>