
<file path=[Content_Types].xml><?xml version="1.0" encoding="utf-8"?>
<Types xmlns="http://schemas.openxmlformats.org/package/2006/content-types">
  <Default Extension="bin" ContentType="application/vnd.openxmlformats-officedocument.oleObject"/>
  <Default Extension="emf" ContentType="image/x-emf"/>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xlsb" ContentType="application/vnd.ms-excel.sheet.binary.macroEnabled.12"/>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4.xml" ContentType="application/vnd.openxmlformats-officedocument.theme+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5.xml" ContentType="application/vnd.openxmlformats-officedocument.theme+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6.xml" ContentType="application/vnd.openxmlformats-officedocument.theme+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7.xml" ContentType="application/vnd.openxmlformats-officedocument.theme+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heme/theme8.xml" ContentType="application/vnd.openxmlformats-officedocument.theme+xml"/>
  <Override PartName="/ppt/tags/tag138.xml" ContentType="application/vnd.openxmlformats-officedocument.presentationml.tags+xml"/>
  <Override PartName="/ppt/notesSlides/notesSlide1.xml" ContentType="application/vnd.openxmlformats-officedocument.presentationml.notesSlide+xml"/>
  <Override PartName="/ppt/tags/tag139.xml" ContentType="application/vnd.openxmlformats-officedocument.presentationml.tags+xml"/>
  <Override PartName="/ppt/notesSlides/notesSlide2.xml" ContentType="application/vnd.openxmlformats-officedocument.presentationml.notesSlide+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notesSlides/notesSlide3.xml" ContentType="application/vnd.openxmlformats-officedocument.presentationml.notesSlide+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notesSlides/notesSlide4.xml" ContentType="application/vnd.openxmlformats-officedocument.presentationml.notesSlide+xml"/>
  <Override PartName="/ppt/tags/tag146.xml" ContentType="application/vnd.openxmlformats-officedocument.presentationml.tags+xml"/>
  <Override PartName="/ppt/notesSlides/notesSlide5.xml" ContentType="application/vnd.openxmlformats-officedocument.presentationml.notesSlide+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notesSlides/notesSlide6.xml" ContentType="application/vnd.openxmlformats-officedocument.presentationml.notesSlide+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charts/chart1.xml" ContentType="application/vnd.openxmlformats-officedocument.drawingml.chart+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notesSlides/notesSlide7.xml" ContentType="application/vnd.openxmlformats-officedocument.presentationml.notesSlide+xml"/>
  <Override PartName="/ppt/charts/chart2.xml" ContentType="application/vnd.openxmlformats-officedocument.drawingml.chart+xml"/>
  <Override PartName="/ppt/notesSlides/notesSlide8.xml" ContentType="application/vnd.openxmlformats-officedocument.presentationml.notesSlide+xml"/>
  <Override PartName="/ppt/tags/tag244.xml" ContentType="application/vnd.openxmlformats-officedocument.presentationml.tags+xml"/>
  <Override PartName="/ppt/notesSlides/notesSlide9.xml" ContentType="application/vnd.openxmlformats-officedocument.presentationml.notesSlide+xml"/>
  <Override PartName="/ppt/tags/tag245.xml" ContentType="application/vnd.openxmlformats-officedocument.presentationml.tags+xml"/>
  <Override PartName="/ppt/tags/tag246.xml" ContentType="application/vnd.openxmlformats-officedocument.presentationml.tags+xml"/>
  <Override PartName="/ppt/notesSlides/notesSlide10.xml" ContentType="application/vnd.openxmlformats-officedocument.presentationml.notesSlide+xml"/>
  <Override PartName="/ppt/tags/tag247.xml" ContentType="application/vnd.openxmlformats-officedocument.presentationml.tags+xml"/>
  <Override PartName="/ppt/tags/tag248.xml" ContentType="application/vnd.openxmlformats-officedocument.presentationml.tags+xml"/>
  <Override PartName="/ppt/notesSlides/notesSlide11.xml" ContentType="application/vnd.openxmlformats-officedocument.presentationml.notesSlide+xml"/>
  <Override PartName="/ppt/tags/tag249.xml" ContentType="application/vnd.openxmlformats-officedocument.presentationml.tags+xml"/>
  <Override PartName="/ppt/tags/tag250.xml" ContentType="application/vnd.openxmlformats-officedocument.presentationml.tags+xml"/>
  <Override PartName="/ppt/notesSlides/notesSlide12.xml" ContentType="application/vnd.openxmlformats-officedocument.presentationml.notesSlide+xml"/>
  <Override PartName="/ppt/tags/tag251.xml" ContentType="application/vnd.openxmlformats-officedocument.presentationml.tags+xml"/>
  <Override PartName="/ppt/tags/tag252.xml" ContentType="application/vnd.openxmlformats-officedocument.presentationml.tags+xml"/>
  <Override PartName="/ppt/notesSlides/notesSlide13.xml" ContentType="application/vnd.openxmlformats-officedocument.presentationml.notesSlide+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notesSlides/notesSlide14.xml" ContentType="application/vnd.openxmlformats-officedocument.presentationml.notesSlide+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notesSlides/notesSlide15.xml" ContentType="application/vnd.openxmlformats-officedocument.presentationml.notesSlide+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notesSlides/notesSlide16.xml" ContentType="application/vnd.openxmlformats-officedocument.presentationml.notesSlide+xml"/>
  <Override PartName="/ppt/tags/tag267.xml" ContentType="application/vnd.openxmlformats-officedocument.presentationml.tags+xml"/>
  <Override PartName="/ppt/tags/tag268.xml" ContentType="application/vnd.openxmlformats-officedocument.presentationml.tags+xml"/>
  <Override PartName="/ppt/notesSlides/notesSlide17.xml" ContentType="application/vnd.openxmlformats-officedocument.presentationml.notesSlide+xml"/>
  <Override PartName="/ppt/tags/tag269.xml" ContentType="application/vnd.openxmlformats-officedocument.presentationml.tags+xml"/>
  <Override PartName="/ppt/tags/tag270.xml" ContentType="application/vnd.openxmlformats-officedocument.presentationml.tags+xml"/>
  <Override PartName="/ppt/notesSlides/notesSlide18.xml" ContentType="application/vnd.openxmlformats-officedocument.presentationml.notesSlide+xml"/>
  <Override PartName="/ppt/tags/tag271.xml" ContentType="application/vnd.openxmlformats-officedocument.presentationml.tags+xml"/>
  <Override PartName="/ppt/notesSlides/notesSlide19.xml" ContentType="application/vnd.openxmlformats-officedocument.presentationml.notesSlide+xml"/>
  <Override PartName="/ppt/tags/tag272.xml" ContentType="application/vnd.openxmlformats-officedocument.presentationml.tags+xml"/>
  <Override PartName="/ppt/tags/tag273.xml" ContentType="application/vnd.openxmlformats-officedocument.presentationml.tags+xml"/>
  <Override PartName="/ppt/notesSlides/notesSlide20.xml" ContentType="application/vnd.openxmlformats-officedocument.presentationml.notesSlide+xml"/>
  <Override PartName="/ppt/tags/tag274.xml" ContentType="application/vnd.openxmlformats-officedocument.presentationml.tags+xml"/>
  <Override PartName="/ppt/tags/tag275.xml" ContentType="application/vnd.openxmlformats-officedocument.presentationml.tags+xml"/>
  <Override PartName="/ppt/notesSlides/notesSlide21.xml" ContentType="application/vnd.openxmlformats-officedocument.presentationml.notesSlide+xml"/>
  <Override PartName="/ppt/tags/tag276.xml" ContentType="application/vnd.openxmlformats-officedocument.presentationml.tags+xml"/>
  <Override PartName="/ppt/tags/tag277.xml" ContentType="application/vnd.openxmlformats-officedocument.presentationml.tags+xml"/>
  <Override PartName="/ppt/notesSlides/notesSlide22.xml" ContentType="application/vnd.openxmlformats-officedocument.presentationml.notesSlide+xml"/>
  <Override PartName="/ppt/tags/tag278.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tags/tag298.xml" ContentType="application/vnd.openxmlformats-officedocument.presentationml.tags+xml"/>
  <Override PartName="/ppt/notesSlides/notesSlide25.xml" ContentType="application/vnd.openxmlformats-officedocument.presentationml.notesSlide+xml"/>
  <Override PartName="/ppt/tags/tag299.xml" ContentType="application/vnd.openxmlformats-officedocument.presentationml.tags+xml"/>
  <Override PartName="/ppt/notesSlides/notesSlide26.xml" ContentType="application/vnd.openxmlformats-officedocument.presentationml.notesSlide+xml"/>
  <Override PartName="/ppt/tags/tag300.xml" ContentType="application/vnd.openxmlformats-officedocument.presentationml.tags+xml"/>
  <Override PartName="/ppt/notesSlides/notesSlide27.xml" ContentType="application/vnd.openxmlformats-officedocument.presentationml.notesSlide+xml"/>
  <Override PartName="/ppt/tags/tag301.xml" ContentType="application/vnd.openxmlformats-officedocument.presentationml.tags+xml"/>
  <Override PartName="/ppt/notesSlides/notesSlide28.xml" ContentType="application/vnd.openxmlformats-officedocument.presentationml.notesSlide+xml"/>
  <Override PartName="/ppt/tags/tag302.xml" ContentType="application/vnd.openxmlformats-officedocument.presentationml.tags+xml"/>
  <Override PartName="/ppt/tags/tag303.xml" ContentType="application/vnd.openxmlformats-officedocument.presentationml.tags+xml"/>
  <Override PartName="/ppt/notesSlides/notesSlide29.xml" ContentType="application/vnd.openxmlformats-officedocument.presentationml.notesSlide+xml"/>
  <Override PartName="/ppt/tags/tag304.xml" ContentType="application/vnd.openxmlformats-officedocument.presentationml.tags+xml"/>
  <Override PartName="/ppt/tags/tag305.xml" ContentType="application/vnd.openxmlformats-officedocument.presentationml.tags+xml"/>
  <Override PartName="/ppt/notesSlides/notesSlide30.xml" ContentType="application/vnd.openxmlformats-officedocument.presentationml.notesSlide+xml"/>
  <Override PartName="/ppt/tags/tag306.xml" ContentType="application/vnd.openxmlformats-officedocument.presentationml.tags+xml"/>
  <Override PartName="/ppt/tags/tag307.xml" ContentType="application/vnd.openxmlformats-officedocument.presentationml.tags+xml"/>
  <Override PartName="/ppt/notesSlides/notesSlide31.xml" ContentType="application/vnd.openxmlformats-officedocument.presentationml.notesSlide+xml"/>
  <Override PartName="/ppt/tags/tag308.xml" ContentType="application/vnd.openxmlformats-officedocument.presentationml.tags+xml"/>
  <Override PartName="/ppt/notesSlides/notesSlide32.xml" ContentType="application/vnd.openxmlformats-officedocument.presentationml.notesSlide+xml"/>
  <Override PartName="/ppt/tags/tag309.xml" ContentType="application/vnd.openxmlformats-officedocument.presentationml.tags+xml"/>
  <Override PartName="/ppt/tags/tag310.xml" ContentType="application/vnd.openxmlformats-officedocument.presentationml.tags+xml"/>
  <Override PartName="/ppt/notesSlides/notesSlide33.xml" ContentType="application/vnd.openxmlformats-officedocument.presentationml.notesSlide+xml"/>
  <Override PartName="/ppt/tags/tag311.xml" ContentType="application/vnd.openxmlformats-officedocument.presentationml.tags+xml"/>
  <Override PartName="/ppt/tags/tag312.xml" ContentType="application/vnd.openxmlformats-officedocument.presentationml.tags+xml"/>
  <Override PartName="/ppt/notesSlides/notesSlide34.xml" ContentType="application/vnd.openxmlformats-officedocument.presentationml.notesSlide+xml"/>
  <Override PartName="/ppt/tags/tag313.xml" ContentType="application/vnd.openxmlformats-officedocument.presentationml.tags+xml"/>
  <Override PartName="/ppt/notesSlides/notesSlide3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5" r:id="rId2"/>
    <p:sldMasterId id="2147483677" r:id="rId3"/>
    <p:sldMasterId id="2147483702" r:id="rId4"/>
    <p:sldMasterId id="2147483706" r:id="rId5"/>
    <p:sldMasterId id="2147484137" r:id="rId6"/>
    <p:sldMasterId id="2147484252" r:id="rId7"/>
  </p:sldMasterIdLst>
  <p:notesMasterIdLst>
    <p:notesMasterId r:id="rId63"/>
  </p:notesMasterIdLst>
  <p:sldIdLst>
    <p:sldId id="4230" r:id="rId8"/>
    <p:sldId id="2147377836" r:id="rId9"/>
    <p:sldId id="2147377921" r:id="rId10"/>
    <p:sldId id="2147377879" r:id="rId11"/>
    <p:sldId id="2147377934" r:id="rId12"/>
    <p:sldId id="2147377884" r:id="rId13"/>
    <p:sldId id="2147377959" r:id="rId14"/>
    <p:sldId id="2147377867" r:id="rId15"/>
    <p:sldId id="2147377868" r:id="rId16"/>
    <p:sldId id="2147377860" r:id="rId17"/>
    <p:sldId id="2147377859" r:id="rId18"/>
    <p:sldId id="2147377956" r:id="rId19"/>
    <p:sldId id="2147377957" r:id="rId20"/>
    <p:sldId id="2147377960" r:id="rId21"/>
    <p:sldId id="2147377937" r:id="rId22"/>
    <p:sldId id="2147377939" r:id="rId23"/>
    <p:sldId id="2147377940" r:id="rId24"/>
    <p:sldId id="2147377894" r:id="rId25"/>
    <p:sldId id="2147377896" r:id="rId26"/>
    <p:sldId id="2147377898" r:id="rId27"/>
    <p:sldId id="2147377899" r:id="rId28"/>
    <p:sldId id="2147377902" r:id="rId29"/>
    <p:sldId id="2147377903" r:id="rId30"/>
    <p:sldId id="2147377905" r:id="rId31"/>
    <p:sldId id="2147377907" r:id="rId32"/>
    <p:sldId id="2147377908" r:id="rId33"/>
    <p:sldId id="2147377909" r:id="rId34"/>
    <p:sldId id="2147377910" r:id="rId35"/>
    <p:sldId id="2147377935" r:id="rId36"/>
    <p:sldId id="2147377943" r:id="rId37"/>
    <p:sldId id="2147377961" r:id="rId38"/>
    <p:sldId id="2147377946" r:id="rId39"/>
    <p:sldId id="2147377947" r:id="rId40"/>
    <p:sldId id="2147377944" r:id="rId41"/>
    <p:sldId id="2147377948" r:id="rId42"/>
    <p:sldId id="2147377751" r:id="rId43"/>
    <p:sldId id="2147377754" r:id="rId44"/>
    <p:sldId id="2147377962" r:id="rId45"/>
    <p:sldId id="2147377862" r:id="rId46"/>
    <p:sldId id="2147377863" r:id="rId47"/>
    <p:sldId id="2147377864" r:id="rId48"/>
    <p:sldId id="2147377865" r:id="rId49"/>
    <p:sldId id="2147377952" r:id="rId50"/>
    <p:sldId id="2147377953" r:id="rId51"/>
    <p:sldId id="2147377954" r:id="rId52"/>
    <p:sldId id="2147377955" r:id="rId53"/>
    <p:sldId id="2147377964" r:id="rId54"/>
    <p:sldId id="2147377932" r:id="rId55"/>
    <p:sldId id="2147377949" r:id="rId56"/>
    <p:sldId id="2147377951" r:id="rId57"/>
    <p:sldId id="2147377963" r:id="rId58"/>
    <p:sldId id="2147377915" r:id="rId59"/>
    <p:sldId id="2147377916" r:id="rId60"/>
    <p:sldId id="2147377766" r:id="rId61"/>
    <p:sldId id="2147377823" r:id="rId62"/>
  </p:sldIdLst>
  <p:sldSz cx="12192000" cy="6858000"/>
  <p:notesSz cx="6797675" cy="9928225"/>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3A4BCD9-242A-64FC-0F08-2F0AF2604A0A}" name="Abigail Aldridge" initials="AA" userId="d0a76afd6a6e8b30" providerId="Windows Live"/>
  <p188:author id="{8609DCF7-6AEC-CEC9-19B0-5CF6B880B795}" name="Crystal Bruce" initials="CB" userId="14427a4ffe69d2bf" providerId="Windows Liv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Roshni Devchand" initials="RD" lastIdx="10" clrIdx="0">
    <p:extLst>
      <p:ext uri="{19B8F6BF-5375-455C-9EA6-DF929625EA0E}">
        <p15:presenceInfo xmlns:p15="http://schemas.microsoft.com/office/powerpoint/2012/main" userId="S-1-5-21-383493391-2192962785-2632910618-1827" providerId="AD"/>
      </p:ext>
    </p:extLst>
  </p:cmAuthor>
  <p:cmAuthor id="2" name="HP" initials="H" lastIdx="5" clrIdx="1">
    <p:extLst>
      <p:ext uri="{19B8F6BF-5375-455C-9EA6-DF929625EA0E}">
        <p15:presenceInfo xmlns:p15="http://schemas.microsoft.com/office/powerpoint/2012/main" userId="HP"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85723"/>
    <a:srgbClr val="326542"/>
    <a:srgbClr val="FFFF0A"/>
    <a:srgbClr val="3E9303"/>
    <a:srgbClr val="D1F0E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62762AA-F632-450B-AF1E-19F58A0ACF83}" v="1966" dt="2022-07-07T10:55:08.213"/>
    <p1510:client id="{74A46E10-75E6-4B83-BF48-B6B46B37AF3A}" v="44" dt="2022-07-20T14:16:12.733"/>
    <p1510:client id="{8209A141-FC65-41E7-975B-9181B6FD160E}" v="2" dt="2022-07-21T15:20:30.158"/>
    <p1510:client id="{9DE2FB79-150F-457E-A435-4275AECDEE27}" v="6" dt="2022-07-20T14:18:37.680"/>
    <p1510:client id="{A1F76B8F-E5AD-4C2C-9683-0214D0666157}" v="124" dt="2022-07-06T10:59:03.951"/>
    <p1510:client id="{A6C348FF-E5FE-4627-8393-D324EB6A1636}" v="8" dt="2022-07-19T19:16:12.632"/>
    <p1510:client id="{CC7B752D-F3DD-461A-8287-C0821A576E4D}" v="18" dt="2022-07-07T13:57:00.835"/>
    <p1510:client id="{E9D9507E-A1AF-45AB-ADBA-3B2297192BB0}" v="4" dt="2022-07-08T23:53:55.80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439" autoAdjust="0"/>
    <p:restoredTop sz="94645" autoAdjust="0"/>
  </p:normalViewPr>
  <p:slideViewPr>
    <p:cSldViewPr snapToGrid="0">
      <p:cViewPr varScale="1">
        <p:scale>
          <a:sx n="93" d="100"/>
          <a:sy n="93" d="100"/>
        </p:scale>
        <p:origin x="1272" y="6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notesMaster" Target="notesMasters/notesMaster1.xml"/><Relationship Id="rId68" Type="http://schemas.openxmlformats.org/officeDocument/2006/relationships/tableStyles" Target="tableStyles.xml"/><Relationship Id="rId7" Type="http://schemas.openxmlformats.org/officeDocument/2006/relationships/slideMaster" Target="slideMasters/slideMaster7.xml"/><Relationship Id="rId71" Type="http://schemas.microsoft.com/office/2018/10/relationships/authors" Target="authors.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viewProps" Target="viewProps.xml"/><Relationship Id="rId5" Type="http://schemas.openxmlformats.org/officeDocument/2006/relationships/slideMaster" Target="slideMasters/slideMaster5.xml"/><Relationship Id="rId61" Type="http://schemas.openxmlformats.org/officeDocument/2006/relationships/slide" Target="slides/slide54.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commentAuthors" Target="commentAuthors.xml"/><Relationship Id="rId69" Type="http://schemas.microsoft.com/office/2016/11/relationships/changesInfo" Target="changesInfos/changesInfo1.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theme" Target="theme/theme1.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rystal Bruce" userId="14427a4ffe69d2bf" providerId="Windows Live" clId="Web-{9DE2FB79-150F-457E-A435-4275AECDEE27}"/>
    <pc:docChg chg="mod">
      <pc:chgData name="Crystal Bruce" userId="14427a4ffe69d2bf" providerId="Windows Live" clId="Web-{9DE2FB79-150F-457E-A435-4275AECDEE27}" dt="2022-07-20T14:18:37.680" v="5"/>
      <pc:docMkLst>
        <pc:docMk/>
      </pc:docMkLst>
      <pc:sldChg chg="addCm modCm">
        <pc:chgData name="Crystal Bruce" userId="14427a4ffe69d2bf" providerId="Windows Live" clId="Web-{9DE2FB79-150F-457E-A435-4275AECDEE27}" dt="2022-07-20T14:17:53.788" v="2"/>
        <pc:sldMkLst>
          <pc:docMk/>
          <pc:sldMk cId="2996667041" sldId="2147377905"/>
        </pc:sldMkLst>
      </pc:sldChg>
      <pc:sldChg chg="addCm modCm">
        <pc:chgData name="Crystal Bruce" userId="14427a4ffe69d2bf" providerId="Windows Live" clId="Web-{9DE2FB79-150F-457E-A435-4275AECDEE27}" dt="2022-07-20T14:18:37.680" v="5"/>
        <pc:sldMkLst>
          <pc:docMk/>
          <pc:sldMk cId="4209919251" sldId="2147377908"/>
        </pc:sldMkLst>
      </pc:sldChg>
    </pc:docChg>
  </pc:docChgLst>
  <pc:docChgLst>
    <pc:chgData name="Abigail Aldridge" userId="d0a76afd6a6e8b30" providerId="Windows Live" clId="Web-{A1F76B8F-E5AD-4C2C-9683-0214D0666157}"/>
    <pc:docChg chg="mod modSld">
      <pc:chgData name="Abigail Aldridge" userId="d0a76afd6a6e8b30" providerId="Windows Live" clId="Web-{A1F76B8F-E5AD-4C2C-9683-0214D0666157}" dt="2022-07-06T10:59:03.951" v="79"/>
      <pc:docMkLst>
        <pc:docMk/>
      </pc:docMkLst>
      <pc:sldChg chg="modSp addCm delCm">
        <pc:chgData name="Abigail Aldridge" userId="d0a76afd6a6e8b30" providerId="Windows Live" clId="Web-{A1F76B8F-E5AD-4C2C-9683-0214D0666157}" dt="2022-07-06T10:39:14.160" v="21"/>
        <pc:sldMkLst>
          <pc:docMk/>
          <pc:sldMk cId="0" sldId="4230"/>
        </pc:sldMkLst>
        <pc:spChg chg="mod">
          <ac:chgData name="Abigail Aldridge" userId="d0a76afd6a6e8b30" providerId="Windows Live" clId="Web-{A1F76B8F-E5AD-4C2C-9683-0214D0666157}" dt="2022-07-06T10:21:09.325" v="7" actId="20577"/>
          <ac:spMkLst>
            <pc:docMk/>
            <pc:sldMk cId="0" sldId="4230"/>
            <ac:spMk id="9" creationId="{3AE244FD-9D8A-4181-B9A4-6E01094CF379}"/>
          </ac:spMkLst>
        </pc:spChg>
        <pc:spChg chg="mod">
          <ac:chgData name="Abigail Aldridge" userId="d0a76afd6a6e8b30" providerId="Windows Live" clId="Web-{A1F76B8F-E5AD-4C2C-9683-0214D0666157}" dt="2022-07-06T10:38:43.112" v="19" actId="20577"/>
          <ac:spMkLst>
            <pc:docMk/>
            <pc:sldMk cId="0" sldId="4230"/>
            <ac:spMk id="83976" creationId="{75E8FDD6-C5A6-4ED7-8E1A-23C2924DE775}"/>
          </ac:spMkLst>
        </pc:spChg>
      </pc:sldChg>
      <pc:sldChg chg="modSp addCm">
        <pc:chgData name="Abigail Aldridge" userId="d0a76afd6a6e8b30" providerId="Windows Live" clId="Web-{A1F76B8F-E5AD-4C2C-9683-0214D0666157}" dt="2022-07-06T10:40:32.803" v="26" actId="20577"/>
        <pc:sldMkLst>
          <pc:docMk/>
          <pc:sldMk cId="939367802" sldId="2147377836"/>
        </pc:sldMkLst>
        <pc:spChg chg="mod">
          <ac:chgData name="Abigail Aldridge" userId="d0a76afd6a6e8b30" providerId="Windows Live" clId="Web-{A1F76B8F-E5AD-4C2C-9683-0214D0666157}" dt="2022-07-06T10:40:32.803" v="26" actId="20577"/>
          <ac:spMkLst>
            <pc:docMk/>
            <pc:sldMk cId="939367802" sldId="2147377836"/>
            <ac:spMk id="86022" creationId="{02FDB116-7506-4A90-A8C4-A7A5AE9C36A7}"/>
          </ac:spMkLst>
        </pc:spChg>
      </pc:sldChg>
      <pc:sldChg chg="modSp addCm">
        <pc:chgData name="Abigail Aldridge" userId="d0a76afd6a6e8b30" providerId="Windows Live" clId="Web-{A1F76B8F-E5AD-4C2C-9683-0214D0666157}" dt="2022-07-06T10:59:03.951" v="79"/>
        <pc:sldMkLst>
          <pc:docMk/>
          <pc:sldMk cId="768103545" sldId="2147377879"/>
        </pc:sldMkLst>
        <pc:spChg chg="mod">
          <ac:chgData name="Abigail Aldridge" userId="d0a76afd6a6e8b30" providerId="Windows Live" clId="Web-{A1F76B8F-E5AD-4C2C-9683-0214D0666157}" dt="2022-07-06T10:58:44.294" v="77" actId="20577"/>
          <ac:spMkLst>
            <pc:docMk/>
            <pc:sldMk cId="768103545" sldId="2147377879"/>
            <ac:spMk id="2" creationId="{00000000-0000-0000-0000-000000000000}"/>
          </ac:spMkLst>
        </pc:spChg>
        <pc:spChg chg="mod">
          <ac:chgData name="Abigail Aldridge" userId="d0a76afd6a6e8b30" providerId="Windows Live" clId="Web-{A1F76B8F-E5AD-4C2C-9683-0214D0666157}" dt="2022-07-06T10:51:46.779" v="73" actId="20577"/>
          <ac:spMkLst>
            <pc:docMk/>
            <pc:sldMk cId="768103545" sldId="2147377879"/>
            <ac:spMk id="50" creationId="{00000000-0000-0000-0000-000000000000}"/>
          </ac:spMkLst>
        </pc:spChg>
      </pc:sldChg>
      <pc:sldChg chg="modSp addCm">
        <pc:chgData name="Abigail Aldridge" userId="d0a76afd6a6e8b30" providerId="Windows Live" clId="Web-{A1F76B8F-E5AD-4C2C-9683-0214D0666157}" dt="2022-07-06T10:41:49.274" v="49"/>
        <pc:sldMkLst>
          <pc:docMk/>
          <pc:sldMk cId="3646237860" sldId="2147377921"/>
        </pc:sldMkLst>
        <pc:spChg chg="mod">
          <ac:chgData name="Abigail Aldridge" userId="d0a76afd6a6e8b30" providerId="Windows Live" clId="Web-{A1F76B8F-E5AD-4C2C-9683-0214D0666157}" dt="2022-07-06T10:41:24.695" v="45" actId="20577"/>
          <ac:spMkLst>
            <pc:docMk/>
            <pc:sldMk cId="3646237860" sldId="2147377921"/>
            <ac:spMk id="11" creationId="{FE342C38-D73F-49EF-946F-1ADAB7FD0666}"/>
          </ac:spMkLst>
        </pc:spChg>
        <pc:spChg chg="mod">
          <ac:chgData name="Abigail Aldridge" userId="d0a76afd6a6e8b30" providerId="Windows Live" clId="Web-{A1F76B8F-E5AD-4C2C-9683-0214D0666157}" dt="2022-07-06T10:40:51.882" v="35" actId="14100"/>
          <ac:spMkLst>
            <pc:docMk/>
            <pc:sldMk cId="3646237860" sldId="2147377921"/>
            <ac:spMk id="15" creationId="{C6F3C0D7-3050-4107-AA0E-BB6BDE64E64F}"/>
          </ac:spMkLst>
        </pc:spChg>
        <pc:spChg chg="mod">
          <ac:chgData name="Abigail Aldridge" userId="d0a76afd6a6e8b30" providerId="Windows Live" clId="Web-{A1F76B8F-E5AD-4C2C-9683-0214D0666157}" dt="2022-07-06T10:41:45.290" v="48" actId="20577"/>
          <ac:spMkLst>
            <pc:docMk/>
            <pc:sldMk cId="3646237860" sldId="2147377921"/>
            <ac:spMk id="20" creationId="{83C68CBE-A87B-44FB-B1CE-7D91AF824CB9}"/>
          </ac:spMkLst>
        </pc:spChg>
      </pc:sldChg>
    </pc:docChg>
  </pc:docChgLst>
  <pc:docChgLst>
    <pc:chgData name="Crystal Bruce" userId="14427a4ffe69d2bf" providerId="Windows Live" clId="Web-{74A46E10-75E6-4B83-BF48-B6B46B37AF3A}"/>
    <pc:docChg chg="modSld">
      <pc:chgData name="Crystal Bruce" userId="14427a4ffe69d2bf" providerId="Windows Live" clId="Web-{74A46E10-75E6-4B83-BF48-B6B46B37AF3A}" dt="2022-07-20T14:16:12.733" v="33" actId="14100"/>
      <pc:docMkLst>
        <pc:docMk/>
      </pc:docMkLst>
      <pc:sldChg chg="modSp">
        <pc:chgData name="Crystal Bruce" userId="14427a4ffe69d2bf" providerId="Windows Live" clId="Web-{74A46E10-75E6-4B83-BF48-B6B46B37AF3A}" dt="2022-07-20T14:11:35.741" v="18" actId="1076"/>
        <pc:sldMkLst>
          <pc:docMk/>
          <pc:sldMk cId="1379223138" sldId="2147377859"/>
        </pc:sldMkLst>
        <pc:spChg chg="mod">
          <ac:chgData name="Crystal Bruce" userId="14427a4ffe69d2bf" providerId="Windows Live" clId="Web-{74A46E10-75E6-4B83-BF48-B6B46B37AF3A}" dt="2022-07-20T14:11:35.741" v="18" actId="1076"/>
          <ac:spMkLst>
            <pc:docMk/>
            <pc:sldMk cId="1379223138" sldId="2147377859"/>
            <ac:spMk id="46" creationId="{0370A213-BFEF-4636-AE57-FB6C5A59D2BA}"/>
          </ac:spMkLst>
        </pc:spChg>
      </pc:sldChg>
      <pc:sldChg chg="modSp">
        <pc:chgData name="Crystal Bruce" userId="14427a4ffe69d2bf" providerId="Windows Live" clId="Web-{74A46E10-75E6-4B83-BF48-B6B46B37AF3A}" dt="2022-07-20T14:06:17.560" v="0" actId="1076"/>
        <pc:sldMkLst>
          <pc:docMk/>
          <pc:sldMk cId="3890791353" sldId="2147377884"/>
        </pc:sldMkLst>
        <pc:spChg chg="mod">
          <ac:chgData name="Crystal Bruce" userId="14427a4ffe69d2bf" providerId="Windows Live" clId="Web-{74A46E10-75E6-4B83-BF48-B6B46B37AF3A}" dt="2022-07-20T14:06:17.560" v="0" actId="1076"/>
          <ac:spMkLst>
            <pc:docMk/>
            <pc:sldMk cId="3890791353" sldId="2147377884"/>
            <ac:spMk id="24" creationId="{23769667-C77C-4D3C-8914-9A72D0D5B3F4}"/>
          </ac:spMkLst>
        </pc:spChg>
      </pc:sldChg>
      <pc:sldChg chg="modSp">
        <pc:chgData name="Crystal Bruce" userId="14427a4ffe69d2bf" providerId="Windows Live" clId="Web-{74A46E10-75E6-4B83-BF48-B6B46B37AF3A}" dt="2022-07-20T14:12:34.399" v="26" actId="20577"/>
        <pc:sldMkLst>
          <pc:docMk/>
          <pc:sldMk cId="3867902666" sldId="2147377896"/>
        </pc:sldMkLst>
        <pc:spChg chg="mod">
          <ac:chgData name="Crystal Bruce" userId="14427a4ffe69d2bf" providerId="Windows Live" clId="Web-{74A46E10-75E6-4B83-BF48-B6B46B37AF3A}" dt="2022-07-20T14:12:34.399" v="26" actId="20577"/>
          <ac:spMkLst>
            <pc:docMk/>
            <pc:sldMk cId="3867902666" sldId="2147377896"/>
            <ac:spMk id="7" creationId="{00000000-0000-0000-0000-000000000000}"/>
          </ac:spMkLst>
        </pc:spChg>
        <pc:spChg chg="mod">
          <ac:chgData name="Crystal Bruce" userId="14427a4ffe69d2bf" providerId="Windows Live" clId="Web-{74A46E10-75E6-4B83-BF48-B6B46B37AF3A}" dt="2022-07-20T14:12:28.789" v="25" actId="20577"/>
          <ac:spMkLst>
            <pc:docMk/>
            <pc:sldMk cId="3867902666" sldId="2147377896"/>
            <ac:spMk id="8" creationId="{00000000-0000-0000-0000-000000000000}"/>
          </ac:spMkLst>
        </pc:spChg>
      </pc:sldChg>
      <pc:sldChg chg="modSp">
        <pc:chgData name="Crystal Bruce" userId="14427a4ffe69d2bf" providerId="Windows Live" clId="Web-{74A46E10-75E6-4B83-BF48-B6B46B37AF3A}" dt="2022-07-20T14:12:56.384" v="29" actId="1076"/>
        <pc:sldMkLst>
          <pc:docMk/>
          <pc:sldMk cId="134745466" sldId="2147377898"/>
        </pc:sldMkLst>
        <pc:picChg chg="mod">
          <ac:chgData name="Crystal Bruce" userId="14427a4ffe69d2bf" providerId="Windows Live" clId="Web-{74A46E10-75E6-4B83-BF48-B6B46B37AF3A}" dt="2022-07-20T14:12:56.384" v="29" actId="1076"/>
          <ac:picMkLst>
            <pc:docMk/>
            <pc:sldMk cId="134745466" sldId="2147377898"/>
            <ac:picMk id="8" creationId="{00000000-0000-0000-0000-000000000000}"/>
          </ac:picMkLst>
        </pc:picChg>
        <pc:picChg chg="mod">
          <ac:chgData name="Crystal Bruce" userId="14427a4ffe69d2bf" providerId="Windows Live" clId="Web-{74A46E10-75E6-4B83-BF48-B6B46B37AF3A}" dt="2022-07-20T14:12:52.430" v="27" actId="1076"/>
          <ac:picMkLst>
            <pc:docMk/>
            <pc:sldMk cId="134745466" sldId="2147377898"/>
            <ac:picMk id="10" creationId="{00000000-0000-0000-0000-000000000000}"/>
          </ac:picMkLst>
        </pc:picChg>
      </pc:sldChg>
      <pc:sldChg chg="modSp">
        <pc:chgData name="Crystal Bruce" userId="14427a4ffe69d2bf" providerId="Windows Live" clId="Web-{74A46E10-75E6-4B83-BF48-B6B46B37AF3A}" dt="2022-07-20T14:10:04.879" v="15" actId="1076"/>
        <pc:sldMkLst>
          <pc:docMk/>
          <pc:sldMk cId="1226979260" sldId="2147377959"/>
        </pc:sldMkLst>
        <pc:spChg chg="mod">
          <ac:chgData name="Crystal Bruce" userId="14427a4ffe69d2bf" providerId="Windows Live" clId="Web-{74A46E10-75E6-4B83-BF48-B6B46B37AF3A}" dt="2022-07-20T14:10:04.879" v="15" actId="1076"/>
          <ac:spMkLst>
            <pc:docMk/>
            <pc:sldMk cId="1226979260" sldId="2147377959"/>
            <ac:spMk id="6" creationId="{00000000-0000-0000-0000-000000000000}"/>
          </ac:spMkLst>
        </pc:spChg>
        <pc:spChg chg="mod">
          <ac:chgData name="Crystal Bruce" userId="14427a4ffe69d2bf" providerId="Windows Live" clId="Web-{74A46E10-75E6-4B83-BF48-B6B46B37AF3A}" dt="2022-07-20T14:07:43.125" v="11" actId="20577"/>
          <ac:spMkLst>
            <pc:docMk/>
            <pc:sldMk cId="1226979260" sldId="2147377959"/>
            <ac:spMk id="7" creationId="{00000000-0000-0000-0000-000000000000}"/>
          </ac:spMkLst>
        </pc:spChg>
      </pc:sldChg>
      <pc:sldChg chg="modSp">
        <pc:chgData name="Crystal Bruce" userId="14427a4ffe69d2bf" providerId="Windows Live" clId="Web-{74A46E10-75E6-4B83-BF48-B6B46B37AF3A}" dt="2022-07-20T14:16:12.733" v="33" actId="14100"/>
        <pc:sldMkLst>
          <pc:docMk/>
          <pc:sldMk cId="3370754389" sldId="2147377963"/>
        </pc:sldMkLst>
        <pc:spChg chg="mod">
          <ac:chgData name="Crystal Bruce" userId="14427a4ffe69d2bf" providerId="Windows Live" clId="Web-{74A46E10-75E6-4B83-BF48-B6B46B37AF3A}" dt="2022-07-20T14:16:12.733" v="33" actId="14100"/>
          <ac:spMkLst>
            <pc:docMk/>
            <pc:sldMk cId="3370754389" sldId="2147377963"/>
            <ac:spMk id="9" creationId="{4812E37A-3B1D-41D8-B2E4-97A91E5253F0}"/>
          </ac:spMkLst>
        </pc:spChg>
      </pc:sldChg>
      <pc:sldChg chg="modSp">
        <pc:chgData name="Crystal Bruce" userId="14427a4ffe69d2bf" providerId="Windows Live" clId="Web-{74A46E10-75E6-4B83-BF48-B6B46B37AF3A}" dt="2022-07-20T14:15:31.575" v="30" actId="14100"/>
        <pc:sldMkLst>
          <pc:docMk/>
          <pc:sldMk cId="3005246574" sldId="2147377964"/>
        </pc:sldMkLst>
        <pc:spChg chg="mod">
          <ac:chgData name="Crystal Bruce" userId="14427a4ffe69d2bf" providerId="Windows Live" clId="Web-{74A46E10-75E6-4B83-BF48-B6B46B37AF3A}" dt="2022-07-20T14:15:31.575" v="30" actId="14100"/>
          <ac:spMkLst>
            <pc:docMk/>
            <pc:sldMk cId="3005246574" sldId="2147377964"/>
            <ac:spMk id="9" creationId="{4812E37A-3B1D-41D8-B2E4-97A91E5253F0}"/>
          </ac:spMkLst>
        </pc:spChg>
      </pc:sldChg>
    </pc:docChg>
  </pc:docChgLst>
  <pc:docChgLst>
    <pc:chgData name="Roshni Devchand" userId="391f66c60875c68d" providerId="Windows Live" clId="Web-{CC7B752D-F3DD-461A-8287-C0821A576E4D}"/>
    <pc:docChg chg="">
      <pc:chgData name="Roshni Devchand" userId="391f66c60875c68d" providerId="Windows Live" clId="Web-{CC7B752D-F3DD-461A-8287-C0821A576E4D}" dt="2022-07-07T13:57:00.835" v="17"/>
      <pc:docMkLst>
        <pc:docMk/>
      </pc:docMkLst>
      <pc:sldChg chg="delCm">
        <pc:chgData name="Roshni Devchand" userId="391f66c60875c68d" providerId="Windows Live" clId="Web-{CC7B752D-F3DD-461A-8287-C0821A576E4D}" dt="2022-07-07T13:55:35.892" v="1"/>
        <pc:sldMkLst>
          <pc:docMk/>
          <pc:sldMk cId="0" sldId="4230"/>
        </pc:sldMkLst>
      </pc:sldChg>
      <pc:sldChg chg="delCm">
        <pc:chgData name="Roshni Devchand" userId="391f66c60875c68d" providerId="Windows Live" clId="Web-{CC7B752D-F3DD-461A-8287-C0821A576E4D}" dt="2022-07-07T13:55:41.376" v="2"/>
        <pc:sldMkLst>
          <pc:docMk/>
          <pc:sldMk cId="939367802" sldId="2147377836"/>
        </pc:sldMkLst>
      </pc:sldChg>
      <pc:sldChg chg="delCm">
        <pc:chgData name="Roshni Devchand" userId="391f66c60875c68d" providerId="Windows Live" clId="Web-{CC7B752D-F3DD-461A-8287-C0821A576E4D}" dt="2022-07-07T13:55:58.174" v="6"/>
        <pc:sldMkLst>
          <pc:docMk/>
          <pc:sldMk cId="768103545" sldId="2147377879"/>
        </pc:sldMkLst>
      </pc:sldChg>
      <pc:sldChg chg="delCm">
        <pc:chgData name="Roshni Devchand" userId="391f66c60875c68d" providerId="Windows Live" clId="Web-{CC7B752D-F3DD-461A-8287-C0821A576E4D}" dt="2022-07-07T13:56:23.067" v="10"/>
        <pc:sldMkLst>
          <pc:docMk/>
          <pc:sldMk cId="4164287927" sldId="2147377902"/>
        </pc:sldMkLst>
      </pc:sldChg>
      <pc:sldChg chg="delCm">
        <pc:chgData name="Roshni Devchand" userId="391f66c60875c68d" providerId="Windows Live" clId="Web-{CC7B752D-F3DD-461A-8287-C0821A576E4D}" dt="2022-07-07T13:56:37.833" v="13"/>
        <pc:sldMkLst>
          <pc:docMk/>
          <pc:sldMk cId="4071179130" sldId="2147377907"/>
        </pc:sldMkLst>
      </pc:sldChg>
      <pc:sldChg chg="delCm">
        <pc:chgData name="Roshni Devchand" userId="391f66c60875c68d" providerId="Windows Live" clId="Web-{CC7B752D-F3DD-461A-8287-C0821A576E4D}" dt="2022-07-07T13:56:42.584" v="14"/>
        <pc:sldMkLst>
          <pc:docMk/>
          <pc:sldMk cId="4209919251" sldId="2147377908"/>
        </pc:sldMkLst>
      </pc:sldChg>
      <pc:sldChg chg="delCm">
        <pc:chgData name="Roshni Devchand" userId="391f66c60875c68d" providerId="Windows Live" clId="Web-{CC7B752D-F3DD-461A-8287-C0821A576E4D}" dt="2022-07-07T13:56:48.412" v="15"/>
        <pc:sldMkLst>
          <pc:docMk/>
          <pc:sldMk cId="92669662" sldId="2147377909"/>
        </pc:sldMkLst>
      </pc:sldChg>
      <pc:sldChg chg="delCm">
        <pc:chgData name="Roshni Devchand" userId="391f66c60875c68d" providerId="Windows Live" clId="Web-{CC7B752D-F3DD-461A-8287-C0821A576E4D}" dt="2022-07-07T13:55:49.486" v="4"/>
        <pc:sldMkLst>
          <pc:docMk/>
          <pc:sldMk cId="3646237860" sldId="2147377921"/>
        </pc:sldMkLst>
      </pc:sldChg>
      <pc:sldChg chg="delCm">
        <pc:chgData name="Roshni Devchand" userId="391f66c60875c68d" providerId="Windows Live" clId="Web-{CC7B752D-F3DD-461A-8287-C0821A576E4D}" dt="2022-07-07T13:56:02.987" v="7"/>
        <pc:sldMkLst>
          <pc:docMk/>
          <pc:sldMk cId="1670256916" sldId="2147377934"/>
        </pc:sldMkLst>
      </pc:sldChg>
      <pc:sldChg chg="delCm">
        <pc:chgData name="Roshni Devchand" userId="391f66c60875c68d" providerId="Windows Live" clId="Web-{CC7B752D-F3DD-461A-8287-C0821A576E4D}" dt="2022-07-07T13:56:54.428" v="16"/>
        <pc:sldMkLst>
          <pc:docMk/>
          <pc:sldMk cId="3066924702" sldId="2147377935"/>
        </pc:sldMkLst>
      </pc:sldChg>
      <pc:sldChg chg="delCm">
        <pc:chgData name="Roshni Devchand" userId="391f66c60875c68d" providerId="Windows Live" clId="Web-{CC7B752D-F3DD-461A-8287-C0821A576E4D}" dt="2022-07-07T13:56:15.676" v="9"/>
        <pc:sldMkLst>
          <pc:docMk/>
          <pc:sldMk cId="3875003991" sldId="2147377937"/>
        </pc:sldMkLst>
      </pc:sldChg>
      <pc:sldChg chg="delCm">
        <pc:chgData name="Roshni Devchand" userId="391f66c60875c68d" providerId="Windows Live" clId="Web-{CC7B752D-F3DD-461A-8287-C0821A576E4D}" dt="2022-07-07T13:57:00.835" v="17"/>
        <pc:sldMkLst>
          <pc:docMk/>
          <pc:sldMk cId="1942240276" sldId="2147377944"/>
        </pc:sldMkLst>
      </pc:sldChg>
    </pc:docChg>
  </pc:docChgLst>
  <pc:docChgLst>
    <pc:chgData name="Abigail Aldridge" userId="d0a76afd6a6e8b30" providerId="Windows Live" clId="Web-{662762AA-F632-450B-AF1E-19F58A0ACF83}"/>
    <pc:docChg chg="modSld">
      <pc:chgData name="Abigail Aldridge" userId="d0a76afd6a6e8b30" providerId="Windows Live" clId="Web-{662762AA-F632-450B-AF1E-19F58A0ACF83}" dt="2022-07-07T10:55:08.213" v="1206" actId="20577"/>
      <pc:docMkLst>
        <pc:docMk/>
      </pc:docMkLst>
      <pc:sldChg chg="modSp">
        <pc:chgData name="Abigail Aldridge" userId="d0a76afd6a6e8b30" providerId="Windows Live" clId="Web-{662762AA-F632-450B-AF1E-19F58A0ACF83}" dt="2022-07-07T09:12:32.747" v="488" actId="20577"/>
        <pc:sldMkLst>
          <pc:docMk/>
          <pc:sldMk cId="2867419662" sldId="2147377751"/>
        </pc:sldMkLst>
        <pc:spChg chg="mod">
          <ac:chgData name="Abigail Aldridge" userId="d0a76afd6a6e8b30" providerId="Windows Live" clId="Web-{662762AA-F632-450B-AF1E-19F58A0ACF83}" dt="2022-07-07T09:12:32.747" v="488" actId="20577"/>
          <ac:spMkLst>
            <pc:docMk/>
            <pc:sldMk cId="2867419662" sldId="2147377751"/>
            <ac:spMk id="3" creationId="{685AE5B9-E76D-4E6F-BB1A-357745EE8F23}"/>
          </ac:spMkLst>
        </pc:spChg>
      </pc:sldChg>
      <pc:sldChg chg="modSp">
        <pc:chgData name="Abigail Aldridge" userId="d0a76afd6a6e8b30" providerId="Windows Live" clId="Web-{662762AA-F632-450B-AF1E-19F58A0ACF83}" dt="2022-07-07T10:55:08.213" v="1206" actId="20577"/>
        <pc:sldMkLst>
          <pc:docMk/>
          <pc:sldMk cId="1610331885" sldId="2147377754"/>
        </pc:sldMkLst>
        <pc:spChg chg="mod">
          <ac:chgData name="Abigail Aldridge" userId="d0a76afd6a6e8b30" providerId="Windows Live" clId="Web-{662762AA-F632-450B-AF1E-19F58A0ACF83}" dt="2022-07-07T09:16:55.831" v="493" actId="20577"/>
          <ac:spMkLst>
            <pc:docMk/>
            <pc:sldMk cId="1610331885" sldId="2147377754"/>
            <ac:spMk id="32" creationId="{9724F6A8-15B8-851F-2866-A0E011789A07}"/>
          </ac:spMkLst>
        </pc:spChg>
        <pc:spChg chg="mod">
          <ac:chgData name="Abigail Aldridge" userId="d0a76afd6a6e8b30" providerId="Windows Live" clId="Web-{662762AA-F632-450B-AF1E-19F58A0ACF83}" dt="2022-07-07T09:17:21.255" v="494" actId="20577"/>
          <ac:spMkLst>
            <pc:docMk/>
            <pc:sldMk cId="1610331885" sldId="2147377754"/>
            <ac:spMk id="33" creationId="{591ED7C1-2C9D-B89C-8557-A08C75D6C392}"/>
          </ac:spMkLst>
        </pc:spChg>
        <pc:spChg chg="mod">
          <ac:chgData name="Abigail Aldridge" userId="d0a76afd6a6e8b30" providerId="Windows Live" clId="Web-{662762AA-F632-450B-AF1E-19F58A0ACF83}" dt="2022-07-07T09:29:38.096" v="628" actId="20577"/>
          <ac:spMkLst>
            <pc:docMk/>
            <pc:sldMk cId="1610331885" sldId="2147377754"/>
            <ac:spMk id="40" creationId="{CF58BD7E-65E3-2A41-DB58-6EF310F27D02}"/>
          </ac:spMkLst>
        </pc:spChg>
        <pc:spChg chg="mod">
          <ac:chgData name="Abigail Aldridge" userId="d0a76afd6a6e8b30" providerId="Windows Live" clId="Web-{662762AA-F632-450B-AF1E-19F58A0ACF83}" dt="2022-07-07T09:24:01.506" v="562" actId="1076"/>
          <ac:spMkLst>
            <pc:docMk/>
            <pc:sldMk cId="1610331885" sldId="2147377754"/>
            <ac:spMk id="41" creationId="{85CA5B50-0F55-7399-6833-98520496DAAD}"/>
          </ac:spMkLst>
        </pc:spChg>
        <pc:spChg chg="mod">
          <ac:chgData name="Abigail Aldridge" userId="d0a76afd6a6e8b30" providerId="Windows Live" clId="Web-{662762AA-F632-450B-AF1E-19F58A0ACF83}" dt="2022-07-07T10:53:31.069" v="1194" actId="20577"/>
          <ac:spMkLst>
            <pc:docMk/>
            <pc:sldMk cId="1610331885" sldId="2147377754"/>
            <ac:spMk id="42" creationId="{78638321-A1E3-58B0-52AD-521E48516D6B}"/>
          </ac:spMkLst>
        </pc:spChg>
        <pc:spChg chg="mod">
          <ac:chgData name="Abigail Aldridge" userId="d0a76afd6a6e8b30" providerId="Windows Live" clId="Web-{662762AA-F632-450B-AF1E-19F58A0ACF83}" dt="2022-07-07T09:30:09.301" v="630" actId="20577"/>
          <ac:spMkLst>
            <pc:docMk/>
            <pc:sldMk cId="1610331885" sldId="2147377754"/>
            <ac:spMk id="43" creationId="{0B8D09EC-22CD-BF55-35C6-F4CD74CFF367}"/>
          </ac:spMkLst>
        </pc:spChg>
        <pc:spChg chg="mod">
          <ac:chgData name="Abigail Aldridge" userId="d0a76afd6a6e8b30" providerId="Windows Live" clId="Web-{662762AA-F632-450B-AF1E-19F58A0ACF83}" dt="2022-07-07T10:55:08.213" v="1206" actId="20577"/>
          <ac:spMkLst>
            <pc:docMk/>
            <pc:sldMk cId="1610331885" sldId="2147377754"/>
            <ac:spMk id="44" creationId="{49FB8984-5262-86B3-0E10-C804AC62E688}"/>
          </ac:spMkLst>
        </pc:spChg>
        <pc:spChg chg="mod">
          <ac:chgData name="Abigail Aldridge" userId="d0a76afd6a6e8b30" providerId="Windows Live" clId="Web-{662762AA-F632-450B-AF1E-19F58A0ACF83}" dt="2022-07-07T10:53:57.210" v="1201" actId="20577"/>
          <ac:spMkLst>
            <pc:docMk/>
            <pc:sldMk cId="1610331885" sldId="2147377754"/>
            <ac:spMk id="45" creationId="{436BE611-98FB-25B2-3678-B1271D9F8713}"/>
          </ac:spMkLst>
        </pc:spChg>
        <pc:spChg chg="mod">
          <ac:chgData name="Abigail Aldridge" userId="d0a76afd6a6e8b30" providerId="Windows Live" clId="Web-{662762AA-F632-450B-AF1E-19F58A0ACF83}" dt="2022-07-07T09:25:52.718" v="581" actId="20577"/>
          <ac:spMkLst>
            <pc:docMk/>
            <pc:sldMk cId="1610331885" sldId="2147377754"/>
            <ac:spMk id="46" creationId="{9680754F-4607-90EE-9E68-D67FCA313974}"/>
          </ac:spMkLst>
        </pc:spChg>
      </pc:sldChg>
      <pc:sldChg chg="modSp">
        <pc:chgData name="Abigail Aldridge" userId="d0a76afd6a6e8b30" providerId="Windows Live" clId="Web-{662762AA-F632-450B-AF1E-19F58A0ACF83}" dt="2022-07-07T10:51:50.377" v="1186" actId="20577"/>
        <pc:sldMkLst>
          <pc:docMk/>
          <pc:sldMk cId="276576197" sldId="2147377766"/>
        </pc:sldMkLst>
        <pc:spChg chg="mod">
          <ac:chgData name="Abigail Aldridge" userId="d0a76afd6a6e8b30" providerId="Windows Live" clId="Web-{662762AA-F632-450B-AF1E-19F58A0ACF83}" dt="2022-07-07T10:51:50.377" v="1186" actId="20577"/>
          <ac:spMkLst>
            <pc:docMk/>
            <pc:sldMk cId="276576197" sldId="2147377766"/>
            <ac:spMk id="3" creationId="{25A625AD-3B4A-4004-A7B8-E776DE2DAE09}"/>
          </ac:spMkLst>
        </pc:spChg>
      </pc:sldChg>
      <pc:sldChg chg="modSp">
        <pc:chgData name="Abigail Aldridge" userId="d0a76afd6a6e8b30" providerId="Windows Live" clId="Web-{662762AA-F632-450B-AF1E-19F58A0ACF83}" dt="2022-07-07T10:52:24.097" v="1190" actId="20577"/>
        <pc:sldMkLst>
          <pc:docMk/>
          <pc:sldMk cId="499615283" sldId="2147377823"/>
        </pc:sldMkLst>
        <pc:spChg chg="mod">
          <ac:chgData name="Abigail Aldridge" userId="d0a76afd6a6e8b30" providerId="Windows Live" clId="Web-{662762AA-F632-450B-AF1E-19F58A0ACF83}" dt="2022-07-07T10:52:24.097" v="1190" actId="20577"/>
          <ac:spMkLst>
            <pc:docMk/>
            <pc:sldMk cId="499615283" sldId="2147377823"/>
            <ac:spMk id="1092" creationId="{00000000-0000-0000-0000-000000000000}"/>
          </ac:spMkLst>
        </pc:spChg>
      </pc:sldChg>
      <pc:sldChg chg="addSp modSp">
        <pc:chgData name="Abigail Aldridge" userId="d0a76afd6a6e8b30" providerId="Windows Live" clId="Web-{662762AA-F632-450B-AF1E-19F58A0ACF83}" dt="2022-07-07T06:07:13.187" v="143" actId="1076"/>
        <pc:sldMkLst>
          <pc:docMk/>
          <pc:sldMk cId="1379223138" sldId="2147377859"/>
        </pc:sldMkLst>
        <pc:spChg chg="add mod">
          <ac:chgData name="Abigail Aldridge" userId="d0a76afd6a6e8b30" providerId="Windows Live" clId="Web-{662762AA-F632-450B-AF1E-19F58A0ACF83}" dt="2022-07-07T06:07:13.187" v="143" actId="1076"/>
          <ac:spMkLst>
            <pc:docMk/>
            <pc:sldMk cId="1379223138" sldId="2147377859"/>
            <ac:spMk id="4" creationId="{B10B0B00-692B-A30A-98EF-13F8B40FD01D}"/>
          </ac:spMkLst>
        </pc:spChg>
        <pc:spChg chg="add mod">
          <ac:chgData name="Abigail Aldridge" userId="d0a76afd6a6e8b30" providerId="Windows Live" clId="Web-{662762AA-F632-450B-AF1E-19F58A0ACF83}" dt="2022-07-07T06:07:10.609" v="142" actId="1076"/>
          <ac:spMkLst>
            <pc:docMk/>
            <pc:sldMk cId="1379223138" sldId="2147377859"/>
            <ac:spMk id="6" creationId="{4E114B70-EA15-7B19-2F3F-6BDDFE11326B}"/>
          </ac:spMkLst>
        </pc:spChg>
      </pc:sldChg>
      <pc:sldChg chg="modSp">
        <pc:chgData name="Abigail Aldridge" userId="d0a76afd6a6e8b30" providerId="Windows Live" clId="Web-{662762AA-F632-450B-AF1E-19F58A0ACF83}" dt="2022-07-07T09:34:17.524" v="657" actId="20577"/>
        <pc:sldMkLst>
          <pc:docMk/>
          <pc:sldMk cId="1417455595" sldId="2147377862"/>
        </pc:sldMkLst>
        <pc:spChg chg="mod">
          <ac:chgData name="Abigail Aldridge" userId="d0a76afd6a6e8b30" providerId="Windows Live" clId="Web-{662762AA-F632-450B-AF1E-19F58A0ACF83}" dt="2022-07-07T09:34:17.524" v="657" actId="20577"/>
          <ac:spMkLst>
            <pc:docMk/>
            <pc:sldMk cId="1417455595" sldId="2147377862"/>
            <ac:spMk id="3" creationId="{4003C93E-9020-4446-A492-AF3100F3F318}"/>
          </ac:spMkLst>
        </pc:spChg>
      </pc:sldChg>
      <pc:sldChg chg="modSp">
        <pc:chgData name="Abigail Aldridge" userId="d0a76afd6a6e8b30" providerId="Windows Live" clId="Web-{662762AA-F632-450B-AF1E-19F58A0ACF83}" dt="2022-07-07T09:38:53.265" v="705" actId="20577"/>
        <pc:sldMkLst>
          <pc:docMk/>
          <pc:sldMk cId="3581966241" sldId="2147377863"/>
        </pc:sldMkLst>
        <pc:spChg chg="mod">
          <ac:chgData name="Abigail Aldridge" userId="d0a76afd6a6e8b30" providerId="Windows Live" clId="Web-{662762AA-F632-450B-AF1E-19F58A0ACF83}" dt="2022-07-07T09:36:53.865" v="681" actId="1076"/>
          <ac:spMkLst>
            <pc:docMk/>
            <pc:sldMk cId="3581966241" sldId="2147377863"/>
            <ac:spMk id="7" creationId="{00000000-0000-0000-0000-000000000000}"/>
          </ac:spMkLst>
        </pc:spChg>
        <pc:spChg chg="mod">
          <ac:chgData name="Abigail Aldridge" userId="d0a76afd6a6e8b30" providerId="Windows Live" clId="Web-{662762AA-F632-450B-AF1E-19F58A0ACF83}" dt="2022-07-07T09:35:44.469" v="670" actId="20577"/>
          <ac:spMkLst>
            <pc:docMk/>
            <pc:sldMk cId="3581966241" sldId="2147377863"/>
            <ac:spMk id="884" creationId="{86722951-90CD-4140-83F8-C4ADE8C506DC}"/>
          </ac:spMkLst>
        </pc:spChg>
        <pc:spChg chg="mod">
          <ac:chgData name="Abigail Aldridge" userId="d0a76afd6a6e8b30" providerId="Windows Live" clId="Web-{662762AA-F632-450B-AF1E-19F58A0ACF83}" dt="2022-07-07T09:35:47.954" v="673" actId="20577"/>
          <ac:spMkLst>
            <pc:docMk/>
            <pc:sldMk cId="3581966241" sldId="2147377863"/>
            <ac:spMk id="885" creationId="{DEB19DF5-BC79-482D-8CC0-CBB92F1B72F0}"/>
          </ac:spMkLst>
        </pc:spChg>
        <pc:spChg chg="mod">
          <ac:chgData name="Abigail Aldridge" userId="d0a76afd6a6e8b30" providerId="Windows Live" clId="Web-{662762AA-F632-450B-AF1E-19F58A0ACF83}" dt="2022-07-07T09:36:19.690" v="676" actId="20577"/>
          <ac:spMkLst>
            <pc:docMk/>
            <pc:sldMk cId="3581966241" sldId="2147377863"/>
            <ac:spMk id="887" creationId="{B75688B0-22CC-4222-8A89-BAE184C39310}"/>
          </ac:spMkLst>
        </pc:spChg>
        <pc:spChg chg="mod">
          <ac:chgData name="Abigail Aldridge" userId="d0a76afd6a6e8b30" providerId="Windows Live" clId="Web-{662762AA-F632-450B-AF1E-19F58A0ACF83}" dt="2022-07-07T09:37:17.945" v="684" actId="20577"/>
          <ac:spMkLst>
            <pc:docMk/>
            <pc:sldMk cId="3581966241" sldId="2147377863"/>
            <ac:spMk id="897" creationId="{ACE88CC5-0406-4C68-BE85-398310BE54F3}"/>
          </ac:spMkLst>
        </pc:spChg>
        <pc:spChg chg="mod">
          <ac:chgData name="Abigail Aldridge" userId="d0a76afd6a6e8b30" providerId="Windows Live" clId="Web-{662762AA-F632-450B-AF1E-19F58A0ACF83}" dt="2022-07-07T09:37:46.635" v="691" actId="20577"/>
          <ac:spMkLst>
            <pc:docMk/>
            <pc:sldMk cId="3581966241" sldId="2147377863"/>
            <ac:spMk id="899" creationId="{C0C930C1-608A-4B19-8B8B-F0B03F76BB69}"/>
          </ac:spMkLst>
        </pc:spChg>
        <pc:spChg chg="mod">
          <ac:chgData name="Abigail Aldridge" userId="d0a76afd6a6e8b30" providerId="Windows Live" clId="Web-{662762AA-F632-450B-AF1E-19F58A0ACF83}" dt="2022-07-07T09:38:22.216" v="699" actId="20577"/>
          <ac:spMkLst>
            <pc:docMk/>
            <pc:sldMk cId="3581966241" sldId="2147377863"/>
            <ac:spMk id="902" creationId="{2A6B5745-CBA3-41E0-9ACA-9FA1BACCD8DC}"/>
          </ac:spMkLst>
        </pc:spChg>
        <pc:spChg chg="mod">
          <ac:chgData name="Abigail Aldridge" userId="d0a76afd6a6e8b30" providerId="Windows Live" clId="Web-{662762AA-F632-450B-AF1E-19F58A0ACF83}" dt="2022-07-07T09:38:53.265" v="705" actId="20577"/>
          <ac:spMkLst>
            <pc:docMk/>
            <pc:sldMk cId="3581966241" sldId="2147377863"/>
            <ac:spMk id="904" creationId="{67954B43-6609-423A-87E3-403774210D85}"/>
          </ac:spMkLst>
        </pc:spChg>
        <pc:grpChg chg="mod">
          <ac:chgData name="Abigail Aldridge" userId="d0a76afd6a6e8b30" providerId="Windows Live" clId="Web-{662762AA-F632-450B-AF1E-19F58A0ACF83}" dt="2022-07-07T09:36:59.537" v="683" actId="1076"/>
          <ac:grpSpMkLst>
            <pc:docMk/>
            <pc:sldMk cId="3581966241" sldId="2147377863"/>
            <ac:grpSpMk id="878" creationId="{00000000-0000-0000-0000-000000000000}"/>
          </ac:grpSpMkLst>
        </pc:grpChg>
      </pc:sldChg>
      <pc:sldChg chg="modSp">
        <pc:chgData name="Abigail Aldridge" userId="d0a76afd6a6e8b30" providerId="Windows Live" clId="Web-{662762AA-F632-450B-AF1E-19F58A0ACF83}" dt="2022-07-07T10:01:57.952" v="722" actId="20577"/>
        <pc:sldMkLst>
          <pc:docMk/>
          <pc:sldMk cId="1810240708" sldId="2147377864"/>
        </pc:sldMkLst>
        <pc:spChg chg="mod">
          <ac:chgData name="Abigail Aldridge" userId="d0a76afd6a6e8b30" providerId="Windows Live" clId="Web-{662762AA-F632-450B-AF1E-19F58A0ACF83}" dt="2022-07-07T10:01:57.952" v="722" actId="20577"/>
          <ac:spMkLst>
            <pc:docMk/>
            <pc:sldMk cId="1810240708" sldId="2147377864"/>
            <ac:spMk id="67" creationId="{48108043-C3F4-406A-9474-751C6516F82A}"/>
          </ac:spMkLst>
        </pc:spChg>
        <pc:spChg chg="mod">
          <ac:chgData name="Abigail Aldridge" userId="d0a76afd6a6e8b30" providerId="Windows Live" clId="Web-{662762AA-F632-450B-AF1E-19F58A0ACF83}" dt="2022-07-07T10:00:52.637" v="711" actId="1076"/>
          <ac:spMkLst>
            <pc:docMk/>
            <pc:sldMk cId="1810240708" sldId="2147377864"/>
            <ac:spMk id="68" creationId="{5E3C6AAF-D562-46DE-AF67-65E6898432A8}"/>
          </ac:spMkLst>
        </pc:spChg>
        <pc:spChg chg="mod">
          <ac:chgData name="Abigail Aldridge" userId="d0a76afd6a6e8b30" providerId="Windows Live" clId="Web-{662762AA-F632-450B-AF1E-19F58A0ACF83}" dt="2022-07-07T10:00:56.622" v="712" actId="1076"/>
          <ac:spMkLst>
            <pc:docMk/>
            <pc:sldMk cId="1810240708" sldId="2147377864"/>
            <ac:spMk id="72" creationId="{79F2BEF1-5F4C-47DF-944D-7F37C6E4C9A7}"/>
          </ac:spMkLst>
        </pc:spChg>
        <pc:spChg chg="mod">
          <ac:chgData name="Abigail Aldridge" userId="d0a76afd6a6e8b30" providerId="Windows Live" clId="Web-{662762AA-F632-450B-AF1E-19F58A0ACF83}" dt="2022-07-07T10:00:43.012" v="708" actId="1076"/>
          <ac:spMkLst>
            <pc:docMk/>
            <pc:sldMk cId="1810240708" sldId="2147377864"/>
            <ac:spMk id="73" creationId="{1FEF9576-B9FC-4C87-ADA5-17855AB2BFAC}"/>
          </ac:spMkLst>
        </pc:spChg>
        <pc:spChg chg="mod">
          <ac:chgData name="Abigail Aldridge" userId="d0a76afd6a6e8b30" providerId="Windows Live" clId="Web-{662762AA-F632-450B-AF1E-19F58A0ACF83}" dt="2022-07-07T10:00:59.794" v="713" actId="1076"/>
          <ac:spMkLst>
            <pc:docMk/>
            <pc:sldMk cId="1810240708" sldId="2147377864"/>
            <ac:spMk id="74" creationId="{5A20544D-47E4-49F5-88B3-867342883A2F}"/>
          </ac:spMkLst>
        </pc:spChg>
        <pc:grpChg chg="mod">
          <ac:chgData name="Abigail Aldridge" userId="d0a76afd6a6e8b30" providerId="Windows Live" clId="Web-{662762AA-F632-450B-AF1E-19F58A0ACF83}" dt="2022-07-07T10:00:44.872" v="709" actId="1076"/>
          <ac:grpSpMkLst>
            <pc:docMk/>
            <pc:sldMk cId="1810240708" sldId="2147377864"/>
            <ac:grpSpMk id="40" creationId="{5E4A8EC1-2C63-4D23-87B9-1F509A0C3CF7}"/>
          </ac:grpSpMkLst>
        </pc:grpChg>
      </pc:sldChg>
      <pc:sldChg chg="modSp">
        <pc:chgData name="Abigail Aldridge" userId="d0a76afd6a6e8b30" providerId="Windows Live" clId="Web-{662762AA-F632-450B-AF1E-19F58A0ACF83}" dt="2022-07-07T05:55:29.720" v="17" actId="20577"/>
        <pc:sldMkLst>
          <pc:docMk/>
          <pc:sldMk cId="768103545" sldId="2147377879"/>
        </pc:sldMkLst>
        <pc:spChg chg="mod">
          <ac:chgData name="Abigail Aldridge" userId="d0a76afd6a6e8b30" providerId="Windows Live" clId="Web-{662762AA-F632-450B-AF1E-19F58A0ACF83}" dt="2022-07-07T05:55:29.720" v="17" actId="20577"/>
          <ac:spMkLst>
            <pc:docMk/>
            <pc:sldMk cId="768103545" sldId="2147377879"/>
            <ac:spMk id="54" creationId="{00000000-0000-0000-0000-000000000000}"/>
          </ac:spMkLst>
        </pc:spChg>
      </pc:sldChg>
      <pc:sldChg chg="modSp">
        <pc:chgData name="Abigail Aldridge" userId="d0a76afd6a6e8b30" providerId="Windows Live" clId="Web-{662762AA-F632-450B-AF1E-19F58A0ACF83}" dt="2022-07-07T06:00:37.657" v="110" actId="20577"/>
        <pc:sldMkLst>
          <pc:docMk/>
          <pc:sldMk cId="3890791353" sldId="2147377884"/>
        </pc:sldMkLst>
        <pc:spChg chg="mod">
          <ac:chgData name="Abigail Aldridge" userId="d0a76afd6a6e8b30" providerId="Windows Live" clId="Web-{662762AA-F632-450B-AF1E-19F58A0ACF83}" dt="2022-07-07T05:59:48.639" v="95" actId="14100"/>
          <ac:spMkLst>
            <pc:docMk/>
            <pc:sldMk cId="3890791353" sldId="2147377884"/>
            <ac:spMk id="23" creationId="{56CEC40F-D1B7-4C0B-BA39-0B0A378CF67D}"/>
          </ac:spMkLst>
        </pc:spChg>
        <pc:spChg chg="mod">
          <ac:chgData name="Abigail Aldridge" userId="d0a76afd6a6e8b30" providerId="Windows Live" clId="Web-{662762AA-F632-450B-AF1E-19F58A0ACF83}" dt="2022-07-07T06:00:37.657" v="110" actId="20577"/>
          <ac:spMkLst>
            <pc:docMk/>
            <pc:sldMk cId="3890791353" sldId="2147377884"/>
            <ac:spMk id="24" creationId="{23769667-C77C-4D3C-8914-9A72D0D5B3F4}"/>
          </ac:spMkLst>
        </pc:spChg>
        <pc:spChg chg="mod">
          <ac:chgData name="Abigail Aldridge" userId="d0a76afd6a6e8b30" providerId="Windows Live" clId="Web-{662762AA-F632-450B-AF1E-19F58A0ACF83}" dt="2022-07-07T05:58:39.961" v="64" actId="20577"/>
          <ac:spMkLst>
            <pc:docMk/>
            <pc:sldMk cId="3890791353" sldId="2147377884"/>
            <ac:spMk id="33" creationId="{ED52DA22-40CD-4A3E-845A-9A0126BE37E8}"/>
          </ac:spMkLst>
        </pc:spChg>
      </pc:sldChg>
      <pc:sldChg chg="modSp addCm">
        <pc:chgData name="Abigail Aldridge" userId="d0a76afd6a6e8b30" providerId="Windows Live" clId="Web-{662762AA-F632-450B-AF1E-19F58A0ACF83}" dt="2022-07-07T07:46:47.235" v="198" actId="20577"/>
        <pc:sldMkLst>
          <pc:docMk/>
          <pc:sldMk cId="4164287927" sldId="2147377902"/>
        </pc:sldMkLst>
        <pc:spChg chg="mod">
          <ac:chgData name="Abigail Aldridge" userId="d0a76afd6a6e8b30" providerId="Windows Live" clId="Web-{662762AA-F632-450B-AF1E-19F58A0ACF83}" dt="2022-07-07T07:46:47.235" v="198" actId="20577"/>
          <ac:spMkLst>
            <pc:docMk/>
            <pc:sldMk cId="4164287927" sldId="2147377902"/>
            <ac:spMk id="89091" creationId="{E97E700F-493C-4D96-A26D-C3FFE44D5793}"/>
          </ac:spMkLst>
        </pc:spChg>
      </pc:sldChg>
      <pc:sldChg chg="modSp">
        <pc:chgData name="Abigail Aldridge" userId="d0a76afd6a6e8b30" providerId="Windows Live" clId="Web-{662762AA-F632-450B-AF1E-19F58A0ACF83}" dt="2022-07-07T07:47:01.814" v="209" actId="20577"/>
        <pc:sldMkLst>
          <pc:docMk/>
          <pc:sldMk cId="3553252361" sldId="2147377903"/>
        </pc:sldMkLst>
        <pc:spChg chg="mod">
          <ac:chgData name="Abigail Aldridge" userId="d0a76afd6a6e8b30" providerId="Windows Live" clId="Web-{662762AA-F632-450B-AF1E-19F58A0ACF83}" dt="2022-07-07T07:47:01.814" v="209" actId="20577"/>
          <ac:spMkLst>
            <pc:docMk/>
            <pc:sldMk cId="3553252361" sldId="2147377903"/>
            <ac:spMk id="89091" creationId="{E97E700F-493C-4D96-A26D-C3FFE44D5793}"/>
          </ac:spMkLst>
        </pc:spChg>
      </pc:sldChg>
      <pc:sldChg chg="modSp addCm">
        <pc:chgData name="Abigail Aldridge" userId="d0a76afd6a6e8b30" providerId="Windows Live" clId="Web-{662762AA-F632-450B-AF1E-19F58A0ACF83}" dt="2022-07-07T08:18:18.907" v="269"/>
        <pc:sldMkLst>
          <pc:docMk/>
          <pc:sldMk cId="4071179130" sldId="2147377907"/>
        </pc:sldMkLst>
        <pc:spChg chg="mod">
          <ac:chgData name="Abigail Aldridge" userId="d0a76afd6a6e8b30" providerId="Windows Live" clId="Web-{662762AA-F632-450B-AF1E-19F58A0ACF83}" dt="2022-07-07T08:16:23.335" v="215" actId="20577"/>
          <ac:spMkLst>
            <pc:docMk/>
            <pc:sldMk cId="4071179130" sldId="2147377907"/>
            <ac:spMk id="14" creationId="{128DA7BB-8154-4530-8E70-7B02B86110C1}"/>
          </ac:spMkLst>
        </pc:spChg>
        <pc:spChg chg="mod">
          <ac:chgData name="Abigail Aldridge" userId="d0a76afd6a6e8b30" providerId="Windows Live" clId="Web-{662762AA-F632-450B-AF1E-19F58A0ACF83}" dt="2022-07-07T08:18:01.968" v="267" actId="20577"/>
          <ac:spMkLst>
            <pc:docMk/>
            <pc:sldMk cId="4071179130" sldId="2147377907"/>
            <ac:spMk id="20" creationId="{58477E1C-96BC-4ACF-AB12-6F5C9F0C6ADE}"/>
          </ac:spMkLst>
        </pc:spChg>
      </pc:sldChg>
      <pc:sldChg chg="modSp addCm">
        <pc:chgData name="Abigail Aldridge" userId="d0a76afd6a6e8b30" providerId="Windows Live" clId="Web-{662762AA-F632-450B-AF1E-19F58A0ACF83}" dt="2022-07-07T08:21:09.093" v="310" actId="20577"/>
        <pc:sldMkLst>
          <pc:docMk/>
          <pc:sldMk cId="4209919251" sldId="2147377908"/>
        </pc:sldMkLst>
        <pc:spChg chg="mod">
          <ac:chgData name="Abigail Aldridge" userId="d0a76afd6a6e8b30" providerId="Windows Live" clId="Web-{662762AA-F632-450B-AF1E-19F58A0ACF83}" dt="2022-07-07T08:21:09.093" v="310" actId="20577"/>
          <ac:spMkLst>
            <pc:docMk/>
            <pc:sldMk cId="4209919251" sldId="2147377908"/>
            <ac:spMk id="2" creationId="{00000000-0000-0000-0000-000000000000}"/>
          </ac:spMkLst>
        </pc:spChg>
        <pc:spChg chg="mod">
          <ac:chgData name="Abigail Aldridge" userId="d0a76afd6a6e8b30" providerId="Windows Live" clId="Web-{662762AA-F632-450B-AF1E-19F58A0ACF83}" dt="2022-07-07T08:19:44.242" v="283" actId="20577"/>
          <ac:spMkLst>
            <pc:docMk/>
            <pc:sldMk cId="4209919251" sldId="2147377908"/>
            <ac:spMk id="21" creationId="{00000000-0000-0000-0000-000000000000}"/>
          </ac:spMkLst>
        </pc:spChg>
        <pc:spChg chg="mod">
          <ac:chgData name="Abigail Aldridge" userId="d0a76afd6a6e8b30" providerId="Windows Live" clId="Web-{662762AA-F632-450B-AF1E-19F58A0ACF83}" dt="2022-07-07T08:20:32.793" v="299" actId="20577"/>
          <ac:spMkLst>
            <pc:docMk/>
            <pc:sldMk cId="4209919251" sldId="2147377908"/>
            <ac:spMk id="22" creationId="{00000000-0000-0000-0000-000000000000}"/>
          </ac:spMkLst>
        </pc:spChg>
      </pc:sldChg>
      <pc:sldChg chg="modSp addCm">
        <pc:chgData name="Abigail Aldridge" userId="d0a76afd6a6e8b30" providerId="Windows Live" clId="Web-{662762AA-F632-450B-AF1E-19F58A0ACF83}" dt="2022-07-07T08:30:30.388" v="347"/>
        <pc:sldMkLst>
          <pc:docMk/>
          <pc:sldMk cId="92669662" sldId="2147377909"/>
        </pc:sldMkLst>
        <pc:spChg chg="mod">
          <ac:chgData name="Abigail Aldridge" userId="d0a76afd6a6e8b30" providerId="Windows Live" clId="Web-{662762AA-F632-450B-AF1E-19F58A0ACF83}" dt="2022-07-07T08:24:55.127" v="320" actId="20577"/>
          <ac:spMkLst>
            <pc:docMk/>
            <pc:sldMk cId="92669662" sldId="2147377909"/>
            <ac:spMk id="50" creationId="{00000000-0000-0000-0000-000000000000}"/>
          </ac:spMkLst>
        </pc:spChg>
        <pc:spChg chg="mod">
          <ac:chgData name="Abigail Aldridge" userId="d0a76afd6a6e8b30" providerId="Windows Live" clId="Web-{662762AA-F632-450B-AF1E-19F58A0ACF83}" dt="2022-07-07T08:25:40.724" v="329" actId="20577"/>
          <ac:spMkLst>
            <pc:docMk/>
            <pc:sldMk cId="92669662" sldId="2147377909"/>
            <ac:spMk id="54" creationId="{00000000-0000-0000-0000-000000000000}"/>
          </ac:spMkLst>
        </pc:spChg>
      </pc:sldChg>
      <pc:sldChg chg="modSp">
        <pc:chgData name="Abigail Aldridge" userId="d0a76afd6a6e8b30" providerId="Windows Live" clId="Web-{662762AA-F632-450B-AF1E-19F58A0ACF83}" dt="2022-07-07T10:46:51.679" v="1135" actId="20577"/>
        <pc:sldMkLst>
          <pc:docMk/>
          <pc:sldMk cId="2904454769" sldId="2147377915"/>
        </pc:sldMkLst>
        <pc:spChg chg="mod">
          <ac:chgData name="Abigail Aldridge" userId="d0a76afd6a6e8b30" providerId="Windows Live" clId="Web-{662762AA-F632-450B-AF1E-19F58A0ACF83}" dt="2022-07-07T10:46:51.679" v="1135" actId="20577"/>
          <ac:spMkLst>
            <pc:docMk/>
            <pc:sldMk cId="2904454769" sldId="2147377915"/>
            <ac:spMk id="14" creationId="{128DA7BB-8154-4530-8E70-7B02B86110C1}"/>
          </ac:spMkLst>
        </pc:spChg>
      </pc:sldChg>
      <pc:sldChg chg="modSp">
        <pc:chgData name="Abigail Aldridge" userId="d0a76afd6a6e8b30" providerId="Windows Live" clId="Web-{662762AA-F632-450B-AF1E-19F58A0ACF83}" dt="2022-07-07T10:50:55.063" v="1182" actId="20577"/>
        <pc:sldMkLst>
          <pc:docMk/>
          <pc:sldMk cId="2249548011" sldId="2147377916"/>
        </pc:sldMkLst>
        <pc:spChg chg="mod">
          <ac:chgData name="Abigail Aldridge" userId="d0a76afd6a6e8b30" providerId="Windows Live" clId="Web-{662762AA-F632-450B-AF1E-19F58A0ACF83}" dt="2022-07-07T10:50:55.063" v="1182" actId="20577"/>
          <ac:spMkLst>
            <pc:docMk/>
            <pc:sldMk cId="2249548011" sldId="2147377916"/>
            <ac:spMk id="14" creationId="{128DA7BB-8154-4530-8E70-7B02B86110C1}"/>
          </ac:spMkLst>
        </pc:spChg>
        <pc:spChg chg="mod">
          <ac:chgData name="Abigail Aldridge" userId="d0a76afd6a6e8b30" providerId="Windows Live" clId="Web-{662762AA-F632-450B-AF1E-19F58A0ACF83}" dt="2022-07-07T10:50:45.953" v="1174" actId="20577"/>
          <ac:spMkLst>
            <pc:docMk/>
            <pc:sldMk cId="2249548011" sldId="2147377916"/>
            <ac:spMk id="20" creationId="{58477E1C-96BC-4ACF-AB12-6F5C9F0C6ADE}"/>
          </ac:spMkLst>
        </pc:spChg>
      </pc:sldChg>
      <pc:sldChg chg="modSp">
        <pc:chgData name="Abigail Aldridge" userId="d0a76afd6a6e8b30" providerId="Windows Live" clId="Web-{662762AA-F632-450B-AF1E-19F58A0ACF83}" dt="2022-07-07T10:34:44.839" v="1009" actId="20577"/>
        <pc:sldMkLst>
          <pc:docMk/>
          <pc:sldMk cId="3827764001" sldId="2147377932"/>
        </pc:sldMkLst>
        <pc:spChg chg="mod">
          <ac:chgData name="Abigail Aldridge" userId="d0a76afd6a6e8b30" providerId="Windows Live" clId="Web-{662762AA-F632-450B-AF1E-19F58A0ACF83}" dt="2022-07-07T10:34:44.839" v="1009" actId="20577"/>
          <ac:spMkLst>
            <pc:docMk/>
            <pc:sldMk cId="3827764001" sldId="2147377932"/>
            <ac:spMk id="20" creationId="{58477E1C-96BC-4ACF-AB12-6F5C9F0C6ADE}"/>
          </ac:spMkLst>
        </pc:spChg>
      </pc:sldChg>
      <pc:sldChg chg="modSp addCm">
        <pc:chgData name="Abigail Aldridge" userId="d0a76afd6a6e8b30" providerId="Windows Live" clId="Web-{662762AA-F632-450B-AF1E-19F58A0ACF83}" dt="2022-07-07T05:58:29.742" v="63" actId="20577"/>
        <pc:sldMkLst>
          <pc:docMk/>
          <pc:sldMk cId="1670256916" sldId="2147377934"/>
        </pc:sldMkLst>
        <pc:spChg chg="mod">
          <ac:chgData name="Abigail Aldridge" userId="d0a76afd6a6e8b30" providerId="Windows Live" clId="Web-{662762AA-F632-450B-AF1E-19F58A0ACF83}" dt="2022-07-07T05:57:03.692" v="33" actId="20577"/>
          <ac:spMkLst>
            <pc:docMk/>
            <pc:sldMk cId="1670256916" sldId="2147377934"/>
            <ac:spMk id="2" creationId="{00000000-0000-0000-0000-000000000000}"/>
          </ac:spMkLst>
        </pc:spChg>
        <pc:spChg chg="mod">
          <ac:chgData name="Abigail Aldridge" userId="d0a76afd6a6e8b30" providerId="Windows Live" clId="Web-{662762AA-F632-450B-AF1E-19F58A0ACF83}" dt="2022-07-07T05:58:29.742" v="63" actId="20577"/>
          <ac:spMkLst>
            <pc:docMk/>
            <pc:sldMk cId="1670256916" sldId="2147377934"/>
            <ac:spMk id="54" creationId="{00000000-0000-0000-0000-000000000000}"/>
          </ac:spMkLst>
        </pc:spChg>
      </pc:sldChg>
      <pc:sldChg chg="modSp addCm modCm">
        <pc:chgData name="Abigail Aldridge" userId="d0a76afd6a6e8b30" providerId="Windows Live" clId="Web-{662762AA-F632-450B-AF1E-19F58A0ACF83}" dt="2022-07-07T08:35:41.647" v="369" actId="20577"/>
        <pc:sldMkLst>
          <pc:docMk/>
          <pc:sldMk cId="3066924702" sldId="2147377935"/>
        </pc:sldMkLst>
        <pc:spChg chg="mod">
          <ac:chgData name="Abigail Aldridge" userId="d0a76afd6a6e8b30" providerId="Windows Live" clId="Web-{662762AA-F632-450B-AF1E-19F58A0ACF83}" dt="2022-07-07T08:33:22.558" v="356" actId="20577"/>
          <ac:spMkLst>
            <pc:docMk/>
            <pc:sldMk cId="3066924702" sldId="2147377935"/>
            <ac:spMk id="97283" creationId="{7F02C05C-AD40-4E86-84B0-8CA48E942A32}"/>
          </ac:spMkLst>
        </pc:spChg>
        <pc:spChg chg="mod">
          <ac:chgData name="Abigail Aldridge" userId="d0a76afd6a6e8b30" providerId="Windows Live" clId="Web-{662762AA-F632-450B-AF1E-19F58A0ACF83}" dt="2022-07-07T08:35:41.647" v="369" actId="20577"/>
          <ac:spMkLst>
            <pc:docMk/>
            <pc:sldMk cId="3066924702" sldId="2147377935"/>
            <ac:spMk id="97286" creationId="{A88CE4CD-D025-4053-B1CC-E23A15DBA47A}"/>
          </ac:spMkLst>
        </pc:spChg>
      </pc:sldChg>
      <pc:sldChg chg="modSp addCm modCm">
        <pc:chgData name="Abigail Aldridge" userId="d0a76afd6a6e8b30" providerId="Windows Live" clId="Web-{662762AA-F632-450B-AF1E-19F58A0ACF83}" dt="2022-07-07T07:37:00.307" v="178" actId="20577"/>
        <pc:sldMkLst>
          <pc:docMk/>
          <pc:sldMk cId="3875003991" sldId="2147377937"/>
        </pc:sldMkLst>
        <pc:spChg chg="mod">
          <ac:chgData name="Abigail Aldridge" userId="d0a76afd6a6e8b30" providerId="Windows Live" clId="Web-{662762AA-F632-450B-AF1E-19F58A0ACF83}" dt="2022-07-07T07:30:39.498" v="166" actId="20577"/>
          <ac:spMkLst>
            <pc:docMk/>
            <pc:sldMk cId="3875003991" sldId="2147377937"/>
            <ac:spMk id="14" creationId="{128DA7BB-8154-4530-8E70-7B02B86110C1}"/>
          </ac:spMkLst>
        </pc:spChg>
        <pc:spChg chg="mod">
          <ac:chgData name="Abigail Aldridge" userId="d0a76afd6a6e8b30" providerId="Windows Live" clId="Web-{662762AA-F632-450B-AF1E-19F58A0ACF83}" dt="2022-07-07T07:37:00.307" v="178" actId="20577"/>
          <ac:spMkLst>
            <pc:docMk/>
            <pc:sldMk cId="3875003991" sldId="2147377937"/>
            <ac:spMk id="20" creationId="{58477E1C-96BC-4ACF-AB12-6F5C9F0C6ADE}"/>
          </ac:spMkLst>
        </pc:spChg>
      </pc:sldChg>
      <pc:sldChg chg="modSp">
        <pc:chgData name="Abigail Aldridge" userId="d0a76afd6a6e8b30" providerId="Windows Live" clId="Web-{662762AA-F632-450B-AF1E-19F58A0ACF83}" dt="2022-07-07T07:42:23.021" v="189" actId="20577"/>
        <pc:sldMkLst>
          <pc:docMk/>
          <pc:sldMk cId="2739081707" sldId="2147377939"/>
        </pc:sldMkLst>
        <pc:spChg chg="mod">
          <ac:chgData name="Abigail Aldridge" userId="d0a76afd6a6e8b30" providerId="Windows Live" clId="Web-{662762AA-F632-450B-AF1E-19F58A0ACF83}" dt="2022-07-07T07:42:23.021" v="189" actId="20577"/>
          <ac:spMkLst>
            <pc:docMk/>
            <pc:sldMk cId="2739081707" sldId="2147377939"/>
            <ac:spMk id="20" creationId="{58477E1C-96BC-4ACF-AB12-6F5C9F0C6ADE}"/>
          </ac:spMkLst>
        </pc:spChg>
      </pc:sldChg>
      <pc:sldChg chg="modSp addCm modCm">
        <pc:chgData name="Abigail Aldridge" userId="d0a76afd6a6e8b30" providerId="Windows Live" clId="Web-{662762AA-F632-450B-AF1E-19F58A0ACF83}" dt="2022-07-07T09:03:17.156" v="483" actId="20577"/>
        <pc:sldMkLst>
          <pc:docMk/>
          <pc:sldMk cId="1942240276" sldId="2147377944"/>
        </pc:sldMkLst>
        <pc:spChg chg="mod">
          <ac:chgData name="Abigail Aldridge" userId="d0a76afd6a6e8b30" providerId="Windows Live" clId="Web-{662762AA-F632-450B-AF1E-19F58A0ACF83}" dt="2022-07-07T08:47:49.503" v="426" actId="20577"/>
          <ac:spMkLst>
            <pc:docMk/>
            <pc:sldMk cId="1942240276" sldId="2147377944"/>
            <ac:spMk id="14" creationId="{128DA7BB-8154-4530-8E70-7B02B86110C1}"/>
          </ac:spMkLst>
        </pc:spChg>
        <pc:spChg chg="mod">
          <ac:chgData name="Abigail Aldridge" userId="d0a76afd6a6e8b30" providerId="Windows Live" clId="Web-{662762AA-F632-450B-AF1E-19F58A0ACF83}" dt="2022-07-07T09:03:17.156" v="483" actId="20577"/>
          <ac:spMkLst>
            <pc:docMk/>
            <pc:sldMk cId="1942240276" sldId="2147377944"/>
            <ac:spMk id="20" creationId="{58477E1C-96BC-4ACF-AB12-6F5C9F0C6ADE}"/>
          </ac:spMkLst>
        </pc:spChg>
      </pc:sldChg>
      <pc:sldChg chg="modSp">
        <pc:chgData name="Abigail Aldridge" userId="d0a76afd6a6e8b30" providerId="Windows Live" clId="Web-{662762AA-F632-450B-AF1E-19F58A0ACF83}" dt="2022-07-07T08:41:54.537" v="395" actId="20577"/>
        <pc:sldMkLst>
          <pc:docMk/>
          <pc:sldMk cId="1318885307" sldId="2147377946"/>
        </pc:sldMkLst>
        <pc:spChg chg="mod">
          <ac:chgData name="Abigail Aldridge" userId="d0a76afd6a6e8b30" providerId="Windows Live" clId="Web-{662762AA-F632-450B-AF1E-19F58A0ACF83}" dt="2022-07-07T08:39:01.507" v="385" actId="14100"/>
          <ac:spMkLst>
            <pc:docMk/>
            <pc:sldMk cId="1318885307" sldId="2147377946"/>
            <ac:spMk id="14" creationId="{128DA7BB-8154-4530-8E70-7B02B86110C1}"/>
          </ac:spMkLst>
        </pc:spChg>
        <pc:spChg chg="mod">
          <ac:chgData name="Abigail Aldridge" userId="d0a76afd6a6e8b30" providerId="Windows Live" clId="Web-{662762AA-F632-450B-AF1E-19F58A0ACF83}" dt="2022-07-07T08:41:54.537" v="395" actId="20577"/>
          <ac:spMkLst>
            <pc:docMk/>
            <pc:sldMk cId="1318885307" sldId="2147377946"/>
            <ac:spMk id="20" creationId="{58477E1C-96BC-4ACF-AB12-6F5C9F0C6ADE}"/>
          </ac:spMkLst>
        </pc:spChg>
      </pc:sldChg>
      <pc:sldChg chg="modSp">
        <pc:chgData name="Abigail Aldridge" userId="d0a76afd6a6e8b30" providerId="Windows Live" clId="Web-{662762AA-F632-450B-AF1E-19F58A0ACF83}" dt="2022-07-07T08:47:16.797" v="423" actId="20577"/>
        <pc:sldMkLst>
          <pc:docMk/>
          <pc:sldMk cId="896328937" sldId="2147377947"/>
        </pc:sldMkLst>
        <pc:spChg chg="mod">
          <ac:chgData name="Abigail Aldridge" userId="d0a76afd6a6e8b30" providerId="Windows Live" clId="Web-{662762AA-F632-450B-AF1E-19F58A0ACF83}" dt="2022-07-07T08:47:16.797" v="423" actId="20577"/>
          <ac:spMkLst>
            <pc:docMk/>
            <pc:sldMk cId="896328937" sldId="2147377947"/>
            <ac:spMk id="20" creationId="{58477E1C-96BC-4ACF-AB12-6F5C9F0C6ADE}"/>
          </ac:spMkLst>
        </pc:spChg>
      </pc:sldChg>
      <pc:sldChg chg="modSp">
        <pc:chgData name="Abigail Aldridge" userId="d0a76afd6a6e8b30" providerId="Windows Live" clId="Web-{662762AA-F632-450B-AF1E-19F58A0ACF83}" dt="2022-07-07T09:03:35.860" v="485" actId="20577"/>
        <pc:sldMkLst>
          <pc:docMk/>
          <pc:sldMk cId="3989477706" sldId="2147377948"/>
        </pc:sldMkLst>
        <pc:spChg chg="mod">
          <ac:chgData name="Abigail Aldridge" userId="d0a76afd6a6e8b30" providerId="Windows Live" clId="Web-{662762AA-F632-450B-AF1E-19F58A0ACF83}" dt="2022-07-07T09:03:35.860" v="485" actId="20577"/>
          <ac:spMkLst>
            <pc:docMk/>
            <pc:sldMk cId="3989477706" sldId="2147377948"/>
            <ac:spMk id="5" creationId="{C012BA29-DBCB-FA45-434B-DD96E6E821AB}"/>
          </ac:spMkLst>
        </pc:spChg>
      </pc:sldChg>
      <pc:sldChg chg="modSp">
        <pc:chgData name="Abigail Aldridge" userId="d0a76afd6a6e8b30" providerId="Windows Live" clId="Web-{662762AA-F632-450B-AF1E-19F58A0ACF83}" dt="2022-07-07T10:40:20.961" v="1076" actId="20577"/>
        <pc:sldMkLst>
          <pc:docMk/>
          <pc:sldMk cId="1323342406" sldId="2147377949"/>
        </pc:sldMkLst>
        <pc:spChg chg="mod">
          <ac:chgData name="Abigail Aldridge" userId="d0a76afd6a6e8b30" providerId="Windows Live" clId="Web-{662762AA-F632-450B-AF1E-19F58A0ACF83}" dt="2022-07-07T10:40:20.961" v="1076" actId="20577"/>
          <ac:spMkLst>
            <pc:docMk/>
            <pc:sldMk cId="1323342406" sldId="2147377949"/>
            <ac:spMk id="20" creationId="{58477E1C-96BC-4ACF-AB12-6F5C9F0C6ADE}"/>
          </ac:spMkLst>
        </pc:spChg>
      </pc:sldChg>
      <pc:sldChg chg="modSp">
        <pc:chgData name="Abigail Aldridge" userId="d0a76afd6a6e8b30" providerId="Windows Live" clId="Web-{662762AA-F632-450B-AF1E-19F58A0ACF83}" dt="2022-07-07T10:44:01.578" v="1084" actId="20577"/>
        <pc:sldMkLst>
          <pc:docMk/>
          <pc:sldMk cId="2536568549" sldId="2147377951"/>
        </pc:sldMkLst>
        <pc:spChg chg="mod">
          <ac:chgData name="Abigail Aldridge" userId="d0a76afd6a6e8b30" providerId="Windows Live" clId="Web-{662762AA-F632-450B-AF1E-19F58A0ACF83}" dt="2022-07-07T10:44:01.578" v="1084" actId="20577"/>
          <ac:spMkLst>
            <pc:docMk/>
            <pc:sldMk cId="2536568549" sldId="2147377951"/>
            <ac:spMk id="20" creationId="{58477E1C-96BC-4ACF-AB12-6F5C9F0C6ADE}"/>
          </ac:spMkLst>
        </pc:spChg>
      </pc:sldChg>
      <pc:sldChg chg="modSp">
        <pc:chgData name="Abigail Aldridge" userId="d0a76afd6a6e8b30" providerId="Windows Live" clId="Web-{662762AA-F632-450B-AF1E-19F58A0ACF83}" dt="2022-07-07T10:05:02.006" v="741" actId="20577"/>
        <pc:sldMkLst>
          <pc:docMk/>
          <pc:sldMk cId="2269929909" sldId="2147377952"/>
        </pc:sldMkLst>
        <pc:spChg chg="mod">
          <ac:chgData name="Abigail Aldridge" userId="d0a76afd6a6e8b30" providerId="Windows Live" clId="Web-{662762AA-F632-450B-AF1E-19F58A0ACF83}" dt="2022-07-07T10:04:25.489" v="728" actId="20577"/>
          <ac:spMkLst>
            <pc:docMk/>
            <pc:sldMk cId="2269929909" sldId="2147377952"/>
            <ac:spMk id="31" creationId="{D1CBBB5D-5965-F6B5-6B7B-0044C1C08F44}"/>
          </ac:spMkLst>
        </pc:spChg>
        <pc:spChg chg="mod">
          <ac:chgData name="Abigail Aldridge" userId="d0a76afd6a6e8b30" providerId="Windows Live" clId="Web-{662762AA-F632-450B-AF1E-19F58A0ACF83}" dt="2022-07-07T10:05:02.006" v="741" actId="20577"/>
          <ac:spMkLst>
            <pc:docMk/>
            <pc:sldMk cId="2269929909" sldId="2147377952"/>
            <ac:spMk id="44" creationId="{10D7141C-6A75-55FA-2BCF-09D82508EB5F}"/>
          </ac:spMkLst>
        </pc:spChg>
      </pc:sldChg>
      <pc:sldChg chg="modSp">
        <pc:chgData name="Abigail Aldridge" userId="d0a76afd6a6e8b30" providerId="Windows Live" clId="Web-{662762AA-F632-450B-AF1E-19F58A0ACF83}" dt="2022-07-07T10:20:31.025" v="904" actId="20577"/>
        <pc:sldMkLst>
          <pc:docMk/>
          <pc:sldMk cId="3750443746" sldId="2147377953"/>
        </pc:sldMkLst>
        <pc:spChg chg="mod">
          <ac:chgData name="Abigail Aldridge" userId="d0a76afd6a6e8b30" providerId="Windows Live" clId="Web-{662762AA-F632-450B-AF1E-19F58A0ACF83}" dt="2022-07-07T10:09:30.641" v="805" actId="20577"/>
          <ac:spMkLst>
            <pc:docMk/>
            <pc:sldMk cId="3750443746" sldId="2147377953"/>
            <ac:spMk id="33" creationId="{0532F148-297C-43D1-B665-1CFC67467454}"/>
          </ac:spMkLst>
        </pc:spChg>
        <pc:spChg chg="mod">
          <ac:chgData name="Abigail Aldridge" userId="d0a76afd6a6e8b30" providerId="Windows Live" clId="Web-{662762AA-F632-450B-AF1E-19F58A0ACF83}" dt="2022-07-07T10:07:45.012" v="791" actId="20577"/>
          <ac:spMkLst>
            <pc:docMk/>
            <pc:sldMk cId="3750443746" sldId="2147377953"/>
            <ac:spMk id="35" creationId="{E0ED4E6D-8544-44FF-8937-098B57331DDC}"/>
          </ac:spMkLst>
        </pc:spChg>
        <pc:spChg chg="mod">
          <ac:chgData name="Abigail Aldridge" userId="d0a76afd6a6e8b30" providerId="Windows Live" clId="Web-{662762AA-F632-450B-AF1E-19F58A0ACF83}" dt="2022-07-07T10:20:31.025" v="904" actId="20577"/>
          <ac:spMkLst>
            <pc:docMk/>
            <pc:sldMk cId="3750443746" sldId="2147377953"/>
            <ac:spMk id="42" creationId="{D5CAB08A-5CAD-4DEC-89F6-CCBB76BEEF7B}"/>
          </ac:spMkLst>
        </pc:spChg>
      </pc:sldChg>
      <pc:sldChg chg="modSp">
        <pc:chgData name="Abigail Aldridge" userId="d0a76afd6a6e8b30" providerId="Windows Live" clId="Web-{662762AA-F632-450B-AF1E-19F58A0ACF83}" dt="2022-07-07T10:20:19.838" v="903" actId="20577"/>
        <pc:sldMkLst>
          <pc:docMk/>
          <pc:sldMk cId="1805741779" sldId="2147377954"/>
        </pc:sldMkLst>
        <pc:spChg chg="mod">
          <ac:chgData name="Abigail Aldridge" userId="d0a76afd6a6e8b30" providerId="Windows Live" clId="Web-{662762AA-F632-450B-AF1E-19F58A0ACF83}" dt="2022-07-07T10:20:19.838" v="903" actId="20577"/>
          <ac:spMkLst>
            <pc:docMk/>
            <pc:sldMk cId="1805741779" sldId="2147377954"/>
            <ac:spMk id="17" creationId="{AD17244B-B810-D83D-F29E-D1C30E14BD75}"/>
          </ac:spMkLst>
        </pc:spChg>
        <pc:spChg chg="mod">
          <ac:chgData name="Abigail Aldridge" userId="d0a76afd6a6e8b30" providerId="Windows Live" clId="Web-{662762AA-F632-450B-AF1E-19F58A0ACF83}" dt="2022-07-07T10:17:42.129" v="882" actId="20577"/>
          <ac:spMkLst>
            <pc:docMk/>
            <pc:sldMk cId="1805741779" sldId="2147377954"/>
            <ac:spMk id="33" creationId="{0532F148-297C-43D1-B665-1CFC67467454}"/>
          </ac:spMkLst>
        </pc:spChg>
        <pc:spChg chg="mod">
          <ac:chgData name="Abigail Aldridge" userId="d0a76afd6a6e8b30" providerId="Windows Live" clId="Web-{662762AA-F632-450B-AF1E-19F58A0ACF83}" dt="2022-07-07T10:17:59.364" v="889" actId="20577"/>
          <ac:spMkLst>
            <pc:docMk/>
            <pc:sldMk cId="1805741779" sldId="2147377954"/>
            <ac:spMk id="35" creationId="{E0ED4E6D-8544-44FF-8937-098B57331DDC}"/>
          </ac:spMkLst>
        </pc:spChg>
      </pc:sldChg>
      <pc:sldChg chg="modSp">
        <pc:chgData name="Abigail Aldridge" userId="d0a76afd6a6e8b30" providerId="Windows Live" clId="Web-{662762AA-F632-450B-AF1E-19F58A0ACF83}" dt="2022-07-07T10:21:23.574" v="917" actId="20577"/>
        <pc:sldMkLst>
          <pc:docMk/>
          <pc:sldMk cId="358971542" sldId="2147377955"/>
        </pc:sldMkLst>
        <pc:spChg chg="mod">
          <ac:chgData name="Abigail Aldridge" userId="d0a76afd6a6e8b30" providerId="Windows Live" clId="Web-{662762AA-F632-450B-AF1E-19F58A0ACF83}" dt="2022-07-07T10:20:13.040" v="900" actId="20577"/>
          <ac:spMkLst>
            <pc:docMk/>
            <pc:sldMk cId="358971542" sldId="2147377955"/>
            <ac:spMk id="17" creationId="{0826DC82-7C60-92EF-DF29-0326668FDAB9}"/>
          </ac:spMkLst>
        </pc:spChg>
        <pc:spChg chg="mod">
          <ac:chgData name="Abigail Aldridge" userId="d0a76afd6a6e8b30" providerId="Windows Live" clId="Web-{662762AA-F632-450B-AF1E-19F58A0ACF83}" dt="2022-07-07T10:21:23.574" v="917" actId="20577"/>
          <ac:spMkLst>
            <pc:docMk/>
            <pc:sldMk cId="358971542" sldId="2147377955"/>
            <ac:spMk id="33" creationId="{0532F148-297C-43D1-B665-1CFC67467454}"/>
          </ac:spMkLst>
        </pc:spChg>
        <pc:spChg chg="mod">
          <ac:chgData name="Abigail Aldridge" userId="d0a76afd6a6e8b30" providerId="Windows Live" clId="Web-{662762AA-F632-450B-AF1E-19F58A0ACF83}" dt="2022-07-07T10:21:18.058" v="915" actId="20577"/>
          <ac:spMkLst>
            <pc:docMk/>
            <pc:sldMk cId="358971542" sldId="2147377955"/>
            <ac:spMk id="35" creationId="{E0ED4E6D-8544-44FF-8937-098B57331DDC}"/>
          </ac:spMkLst>
        </pc:spChg>
      </pc:sldChg>
      <pc:sldChg chg="modSp">
        <pc:chgData name="Abigail Aldridge" userId="d0a76afd6a6e8b30" providerId="Windows Live" clId="Web-{662762AA-F632-450B-AF1E-19F58A0ACF83}" dt="2022-07-07T06:02:05.738" v="114" actId="20577"/>
        <pc:sldMkLst>
          <pc:docMk/>
          <pc:sldMk cId="1226979260" sldId="2147377959"/>
        </pc:sldMkLst>
        <pc:spChg chg="mod">
          <ac:chgData name="Abigail Aldridge" userId="d0a76afd6a6e8b30" providerId="Windows Live" clId="Web-{662762AA-F632-450B-AF1E-19F58A0ACF83}" dt="2022-07-07T06:02:05.738" v="114" actId="20577"/>
          <ac:spMkLst>
            <pc:docMk/>
            <pc:sldMk cId="1226979260" sldId="2147377959"/>
            <ac:spMk id="9" creationId="{00000000-0000-0000-0000-000000000000}"/>
          </ac:spMkLst>
        </pc:spChg>
        <pc:spChg chg="mod">
          <ac:chgData name="Abigail Aldridge" userId="d0a76afd6a6e8b30" providerId="Windows Live" clId="Web-{662762AA-F632-450B-AF1E-19F58A0ACF83}" dt="2022-07-07T06:01:56.738" v="112" actId="20577"/>
          <ac:spMkLst>
            <pc:docMk/>
            <pc:sldMk cId="1226979260" sldId="2147377959"/>
            <ac:spMk id="15" creationId="{00000000-0000-0000-0000-000000000000}"/>
          </ac:spMkLst>
        </pc:spChg>
      </pc:sldChg>
      <pc:sldChg chg="addSp delSp modSp">
        <pc:chgData name="Abigail Aldridge" userId="d0a76afd6a6e8b30" providerId="Windows Live" clId="Web-{662762AA-F632-450B-AF1E-19F58A0ACF83}" dt="2022-07-07T10:26:21.539" v="974" actId="20577"/>
        <pc:sldMkLst>
          <pc:docMk/>
          <pc:sldMk cId="1859769764" sldId="2147377960"/>
        </pc:sldMkLst>
        <pc:spChg chg="mod">
          <ac:chgData name="Abigail Aldridge" userId="d0a76afd6a6e8b30" providerId="Windows Live" clId="Web-{662762AA-F632-450B-AF1E-19F58A0ACF83}" dt="2022-07-07T06:08:12.439" v="155" actId="20577"/>
          <ac:spMkLst>
            <pc:docMk/>
            <pc:sldMk cId="1859769764" sldId="2147377960"/>
            <ac:spMk id="11" creationId="{FE342C38-D73F-49EF-946F-1ADAB7FD0666}"/>
          </ac:spMkLst>
        </pc:spChg>
        <pc:spChg chg="mod">
          <ac:chgData name="Abigail Aldridge" userId="d0a76afd6a6e8b30" providerId="Windows Live" clId="Web-{662762AA-F632-450B-AF1E-19F58A0ACF83}" dt="2022-07-07T10:26:10.148" v="970" actId="20577"/>
          <ac:spMkLst>
            <pc:docMk/>
            <pc:sldMk cId="1859769764" sldId="2147377960"/>
            <ac:spMk id="20" creationId="{83C68CBE-A87B-44FB-B1CE-7D91AF824CB9}"/>
          </ac:spMkLst>
        </pc:spChg>
        <pc:spChg chg="add mod">
          <ac:chgData name="Abigail Aldridge" userId="d0a76afd6a6e8b30" providerId="Windows Live" clId="Web-{662762AA-F632-450B-AF1E-19F58A0ACF83}" dt="2022-07-07T10:25:19.411" v="962" actId="1076"/>
          <ac:spMkLst>
            <pc:docMk/>
            <pc:sldMk cId="1859769764" sldId="2147377960"/>
            <ac:spMk id="26" creationId="{21C4660B-8740-D158-7AA2-6627F1A2167F}"/>
          </ac:spMkLst>
        </pc:spChg>
        <pc:spChg chg="add mod">
          <ac:chgData name="Abigail Aldridge" userId="d0a76afd6a6e8b30" providerId="Windows Live" clId="Web-{662762AA-F632-450B-AF1E-19F58A0ACF83}" dt="2022-07-07T10:25:51.928" v="967" actId="1076"/>
          <ac:spMkLst>
            <pc:docMk/>
            <pc:sldMk cId="1859769764" sldId="2147377960"/>
            <ac:spMk id="29" creationId="{CEF51CB9-3F34-8F50-069E-CC0C86C9174C}"/>
          </ac:spMkLst>
        </pc:spChg>
        <pc:spChg chg="mod">
          <ac:chgData name="Abigail Aldridge" userId="d0a76afd6a6e8b30" providerId="Windows Live" clId="Web-{662762AA-F632-450B-AF1E-19F58A0ACF83}" dt="2022-07-07T10:26:21.539" v="974" actId="20577"/>
          <ac:spMkLst>
            <pc:docMk/>
            <pc:sldMk cId="1859769764" sldId="2147377960"/>
            <ac:spMk id="31" creationId="{7A43F23C-9F8A-386B-EA44-64EF5FC2EEFE}"/>
          </ac:spMkLst>
        </pc:spChg>
        <pc:grpChg chg="del">
          <ac:chgData name="Abigail Aldridge" userId="d0a76afd6a6e8b30" providerId="Windows Live" clId="Web-{662762AA-F632-450B-AF1E-19F58A0ACF83}" dt="2022-07-07T10:25:00.754" v="954"/>
          <ac:grpSpMkLst>
            <pc:docMk/>
            <pc:sldMk cId="1859769764" sldId="2147377960"/>
            <ac:grpSpMk id="12" creationId="{6D3DCCAA-81A6-4E7D-9EE0-8A632DF5B92E}"/>
          </ac:grpSpMkLst>
        </pc:grpChg>
        <pc:grpChg chg="add mod">
          <ac:chgData name="Abigail Aldridge" userId="d0a76afd6a6e8b30" providerId="Windows Live" clId="Web-{662762AA-F632-450B-AF1E-19F58A0ACF83}" dt="2022-07-07T10:26:07.226" v="969" actId="1076"/>
          <ac:grpSpMkLst>
            <pc:docMk/>
            <pc:sldMk cId="1859769764" sldId="2147377960"/>
            <ac:grpSpMk id="37" creationId="{DCD1A349-7877-5C70-35A5-118B80CE1384}"/>
          </ac:grpSpMkLst>
        </pc:grpChg>
      </pc:sldChg>
      <pc:sldChg chg="addSp delSp modSp">
        <pc:chgData name="Abigail Aldridge" userId="d0a76afd6a6e8b30" providerId="Windows Live" clId="Web-{662762AA-F632-450B-AF1E-19F58A0ACF83}" dt="2022-07-07T10:27:44.198" v="995" actId="20577"/>
        <pc:sldMkLst>
          <pc:docMk/>
          <pc:sldMk cId="2949986062" sldId="2147377961"/>
        </pc:sldMkLst>
        <pc:spChg chg="del mod topLvl">
          <ac:chgData name="Abigail Aldridge" userId="d0a76afd6a6e8b30" providerId="Windows Live" clId="Web-{662762AA-F632-450B-AF1E-19F58A0ACF83}" dt="2022-07-07T10:26:53.212" v="983"/>
          <ac:spMkLst>
            <pc:docMk/>
            <pc:sldMk cId="2949986062" sldId="2147377961"/>
            <ac:spMk id="15" creationId="{C6F3C0D7-3050-4107-AA0E-BB6BDE64E64F}"/>
          </ac:spMkLst>
        </pc:spChg>
        <pc:spChg chg="topLvl">
          <ac:chgData name="Abigail Aldridge" userId="d0a76afd6a6e8b30" providerId="Windows Live" clId="Web-{662762AA-F632-450B-AF1E-19F58A0ACF83}" dt="2022-07-07T10:26:53.212" v="983"/>
          <ac:spMkLst>
            <pc:docMk/>
            <pc:sldMk cId="2949986062" sldId="2147377961"/>
            <ac:spMk id="16" creationId="{8E9513B9-A259-497F-A4EB-F37B90086866}"/>
          </ac:spMkLst>
        </pc:spChg>
        <pc:spChg chg="mod">
          <ac:chgData name="Abigail Aldridge" userId="d0a76afd6a6e8b30" providerId="Windows Live" clId="Web-{662762AA-F632-450B-AF1E-19F58A0ACF83}" dt="2022-07-07T10:27:44.198" v="995" actId="20577"/>
          <ac:spMkLst>
            <pc:docMk/>
            <pc:sldMk cId="2949986062" sldId="2147377961"/>
            <ac:spMk id="21" creationId="{71AD2E8A-653D-4FD7-BEEA-709AE92D974D}"/>
          </ac:spMkLst>
        </pc:spChg>
        <pc:spChg chg="add mod">
          <ac:chgData name="Abigail Aldridge" userId="d0a76afd6a6e8b30" providerId="Windows Live" clId="Web-{662762AA-F632-450B-AF1E-19F58A0ACF83}" dt="2022-07-07T10:27:06.790" v="986" actId="20577"/>
          <ac:spMkLst>
            <pc:docMk/>
            <pc:sldMk cId="2949986062" sldId="2147377961"/>
            <ac:spMk id="26" creationId="{A5B5F2BF-80C8-A483-DE4E-15777B247007}"/>
          </ac:spMkLst>
        </pc:spChg>
        <pc:spChg chg="add mod">
          <ac:chgData name="Abigail Aldridge" userId="d0a76afd6a6e8b30" providerId="Windows Live" clId="Web-{662762AA-F632-450B-AF1E-19F58A0ACF83}" dt="2022-07-07T10:27:36.682" v="994" actId="14100"/>
          <ac:spMkLst>
            <pc:docMk/>
            <pc:sldMk cId="2949986062" sldId="2147377961"/>
            <ac:spMk id="27" creationId="{DC5CD842-B403-CEA4-7A33-CE1E97CE2B8A}"/>
          </ac:spMkLst>
        </pc:spChg>
        <pc:grpChg chg="del">
          <ac:chgData name="Abigail Aldridge" userId="d0a76afd6a6e8b30" providerId="Windows Live" clId="Web-{662762AA-F632-450B-AF1E-19F58A0ACF83}" dt="2022-07-07T10:26:53.212" v="983"/>
          <ac:grpSpMkLst>
            <pc:docMk/>
            <pc:sldMk cId="2949986062" sldId="2147377961"/>
            <ac:grpSpMk id="12" creationId="{6D3DCCAA-81A6-4E7D-9EE0-8A632DF5B92E}"/>
          </ac:grpSpMkLst>
        </pc:grpChg>
      </pc:sldChg>
      <pc:sldChg chg="addSp delSp modSp">
        <pc:chgData name="Abigail Aldridge" userId="d0a76afd6a6e8b30" providerId="Windows Live" clId="Web-{662762AA-F632-450B-AF1E-19F58A0ACF83}" dt="2022-07-07T10:28:07.402" v="998" actId="1076"/>
        <pc:sldMkLst>
          <pc:docMk/>
          <pc:sldMk cId="2091292619" sldId="2147377962"/>
        </pc:sldMkLst>
        <pc:spChg chg="mod">
          <ac:chgData name="Abigail Aldridge" userId="d0a76afd6a6e8b30" providerId="Windows Live" clId="Web-{662762AA-F632-450B-AF1E-19F58A0ACF83}" dt="2022-07-07T09:26:56.317" v="607" actId="20577"/>
          <ac:spMkLst>
            <pc:docMk/>
            <pc:sldMk cId="2091292619" sldId="2147377962"/>
            <ac:spMk id="11" creationId="{FE342C38-D73F-49EF-946F-1ADAB7FD0666}"/>
          </ac:spMkLst>
        </pc:spChg>
        <pc:spChg chg="mod">
          <ac:chgData name="Abigail Aldridge" userId="d0a76afd6a6e8b30" providerId="Windows Live" clId="Web-{662762AA-F632-450B-AF1E-19F58A0ACF83}" dt="2022-07-07T09:26:41.941" v="597" actId="20577"/>
          <ac:spMkLst>
            <pc:docMk/>
            <pc:sldMk cId="2091292619" sldId="2147377962"/>
            <ac:spMk id="15" creationId="{C6F3C0D7-3050-4107-AA0E-BB6BDE64E64F}"/>
          </ac:spMkLst>
        </pc:spChg>
        <pc:spChg chg="add mod">
          <ac:chgData name="Abigail Aldridge" userId="d0a76afd6a6e8b30" providerId="Windows Live" clId="Web-{662762AA-F632-450B-AF1E-19F58A0ACF83}" dt="2022-07-07T10:24:46.160" v="953" actId="14100"/>
          <ac:spMkLst>
            <pc:docMk/>
            <pc:sldMk cId="2091292619" sldId="2147377962"/>
            <ac:spMk id="26" creationId="{F1702895-3825-0486-E2D1-523121971DFF}"/>
          </ac:spMkLst>
        </pc:spChg>
        <pc:spChg chg="add mod">
          <ac:chgData name="Abigail Aldridge" userId="d0a76afd6a6e8b30" providerId="Windows Live" clId="Web-{662762AA-F632-450B-AF1E-19F58A0ACF83}" dt="2022-07-07T10:28:07.402" v="998" actId="1076"/>
          <ac:spMkLst>
            <pc:docMk/>
            <pc:sldMk cId="2091292619" sldId="2147377962"/>
            <ac:spMk id="29" creationId="{66BC9B4D-ACB8-1E41-078B-35B8E126498B}"/>
          </ac:spMkLst>
        </pc:spChg>
        <pc:grpChg chg="del">
          <ac:chgData name="Abigail Aldridge" userId="d0a76afd6a6e8b30" providerId="Windows Live" clId="Web-{662762AA-F632-450B-AF1E-19F58A0ACF83}" dt="2022-07-07T10:24:38.816" v="951"/>
          <ac:grpSpMkLst>
            <pc:docMk/>
            <pc:sldMk cId="2091292619" sldId="2147377962"/>
            <ac:grpSpMk id="12" creationId="{6D3DCCAA-81A6-4E7D-9EE0-8A632DF5B92E}"/>
          </ac:grpSpMkLst>
        </pc:grpChg>
      </pc:sldChg>
      <pc:sldChg chg="addSp delSp modSp">
        <pc:chgData name="Abigail Aldridge" userId="d0a76afd6a6e8b30" providerId="Windows Live" clId="Web-{662762AA-F632-450B-AF1E-19F58A0ACF83}" dt="2022-07-07T10:45:40.535" v="1104" actId="20577"/>
        <pc:sldMkLst>
          <pc:docMk/>
          <pc:sldMk cId="3370754389" sldId="2147377963"/>
        </pc:sldMkLst>
        <pc:spChg chg="mod">
          <ac:chgData name="Abigail Aldridge" userId="d0a76afd6a6e8b30" providerId="Windows Live" clId="Web-{662762AA-F632-450B-AF1E-19F58A0ACF83}" dt="2022-07-07T10:45:24.472" v="1100" actId="1076"/>
          <ac:spMkLst>
            <pc:docMk/>
            <pc:sldMk cId="3370754389" sldId="2147377963"/>
            <ac:spMk id="9" creationId="{4812E37A-3B1D-41D8-B2E4-97A91E5253F0}"/>
          </ac:spMkLst>
        </pc:spChg>
        <pc:spChg chg="mod">
          <ac:chgData name="Abigail Aldridge" userId="d0a76afd6a6e8b30" providerId="Windows Live" clId="Web-{662762AA-F632-450B-AF1E-19F58A0ACF83}" dt="2022-07-07T10:45:40.535" v="1104" actId="20577"/>
          <ac:spMkLst>
            <pc:docMk/>
            <pc:sldMk cId="3370754389" sldId="2147377963"/>
            <ac:spMk id="15" creationId="{C6F3C0D7-3050-4107-AA0E-BB6BDE64E64F}"/>
          </ac:spMkLst>
        </pc:spChg>
        <pc:spChg chg="mod">
          <ac:chgData name="Abigail Aldridge" userId="d0a76afd6a6e8b30" providerId="Windows Live" clId="Web-{662762AA-F632-450B-AF1E-19F58A0ACF83}" dt="2022-07-07T10:44:09.704" v="1085" actId="20577"/>
          <ac:spMkLst>
            <pc:docMk/>
            <pc:sldMk cId="3370754389" sldId="2147377963"/>
            <ac:spMk id="18" creationId="{358847B1-DFB1-4BB1-A31D-003469AA890C}"/>
          </ac:spMkLst>
        </pc:spChg>
        <pc:spChg chg="add mod">
          <ac:chgData name="Abigail Aldridge" userId="d0a76afd6a6e8b30" providerId="Windows Live" clId="Web-{662762AA-F632-450B-AF1E-19F58A0ACF83}" dt="2022-07-07T10:45:18.910" v="1099" actId="20577"/>
          <ac:spMkLst>
            <pc:docMk/>
            <pc:sldMk cId="3370754389" sldId="2147377963"/>
            <ac:spMk id="27" creationId="{A6266A1E-1E62-DB80-192B-03D5E45390CD}"/>
          </ac:spMkLst>
        </pc:spChg>
        <pc:spChg chg="del">
          <ac:chgData name="Abigail Aldridge" userId="d0a76afd6a6e8b30" providerId="Windows Live" clId="Web-{662762AA-F632-450B-AF1E-19F58A0ACF83}" dt="2022-07-07T10:45:31.504" v="1102"/>
          <ac:spMkLst>
            <pc:docMk/>
            <pc:sldMk cId="3370754389" sldId="2147377963"/>
            <ac:spMk id="39" creationId="{97DB8A65-1C4B-4B40-B997-8CC358752D67}"/>
          </ac:spMkLst>
        </pc:spChg>
        <pc:spChg chg="mod">
          <ac:chgData name="Abigail Aldridge" userId="d0a76afd6a6e8b30" providerId="Windows Live" clId="Web-{662762AA-F632-450B-AF1E-19F58A0ACF83}" dt="2022-07-07T10:44:15.266" v="1086" actId="20577"/>
          <ac:spMkLst>
            <pc:docMk/>
            <pc:sldMk cId="3370754389" sldId="2147377963"/>
            <ac:spMk id="40" creationId="{FAD02A07-2F33-480C-B281-4834BDC72438}"/>
          </ac:spMkLst>
        </pc:spChg>
        <pc:grpChg chg="mod">
          <ac:chgData name="Abigail Aldridge" userId="d0a76afd6a6e8b30" providerId="Windows Live" clId="Web-{662762AA-F632-450B-AF1E-19F58A0ACF83}" dt="2022-07-07T10:45:34.801" v="1103" actId="1076"/>
          <ac:grpSpMkLst>
            <pc:docMk/>
            <pc:sldMk cId="3370754389" sldId="2147377963"/>
            <ac:grpSpMk id="12" creationId="{6D3DCCAA-81A6-4E7D-9EE0-8A632DF5B92E}"/>
          </ac:grpSpMkLst>
        </pc:grpChg>
      </pc:sldChg>
      <pc:sldChg chg="addSp delSp modSp">
        <pc:chgData name="Abigail Aldridge" userId="d0a76afd6a6e8b30" providerId="Windows Live" clId="Web-{662762AA-F632-450B-AF1E-19F58A0ACF83}" dt="2022-07-07T10:24:06.112" v="948" actId="20577"/>
        <pc:sldMkLst>
          <pc:docMk/>
          <pc:sldMk cId="3005246574" sldId="2147377964"/>
        </pc:sldMkLst>
        <pc:spChg chg="mod">
          <ac:chgData name="Abigail Aldridge" userId="d0a76afd6a6e8b30" providerId="Windows Live" clId="Web-{662762AA-F632-450B-AF1E-19F58A0ACF83}" dt="2022-07-07T10:21:58.513" v="922" actId="20577"/>
          <ac:spMkLst>
            <pc:docMk/>
            <pc:sldMk cId="3005246574" sldId="2147377964"/>
            <ac:spMk id="11" creationId="{FE342C38-D73F-49EF-946F-1ADAB7FD0666}"/>
          </ac:spMkLst>
        </pc:spChg>
        <pc:spChg chg="del mod topLvl">
          <ac:chgData name="Abigail Aldridge" userId="d0a76afd6a6e8b30" providerId="Windows Live" clId="Web-{662762AA-F632-450B-AF1E-19F58A0ACF83}" dt="2022-07-07T10:23:50.127" v="944"/>
          <ac:spMkLst>
            <pc:docMk/>
            <pc:sldMk cId="3005246574" sldId="2147377964"/>
            <ac:spMk id="15" creationId="{C6F3C0D7-3050-4107-AA0E-BB6BDE64E64F}"/>
          </ac:spMkLst>
        </pc:spChg>
        <pc:spChg chg="topLvl">
          <ac:chgData name="Abigail Aldridge" userId="d0a76afd6a6e8b30" providerId="Windows Live" clId="Web-{662762AA-F632-450B-AF1E-19F58A0ACF83}" dt="2022-07-07T10:23:50.127" v="944"/>
          <ac:spMkLst>
            <pc:docMk/>
            <pc:sldMk cId="3005246574" sldId="2147377964"/>
            <ac:spMk id="16" creationId="{8E9513B9-A259-497F-A4EB-F37B90086866}"/>
          </ac:spMkLst>
        </pc:spChg>
        <pc:spChg chg="mod">
          <ac:chgData name="Abigail Aldridge" userId="d0a76afd6a6e8b30" providerId="Windows Live" clId="Web-{662762AA-F632-450B-AF1E-19F58A0ACF83}" dt="2022-07-07T10:22:30.421" v="929" actId="20577"/>
          <ac:spMkLst>
            <pc:docMk/>
            <pc:sldMk cId="3005246574" sldId="2147377964"/>
            <ac:spMk id="19" creationId="{FAD02A07-2F33-480C-B281-4834BDC72438}"/>
          </ac:spMkLst>
        </pc:spChg>
        <pc:spChg chg="add mod">
          <ac:chgData name="Abigail Aldridge" userId="d0a76afd6a6e8b30" providerId="Windows Live" clId="Web-{662762AA-F632-450B-AF1E-19F58A0ACF83}" dt="2022-07-07T10:23:15.469" v="936" actId="1076"/>
          <ac:spMkLst>
            <pc:docMk/>
            <pc:sldMk cId="3005246574" sldId="2147377964"/>
            <ac:spMk id="26" creationId="{0B762501-AD5D-DE5A-ACC4-51E0D0A6B097}"/>
          </ac:spMkLst>
        </pc:spChg>
        <pc:spChg chg="add mod">
          <ac:chgData name="Abigail Aldridge" userId="d0a76afd6a6e8b30" providerId="Windows Live" clId="Web-{662762AA-F632-450B-AF1E-19F58A0ACF83}" dt="2022-07-07T10:24:06.112" v="948" actId="20577"/>
          <ac:spMkLst>
            <pc:docMk/>
            <pc:sldMk cId="3005246574" sldId="2147377964"/>
            <ac:spMk id="29" creationId="{6D2028B6-8F22-121F-DB0C-5E67E660E84F}"/>
          </ac:spMkLst>
        </pc:spChg>
        <pc:spChg chg="del mod">
          <ac:chgData name="Abigail Aldridge" userId="d0a76afd6a6e8b30" providerId="Windows Live" clId="Web-{662762AA-F632-450B-AF1E-19F58A0ACF83}" dt="2022-07-07T10:23:11.125" v="935"/>
          <ac:spMkLst>
            <pc:docMk/>
            <pc:sldMk cId="3005246574" sldId="2147377964"/>
            <ac:spMk id="43" creationId="{97DB8A65-1C4B-4B40-B997-8CC358752D67}"/>
          </ac:spMkLst>
        </pc:spChg>
        <pc:spChg chg="mod">
          <ac:chgData name="Abigail Aldridge" userId="d0a76afd6a6e8b30" providerId="Windows Live" clId="Web-{662762AA-F632-450B-AF1E-19F58A0ACF83}" dt="2022-07-07T10:23:21.438" v="937" actId="20577"/>
          <ac:spMkLst>
            <pc:docMk/>
            <pc:sldMk cId="3005246574" sldId="2147377964"/>
            <ac:spMk id="44" creationId="{FAD02A07-2F33-480C-B281-4834BDC72438}"/>
          </ac:spMkLst>
        </pc:spChg>
        <pc:grpChg chg="del">
          <ac:chgData name="Abigail Aldridge" userId="d0a76afd6a6e8b30" providerId="Windows Live" clId="Web-{662762AA-F632-450B-AF1E-19F58A0ACF83}" dt="2022-07-07T10:23:50.127" v="944"/>
          <ac:grpSpMkLst>
            <pc:docMk/>
            <pc:sldMk cId="3005246574" sldId="2147377964"/>
            <ac:grpSpMk id="12" creationId="{6D3DCCAA-81A6-4E7D-9EE0-8A632DF5B92E}"/>
          </ac:grpSpMkLst>
        </pc:grpChg>
      </pc:sldChg>
    </pc:docChg>
  </pc:docChgLst>
  <pc:docChgLst>
    <pc:chgData name="Crystal Bruce" userId="14427a4ffe69d2bf" providerId="Windows Live" clId="Web-{A6C348FF-E5FE-4627-8393-D324EB6A1636}"/>
    <pc:docChg chg="modSld">
      <pc:chgData name="Crystal Bruce" userId="14427a4ffe69d2bf" providerId="Windows Live" clId="Web-{A6C348FF-E5FE-4627-8393-D324EB6A1636}" dt="2022-07-19T19:16:12.632" v="7" actId="1076"/>
      <pc:docMkLst>
        <pc:docMk/>
      </pc:docMkLst>
      <pc:sldChg chg="modSp">
        <pc:chgData name="Crystal Bruce" userId="14427a4ffe69d2bf" providerId="Windows Live" clId="Web-{A6C348FF-E5FE-4627-8393-D324EB6A1636}" dt="2022-07-19T19:16:12.632" v="7" actId="1076"/>
        <pc:sldMkLst>
          <pc:docMk/>
          <pc:sldMk cId="1610331885" sldId="2147377754"/>
        </pc:sldMkLst>
        <pc:spChg chg="mod">
          <ac:chgData name="Crystal Bruce" userId="14427a4ffe69d2bf" providerId="Windows Live" clId="Web-{A6C348FF-E5FE-4627-8393-D324EB6A1636}" dt="2022-07-19T19:15:41.240" v="4" actId="1076"/>
          <ac:spMkLst>
            <pc:docMk/>
            <pc:sldMk cId="1610331885" sldId="2147377754"/>
            <ac:spMk id="40" creationId="{CF58BD7E-65E3-2A41-DB58-6EF310F27D02}"/>
          </ac:spMkLst>
        </pc:spChg>
        <pc:spChg chg="mod">
          <ac:chgData name="Crystal Bruce" userId="14427a4ffe69d2bf" providerId="Windows Live" clId="Web-{A6C348FF-E5FE-4627-8393-D324EB6A1636}" dt="2022-07-19T19:16:12.632" v="7" actId="1076"/>
          <ac:spMkLst>
            <pc:docMk/>
            <pc:sldMk cId="1610331885" sldId="2147377754"/>
            <ac:spMk id="41" creationId="{85CA5B50-0F55-7399-6833-98520496DAAD}"/>
          </ac:spMkLst>
        </pc:spChg>
        <pc:spChg chg="mod">
          <ac:chgData name="Crystal Bruce" userId="14427a4ffe69d2bf" providerId="Windows Live" clId="Web-{A6C348FF-E5FE-4627-8393-D324EB6A1636}" dt="2022-07-19T19:15:54.491" v="6" actId="1076"/>
          <ac:spMkLst>
            <pc:docMk/>
            <pc:sldMk cId="1610331885" sldId="2147377754"/>
            <ac:spMk id="44" creationId="{49FB8984-5262-86B3-0E10-C804AC62E688}"/>
          </ac:spMkLst>
        </pc:spChg>
        <pc:spChg chg="mod">
          <ac:chgData name="Crystal Bruce" userId="14427a4ffe69d2bf" providerId="Windows Live" clId="Web-{A6C348FF-E5FE-4627-8393-D324EB6A1636}" dt="2022-07-19T19:15:46.725" v="5" actId="1076"/>
          <ac:spMkLst>
            <pc:docMk/>
            <pc:sldMk cId="1610331885" sldId="2147377754"/>
            <ac:spMk id="46" creationId="{9680754F-4607-90EE-9E68-D67FCA313974}"/>
          </ac:spMkLst>
        </pc:spChg>
      </pc:sldChg>
      <pc:sldChg chg="modSp">
        <pc:chgData name="Crystal Bruce" userId="14427a4ffe69d2bf" providerId="Windows Live" clId="Web-{A6C348FF-E5FE-4627-8393-D324EB6A1636}" dt="2022-07-19T19:12:47.470" v="1" actId="1076"/>
        <pc:sldMkLst>
          <pc:docMk/>
          <pc:sldMk cId="134745466" sldId="2147377898"/>
        </pc:sldMkLst>
        <pc:picChg chg="mod">
          <ac:chgData name="Crystal Bruce" userId="14427a4ffe69d2bf" providerId="Windows Live" clId="Web-{A6C348FF-E5FE-4627-8393-D324EB6A1636}" dt="2022-07-19T19:12:47.470" v="1" actId="1076"/>
          <ac:picMkLst>
            <pc:docMk/>
            <pc:sldMk cId="134745466" sldId="2147377898"/>
            <ac:picMk id="3" creationId="{00000000-0000-0000-0000-000000000000}"/>
          </ac:picMkLst>
        </pc:picChg>
        <pc:picChg chg="mod">
          <ac:chgData name="Crystal Bruce" userId="14427a4ffe69d2bf" providerId="Windows Live" clId="Web-{A6C348FF-E5FE-4627-8393-D324EB6A1636}" dt="2022-07-19T19:12:42.954" v="0" actId="1076"/>
          <ac:picMkLst>
            <pc:docMk/>
            <pc:sldMk cId="134745466" sldId="2147377898"/>
            <ac:picMk id="8" creationId="{00000000-0000-0000-0000-000000000000}"/>
          </ac:picMkLst>
        </pc:picChg>
      </pc:sldChg>
      <pc:sldChg chg="modSp">
        <pc:chgData name="Crystal Bruce" userId="14427a4ffe69d2bf" providerId="Windows Live" clId="Web-{A6C348FF-E5FE-4627-8393-D324EB6A1636}" dt="2022-07-19T19:13:13.689" v="2" actId="1076"/>
        <pc:sldMkLst>
          <pc:docMk/>
          <pc:sldMk cId="154864415" sldId="2147377899"/>
        </pc:sldMkLst>
        <pc:spChg chg="mod">
          <ac:chgData name="Crystal Bruce" userId="14427a4ffe69d2bf" providerId="Windows Live" clId="Web-{A6C348FF-E5FE-4627-8393-D324EB6A1636}" dt="2022-07-19T19:13:13.689" v="2" actId="1076"/>
          <ac:spMkLst>
            <pc:docMk/>
            <pc:sldMk cId="154864415" sldId="2147377899"/>
            <ac:spMk id="18" creationId="{2937849B-271E-4CE7-825D-91C489695EC7}"/>
          </ac:spMkLst>
        </pc:spChg>
      </pc:sldChg>
    </pc:docChg>
  </pc:docChgLst>
  <pc:docChgLst>
    <pc:chgData name="Roshni Devchand" userId="391f66c60875c68d" providerId="Windows Live" clId="Web-{8209A141-FC65-41E7-975B-9181B6FD160E}"/>
    <pc:docChg chg="">
      <pc:chgData name="Roshni Devchand" userId="391f66c60875c68d" providerId="Windows Live" clId="Web-{8209A141-FC65-41E7-975B-9181B6FD160E}" dt="2022-07-21T15:20:30.158" v="1"/>
      <pc:docMkLst>
        <pc:docMk/>
      </pc:docMkLst>
      <pc:sldChg chg="delCm">
        <pc:chgData name="Roshni Devchand" userId="391f66c60875c68d" providerId="Windows Live" clId="Web-{8209A141-FC65-41E7-975B-9181B6FD160E}" dt="2022-07-21T15:19:39.547" v="0"/>
        <pc:sldMkLst>
          <pc:docMk/>
          <pc:sldMk cId="2996667041" sldId="2147377905"/>
        </pc:sldMkLst>
      </pc:sldChg>
      <pc:sldChg chg="delCm">
        <pc:chgData name="Roshni Devchand" userId="391f66c60875c68d" providerId="Windows Live" clId="Web-{8209A141-FC65-41E7-975B-9181B6FD160E}" dt="2022-07-21T15:20:30.158" v="1"/>
        <pc:sldMkLst>
          <pc:docMk/>
          <pc:sldMk cId="4209919251" sldId="2147377908"/>
        </pc:sldMkLst>
      </pc:sldChg>
    </pc:docChg>
  </pc:docChgLst>
  <pc:docChgLst>
    <pc:chgData name="Guest User" userId="e2fbebf8aab59d5d" providerId="Windows Live" clId="Web-{E9D9507E-A1AF-45AB-ADBA-3B2297192BB0}"/>
    <pc:docChg chg="modSld">
      <pc:chgData name="Guest User" userId="e2fbebf8aab59d5d" providerId="Windows Live" clId="Web-{E9D9507E-A1AF-45AB-ADBA-3B2297192BB0}" dt="2022-07-08T23:53:55.808" v="1" actId="20577"/>
      <pc:docMkLst>
        <pc:docMk/>
      </pc:docMkLst>
      <pc:sldChg chg="modSp">
        <pc:chgData name="Guest User" userId="e2fbebf8aab59d5d" providerId="Windows Live" clId="Web-{E9D9507E-A1AF-45AB-ADBA-3B2297192BB0}" dt="2022-07-08T23:53:55.808" v="1" actId="20577"/>
        <pc:sldMkLst>
          <pc:docMk/>
          <pc:sldMk cId="0" sldId="4230"/>
        </pc:sldMkLst>
        <pc:spChg chg="mod">
          <ac:chgData name="Guest User" userId="e2fbebf8aab59d5d" providerId="Windows Live" clId="Web-{E9D9507E-A1AF-45AB-ADBA-3B2297192BB0}" dt="2022-07-08T23:53:55.808" v="1" actId="20577"/>
          <ac:spMkLst>
            <pc:docMk/>
            <pc:sldMk cId="0" sldId="4230"/>
            <ac:spMk id="83976" creationId="{75E8FDD6-C5A6-4ED7-8E1A-23C2924DE775}"/>
          </ac:spMkLst>
        </pc:spChg>
      </pc:sldChg>
    </pc:docChg>
  </pc:docChgLst>
</pc:chgInfo>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oleObject" Target="file:///C:\NERICC\LQAS\QuarterlyLQAS\07_Q2_2019\Trends%20of%20PAPA%20LQAS_2017%20-%202019%20as%20at%20Q2-2019_16072019.xlsx" TargetMode="External"/></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Binary_Worksheet.xlsb"/></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Binary_Worksheet1.xlsb"/></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Binary_Worksheet2.xlsb"/></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5.7797041435612697E-3"/>
          <c:y val="3.3324939724901498E-2"/>
          <c:w val="0.98844059130821404"/>
          <c:h val="0.95591352267910101"/>
        </c:manualLayout>
      </c:layout>
      <c:barChart>
        <c:barDir val="col"/>
        <c:grouping val="clustered"/>
        <c:varyColors val="0"/>
        <c:ser>
          <c:idx val="0"/>
          <c:order val="0"/>
          <c:spPr>
            <a:solidFill>
              <a:srgbClr val="A9D18E"/>
            </a:solidFill>
            <a:ln>
              <a:noFill/>
            </a:ln>
          </c:spPr>
          <c:invertIfNegative val="0"/>
          <c:dLbls>
            <c:dLbl>
              <c:idx val="0"/>
              <c:layout>
                <c:manualLayout>
                  <c:x val="0"/>
                  <c:y val="-1.27172530733362E-3"/>
                </c:manualLayout>
              </c:layout>
              <c:numFmt formatCode="#,##0;&quot;-&quot;#,##0" sourceLinked="0"/>
              <c:spPr>
                <a:noFill/>
                <a:ln>
                  <a:noFill/>
                </a:ln>
              </c:spPr>
              <c:txPr>
                <a:bodyPr wrap="none"/>
                <a:lstStyle/>
                <a:p>
                  <a:pPr>
                    <a:defRPr sz="1400" b="1" kern="1200">
                      <a:solidFill>
                        <a:srgbClr val="385723"/>
                      </a:solidFill>
                      <a:latin typeface="Arial"/>
                      <a:ea typeface="Arial"/>
                      <a:cs typeface="Arial"/>
                      <a:sym typeface="Arial"/>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37CD-4B68-8D59-02817145CAA9}"/>
                </c:ext>
              </c:extLst>
            </c:dLbl>
            <c:dLbl>
              <c:idx val="1"/>
              <c:layout>
                <c:manualLayout>
                  <c:x val="0"/>
                  <c:y val="-1.27172530733362E-3"/>
                </c:manualLayout>
              </c:layout>
              <c:numFmt formatCode="#,##0;&quot;-&quot;#,##0" sourceLinked="0"/>
              <c:spPr>
                <a:noFill/>
                <a:ln>
                  <a:noFill/>
                </a:ln>
              </c:spPr>
              <c:txPr>
                <a:bodyPr wrap="none"/>
                <a:lstStyle/>
                <a:p>
                  <a:pPr>
                    <a:defRPr sz="1400" b="1" kern="1200">
                      <a:solidFill>
                        <a:srgbClr val="385723"/>
                      </a:solidFill>
                      <a:latin typeface="Arial"/>
                      <a:ea typeface="Arial"/>
                      <a:cs typeface="Arial"/>
                      <a:sym typeface="Arial"/>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37CD-4B68-8D59-02817145CAA9}"/>
                </c:ext>
              </c:extLst>
            </c:dLbl>
            <c:dLbl>
              <c:idx val="2"/>
              <c:layout>
                <c:manualLayout>
                  <c:x val="0"/>
                  <c:y val="-1.27172530733362E-3"/>
                </c:manualLayout>
              </c:layout>
              <c:numFmt formatCode="#,##0;&quot;-&quot;#,##0" sourceLinked="0"/>
              <c:spPr>
                <a:noFill/>
                <a:ln>
                  <a:noFill/>
                </a:ln>
              </c:spPr>
              <c:txPr>
                <a:bodyPr wrap="none"/>
                <a:lstStyle/>
                <a:p>
                  <a:pPr>
                    <a:defRPr sz="1400" b="1" kern="1200">
                      <a:solidFill>
                        <a:srgbClr val="385723"/>
                      </a:solidFill>
                      <a:latin typeface="Arial"/>
                      <a:ea typeface="Arial"/>
                      <a:cs typeface="Arial"/>
                      <a:sym typeface="Arial"/>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37CD-4B68-8D59-02817145CAA9}"/>
                </c:ext>
              </c:extLst>
            </c:dLbl>
            <c:dLbl>
              <c:idx val="3"/>
              <c:layout>
                <c:manualLayout>
                  <c:x val="0"/>
                  <c:y val="-1.27172530733362E-3"/>
                </c:manualLayout>
              </c:layout>
              <c:numFmt formatCode="#,##0;&quot;-&quot;#,##0" sourceLinked="0"/>
              <c:spPr>
                <a:noFill/>
                <a:ln>
                  <a:noFill/>
                </a:ln>
              </c:spPr>
              <c:txPr>
                <a:bodyPr wrap="none"/>
                <a:lstStyle/>
                <a:p>
                  <a:pPr>
                    <a:defRPr sz="1400" b="1" kern="1200">
                      <a:solidFill>
                        <a:srgbClr val="385723"/>
                      </a:solidFill>
                      <a:latin typeface="Arial"/>
                      <a:ea typeface="Arial"/>
                      <a:cs typeface="Arial"/>
                      <a:sym typeface="Arial"/>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37CD-4B68-8D59-02817145CAA9}"/>
                </c:ext>
              </c:extLst>
            </c:dLbl>
            <c:dLbl>
              <c:idx val="4"/>
              <c:layout>
                <c:manualLayout>
                  <c:x val="0"/>
                  <c:y val="-1.27172530733362E-3"/>
                </c:manualLayout>
              </c:layout>
              <c:numFmt formatCode="#,##0;&quot;-&quot;#,##0" sourceLinked="0"/>
              <c:spPr>
                <a:noFill/>
                <a:ln>
                  <a:noFill/>
                </a:ln>
              </c:spPr>
              <c:txPr>
                <a:bodyPr wrap="none"/>
                <a:lstStyle/>
                <a:p>
                  <a:pPr>
                    <a:defRPr sz="1400" b="1" kern="1200">
                      <a:solidFill>
                        <a:srgbClr val="385723"/>
                      </a:solidFill>
                      <a:latin typeface="Arial"/>
                      <a:ea typeface="Arial"/>
                      <a:cs typeface="Arial"/>
                      <a:sym typeface="Arial"/>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4-37CD-4B68-8D59-02817145CAA9}"/>
                </c:ext>
              </c:extLst>
            </c:dLbl>
            <c:dLbl>
              <c:idx val="5"/>
              <c:layout>
                <c:manualLayout>
                  <c:x val="0"/>
                  <c:y val="-1.6956337431114901E-3"/>
                </c:manualLayout>
              </c:layout>
              <c:numFmt formatCode="#,##0;&quot;-&quot;#,##0" sourceLinked="0"/>
              <c:spPr>
                <a:noFill/>
                <a:ln>
                  <a:noFill/>
                </a:ln>
              </c:spPr>
              <c:txPr>
                <a:bodyPr wrap="none"/>
                <a:lstStyle/>
                <a:p>
                  <a:pPr>
                    <a:defRPr sz="1400" b="1" kern="1200">
                      <a:solidFill>
                        <a:srgbClr val="385723"/>
                      </a:solidFill>
                      <a:latin typeface="Arial"/>
                      <a:ea typeface="Arial"/>
                      <a:cs typeface="Arial"/>
                      <a:sym typeface="Arial"/>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37CD-4B68-8D59-02817145CAA9}"/>
                </c:ext>
              </c:extLst>
            </c:dLbl>
            <c:dLbl>
              <c:idx val="6"/>
              <c:layout>
                <c:manualLayout>
                  <c:x val="0"/>
                  <c:y val="-1.27172530733362E-3"/>
                </c:manualLayout>
              </c:layout>
              <c:numFmt formatCode="#,##0;&quot;-&quot;#,##0" sourceLinked="0"/>
              <c:spPr>
                <a:noFill/>
                <a:ln>
                  <a:noFill/>
                </a:ln>
              </c:spPr>
              <c:txPr>
                <a:bodyPr wrap="none"/>
                <a:lstStyle/>
                <a:p>
                  <a:pPr>
                    <a:defRPr sz="1400" b="1" kern="1200">
                      <a:solidFill>
                        <a:srgbClr val="385723"/>
                      </a:solidFill>
                      <a:latin typeface="Arial"/>
                      <a:ea typeface="Arial"/>
                      <a:cs typeface="Arial"/>
                      <a:sym typeface="Arial"/>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6-37CD-4B68-8D59-02817145CAA9}"/>
                </c:ext>
              </c:extLst>
            </c:dLbl>
            <c:dLbl>
              <c:idx val="7"/>
              <c:layout>
                <c:manualLayout>
                  <c:x val="0"/>
                  <c:y val="-1.27172530733362E-3"/>
                </c:manualLayout>
              </c:layout>
              <c:numFmt formatCode="#,##0;&quot;-&quot;#,##0" sourceLinked="0"/>
              <c:spPr>
                <a:noFill/>
                <a:ln>
                  <a:noFill/>
                </a:ln>
              </c:spPr>
              <c:txPr>
                <a:bodyPr wrap="none"/>
                <a:lstStyle/>
                <a:p>
                  <a:pPr>
                    <a:defRPr sz="1400" b="1" kern="1200">
                      <a:solidFill>
                        <a:srgbClr val="385723"/>
                      </a:solidFill>
                      <a:latin typeface="Arial"/>
                      <a:ea typeface="Arial"/>
                      <a:cs typeface="Arial"/>
                      <a:sym typeface="Arial"/>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7-37CD-4B68-8D59-02817145CAA9}"/>
                </c:ext>
              </c:extLst>
            </c:dLbl>
            <c:spPr>
              <a:noFill/>
              <a:ln>
                <a:noFill/>
              </a:ln>
              <a:effectLst/>
            </c:spPr>
            <c:txPr>
              <a:bodyPr/>
              <a:lstStyle/>
              <a:p>
                <a:pPr>
                  <a:defRPr b="1">
                    <a:solidFill>
                      <a:srgbClr val="385723"/>
                    </a:solidFill>
                  </a:defRPr>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Sheet1!$A$1:$H$1</c:f>
              <c:numCache>
                <c:formatCode>#,##0;"-"#,##0</c:formatCode>
                <c:ptCount val="8"/>
                <c:pt idx="0">
                  <c:v>38</c:v>
                </c:pt>
                <c:pt idx="1">
                  <c:v>52</c:v>
                </c:pt>
                <c:pt idx="2">
                  <c:v>49</c:v>
                </c:pt>
                <c:pt idx="3">
                  <c:v>33</c:v>
                </c:pt>
                <c:pt idx="4">
                  <c:v>50</c:v>
                </c:pt>
                <c:pt idx="5">
                  <c:v>57</c:v>
                </c:pt>
                <c:pt idx="6">
                  <c:v>71</c:v>
                </c:pt>
                <c:pt idx="7">
                  <c:v>56</c:v>
                </c:pt>
              </c:numCache>
            </c:numRef>
          </c:val>
          <c:extLst>
            <c:ext xmlns:c16="http://schemas.microsoft.com/office/drawing/2014/chart" uri="{C3380CC4-5D6E-409C-BE32-E72D297353CC}">
              <c16:uniqueId val="{00000008-37CD-4B68-8D59-02817145CAA9}"/>
            </c:ext>
          </c:extLst>
        </c:ser>
        <c:ser>
          <c:idx val="1"/>
          <c:order val="1"/>
          <c:spPr>
            <a:solidFill>
              <a:schemeClr val="accent6">
                <a:lumMod val="50000"/>
              </a:schemeClr>
            </a:solidFill>
            <a:ln>
              <a:noFill/>
            </a:ln>
          </c:spPr>
          <c:invertIfNegative val="0"/>
          <c:dLbls>
            <c:dLbl>
              <c:idx val="0"/>
              <c:layout>
                <c:manualLayout>
                  <c:x val="0"/>
                  <c:y val="-1.27172530733362E-3"/>
                </c:manualLayout>
              </c:layout>
              <c:numFmt formatCode="#,##0;&quot;-&quot;#,##0" sourceLinked="0"/>
              <c:spPr>
                <a:noFill/>
                <a:ln>
                  <a:noFill/>
                </a:ln>
              </c:spPr>
              <c:txPr>
                <a:bodyPr wrap="none"/>
                <a:lstStyle/>
                <a:p>
                  <a:pPr>
                    <a:defRPr sz="1400" b="1" kern="1200">
                      <a:solidFill>
                        <a:schemeClr val="bg1"/>
                      </a:solidFill>
                      <a:latin typeface="Arial"/>
                      <a:ea typeface="Arial"/>
                      <a:cs typeface="Arial"/>
                      <a:sym typeface="Arial"/>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9-37CD-4B68-8D59-02817145CAA9}"/>
                </c:ext>
              </c:extLst>
            </c:dLbl>
            <c:dLbl>
              <c:idx val="1"/>
              <c:layout>
                <c:manualLayout>
                  <c:x val="0"/>
                  <c:y val="-1.27172530733362E-3"/>
                </c:manualLayout>
              </c:layout>
              <c:numFmt formatCode="#,##0;&quot;-&quot;#,##0" sourceLinked="0"/>
              <c:spPr>
                <a:noFill/>
                <a:ln>
                  <a:noFill/>
                </a:ln>
              </c:spPr>
              <c:txPr>
                <a:bodyPr wrap="none"/>
                <a:lstStyle/>
                <a:p>
                  <a:pPr>
                    <a:defRPr sz="1400" b="1" kern="1200">
                      <a:solidFill>
                        <a:schemeClr val="bg1"/>
                      </a:solidFill>
                      <a:latin typeface="Arial"/>
                      <a:ea typeface="Arial"/>
                      <a:cs typeface="Arial"/>
                      <a:sym typeface="Arial"/>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A-37CD-4B68-8D59-02817145CAA9}"/>
                </c:ext>
              </c:extLst>
            </c:dLbl>
            <c:dLbl>
              <c:idx val="2"/>
              <c:layout>
                <c:manualLayout>
                  <c:x val="0"/>
                  <c:y val="-1.27172530733362E-3"/>
                </c:manualLayout>
              </c:layout>
              <c:numFmt formatCode="#,##0;&quot;-&quot;#,##0" sourceLinked="0"/>
              <c:spPr>
                <a:noFill/>
                <a:ln>
                  <a:noFill/>
                </a:ln>
              </c:spPr>
              <c:txPr>
                <a:bodyPr wrap="none"/>
                <a:lstStyle/>
                <a:p>
                  <a:pPr>
                    <a:defRPr sz="1400" b="1" kern="1200">
                      <a:solidFill>
                        <a:schemeClr val="bg1"/>
                      </a:solidFill>
                      <a:latin typeface="Arial"/>
                      <a:ea typeface="Arial"/>
                      <a:cs typeface="Arial"/>
                      <a:sym typeface="Arial"/>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B-37CD-4B68-8D59-02817145CAA9}"/>
                </c:ext>
              </c:extLst>
            </c:dLbl>
            <c:dLbl>
              <c:idx val="3"/>
              <c:layout>
                <c:manualLayout>
                  <c:x val="0"/>
                  <c:y val="-1.6956337431114901E-3"/>
                </c:manualLayout>
              </c:layout>
              <c:numFmt formatCode="#,##0;&quot;-&quot;#,##0" sourceLinked="0"/>
              <c:spPr>
                <a:noFill/>
                <a:ln>
                  <a:noFill/>
                </a:ln>
              </c:spPr>
              <c:txPr>
                <a:bodyPr wrap="none"/>
                <a:lstStyle/>
                <a:p>
                  <a:pPr>
                    <a:defRPr sz="1400" b="1" kern="1200">
                      <a:solidFill>
                        <a:schemeClr val="bg1"/>
                      </a:solidFill>
                      <a:latin typeface="Arial"/>
                      <a:ea typeface="Arial"/>
                      <a:cs typeface="Arial"/>
                      <a:sym typeface="Arial"/>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C-37CD-4B68-8D59-02817145CAA9}"/>
                </c:ext>
              </c:extLst>
            </c:dLbl>
            <c:dLbl>
              <c:idx val="4"/>
              <c:layout>
                <c:manualLayout>
                  <c:x val="0"/>
                  <c:y val="-1.27172530733362E-3"/>
                </c:manualLayout>
              </c:layout>
              <c:numFmt formatCode="#,##0;&quot;-&quot;#,##0" sourceLinked="0"/>
              <c:spPr>
                <a:noFill/>
                <a:ln>
                  <a:noFill/>
                </a:ln>
              </c:spPr>
              <c:txPr>
                <a:bodyPr wrap="none"/>
                <a:lstStyle/>
                <a:p>
                  <a:pPr>
                    <a:defRPr sz="1400" b="1" kern="1200">
                      <a:solidFill>
                        <a:schemeClr val="bg1"/>
                      </a:solidFill>
                      <a:latin typeface="Arial"/>
                      <a:ea typeface="Arial"/>
                      <a:cs typeface="Arial"/>
                      <a:sym typeface="Arial"/>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D-37CD-4B68-8D59-02817145CAA9}"/>
                </c:ext>
              </c:extLst>
            </c:dLbl>
            <c:dLbl>
              <c:idx val="5"/>
              <c:layout>
                <c:manualLayout>
                  <c:x val="0"/>
                  <c:y val="-1.27172530733362E-3"/>
                </c:manualLayout>
              </c:layout>
              <c:numFmt formatCode="#,##0;&quot;-&quot;#,##0" sourceLinked="0"/>
              <c:spPr>
                <a:noFill/>
                <a:ln>
                  <a:noFill/>
                </a:ln>
              </c:spPr>
              <c:txPr>
                <a:bodyPr wrap="none"/>
                <a:lstStyle/>
                <a:p>
                  <a:pPr>
                    <a:defRPr sz="1400" b="1" kern="1200">
                      <a:solidFill>
                        <a:schemeClr val="bg1"/>
                      </a:solidFill>
                      <a:latin typeface="Arial"/>
                      <a:ea typeface="Arial"/>
                      <a:cs typeface="Arial"/>
                      <a:sym typeface="Arial"/>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E-37CD-4B68-8D59-02817145CAA9}"/>
                </c:ext>
              </c:extLst>
            </c:dLbl>
            <c:dLbl>
              <c:idx val="6"/>
              <c:layout>
                <c:manualLayout>
                  <c:x val="0"/>
                  <c:y val="-1.27172530733362E-3"/>
                </c:manualLayout>
              </c:layout>
              <c:numFmt formatCode="#,##0;&quot;-&quot;#,##0" sourceLinked="0"/>
              <c:spPr>
                <a:noFill/>
                <a:ln>
                  <a:noFill/>
                </a:ln>
              </c:spPr>
              <c:txPr>
                <a:bodyPr wrap="none"/>
                <a:lstStyle/>
                <a:p>
                  <a:pPr>
                    <a:defRPr sz="1400" b="1" kern="1200">
                      <a:solidFill>
                        <a:schemeClr val="bg1"/>
                      </a:solidFill>
                      <a:latin typeface="Arial"/>
                      <a:ea typeface="Arial"/>
                      <a:cs typeface="Arial"/>
                      <a:sym typeface="Arial"/>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F-37CD-4B68-8D59-02817145CAA9}"/>
                </c:ext>
              </c:extLst>
            </c:dLbl>
            <c:dLbl>
              <c:idx val="7"/>
              <c:layout>
                <c:manualLayout>
                  <c:x val="0"/>
                  <c:y val="-1.27172530733362E-3"/>
                </c:manualLayout>
              </c:layout>
              <c:numFmt formatCode="#,##0;&quot;-&quot;#,##0" sourceLinked="0"/>
              <c:spPr>
                <a:noFill/>
                <a:ln>
                  <a:noFill/>
                </a:ln>
              </c:spPr>
              <c:txPr>
                <a:bodyPr wrap="none"/>
                <a:lstStyle/>
                <a:p>
                  <a:pPr>
                    <a:defRPr sz="1400" b="1" kern="1200">
                      <a:solidFill>
                        <a:schemeClr val="bg1"/>
                      </a:solidFill>
                      <a:latin typeface="Arial"/>
                      <a:ea typeface="Arial"/>
                      <a:cs typeface="Arial"/>
                      <a:sym typeface="Arial"/>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0-37CD-4B68-8D59-02817145CAA9}"/>
                </c:ext>
              </c:extLst>
            </c:dLbl>
            <c:spPr>
              <a:noFill/>
              <a:ln>
                <a:noFill/>
              </a:ln>
              <a:effectLst/>
            </c:spPr>
            <c:txPr>
              <a:bodyPr/>
              <a:lstStyle/>
              <a:p>
                <a:pPr>
                  <a:defRPr b="1"/>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Sheet1!$A$2:$H$2</c:f>
              <c:numCache>
                <c:formatCode>#,##0;"-"#,##0</c:formatCode>
                <c:ptCount val="8"/>
                <c:pt idx="0">
                  <c:v>58</c:v>
                </c:pt>
                <c:pt idx="1">
                  <c:v>89</c:v>
                </c:pt>
                <c:pt idx="2">
                  <c:v>97</c:v>
                </c:pt>
                <c:pt idx="3">
                  <c:v>106</c:v>
                </c:pt>
                <c:pt idx="4">
                  <c:v>84.4</c:v>
                </c:pt>
                <c:pt idx="5">
                  <c:v>84.4</c:v>
                </c:pt>
                <c:pt idx="6">
                  <c:v>79.800000000000011</c:v>
                </c:pt>
                <c:pt idx="7">
                  <c:v>70</c:v>
                </c:pt>
              </c:numCache>
            </c:numRef>
          </c:val>
          <c:extLst>
            <c:ext xmlns:c16="http://schemas.microsoft.com/office/drawing/2014/chart" uri="{C3380CC4-5D6E-409C-BE32-E72D297353CC}">
              <c16:uniqueId val="{00000011-37CD-4B68-8D59-02817145CAA9}"/>
            </c:ext>
          </c:extLst>
        </c:ser>
        <c:dLbls>
          <c:showLegendKey val="0"/>
          <c:showVal val="0"/>
          <c:showCatName val="0"/>
          <c:showSerName val="0"/>
          <c:showPercent val="0"/>
          <c:showBubbleSize val="0"/>
        </c:dLbls>
        <c:gapWidth val="80"/>
        <c:axId val="1895898840"/>
        <c:axId val="1705772184"/>
      </c:barChart>
      <c:catAx>
        <c:axId val="1895898840"/>
        <c:scaling>
          <c:orientation val="minMax"/>
        </c:scaling>
        <c:delete val="0"/>
        <c:axPos val="b"/>
        <c:majorGridlines>
          <c:spPr>
            <a:ln>
              <a:noFill/>
            </a:ln>
          </c:spPr>
        </c:majorGridlines>
        <c:majorTickMark val="none"/>
        <c:minorTickMark val="none"/>
        <c:tickLblPos val="none"/>
        <c:spPr>
          <a:ln w="9525" algn="ctr">
            <a:solidFill>
              <a:schemeClr val="tx1"/>
            </a:solidFill>
            <a:prstDash val="solid"/>
          </a:ln>
        </c:spPr>
        <c:crossAx val="1705772184"/>
        <c:crosses val="min"/>
        <c:auto val="0"/>
        <c:lblAlgn val="ctr"/>
        <c:lblOffset val="100"/>
        <c:noMultiLvlLbl val="0"/>
      </c:catAx>
      <c:valAx>
        <c:axId val="1705772184"/>
        <c:scaling>
          <c:orientation val="minMax"/>
          <c:max val="106"/>
          <c:min val="0"/>
        </c:scaling>
        <c:delete val="1"/>
        <c:axPos val="l"/>
        <c:numFmt formatCode="#,##0;&quot;-&quot;#,##0" sourceLinked="1"/>
        <c:majorTickMark val="out"/>
        <c:minorTickMark val="none"/>
        <c:tickLblPos val="nextTo"/>
        <c:crossAx val="1895898840"/>
        <c:crosses val="min"/>
        <c:crossBetween val="between"/>
      </c:valAx>
    </c:plotArea>
    <c:plotVisOnly val="0"/>
    <c:dispBlanksAs val="gap"/>
    <c:showDLblsOverMax val="1"/>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percentStacked"/>
        <c:varyColors val="0"/>
        <c:ser>
          <c:idx val="0"/>
          <c:order val="0"/>
          <c:tx>
            <c:strRef>
              <c:f>'18HRS'!$D$389</c:f>
              <c:strCache>
                <c:ptCount val="1"/>
                <c:pt idx="0">
                  <c:v>0-8</c:v>
                </c:pt>
              </c:strCache>
            </c:strRef>
          </c:tx>
          <c:spPr>
            <a:solidFill>
              <a:srgbClr val="008700"/>
            </a:solidFill>
            <a:ln>
              <a:noFill/>
            </a:ln>
            <a:effectLst/>
          </c:spPr>
          <c:invertIfNegative val="0"/>
          <c:cat>
            <c:strRef>
              <c:f>'18HRS'!$E$387:$N$387</c:f>
              <c:strCache>
                <c:ptCount val="10"/>
                <c:pt idx="0">
                  <c:v>Q4-2017</c:v>
                </c:pt>
                <c:pt idx="1">
                  <c:v>Q1-2018</c:v>
                </c:pt>
                <c:pt idx="2">
                  <c:v>Q2-2018</c:v>
                </c:pt>
                <c:pt idx="3">
                  <c:v>Q3-2018</c:v>
                </c:pt>
                <c:pt idx="4">
                  <c:v>Q4-2018</c:v>
                </c:pt>
                <c:pt idx="5">
                  <c:v>Q1-2019</c:v>
                </c:pt>
                <c:pt idx="6">
                  <c:v>Q2-2019</c:v>
                </c:pt>
                <c:pt idx="7">
                  <c:v>Q3-2019</c:v>
                </c:pt>
                <c:pt idx="8">
                  <c:v>Q4-2020</c:v>
                </c:pt>
                <c:pt idx="9">
                  <c:v>Q4-2021</c:v>
                </c:pt>
              </c:strCache>
            </c:strRef>
          </c:cat>
          <c:val>
            <c:numRef>
              <c:f>'18HRS'!$E$389:$N$389</c:f>
              <c:numCache>
                <c:formatCode>General</c:formatCode>
                <c:ptCount val="10"/>
                <c:pt idx="0">
                  <c:v>11</c:v>
                </c:pt>
                <c:pt idx="1">
                  <c:v>21</c:v>
                </c:pt>
                <c:pt idx="2">
                  <c:v>41</c:v>
                </c:pt>
                <c:pt idx="3">
                  <c:v>52</c:v>
                </c:pt>
                <c:pt idx="4">
                  <c:v>85</c:v>
                </c:pt>
                <c:pt idx="5">
                  <c:v>139</c:v>
                </c:pt>
                <c:pt idx="6">
                  <c:v>172</c:v>
                </c:pt>
                <c:pt idx="7">
                  <c:v>169</c:v>
                </c:pt>
                <c:pt idx="8">
                  <c:v>149</c:v>
                </c:pt>
                <c:pt idx="9">
                  <c:v>176</c:v>
                </c:pt>
              </c:numCache>
            </c:numRef>
          </c:val>
          <c:extLst>
            <c:ext xmlns:c16="http://schemas.microsoft.com/office/drawing/2014/chart" uri="{C3380CC4-5D6E-409C-BE32-E72D297353CC}">
              <c16:uniqueId val="{00000000-CEFD-44AA-9EDB-49D7D8E1CC1A}"/>
            </c:ext>
          </c:extLst>
        </c:ser>
        <c:ser>
          <c:idx val="1"/>
          <c:order val="1"/>
          <c:tx>
            <c:strRef>
              <c:f>'18HRS'!$D$390</c:f>
              <c:strCache>
                <c:ptCount val="1"/>
                <c:pt idx="0">
                  <c:v>9-32</c:v>
                </c:pt>
              </c:strCache>
            </c:strRef>
          </c:tx>
          <c:spPr>
            <a:solidFill>
              <a:srgbClr val="FFFF00"/>
            </a:solidFill>
            <a:ln>
              <a:noFill/>
            </a:ln>
            <a:effectLst/>
          </c:spPr>
          <c:invertIfNegative val="0"/>
          <c:cat>
            <c:strRef>
              <c:f>'18HRS'!$E$387:$N$387</c:f>
              <c:strCache>
                <c:ptCount val="10"/>
                <c:pt idx="0">
                  <c:v>Q4-2017</c:v>
                </c:pt>
                <c:pt idx="1">
                  <c:v>Q1-2018</c:v>
                </c:pt>
                <c:pt idx="2">
                  <c:v>Q2-2018</c:v>
                </c:pt>
                <c:pt idx="3">
                  <c:v>Q3-2018</c:v>
                </c:pt>
                <c:pt idx="4">
                  <c:v>Q4-2018</c:v>
                </c:pt>
                <c:pt idx="5">
                  <c:v>Q1-2019</c:v>
                </c:pt>
                <c:pt idx="6">
                  <c:v>Q2-2019</c:v>
                </c:pt>
                <c:pt idx="7">
                  <c:v>Q3-2019</c:v>
                </c:pt>
                <c:pt idx="8">
                  <c:v>Q4-2020</c:v>
                </c:pt>
                <c:pt idx="9">
                  <c:v>Q4-2021</c:v>
                </c:pt>
              </c:strCache>
            </c:strRef>
          </c:cat>
          <c:val>
            <c:numRef>
              <c:f>'18HRS'!$E$390:$N$390</c:f>
              <c:numCache>
                <c:formatCode>General</c:formatCode>
                <c:ptCount val="10"/>
                <c:pt idx="0">
                  <c:v>117</c:v>
                </c:pt>
                <c:pt idx="1">
                  <c:v>163</c:v>
                </c:pt>
                <c:pt idx="2">
                  <c:v>187</c:v>
                </c:pt>
                <c:pt idx="3">
                  <c:v>172</c:v>
                </c:pt>
                <c:pt idx="4">
                  <c:v>204</c:v>
                </c:pt>
                <c:pt idx="5">
                  <c:v>192</c:v>
                </c:pt>
                <c:pt idx="6">
                  <c:v>175</c:v>
                </c:pt>
                <c:pt idx="7">
                  <c:v>173</c:v>
                </c:pt>
                <c:pt idx="8">
                  <c:v>196</c:v>
                </c:pt>
                <c:pt idx="9">
                  <c:v>161</c:v>
                </c:pt>
              </c:numCache>
            </c:numRef>
          </c:val>
          <c:extLst>
            <c:ext xmlns:c16="http://schemas.microsoft.com/office/drawing/2014/chart" uri="{C3380CC4-5D6E-409C-BE32-E72D297353CC}">
              <c16:uniqueId val="{00000001-CEFD-44AA-9EDB-49D7D8E1CC1A}"/>
            </c:ext>
          </c:extLst>
        </c:ser>
        <c:ser>
          <c:idx val="2"/>
          <c:order val="2"/>
          <c:tx>
            <c:strRef>
              <c:f>'18HRS'!$D$391</c:f>
              <c:strCache>
                <c:ptCount val="1"/>
                <c:pt idx="0">
                  <c:v>33-56</c:v>
                </c:pt>
              </c:strCache>
            </c:strRef>
          </c:tx>
          <c:spPr>
            <a:solidFill>
              <a:srgbClr val="E36C0A"/>
            </a:solidFill>
            <a:ln>
              <a:noFill/>
            </a:ln>
            <a:effectLst/>
          </c:spPr>
          <c:invertIfNegative val="0"/>
          <c:cat>
            <c:strRef>
              <c:f>'18HRS'!$E$387:$N$387</c:f>
              <c:strCache>
                <c:ptCount val="10"/>
                <c:pt idx="0">
                  <c:v>Q4-2017</c:v>
                </c:pt>
                <c:pt idx="1">
                  <c:v>Q1-2018</c:v>
                </c:pt>
                <c:pt idx="2">
                  <c:v>Q2-2018</c:v>
                </c:pt>
                <c:pt idx="3">
                  <c:v>Q3-2018</c:v>
                </c:pt>
                <c:pt idx="4">
                  <c:v>Q4-2018</c:v>
                </c:pt>
                <c:pt idx="5">
                  <c:v>Q1-2019</c:v>
                </c:pt>
                <c:pt idx="6">
                  <c:v>Q2-2019</c:v>
                </c:pt>
                <c:pt idx="7">
                  <c:v>Q3-2019</c:v>
                </c:pt>
                <c:pt idx="8">
                  <c:v>Q4-2020</c:v>
                </c:pt>
                <c:pt idx="9">
                  <c:v>Q4-2021</c:v>
                </c:pt>
              </c:strCache>
            </c:strRef>
          </c:cat>
          <c:val>
            <c:numRef>
              <c:f>'18HRS'!$E$391:$N$391</c:f>
              <c:numCache>
                <c:formatCode>General</c:formatCode>
                <c:ptCount val="10"/>
                <c:pt idx="0">
                  <c:v>209</c:v>
                </c:pt>
                <c:pt idx="1">
                  <c:v>174</c:v>
                </c:pt>
                <c:pt idx="2">
                  <c:v>141</c:v>
                </c:pt>
                <c:pt idx="3">
                  <c:v>148</c:v>
                </c:pt>
                <c:pt idx="4">
                  <c:v>85</c:v>
                </c:pt>
                <c:pt idx="5">
                  <c:v>45</c:v>
                </c:pt>
                <c:pt idx="6">
                  <c:v>30</c:v>
                </c:pt>
                <c:pt idx="7">
                  <c:v>35</c:v>
                </c:pt>
                <c:pt idx="8">
                  <c:v>32</c:v>
                </c:pt>
                <c:pt idx="9">
                  <c:v>40</c:v>
                </c:pt>
              </c:numCache>
            </c:numRef>
          </c:val>
          <c:extLst>
            <c:ext xmlns:c16="http://schemas.microsoft.com/office/drawing/2014/chart" uri="{C3380CC4-5D6E-409C-BE32-E72D297353CC}">
              <c16:uniqueId val="{00000002-CEFD-44AA-9EDB-49D7D8E1CC1A}"/>
            </c:ext>
          </c:extLst>
        </c:ser>
        <c:ser>
          <c:idx val="3"/>
          <c:order val="3"/>
          <c:tx>
            <c:strRef>
              <c:f>'18HRS'!$D$392</c:f>
              <c:strCache>
                <c:ptCount val="1"/>
                <c:pt idx="0">
                  <c:v>57-60</c:v>
                </c:pt>
              </c:strCache>
            </c:strRef>
          </c:tx>
          <c:spPr>
            <a:solidFill>
              <a:srgbClr val="FF0000"/>
            </a:solidFill>
            <a:ln>
              <a:noFill/>
            </a:ln>
            <a:effectLst/>
          </c:spPr>
          <c:invertIfNegative val="0"/>
          <c:cat>
            <c:strRef>
              <c:f>'18HRS'!$E$387:$N$387</c:f>
              <c:strCache>
                <c:ptCount val="10"/>
                <c:pt idx="0">
                  <c:v>Q4-2017</c:v>
                </c:pt>
                <c:pt idx="1">
                  <c:v>Q1-2018</c:v>
                </c:pt>
                <c:pt idx="2">
                  <c:v>Q2-2018</c:v>
                </c:pt>
                <c:pt idx="3">
                  <c:v>Q3-2018</c:v>
                </c:pt>
                <c:pt idx="4">
                  <c:v>Q4-2018</c:v>
                </c:pt>
                <c:pt idx="5">
                  <c:v>Q1-2019</c:v>
                </c:pt>
                <c:pt idx="6">
                  <c:v>Q2-2019</c:v>
                </c:pt>
                <c:pt idx="7">
                  <c:v>Q3-2019</c:v>
                </c:pt>
                <c:pt idx="8">
                  <c:v>Q4-2020</c:v>
                </c:pt>
                <c:pt idx="9">
                  <c:v>Q4-2021</c:v>
                </c:pt>
              </c:strCache>
            </c:strRef>
          </c:cat>
          <c:val>
            <c:numRef>
              <c:f>'18HRS'!$E$392:$N$392</c:f>
              <c:numCache>
                <c:formatCode>General</c:formatCode>
                <c:ptCount val="10"/>
                <c:pt idx="0">
                  <c:v>40</c:v>
                </c:pt>
                <c:pt idx="1">
                  <c:v>21</c:v>
                </c:pt>
                <c:pt idx="2">
                  <c:v>11</c:v>
                </c:pt>
                <c:pt idx="3">
                  <c:v>8</c:v>
                </c:pt>
                <c:pt idx="4">
                  <c:v>2</c:v>
                </c:pt>
                <c:pt idx="5">
                  <c:v>1</c:v>
                </c:pt>
                <c:pt idx="6">
                  <c:v>1</c:v>
                </c:pt>
                <c:pt idx="7">
                  <c:v>0</c:v>
                </c:pt>
                <c:pt idx="8">
                  <c:v>1</c:v>
                </c:pt>
                <c:pt idx="9">
                  <c:v>0</c:v>
                </c:pt>
              </c:numCache>
            </c:numRef>
          </c:val>
          <c:extLst>
            <c:ext xmlns:c16="http://schemas.microsoft.com/office/drawing/2014/chart" uri="{C3380CC4-5D6E-409C-BE32-E72D297353CC}">
              <c16:uniqueId val="{00000003-CEFD-44AA-9EDB-49D7D8E1CC1A}"/>
            </c:ext>
          </c:extLst>
        </c:ser>
        <c:dLbls>
          <c:showLegendKey val="0"/>
          <c:showVal val="0"/>
          <c:showCatName val="0"/>
          <c:showSerName val="0"/>
          <c:showPercent val="0"/>
          <c:showBubbleSize val="0"/>
        </c:dLbls>
        <c:gapWidth val="40"/>
        <c:overlap val="100"/>
        <c:axId val="-2035088968"/>
        <c:axId val="1841853448"/>
      </c:barChart>
      <c:catAx>
        <c:axId val="-20350889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1" i="0" u="none" strike="noStrike" kern="1200" baseline="0">
                <a:solidFill>
                  <a:schemeClr val="tx1">
                    <a:lumMod val="65000"/>
                    <a:lumOff val="35000"/>
                  </a:schemeClr>
                </a:solidFill>
                <a:latin typeface="+mn-lt"/>
                <a:ea typeface="+mn-ea"/>
                <a:cs typeface="+mn-cs"/>
              </a:defRPr>
            </a:pPr>
            <a:endParaRPr lang="en-US"/>
          </a:p>
        </c:txPr>
        <c:crossAx val="1841853448"/>
        <c:crosses val="autoZero"/>
        <c:auto val="1"/>
        <c:lblAlgn val="ctr"/>
        <c:lblOffset val="100"/>
        <c:noMultiLvlLbl val="0"/>
      </c:catAx>
      <c:valAx>
        <c:axId val="1841853448"/>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crossAx val="-2035088968"/>
        <c:crosses val="autoZero"/>
        <c:crossBetween val="between"/>
      </c:valAx>
      <c:spPr>
        <a:noFill/>
        <a:ln>
          <a:noFill/>
        </a:ln>
        <a:effectLst/>
      </c:spPr>
    </c:plotArea>
    <c:legend>
      <c:legendPos val="b"/>
      <c:layout>
        <c:manualLayout>
          <c:xMode val="edge"/>
          <c:yMode val="edge"/>
          <c:x val="0.10992320240878201"/>
          <c:y val="0.87070313643456598"/>
          <c:w val="0.81803229514312503"/>
          <c:h val="0.10784913634899999"/>
        </c:manualLayout>
      </c:layout>
      <c:overlay val="0"/>
      <c:spPr>
        <a:noFill/>
        <a:ln>
          <a:noFill/>
        </a:ln>
        <a:effectLst/>
      </c:spPr>
      <c:txPr>
        <a:bodyPr rot="0" spcFirstLastPara="1" vertOverflow="ellipsis" vert="horz" wrap="square" anchor="ctr" anchorCtr="1"/>
        <a:lstStyle/>
        <a:p>
          <a:pPr>
            <a:defRPr sz="2800"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solidFill>
        <a:schemeClr val="tx1"/>
      </a:solidFill>
    </a:ln>
    <a:effectLst/>
  </c:spPr>
  <c:txPr>
    <a:bodyPr/>
    <a:lstStyle/>
    <a:p>
      <a:pPr>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9.6456692913385794E-2"/>
          <c:y val="3.8980509745127401E-2"/>
          <c:w val="0.80708661417322802"/>
          <c:h val="0.92203898050974498"/>
        </c:manualLayout>
      </c:layout>
      <c:pieChart>
        <c:varyColors val="0"/>
        <c:ser>
          <c:idx val="0"/>
          <c:order val="0"/>
          <c:dPt>
            <c:idx val="0"/>
            <c:bubble3D val="0"/>
            <c:spPr>
              <a:solidFill>
                <a:srgbClr val="385723"/>
              </a:solidFill>
              <a:ln>
                <a:noFill/>
              </a:ln>
            </c:spPr>
            <c:extLst>
              <c:ext xmlns:c16="http://schemas.microsoft.com/office/drawing/2014/chart" uri="{C3380CC4-5D6E-409C-BE32-E72D297353CC}">
                <c16:uniqueId val="{00000000-BA4C-4ABD-931B-DD9CFC92AA61}"/>
              </c:ext>
            </c:extLst>
          </c:dPt>
          <c:dPt>
            <c:idx val="1"/>
            <c:bubble3D val="0"/>
            <c:spPr>
              <a:solidFill>
                <a:srgbClr val="C30C3E"/>
              </a:solidFill>
              <a:ln>
                <a:noFill/>
              </a:ln>
            </c:spPr>
            <c:extLst>
              <c:ext xmlns:c16="http://schemas.microsoft.com/office/drawing/2014/chart" uri="{C3380CC4-5D6E-409C-BE32-E72D297353CC}">
                <c16:uniqueId val="{00000001-BA4C-4ABD-931B-DD9CFC92AA61}"/>
              </c:ext>
            </c:extLst>
          </c:dPt>
          <c:dLbls>
            <c:dLbl>
              <c:idx val="0"/>
              <c:layout>
                <c:manualLayout>
                  <c:x val="5.64304461942257E-2"/>
                  <c:y val="-0.14467766116941499"/>
                </c:manualLayout>
              </c:layout>
              <c:numFmt formatCode="#,##0&quot;%&quot;;&quot;-&quot;#,##0&quot;%&quot;" sourceLinked="0"/>
              <c:spPr>
                <a:noFill/>
                <a:ln>
                  <a:noFill/>
                </a:ln>
              </c:spPr>
              <c:txPr>
                <a:bodyPr wrap="none"/>
                <a:lstStyle/>
                <a:p>
                  <a:pPr>
                    <a:defRPr sz="1200" b="1" kern="1200">
                      <a:solidFill>
                        <a:schemeClr val="bg1"/>
                      </a:solidFill>
                      <a:latin typeface="Arial"/>
                      <a:ea typeface="Arial"/>
                      <a:cs typeface="Arial"/>
                      <a:sym typeface="Arial"/>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BA4C-4ABD-931B-DD9CFC92AA61}"/>
                </c:ext>
              </c:extLst>
            </c:dLbl>
            <c:dLbl>
              <c:idx val="1"/>
              <c:layout>
                <c:manualLayout>
                  <c:x val="-5.7086614173228398E-2"/>
                  <c:y val="0.14017991004497701"/>
                </c:manualLayout>
              </c:layout>
              <c:numFmt formatCode="#,##0&quot;%&quot;;&quot;-&quot;#,##0&quot;%&quot;" sourceLinked="0"/>
              <c:spPr>
                <a:noFill/>
                <a:ln>
                  <a:noFill/>
                </a:ln>
              </c:spPr>
              <c:txPr>
                <a:bodyPr wrap="none"/>
                <a:lstStyle/>
                <a:p>
                  <a:pPr>
                    <a:defRPr sz="1200" b="1" kern="1200">
                      <a:solidFill>
                        <a:schemeClr val="bg1"/>
                      </a:solidFill>
                      <a:latin typeface="Arial"/>
                      <a:ea typeface="Arial"/>
                      <a:cs typeface="Arial"/>
                      <a:sym typeface="Arial"/>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BA4C-4ABD-931B-DD9CFC92AA61}"/>
                </c:ext>
              </c:extLst>
            </c:dLbl>
            <c:spPr>
              <a:noFill/>
              <a:ln>
                <a:noFill/>
              </a:ln>
              <a:effectLst/>
            </c:spPr>
            <c:txPr>
              <a:bodyPr/>
              <a:lstStyle/>
              <a:p>
                <a:pPr>
                  <a:defRPr b="1"/>
                </a:pPr>
                <a:endParaRPr lang="en-US"/>
              </a:p>
            </c:txPr>
            <c:showLegendKey val="0"/>
            <c:showVal val="0"/>
            <c:showCatName val="0"/>
            <c:showSerName val="0"/>
            <c:showPercent val="0"/>
            <c:showBubbleSize val="0"/>
            <c:extLst>
              <c:ext xmlns:c15="http://schemas.microsoft.com/office/drawing/2012/chart" uri="{CE6537A1-D6FC-4f65-9D91-7224C49458BB}"/>
            </c:extLst>
          </c:dLbls>
          <c:val>
            <c:numRef>
              <c:f>Sheet1!$A$1:$A$2</c:f>
              <c:numCache>
                <c:formatCode>General</c:formatCode>
                <c:ptCount val="2"/>
                <c:pt idx="0">
                  <c:v>13.63636363636363</c:v>
                </c:pt>
                <c:pt idx="1">
                  <c:v>86.363636363636303</c:v>
                </c:pt>
              </c:numCache>
            </c:numRef>
          </c:val>
          <c:extLst>
            <c:ext xmlns:c16="http://schemas.microsoft.com/office/drawing/2014/chart" uri="{C3380CC4-5D6E-409C-BE32-E72D297353CC}">
              <c16:uniqueId val="{00000002-BA4C-4ABD-931B-DD9CFC92AA61}"/>
            </c:ext>
          </c:extLst>
        </c:ser>
        <c:dLbls>
          <c:showLegendKey val="0"/>
          <c:showVal val="0"/>
          <c:showCatName val="0"/>
          <c:showSerName val="0"/>
          <c:showPercent val="0"/>
          <c:showBubbleSize val="0"/>
          <c:showLeaderLines val="1"/>
        </c:dLbls>
        <c:firstSliceAng val="0"/>
      </c:pieChart>
    </c:plotArea>
    <c:plotVisOnly val="0"/>
    <c:dispBlanksAs val="gap"/>
    <c:showDLblsOverMax val="1"/>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8.8582677165354298E-2"/>
          <c:y val="3.8805970149253702E-2"/>
          <c:w val="0.81102362204724399"/>
          <c:h val="0.92238805970149196"/>
        </c:manualLayout>
      </c:layout>
      <c:pieChart>
        <c:varyColors val="0"/>
        <c:ser>
          <c:idx val="0"/>
          <c:order val="0"/>
          <c:dPt>
            <c:idx val="0"/>
            <c:bubble3D val="0"/>
            <c:spPr>
              <a:solidFill>
                <a:schemeClr val="accent6">
                  <a:lumMod val="50000"/>
                </a:schemeClr>
              </a:solidFill>
              <a:ln>
                <a:noFill/>
              </a:ln>
            </c:spPr>
            <c:extLst>
              <c:ext xmlns:c16="http://schemas.microsoft.com/office/drawing/2014/chart" uri="{C3380CC4-5D6E-409C-BE32-E72D297353CC}">
                <c16:uniqueId val="{00000000-8790-4351-9028-DB6B7BE58336}"/>
              </c:ext>
            </c:extLst>
          </c:dPt>
          <c:dPt>
            <c:idx val="1"/>
            <c:bubble3D val="0"/>
            <c:spPr>
              <a:solidFill>
                <a:srgbClr val="C30C3E"/>
              </a:solidFill>
              <a:ln>
                <a:noFill/>
              </a:ln>
            </c:spPr>
            <c:extLst>
              <c:ext xmlns:c16="http://schemas.microsoft.com/office/drawing/2014/chart" uri="{C3380CC4-5D6E-409C-BE32-E72D297353CC}">
                <c16:uniqueId val="{00000001-8790-4351-9028-DB6B7BE58336}"/>
              </c:ext>
            </c:extLst>
          </c:dPt>
          <c:dLbls>
            <c:dLbl>
              <c:idx val="0"/>
              <c:layout>
                <c:manualLayout>
                  <c:x val="0.133202099737533"/>
                  <c:y val="-1.49253731343284E-3"/>
                </c:manualLayout>
              </c:layout>
              <c:numFmt formatCode="#,##0&quot;%&quot;;&quot;-&quot;#,##0&quot;%&quot;" sourceLinked="0"/>
              <c:spPr>
                <a:noFill/>
                <a:ln>
                  <a:noFill/>
                </a:ln>
              </c:spPr>
              <c:txPr>
                <a:bodyPr wrap="none"/>
                <a:lstStyle/>
                <a:p>
                  <a:pPr>
                    <a:defRPr sz="1200" b="1" kern="1200">
                      <a:solidFill>
                        <a:schemeClr val="bg1"/>
                      </a:solidFill>
                      <a:latin typeface="Arial"/>
                      <a:ea typeface="Arial"/>
                      <a:cs typeface="Arial"/>
                      <a:sym typeface="Arial"/>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8790-4351-9028-DB6B7BE58336}"/>
                </c:ext>
              </c:extLst>
            </c:dLbl>
            <c:dLbl>
              <c:idx val="1"/>
              <c:layout>
                <c:manualLayout>
                  <c:x val="-0.133858267716535"/>
                  <c:y val="-2.9850746268656699E-3"/>
                </c:manualLayout>
              </c:layout>
              <c:numFmt formatCode="#,##0&quot;%&quot;;&quot;-&quot;#,##0&quot;%&quot;" sourceLinked="0"/>
              <c:spPr>
                <a:noFill/>
                <a:ln>
                  <a:noFill/>
                </a:ln>
              </c:spPr>
              <c:txPr>
                <a:bodyPr wrap="none"/>
                <a:lstStyle/>
                <a:p>
                  <a:pPr>
                    <a:defRPr sz="1200" b="1" kern="1200">
                      <a:solidFill>
                        <a:schemeClr val="bg1"/>
                      </a:solidFill>
                      <a:latin typeface="Arial"/>
                      <a:ea typeface="Arial"/>
                      <a:cs typeface="Arial"/>
                      <a:sym typeface="Arial"/>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8790-4351-9028-DB6B7BE58336}"/>
                </c:ext>
              </c:extLst>
            </c:dLbl>
            <c:spPr>
              <a:noFill/>
              <a:ln>
                <a:noFill/>
              </a:ln>
              <a:effectLst/>
            </c:spPr>
            <c:txPr>
              <a:bodyPr/>
              <a:lstStyle/>
              <a:p>
                <a:pPr>
                  <a:defRPr b="1"/>
                </a:pPr>
                <a:endParaRPr lang="en-US"/>
              </a:p>
            </c:txPr>
            <c:showLegendKey val="0"/>
            <c:showVal val="0"/>
            <c:showCatName val="0"/>
            <c:showSerName val="0"/>
            <c:showPercent val="0"/>
            <c:showBubbleSize val="0"/>
            <c:extLst>
              <c:ext xmlns:c15="http://schemas.microsoft.com/office/drawing/2012/chart" uri="{CE6537A1-D6FC-4f65-9D91-7224C49458BB}"/>
            </c:extLst>
          </c:dLbls>
          <c:val>
            <c:numRef>
              <c:f>Sheet1!$A$1:$A$2</c:f>
              <c:numCache>
                <c:formatCode>General</c:formatCode>
                <c:ptCount val="2"/>
                <c:pt idx="0">
                  <c:v>50.154479917610637</c:v>
                </c:pt>
                <c:pt idx="1">
                  <c:v>49.845520082389299</c:v>
                </c:pt>
              </c:numCache>
            </c:numRef>
          </c:val>
          <c:extLst>
            <c:ext xmlns:c16="http://schemas.microsoft.com/office/drawing/2014/chart" uri="{C3380CC4-5D6E-409C-BE32-E72D297353CC}">
              <c16:uniqueId val="{00000002-8790-4351-9028-DB6B7BE58336}"/>
            </c:ext>
          </c:extLst>
        </c:ser>
        <c:dLbls>
          <c:showLegendKey val="0"/>
          <c:showVal val="0"/>
          <c:showCatName val="0"/>
          <c:showSerName val="0"/>
          <c:showPercent val="0"/>
          <c:showBubbleSize val="0"/>
          <c:showLeaderLines val="1"/>
        </c:dLbls>
        <c:firstSliceAng val="0"/>
      </c:pieChart>
    </c:plotArea>
    <c:plotVisOnly val="0"/>
    <c:dispBlanksAs val="gap"/>
    <c:showDLblsOverMax val="1"/>
  </c:chart>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8.8582677165354298E-2"/>
          <c:y val="3.8805970149253702E-2"/>
          <c:w val="0.81102362204724399"/>
          <c:h val="0.92238805970149196"/>
        </c:manualLayout>
      </c:layout>
      <c:pieChart>
        <c:varyColors val="0"/>
        <c:ser>
          <c:idx val="0"/>
          <c:order val="0"/>
          <c:dPt>
            <c:idx val="0"/>
            <c:bubble3D val="0"/>
            <c:spPr>
              <a:solidFill>
                <a:srgbClr val="385723"/>
              </a:solidFill>
              <a:ln>
                <a:noFill/>
              </a:ln>
            </c:spPr>
            <c:extLst>
              <c:ext xmlns:c16="http://schemas.microsoft.com/office/drawing/2014/chart" uri="{C3380CC4-5D6E-409C-BE32-E72D297353CC}">
                <c16:uniqueId val="{00000000-C34D-4320-A2D7-EE788C96A29F}"/>
              </c:ext>
            </c:extLst>
          </c:dPt>
          <c:dPt>
            <c:idx val="1"/>
            <c:bubble3D val="0"/>
            <c:spPr>
              <a:solidFill>
                <a:srgbClr val="C30C3E"/>
              </a:solidFill>
              <a:ln>
                <a:noFill/>
              </a:ln>
            </c:spPr>
            <c:extLst>
              <c:ext xmlns:c16="http://schemas.microsoft.com/office/drawing/2014/chart" uri="{C3380CC4-5D6E-409C-BE32-E72D297353CC}">
                <c16:uniqueId val="{00000001-C34D-4320-A2D7-EE788C96A29F}"/>
              </c:ext>
            </c:extLst>
          </c:dPt>
          <c:dLbls>
            <c:dLbl>
              <c:idx val="0"/>
              <c:layout>
                <c:manualLayout>
                  <c:x val="0.133202099737533"/>
                  <c:y val="-2.23880597014925E-3"/>
                </c:manualLayout>
              </c:layout>
              <c:numFmt formatCode="#,##0&quot;%&quot;;&quot;-&quot;#,##0&quot;%&quot;" sourceLinked="0"/>
              <c:spPr>
                <a:noFill/>
                <a:ln>
                  <a:noFill/>
                </a:ln>
              </c:spPr>
              <c:txPr>
                <a:bodyPr wrap="none"/>
                <a:lstStyle/>
                <a:p>
                  <a:pPr>
                    <a:defRPr sz="1200" b="1" kern="1200">
                      <a:solidFill>
                        <a:schemeClr val="bg1"/>
                      </a:solidFill>
                      <a:latin typeface="Arial"/>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C34D-4320-A2D7-EE788C96A29F}"/>
                </c:ext>
              </c:extLst>
            </c:dLbl>
            <c:dLbl>
              <c:idx val="1"/>
              <c:layout>
                <c:manualLayout>
                  <c:x val="-0.133858267716535"/>
                  <c:y val="-2.23880597014925E-3"/>
                </c:manualLayout>
              </c:layout>
              <c:numFmt formatCode="#,##0&quot;%&quot;;&quot;-&quot;#,##0&quot;%&quot;" sourceLinked="0"/>
              <c:spPr>
                <a:noFill/>
                <a:ln>
                  <a:noFill/>
                </a:ln>
              </c:spPr>
              <c:txPr>
                <a:bodyPr wrap="none"/>
                <a:lstStyle/>
                <a:p>
                  <a:pPr>
                    <a:defRPr sz="1200" b="1" kern="1200">
                      <a:solidFill>
                        <a:schemeClr val="bg1"/>
                      </a:solidFill>
                      <a:latin typeface="Arial"/>
                      <a:ea typeface="Arial"/>
                      <a:cs typeface="Arial"/>
                      <a:sym typeface="Arial"/>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C34D-4320-A2D7-EE788C96A29F}"/>
                </c:ext>
              </c:extLst>
            </c:dLbl>
            <c:spPr>
              <a:noFill/>
              <a:ln>
                <a:noFill/>
              </a:ln>
              <a:effectLst/>
            </c:spPr>
            <c:txPr>
              <a:bodyPr/>
              <a:lstStyle/>
              <a:p>
                <a:pPr>
                  <a:defRPr b="1"/>
                </a:pPr>
                <a:endParaRPr lang="en-US"/>
              </a:p>
            </c:txPr>
            <c:showLegendKey val="0"/>
            <c:showVal val="0"/>
            <c:showCatName val="0"/>
            <c:showSerName val="0"/>
            <c:showPercent val="0"/>
            <c:showBubbleSize val="0"/>
            <c:extLst>
              <c:ext xmlns:c15="http://schemas.microsoft.com/office/drawing/2012/chart" uri="{CE6537A1-D6FC-4f65-9D91-7224C49458BB}"/>
            </c:extLst>
          </c:dLbls>
          <c:val>
            <c:numRef>
              <c:f>Sheet1!$A$1:$A$2</c:f>
              <c:numCache>
                <c:formatCode>General</c:formatCode>
                <c:ptCount val="2"/>
                <c:pt idx="0">
                  <c:v>50</c:v>
                </c:pt>
                <c:pt idx="1">
                  <c:v>50</c:v>
                </c:pt>
              </c:numCache>
            </c:numRef>
          </c:val>
          <c:extLst>
            <c:ext xmlns:c16="http://schemas.microsoft.com/office/drawing/2014/chart" uri="{C3380CC4-5D6E-409C-BE32-E72D297353CC}">
              <c16:uniqueId val="{00000002-C34D-4320-A2D7-EE788C96A29F}"/>
            </c:ext>
          </c:extLst>
        </c:ser>
        <c:dLbls>
          <c:showLegendKey val="0"/>
          <c:showVal val="0"/>
          <c:showCatName val="0"/>
          <c:showSerName val="0"/>
          <c:showPercent val="0"/>
          <c:showBubbleSize val="0"/>
          <c:showLeaderLines val="1"/>
        </c:dLbls>
        <c:firstSliceAng val="0"/>
      </c:pieChart>
    </c:plotArea>
    <c:plotVisOnly val="0"/>
    <c:dispBlanksAs val="gap"/>
    <c:showDLblsOverMax val="1"/>
  </c:chart>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100.vml.rels><?xml version="1.0" encoding="UTF-8" standalone="yes"?>
<Relationships xmlns="http://schemas.openxmlformats.org/package/2006/relationships"><Relationship Id="rId1" Type="http://schemas.openxmlformats.org/officeDocument/2006/relationships/image" Target="../media/image20.emf"/></Relationships>
</file>

<file path=ppt/drawings/_rels/vmlDrawing101.vml.rels><?xml version="1.0" encoding="UTF-8" standalone="yes"?>
<Relationships xmlns="http://schemas.openxmlformats.org/package/2006/relationships"><Relationship Id="rId1" Type="http://schemas.openxmlformats.org/officeDocument/2006/relationships/image" Target="../media/image20.emf"/></Relationships>
</file>

<file path=ppt/drawings/_rels/vmlDrawing102.vml.rels><?xml version="1.0" encoding="UTF-8" standalone="yes"?>
<Relationships xmlns="http://schemas.openxmlformats.org/package/2006/relationships"><Relationship Id="rId1" Type="http://schemas.openxmlformats.org/officeDocument/2006/relationships/image" Target="../media/image20.emf"/></Relationships>
</file>

<file path=ppt/drawings/_rels/vmlDrawing103.vml.rels><?xml version="1.0" encoding="UTF-8" standalone="yes"?>
<Relationships xmlns="http://schemas.openxmlformats.org/package/2006/relationships"><Relationship Id="rId1" Type="http://schemas.openxmlformats.org/officeDocument/2006/relationships/image" Target="../media/image20.emf"/></Relationships>
</file>

<file path=ppt/drawings/_rels/vmlDrawing104.vml.rels><?xml version="1.0" encoding="UTF-8" standalone="yes"?>
<Relationships xmlns="http://schemas.openxmlformats.org/package/2006/relationships"><Relationship Id="rId1" Type="http://schemas.openxmlformats.org/officeDocument/2006/relationships/image" Target="../media/image20.emf"/></Relationships>
</file>

<file path=ppt/drawings/_rels/vmlDrawing105.vml.rels><?xml version="1.0" encoding="UTF-8" standalone="yes"?>
<Relationships xmlns="http://schemas.openxmlformats.org/package/2006/relationships"><Relationship Id="rId1" Type="http://schemas.openxmlformats.org/officeDocument/2006/relationships/image" Target="../media/image20.emf"/></Relationships>
</file>

<file path=ppt/drawings/_rels/vmlDrawing106.vml.rels><?xml version="1.0" encoding="UTF-8" standalone="yes"?>
<Relationships xmlns="http://schemas.openxmlformats.org/package/2006/relationships"><Relationship Id="rId1" Type="http://schemas.openxmlformats.org/officeDocument/2006/relationships/image" Target="../media/image20.emf"/></Relationships>
</file>

<file path=ppt/drawings/_rels/vmlDrawing107.vml.rels><?xml version="1.0" encoding="UTF-8" standalone="yes"?>
<Relationships xmlns="http://schemas.openxmlformats.org/package/2006/relationships"><Relationship Id="rId1" Type="http://schemas.openxmlformats.org/officeDocument/2006/relationships/image" Target="../media/image20.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18.v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image" Target="../media/image3.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image" Target="../media/image1.e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3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1.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32.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33.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34.v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image" Target="../media/image3.emf"/></Relationships>
</file>

<file path=ppt/drawings/_rels/vmlDrawing35.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36.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37.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38.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39.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40.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41.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42.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43.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44.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45.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46.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47.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48.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49.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50.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51.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52.v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image" Target="../media/image7.emf"/></Relationships>
</file>

<file path=ppt/drawings/_rels/vmlDrawing53.v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image" Target="../media/image7.emf"/></Relationships>
</file>

<file path=ppt/drawings/_rels/vmlDrawing54.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55.v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image" Target="../media/image7.emf"/></Relationships>
</file>

<file path=ppt/drawings/_rels/vmlDrawing56.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57.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58.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59.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image" Target="../media/image3.emf"/></Relationships>
</file>

<file path=ppt/drawings/_rels/vmlDrawing60.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61.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62.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63.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64.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65.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66.vml.rels><?xml version="1.0" encoding="UTF-8" standalone="yes"?>
<Relationships xmlns="http://schemas.openxmlformats.org/package/2006/relationships"><Relationship Id="rId1" Type="http://schemas.openxmlformats.org/officeDocument/2006/relationships/image" Target="../media/image20.emf"/></Relationships>
</file>

<file path=ppt/drawings/_rels/vmlDrawing67.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68.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69.vml.rels><?xml version="1.0" encoding="UTF-8" standalone="yes"?>
<Relationships xmlns="http://schemas.openxmlformats.org/package/2006/relationships"><Relationship Id="rId1" Type="http://schemas.openxmlformats.org/officeDocument/2006/relationships/image" Target="../media/image20.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70.vml.rels><?xml version="1.0" encoding="UTF-8" standalone="yes"?>
<Relationships xmlns="http://schemas.openxmlformats.org/package/2006/relationships"><Relationship Id="rId3" Type="http://schemas.openxmlformats.org/officeDocument/2006/relationships/image" Target="../media/image28.emf"/><Relationship Id="rId7" Type="http://schemas.openxmlformats.org/officeDocument/2006/relationships/image" Target="../media/image32.emf"/><Relationship Id="rId2" Type="http://schemas.openxmlformats.org/officeDocument/2006/relationships/image" Target="../media/image27.emf"/><Relationship Id="rId1" Type="http://schemas.openxmlformats.org/officeDocument/2006/relationships/image" Target="../media/image26.emf"/><Relationship Id="rId6" Type="http://schemas.openxmlformats.org/officeDocument/2006/relationships/image" Target="../media/image31.emf"/><Relationship Id="rId5" Type="http://schemas.openxmlformats.org/officeDocument/2006/relationships/image" Target="../media/image30.emf"/><Relationship Id="rId4" Type="http://schemas.openxmlformats.org/officeDocument/2006/relationships/image" Target="../media/image29.emf"/></Relationships>
</file>

<file path=ppt/drawings/_rels/vmlDrawing71.vml.rels><?xml version="1.0" encoding="UTF-8" standalone="yes"?>
<Relationships xmlns="http://schemas.openxmlformats.org/package/2006/relationships"><Relationship Id="rId1" Type="http://schemas.openxmlformats.org/officeDocument/2006/relationships/image" Target="../media/image34.emf"/></Relationships>
</file>

<file path=ppt/drawings/_rels/vmlDrawing72.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73.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74.vml.rels><?xml version="1.0" encoding="UTF-8" standalone="yes"?>
<Relationships xmlns="http://schemas.openxmlformats.org/package/2006/relationships"><Relationship Id="rId1" Type="http://schemas.openxmlformats.org/officeDocument/2006/relationships/image" Target="../media/image20.emf"/></Relationships>
</file>

<file path=ppt/drawings/_rels/vmlDrawing75.vml.rels><?xml version="1.0" encoding="UTF-8" standalone="yes"?>
<Relationships xmlns="http://schemas.openxmlformats.org/package/2006/relationships"><Relationship Id="rId1" Type="http://schemas.openxmlformats.org/officeDocument/2006/relationships/image" Target="../media/image20.emf"/></Relationships>
</file>

<file path=ppt/drawings/_rels/vmlDrawing76.vml.rels><?xml version="1.0" encoding="UTF-8" standalone="yes"?>
<Relationships xmlns="http://schemas.openxmlformats.org/package/2006/relationships"><Relationship Id="rId1" Type="http://schemas.openxmlformats.org/officeDocument/2006/relationships/image" Target="../media/image20.emf"/></Relationships>
</file>

<file path=ppt/drawings/_rels/vmlDrawing77.vml.rels><?xml version="1.0" encoding="UTF-8" standalone="yes"?>
<Relationships xmlns="http://schemas.openxmlformats.org/package/2006/relationships"><Relationship Id="rId1" Type="http://schemas.openxmlformats.org/officeDocument/2006/relationships/image" Target="../media/image20.emf"/></Relationships>
</file>

<file path=ppt/drawings/_rels/vmlDrawing78.vml.rels><?xml version="1.0" encoding="UTF-8" standalone="yes"?>
<Relationships xmlns="http://schemas.openxmlformats.org/package/2006/relationships"><Relationship Id="rId1" Type="http://schemas.openxmlformats.org/officeDocument/2006/relationships/image" Target="../media/image20.emf"/></Relationships>
</file>

<file path=ppt/drawings/_rels/vmlDrawing79.vml.rels><?xml version="1.0" encoding="UTF-8" standalone="yes"?>
<Relationships xmlns="http://schemas.openxmlformats.org/package/2006/relationships"><Relationship Id="rId1" Type="http://schemas.openxmlformats.org/officeDocument/2006/relationships/image" Target="../media/image20.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80.vml.rels><?xml version="1.0" encoding="UTF-8" standalone="yes"?>
<Relationships xmlns="http://schemas.openxmlformats.org/package/2006/relationships"><Relationship Id="rId1" Type="http://schemas.openxmlformats.org/officeDocument/2006/relationships/image" Target="../media/image20.emf"/></Relationships>
</file>

<file path=ppt/drawings/_rels/vmlDrawing81.vml.rels><?xml version="1.0" encoding="UTF-8" standalone="yes"?>
<Relationships xmlns="http://schemas.openxmlformats.org/package/2006/relationships"><Relationship Id="rId1" Type="http://schemas.openxmlformats.org/officeDocument/2006/relationships/image" Target="../media/image20.emf"/></Relationships>
</file>

<file path=ppt/drawings/_rels/vmlDrawing82.vml.rels><?xml version="1.0" encoding="UTF-8" standalone="yes"?>
<Relationships xmlns="http://schemas.openxmlformats.org/package/2006/relationships"><Relationship Id="rId1" Type="http://schemas.openxmlformats.org/officeDocument/2006/relationships/image" Target="../media/image20.emf"/></Relationships>
</file>

<file path=ppt/drawings/_rels/vmlDrawing83.vml.rels><?xml version="1.0" encoding="UTF-8" standalone="yes"?>
<Relationships xmlns="http://schemas.openxmlformats.org/package/2006/relationships"><Relationship Id="rId1" Type="http://schemas.openxmlformats.org/officeDocument/2006/relationships/image" Target="../media/image20.emf"/></Relationships>
</file>

<file path=ppt/drawings/_rels/vmlDrawing84.vml.rels><?xml version="1.0" encoding="UTF-8" standalone="yes"?>
<Relationships xmlns="http://schemas.openxmlformats.org/package/2006/relationships"><Relationship Id="rId1" Type="http://schemas.openxmlformats.org/officeDocument/2006/relationships/image" Target="../media/image20.emf"/></Relationships>
</file>

<file path=ppt/drawings/_rels/vmlDrawing85.vml.rels><?xml version="1.0" encoding="UTF-8" standalone="yes"?>
<Relationships xmlns="http://schemas.openxmlformats.org/package/2006/relationships"><Relationship Id="rId1" Type="http://schemas.openxmlformats.org/officeDocument/2006/relationships/image" Target="../media/image20.emf"/></Relationships>
</file>

<file path=ppt/drawings/_rels/vmlDrawing86.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87.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88.vml.rels><?xml version="1.0" encoding="UTF-8" standalone="yes"?>
<Relationships xmlns="http://schemas.openxmlformats.org/package/2006/relationships"><Relationship Id="rId1" Type="http://schemas.openxmlformats.org/officeDocument/2006/relationships/image" Target="../media/image20.emf"/></Relationships>
</file>

<file path=ppt/drawings/_rels/vmlDrawing89.vml.rels><?xml version="1.0" encoding="UTF-8" standalone="yes"?>
<Relationships xmlns="http://schemas.openxmlformats.org/package/2006/relationships"><Relationship Id="rId1" Type="http://schemas.openxmlformats.org/officeDocument/2006/relationships/image" Target="../media/image20.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90.vml.rels><?xml version="1.0" encoding="UTF-8" standalone="yes"?>
<Relationships xmlns="http://schemas.openxmlformats.org/package/2006/relationships"><Relationship Id="rId1" Type="http://schemas.openxmlformats.org/officeDocument/2006/relationships/image" Target="../media/image20.emf"/></Relationships>
</file>

<file path=ppt/drawings/_rels/vmlDrawing91.vml.rels><?xml version="1.0" encoding="UTF-8" standalone="yes"?>
<Relationships xmlns="http://schemas.openxmlformats.org/package/2006/relationships"><Relationship Id="rId1" Type="http://schemas.openxmlformats.org/officeDocument/2006/relationships/image" Target="../media/image20.emf"/></Relationships>
</file>

<file path=ppt/drawings/_rels/vmlDrawing92.vml.rels><?xml version="1.0" encoding="UTF-8" standalone="yes"?>
<Relationships xmlns="http://schemas.openxmlformats.org/package/2006/relationships"><Relationship Id="rId1" Type="http://schemas.openxmlformats.org/officeDocument/2006/relationships/image" Target="../media/image20.emf"/></Relationships>
</file>

<file path=ppt/drawings/_rels/vmlDrawing93.vml.rels><?xml version="1.0" encoding="UTF-8" standalone="yes"?>
<Relationships xmlns="http://schemas.openxmlformats.org/package/2006/relationships"><Relationship Id="rId1" Type="http://schemas.openxmlformats.org/officeDocument/2006/relationships/image" Target="../media/image20.emf"/></Relationships>
</file>

<file path=ppt/drawings/_rels/vmlDrawing94.vml.rels><?xml version="1.0" encoding="UTF-8" standalone="yes"?>
<Relationships xmlns="http://schemas.openxmlformats.org/package/2006/relationships"><Relationship Id="rId1" Type="http://schemas.openxmlformats.org/officeDocument/2006/relationships/image" Target="../media/image20.emf"/></Relationships>
</file>

<file path=ppt/drawings/_rels/vmlDrawing95.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96.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97.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98.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99.vml.rels><?xml version="1.0" encoding="UTF-8" standalone="yes"?>
<Relationships xmlns="http://schemas.openxmlformats.org/package/2006/relationships"><Relationship Id="rId1" Type="http://schemas.openxmlformats.org/officeDocument/2006/relationships/image" Target="../media/image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67F75A1-A653-4D83-B72B-88A2662DF524}"/>
              </a:ext>
            </a:extLst>
          </p:cNvPr>
          <p:cNvSpPr>
            <a:spLocks noGrp="1"/>
          </p:cNvSpPr>
          <p:nvPr>
            <p:ph type="hdr" sz="quarter"/>
          </p:nvPr>
        </p:nvSpPr>
        <p:spPr>
          <a:xfrm>
            <a:off x="0" y="0"/>
            <a:ext cx="2946400" cy="498475"/>
          </a:xfrm>
          <a:prstGeom prst="rect">
            <a:avLst/>
          </a:prstGeom>
        </p:spPr>
        <p:txBody>
          <a:bodyPr vert="horz" lIns="91440" tIns="45720" rIns="91440" bIns="45720" rtlCol="0"/>
          <a:lstStyle>
            <a:lvl1pPr algn="l" eaLnBrk="1" fontAlgn="auto" hangingPunct="1">
              <a:spcBef>
                <a:spcPts val="0"/>
              </a:spcBef>
              <a:spcAft>
                <a:spcPts val="0"/>
              </a:spcAft>
              <a:defRPr sz="1200">
                <a:latin typeface="+mn-lt"/>
                <a:ea typeface="+mn-ea"/>
                <a:cs typeface="+mn-cs"/>
              </a:defRPr>
            </a:lvl1pPr>
          </a:lstStyle>
          <a:p>
            <a:pPr>
              <a:defRPr/>
            </a:pPr>
            <a:endParaRPr lang="x-none"/>
          </a:p>
        </p:txBody>
      </p:sp>
      <p:sp>
        <p:nvSpPr>
          <p:cNvPr id="3" name="Date Placeholder 2">
            <a:extLst>
              <a:ext uri="{FF2B5EF4-FFF2-40B4-BE49-F238E27FC236}">
                <a16:creationId xmlns:a16="http://schemas.microsoft.com/office/drawing/2014/main" id="{F4829F65-D58F-4870-A96B-28FF6FDBE11B}"/>
              </a:ext>
            </a:extLst>
          </p:cNvPr>
          <p:cNvSpPr>
            <a:spLocks noGrp="1"/>
          </p:cNvSpPr>
          <p:nvPr>
            <p:ph type="dt" idx="1"/>
          </p:nvPr>
        </p:nvSpPr>
        <p:spPr>
          <a:xfrm>
            <a:off x="3849688" y="0"/>
            <a:ext cx="2946400" cy="498475"/>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Calibri" panose="020F0502020204030204" pitchFamily="34" charset="0"/>
              </a:defRPr>
            </a:lvl1pPr>
          </a:lstStyle>
          <a:p>
            <a:fld id="{8D3052CF-3F78-425A-8675-A9BE4045DAA4}" type="datetimeFigureOut">
              <a:rPr lang="en-US" altLang="en-US"/>
              <a:pPr/>
              <a:t>7/21/2022</a:t>
            </a:fld>
            <a:endParaRPr lang="en-US" altLang="en-US"/>
          </a:p>
        </p:txBody>
      </p:sp>
      <p:sp>
        <p:nvSpPr>
          <p:cNvPr id="4" name="Slide Image Placeholder 3">
            <a:extLst>
              <a:ext uri="{FF2B5EF4-FFF2-40B4-BE49-F238E27FC236}">
                <a16:creationId xmlns:a16="http://schemas.microsoft.com/office/drawing/2014/main" id="{BDE58199-2D62-4395-A58D-8D2D3D5699C6}"/>
              </a:ext>
            </a:extLst>
          </p:cNvPr>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pPr lvl="0"/>
            <a:endParaRPr lang="x-none" noProof="0"/>
          </a:p>
        </p:txBody>
      </p:sp>
      <p:sp>
        <p:nvSpPr>
          <p:cNvPr id="5" name="Notes Placeholder 4">
            <a:extLst>
              <a:ext uri="{FF2B5EF4-FFF2-40B4-BE49-F238E27FC236}">
                <a16:creationId xmlns:a16="http://schemas.microsoft.com/office/drawing/2014/main" id="{6F8A8BCA-31AF-4C98-9C03-6C8CD513055F}"/>
              </a:ext>
            </a:extLst>
          </p:cNvPr>
          <p:cNvSpPr>
            <a:spLocks noGrp="1"/>
          </p:cNvSpPr>
          <p:nvPr>
            <p:ph type="body" sz="quarter" idx="3"/>
          </p:nvPr>
        </p:nvSpPr>
        <p:spPr>
          <a:xfrm>
            <a:off x="679450" y="4778375"/>
            <a:ext cx="5438775" cy="3908425"/>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x-none" noProof="0"/>
          </a:p>
        </p:txBody>
      </p:sp>
      <p:sp>
        <p:nvSpPr>
          <p:cNvPr id="6" name="Footer Placeholder 5">
            <a:extLst>
              <a:ext uri="{FF2B5EF4-FFF2-40B4-BE49-F238E27FC236}">
                <a16:creationId xmlns:a16="http://schemas.microsoft.com/office/drawing/2014/main" id="{5E8FB7EB-2E28-4D45-9906-BD15A338755B}"/>
              </a:ext>
            </a:extLst>
          </p:cNvPr>
          <p:cNvSpPr>
            <a:spLocks noGrp="1"/>
          </p:cNvSpPr>
          <p:nvPr>
            <p:ph type="ftr" sz="quarter" idx="4"/>
          </p:nvPr>
        </p:nvSpPr>
        <p:spPr>
          <a:xfrm>
            <a:off x="0" y="9429750"/>
            <a:ext cx="2946400" cy="498475"/>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ea typeface="+mn-ea"/>
                <a:cs typeface="+mn-cs"/>
              </a:defRPr>
            </a:lvl1pPr>
          </a:lstStyle>
          <a:p>
            <a:pPr>
              <a:defRPr/>
            </a:pPr>
            <a:endParaRPr lang="x-none"/>
          </a:p>
        </p:txBody>
      </p:sp>
      <p:sp>
        <p:nvSpPr>
          <p:cNvPr id="7" name="Slide Number Placeholder 6">
            <a:extLst>
              <a:ext uri="{FF2B5EF4-FFF2-40B4-BE49-F238E27FC236}">
                <a16:creationId xmlns:a16="http://schemas.microsoft.com/office/drawing/2014/main" id="{BEBB68EB-14DB-4920-8DED-2F01C0D7D167}"/>
              </a:ext>
            </a:extLst>
          </p:cNvPr>
          <p:cNvSpPr>
            <a:spLocks noGrp="1"/>
          </p:cNvSpPr>
          <p:nvPr>
            <p:ph type="sldNum" sz="quarter" idx="5"/>
          </p:nvPr>
        </p:nvSpPr>
        <p:spPr>
          <a:xfrm>
            <a:off x="3849688" y="9429750"/>
            <a:ext cx="2946400" cy="498475"/>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fld id="{E97EEBC0-DA5C-460E-8C11-E24D7BD5CCDB}" type="slidenum">
              <a:rPr lang="en-US" altLang="en-US"/>
              <a:pPr/>
              <a:t>‹#›</a:t>
            </a:fld>
            <a:endParaRPr lang="en-US" altLang="en-US"/>
          </a:p>
        </p:txBody>
      </p:sp>
    </p:spTree>
    <p:extLst>
      <p:ext uri="{BB962C8B-B14F-4D97-AF65-F5344CB8AC3E}">
        <p14:creationId xmlns:p14="http://schemas.microsoft.com/office/powerpoint/2010/main" val="400154998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ＭＳ Ｐゴシック" charset="0"/>
      </a:defRPr>
    </a:lvl1pPr>
    <a:lvl2pPr marL="457200"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2pPr>
    <a:lvl3pPr marL="914400"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3pPr>
    <a:lvl4pPr marL="1371600"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4pPr>
    <a:lvl5pPr marL="1828800"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97EEBC0-DA5C-460E-8C11-E24D7BD5CCDB}" type="slidenum">
              <a:rPr lang="en-US" altLang="en-US" smtClean="0"/>
              <a:pPr/>
              <a:t>1</a:t>
            </a:fld>
            <a:endParaRPr lang="en-US" altLang="en-US"/>
          </a:p>
        </p:txBody>
      </p:sp>
    </p:spTree>
    <p:extLst>
      <p:ext uri="{BB962C8B-B14F-4D97-AF65-F5344CB8AC3E}">
        <p14:creationId xmlns:p14="http://schemas.microsoft.com/office/powerpoint/2010/main" val="20188791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D385DD7-F872-4548-9656-2048B165945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329806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D385DD7-F872-4548-9656-2048B165945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329806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D385DD7-F872-4548-9656-2048B165945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329806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D385DD7-F872-4548-9656-2048B165945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329806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D385DD7-F872-4548-9656-2048B165945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329806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6627" name="Notes Placeholder 2"/>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a:spcBef>
                <a:spcPct val="0"/>
              </a:spcBef>
            </a:pPr>
            <a:endParaRPr lang="en-US">
              <a:latin typeface="Calibri" charset="0"/>
            </a:endParaRPr>
          </a:p>
        </p:txBody>
      </p:sp>
      <p:sp>
        <p:nvSpPr>
          <p:cNvPr id="26628" name="Slide Number Placeholder 3"/>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0275">
              <a:defRPr>
                <a:solidFill>
                  <a:schemeClr val="tx1"/>
                </a:solidFill>
                <a:latin typeface="Calibri" charset="0"/>
                <a:ea typeface="ＭＳ Ｐゴシック" charset="0"/>
              </a:defRPr>
            </a:lvl1pPr>
            <a:lvl2pPr marL="742950" indent="-285750" defTabSz="930275">
              <a:defRPr>
                <a:solidFill>
                  <a:schemeClr val="tx1"/>
                </a:solidFill>
                <a:latin typeface="Calibri" charset="0"/>
                <a:ea typeface="ＭＳ Ｐゴシック" charset="0"/>
              </a:defRPr>
            </a:lvl2pPr>
            <a:lvl3pPr marL="1143000" indent="-228600" defTabSz="930275">
              <a:defRPr>
                <a:solidFill>
                  <a:schemeClr val="tx1"/>
                </a:solidFill>
                <a:latin typeface="Calibri" charset="0"/>
                <a:ea typeface="ＭＳ Ｐゴシック" charset="0"/>
              </a:defRPr>
            </a:lvl3pPr>
            <a:lvl4pPr marL="1600200" indent="-228600" defTabSz="930275">
              <a:defRPr>
                <a:solidFill>
                  <a:schemeClr val="tx1"/>
                </a:solidFill>
                <a:latin typeface="Calibri" charset="0"/>
                <a:ea typeface="ＭＳ Ｐゴシック" charset="0"/>
              </a:defRPr>
            </a:lvl4pPr>
            <a:lvl5pPr marL="2057400" indent="-228600" defTabSz="930275">
              <a:defRPr>
                <a:solidFill>
                  <a:schemeClr val="tx1"/>
                </a:solidFill>
                <a:latin typeface="Calibri" charset="0"/>
                <a:ea typeface="ＭＳ Ｐゴシック" charset="0"/>
              </a:defRPr>
            </a:lvl5pPr>
            <a:lvl6pPr marL="2514600" indent="-228600" defTabSz="930275" fontAlgn="base">
              <a:spcBef>
                <a:spcPct val="0"/>
              </a:spcBef>
              <a:spcAft>
                <a:spcPct val="0"/>
              </a:spcAft>
              <a:defRPr>
                <a:solidFill>
                  <a:schemeClr val="tx1"/>
                </a:solidFill>
                <a:latin typeface="Calibri" charset="0"/>
                <a:ea typeface="ＭＳ Ｐゴシック" charset="0"/>
              </a:defRPr>
            </a:lvl6pPr>
            <a:lvl7pPr marL="2971800" indent="-228600" defTabSz="930275" fontAlgn="base">
              <a:spcBef>
                <a:spcPct val="0"/>
              </a:spcBef>
              <a:spcAft>
                <a:spcPct val="0"/>
              </a:spcAft>
              <a:defRPr>
                <a:solidFill>
                  <a:schemeClr val="tx1"/>
                </a:solidFill>
                <a:latin typeface="Calibri" charset="0"/>
                <a:ea typeface="ＭＳ Ｐゴシック" charset="0"/>
              </a:defRPr>
            </a:lvl7pPr>
            <a:lvl8pPr marL="3429000" indent="-228600" defTabSz="930275" fontAlgn="base">
              <a:spcBef>
                <a:spcPct val="0"/>
              </a:spcBef>
              <a:spcAft>
                <a:spcPct val="0"/>
              </a:spcAft>
              <a:defRPr>
                <a:solidFill>
                  <a:schemeClr val="tx1"/>
                </a:solidFill>
                <a:latin typeface="Calibri" charset="0"/>
                <a:ea typeface="ＭＳ Ｐゴシック" charset="0"/>
              </a:defRPr>
            </a:lvl8pPr>
            <a:lvl9pPr marL="3886200" indent="-228600" defTabSz="930275" fontAlgn="base">
              <a:spcBef>
                <a:spcPct val="0"/>
              </a:spcBef>
              <a:spcAft>
                <a:spcPct val="0"/>
              </a:spcAft>
              <a:defRPr>
                <a:solidFill>
                  <a:schemeClr val="tx1"/>
                </a:solidFill>
                <a:latin typeface="Calibri" charset="0"/>
                <a:ea typeface="ＭＳ Ｐゴシック" charset="0"/>
              </a:defRPr>
            </a:lvl9pPr>
          </a:lstStyle>
          <a:p>
            <a:pPr marL="0" marR="0" lvl="0" indent="0" algn="r" defTabSz="930275" rtl="0" eaLnBrk="1" fontAlgn="auto" latinLnBrk="0" hangingPunct="1">
              <a:lnSpc>
                <a:spcPct val="100000"/>
              </a:lnSpc>
              <a:spcBef>
                <a:spcPts val="0"/>
              </a:spcBef>
              <a:spcAft>
                <a:spcPts val="0"/>
              </a:spcAft>
              <a:buClrTx/>
              <a:buSzTx/>
              <a:buFontTx/>
              <a:buNone/>
              <a:tabLst/>
              <a:defRPr/>
            </a:pPr>
            <a:fld id="{E9D81F86-AD1B-9C4E-BA2A-F1D697317CF6}"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cs typeface="+mn-cs"/>
              </a:rPr>
              <a:pPr marL="0" marR="0" lvl="0" indent="0" algn="r" defTabSz="930275"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cs typeface="+mn-cs"/>
            </a:endParaRPr>
          </a:p>
        </p:txBody>
      </p:sp>
    </p:spTree>
    <p:extLst>
      <p:ext uri="{BB962C8B-B14F-4D97-AF65-F5344CB8AC3E}">
        <p14:creationId xmlns:p14="http://schemas.microsoft.com/office/powerpoint/2010/main" val="38716988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6627" name="Notes Placeholder 2"/>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a:spcBef>
                <a:spcPct val="0"/>
              </a:spcBef>
            </a:pPr>
            <a:endParaRPr lang="en-US">
              <a:latin typeface="Calibri" charset="0"/>
            </a:endParaRPr>
          </a:p>
        </p:txBody>
      </p:sp>
      <p:sp>
        <p:nvSpPr>
          <p:cNvPr id="26628" name="Slide Number Placeholder 3"/>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0275">
              <a:defRPr>
                <a:solidFill>
                  <a:schemeClr val="tx1"/>
                </a:solidFill>
                <a:latin typeface="Calibri" charset="0"/>
                <a:ea typeface="ＭＳ Ｐゴシック" charset="0"/>
              </a:defRPr>
            </a:lvl1pPr>
            <a:lvl2pPr marL="742950" indent="-285750" defTabSz="930275">
              <a:defRPr>
                <a:solidFill>
                  <a:schemeClr val="tx1"/>
                </a:solidFill>
                <a:latin typeface="Calibri" charset="0"/>
                <a:ea typeface="ＭＳ Ｐゴシック" charset="0"/>
              </a:defRPr>
            </a:lvl2pPr>
            <a:lvl3pPr marL="1143000" indent="-228600" defTabSz="930275">
              <a:defRPr>
                <a:solidFill>
                  <a:schemeClr val="tx1"/>
                </a:solidFill>
                <a:latin typeface="Calibri" charset="0"/>
                <a:ea typeface="ＭＳ Ｐゴシック" charset="0"/>
              </a:defRPr>
            </a:lvl3pPr>
            <a:lvl4pPr marL="1600200" indent="-228600" defTabSz="930275">
              <a:defRPr>
                <a:solidFill>
                  <a:schemeClr val="tx1"/>
                </a:solidFill>
                <a:latin typeface="Calibri" charset="0"/>
                <a:ea typeface="ＭＳ Ｐゴシック" charset="0"/>
              </a:defRPr>
            </a:lvl4pPr>
            <a:lvl5pPr marL="2057400" indent="-228600" defTabSz="930275">
              <a:defRPr>
                <a:solidFill>
                  <a:schemeClr val="tx1"/>
                </a:solidFill>
                <a:latin typeface="Calibri" charset="0"/>
                <a:ea typeface="ＭＳ Ｐゴシック" charset="0"/>
              </a:defRPr>
            </a:lvl5pPr>
            <a:lvl6pPr marL="2514600" indent="-228600" defTabSz="930275" fontAlgn="base">
              <a:spcBef>
                <a:spcPct val="0"/>
              </a:spcBef>
              <a:spcAft>
                <a:spcPct val="0"/>
              </a:spcAft>
              <a:defRPr>
                <a:solidFill>
                  <a:schemeClr val="tx1"/>
                </a:solidFill>
                <a:latin typeface="Calibri" charset="0"/>
                <a:ea typeface="ＭＳ Ｐゴシック" charset="0"/>
              </a:defRPr>
            </a:lvl6pPr>
            <a:lvl7pPr marL="2971800" indent="-228600" defTabSz="930275" fontAlgn="base">
              <a:spcBef>
                <a:spcPct val="0"/>
              </a:spcBef>
              <a:spcAft>
                <a:spcPct val="0"/>
              </a:spcAft>
              <a:defRPr>
                <a:solidFill>
                  <a:schemeClr val="tx1"/>
                </a:solidFill>
                <a:latin typeface="Calibri" charset="0"/>
                <a:ea typeface="ＭＳ Ｐゴシック" charset="0"/>
              </a:defRPr>
            </a:lvl7pPr>
            <a:lvl8pPr marL="3429000" indent="-228600" defTabSz="930275" fontAlgn="base">
              <a:spcBef>
                <a:spcPct val="0"/>
              </a:spcBef>
              <a:spcAft>
                <a:spcPct val="0"/>
              </a:spcAft>
              <a:defRPr>
                <a:solidFill>
                  <a:schemeClr val="tx1"/>
                </a:solidFill>
                <a:latin typeface="Calibri" charset="0"/>
                <a:ea typeface="ＭＳ Ｐゴシック" charset="0"/>
              </a:defRPr>
            </a:lvl8pPr>
            <a:lvl9pPr marL="3886200" indent="-228600" defTabSz="930275" fontAlgn="base">
              <a:spcBef>
                <a:spcPct val="0"/>
              </a:spcBef>
              <a:spcAft>
                <a:spcPct val="0"/>
              </a:spcAft>
              <a:defRPr>
                <a:solidFill>
                  <a:schemeClr val="tx1"/>
                </a:solidFill>
                <a:latin typeface="Calibri" charset="0"/>
                <a:ea typeface="ＭＳ Ｐゴシック" charset="0"/>
              </a:defRPr>
            </a:lvl9pPr>
          </a:lstStyle>
          <a:p>
            <a:pPr marL="0" marR="0" lvl="0" indent="0" algn="r" defTabSz="930275" rtl="0" eaLnBrk="1" fontAlgn="auto" latinLnBrk="0" hangingPunct="1">
              <a:lnSpc>
                <a:spcPct val="100000"/>
              </a:lnSpc>
              <a:spcBef>
                <a:spcPts val="0"/>
              </a:spcBef>
              <a:spcAft>
                <a:spcPts val="0"/>
              </a:spcAft>
              <a:buClrTx/>
              <a:buSzTx/>
              <a:buFontTx/>
              <a:buNone/>
              <a:tabLst/>
              <a:defRPr/>
            </a:pPr>
            <a:fld id="{E9D81F86-AD1B-9C4E-BA2A-F1D697317CF6}"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cs typeface="+mn-cs"/>
              </a:rPr>
              <a:pPr marL="0" marR="0" lvl="0" indent="0" algn="r" defTabSz="930275"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cs typeface="+mn-cs"/>
            </a:endParaRPr>
          </a:p>
        </p:txBody>
      </p:sp>
    </p:spTree>
    <p:extLst>
      <p:ext uri="{BB962C8B-B14F-4D97-AF65-F5344CB8AC3E}">
        <p14:creationId xmlns:p14="http://schemas.microsoft.com/office/powerpoint/2010/main" val="2029485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Slide Image Placeholder 1">
            <a:extLst>
              <a:ext uri="{FF2B5EF4-FFF2-40B4-BE49-F238E27FC236}">
                <a16:creationId xmlns:a16="http://schemas.microsoft.com/office/drawing/2014/main" id="{8AEBEE46-4CB9-4F19-89AB-21108A0560C4}"/>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83298" name="Notes Placeholder 2">
            <a:extLst>
              <a:ext uri="{FF2B5EF4-FFF2-40B4-BE49-F238E27FC236}">
                <a16:creationId xmlns:a16="http://schemas.microsoft.com/office/drawing/2014/main" id="{3BFC0B57-EA02-4BC4-A7E7-E5DD5C0AC433}"/>
              </a:ext>
            </a:extLst>
          </p:cNvPr>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a:p>
        </p:txBody>
      </p:sp>
      <p:sp>
        <p:nvSpPr>
          <p:cNvPr id="4" name="Slide Number Placeholder 3">
            <a:extLst>
              <a:ext uri="{FF2B5EF4-FFF2-40B4-BE49-F238E27FC236}">
                <a16:creationId xmlns:a16="http://schemas.microsoft.com/office/drawing/2014/main" id="{1815BDD8-B2FA-4689-BDC0-70273C285FD0}"/>
              </a:ext>
            </a:extLst>
          </p:cNvPr>
          <p:cNvSpPr>
            <a:spLocks noGrp="1"/>
          </p:cNvSpPr>
          <p:nvPr>
            <p:ph type="sldNum" sz="quarter" idx="5"/>
          </p:nvPr>
        </p:nvSpPr>
        <p:spPr/>
        <p:txBody>
          <a:bodyPr/>
          <a:lstStyle>
            <a:lvl1pPr defTabSz="457200">
              <a:defRPr sz="2400">
                <a:solidFill>
                  <a:schemeClr val="tx1"/>
                </a:solidFill>
                <a:latin typeface="Arial" panose="020B0604020202020204" pitchFamily="34" charset="0"/>
                <a:ea typeface="MS PGothic" panose="020B0600070205080204" pitchFamily="34" charset="-128"/>
              </a:defRPr>
            </a:lvl1pPr>
            <a:lvl2pPr marL="742950" indent="-285750" defTabSz="457200">
              <a:defRPr sz="2400">
                <a:solidFill>
                  <a:schemeClr val="tx1"/>
                </a:solidFill>
                <a:latin typeface="Arial" panose="020B0604020202020204" pitchFamily="34" charset="0"/>
                <a:ea typeface="MS PGothic" panose="020B0600070205080204" pitchFamily="34" charset="-128"/>
              </a:defRPr>
            </a:lvl2pPr>
            <a:lvl3pPr marL="1143000" indent="-228600" defTabSz="457200">
              <a:defRPr sz="2400">
                <a:solidFill>
                  <a:schemeClr val="tx1"/>
                </a:solidFill>
                <a:latin typeface="Arial" panose="020B0604020202020204" pitchFamily="34" charset="0"/>
                <a:ea typeface="MS PGothic" panose="020B0600070205080204" pitchFamily="34" charset="-128"/>
              </a:defRPr>
            </a:lvl3pPr>
            <a:lvl4pPr marL="1600200" indent="-228600" defTabSz="457200">
              <a:defRPr sz="2400">
                <a:solidFill>
                  <a:schemeClr val="tx1"/>
                </a:solidFill>
                <a:latin typeface="Arial" panose="020B0604020202020204" pitchFamily="34" charset="0"/>
                <a:ea typeface="MS PGothic" panose="020B0600070205080204" pitchFamily="34" charset="-128"/>
              </a:defRPr>
            </a:lvl4pPr>
            <a:lvl5pPr marL="2057400" indent="-228600" defTabSz="4572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7B0BDBE4-E79E-4E56-94D6-7CCB3BC4782A}" type="slidenum">
              <a:rPr lang="en-US" altLang="en-US" sz="1200">
                <a:solidFill>
                  <a:srgbClr val="000000"/>
                </a:solidFill>
                <a:latin typeface="Calibri" panose="020F0502020204030204" pitchFamily="34" charset="0"/>
              </a:rPr>
              <a:pPr/>
              <a:t>29</a:t>
            </a:fld>
            <a:endParaRPr lang="en-US" altLang="en-US" sz="1200">
              <a:solidFill>
                <a:srgbClr val="000000"/>
              </a:solidFill>
              <a:latin typeface="Calibri" panose="020F050202020403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Slide Image Placeholder 1">
            <a:extLst>
              <a:ext uri="{FF2B5EF4-FFF2-40B4-BE49-F238E27FC236}">
                <a16:creationId xmlns:a16="http://schemas.microsoft.com/office/drawing/2014/main" id="{8AEBEE46-4CB9-4F19-89AB-21108A0560C4}"/>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83298" name="Notes Placeholder 2">
            <a:extLst>
              <a:ext uri="{FF2B5EF4-FFF2-40B4-BE49-F238E27FC236}">
                <a16:creationId xmlns:a16="http://schemas.microsoft.com/office/drawing/2014/main" id="{3BFC0B57-EA02-4BC4-A7E7-E5DD5C0AC433}"/>
              </a:ext>
            </a:extLst>
          </p:cNvPr>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a:p>
        </p:txBody>
      </p:sp>
      <p:sp>
        <p:nvSpPr>
          <p:cNvPr id="4" name="Slide Number Placeholder 3">
            <a:extLst>
              <a:ext uri="{FF2B5EF4-FFF2-40B4-BE49-F238E27FC236}">
                <a16:creationId xmlns:a16="http://schemas.microsoft.com/office/drawing/2014/main" id="{1815BDD8-B2FA-4689-BDC0-70273C285FD0}"/>
              </a:ext>
            </a:extLst>
          </p:cNvPr>
          <p:cNvSpPr>
            <a:spLocks noGrp="1"/>
          </p:cNvSpPr>
          <p:nvPr>
            <p:ph type="sldNum" sz="quarter" idx="5"/>
          </p:nvPr>
        </p:nvSpPr>
        <p:spPr/>
        <p:txBody>
          <a:bodyPr/>
          <a:lstStyle>
            <a:lvl1pPr defTabSz="457200">
              <a:defRPr sz="2400">
                <a:solidFill>
                  <a:schemeClr val="tx1"/>
                </a:solidFill>
                <a:latin typeface="Arial" panose="020B0604020202020204" pitchFamily="34" charset="0"/>
                <a:ea typeface="MS PGothic" panose="020B0600070205080204" pitchFamily="34" charset="-128"/>
              </a:defRPr>
            </a:lvl1pPr>
            <a:lvl2pPr marL="742950" indent="-285750" defTabSz="457200">
              <a:defRPr sz="2400">
                <a:solidFill>
                  <a:schemeClr val="tx1"/>
                </a:solidFill>
                <a:latin typeface="Arial" panose="020B0604020202020204" pitchFamily="34" charset="0"/>
                <a:ea typeface="MS PGothic" panose="020B0600070205080204" pitchFamily="34" charset="-128"/>
              </a:defRPr>
            </a:lvl2pPr>
            <a:lvl3pPr marL="1143000" indent="-228600" defTabSz="457200">
              <a:defRPr sz="2400">
                <a:solidFill>
                  <a:schemeClr val="tx1"/>
                </a:solidFill>
                <a:latin typeface="Arial" panose="020B0604020202020204" pitchFamily="34" charset="0"/>
                <a:ea typeface="MS PGothic" panose="020B0600070205080204" pitchFamily="34" charset="-128"/>
              </a:defRPr>
            </a:lvl3pPr>
            <a:lvl4pPr marL="1600200" indent="-228600" defTabSz="457200">
              <a:defRPr sz="2400">
                <a:solidFill>
                  <a:schemeClr val="tx1"/>
                </a:solidFill>
                <a:latin typeface="Arial" panose="020B0604020202020204" pitchFamily="34" charset="0"/>
                <a:ea typeface="MS PGothic" panose="020B0600070205080204" pitchFamily="34" charset="-128"/>
              </a:defRPr>
            </a:lvl4pPr>
            <a:lvl5pPr marL="2057400" indent="-228600" defTabSz="4572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7B0BDBE4-E79E-4E56-94D6-7CCB3BC4782A}" type="slidenum">
              <a:rPr lang="en-US" altLang="en-US" sz="1200">
                <a:solidFill>
                  <a:srgbClr val="000000"/>
                </a:solidFill>
                <a:latin typeface="Calibri" panose="020F0502020204030204" pitchFamily="34" charset="0"/>
              </a:rPr>
              <a:pPr/>
              <a:t>30</a:t>
            </a:fld>
            <a:endParaRPr lang="en-US" altLang="en-US" sz="1200">
              <a:solidFill>
                <a:srgbClr val="000000"/>
              </a:solidFill>
              <a:latin typeface="Calibri" panose="020F050202020403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7225D3-9CA5-450C-A5FC-EF455E6A01B6}" type="slidenum">
              <a:rPr lang="en-GB" smtClean="0"/>
              <a:t>31</a:t>
            </a:fld>
            <a:endParaRPr lang="en-GB"/>
          </a:p>
        </p:txBody>
      </p:sp>
    </p:spTree>
    <p:extLst>
      <p:ext uri="{BB962C8B-B14F-4D97-AF65-F5344CB8AC3E}">
        <p14:creationId xmlns:p14="http://schemas.microsoft.com/office/powerpoint/2010/main" val="24090357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7225D3-9CA5-450C-A5FC-EF455E6A01B6}" type="slidenum">
              <a:rPr lang="en-GB" smtClean="0"/>
              <a:t>3</a:t>
            </a:fld>
            <a:endParaRPr lang="en-GB"/>
          </a:p>
        </p:txBody>
      </p:sp>
    </p:spTree>
    <p:extLst>
      <p:ext uri="{BB962C8B-B14F-4D97-AF65-F5344CB8AC3E}">
        <p14:creationId xmlns:p14="http://schemas.microsoft.com/office/powerpoint/2010/main" val="25741566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D385DD7-F872-4548-9656-2048B165945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329806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D385DD7-F872-4548-9656-2048B165945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329806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D385DD7-F872-4548-9656-2048B165945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329806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7225D3-9CA5-450C-A5FC-EF455E6A01B6}" type="slidenum">
              <a:rPr lang="en-GB" smtClean="0"/>
              <a:t>38</a:t>
            </a:fld>
            <a:endParaRPr lang="en-GB"/>
          </a:p>
        </p:txBody>
      </p:sp>
    </p:spTree>
    <p:extLst>
      <p:ext uri="{BB962C8B-B14F-4D97-AF65-F5344CB8AC3E}">
        <p14:creationId xmlns:p14="http://schemas.microsoft.com/office/powerpoint/2010/main" val="41838713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p3:notes"/>
          <p:cNvSpPr txBox="1">
            <a:spLocks noGrp="1"/>
          </p:cNvSpPr>
          <p:nvPr>
            <p:ph type="body" idx="1"/>
          </p:nvPr>
        </p:nvSpPr>
        <p:spPr>
          <a:xfrm>
            <a:off x="664990" y="4699631"/>
            <a:ext cx="5319920" cy="3845153"/>
          </a:xfrm>
          <a:prstGeom prst="rect">
            <a:avLst/>
          </a:prstGeom>
        </p:spPr>
        <p:txBody>
          <a:bodyPr spcFirstLastPara="1" wrap="square" lIns="91425" tIns="45700" rIns="91425" bIns="45700" anchor="t" anchorCtr="0">
            <a:noAutofit/>
          </a:bodyPr>
          <a:lstStyle/>
          <a:p>
            <a:pPr marL="228600" lvl="0" indent="-228600" algn="l" rtl="0">
              <a:spcBef>
                <a:spcPts val="0"/>
              </a:spcBef>
              <a:spcAft>
                <a:spcPts val="0"/>
              </a:spcAft>
              <a:buAutoNum type="arabicPeriod"/>
            </a:pPr>
            <a:endParaRPr dirty="0"/>
          </a:p>
        </p:txBody>
      </p:sp>
      <p:sp>
        <p:nvSpPr>
          <p:cNvPr id="64" name="Google Shape;64;p3:notes"/>
          <p:cNvSpPr>
            <a:spLocks noGrp="1" noRot="1" noChangeAspect="1"/>
          </p:cNvSpPr>
          <p:nvPr>
            <p:ph type="sldImg" idx="2"/>
          </p:nvPr>
        </p:nvSpPr>
        <p:spPr>
          <a:xfrm>
            <a:off x="396875" y="1220788"/>
            <a:ext cx="5856288" cy="32956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927489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B74E22-0FD5-4680-BFF6-ACC73EC5925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25247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B74E22-0FD5-4680-BFF6-ACC73EC5925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736522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B74E22-0FD5-4680-BFF6-ACC73EC5925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916521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7225D3-9CA5-450C-A5FC-EF455E6A01B6}" type="slidenum">
              <a:rPr lang="en-GB" smtClean="0"/>
              <a:t>47</a:t>
            </a:fld>
            <a:endParaRPr lang="en-GB"/>
          </a:p>
        </p:txBody>
      </p:sp>
    </p:spTree>
    <p:extLst>
      <p:ext uri="{BB962C8B-B14F-4D97-AF65-F5344CB8AC3E}">
        <p14:creationId xmlns:p14="http://schemas.microsoft.com/office/powerpoint/2010/main" val="215421789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D385DD7-F872-4548-9656-2048B165945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329806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6627" name="Notes Placeholder 2"/>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a:spcBef>
                <a:spcPct val="0"/>
              </a:spcBef>
            </a:pPr>
            <a:endParaRPr lang="en-US">
              <a:latin typeface="Calibri" charset="0"/>
            </a:endParaRPr>
          </a:p>
        </p:txBody>
      </p:sp>
      <p:sp>
        <p:nvSpPr>
          <p:cNvPr id="26628" name="Slide Number Placeholder 3"/>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0275">
              <a:defRPr>
                <a:solidFill>
                  <a:schemeClr val="tx1"/>
                </a:solidFill>
                <a:latin typeface="Calibri" charset="0"/>
                <a:ea typeface="ＭＳ Ｐゴシック" charset="0"/>
              </a:defRPr>
            </a:lvl1pPr>
            <a:lvl2pPr marL="742950" indent="-285750" defTabSz="930275">
              <a:defRPr>
                <a:solidFill>
                  <a:schemeClr val="tx1"/>
                </a:solidFill>
                <a:latin typeface="Calibri" charset="0"/>
                <a:ea typeface="ＭＳ Ｐゴシック" charset="0"/>
              </a:defRPr>
            </a:lvl2pPr>
            <a:lvl3pPr marL="1143000" indent="-228600" defTabSz="930275">
              <a:defRPr>
                <a:solidFill>
                  <a:schemeClr val="tx1"/>
                </a:solidFill>
                <a:latin typeface="Calibri" charset="0"/>
                <a:ea typeface="ＭＳ Ｐゴシック" charset="0"/>
              </a:defRPr>
            </a:lvl3pPr>
            <a:lvl4pPr marL="1600200" indent="-228600" defTabSz="930275">
              <a:defRPr>
                <a:solidFill>
                  <a:schemeClr val="tx1"/>
                </a:solidFill>
                <a:latin typeface="Calibri" charset="0"/>
                <a:ea typeface="ＭＳ Ｐゴシック" charset="0"/>
              </a:defRPr>
            </a:lvl4pPr>
            <a:lvl5pPr marL="2057400" indent="-228600" defTabSz="930275">
              <a:defRPr>
                <a:solidFill>
                  <a:schemeClr val="tx1"/>
                </a:solidFill>
                <a:latin typeface="Calibri" charset="0"/>
                <a:ea typeface="ＭＳ Ｐゴシック" charset="0"/>
              </a:defRPr>
            </a:lvl5pPr>
            <a:lvl6pPr marL="2514600" indent="-228600" defTabSz="930275" fontAlgn="base">
              <a:spcBef>
                <a:spcPct val="0"/>
              </a:spcBef>
              <a:spcAft>
                <a:spcPct val="0"/>
              </a:spcAft>
              <a:defRPr>
                <a:solidFill>
                  <a:schemeClr val="tx1"/>
                </a:solidFill>
                <a:latin typeface="Calibri" charset="0"/>
                <a:ea typeface="ＭＳ Ｐゴシック" charset="0"/>
              </a:defRPr>
            </a:lvl6pPr>
            <a:lvl7pPr marL="2971800" indent="-228600" defTabSz="930275" fontAlgn="base">
              <a:spcBef>
                <a:spcPct val="0"/>
              </a:spcBef>
              <a:spcAft>
                <a:spcPct val="0"/>
              </a:spcAft>
              <a:defRPr>
                <a:solidFill>
                  <a:schemeClr val="tx1"/>
                </a:solidFill>
                <a:latin typeface="Calibri" charset="0"/>
                <a:ea typeface="ＭＳ Ｐゴシック" charset="0"/>
              </a:defRPr>
            </a:lvl7pPr>
            <a:lvl8pPr marL="3429000" indent="-228600" defTabSz="930275" fontAlgn="base">
              <a:spcBef>
                <a:spcPct val="0"/>
              </a:spcBef>
              <a:spcAft>
                <a:spcPct val="0"/>
              </a:spcAft>
              <a:defRPr>
                <a:solidFill>
                  <a:schemeClr val="tx1"/>
                </a:solidFill>
                <a:latin typeface="Calibri" charset="0"/>
                <a:ea typeface="ＭＳ Ｐゴシック" charset="0"/>
              </a:defRPr>
            </a:lvl8pPr>
            <a:lvl9pPr marL="3886200" indent="-228600" defTabSz="930275" fontAlgn="base">
              <a:spcBef>
                <a:spcPct val="0"/>
              </a:spcBef>
              <a:spcAft>
                <a:spcPct val="0"/>
              </a:spcAft>
              <a:defRPr>
                <a:solidFill>
                  <a:schemeClr val="tx1"/>
                </a:solidFill>
                <a:latin typeface="Calibri" charset="0"/>
                <a:ea typeface="ＭＳ Ｐゴシック" charset="0"/>
              </a:defRPr>
            </a:lvl9pPr>
          </a:lstStyle>
          <a:p>
            <a:fld id="{E9D81F86-AD1B-9C4E-BA2A-F1D697317CF6}" type="slidenum">
              <a:rPr lang="en-US">
                <a:solidFill>
                  <a:srgbClr val="000000"/>
                </a:solidFill>
              </a:rPr>
              <a:pPr/>
              <a:t>4</a:t>
            </a:fld>
            <a:endParaRPr lang="en-US">
              <a:solidFill>
                <a:srgbClr val="000000"/>
              </a:solidFil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D385DD7-F872-4548-9656-2048B165945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329806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D385DD7-F872-4548-9656-2048B165945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3298067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7225D3-9CA5-450C-A5FC-EF455E6A01B6}" type="slidenum">
              <a:rPr lang="en-GB" smtClean="0"/>
              <a:t>51</a:t>
            </a:fld>
            <a:endParaRPr lang="en-GB"/>
          </a:p>
        </p:txBody>
      </p:sp>
    </p:spTree>
    <p:extLst>
      <p:ext uri="{BB962C8B-B14F-4D97-AF65-F5344CB8AC3E}">
        <p14:creationId xmlns:p14="http://schemas.microsoft.com/office/powerpoint/2010/main" val="173874331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D385DD7-F872-4548-9656-2048B165945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3298067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D385DD7-F872-4548-9656-2048B165945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3298067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8"/>
        <p:cNvGrpSpPr/>
        <p:nvPr/>
      </p:nvGrpSpPr>
      <p:grpSpPr>
        <a:xfrm>
          <a:off x="0" y="0"/>
          <a:ext cx="0" cy="0"/>
          <a:chOff x="0" y="0"/>
          <a:chExt cx="0" cy="0"/>
        </a:xfrm>
      </p:grpSpPr>
      <p:sp>
        <p:nvSpPr>
          <p:cNvPr id="1089" name="Google Shape;1089;p44:notes"/>
          <p:cNvSpPr txBox="1">
            <a:spLocks noGrp="1"/>
          </p:cNvSpPr>
          <p:nvPr>
            <p:ph type="body" idx="1"/>
          </p:nvPr>
        </p:nvSpPr>
        <p:spPr>
          <a:xfrm>
            <a:off x="694874" y="4857590"/>
            <a:ext cx="5558987" cy="3974394"/>
          </a:xfrm>
          <a:prstGeom prst="rect">
            <a:avLst/>
          </a:prstGeom>
          <a:noFill/>
          <a:ln>
            <a:noFill/>
          </a:ln>
        </p:spPr>
        <p:txBody>
          <a:bodyPr spcFirstLastPara="1" wrap="square" lIns="94932" tIns="47453" rIns="94932" bIns="47453" anchor="t" anchorCtr="0">
            <a:noAutofit/>
          </a:bodyPr>
          <a:lstStyle/>
          <a:p>
            <a:pPr>
              <a:buClr>
                <a:schemeClr val="dk1"/>
              </a:buClr>
              <a:buSzPts val="1200"/>
            </a:pPr>
            <a:endParaRPr/>
          </a:p>
        </p:txBody>
      </p:sp>
      <p:sp>
        <p:nvSpPr>
          <p:cNvPr id="1090" name="Google Shape;1090;p44:notes"/>
          <p:cNvSpPr>
            <a:spLocks noGrp="1" noRot="1" noChangeAspect="1"/>
          </p:cNvSpPr>
          <p:nvPr>
            <p:ph type="sldImg" idx="2"/>
          </p:nvPr>
        </p:nvSpPr>
        <p:spPr>
          <a:xfrm>
            <a:off x="447675" y="1262063"/>
            <a:ext cx="6053138" cy="34051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6627" name="Notes Placeholder 2"/>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a:spcBef>
                <a:spcPct val="0"/>
              </a:spcBef>
            </a:pPr>
            <a:endParaRPr lang="en-US">
              <a:latin typeface="Calibri" charset="0"/>
            </a:endParaRPr>
          </a:p>
        </p:txBody>
      </p:sp>
      <p:sp>
        <p:nvSpPr>
          <p:cNvPr id="26628" name="Slide Number Placeholder 3"/>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0275">
              <a:defRPr>
                <a:solidFill>
                  <a:schemeClr val="tx1"/>
                </a:solidFill>
                <a:latin typeface="Calibri" charset="0"/>
                <a:ea typeface="ＭＳ Ｐゴシック" charset="0"/>
              </a:defRPr>
            </a:lvl1pPr>
            <a:lvl2pPr marL="742950" indent="-285750" defTabSz="930275">
              <a:defRPr>
                <a:solidFill>
                  <a:schemeClr val="tx1"/>
                </a:solidFill>
                <a:latin typeface="Calibri" charset="0"/>
                <a:ea typeface="ＭＳ Ｐゴシック" charset="0"/>
              </a:defRPr>
            </a:lvl2pPr>
            <a:lvl3pPr marL="1143000" indent="-228600" defTabSz="930275">
              <a:defRPr>
                <a:solidFill>
                  <a:schemeClr val="tx1"/>
                </a:solidFill>
                <a:latin typeface="Calibri" charset="0"/>
                <a:ea typeface="ＭＳ Ｐゴシック" charset="0"/>
              </a:defRPr>
            </a:lvl3pPr>
            <a:lvl4pPr marL="1600200" indent="-228600" defTabSz="930275">
              <a:defRPr>
                <a:solidFill>
                  <a:schemeClr val="tx1"/>
                </a:solidFill>
                <a:latin typeface="Calibri" charset="0"/>
                <a:ea typeface="ＭＳ Ｐゴシック" charset="0"/>
              </a:defRPr>
            </a:lvl4pPr>
            <a:lvl5pPr marL="2057400" indent="-228600" defTabSz="930275">
              <a:defRPr>
                <a:solidFill>
                  <a:schemeClr val="tx1"/>
                </a:solidFill>
                <a:latin typeface="Calibri" charset="0"/>
                <a:ea typeface="ＭＳ Ｐゴシック" charset="0"/>
              </a:defRPr>
            </a:lvl5pPr>
            <a:lvl6pPr marL="2514600" indent="-228600" defTabSz="930275" fontAlgn="base">
              <a:spcBef>
                <a:spcPct val="0"/>
              </a:spcBef>
              <a:spcAft>
                <a:spcPct val="0"/>
              </a:spcAft>
              <a:defRPr>
                <a:solidFill>
                  <a:schemeClr val="tx1"/>
                </a:solidFill>
                <a:latin typeface="Calibri" charset="0"/>
                <a:ea typeface="ＭＳ Ｐゴシック" charset="0"/>
              </a:defRPr>
            </a:lvl6pPr>
            <a:lvl7pPr marL="2971800" indent="-228600" defTabSz="930275" fontAlgn="base">
              <a:spcBef>
                <a:spcPct val="0"/>
              </a:spcBef>
              <a:spcAft>
                <a:spcPct val="0"/>
              </a:spcAft>
              <a:defRPr>
                <a:solidFill>
                  <a:schemeClr val="tx1"/>
                </a:solidFill>
                <a:latin typeface="Calibri" charset="0"/>
                <a:ea typeface="ＭＳ Ｐゴシック" charset="0"/>
              </a:defRPr>
            </a:lvl7pPr>
            <a:lvl8pPr marL="3429000" indent="-228600" defTabSz="930275" fontAlgn="base">
              <a:spcBef>
                <a:spcPct val="0"/>
              </a:spcBef>
              <a:spcAft>
                <a:spcPct val="0"/>
              </a:spcAft>
              <a:defRPr>
                <a:solidFill>
                  <a:schemeClr val="tx1"/>
                </a:solidFill>
                <a:latin typeface="Calibri" charset="0"/>
                <a:ea typeface="ＭＳ Ｐゴシック" charset="0"/>
              </a:defRPr>
            </a:lvl8pPr>
            <a:lvl9pPr marL="3886200" indent="-228600" defTabSz="930275" fontAlgn="base">
              <a:spcBef>
                <a:spcPct val="0"/>
              </a:spcBef>
              <a:spcAft>
                <a:spcPct val="0"/>
              </a:spcAft>
              <a:defRPr>
                <a:solidFill>
                  <a:schemeClr val="tx1"/>
                </a:solidFill>
                <a:latin typeface="Calibri" charset="0"/>
                <a:ea typeface="ＭＳ Ｐゴシック" charset="0"/>
              </a:defRPr>
            </a:lvl9pPr>
          </a:lstStyle>
          <a:p>
            <a:fld id="{E9D81F86-AD1B-9C4E-BA2A-F1D697317CF6}" type="slidenum">
              <a:rPr lang="en-US">
                <a:solidFill>
                  <a:srgbClr val="000000"/>
                </a:solidFill>
              </a:rPr>
              <a:pPr/>
              <a:t>5</a:t>
            </a:fld>
            <a:endParaRPr lang="en-US">
              <a:solidFill>
                <a:srgbClr val="000000"/>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a:extLst>
              <a:ext uri="{FF2B5EF4-FFF2-40B4-BE49-F238E27FC236}">
                <a16:creationId xmlns:a16="http://schemas.microsoft.com/office/drawing/2014/main" id="{2881D312-0085-4B3F-8F93-4A9293271BF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80899" name="Notes Placeholder 2">
            <a:extLst>
              <a:ext uri="{FF2B5EF4-FFF2-40B4-BE49-F238E27FC236}">
                <a16:creationId xmlns:a16="http://schemas.microsoft.com/office/drawing/2014/main" id="{DC76E8C5-93A5-49C9-935B-B56FA3BEFDD6}"/>
              </a:ext>
            </a:extLst>
          </p:cNvPr>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en-GB" altLang="x-none"/>
          </a:p>
        </p:txBody>
      </p:sp>
      <p:sp>
        <p:nvSpPr>
          <p:cNvPr id="80900" name="Slide Number Placeholder 3">
            <a:extLst>
              <a:ext uri="{FF2B5EF4-FFF2-40B4-BE49-F238E27FC236}">
                <a16:creationId xmlns:a16="http://schemas.microsoft.com/office/drawing/2014/main" id="{2D76FB30-DBAF-46B7-A07E-E962D8B61EC8}"/>
              </a:ext>
            </a:extLst>
          </p:cNvPr>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2CDE37A-5DAA-4186-9ACA-8B5D46DA1E83}" type="slidenum">
              <a:rPr kumimoji="0" lang="x-none" altLang="x-none" sz="1200" b="0" i="0" u="none" strike="noStrike" kern="1200" cap="none" spc="0" normalizeH="0" baseline="0" noProof="0" smtClean="0">
                <a:ln>
                  <a:noFill/>
                </a:ln>
                <a:solidFill>
                  <a:prstClr val="black"/>
                </a:solidFill>
                <a:effectLst/>
                <a:uLnTx/>
                <a:uFillTx/>
                <a:latin typeface="Calibri" panose="020F0502020204030204" pitchFamily="34"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x-none" altLang="x-none"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r>
              <a:rPr lang="en-US" dirty="0"/>
              <a:t>Measles Coverage (%)</a:t>
            </a:r>
            <a:r>
              <a:rPr lang="en-US" baseline="0" dirty="0"/>
              <a:t> and Number of Children Unimmunized in 2018</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480E73-9B21-46EC-9078-140695CB34F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147219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214AAF-AC0A-4724-AD2E-7632C291A42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875551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BFCA1B7-74E8-4748-8F15-C64EE63C53B3}"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
        <p:nvSpPr>
          <p:cNvPr id="14339"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14340"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endParaRPr lang="en-GB"/>
          </a:p>
        </p:txBody>
      </p:sp>
    </p:spTree>
    <p:extLst>
      <p:ext uri="{BB962C8B-B14F-4D97-AF65-F5344CB8AC3E}">
        <p14:creationId xmlns:p14="http://schemas.microsoft.com/office/powerpoint/2010/main" val="26495134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7225D3-9CA5-450C-A5FC-EF455E6A01B6}" type="slidenum">
              <a:rPr lang="en-GB" smtClean="0"/>
              <a:t>14</a:t>
            </a:fld>
            <a:endParaRPr lang="en-GB"/>
          </a:p>
        </p:txBody>
      </p:sp>
    </p:spTree>
    <p:extLst>
      <p:ext uri="{BB962C8B-B14F-4D97-AF65-F5344CB8AC3E}">
        <p14:creationId xmlns:p14="http://schemas.microsoft.com/office/powerpoint/2010/main" val="827650676"/>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tags" Target="../tags/tag24.xml"/><Relationship Id="rId13" Type="http://schemas.openxmlformats.org/officeDocument/2006/relationships/tags" Target="../tags/tag29.xml"/><Relationship Id="rId18" Type="http://schemas.openxmlformats.org/officeDocument/2006/relationships/tags" Target="../tags/tag34.xml"/><Relationship Id="rId3" Type="http://schemas.openxmlformats.org/officeDocument/2006/relationships/tags" Target="../tags/tag19.xml"/><Relationship Id="rId21" Type="http://schemas.openxmlformats.org/officeDocument/2006/relationships/slideMaster" Target="../slideMasters/slideMaster1.xml"/><Relationship Id="rId7" Type="http://schemas.openxmlformats.org/officeDocument/2006/relationships/tags" Target="../tags/tag23.xml"/><Relationship Id="rId12" Type="http://schemas.openxmlformats.org/officeDocument/2006/relationships/tags" Target="../tags/tag28.xml"/><Relationship Id="rId17" Type="http://schemas.openxmlformats.org/officeDocument/2006/relationships/tags" Target="../tags/tag33.xml"/><Relationship Id="rId25" Type="http://schemas.openxmlformats.org/officeDocument/2006/relationships/image" Target="../media/image2.emf"/><Relationship Id="rId2" Type="http://schemas.openxmlformats.org/officeDocument/2006/relationships/tags" Target="../tags/tag18.xml"/><Relationship Id="rId16" Type="http://schemas.openxmlformats.org/officeDocument/2006/relationships/tags" Target="../tags/tag32.xml"/><Relationship Id="rId20" Type="http://schemas.openxmlformats.org/officeDocument/2006/relationships/tags" Target="../tags/tag36.xml"/><Relationship Id="rId1" Type="http://schemas.openxmlformats.org/officeDocument/2006/relationships/vmlDrawing" Target="../drawings/vmlDrawing2.vml"/><Relationship Id="rId6" Type="http://schemas.openxmlformats.org/officeDocument/2006/relationships/tags" Target="../tags/tag22.xml"/><Relationship Id="rId11" Type="http://schemas.openxmlformats.org/officeDocument/2006/relationships/tags" Target="../tags/tag27.xml"/><Relationship Id="rId24" Type="http://schemas.openxmlformats.org/officeDocument/2006/relationships/oleObject" Target="../embeddings/oleObject3.bin"/><Relationship Id="rId5" Type="http://schemas.openxmlformats.org/officeDocument/2006/relationships/tags" Target="../tags/tag21.xml"/><Relationship Id="rId15" Type="http://schemas.openxmlformats.org/officeDocument/2006/relationships/tags" Target="../tags/tag31.xml"/><Relationship Id="rId23" Type="http://schemas.openxmlformats.org/officeDocument/2006/relationships/image" Target="../media/image1.emf"/><Relationship Id="rId10" Type="http://schemas.openxmlformats.org/officeDocument/2006/relationships/tags" Target="../tags/tag26.xml"/><Relationship Id="rId19" Type="http://schemas.openxmlformats.org/officeDocument/2006/relationships/tags" Target="../tags/tag35.xml"/><Relationship Id="rId4" Type="http://schemas.openxmlformats.org/officeDocument/2006/relationships/tags" Target="../tags/tag20.xml"/><Relationship Id="rId9" Type="http://schemas.openxmlformats.org/officeDocument/2006/relationships/tags" Target="../tags/tag25.xml"/><Relationship Id="rId14" Type="http://schemas.openxmlformats.org/officeDocument/2006/relationships/tags" Target="../tags/tag30.xml"/><Relationship Id="rId22" Type="http://schemas.openxmlformats.org/officeDocument/2006/relationships/oleObject" Target="../embeddings/oleObject2.bin"/></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tags" Target="../tags/tag46.xml"/><Relationship Id="rId7" Type="http://schemas.openxmlformats.org/officeDocument/2006/relationships/image" Target="../media/image4.jpeg"/><Relationship Id="rId2" Type="http://schemas.openxmlformats.org/officeDocument/2006/relationships/tags" Target="../tags/tag45.xml"/><Relationship Id="rId1" Type="http://schemas.openxmlformats.org/officeDocument/2006/relationships/vmlDrawing" Target="../drawings/vmlDrawing9.vml"/><Relationship Id="rId6" Type="http://schemas.openxmlformats.org/officeDocument/2006/relationships/image" Target="../media/image3.emf"/><Relationship Id="rId5" Type="http://schemas.openxmlformats.org/officeDocument/2006/relationships/oleObject" Target="../embeddings/oleObject12.bin"/><Relationship Id="rId4" Type="http://schemas.openxmlformats.org/officeDocument/2006/relationships/slideMaster" Target="../slideMasters/slideMaster2.xml"/><Relationship Id="rId9" Type="http://schemas.openxmlformats.org/officeDocument/2006/relationships/oleObject" Target="../embeddings/oleObject13.bin"/></Relationships>
</file>

<file path=ppt/slideLayouts/_rels/slideLayout11.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5.jpeg"/><Relationship Id="rId2" Type="http://schemas.openxmlformats.org/officeDocument/2006/relationships/tags" Target="../tags/tag47.xml"/><Relationship Id="rId1" Type="http://schemas.openxmlformats.org/officeDocument/2006/relationships/vmlDrawing" Target="../drawings/vmlDrawing10.vml"/><Relationship Id="rId6" Type="http://schemas.openxmlformats.org/officeDocument/2006/relationships/image" Target="../media/image4.jpeg"/><Relationship Id="rId5" Type="http://schemas.openxmlformats.org/officeDocument/2006/relationships/image" Target="../media/image3.emf"/><Relationship Id="rId4" Type="http://schemas.openxmlformats.org/officeDocument/2006/relationships/oleObject" Target="../embeddings/oleObject14.bin"/></Relationships>
</file>

<file path=ppt/slideLayouts/_rels/slideLayout12.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5.jpeg"/><Relationship Id="rId2" Type="http://schemas.openxmlformats.org/officeDocument/2006/relationships/tags" Target="../tags/tag48.xml"/><Relationship Id="rId1" Type="http://schemas.openxmlformats.org/officeDocument/2006/relationships/vmlDrawing" Target="../drawings/vmlDrawing11.vml"/><Relationship Id="rId6" Type="http://schemas.openxmlformats.org/officeDocument/2006/relationships/image" Target="../media/image4.jpeg"/><Relationship Id="rId5" Type="http://schemas.openxmlformats.org/officeDocument/2006/relationships/image" Target="../media/image3.emf"/><Relationship Id="rId4" Type="http://schemas.openxmlformats.org/officeDocument/2006/relationships/oleObject" Target="../embeddings/oleObject15.bin"/></Relationships>
</file>

<file path=ppt/slideLayouts/_rels/slideLayout13.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5.jpeg"/><Relationship Id="rId2" Type="http://schemas.openxmlformats.org/officeDocument/2006/relationships/tags" Target="../tags/tag49.xml"/><Relationship Id="rId1" Type="http://schemas.openxmlformats.org/officeDocument/2006/relationships/vmlDrawing" Target="../drawings/vmlDrawing12.vml"/><Relationship Id="rId6" Type="http://schemas.openxmlformats.org/officeDocument/2006/relationships/image" Target="../media/image4.jpeg"/><Relationship Id="rId5" Type="http://schemas.openxmlformats.org/officeDocument/2006/relationships/image" Target="../media/image3.emf"/><Relationship Id="rId4" Type="http://schemas.openxmlformats.org/officeDocument/2006/relationships/oleObject" Target="../embeddings/oleObject16.bin"/></Relationships>
</file>

<file path=ppt/slideLayouts/_rels/slideLayout14.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5.jpeg"/><Relationship Id="rId2" Type="http://schemas.openxmlformats.org/officeDocument/2006/relationships/tags" Target="../tags/tag50.xml"/><Relationship Id="rId1" Type="http://schemas.openxmlformats.org/officeDocument/2006/relationships/vmlDrawing" Target="../drawings/vmlDrawing13.vml"/><Relationship Id="rId6" Type="http://schemas.openxmlformats.org/officeDocument/2006/relationships/image" Target="../media/image4.jpeg"/><Relationship Id="rId5" Type="http://schemas.openxmlformats.org/officeDocument/2006/relationships/image" Target="../media/image3.emf"/><Relationship Id="rId4" Type="http://schemas.openxmlformats.org/officeDocument/2006/relationships/oleObject" Target="../embeddings/oleObject17.bin"/></Relationships>
</file>

<file path=ppt/slideLayouts/_rels/slideLayout15.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5.jpeg"/><Relationship Id="rId2" Type="http://schemas.openxmlformats.org/officeDocument/2006/relationships/tags" Target="../tags/tag51.xml"/><Relationship Id="rId1" Type="http://schemas.openxmlformats.org/officeDocument/2006/relationships/vmlDrawing" Target="../drawings/vmlDrawing14.vml"/><Relationship Id="rId6" Type="http://schemas.openxmlformats.org/officeDocument/2006/relationships/image" Target="../media/image4.jpeg"/><Relationship Id="rId5" Type="http://schemas.openxmlformats.org/officeDocument/2006/relationships/image" Target="../media/image3.emf"/><Relationship Id="rId4" Type="http://schemas.openxmlformats.org/officeDocument/2006/relationships/oleObject" Target="../embeddings/oleObject18.bin"/></Relationships>
</file>

<file path=ppt/slideLayouts/_rels/slideLayout16.xml.rels><?xml version="1.0" encoding="UTF-8" standalone="yes"?>
<Relationships xmlns="http://schemas.openxmlformats.org/package/2006/relationships"><Relationship Id="rId3" Type="http://schemas.openxmlformats.org/officeDocument/2006/relationships/slideMaster" Target="../slideMasters/slideMaster3.xml"/><Relationship Id="rId7" Type="http://schemas.openxmlformats.org/officeDocument/2006/relationships/image" Target="../media/image5.jpeg"/><Relationship Id="rId2" Type="http://schemas.openxmlformats.org/officeDocument/2006/relationships/tags" Target="../tags/tag53.xml"/><Relationship Id="rId1" Type="http://schemas.openxmlformats.org/officeDocument/2006/relationships/vmlDrawing" Target="../drawings/vmlDrawing16.vml"/><Relationship Id="rId6" Type="http://schemas.openxmlformats.org/officeDocument/2006/relationships/image" Target="../media/image4.jpeg"/><Relationship Id="rId5" Type="http://schemas.openxmlformats.org/officeDocument/2006/relationships/image" Target="../media/image3.emf"/><Relationship Id="rId4" Type="http://schemas.openxmlformats.org/officeDocument/2006/relationships/oleObject" Target="../embeddings/oleObject20.bin"/></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tags" Target="../tags/tag55.xml"/><Relationship Id="rId7" Type="http://schemas.openxmlformats.org/officeDocument/2006/relationships/image" Target="../media/image4.jpeg"/><Relationship Id="rId2" Type="http://schemas.openxmlformats.org/officeDocument/2006/relationships/tags" Target="../tags/tag54.xml"/><Relationship Id="rId1" Type="http://schemas.openxmlformats.org/officeDocument/2006/relationships/vmlDrawing" Target="../drawings/vmlDrawing17.vml"/><Relationship Id="rId6" Type="http://schemas.openxmlformats.org/officeDocument/2006/relationships/image" Target="../media/image3.emf"/><Relationship Id="rId5" Type="http://schemas.openxmlformats.org/officeDocument/2006/relationships/oleObject" Target="../embeddings/oleObject21.bin"/><Relationship Id="rId4" Type="http://schemas.openxmlformats.org/officeDocument/2006/relationships/slideMaster" Target="../slideMasters/slideMaster3.xml"/><Relationship Id="rId9" Type="http://schemas.openxmlformats.org/officeDocument/2006/relationships/oleObject" Target="../embeddings/oleObject22.bin"/></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tags" Target="../tags/tag57.xml"/><Relationship Id="rId7" Type="http://schemas.openxmlformats.org/officeDocument/2006/relationships/image" Target="../media/image4.jpeg"/><Relationship Id="rId2" Type="http://schemas.openxmlformats.org/officeDocument/2006/relationships/tags" Target="../tags/tag56.xml"/><Relationship Id="rId1" Type="http://schemas.openxmlformats.org/officeDocument/2006/relationships/vmlDrawing" Target="../drawings/vmlDrawing18.vml"/><Relationship Id="rId6" Type="http://schemas.openxmlformats.org/officeDocument/2006/relationships/image" Target="../media/image3.emf"/><Relationship Id="rId5" Type="http://schemas.openxmlformats.org/officeDocument/2006/relationships/oleObject" Target="../embeddings/oleObject23.bin"/><Relationship Id="rId10" Type="http://schemas.openxmlformats.org/officeDocument/2006/relationships/image" Target="../media/image6.emf"/><Relationship Id="rId4" Type="http://schemas.openxmlformats.org/officeDocument/2006/relationships/slideMaster" Target="../slideMasters/slideMaster3.xml"/><Relationship Id="rId9" Type="http://schemas.openxmlformats.org/officeDocument/2006/relationships/oleObject" Target="../embeddings/oleObject24.bin"/></Relationships>
</file>

<file path=ppt/slideLayouts/_rels/slideLayout19.xml.rels><?xml version="1.0" encoding="UTF-8" standalone="yes"?>
<Relationships xmlns="http://schemas.openxmlformats.org/package/2006/relationships"><Relationship Id="rId3" Type="http://schemas.openxmlformats.org/officeDocument/2006/relationships/slideMaster" Target="../slideMasters/slideMaster3.xml"/><Relationship Id="rId7" Type="http://schemas.openxmlformats.org/officeDocument/2006/relationships/image" Target="../media/image5.jpeg"/><Relationship Id="rId2" Type="http://schemas.openxmlformats.org/officeDocument/2006/relationships/tags" Target="../tags/tag58.xml"/><Relationship Id="rId1" Type="http://schemas.openxmlformats.org/officeDocument/2006/relationships/vmlDrawing" Target="../drawings/vmlDrawing19.vml"/><Relationship Id="rId6" Type="http://schemas.openxmlformats.org/officeDocument/2006/relationships/image" Target="../media/image4.jpeg"/><Relationship Id="rId5" Type="http://schemas.openxmlformats.org/officeDocument/2006/relationships/image" Target="../media/image3.emf"/><Relationship Id="rId4" Type="http://schemas.openxmlformats.org/officeDocument/2006/relationships/oleObject" Target="../embeddings/oleObject25.bin"/></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slideMaster" Target="../slideMasters/slideMaster3.xml"/><Relationship Id="rId7" Type="http://schemas.openxmlformats.org/officeDocument/2006/relationships/image" Target="../media/image5.jpeg"/><Relationship Id="rId2" Type="http://schemas.openxmlformats.org/officeDocument/2006/relationships/tags" Target="../tags/tag59.xml"/><Relationship Id="rId1" Type="http://schemas.openxmlformats.org/officeDocument/2006/relationships/vmlDrawing" Target="../drawings/vmlDrawing20.vml"/><Relationship Id="rId6" Type="http://schemas.openxmlformats.org/officeDocument/2006/relationships/image" Target="../media/image4.jpeg"/><Relationship Id="rId5" Type="http://schemas.openxmlformats.org/officeDocument/2006/relationships/image" Target="../media/image3.emf"/><Relationship Id="rId4" Type="http://schemas.openxmlformats.org/officeDocument/2006/relationships/oleObject" Target="../embeddings/oleObject26.bin"/></Relationships>
</file>

<file path=ppt/slideLayouts/_rels/slideLayout21.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tags" Target="../tags/tag61.xml"/><Relationship Id="rId7" Type="http://schemas.openxmlformats.org/officeDocument/2006/relationships/image" Target="../media/image4.jpeg"/><Relationship Id="rId2" Type="http://schemas.openxmlformats.org/officeDocument/2006/relationships/tags" Target="../tags/tag60.xml"/><Relationship Id="rId1" Type="http://schemas.openxmlformats.org/officeDocument/2006/relationships/vmlDrawing" Target="../drawings/vmlDrawing21.vml"/><Relationship Id="rId6" Type="http://schemas.openxmlformats.org/officeDocument/2006/relationships/image" Target="../media/image3.emf"/><Relationship Id="rId5" Type="http://schemas.openxmlformats.org/officeDocument/2006/relationships/oleObject" Target="../embeddings/oleObject27.bin"/><Relationship Id="rId4" Type="http://schemas.openxmlformats.org/officeDocument/2006/relationships/slideMaster" Target="../slideMasters/slideMaster3.xml"/><Relationship Id="rId9" Type="http://schemas.openxmlformats.org/officeDocument/2006/relationships/oleObject" Target="../embeddings/oleObject28.bin"/></Relationships>
</file>

<file path=ppt/slideLayouts/_rels/slideLayout22.xml.rels><?xml version="1.0" encoding="UTF-8" standalone="yes"?>
<Relationships xmlns="http://schemas.openxmlformats.org/package/2006/relationships"><Relationship Id="rId3" Type="http://schemas.openxmlformats.org/officeDocument/2006/relationships/slideMaster" Target="../slideMasters/slideMaster3.xml"/><Relationship Id="rId7" Type="http://schemas.openxmlformats.org/officeDocument/2006/relationships/image" Target="../media/image5.jpeg"/><Relationship Id="rId2" Type="http://schemas.openxmlformats.org/officeDocument/2006/relationships/tags" Target="../tags/tag62.xml"/><Relationship Id="rId1" Type="http://schemas.openxmlformats.org/officeDocument/2006/relationships/vmlDrawing" Target="../drawings/vmlDrawing22.vml"/><Relationship Id="rId6" Type="http://schemas.openxmlformats.org/officeDocument/2006/relationships/image" Target="../media/image4.jpeg"/><Relationship Id="rId5" Type="http://schemas.openxmlformats.org/officeDocument/2006/relationships/image" Target="../media/image3.emf"/><Relationship Id="rId4" Type="http://schemas.openxmlformats.org/officeDocument/2006/relationships/oleObject" Target="../embeddings/oleObject29.bin"/></Relationships>
</file>

<file path=ppt/slideLayouts/_rels/slideLayout23.xml.rels><?xml version="1.0" encoding="UTF-8" standalone="yes"?>
<Relationships xmlns="http://schemas.openxmlformats.org/package/2006/relationships"><Relationship Id="rId3" Type="http://schemas.openxmlformats.org/officeDocument/2006/relationships/slideMaster" Target="../slideMasters/slideMaster3.xml"/><Relationship Id="rId7" Type="http://schemas.openxmlformats.org/officeDocument/2006/relationships/image" Target="../media/image5.jpeg"/><Relationship Id="rId2" Type="http://schemas.openxmlformats.org/officeDocument/2006/relationships/tags" Target="../tags/tag63.xml"/><Relationship Id="rId1" Type="http://schemas.openxmlformats.org/officeDocument/2006/relationships/vmlDrawing" Target="../drawings/vmlDrawing23.vml"/><Relationship Id="rId6" Type="http://schemas.openxmlformats.org/officeDocument/2006/relationships/image" Target="../media/image4.jpeg"/><Relationship Id="rId5" Type="http://schemas.openxmlformats.org/officeDocument/2006/relationships/image" Target="../media/image3.emf"/><Relationship Id="rId4" Type="http://schemas.openxmlformats.org/officeDocument/2006/relationships/oleObject" Target="../embeddings/oleObject30.bin"/></Relationships>
</file>

<file path=ppt/slideLayouts/_rels/slideLayout24.xml.rels><?xml version="1.0" encoding="UTF-8" standalone="yes"?>
<Relationships xmlns="http://schemas.openxmlformats.org/package/2006/relationships"><Relationship Id="rId3" Type="http://schemas.openxmlformats.org/officeDocument/2006/relationships/slideMaster" Target="../slideMasters/slideMaster3.xml"/><Relationship Id="rId7" Type="http://schemas.openxmlformats.org/officeDocument/2006/relationships/image" Target="../media/image5.jpeg"/><Relationship Id="rId2" Type="http://schemas.openxmlformats.org/officeDocument/2006/relationships/tags" Target="../tags/tag64.xml"/><Relationship Id="rId1" Type="http://schemas.openxmlformats.org/officeDocument/2006/relationships/vmlDrawing" Target="../drawings/vmlDrawing24.vml"/><Relationship Id="rId6" Type="http://schemas.openxmlformats.org/officeDocument/2006/relationships/image" Target="../media/image4.jpeg"/><Relationship Id="rId5" Type="http://schemas.openxmlformats.org/officeDocument/2006/relationships/image" Target="../media/image3.emf"/><Relationship Id="rId4" Type="http://schemas.openxmlformats.org/officeDocument/2006/relationships/oleObject" Target="../embeddings/oleObject31.bin"/></Relationships>
</file>

<file path=ppt/slideLayouts/_rels/slideLayout25.xml.rels><?xml version="1.0" encoding="UTF-8" standalone="yes"?>
<Relationships xmlns="http://schemas.openxmlformats.org/package/2006/relationships"><Relationship Id="rId3" Type="http://schemas.openxmlformats.org/officeDocument/2006/relationships/slideMaster" Target="../slideMasters/slideMaster3.xml"/><Relationship Id="rId7" Type="http://schemas.openxmlformats.org/officeDocument/2006/relationships/image" Target="../media/image5.jpeg"/><Relationship Id="rId2" Type="http://schemas.openxmlformats.org/officeDocument/2006/relationships/tags" Target="../tags/tag65.xml"/><Relationship Id="rId1" Type="http://schemas.openxmlformats.org/officeDocument/2006/relationships/vmlDrawing" Target="../drawings/vmlDrawing25.vml"/><Relationship Id="rId6" Type="http://schemas.openxmlformats.org/officeDocument/2006/relationships/image" Target="../media/image4.jpeg"/><Relationship Id="rId5" Type="http://schemas.openxmlformats.org/officeDocument/2006/relationships/image" Target="../media/image3.emf"/><Relationship Id="rId4" Type="http://schemas.openxmlformats.org/officeDocument/2006/relationships/oleObject" Target="../embeddings/oleObject32.bin"/></Relationships>
</file>

<file path=ppt/slideLayouts/_rels/slideLayout26.xml.rels><?xml version="1.0" encoding="UTF-8" standalone="yes"?>
<Relationships xmlns="http://schemas.openxmlformats.org/package/2006/relationships"><Relationship Id="rId3" Type="http://schemas.openxmlformats.org/officeDocument/2006/relationships/slideMaster" Target="../slideMasters/slideMaster3.xml"/><Relationship Id="rId7" Type="http://schemas.openxmlformats.org/officeDocument/2006/relationships/image" Target="../media/image5.jpeg"/><Relationship Id="rId2" Type="http://schemas.openxmlformats.org/officeDocument/2006/relationships/tags" Target="../tags/tag66.xml"/><Relationship Id="rId1" Type="http://schemas.openxmlformats.org/officeDocument/2006/relationships/vmlDrawing" Target="../drawings/vmlDrawing26.vml"/><Relationship Id="rId6" Type="http://schemas.openxmlformats.org/officeDocument/2006/relationships/image" Target="../media/image4.jpeg"/><Relationship Id="rId5" Type="http://schemas.openxmlformats.org/officeDocument/2006/relationships/image" Target="../media/image3.emf"/><Relationship Id="rId4" Type="http://schemas.openxmlformats.org/officeDocument/2006/relationships/oleObject" Target="../embeddings/oleObject33.bin"/></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tags" Target="../tags/tag71.xml"/><Relationship Id="rId7" Type="http://schemas.openxmlformats.org/officeDocument/2006/relationships/image" Target="../media/image1.emf"/><Relationship Id="rId2" Type="http://schemas.openxmlformats.org/officeDocument/2006/relationships/tags" Target="../tags/tag70.xml"/><Relationship Id="rId1" Type="http://schemas.openxmlformats.org/officeDocument/2006/relationships/vmlDrawing" Target="../drawings/vmlDrawing28.vml"/><Relationship Id="rId6" Type="http://schemas.openxmlformats.org/officeDocument/2006/relationships/oleObject" Target="../embeddings/oleObject35.bin"/><Relationship Id="rId5" Type="http://schemas.openxmlformats.org/officeDocument/2006/relationships/slideMaster" Target="../slideMasters/slideMaster4.xml"/><Relationship Id="rId4" Type="http://schemas.openxmlformats.org/officeDocument/2006/relationships/tags" Target="../tags/tag72.xml"/></Relationships>
</file>

<file path=ppt/slideLayouts/_rels/slideLayout29.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tags" Target="../tags/tag74.xml"/><Relationship Id="rId7" Type="http://schemas.openxmlformats.org/officeDocument/2006/relationships/oleObject" Target="../embeddings/oleObject36.bin"/><Relationship Id="rId2" Type="http://schemas.openxmlformats.org/officeDocument/2006/relationships/tags" Target="../tags/tag73.xml"/><Relationship Id="rId1" Type="http://schemas.openxmlformats.org/officeDocument/2006/relationships/vmlDrawing" Target="../drawings/vmlDrawing29.vml"/><Relationship Id="rId6" Type="http://schemas.openxmlformats.org/officeDocument/2006/relationships/slideMaster" Target="../slideMasters/slideMaster4.xml"/><Relationship Id="rId5" Type="http://schemas.openxmlformats.org/officeDocument/2006/relationships/tags" Target="../tags/tag76.xml"/><Relationship Id="rId4" Type="http://schemas.openxmlformats.org/officeDocument/2006/relationships/tags" Target="../tags/tag7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tags" Target="../tags/tag78.xml"/><Relationship Id="rId7" Type="http://schemas.openxmlformats.org/officeDocument/2006/relationships/oleObject" Target="../embeddings/oleObject37.bin"/><Relationship Id="rId2" Type="http://schemas.openxmlformats.org/officeDocument/2006/relationships/tags" Target="../tags/tag77.xml"/><Relationship Id="rId1" Type="http://schemas.openxmlformats.org/officeDocument/2006/relationships/vmlDrawing" Target="../drawings/vmlDrawing30.vml"/><Relationship Id="rId6" Type="http://schemas.openxmlformats.org/officeDocument/2006/relationships/slideMaster" Target="../slideMasters/slideMaster4.xml"/><Relationship Id="rId5" Type="http://schemas.openxmlformats.org/officeDocument/2006/relationships/tags" Target="../tags/tag80.xml"/><Relationship Id="rId4" Type="http://schemas.openxmlformats.org/officeDocument/2006/relationships/tags" Target="../tags/tag79.xml"/></Relationships>
</file>

<file path=ppt/slideLayouts/_rels/slideLayout31.xml.rels><?xml version="1.0" encoding="UTF-8" standalone="yes"?>
<Relationships xmlns="http://schemas.openxmlformats.org/package/2006/relationships"><Relationship Id="rId3" Type="http://schemas.openxmlformats.org/officeDocument/2006/relationships/slideMaster" Target="../slideMasters/slideMaster5.xml"/><Relationship Id="rId7" Type="http://schemas.openxmlformats.org/officeDocument/2006/relationships/image" Target="../media/image5.jpeg"/><Relationship Id="rId2" Type="http://schemas.openxmlformats.org/officeDocument/2006/relationships/tags" Target="../tags/tag82.xml"/><Relationship Id="rId1" Type="http://schemas.openxmlformats.org/officeDocument/2006/relationships/vmlDrawing" Target="../drawings/vmlDrawing32.vml"/><Relationship Id="rId6" Type="http://schemas.openxmlformats.org/officeDocument/2006/relationships/image" Target="../media/image4.jpeg"/><Relationship Id="rId5" Type="http://schemas.openxmlformats.org/officeDocument/2006/relationships/image" Target="../media/image3.emf"/><Relationship Id="rId4" Type="http://schemas.openxmlformats.org/officeDocument/2006/relationships/oleObject" Target="../embeddings/oleObject39.bin"/></Relationships>
</file>

<file path=ppt/slideLayouts/_rels/slideLayout32.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tags" Target="../tags/tag84.xml"/><Relationship Id="rId7" Type="http://schemas.openxmlformats.org/officeDocument/2006/relationships/image" Target="../media/image4.jpeg"/><Relationship Id="rId2" Type="http://schemas.openxmlformats.org/officeDocument/2006/relationships/tags" Target="../tags/tag83.xml"/><Relationship Id="rId1" Type="http://schemas.openxmlformats.org/officeDocument/2006/relationships/vmlDrawing" Target="../drawings/vmlDrawing33.vml"/><Relationship Id="rId6" Type="http://schemas.openxmlformats.org/officeDocument/2006/relationships/image" Target="../media/image3.emf"/><Relationship Id="rId5" Type="http://schemas.openxmlformats.org/officeDocument/2006/relationships/oleObject" Target="../embeddings/oleObject40.bin"/><Relationship Id="rId4" Type="http://schemas.openxmlformats.org/officeDocument/2006/relationships/slideMaster" Target="../slideMasters/slideMaster5.xml"/><Relationship Id="rId9" Type="http://schemas.openxmlformats.org/officeDocument/2006/relationships/oleObject" Target="../embeddings/oleObject41.bin"/></Relationships>
</file>

<file path=ppt/slideLayouts/_rels/slideLayout33.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tags" Target="../tags/tag86.xml"/><Relationship Id="rId7" Type="http://schemas.openxmlformats.org/officeDocument/2006/relationships/image" Target="../media/image4.jpeg"/><Relationship Id="rId2" Type="http://schemas.openxmlformats.org/officeDocument/2006/relationships/tags" Target="../tags/tag85.xml"/><Relationship Id="rId1" Type="http://schemas.openxmlformats.org/officeDocument/2006/relationships/vmlDrawing" Target="../drawings/vmlDrawing34.vml"/><Relationship Id="rId6" Type="http://schemas.openxmlformats.org/officeDocument/2006/relationships/image" Target="../media/image3.emf"/><Relationship Id="rId5" Type="http://schemas.openxmlformats.org/officeDocument/2006/relationships/oleObject" Target="../embeddings/oleObject42.bin"/><Relationship Id="rId10" Type="http://schemas.openxmlformats.org/officeDocument/2006/relationships/image" Target="../media/image6.emf"/><Relationship Id="rId4" Type="http://schemas.openxmlformats.org/officeDocument/2006/relationships/slideMaster" Target="../slideMasters/slideMaster5.xml"/><Relationship Id="rId9" Type="http://schemas.openxmlformats.org/officeDocument/2006/relationships/oleObject" Target="../embeddings/oleObject43.bin"/></Relationships>
</file>

<file path=ppt/slideLayouts/_rels/slideLayout34.xml.rels><?xml version="1.0" encoding="UTF-8" standalone="yes"?>
<Relationships xmlns="http://schemas.openxmlformats.org/package/2006/relationships"><Relationship Id="rId3" Type="http://schemas.openxmlformats.org/officeDocument/2006/relationships/slideMaster" Target="../slideMasters/slideMaster5.xml"/><Relationship Id="rId7" Type="http://schemas.openxmlformats.org/officeDocument/2006/relationships/image" Target="../media/image5.jpeg"/><Relationship Id="rId2" Type="http://schemas.openxmlformats.org/officeDocument/2006/relationships/tags" Target="../tags/tag87.xml"/><Relationship Id="rId1" Type="http://schemas.openxmlformats.org/officeDocument/2006/relationships/vmlDrawing" Target="../drawings/vmlDrawing35.vml"/><Relationship Id="rId6" Type="http://schemas.openxmlformats.org/officeDocument/2006/relationships/image" Target="../media/image4.jpeg"/><Relationship Id="rId5" Type="http://schemas.openxmlformats.org/officeDocument/2006/relationships/image" Target="../media/image3.emf"/><Relationship Id="rId4" Type="http://schemas.openxmlformats.org/officeDocument/2006/relationships/oleObject" Target="../embeddings/oleObject44.bin"/></Relationships>
</file>

<file path=ppt/slideLayouts/_rels/slideLayout35.xml.rels><?xml version="1.0" encoding="UTF-8" standalone="yes"?>
<Relationships xmlns="http://schemas.openxmlformats.org/package/2006/relationships"><Relationship Id="rId3" Type="http://schemas.openxmlformats.org/officeDocument/2006/relationships/slideMaster" Target="../slideMasters/slideMaster5.xml"/><Relationship Id="rId7" Type="http://schemas.openxmlformats.org/officeDocument/2006/relationships/image" Target="../media/image5.jpeg"/><Relationship Id="rId2" Type="http://schemas.openxmlformats.org/officeDocument/2006/relationships/tags" Target="../tags/tag88.xml"/><Relationship Id="rId1" Type="http://schemas.openxmlformats.org/officeDocument/2006/relationships/vmlDrawing" Target="../drawings/vmlDrawing36.vml"/><Relationship Id="rId6" Type="http://schemas.openxmlformats.org/officeDocument/2006/relationships/image" Target="../media/image4.jpeg"/><Relationship Id="rId5" Type="http://schemas.openxmlformats.org/officeDocument/2006/relationships/image" Target="../media/image3.emf"/><Relationship Id="rId4" Type="http://schemas.openxmlformats.org/officeDocument/2006/relationships/oleObject" Target="../embeddings/oleObject45.bin"/></Relationships>
</file>

<file path=ppt/slideLayouts/_rels/slideLayout36.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tags" Target="../tags/tag90.xml"/><Relationship Id="rId7" Type="http://schemas.openxmlformats.org/officeDocument/2006/relationships/image" Target="../media/image4.jpeg"/><Relationship Id="rId2" Type="http://schemas.openxmlformats.org/officeDocument/2006/relationships/tags" Target="../tags/tag89.xml"/><Relationship Id="rId1" Type="http://schemas.openxmlformats.org/officeDocument/2006/relationships/vmlDrawing" Target="../drawings/vmlDrawing37.vml"/><Relationship Id="rId6" Type="http://schemas.openxmlformats.org/officeDocument/2006/relationships/image" Target="../media/image3.emf"/><Relationship Id="rId5" Type="http://schemas.openxmlformats.org/officeDocument/2006/relationships/oleObject" Target="../embeddings/oleObject46.bin"/><Relationship Id="rId4" Type="http://schemas.openxmlformats.org/officeDocument/2006/relationships/slideMaster" Target="../slideMasters/slideMaster5.xml"/><Relationship Id="rId9" Type="http://schemas.openxmlformats.org/officeDocument/2006/relationships/oleObject" Target="../embeddings/oleObject47.bin"/></Relationships>
</file>

<file path=ppt/slideLayouts/_rels/slideLayout37.xml.rels><?xml version="1.0" encoding="UTF-8" standalone="yes"?>
<Relationships xmlns="http://schemas.openxmlformats.org/package/2006/relationships"><Relationship Id="rId3" Type="http://schemas.openxmlformats.org/officeDocument/2006/relationships/slideMaster" Target="../slideMasters/slideMaster5.xml"/><Relationship Id="rId7" Type="http://schemas.openxmlformats.org/officeDocument/2006/relationships/image" Target="../media/image5.jpeg"/><Relationship Id="rId2" Type="http://schemas.openxmlformats.org/officeDocument/2006/relationships/tags" Target="../tags/tag91.xml"/><Relationship Id="rId1" Type="http://schemas.openxmlformats.org/officeDocument/2006/relationships/vmlDrawing" Target="../drawings/vmlDrawing38.vml"/><Relationship Id="rId6" Type="http://schemas.openxmlformats.org/officeDocument/2006/relationships/image" Target="../media/image4.jpeg"/><Relationship Id="rId5" Type="http://schemas.openxmlformats.org/officeDocument/2006/relationships/image" Target="../media/image3.emf"/><Relationship Id="rId4" Type="http://schemas.openxmlformats.org/officeDocument/2006/relationships/oleObject" Target="../embeddings/oleObject48.bin"/></Relationships>
</file>

<file path=ppt/slideLayouts/_rels/slideLayout38.xml.rels><?xml version="1.0" encoding="UTF-8" standalone="yes"?>
<Relationships xmlns="http://schemas.openxmlformats.org/package/2006/relationships"><Relationship Id="rId3" Type="http://schemas.openxmlformats.org/officeDocument/2006/relationships/slideMaster" Target="../slideMasters/slideMaster5.xml"/><Relationship Id="rId7" Type="http://schemas.openxmlformats.org/officeDocument/2006/relationships/image" Target="../media/image5.jpeg"/><Relationship Id="rId2" Type="http://schemas.openxmlformats.org/officeDocument/2006/relationships/tags" Target="../tags/tag92.xml"/><Relationship Id="rId1" Type="http://schemas.openxmlformats.org/officeDocument/2006/relationships/vmlDrawing" Target="../drawings/vmlDrawing39.vml"/><Relationship Id="rId6" Type="http://schemas.openxmlformats.org/officeDocument/2006/relationships/image" Target="../media/image4.jpeg"/><Relationship Id="rId5" Type="http://schemas.openxmlformats.org/officeDocument/2006/relationships/image" Target="../media/image3.emf"/><Relationship Id="rId4" Type="http://schemas.openxmlformats.org/officeDocument/2006/relationships/oleObject" Target="../embeddings/oleObject49.bin"/></Relationships>
</file>

<file path=ppt/slideLayouts/_rels/slideLayout39.xml.rels><?xml version="1.0" encoding="UTF-8" standalone="yes"?>
<Relationships xmlns="http://schemas.openxmlformats.org/package/2006/relationships"><Relationship Id="rId3" Type="http://schemas.openxmlformats.org/officeDocument/2006/relationships/slideMaster" Target="../slideMasters/slideMaster5.xml"/><Relationship Id="rId7" Type="http://schemas.openxmlformats.org/officeDocument/2006/relationships/image" Target="../media/image5.jpeg"/><Relationship Id="rId2" Type="http://schemas.openxmlformats.org/officeDocument/2006/relationships/tags" Target="../tags/tag93.xml"/><Relationship Id="rId1" Type="http://schemas.openxmlformats.org/officeDocument/2006/relationships/vmlDrawing" Target="../drawings/vmlDrawing40.vml"/><Relationship Id="rId6" Type="http://schemas.openxmlformats.org/officeDocument/2006/relationships/image" Target="../media/image4.jpeg"/><Relationship Id="rId5" Type="http://schemas.openxmlformats.org/officeDocument/2006/relationships/image" Target="../media/image3.emf"/><Relationship Id="rId4" Type="http://schemas.openxmlformats.org/officeDocument/2006/relationships/oleObject" Target="../embeddings/oleObject50.bin"/></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slideMaster" Target="../slideMasters/slideMaster5.xml"/><Relationship Id="rId7" Type="http://schemas.openxmlformats.org/officeDocument/2006/relationships/image" Target="../media/image5.jpeg"/><Relationship Id="rId2" Type="http://schemas.openxmlformats.org/officeDocument/2006/relationships/tags" Target="../tags/tag94.xml"/><Relationship Id="rId1" Type="http://schemas.openxmlformats.org/officeDocument/2006/relationships/vmlDrawing" Target="../drawings/vmlDrawing41.vml"/><Relationship Id="rId6" Type="http://schemas.openxmlformats.org/officeDocument/2006/relationships/image" Target="../media/image4.jpeg"/><Relationship Id="rId5" Type="http://schemas.openxmlformats.org/officeDocument/2006/relationships/image" Target="../media/image3.emf"/><Relationship Id="rId4" Type="http://schemas.openxmlformats.org/officeDocument/2006/relationships/oleObject" Target="../embeddings/oleObject51.bin"/></Relationships>
</file>

<file path=ppt/slideLayouts/_rels/slideLayout41.xml.rels><?xml version="1.0" encoding="UTF-8" standalone="yes"?>
<Relationships xmlns="http://schemas.openxmlformats.org/package/2006/relationships"><Relationship Id="rId3" Type="http://schemas.openxmlformats.org/officeDocument/2006/relationships/slideMaster" Target="../slideMasters/slideMaster5.xml"/><Relationship Id="rId7" Type="http://schemas.openxmlformats.org/officeDocument/2006/relationships/image" Target="../media/image5.jpeg"/><Relationship Id="rId2" Type="http://schemas.openxmlformats.org/officeDocument/2006/relationships/tags" Target="../tags/tag95.xml"/><Relationship Id="rId1" Type="http://schemas.openxmlformats.org/officeDocument/2006/relationships/vmlDrawing" Target="../drawings/vmlDrawing42.vml"/><Relationship Id="rId6" Type="http://schemas.openxmlformats.org/officeDocument/2006/relationships/image" Target="../media/image4.jpeg"/><Relationship Id="rId5" Type="http://schemas.openxmlformats.org/officeDocument/2006/relationships/image" Target="../media/image3.emf"/><Relationship Id="rId4" Type="http://schemas.openxmlformats.org/officeDocument/2006/relationships/oleObject" Target="../embeddings/oleObject52.bin"/></Relationships>
</file>

<file path=ppt/slideLayouts/_rels/slideLayout42.xml.rels><?xml version="1.0" encoding="UTF-8" standalone="yes"?>
<Relationships xmlns="http://schemas.openxmlformats.org/package/2006/relationships"><Relationship Id="rId3" Type="http://schemas.openxmlformats.org/officeDocument/2006/relationships/slideMaster" Target="../slideMasters/slideMaster5.xml"/><Relationship Id="rId7" Type="http://schemas.openxmlformats.org/officeDocument/2006/relationships/image" Target="../media/image5.jpeg"/><Relationship Id="rId2" Type="http://schemas.openxmlformats.org/officeDocument/2006/relationships/tags" Target="../tags/tag96.xml"/><Relationship Id="rId1" Type="http://schemas.openxmlformats.org/officeDocument/2006/relationships/vmlDrawing" Target="../drawings/vmlDrawing43.vml"/><Relationship Id="rId6" Type="http://schemas.openxmlformats.org/officeDocument/2006/relationships/image" Target="../media/image4.jpeg"/><Relationship Id="rId5" Type="http://schemas.openxmlformats.org/officeDocument/2006/relationships/image" Target="../media/image3.emf"/><Relationship Id="rId4" Type="http://schemas.openxmlformats.org/officeDocument/2006/relationships/oleObject" Target="../embeddings/oleObject53.bin"/></Relationships>
</file>

<file path=ppt/slideLayouts/_rels/slideLayout4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tags" Target="../tags/tag100.xml"/><Relationship Id="rId7" Type="http://schemas.openxmlformats.org/officeDocument/2006/relationships/image" Target="../media/image8.png"/><Relationship Id="rId2" Type="http://schemas.openxmlformats.org/officeDocument/2006/relationships/tags" Target="../tags/tag99.xml"/><Relationship Id="rId1" Type="http://schemas.openxmlformats.org/officeDocument/2006/relationships/vmlDrawing" Target="../drawings/vmlDrawing45.vml"/><Relationship Id="rId6" Type="http://schemas.openxmlformats.org/officeDocument/2006/relationships/image" Target="../media/image7.emf"/><Relationship Id="rId5" Type="http://schemas.openxmlformats.org/officeDocument/2006/relationships/oleObject" Target="../embeddings/oleObject55.bin"/><Relationship Id="rId4"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3" Type="http://schemas.openxmlformats.org/officeDocument/2006/relationships/tags" Target="../tags/tag102.xml"/><Relationship Id="rId7" Type="http://schemas.openxmlformats.org/officeDocument/2006/relationships/image" Target="../media/image8.png"/><Relationship Id="rId2" Type="http://schemas.openxmlformats.org/officeDocument/2006/relationships/tags" Target="../tags/tag101.xml"/><Relationship Id="rId1" Type="http://schemas.openxmlformats.org/officeDocument/2006/relationships/vmlDrawing" Target="../drawings/vmlDrawing46.vml"/><Relationship Id="rId6" Type="http://schemas.openxmlformats.org/officeDocument/2006/relationships/image" Target="../media/image7.emf"/><Relationship Id="rId5" Type="http://schemas.openxmlformats.org/officeDocument/2006/relationships/oleObject" Target="../embeddings/oleObject56.bin"/><Relationship Id="rId4"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3" Type="http://schemas.openxmlformats.org/officeDocument/2006/relationships/tags" Target="../tags/tag104.xml"/><Relationship Id="rId7" Type="http://schemas.openxmlformats.org/officeDocument/2006/relationships/image" Target="../media/image8.png"/><Relationship Id="rId2" Type="http://schemas.openxmlformats.org/officeDocument/2006/relationships/tags" Target="../tags/tag103.xml"/><Relationship Id="rId1" Type="http://schemas.openxmlformats.org/officeDocument/2006/relationships/vmlDrawing" Target="../drawings/vmlDrawing47.vml"/><Relationship Id="rId6" Type="http://schemas.openxmlformats.org/officeDocument/2006/relationships/image" Target="../media/image7.emf"/><Relationship Id="rId5" Type="http://schemas.openxmlformats.org/officeDocument/2006/relationships/oleObject" Target="../embeddings/oleObject57.bin"/><Relationship Id="rId4"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8" Type="http://schemas.openxmlformats.org/officeDocument/2006/relationships/image" Target="../media/image7.emf"/><Relationship Id="rId3" Type="http://schemas.openxmlformats.org/officeDocument/2006/relationships/tags" Target="../tags/tag106.xml"/><Relationship Id="rId7" Type="http://schemas.openxmlformats.org/officeDocument/2006/relationships/oleObject" Target="../embeddings/oleObject58.bin"/><Relationship Id="rId2" Type="http://schemas.openxmlformats.org/officeDocument/2006/relationships/tags" Target="../tags/tag105.xml"/><Relationship Id="rId1" Type="http://schemas.openxmlformats.org/officeDocument/2006/relationships/vmlDrawing" Target="../drawings/vmlDrawing48.vml"/><Relationship Id="rId6" Type="http://schemas.openxmlformats.org/officeDocument/2006/relationships/slideMaster" Target="../slideMasters/slideMaster6.xml"/><Relationship Id="rId11" Type="http://schemas.openxmlformats.org/officeDocument/2006/relationships/oleObject" Target="../embeddings/oleObject60.bin"/><Relationship Id="rId5" Type="http://schemas.openxmlformats.org/officeDocument/2006/relationships/tags" Target="../tags/tag108.xml"/><Relationship Id="rId10" Type="http://schemas.openxmlformats.org/officeDocument/2006/relationships/oleObject" Target="../embeddings/oleObject59.bin"/><Relationship Id="rId4" Type="http://schemas.openxmlformats.org/officeDocument/2006/relationships/tags" Target="../tags/tag107.xml"/><Relationship Id="rId9" Type="http://schemas.openxmlformats.org/officeDocument/2006/relationships/image" Target="../media/image8.png"/></Relationships>
</file>

<file path=ppt/slideLayouts/_rels/slideLayout47.xml.rels><?xml version="1.0" encoding="UTF-8" standalone="yes"?>
<Relationships xmlns="http://schemas.openxmlformats.org/package/2006/relationships"><Relationship Id="rId3" Type="http://schemas.openxmlformats.org/officeDocument/2006/relationships/tags" Target="../tags/tag110.xml"/><Relationship Id="rId7" Type="http://schemas.openxmlformats.org/officeDocument/2006/relationships/image" Target="../media/image8.png"/><Relationship Id="rId2" Type="http://schemas.openxmlformats.org/officeDocument/2006/relationships/tags" Target="../tags/tag109.xml"/><Relationship Id="rId1" Type="http://schemas.openxmlformats.org/officeDocument/2006/relationships/vmlDrawing" Target="../drawings/vmlDrawing49.vml"/><Relationship Id="rId6" Type="http://schemas.openxmlformats.org/officeDocument/2006/relationships/image" Target="../media/image7.emf"/><Relationship Id="rId5" Type="http://schemas.openxmlformats.org/officeDocument/2006/relationships/oleObject" Target="../embeddings/oleObject61.bin"/><Relationship Id="rId4"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112.xml"/><Relationship Id="rId7" Type="http://schemas.openxmlformats.org/officeDocument/2006/relationships/image" Target="../media/image8.png"/><Relationship Id="rId2" Type="http://schemas.openxmlformats.org/officeDocument/2006/relationships/tags" Target="../tags/tag111.xml"/><Relationship Id="rId1" Type="http://schemas.openxmlformats.org/officeDocument/2006/relationships/vmlDrawing" Target="../drawings/vmlDrawing50.vml"/><Relationship Id="rId6" Type="http://schemas.openxmlformats.org/officeDocument/2006/relationships/image" Target="../media/image7.emf"/><Relationship Id="rId5" Type="http://schemas.openxmlformats.org/officeDocument/2006/relationships/oleObject" Target="../embeddings/oleObject62.bin"/><Relationship Id="rId4"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3" Type="http://schemas.openxmlformats.org/officeDocument/2006/relationships/tags" Target="../tags/tag114.xml"/><Relationship Id="rId7" Type="http://schemas.openxmlformats.org/officeDocument/2006/relationships/image" Target="../media/image8.png"/><Relationship Id="rId2" Type="http://schemas.openxmlformats.org/officeDocument/2006/relationships/tags" Target="../tags/tag113.xml"/><Relationship Id="rId1" Type="http://schemas.openxmlformats.org/officeDocument/2006/relationships/vmlDrawing" Target="../drawings/vmlDrawing51.vml"/><Relationship Id="rId6" Type="http://schemas.openxmlformats.org/officeDocument/2006/relationships/image" Target="../media/image7.emf"/><Relationship Id="rId5" Type="http://schemas.openxmlformats.org/officeDocument/2006/relationships/oleObject" Target="../embeddings/oleObject63.bin"/><Relationship Id="rId4"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5.jpeg"/><Relationship Id="rId2" Type="http://schemas.openxmlformats.org/officeDocument/2006/relationships/tags" Target="../tags/tag38.xml"/><Relationship Id="rId1" Type="http://schemas.openxmlformats.org/officeDocument/2006/relationships/vmlDrawing" Target="../drawings/vmlDrawing4.vml"/><Relationship Id="rId6" Type="http://schemas.openxmlformats.org/officeDocument/2006/relationships/image" Target="../media/image4.jpeg"/><Relationship Id="rId5" Type="http://schemas.openxmlformats.org/officeDocument/2006/relationships/image" Target="../media/image3.emf"/><Relationship Id="rId4" Type="http://schemas.openxmlformats.org/officeDocument/2006/relationships/oleObject" Target="../embeddings/oleObject5.bin"/></Relationships>
</file>

<file path=ppt/slideLayouts/_rels/slideLayout50.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tags" Target="../tags/tag116.xml"/><Relationship Id="rId7" Type="http://schemas.openxmlformats.org/officeDocument/2006/relationships/image" Target="../media/image7.emf"/><Relationship Id="rId2" Type="http://schemas.openxmlformats.org/officeDocument/2006/relationships/tags" Target="../tags/tag115.xml"/><Relationship Id="rId1" Type="http://schemas.openxmlformats.org/officeDocument/2006/relationships/vmlDrawing" Target="../drawings/vmlDrawing52.vml"/><Relationship Id="rId6" Type="http://schemas.openxmlformats.org/officeDocument/2006/relationships/oleObject" Target="../embeddings/oleObject64.bin"/><Relationship Id="rId11" Type="http://schemas.openxmlformats.org/officeDocument/2006/relationships/image" Target="../media/image11.jpeg"/><Relationship Id="rId5" Type="http://schemas.openxmlformats.org/officeDocument/2006/relationships/slideMaster" Target="../slideMasters/slideMaster6.xml"/><Relationship Id="rId10" Type="http://schemas.openxmlformats.org/officeDocument/2006/relationships/image" Target="../media/image2.emf"/><Relationship Id="rId4" Type="http://schemas.openxmlformats.org/officeDocument/2006/relationships/tags" Target="../tags/tag117.xml"/><Relationship Id="rId9" Type="http://schemas.openxmlformats.org/officeDocument/2006/relationships/oleObject" Target="../embeddings/oleObject65.bin"/></Relationships>
</file>

<file path=ppt/slideLayouts/_rels/slideLayout5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tags" Target="../tags/tag119.xml"/><Relationship Id="rId7" Type="http://schemas.openxmlformats.org/officeDocument/2006/relationships/image" Target="../media/image7.emf"/><Relationship Id="rId2" Type="http://schemas.openxmlformats.org/officeDocument/2006/relationships/tags" Target="../tags/tag118.xml"/><Relationship Id="rId1" Type="http://schemas.openxmlformats.org/officeDocument/2006/relationships/vmlDrawing" Target="../drawings/vmlDrawing53.vml"/><Relationship Id="rId6" Type="http://schemas.openxmlformats.org/officeDocument/2006/relationships/oleObject" Target="../embeddings/oleObject66.bin"/><Relationship Id="rId5" Type="http://schemas.openxmlformats.org/officeDocument/2006/relationships/slideMaster" Target="../slideMasters/slideMaster6.xml"/><Relationship Id="rId10" Type="http://schemas.openxmlformats.org/officeDocument/2006/relationships/image" Target="../media/image12.emf"/><Relationship Id="rId4" Type="http://schemas.openxmlformats.org/officeDocument/2006/relationships/tags" Target="../tags/tag120.xml"/><Relationship Id="rId9" Type="http://schemas.openxmlformats.org/officeDocument/2006/relationships/oleObject" Target="../embeddings/oleObject67.bin"/></Relationships>
</file>

<file path=ppt/slideLayouts/_rels/slideLayout52.xml.rels><?xml version="1.0" encoding="UTF-8" standalone="yes"?>
<Relationships xmlns="http://schemas.openxmlformats.org/package/2006/relationships"><Relationship Id="rId3" Type="http://schemas.openxmlformats.org/officeDocument/2006/relationships/tags" Target="../tags/tag122.xml"/><Relationship Id="rId7" Type="http://schemas.openxmlformats.org/officeDocument/2006/relationships/image" Target="../media/image8.png"/><Relationship Id="rId2" Type="http://schemas.openxmlformats.org/officeDocument/2006/relationships/tags" Target="../tags/tag121.xml"/><Relationship Id="rId1" Type="http://schemas.openxmlformats.org/officeDocument/2006/relationships/vmlDrawing" Target="../drawings/vmlDrawing54.vml"/><Relationship Id="rId6" Type="http://schemas.openxmlformats.org/officeDocument/2006/relationships/image" Target="../media/image7.emf"/><Relationship Id="rId5" Type="http://schemas.openxmlformats.org/officeDocument/2006/relationships/oleObject" Target="../embeddings/oleObject68.bin"/><Relationship Id="rId4"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tags" Target="../tags/tag124.xml"/><Relationship Id="rId7" Type="http://schemas.openxmlformats.org/officeDocument/2006/relationships/image" Target="../media/image7.emf"/><Relationship Id="rId2" Type="http://schemas.openxmlformats.org/officeDocument/2006/relationships/tags" Target="../tags/tag123.xml"/><Relationship Id="rId1" Type="http://schemas.openxmlformats.org/officeDocument/2006/relationships/vmlDrawing" Target="../drawings/vmlDrawing55.vml"/><Relationship Id="rId6" Type="http://schemas.openxmlformats.org/officeDocument/2006/relationships/oleObject" Target="../embeddings/oleObject69.bin"/><Relationship Id="rId5" Type="http://schemas.openxmlformats.org/officeDocument/2006/relationships/slideMaster" Target="../slideMasters/slideMaster6.xml"/><Relationship Id="rId10" Type="http://schemas.openxmlformats.org/officeDocument/2006/relationships/image" Target="../media/image13.emf"/><Relationship Id="rId4" Type="http://schemas.openxmlformats.org/officeDocument/2006/relationships/tags" Target="../tags/tag125.xml"/><Relationship Id="rId9" Type="http://schemas.openxmlformats.org/officeDocument/2006/relationships/oleObject" Target="../embeddings/oleObject70.bin"/></Relationships>
</file>

<file path=ppt/slideLayouts/_rels/slideLayout54.xml.rels><?xml version="1.0" encoding="UTF-8" standalone="yes"?>
<Relationships xmlns="http://schemas.openxmlformats.org/package/2006/relationships"><Relationship Id="rId3" Type="http://schemas.openxmlformats.org/officeDocument/2006/relationships/tags" Target="../tags/tag127.xml"/><Relationship Id="rId7" Type="http://schemas.openxmlformats.org/officeDocument/2006/relationships/image" Target="../media/image8.png"/><Relationship Id="rId2" Type="http://schemas.openxmlformats.org/officeDocument/2006/relationships/tags" Target="../tags/tag126.xml"/><Relationship Id="rId1" Type="http://schemas.openxmlformats.org/officeDocument/2006/relationships/vmlDrawing" Target="../drawings/vmlDrawing56.vml"/><Relationship Id="rId6" Type="http://schemas.openxmlformats.org/officeDocument/2006/relationships/image" Target="../media/image7.emf"/><Relationship Id="rId5" Type="http://schemas.openxmlformats.org/officeDocument/2006/relationships/oleObject" Target="../embeddings/oleObject71.bin"/><Relationship Id="rId4"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6.xml"/><Relationship Id="rId4" Type="http://schemas.openxmlformats.org/officeDocument/2006/relationships/image" Target="../media/image3.emf"/></Relationships>
</file>

<file path=ppt/slideLayouts/_rels/slideLayout56.xml.rels><?xml version="1.0" encoding="UTF-8" standalone="yes"?>
<Relationships xmlns="http://schemas.openxmlformats.org/package/2006/relationships"><Relationship Id="rId3" Type="http://schemas.openxmlformats.org/officeDocument/2006/relationships/tags" Target="../tags/tag129.xml"/><Relationship Id="rId7" Type="http://schemas.openxmlformats.org/officeDocument/2006/relationships/image" Target="../media/image8.png"/><Relationship Id="rId2" Type="http://schemas.openxmlformats.org/officeDocument/2006/relationships/tags" Target="../tags/tag128.xml"/><Relationship Id="rId1" Type="http://schemas.openxmlformats.org/officeDocument/2006/relationships/vmlDrawing" Target="../drawings/vmlDrawing57.vml"/><Relationship Id="rId6" Type="http://schemas.openxmlformats.org/officeDocument/2006/relationships/image" Target="../media/image7.emf"/><Relationship Id="rId5" Type="http://schemas.openxmlformats.org/officeDocument/2006/relationships/oleObject" Target="../embeddings/oleObject72.bin"/><Relationship Id="rId4"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131.xml"/><Relationship Id="rId1" Type="http://schemas.openxmlformats.org/officeDocument/2006/relationships/vmlDrawing" Target="../drawings/vmlDrawing59.vml"/><Relationship Id="rId6" Type="http://schemas.openxmlformats.org/officeDocument/2006/relationships/image" Target="../media/image8.png"/><Relationship Id="rId5" Type="http://schemas.openxmlformats.org/officeDocument/2006/relationships/image" Target="../media/image7.emf"/><Relationship Id="rId4" Type="http://schemas.openxmlformats.org/officeDocument/2006/relationships/oleObject" Target="../embeddings/oleObject74.bin"/></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tags" Target="../tags/tag40.xml"/><Relationship Id="rId7" Type="http://schemas.openxmlformats.org/officeDocument/2006/relationships/image" Target="../media/image4.jpeg"/><Relationship Id="rId2" Type="http://schemas.openxmlformats.org/officeDocument/2006/relationships/tags" Target="../tags/tag39.xml"/><Relationship Id="rId1" Type="http://schemas.openxmlformats.org/officeDocument/2006/relationships/vmlDrawing" Target="../drawings/vmlDrawing5.vml"/><Relationship Id="rId6" Type="http://schemas.openxmlformats.org/officeDocument/2006/relationships/image" Target="../media/image3.emf"/><Relationship Id="rId5" Type="http://schemas.openxmlformats.org/officeDocument/2006/relationships/oleObject" Target="../embeddings/oleObject6.bin"/><Relationship Id="rId4" Type="http://schemas.openxmlformats.org/officeDocument/2006/relationships/slideMaster" Target="../slideMasters/slideMaster2.xml"/><Relationship Id="rId9" Type="http://schemas.openxmlformats.org/officeDocument/2006/relationships/oleObject" Target="../embeddings/oleObject7.bin"/></Relationships>
</file>

<file path=ppt/slideLayouts/_rels/slideLayout60.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tags" Target="../tags/tag133.xml"/><Relationship Id="rId7" Type="http://schemas.openxmlformats.org/officeDocument/2006/relationships/image" Target="../media/image7.emf"/><Relationship Id="rId2" Type="http://schemas.openxmlformats.org/officeDocument/2006/relationships/tags" Target="../tags/tag132.xml"/><Relationship Id="rId1" Type="http://schemas.openxmlformats.org/officeDocument/2006/relationships/vmlDrawing" Target="../drawings/vmlDrawing60.vml"/><Relationship Id="rId6" Type="http://schemas.openxmlformats.org/officeDocument/2006/relationships/oleObject" Target="../embeddings/oleObject75.bin"/><Relationship Id="rId5" Type="http://schemas.openxmlformats.org/officeDocument/2006/relationships/slideMaster" Target="../slideMasters/slideMaster7.xml"/><Relationship Id="rId10" Type="http://schemas.openxmlformats.org/officeDocument/2006/relationships/oleObject" Target="../embeddings/oleObject77.bin"/><Relationship Id="rId4" Type="http://schemas.openxmlformats.org/officeDocument/2006/relationships/tags" Target="../tags/tag134.xml"/><Relationship Id="rId9" Type="http://schemas.openxmlformats.org/officeDocument/2006/relationships/oleObject" Target="../embeddings/oleObject76.bin"/></Relationships>
</file>

<file path=ppt/slideLayouts/_rels/slideLayout61.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135.xml"/><Relationship Id="rId1" Type="http://schemas.openxmlformats.org/officeDocument/2006/relationships/vmlDrawing" Target="../drawings/vmlDrawing61.vml"/><Relationship Id="rId6" Type="http://schemas.openxmlformats.org/officeDocument/2006/relationships/image" Target="../media/image8.png"/><Relationship Id="rId5" Type="http://schemas.openxmlformats.org/officeDocument/2006/relationships/image" Target="../media/image7.emf"/><Relationship Id="rId4" Type="http://schemas.openxmlformats.org/officeDocument/2006/relationships/oleObject" Target="../embeddings/oleObject78.bin"/></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3" Type="http://schemas.openxmlformats.org/officeDocument/2006/relationships/slideMaster" Target="../slideMasters/slideMaster7.xml"/><Relationship Id="rId7" Type="http://schemas.openxmlformats.org/officeDocument/2006/relationships/image" Target="../media/image15.png"/><Relationship Id="rId2" Type="http://schemas.openxmlformats.org/officeDocument/2006/relationships/tags" Target="../tags/tag136.xml"/><Relationship Id="rId1" Type="http://schemas.openxmlformats.org/officeDocument/2006/relationships/vmlDrawing" Target="../drawings/vmlDrawing62.vml"/><Relationship Id="rId6" Type="http://schemas.openxmlformats.org/officeDocument/2006/relationships/image" Target="../media/image8.png"/><Relationship Id="rId5" Type="http://schemas.openxmlformats.org/officeDocument/2006/relationships/image" Target="../media/image7.emf"/><Relationship Id="rId4" Type="http://schemas.openxmlformats.org/officeDocument/2006/relationships/oleObject" Target="../embeddings/oleObject79.bin"/></Relationships>
</file>

<file path=ppt/slideLayouts/_rels/slideLayout65.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137.xml"/><Relationship Id="rId1" Type="http://schemas.openxmlformats.org/officeDocument/2006/relationships/vmlDrawing" Target="../drawings/vmlDrawing63.vml"/><Relationship Id="rId6" Type="http://schemas.openxmlformats.org/officeDocument/2006/relationships/image" Target="../media/image8.png"/><Relationship Id="rId5" Type="http://schemas.openxmlformats.org/officeDocument/2006/relationships/image" Target="../media/image7.emf"/><Relationship Id="rId4" Type="http://schemas.openxmlformats.org/officeDocument/2006/relationships/oleObject" Target="../embeddings/oleObject80.bin"/></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tags" Target="../tags/tag42.xml"/><Relationship Id="rId7" Type="http://schemas.openxmlformats.org/officeDocument/2006/relationships/image" Target="../media/image4.jpeg"/><Relationship Id="rId2" Type="http://schemas.openxmlformats.org/officeDocument/2006/relationships/tags" Target="../tags/tag41.xml"/><Relationship Id="rId1" Type="http://schemas.openxmlformats.org/officeDocument/2006/relationships/vmlDrawing" Target="../drawings/vmlDrawing6.vml"/><Relationship Id="rId6" Type="http://schemas.openxmlformats.org/officeDocument/2006/relationships/image" Target="../media/image3.emf"/><Relationship Id="rId5" Type="http://schemas.openxmlformats.org/officeDocument/2006/relationships/oleObject" Target="../embeddings/oleObject8.bin"/><Relationship Id="rId10" Type="http://schemas.openxmlformats.org/officeDocument/2006/relationships/image" Target="../media/image6.emf"/><Relationship Id="rId4" Type="http://schemas.openxmlformats.org/officeDocument/2006/relationships/slideMaster" Target="../slideMasters/slideMaster2.xml"/><Relationship Id="rId9" Type="http://schemas.openxmlformats.org/officeDocument/2006/relationships/oleObject" Target="../embeddings/oleObject9.bin"/></Relationships>
</file>

<file path=ppt/slideLayouts/_rels/slideLayout8.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5.jpeg"/><Relationship Id="rId2" Type="http://schemas.openxmlformats.org/officeDocument/2006/relationships/tags" Target="../tags/tag43.xml"/><Relationship Id="rId1" Type="http://schemas.openxmlformats.org/officeDocument/2006/relationships/vmlDrawing" Target="../drawings/vmlDrawing7.vml"/><Relationship Id="rId6" Type="http://schemas.openxmlformats.org/officeDocument/2006/relationships/image" Target="../media/image4.jpeg"/><Relationship Id="rId5" Type="http://schemas.openxmlformats.org/officeDocument/2006/relationships/image" Target="../media/image3.emf"/><Relationship Id="rId4" Type="http://schemas.openxmlformats.org/officeDocument/2006/relationships/oleObject" Target="../embeddings/oleObject10.bin"/></Relationships>
</file>

<file path=ppt/slideLayouts/_rels/slideLayout9.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5.jpeg"/><Relationship Id="rId2" Type="http://schemas.openxmlformats.org/officeDocument/2006/relationships/tags" Target="../tags/tag44.xml"/><Relationship Id="rId1" Type="http://schemas.openxmlformats.org/officeDocument/2006/relationships/vmlDrawing" Target="../drawings/vmlDrawing8.vml"/><Relationship Id="rId6" Type="http://schemas.openxmlformats.org/officeDocument/2006/relationships/image" Target="../media/image4.jpeg"/><Relationship Id="rId5" Type="http://schemas.openxmlformats.org/officeDocument/2006/relationships/image" Target="../media/image3.emf"/><Relationship Id="rId4" Type="http://schemas.openxmlformats.org/officeDocument/2006/relationships/oleObject" Target="../embeddings/oleObject11.bin"/></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Only">
    <p:spTree>
      <p:nvGrpSpPr>
        <p:cNvPr id="1" name=""/>
        <p:cNvGrpSpPr/>
        <p:nvPr/>
      </p:nvGrpSpPr>
      <p:grpSpPr>
        <a:xfrm>
          <a:off x="0" y="0"/>
          <a:ext cx="0" cy="0"/>
          <a:chOff x="0" y="0"/>
          <a:chExt cx="0" cy="0"/>
        </a:xfrm>
      </p:grpSpPr>
      <p:graphicFrame>
        <p:nvGraphicFramePr>
          <p:cNvPr id="3" name="Object 1" hidden="1">
            <a:extLst>
              <a:ext uri="{FF2B5EF4-FFF2-40B4-BE49-F238E27FC236}">
                <a16:creationId xmlns:a16="http://schemas.microsoft.com/office/drawing/2014/main" id="{404F0913-F5F4-4B9D-B476-C01A8D3B623F}"/>
              </a:ext>
            </a:extLst>
          </p:cNvPr>
          <p:cNvGraphicFramePr>
            <a:graphicFrameLocks noChangeAspect="1"/>
          </p:cNvGraphicFramePr>
          <p:nvPr>
            <p:custDataLst>
              <p:tags r:id="rId2"/>
            </p:custDataLst>
          </p:nvPr>
        </p:nvGraphicFramePr>
        <p:xfrm>
          <a:off x="0" y="0"/>
          <a:ext cx="215900" cy="161925"/>
        </p:xfrm>
        <a:graphic>
          <a:graphicData uri="http://schemas.openxmlformats.org/presentationml/2006/ole">
            <mc:AlternateContent xmlns:mc="http://schemas.openxmlformats.org/markup-compatibility/2006">
              <mc:Choice xmlns:v="urn:schemas-microsoft-com:vml" Requires="v">
                <p:oleObj spid="_x0000_s474114" name="think-cell Slide" r:id="rId22" imgW="38100" imgH="38100" progId="TCLayout.ActiveDocument.1">
                  <p:embed/>
                </p:oleObj>
              </mc:Choice>
              <mc:Fallback>
                <p:oleObj name="think-cell Slide" r:id="rId22" imgW="38100" imgH="38100" progId="TCLayout.ActiveDocument.1">
                  <p:embed/>
                  <p:pic>
                    <p:nvPicPr>
                      <p:cNvPr id="101378" name="Object 1" hidden="1">
                        <a:extLst>
                          <a:ext uri="{FF2B5EF4-FFF2-40B4-BE49-F238E27FC236}">
                            <a16:creationId xmlns:a16="http://schemas.microsoft.com/office/drawing/2014/main" id="{A1CF56CC-1198-4A48-8E4F-1D4865D10286}"/>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0" y="0"/>
                        <a:ext cx="215900" cy="161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4" name="Rectangle 3" hidden="1">
            <a:extLst>
              <a:ext uri="{FF2B5EF4-FFF2-40B4-BE49-F238E27FC236}">
                <a16:creationId xmlns:a16="http://schemas.microsoft.com/office/drawing/2014/main" id="{EC157230-B498-4B3A-957C-4D63F9294277}"/>
              </a:ext>
            </a:extLst>
          </p:cNvPr>
          <p:cNvSpPr/>
          <p:nvPr userDrawn="1">
            <p:custDataLst>
              <p:tags r:id="rId3"/>
            </p:custDataLst>
          </p:nvPr>
        </p:nvSpPr>
        <p:spPr>
          <a:xfrm>
            <a:off x="0" y="0"/>
            <a:ext cx="211138" cy="158750"/>
          </a:xfrm>
          <a:prstGeom prst="rect">
            <a:avLst/>
          </a:prstGeom>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defTabSz="457200" eaLnBrk="1" fontAlgn="auto" hangingPunct="1">
              <a:defRPr/>
            </a:pPr>
            <a:endParaRPr lang="en-US" sz="2000" b="1" dirty="0">
              <a:solidFill>
                <a:srgbClr val="1F1F1F"/>
              </a:solidFill>
              <a:sym typeface="Arial" panose="020B0604020202020204" pitchFamily="34" charset="0"/>
            </a:endParaRPr>
          </a:p>
        </p:txBody>
      </p:sp>
      <p:sp>
        <p:nvSpPr>
          <p:cNvPr id="5" name="Slide Number">
            <a:extLst>
              <a:ext uri="{FF2B5EF4-FFF2-40B4-BE49-F238E27FC236}">
                <a16:creationId xmlns:a16="http://schemas.microsoft.com/office/drawing/2014/main" id="{89E4CC71-6674-401A-BD64-3CDCC4C8D529}"/>
              </a:ext>
            </a:extLst>
          </p:cNvPr>
          <p:cNvSpPr txBox="1">
            <a:spLocks/>
          </p:cNvSpPr>
          <p:nvPr/>
        </p:nvSpPr>
        <p:spPr bwMode="auto">
          <a:xfrm>
            <a:off x="11799888" y="6564313"/>
            <a:ext cx="158750" cy="155575"/>
          </a:xfrm>
          <a:prstGeom prst="rect">
            <a:avLst/>
          </a:prstGeom>
        </p:spPr>
        <p:txBody>
          <a:bodyPr wrap="none" lIns="0" tIns="0" rIns="0" bIns="0" anchor="ctr">
            <a:spAutoFit/>
          </a:bodyPr>
          <a:lstStyle>
            <a:lvl1pPr defTabSz="457200">
              <a:defRPr sz="2400">
                <a:solidFill>
                  <a:schemeClr val="tx1"/>
                </a:solidFill>
                <a:latin typeface="Arial" panose="020B0604020202020204" pitchFamily="34" charset="0"/>
                <a:ea typeface="MS PGothic" panose="020B0600070205080204" pitchFamily="34" charset="-128"/>
              </a:defRPr>
            </a:lvl1pPr>
            <a:lvl2pPr marL="742950" indent="-285750" defTabSz="457200">
              <a:defRPr sz="2400">
                <a:solidFill>
                  <a:schemeClr val="tx1"/>
                </a:solidFill>
                <a:latin typeface="Arial" panose="020B0604020202020204" pitchFamily="34" charset="0"/>
                <a:ea typeface="MS PGothic" panose="020B0600070205080204" pitchFamily="34" charset="-128"/>
              </a:defRPr>
            </a:lvl2pPr>
            <a:lvl3pPr marL="1143000" indent="-228600" defTabSz="457200">
              <a:defRPr sz="2400">
                <a:solidFill>
                  <a:schemeClr val="tx1"/>
                </a:solidFill>
                <a:latin typeface="Arial" panose="020B0604020202020204" pitchFamily="34" charset="0"/>
                <a:ea typeface="MS PGothic" panose="020B0600070205080204" pitchFamily="34" charset="-128"/>
              </a:defRPr>
            </a:lvl3pPr>
            <a:lvl4pPr marL="1600200" indent="-228600" defTabSz="457200">
              <a:defRPr sz="2400">
                <a:solidFill>
                  <a:schemeClr val="tx1"/>
                </a:solidFill>
                <a:latin typeface="Arial" panose="020B0604020202020204" pitchFamily="34" charset="0"/>
                <a:ea typeface="MS PGothic" panose="020B0600070205080204" pitchFamily="34" charset="-128"/>
              </a:defRPr>
            </a:lvl4pPr>
            <a:lvl5pPr marL="2057400" indent="-228600" defTabSz="4572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eaLnBrk="1" hangingPunct="1"/>
            <a:fld id="{9B2450AE-6939-4E26-A89D-D3E80CB295B2}" type="slidenum">
              <a:rPr lang="en-US" altLang="en-US" sz="1000">
                <a:solidFill>
                  <a:srgbClr val="1F1F1F"/>
                </a:solidFill>
              </a:rPr>
              <a:pPr algn="r" eaLnBrk="1" hangingPunct="1"/>
              <a:t>‹#›</a:t>
            </a:fld>
            <a:endParaRPr lang="en-US" altLang="en-US" sz="1000">
              <a:solidFill>
                <a:srgbClr val="1F1F1F"/>
              </a:solidFill>
            </a:endParaRPr>
          </a:p>
        </p:txBody>
      </p:sp>
      <p:sp>
        <p:nvSpPr>
          <p:cNvPr id="6" name="McK 1. On-page tracker" hidden="1">
            <a:extLst>
              <a:ext uri="{FF2B5EF4-FFF2-40B4-BE49-F238E27FC236}">
                <a16:creationId xmlns:a16="http://schemas.microsoft.com/office/drawing/2014/main" id="{DB12A1D6-4601-488D-84B5-7094E27F0109}"/>
              </a:ext>
            </a:extLst>
          </p:cNvPr>
          <p:cNvSpPr>
            <a:spLocks noChangeArrowheads="1"/>
          </p:cNvSpPr>
          <p:nvPr/>
        </p:nvSpPr>
        <p:spPr bwMode="auto">
          <a:xfrm>
            <a:off x="233363" y="26988"/>
            <a:ext cx="871537" cy="220662"/>
          </a:xfrm>
          <a:prstGeom prst="rect">
            <a:avLst/>
          </a:prstGeom>
          <a:noFill/>
          <a:ln>
            <a:noFill/>
          </a:ln>
          <a:effectLst/>
        </p:spPr>
        <p:txBody>
          <a:bodyPr wrap="none" lIns="0" tIns="0" rIns="0" bIns="0">
            <a:spAutoFit/>
          </a:bodyPr>
          <a:lstStyle/>
          <a:p>
            <a:pPr defTabSz="457200" eaLnBrk="1" hangingPunct="1">
              <a:defRPr/>
            </a:pPr>
            <a:r>
              <a:rPr lang="en-US" sz="1427" dirty="0">
                <a:solidFill>
                  <a:srgbClr val="808080"/>
                </a:solidFill>
                <a:latin typeface="+mn-lt"/>
                <a:ea typeface="+mn-ea"/>
              </a:rPr>
              <a:t>TRACKER</a:t>
            </a:r>
          </a:p>
        </p:txBody>
      </p:sp>
      <p:sp>
        <p:nvSpPr>
          <p:cNvPr id="7" name="McK 3. Unit of measure" hidden="1">
            <a:extLst>
              <a:ext uri="{FF2B5EF4-FFF2-40B4-BE49-F238E27FC236}">
                <a16:creationId xmlns:a16="http://schemas.microsoft.com/office/drawing/2014/main" id="{75727297-88C5-4324-8BE5-ED018D31BB77}"/>
              </a:ext>
            </a:extLst>
          </p:cNvPr>
          <p:cNvSpPr txBox="1">
            <a:spLocks noChangeArrowheads="1"/>
          </p:cNvSpPr>
          <p:nvPr/>
        </p:nvSpPr>
        <p:spPr bwMode="auto">
          <a:xfrm>
            <a:off x="233363" y="542925"/>
            <a:ext cx="11725275" cy="255588"/>
          </a:xfrm>
          <a:prstGeom prst="rect">
            <a:avLst/>
          </a:prstGeom>
          <a:noFill/>
          <a:ln>
            <a:noFill/>
          </a:ln>
          <a:effectLst/>
        </p:spPr>
        <p:txBody>
          <a:bodyPr lIns="0" tIns="0" rIns="0" bIns="0">
            <a:spAutoFit/>
          </a:bodyPr>
          <a:lstStyle>
            <a:lvl1pPr defTabSz="895350">
              <a:defRPr sz="2400">
                <a:solidFill>
                  <a:schemeClr val="tx1"/>
                </a:solidFill>
                <a:latin typeface="Arial" charset="0"/>
              </a:defRPr>
            </a:lvl1pPr>
            <a:lvl2pPr marL="447675" defTabSz="895350">
              <a:defRPr sz="2400">
                <a:solidFill>
                  <a:schemeClr val="tx1"/>
                </a:solidFill>
                <a:latin typeface="Arial" charset="0"/>
              </a:defRPr>
            </a:lvl2pPr>
            <a:lvl3pPr marL="895350" defTabSz="895350">
              <a:defRPr sz="2400">
                <a:solidFill>
                  <a:schemeClr val="tx1"/>
                </a:solidFill>
                <a:latin typeface="Arial" charset="0"/>
              </a:defRPr>
            </a:lvl3pPr>
            <a:lvl4pPr marL="1344613"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eaLnBrk="1" hangingPunct="1">
              <a:defRPr/>
            </a:pPr>
            <a:r>
              <a:rPr lang="en-US" sz="1631" dirty="0">
                <a:solidFill>
                  <a:srgbClr val="808080"/>
                </a:solidFill>
                <a:latin typeface="Arial"/>
                <a:ea typeface="+mn-ea"/>
              </a:rPr>
              <a:t>Unit of measure</a:t>
            </a:r>
          </a:p>
        </p:txBody>
      </p:sp>
      <p:grpSp>
        <p:nvGrpSpPr>
          <p:cNvPr id="8" name="McK Slide Elements" hidden="1">
            <a:extLst>
              <a:ext uri="{FF2B5EF4-FFF2-40B4-BE49-F238E27FC236}">
                <a16:creationId xmlns:a16="http://schemas.microsoft.com/office/drawing/2014/main" id="{6A43F352-B514-4CD6-AE62-2568FF87EBD2}"/>
              </a:ext>
            </a:extLst>
          </p:cNvPr>
          <p:cNvGrpSpPr>
            <a:grpSpLocks/>
          </p:cNvGrpSpPr>
          <p:nvPr/>
        </p:nvGrpSpPr>
        <p:grpSpPr bwMode="auto">
          <a:xfrm>
            <a:off x="233363" y="6199188"/>
            <a:ext cx="11725275" cy="522287"/>
            <a:chOff x="171451" y="6075558"/>
            <a:chExt cx="8618537" cy="512845"/>
          </a:xfrm>
        </p:grpSpPr>
        <p:sp>
          <p:nvSpPr>
            <p:cNvPr id="9" name="McK 4. Footnote">
              <a:extLst>
                <a:ext uri="{FF2B5EF4-FFF2-40B4-BE49-F238E27FC236}">
                  <a16:creationId xmlns:a16="http://schemas.microsoft.com/office/drawing/2014/main" id="{66D7724B-F728-4D02-A2F1-632D406B14D5}"/>
                </a:ext>
              </a:extLst>
            </p:cNvPr>
            <p:cNvSpPr txBox="1">
              <a:spLocks noChangeArrowheads="1"/>
            </p:cNvSpPr>
            <p:nvPr/>
          </p:nvSpPr>
          <p:spPr bwMode="auto">
            <a:xfrm>
              <a:off x="171451" y="6075558"/>
              <a:ext cx="8618537" cy="157438"/>
            </a:xfrm>
            <a:prstGeom prst="rect">
              <a:avLst/>
            </a:prstGeom>
            <a:noFill/>
            <a:ln>
              <a:noFill/>
            </a:ln>
            <a:effectLst/>
          </p:spPr>
          <p:txBody>
            <a:bodyPr lIns="0" tIns="0" rIns="0" bIns="0" anchor="b">
              <a:spAutoFit/>
            </a:bodyPr>
            <a:lstStyle>
              <a:lvl1pPr marL="104775" indent="-104775" defTabSz="895350">
                <a:defRPr sz="2400">
                  <a:solidFill>
                    <a:schemeClr val="tx1"/>
                  </a:solidFill>
                  <a:latin typeface="Arial" charset="0"/>
                </a:defRPr>
              </a:lvl1pPr>
              <a:lvl2pPr marL="1031875" defTabSz="895350">
                <a:defRPr sz="2400">
                  <a:solidFill>
                    <a:schemeClr val="tx1"/>
                  </a:solidFill>
                  <a:latin typeface="Arial" charset="0"/>
                </a:defRPr>
              </a:lvl2pPr>
              <a:lvl3pPr marL="1217613" defTabSz="895350">
                <a:defRPr sz="2400">
                  <a:solidFill>
                    <a:schemeClr val="tx1"/>
                  </a:solidFill>
                  <a:latin typeface="Arial" charset="0"/>
                </a:defRPr>
              </a:lvl3pPr>
              <a:lvl4pPr marL="1404938"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eaLnBrk="1" hangingPunct="1">
                <a:defRPr/>
              </a:pPr>
              <a:r>
                <a:rPr lang="en-US" sz="1020" dirty="0">
                  <a:solidFill>
                    <a:srgbClr val="1F1F1F"/>
                  </a:solidFill>
                  <a:latin typeface="Arial"/>
                  <a:ea typeface="+mn-ea"/>
                </a:rPr>
                <a:t>1 Footnote</a:t>
              </a:r>
            </a:p>
          </p:txBody>
        </p:sp>
        <p:sp>
          <p:nvSpPr>
            <p:cNvPr id="10" name="McK 5. Source">
              <a:extLst>
                <a:ext uri="{FF2B5EF4-FFF2-40B4-BE49-F238E27FC236}">
                  <a16:creationId xmlns:a16="http://schemas.microsoft.com/office/drawing/2014/main" id="{8D60F719-0C8E-474D-BA55-412967E96AD7}"/>
                </a:ext>
              </a:extLst>
            </p:cNvPr>
            <p:cNvSpPr>
              <a:spLocks noChangeArrowheads="1"/>
            </p:cNvSpPr>
            <p:nvPr/>
          </p:nvSpPr>
          <p:spPr bwMode="auto">
            <a:xfrm>
              <a:off x="171451" y="6430965"/>
              <a:ext cx="8257972" cy="157438"/>
            </a:xfrm>
            <a:prstGeom prst="rect">
              <a:avLst/>
            </a:prstGeom>
            <a:noFill/>
            <a:ln>
              <a:noFill/>
            </a:ln>
            <a:effectLst/>
          </p:spPr>
          <p:txBody>
            <a:bodyPr lIns="0" tIns="0" rIns="0" bIns="0" anchor="ctr">
              <a:spAutoFit/>
            </a:bodyPr>
            <a:lstStyle/>
            <a:p>
              <a:pPr marL="621910" indent="-621910" defTabSz="913429" eaLnBrk="1" hangingPunct="1">
                <a:tabLst>
                  <a:tab pos="625148" algn="l"/>
                </a:tabLst>
                <a:defRPr/>
              </a:pPr>
              <a:r>
                <a:rPr lang="en-US" sz="1020" dirty="0">
                  <a:solidFill>
                    <a:srgbClr val="1F1F1F"/>
                  </a:solidFill>
                  <a:latin typeface="+mn-lt"/>
                  <a:ea typeface="+mn-ea"/>
                </a:rPr>
                <a:t>SOURCE: Source</a:t>
              </a:r>
            </a:p>
          </p:txBody>
        </p:sp>
      </p:grpSp>
      <p:grpSp>
        <p:nvGrpSpPr>
          <p:cNvPr id="11" name="ACET" hidden="1">
            <a:extLst>
              <a:ext uri="{FF2B5EF4-FFF2-40B4-BE49-F238E27FC236}">
                <a16:creationId xmlns:a16="http://schemas.microsoft.com/office/drawing/2014/main" id="{8378C2D9-465E-415A-AABF-AA5947D32D66}"/>
              </a:ext>
            </a:extLst>
          </p:cNvPr>
          <p:cNvGrpSpPr>
            <a:grpSpLocks/>
          </p:cNvGrpSpPr>
          <p:nvPr/>
        </p:nvGrpSpPr>
        <p:grpSpPr bwMode="auto">
          <a:xfrm>
            <a:off x="1976438" y="2314575"/>
            <a:ext cx="5853112" cy="531813"/>
            <a:chOff x="915" y="702"/>
            <a:chExt cx="2686" cy="328"/>
          </a:xfrm>
        </p:grpSpPr>
        <p:cxnSp>
          <p:nvCxnSpPr>
            <p:cNvPr id="12" name="AutoShape 249">
              <a:extLst>
                <a:ext uri="{FF2B5EF4-FFF2-40B4-BE49-F238E27FC236}">
                  <a16:creationId xmlns:a16="http://schemas.microsoft.com/office/drawing/2014/main" id="{E50686A9-2504-4660-B011-2C2EB1DF5799}"/>
                </a:ext>
              </a:extLst>
            </p:cNvPr>
            <p:cNvCxnSpPr>
              <a:cxnSpLocks noChangeShapeType="1"/>
              <a:stCxn id="17" idx="4"/>
              <a:endCxn id="17" idx="6"/>
            </p:cNvCxnSpPr>
            <p:nvPr/>
          </p:nvCxnSpPr>
          <p:spPr bwMode="auto">
            <a:xfrm>
              <a:off x="915" y="1030"/>
              <a:ext cx="2686" cy="0"/>
            </a:xfrm>
            <a:prstGeom prst="straightConnector1">
              <a:avLst/>
            </a:prstGeom>
            <a:noFill/>
            <a:ln w="9525">
              <a:solidFill>
                <a:srgbClr val="80808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13" name="AutoShape 250">
              <a:extLst>
                <a:ext uri="{FF2B5EF4-FFF2-40B4-BE49-F238E27FC236}">
                  <a16:creationId xmlns:a16="http://schemas.microsoft.com/office/drawing/2014/main" id="{7F5C82E7-7086-4C96-8970-29F010D5896E}"/>
                </a:ext>
              </a:extLst>
            </p:cNvPr>
            <p:cNvSpPr>
              <a:spLocks noChangeArrowheads="1"/>
            </p:cNvSpPr>
            <p:nvPr/>
          </p:nvSpPr>
          <p:spPr bwMode="auto">
            <a:xfrm>
              <a:off x="915" y="702"/>
              <a:ext cx="2686" cy="328"/>
            </a:xfrm>
            <a:prstGeom prst="leftRightArrow">
              <a:avLst>
                <a:gd name="adj1" fmla="val 100000"/>
                <a:gd name="adj2" fmla="val 0"/>
              </a:avLst>
            </a:prstGeom>
            <a:noFill/>
            <a:ln>
              <a:noFill/>
            </a:ln>
            <a:effectLst/>
          </p:spPr>
          <p:txBody>
            <a:bodyPr lIns="0" tIns="0" rIns="0" bIns="18288" anchor="b">
              <a:spAutoFit/>
            </a:bodyPr>
            <a:lstStyle/>
            <a:p>
              <a:pPr defTabSz="457200" eaLnBrk="1" hangingPunct="1">
                <a:defRPr/>
              </a:pPr>
              <a:r>
                <a:rPr lang="en-US" sz="1631" b="1" dirty="0">
                  <a:solidFill>
                    <a:srgbClr val="1F1F1F"/>
                  </a:solidFill>
                  <a:latin typeface="+mn-lt"/>
                  <a:ea typeface="+mn-ea"/>
                </a:rPr>
                <a:t>Title</a:t>
              </a:r>
            </a:p>
            <a:p>
              <a:pPr defTabSz="457200" eaLnBrk="1" hangingPunct="1">
                <a:defRPr/>
              </a:pPr>
              <a:r>
                <a:rPr lang="en-US" sz="1631" dirty="0">
                  <a:solidFill>
                    <a:srgbClr val="808080"/>
                  </a:solidFill>
                  <a:latin typeface="+mn-lt"/>
                  <a:ea typeface="+mn-ea"/>
                </a:rPr>
                <a:t>Unit of measure</a:t>
              </a:r>
            </a:p>
          </p:txBody>
        </p:sp>
      </p:grpSp>
      <p:grpSp>
        <p:nvGrpSpPr>
          <p:cNvPr id="14" name="LegendBoxes" hidden="1">
            <a:extLst>
              <a:ext uri="{FF2B5EF4-FFF2-40B4-BE49-F238E27FC236}">
                <a16:creationId xmlns:a16="http://schemas.microsoft.com/office/drawing/2014/main" id="{28C5EE27-C388-428B-9617-3415801A4BD5}"/>
              </a:ext>
            </a:extLst>
          </p:cNvPr>
          <p:cNvGrpSpPr>
            <a:grpSpLocks/>
          </p:cNvGrpSpPr>
          <p:nvPr/>
        </p:nvGrpSpPr>
        <p:grpSpPr bwMode="auto">
          <a:xfrm>
            <a:off x="10920413" y="292100"/>
            <a:ext cx="863600" cy="1017588"/>
            <a:chOff x="4936" y="176"/>
            <a:chExt cx="400" cy="628"/>
          </a:xfrm>
        </p:grpSpPr>
        <p:sp>
          <p:nvSpPr>
            <p:cNvPr id="15" name="Legend1">
              <a:extLst>
                <a:ext uri="{FF2B5EF4-FFF2-40B4-BE49-F238E27FC236}">
                  <a16:creationId xmlns:a16="http://schemas.microsoft.com/office/drawing/2014/main" id="{B454B690-3293-4102-912D-268C21AC886E}"/>
                </a:ext>
              </a:extLst>
            </p:cNvPr>
            <p:cNvSpPr>
              <a:spLocks noChangeArrowheads="1"/>
            </p:cNvSpPr>
            <p:nvPr/>
          </p:nvSpPr>
          <p:spPr bwMode="auto">
            <a:xfrm>
              <a:off x="5096" y="176"/>
              <a:ext cx="240" cy="116"/>
            </a:xfrm>
            <a:prstGeom prst="rect">
              <a:avLst/>
            </a:prstGeom>
            <a:noFill/>
            <a:ln>
              <a:noFill/>
            </a:ln>
            <a:effectLst/>
          </p:spPr>
          <p:txBody>
            <a:bodyPr wrap="none" lIns="0" tIns="0" rIns="0" bIns="0">
              <a:spAutoFit/>
            </a:bodyPr>
            <a:lstStyle/>
            <a:p>
              <a:pPr defTabSz="913429" eaLnBrk="1" hangingPunct="1">
                <a:buClr>
                  <a:srgbClr val="339966"/>
                </a:buClr>
                <a:defRPr/>
              </a:pPr>
              <a:r>
                <a:rPr lang="en-US" sz="1224" dirty="0">
                  <a:solidFill>
                    <a:srgbClr val="1F1F1F"/>
                  </a:solidFill>
                  <a:latin typeface="+mn-lt"/>
                  <a:ea typeface="+mn-ea"/>
                </a:rPr>
                <a:t>Legend</a:t>
              </a:r>
            </a:p>
          </p:txBody>
        </p:sp>
        <p:sp>
          <p:nvSpPr>
            <p:cNvPr id="16" name="LegendRectangle1">
              <a:extLst>
                <a:ext uri="{FF2B5EF4-FFF2-40B4-BE49-F238E27FC236}">
                  <a16:creationId xmlns:a16="http://schemas.microsoft.com/office/drawing/2014/main" id="{090839B3-E770-4173-A439-8A4908F4DD1B}"/>
                </a:ext>
              </a:extLst>
            </p:cNvPr>
            <p:cNvSpPr>
              <a:spLocks noChangeArrowheads="1"/>
            </p:cNvSpPr>
            <p:nvPr/>
          </p:nvSpPr>
          <p:spPr bwMode="auto">
            <a:xfrm>
              <a:off x="4936" y="183"/>
              <a:ext cx="104" cy="101"/>
            </a:xfrm>
            <a:prstGeom prst="rect">
              <a:avLst/>
            </a:prstGeom>
            <a:solidFill>
              <a:schemeClr val="accent1"/>
            </a:solidFill>
            <a:ln w="9525">
              <a:solidFill>
                <a:srgbClr val="808080"/>
              </a:solidFill>
              <a:miter lim="800000"/>
              <a:headEnd/>
              <a:tailEnd/>
            </a:ln>
            <a:effectLst/>
          </p:spPr>
          <p:txBody>
            <a:bodyPr wrap="none" anchor="ctr"/>
            <a:lstStyle/>
            <a:p>
              <a:pPr defTabSz="457200" eaLnBrk="1" hangingPunct="1">
                <a:defRPr/>
              </a:pPr>
              <a:endParaRPr lang="en-US" sz="1631" dirty="0">
                <a:solidFill>
                  <a:srgbClr val="1F1F1F"/>
                </a:solidFill>
                <a:latin typeface="+mn-lt"/>
                <a:ea typeface="+mn-ea"/>
              </a:endParaRPr>
            </a:p>
          </p:txBody>
        </p:sp>
        <p:sp>
          <p:nvSpPr>
            <p:cNvPr id="17" name="Legend2">
              <a:extLst>
                <a:ext uri="{FF2B5EF4-FFF2-40B4-BE49-F238E27FC236}">
                  <a16:creationId xmlns:a16="http://schemas.microsoft.com/office/drawing/2014/main" id="{E8DDA6CF-90FC-4E67-AAA4-9C4023782730}"/>
                </a:ext>
              </a:extLst>
            </p:cNvPr>
            <p:cNvSpPr>
              <a:spLocks noChangeArrowheads="1"/>
            </p:cNvSpPr>
            <p:nvPr/>
          </p:nvSpPr>
          <p:spPr bwMode="auto">
            <a:xfrm>
              <a:off x="5096" y="346"/>
              <a:ext cx="240" cy="116"/>
            </a:xfrm>
            <a:prstGeom prst="rect">
              <a:avLst/>
            </a:prstGeom>
            <a:noFill/>
            <a:ln>
              <a:noFill/>
            </a:ln>
            <a:effectLst/>
          </p:spPr>
          <p:txBody>
            <a:bodyPr wrap="none" lIns="0" tIns="0" rIns="0" bIns="0">
              <a:spAutoFit/>
            </a:bodyPr>
            <a:lstStyle/>
            <a:p>
              <a:pPr defTabSz="913429" eaLnBrk="1" hangingPunct="1">
                <a:buClr>
                  <a:srgbClr val="339966"/>
                </a:buClr>
                <a:defRPr/>
              </a:pPr>
              <a:r>
                <a:rPr lang="en-US" sz="1224" dirty="0">
                  <a:solidFill>
                    <a:srgbClr val="1F1F1F"/>
                  </a:solidFill>
                  <a:latin typeface="+mn-lt"/>
                  <a:ea typeface="+mn-ea"/>
                </a:rPr>
                <a:t>Legend</a:t>
              </a:r>
            </a:p>
          </p:txBody>
        </p:sp>
        <p:sp>
          <p:nvSpPr>
            <p:cNvPr id="18" name="LegendRectangle2">
              <a:extLst>
                <a:ext uri="{FF2B5EF4-FFF2-40B4-BE49-F238E27FC236}">
                  <a16:creationId xmlns:a16="http://schemas.microsoft.com/office/drawing/2014/main" id="{36FA3188-AB2D-491C-A074-D4B31A690261}"/>
                </a:ext>
              </a:extLst>
            </p:cNvPr>
            <p:cNvSpPr>
              <a:spLocks noChangeArrowheads="1"/>
            </p:cNvSpPr>
            <p:nvPr/>
          </p:nvSpPr>
          <p:spPr bwMode="auto">
            <a:xfrm>
              <a:off x="4936" y="353"/>
              <a:ext cx="104" cy="101"/>
            </a:xfrm>
            <a:prstGeom prst="rect">
              <a:avLst/>
            </a:prstGeom>
            <a:solidFill>
              <a:schemeClr val="accent2"/>
            </a:solidFill>
            <a:ln w="9525">
              <a:solidFill>
                <a:srgbClr val="808080"/>
              </a:solidFill>
              <a:miter lim="800000"/>
              <a:headEnd/>
              <a:tailEnd/>
            </a:ln>
            <a:effectLst/>
          </p:spPr>
          <p:txBody>
            <a:bodyPr wrap="none" anchor="ctr"/>
            <a:lstStyle/>
            <a:p>
              <a:pPr defTabSz="457200" eaLnBrk="1" hangingPunct="1">
                <a:defRPr/>
              </a:pPr>
              <a:endParaRPr lang="en-US" sz="1631" dirty="0">
                <a:solidFill>
                  <a:srgbClr val="1F1F1F"/>
                </a:solidFill>
                <a:latin typeface="+mn-lt"/>
                <a:ea typeface="+mn-ea"/>
              </a:endParaRPr>
            </a:p>
          </p:txBody>
        </p:sp>
        <p:sp>
          <p:nvSpPr>
            <p:cNvPr id="19" name="Legend3">
              <a:extLst>
                <a:ext uri="{FF2B5EF4-FFF2-40B4-BE49-F238E27FC236}">
                  <a16:creationId xmlns:a16="http://schemas.microsoft.com/office/drawing/2014/main" id="{76744A66-5D72-4944-AF45-1652A8625E07}"/>
                </a:ext>
              </a:extLst>
            </p:cNvPr>
            <p:cNvSpPr>
              <a:spLocks noChangeArrowheads="1"/>
            </p:cNvSpPr>
            <p:nvPr/>
          </p:nvSpPr>
          <p:spPr bwMode="auto">
            <a:xfrm>
              <a:off x="5096" y="517"/>
              <a:ext cx="240" cy="116"/>
            </a:xfrm>
            <a:prstGeom prst="rect">
              <a:avLst/>
            </a:prstGeom>
            <a:noFill/>
            <a:ln>
              <a:noFill/>
            </a:ln>
            <a:effectLst/>
          </p:spPr>
          <p:txBody>
            <a:bodyPr wrap="none" lIns="0" tIns="0" rIns="0" bIns="0">
              <a:spAutoFit/>
            </a:bodyPr>
            <a:lstStyle/>
            <a:p>
              <a:pPr defTabSz="913429" eaLnBrk="1" hangingPunct="1">
                <a:buClr>
                  <a:srgbClr val="339966"/>
                </a:buClr>
                <a:defRPr/>
              </a:pPr>
              <a:r>
                <a:rPr lang="en-US" sz="1224" dirty="0">
                  <a:solidFill>
                    <a:srgbClr val="1F1F1F"/>
                  </a:solidFill>
                  <a:latin typeface="+mn-lt"/>
                  <a:ea typeface="+mn-ea"/>
                </a:rPr>
                <a:t>Legend</a:t>
              </a:r>
            </a:p>
          </p:txBody>
        </p:sp>
        <p:sp>
          <p:nvSpPr>
            <p:cNvPr id="20" name="LegendRectangle3">
              <a:extLst>
                <a:ext uri="{FF2B5EF4-FFF2-40B4-BE49-F238E27FC236}">
                  <a16:creationId xmlns:a16="http://schemas.microsoft.com/office/drawing/2014/main" id="{79F04C70-2F00-42E5-9502-2F287CA9BBAC}"/>
                </a:ext>
              </a:extLst>
            </p:cNvPr>
            <p:cNvSpPr>
              <a:spLocks noChangeArrowheads="1"/>
            </p:cNvSpPr>
            <p:nvPr/>
          </p:nvSpPr>
          <p:spPr bwMode="auto">
            <a:xfrm>
              <a:off x="4936" y="524"/>
              <a:ext cx="104" cy="101"/>
            </a:xfrm>
            <a:prstGeom prst="rect">
              <a:avLst/>
            </a:prstGeom>
            <a:solidFill>
              <a:schemeClr val="hlink"/>
            </a:solidFill>
            <a:ln w="9525">
              <a:solidFill>
                <a:srgbClr val="808080"/>
              </a:solidFill>
              <a:miter lim="800000"/>
              <a:headEnd/>
              <a:tailEnd/>
            </a:ln>
            <a:effectLst/>
          </p:spPr>
          <p:txBody>
            <a:bodyPr wrap="none" anchor="ctr"/>
            <a:lstStyle/>
            <a:p>
              <a:pPr defTabSz="457200" eaLnBrk="1" hangingPunct="1">
                <a:defRPr/>
              </a:pPr>
              <a:endParaRPr lang="en-US" sz="1631" dirty="0">
                <a:solidFill>
                  <a:srgbClr val="1F1F1F"/>
                </a:solidFill>
                <a:latin typeface="+mn-lt"/>
                <a:ea typeface="+mn-ea"/>
              </a:endParaRPr>
            </a:p>
          </p:txBody>
        </p:sp>
        <p:sp>
          <p:nvSpPr>
            <p:cNvPr id="21" name="Legend4">
              <a:extLst>
                <a:ext uri="{FF2B5EF4-FFF2-40B4-BE49-F238E27FC236}">
                  <a16:creationId xmlns:a16="http://schemas.microsoft.com/office/drawing/2014/main" id="{D11CC65F-9CC1-4889-A57D-0B55786B779C}"/>
                </a:ext>
              </a:extLst>
            </p:cNvPr>
            <p:cNvSpPr>
              <a:spLocks noChangeArrowheads="1"/>
            </p:cNvSpPr>
            <p:nvPr/>
          </p:nvSpPr>
          <p:spPr bwMode="auto">
            <a:xfrm>
              <a:off x="5096" y="688"/>
              <a:ext cx="240" cy="116"/>
            </a:xfrm>
            <a:prstGeom prst="rect">
              <a:avLst/>
            </a:prstGeom>
            <a:noFill/>
            <a:ln>
              <a:noFill/>
            </a:ln>
            <a:effectLst/>
          </p:spPr>
          <p:txBody>
            <a:bodyPr wrap="none" lIns="0" tIns="0" rIns="0" bIns="0">
              <a:spAutoFit/>
            </a:bodyPr>
            <a:lstStyle/>
            <a:p>
              <a:pPr defTabSz="913429" eaLnBrk="1" hangingPunct="1">
                <a:buClr>
                  <a:srgbClr val="339966"/>
                </a:buClr>
                <a:defRPr/>
              </a:pPr>
              <a:r>
                <a:rPr lang="en-US" sz="1224" dirty="0">
                  <a:solidFill>
                    <a:srgbClr val="1F1F1F"/>
                  </a:solidFill>
                  <a:latin typeface="+mn-lt"/>
                  <a:ea typeface="+mn-ea"/>
                </a:rPr>
                <a:t>Legend</a:t>
              </a:r>
            </a:p>
          </p:txBody>
        </p:sp>
        <p:sp>
          <p:nvSpPr>
            <p:cNvPr id="22" name="LegendRectangle4">
              <a:extLst>
                <a:ext uri="{FF2B5EF4-FFF2-40B4-BE49-F238E27FC236}">
                  <a16:creationId xmlns:a16="http://schemas.microsoft.com/office/drawing/2014/main" id="{BB3DE50C-85E6-4981-ADDD-203BC6383992}"/>
                </a:ext>
              </a:extLst>
            </p:cNvPr>
            <p:cNvSpPr>
              <a:spLocks noChangeArrowheads="1"/>
            </p:cNvSpPr>
            <p:nvPr/>
          </p:nvSpPr>
          <p:spPr bwMode="auto">
            <a:xfrm>
              <a:off x="4936" y="695"/>
              <a:ext cx="104" cy="101"/>
            </a:xfrm>
            <a:prstGeom prst="rect">
              <a:avLst/>
            </a:prstGeom>
            <a:solidFill>
              <a:schemeClr val="folHlink"/>
            </a:solidFill>
            <a:ln w="9525">
              <a:solidFill>
                <a:srgbClr val="808080"/>
              </a:solidFill>
              <a:miter lim="800000"/>
              <a:headEnd/>
              <a:tailEnd/>
            </a:ln>
            <a:effectLst/>
          </p:spPr>
          <p:txBody>
            <a:bodyPr wrap="none" anchor="ctr"/>
            <a:lstStyle/>
            <a:p>
              <a:pPr defTabSz="457200" eaLnBrk="1" hangingPunct="1">
                <a:defRPr/>
              </a:pPr>
              <a:endParaRPr lang="en-US" sz="1631" dirty="0">
                <a:solidFill>
                  <a:srgbClr val="1F1F1F"/>
                </a:solidFill>
                <a:latin typeface="+mn-lt"/>
                <a:ea typeface="+mn-ea"/>
              </a:endParaRPr>
            </a:p>
          </p:txBody>
        </p:sp>
      </p:grpSp>
      <p:grpSp>
        <p:nvGrpSpPr>
          <p:cNvPr id="23" name="LegendLines" hidden="1">
            <a:extLst>
              <a:ext uri="{FF2B5EF4-FFF2-40B4-BE49-F238E27FC236}">
                <a16:creationId xmlns:a16="http://schemas.microsoft.com/office/drawing/2014/main" id="{CEC83DAF-13DD-4416-946B-A256EC8CA539}"/>
              </a:ext>
            </a:extLst>
          </p:cNvPr>
          <p:cNvGrpSpPr>
            <a:grpSpLocks/>
          </p:cNvGrpSpPr>
          <p:nvPr/>
        </p:nvGrpSpPr>
        <p:grpSpPr bwMode="auto">
          <a:xfrm>
            <a:off x="10501313" y="292100"/>
            <a:ext cx="1282700" cy="746125"/>
            <a:chOff x="4750" y="176"/>
            <a:chExt cx="594" cy="460"/>
          </a:xfrm>
        </p:grpSpPr>
        <p:sp>
          <p:nvSpPr>
            <p:cNvPr id="24" name="LineLegend1">
              <a:extLst>
                <a:ext uri="{FF2B5EF4-FFF2-40B4-BE49-F238E27FC236}">
                  <a16:creationId xmlns:a16="http://schemas.microsoft.com/office/drawing/2014/main" id="{50DA7FAD-20FE-4B2D-BA53-03681D4F6CF1}"/>
                </a:ext>
              </a:extLst>
            </p:cNvPr>
            <p:cNvSpPr>
              <a:spLocks noChangeShapeType="1"/>
            </p:cNvSpPr>
            <p:nvPr/>
          </p:nvSpPr>
          <p:spPr bwMode="auto">
            <a:xfrm>
              <a:off x="4750" y="233"/>
              <a:ext cx="288" cy="0"/>
            </a:xfrm>
            <a:prstGeom prst="line">
              <a:avLst/>
            </a:prstGeom>
            <a:noFill/>
            <a:ln w="28575">
              <a:solidFill>
                <a:schemeClr val="accent3"/>
              </a:solidFill>
              <a:round/>
              <a:headEnd/>
              <a:tailEnd/>
            </a:ln>
            <a:effectLst/>
          </p:spPr>
          <p:txBody>
            <a:bodyPr/>
            <a:lstStyle/>
            <a:p>
              <a:pPr defTabSz="457200" eaLnBrk="1" hangingPunct="1">
                <a:defRPr/>
              </a:pPr>
              <a:endParaRPr lang="en-US" sz="1631" dirty="0">
                <a:solidFill>
                  <a:srgbClr val="1F1F1F"/>
                </a:solidFill>
                <a:latin typeface="+mn-lt"/>
                <a:ea typeface="+mn-ea"/>
              </a:endParaRPr>
            </a:p>
          </p:txBody>
        </p:sp>
        <p:sp>
          <p:nvSpPr>
            <p:cNvPr id="25" name="LineLegend2">
              <a:extLst>
                <a:ext uri="{FF2B5EF4-FFF2-40B4-BE49-F238E27FC236}">
                  <a16:creationId xmlns:a16="http://schemas.microsoft.com/office/drawing/2014/main" id="{0142FF31-B502-4578-B19D-78F0A73456FB}"/>
                </a:ext>
              </a:extLst>
            </p:cNvPr>
            <p:cNvSpPr>
              <a:spLocks noChangeShapeType="1"/>
            </p:cNvSpPr>
            <p:nvPr/>
          </p:nvSpPr>
          <p:spPr bwMode="auto">
            <a:xfrm>
              <a:off x="4750" y="402"/>
              <a:ext cx="288" cy="0"/>
            </a:xfrm>
            <a:prstGeom prst="line">
              <a:avLst/>
            </a:prstGeom>
            <a:noFill/>
            <a:ln w="28575">
              <a:solidFill>
                <a:schemeClr val="accent3"/>
              </a:solidFill>
              <a:prstDash val="dash"/>
              <a:round/>
              <a:headEnd/>
              <a:tailEnd/>
            </a:ln>
            <a:effectLst/>
          </p:spPr>
          <p:txBody>
            <a:bodyPr/>
            <a:lstStyle/>
            <a:p>
              <a:pPr defTabSz="457200" eaLnBrk="1" hangingPunct="1">
                <a:defRPr/>
              </a:pPr>
              <a:endParaRPr lang="en-US" sz="1631" dirty="0">
                <a:solidFill>
                  <a:srgbClr val="1F1F1F"/>
                </a:solidFill>
                <a:latin typeface="+mn-lt"/>
                <a:ea typeface="+mn-ea"/>
              </a:endParaRPr>
            </a:p>
          </p:txBody>
        </p:sp>
        <p:sp>
          <p:nvSpPr>
            <p:cNvPr id="26" name="LineLegend3">
              <a:extLst>
                <a:ext uri="{FF2B5EF4-FFF2-40B4-BE49-F238E27FC236}">
                  <a16:creationId xmlns:a16="http://schemas.microsoft.com/office/drawing/2014/main" id="{FB7A2A13-6FCB-46EB-A300-485FC622A9FB}"/>
                </a:ext>
              </a:extLst>
            </p:cNvPr>
            <p:cNvSpPr>
              <a:spLocks noChangeShapeType="1"/>
            </p:cNvSpPr>
            <p:nvPr/>
          </p:nvSpPr>
          <p:spPr bwMode="auto">
            <a:xfrm>
              <a:off x="4750" y="577"/>
              <a:ext cx="288" cy="0"/>
            </a:xfrm>
            <a:prstGeom prst="line">
              <a:avLst/>
            </a:prstGeom>
            <a:noFill/>
            <a:ln w="28575">
              <a:solidFill>
                <a:schemeClr val="accent3"/>
              </a:solidFill>
              <a:prstDash val="sysDot"/>
              <a:round/>
              <a:headEnd/>
              <a:tailEnd/>
            </a:ln>
            <a:effectLst/>
          </p:spPr>
          <p:txBody>
            <a:bodyPr/>
            <a:lstStyle/>
            <a:p>
              <a:pPr defTabSz="457200" eaLnBrk="1" hangingPunct="1">
                <a:defRPr/>
              </a:pPr>
              <a:endParaRPr lang="en-US" sz="1631" dirty="0">
                <a:solidFill>
                  <a:srgbClr val="1F1F1F"/>
                </a:solidFill>
                <a:latin typeface="+mn-lt"/>
                <a:ea typeface="+mn-ea"/>
              </a:endParaRPr>
            </a:p>
          </p:txBody>
        </p:sp>
        <p:sp>
          <p:nvSpPr>
            <p:cNvPr id="27" name="Legend1">
              <a:extLst>
                <a:ext uri="{FF2B5EF4-FFF2-40B4-BE49-F238E27FC236}">
                  <a16:creationId xmlns:a16="http://schemas.microsoft.com/office/drawing/2014/main" id="{DC62C1E1-D217-4749-9CBD-F81F2F22267E}"/>
                </a:ext>
              </a:extLst>
            </p:cNvPr>
            <p:cNvSpPr>
              <a:spLocks noChangeArrowheads="1"/>
            </p:cNvSpPr>
            <p:nvPr/>
          </p:nvSpPr>
          <p:spPr bwMode="auto">
            <a:xfrm>
              <a:off x="5104" y="176"/>
              <a:ext cx="240" cy="116"/>
            </a:xfrm>
            <a:prstGeom prst="rect">
              <a:avLst/>
            </a:prstGeom>
            <a:noFill/>
            <a:ln>
              <a:noFill/>
            </a:ln>
            <a:effectLst/>
          </p:spPr>
          <p:txBody>
            <a:bodyPr wrap="none" lIns="0" tIns="0" rIns="0" bIns="0">
              <a:spAutoFit/>
            </a:bodyPr>
            <a:lstStyle/>
            <a:p>
              <a:pPr defTabSz="913429" eaLnBrk="1" hangingPunct="1">
                <a:buClr>
                  <a:srgbClr val="339966"/>
                </a:buClr>
                <a:defRPr/>
              </a:pPr>
              <a:r>
                <a:rPr lang="en-US" sz="1224" dirty="0">
                  <a:solidFill>
                    <a:srgbClr val="1F1F1F"/>
                  </a:solidFill>
                  <a:latin typeface="+mn-lt"/>
                  <a:ea typeface="+mn-ea"/>
                </a:rPr>
                <a:t>Legend</a:t>
              </a:r>
            </a:p>
          </p:txBody>
        </p:sp>
        <p:sp>
          <p:nvSpPr>
            <p:cNvPr id="28" name="Legend2">
              <a:extLst>
                <a:ext uri="{FF2B5EF4-FFF2-40B4-BE49-F238E27FC236}">
                  <a16:creationId xmlns:a16="http://schemas.microsoft.com/office/drawing/2014/main" id="{480DB3AD-7EB6-4470-8D17-701E3402196C}"/>
                </a:ext>
              </a:extLst>
            </p:cNvPr>
            <p:cNvSpPr>
              <a:spLocks noChangeArrowheads="1"/>
            </p:cNvSpPr>
            <p:nvPr/>
          </p:nvSpPr>
          <p:spPr bwMode="auto">
            <a:xfrm>
              <a:off x="5104" y="344"/>
              <a:ext cx="240" cy="115"/>
            </a:xfrm>
            <a:prstGeom prst="rect">
              <a:avLst/>
            </a:prstGeom>
            <a:noFill/>
            <a:ln>
              <a:noFill/>
            </a:ln>
            <a:effectLst/>
          </p:spPr>
          <p:txBody>
            <a:bodyPr wrap="none" lIns="0" tIns="0" rIns="0" bIns="0">
              <a:spAutoFit/>
            </a:bodyPr>
            <a:lstStyle/>
            <a:p>
              <a:pPr defTabSz="913429" eaLnBrk="1" hangingPunct="1">
                <a:buClr>
                  <a:srgbClr val="339966"/>
                </a:buClr>
                <a:defRPr/>
              </a:pPr>
              <a:r>
                <a:rPr lang="en-US" sz="1224" dirty="0">
                  <a:solidFill>
                    <a:srgbClr val="1F1F1F"/>
                  </a:solidFill>
                  <a:latin typeface="+mn-lt"/>
                  <a:ea typeface="+mn-ea"/>
                </a:rPr>
                <a:t>Legend</a:t>
              </a:r>
            </a:p>
          </p:txBody>
        </p:sp>
        <p:sp>
          <p:nvSpPr>
            <p:cNvPr id="29" name="Legend3">
              <a:extLst>
                <a:ext uri="{FF2B5EF4-FFF2-40B4-BE49-F238E27FC236}">
                  <a16:creationId xmlns:a16="http://schemas.microsoft.com/office/drawing/2014/main" id="{51B2D410-8827-4835-A176-72D55996AC5E}"/>
                </a:ext>
              </a:extLst>
            </p:cNvPr>
            <p:cNvSpPr>
              <a:spLocks noChangeArrowheads="1"/>
            </p:cNvSpPr>
            <p:nvPr/>
          </p:nvSpPr>
          <p:spPr bwMode="auto">
            <a:xfrm>
              <a:off x="5104" y="520"/>
              <a:ext cx="240" cy="116"/>
            </a:xfrm>
            <a:prstGeom prst="rect">
              <a:avLst/>
            </a:prstGeom>
            <a:noFill/>
            <a:ln>
              <a:noFill/>
            </a:ln>
            <a:effectLst/>
          </p:spPr>
          <p:txBody>
            <a:bodyPr wrap="none" lIns="0" tIns="0" rIns="0" bIns="0">
              <a:spAutoFit/>
            </a:bodyPr>
            <a:lstStyle/>
            <a:p>
              <a:pPr defTabSz="913429" eaLnBrk="1" hangingPunct="1">
                <a:buClr>
                  <a:srgbClr val="339966"/>
                </a:buClr>
                <a:defRPr/>
              </a:pPr>
              <a:r>
                <a:rPr lang="en-US" sz="1224" dirty="0">
                  <a:solidFill>
                    <a:srgbClr val="1F1F1F"/>
                  </a:solidFill>
                  <a:latin typeface="+mn-lt"/>
                  <a:ea typeface="+mn-ea"/>
                </a:rPr>
                <a:t>Legend</a:t>
              </a:r>
            </a:p>
          </p:txBody>
        </p:sp>
      </p:grpSp>
      <p:grpSp>
        <p:nvGrpSpPr>
          <p:cNvPr id="30" name="McKSticker" hidden="1">
            <a:extLst>
              <a:ext uri="{FF2B5EF4-FFF2-40B4-BE49-F238E27FC236}">
                <a16:creationId xmlns:a16="http://schemas.microsoft.com/office/drawing/2014/main" id="{5DEA90EC-4C84-46A9-8116-79411E49E2A8}"/>
              </a:ext>
            </a:extLst>
          </p:cNvPr>
          <p:cNvGrpSpPr>
            <a:grpSpLocks/>
          </p:cNvGrpSpPr>
          <p:nvPr/>
        </p:nvGrpSpPr>
        <p:grpSpPr bwMode="auto">
          <a:xfrm>
            <a:off x="10871200" y="292100"/>
            <a:ext cx="1087438" cy="215900"/>
            <a:chOff x="7941310" y="285750"/>
            <a:chExt cx="799465" cy="211783"/>
          </a:xfrm>
        </p:grpSpPr>
        <p:sp>
          <p:nvSpPr>
            <p:cNvPr id="31" name="StickerRectangle">
              <a:extLst>
                <a:ext uri="{FF2B5EF4-FFF2-40B4-BE49-F238E27FC236}">
                  <a16:creationId xmlns:a16="http://schemas.microsoft.com/office/drawing/2014/main" id="{596FFE77-A7F2-48CB-A99E-0AE3141521B1}"/>
                </a:ext>
              </a:extLst>
            </p:cNvPr>
            <p:cNvSpPr>
              <a:spLocks noChangeArrowheads="1"/>
            </p:cNvSpPr>
            <p:nvPr/>
          </p:nvSpPr>
          <p:spPr bwMode="auto">
            <a:xfrm>
              <a:off x="7941310" y="285750"/>
              <a:ext cx="799465" cy="211783"/>
            </a:xfrm>
            <a:prstGeom prst="leftRightArrow">
              <a:avLst>
                <a:gd name="adj1" fmla="val 100000"/>
                <a:gd name="adj2" fmla="val 0"/>
              </a:avLst>
            </a:prstGeom>
            <a:noFill/>
            <a:ln>
              <a:noFill/>
            </a:ln>
            <a:effectLst/>
          </p:spPr>
          <p:txBody>
            <a:bodyPr wrap="none" lIns="27432" tIns="0" rIns="0" bIns="27432">
              <a:spAutoFit/>
            </a:bodyPr>
            <a:lstStyle/>
            <a:p>
              <a:pPr algn="r" defTabSz="913429" eaLnBrk="1" hangingPunct="1">
                <a:buClr>
                  <a:srgbClr val="339966"/>
                </a:buClr>
                <a:defRPr/>
              </a:pPr>
              <a:r>
                <a:rPr lang="en-US" sz="1224" dirty="0">
                  <a:solidFill>
                    <a:srgbClr val="808080"/>
                  </a:solidFill>
                  <a:latin typeface="+mn-lt"/>
                  <a:ea typeface="+mn-ea"/>
                </a:rPr>
                <a:t>PRELIMINARY</a:t>
              </a:r>
            </a:p>
          </p:txBody>
        </p:sp>
        <p:cxnSp>
          <p:nvCxnSpPr>
            <p:cNvPr id="32" name="AutoShape 31">
              <a:extLst>
                <a:ext uri="{FF2B5EF4-FFF2-40B4-BE49-F238E27FC236}">
                  <a16:creationId xmlns:a16="http://schemas.microsoft.com/office/drawing/2014/main" id="{91990D65-5775-46A1-A5F1-C23A10E71519}"/>
                </a:ext>
              </a:extLst>
            </p:cNvPr>
            <p:cNvCxnSpPr>
              <a:cxnSpLocks noChangeShapeType="1"/>
            </p:cNvCxnSpPr>
            <p:nvPr/>
          </p:nvCxnSpPr>
          <p:spPr bwMode="auto">
            <a:xfrm>
              <a:off x="7941310" y="285750"/>
              <a:ext cx="0" cy="211783"/>
            </a:xfrm>
            <a:prstGeom prst="straightConnector1">
              <a:avLst/>
            </a:prstGeom>
            <a:noFill/>
            <a:ln w="9525">
              <a:solidFill>
                <a:srgbClr val="808080"/>
              </a:solidFill>
              <a:round/>
              <a:headEnd/>
              <a:tailEnd/>
            </a:ln>
            <a:extLst>
              <a:ext uri="{909E8E84-426E-40dd-AFC4-6F175D3DCCD1}">
                <a14:hiddenFill xmlns:a14="http://schemas.microsoft.com/office/drawing/2010/main" xmlns="">
                  <a:noFill/>
                </a14:hiddenFill>
              </a:ext>
            </a:extLst>
          </p:spPr>
        </p:cxnSp>
        <p:cxnSp>
          <p:nvCxnSpPr>
            <p:cNvPr id="33" name="AutoShape 32">
              <a:extLst>
                <a:ext uri="{FF2B5EF4-FFF2-40B4-BE49-F238E27FC236}">
                  <a16:creationId xmlns:a16="http://schemas.microsoft.com/office/drawing/2014/main" id="{0D5913A3-28B2-442D-8A8F-E0C5A4F63FF9}"/>
                </a:ext>
              </a:extLst>
            </p:cNvPr>
            <p:cNvCxnSpPr>
              <a:cxnSpLocks noChangeShapeType="1"/>
            </p:cNvCxnSpPr>
            <p:nvPr/>
          </p:nvCxnSpPr>
          <p:spPr bwMode="auto">
            <a:xfrm>
              <a:off x="7941310" y="497533"/>
              <a:ext cx="799465" cy="0"/>
            </a:xfrm>
            <a:prstGeom prst="straightConnector1">
              <a:avLst/>
            </a:prstGeom>
            <a:noFill/>
            <a:ln w="25400">
              <a:solidFill>
                <a:srgbClr val="808080"/>
              </a:solidFill>
              <a:round/>
              <a:headEnd/>
              <a:tailEnd/>
            </a:ln>
            <a:extLst>
              <a:ext uri="{909E8E84-426E-40dd-AFC4-6F175D3DCCD1}">
                <a14:hiddenFill xmlns:a14="http://schemas.microsoft.com/office/drawing/2010/main" xmlns="">
                  <a:noFill/>
                </a14:hiddenFill>
              </a:ext>
            </a:extLst>
          </p:spPr>
        </p:cxnSp>
      </p:grpSp>
      <p:grpSp>
        <p:nvGrpSpPr>
          <p:cNvPr id="34" name="LegendMoons" hidden="1">
            <a:extLst>
              <a:ext uri="{FF2B5EF4-FFF2-40B4-BE49-F238E27FC236}">
                <a16:creationId xmlns:a16="http://schemas.microsoft.com/office/drawing/2014/main" id="{D883363F-28DC-4B3D-A810-396E7D96FF12}"/>
              </a:ext>
            </a:extLst>
          </p:cNvPr>
          <p:cNvGrpSpPr>
            <a:grpSpLocks/>
          </p:cNvGrpSpPr>
          <p:nvPr/>
        </p:nvGrpSpPr>
        <p:grpSpPr bwMode="auto">
          <a:xfrm>
            <a:off x="10828338" y="292100"/>
            <a:ext cx="955675" cy="1333500"/>
            <a:chOff x="7875175" y="286625"/>
            <a:chExt cx="702428" cy="1306516"/>
          </a:xfrm>
        </p:grpSpPr>
        <p:grpSp>
          <p:nvGrpSpPr>
            <p:cNvPr id="35" name="MoonLegend2">
              <a:extLst>
                <a:ext uri="{FF2B5EF4-FFF2-40B4-BE49-F238E27FC236}">
                  <a16:creationId xmlns:a16="http://schemas.microsoft.com/office/drawing/2014/main" id="{4DDB7A3A-EB67-45BE-8189-628ECCCFA7D0}"/>
                </a:ext>
              </a:extLst>
            </p:cNvPr>
            <p:cNvGrpSpPr>
              <a:grpSpLocks noChangeAspect="1"/>
            </p:cNvGrpSpPr>
            <p:nvPr>
              <p:custDataLst>
                <p:tags r:id="rId6"/>
              </p:custDataLst>
            </p:nvPr>
          </p:nvGrpSpPr>
          <p:grpSpPr bwMode="auto">
            <a:xfrm>
              <a:off x="7875175" y="560866"/>
              <a:ext cx="209550" cy="209551"/>
              <a:chOff x="1694" y="2044"/>
              <a:chExt cx="160" cy="160"/>
            </a:xfrm>
          </p:grpSpPr>
          <p:sp>
            <p:nvSpPr>
              <p:cNvPr id="53" name="Oval 41">
                <a:extLst>
                  <a:ext uri="{FF2B5EF4-FFF2-40B4-BE49-F238E27FC236}">
                    <a16:creationId xmlns:a16="http://schemas.microsoft.com/office/drawing/2014/main" id="{865CAF7D-09BD-4E29-AC95-DD7088446DE9}"/>
                  </a:ext>
                </a:extLst>
              </p:cNvPr>
              <p:cNvSpPr>
                <a:spLocks noChangeAspect="1" noChangeArrowheads="1"/>
              </p:cNvSpPr>
              <p:nvPr>
                <p:custDataLst>
                  <p:tags r:id="rId19"/>
                </p:custDataLst>
              </p:nvPr>
            </p:nvSpPr>
            <p:spPr bwMode="auto">
              <a:xfrm>
                <a:off x="1694" y="2044"/>
                <a:ext cx="160" cy="160"/>
              </a:xfrm>
              <a:prstGeom prst="ellipse">
                <a:avLst/>
              </a:prstGeom>
              <a:solidFill>
                <a:schemeClr val="accent1"/>
              </a:solidFill>
              <a:ln w="9525">
                <a:solidFill>
                  <a:schemeClr val="accent6"/>
                </a:solidFill>
                <a:round/>
                <a:headEnd/>
                <a:tailEnd/>
              </a:ln>
              <a:effectLst/>
            </p:spPr>
            <p:txBody>
              <a:bodyPr wrap="none" anchor="ctr"/>
              <a:lstStyle/>
              <a:p>
                <a:pPr defTabSz="457200" eaLnBrk="1" hangingPunct="1">
                  <a:defRPr/>
                </a:pPr>
                <a:endParaRPr lang="en-US" sz="1631" dirty="0">
                  <a:solidFill>
                    <a:srgbClr val="1F1F1F"/>
                  </a:solidFill>
                  <a:latin typeface="+mn-lt"/>
                  <a:ea typeface="+mn-ea"/>
                </a:endParaRPr>
              </a:p>
            </p:txBody>
          </p:sp>
          <p:sp>
            <p:nvSpPr>
              <p:cNvPr id="54" name="Arc 42">
                <a:extLst>
                  <a:ext uri="{FF2B5EF4-FFF2-40B4-BE49-F238E27FC236}">
                    <a16:creationId xmlns:a16="http://schemas.microsoft.com/office/drawing/2014/main" id="{DAAB6FC9-0172-4346-98FF-06B0FC7DA55D}"/>
                  </a:ext>
                </a:extLst>
              </p:cNvPr>
              <p:cNvSpPr>
                <a:spLocks noChangeAspect="1"/>
              </p:cNvSpPr>
              <p:nvPr>
                <p:custDataLst>
                  <p:tags r:id="rId20"/>
                </p:custDataLst>
              </p:nvPr>
            </p:nvSpPr>
            <p:spPr bwMode="auto">
              <a:xfrm>
                <a:off x="1694" y="2044"/>
                <a:ext cx="160" cy="160"/>
              </a:xfrm>
              <a:prstGeom prst="arc">
                <a:avLst/>
              </a:prstGeom>
              <a:solidFill>
                <a:schemeClr val="folHlink"/>
              </a:solidFill>
              <a:ln w="9525">
                <a:solidFill>
                  <a:schemeClr val="accent6"/>
                </a:solidFill>
                <a:round/>
                <a:headEnd/>
                <a:tailEnd/>
              </a:ln>
              <a:effectLst/>
            </p:spPr>
            <p:txBody>
              <a:bodyPr wrap="none" anchor="ctr"/>
              <a:lstStyle/>
              <a:p>
                <a:pPr defTabSz="457200" eaLnBrk="1" hangingPunct="1">
                  <a:defRPr/>
                </a:pPr>
                <a:endParaRPr lang="en-US" sz="1631" dirty="0">
                  <a:solidFill>
                    <a:srgbClr val="1F1F1F"/>
                  </a:solidFill>
                  <a:latin typeface="+mn-lt"/>
                  <a:ea typeface="+mn-ea"/>
                </a:endParaRPr>
              </a:p>
            </p:txBody>
          </p:sp>
        </p:grpSp>
        <p:grpSp>
          <p:nvGrpSpPr>
            <p:cNvPr id="36" name="MoonLegend4">
              <a:extLst>
                <a:ext uri="{FF2B5EF4-FFF2-40B4-BE49-F238E27FC236}">
                  <a16:creationId xmlns:a16="http://schemas.microsoft.com/office/drawing/2014/main" id="{39DCE983-7C37-4CD4-9682-F592900ED9D1}"/>
                </a:ext>
              </a:extLst>
            </p:cNvPr>
            <p:cNvGrpSpPr>
              <a:grpSpLocks noChangeAspect="1"/>
            </p:cNvGrpSpPr>
            <p:nvPr>
              <p:custDataLst>
                <p:tags r:id="rId7"/>
              </p:custDataLst>
            </p:nvPr>
          </p:nvGrpSpPr>
          <p:grpSpPr bwMode="auto">
            <a:xfrm>
              <a:off x="7875175" y="1109348"/>
              <a:ext cx="209550" cy="209551"/>
              <a:chOff x="4495" y="1198"/>
              <a:chExt cx="160" cy="160"/>
            </a:xfrm>
          </p:grpSpPr>
          <p:sp>
            <p:nvSpPr>
              <p:cNvPr id="51" name="Oval 47">
                <a:extLst>
                  <a:ext uri="{FF2B5EF4-FFF2-40B4-BE49-F238E27FC236}">
                    <a16:creationId xmlns:a16="http://schemas.microsoft.com/office/drawing/2014/main" id="{A25F389F-1AFD-4017-8A4B-A6AC0F2E18C9}"/>
                  </a:ext>
                </a:extLst>
              </p:cNvPr>
              <p:cNvSpPr>
                <a:spLocks noChangeAspect="1" noChangeArrowheads="1"/>
              </p:cNvSpPr>
              <p:nvPr>
                <p:custDataLst>
                  <p:tags r:id="rId17"/>
                </p:custDataLst>
              </p:nvPr>
            </p:nvSpPr>
            <p:spPr bwMode="auto">
              <a:xfrm>
                <a:off x="4495" y="1198"/>
                <a:ext cx="160" cy="160"/>
              </a:xfrm>
              <a:prstGeom prst="ellipse">
                <a:avLst/>
              </a:prstGeom>
              <a:solidFill>
                <a:schemeClr val="accent1"/>
              </a:solidFill>
              <a:ln w="9525">
                <a:solidFill>
                  <a:schemeClr val="accent6"/>
                </a:solidFill>
                <a:round/>
                <a:headEnd/>
                <a:tailEnd/>
              </a:ln>
              <a:effectLst/>
            </p:spPr>
            <p:txBody>
              <a:bodyPr wrap="none" anchor="ctr"/>
              <a:lstStyle/>
              <a:p>
                <a:pPr defTabSz="457200" eaLnBrk="1" hangingPunct="1">
                  <a:defRPr/>
                </a:pPr>
                <a:endParaRPr lang="en-US" sz="1631" dirty="0">
                  <a:solidFill>
                    <a:srgbClr val="1F1F1F"/>
                  </a:solidFill>
                  <a:latin typeface="+mn-lt"/>
                  <a:ea typeface="+mn-ea"/>
                </a:endParaRPr>
              </a:p>
            </p:txBody>
          </p:sp>
          <p:sp>
            <p:nvSpPr>
              <p:cNvPr id="52" name="Arc 48">
                <a:extLst>
                  <a:ext uri="{FF2B5EF4-FFF2-40B4-BE49-F238E27FC236}">
                    <a16:creationId xmlns:a16="http://schemas.microsoft.com/office/drawing/2014/main" id="{796DB347-CBE2-4994-8C7F-FC9DE044D914}"/>
                  </a:ext>
                </a:extLst>
              </p:cNvPr>
              <p:cNvSpPr>
                <a:spLocks noChangeAspect="1"/>
              </p:cNvSpPr>
              <p:nvPr>
                <p:custDataLst>
                  <p:tags r:id="rId18"/>
                </p:custDataLst>
              </p:nvPr>
            </p:nvSpPr>
            <p:spPr bwMode="auto">
              <a:xfrm>
                <a:off x="4495" y="1198"/>
                <a:ext cx="160" cy="160"/>
              </a:xfrm>
              <a:prstGeom prst="arc">
                <a:avLst>
                  <a:gd name="adj1" fmla="val 16200000"/>
                  <a:gd name="adj2" fmla="val 10800000"/>
                </a:avLst>
              </a:prstGeom>
              <a:solidFill>
                <a:schemeClr val="folHlink"/>
              </a:solidFill>
              <a:ln w="9525">
                <a:solidFill>
                  <a:schemeClr val="accent6"/>
                </a:solidFill>
                <a:round/>
                <a:headEnd/>
                <a:tailEnd/>
              </a:ln>
              <a:effectLst/>
            </p:spPr>
            <p:txBody>
              <a:bodyPr wrap="none" anchor="ctr"/>
              <a:lstStyle/>
              <a:p>
                <a:pPr defTabSz="457200" eaLnBrk="1" hangingPunct="1">
                  <a:defRPr/>
                </a:pPr>
                <a:endParaRPr lang="en-US" sz="1631" dirty="0">
                  <a:solidFill>
                    <a:srgbClr val="1F1F1F"/>
                  </a:solidFill>
                  <a:latin typeface="+mn-lt"/>
                  <a:ea typeface="+mn-ea"/>
                </a:endParaRPr>
              </a:p>
            </p:txBody>
          </p:sp>
        </p:grpSp>
        <p:grpSp>
          <p:nvGrpSpPr>
            <p:cNvPr id="37" name="MoonLegend5">
              <a:extLst>
                <a:ext uri="{FF2B5EF4-FFF2-40B4-BE49-F238E27FC236}">
                  <a16:creationId xmlns:a16="http://schemas.microsoft.com/office/drawing/2014/main" id="{CEDBEEE6-FBDF-43DE-A3DE-C15E9EE6BFAE}"/>
                </a:ext>
              </a:extLst>
            </p:cNvPr>
            <p:cNvGrpSpPr>
              <a:grpSpLocks noChangeAspect="1"/>
            </p:cNvGrpSpPr>
            <p:nvPr>
              <p:custDataLst>
                <p:tags r:id="rId8"/>
              </p:custDataLst>
            </p:nvPr>
          </p:nvGrpSpPr>
          <p:grpSpPr bwMode="auto">
            <a:xfrm>
              <a:off x="7875175" y="1383590"/>
              <a:ext cx="209550" cy="209551"/>
              <a:chOff x="4495" y="1440"/>
              <a:chExt cx="160" cy="160"/>
            </a:xfrm>
          </p:grpSpPr>
          <p:sp>
            <p:nvSpPr>
              <p:cNvPr id="49" name="Oval 50">
                <a:extLst>
                  <a:ext uri="{FF2B5EF4-FFF2-40B4-BE49-F238E27FC236}">
                    <a16:creationId xmlns:a16="http://schemas.microsoft.com/office/drawing/2014/main" id="{F31F8480-9C30-471C-8270-B23CAB28E15D}"/>
                  </a:ext>
                </a:extLst>
              </p:cNvPr>
              <p:cNvSpPr>
                <a:spLocks noChangeAspect="1" noChangeArrowheads="1"/>
              </p:cNvSpPr>
              <p:nvPr>
                <p:custDataLst>
                  <p:tags r:id="rId15"/>
                </p:custDataLst>
              </p:nvPr>
            </p:nvSpPr>
            <p:spPr bwMode="auto">
              <a:xfrm>
                <a:off x="4495" y="1440"/>
                <a:ext cx="160" cy="160"/>
              </a:xfrm>
              <a:prstGeom prst="ellipse">
                <a:avLst/>
              </a:prstGeom>
              <a:solidFill>
                <a:schemeClr val="accent1"/>
              </a:solidFill>
              <a:ln w="9525">
                <a:solidFill>
                  <a:schemeClr val="accent6"/>
                </a:solidFill>
                <a:round/>
                <a:headEnd/>
                <a:tailEnd/>
              </a:ln>
              <a:effectLst/>
            </p:spPr>
            <p:txBody>
              <a:bodyPr wrap="none" anchor="ctr"/>
              <a:lstStyle/>
              <a:p>
                <a:pPr defTabSz="457200" eaLnBrk="1" hangingPunct="1">
                  <a:defRPr/>
                </a:pPr>
                <a:endParaRPr lang="en-US" sz="1631" dirty="0">
                  <a:solidFill>
                    <a:srgbClr val="1F1F1F"/>
                  </a:solidFill>
                  <a:latin typeface="+mn-lt"/>
                  <a:ea typeface="+mn-ea"/>
                </a:endParaRPr>
              </a:p>
            </p:txBody>
          </p:sp>
          <p:sp>
            <p:nvSpPr>
              <p:cNvPr id="50" name="Oval 51">
                <a:extLst>
                  <a:ext uri="{FF2B5EF4-FFF2-40B4-BE49-F238E27FC236}">
                    <a16:creationId xmlns:a16="http://schemas.microsoft.com/office/drawing/2014/main" id="{9E17AAE8-3A96-417B-90B6-766072A2DC84}"/>
                  </a:ext>
                </a:extLst>
              </p:cNvPr>
              <p:cNvSpPr>
                <a:spLocks noChangeAspect="1" noChangeArrowheads="1"/>
              </p:cNvSpPr>
              <p:nvPr>
                <p:custDataLst>
                  <p:tags r:id="rId16"/>
                </p:custDataLst>
              </p:nvPr>
            </p:nvSpPr>
            <p:spPr bwMode="auto">
              <a:xfrm>
                <a:off x="4495" y="1440"/>
                <a:ext cx="160" cy="160"/>
              </a:xfrm>
              <a:prstGeom prst="arc">
                <a:avLst>
                  <a:gd name="adj1" fmla="val 16200000"/>
                  <a:gd name="adj2" fmla="val 16200000"/>
                </a:avLst>
              </a:prstGeom>
              <a:solidFill>
                <a:schemeClr val="folHlink"/>
              </a:solidFill>
              <a:ln w="9525">
                <a:solidFill>
                  <a:schemeClr val="accent6"/>
                </a:solidFill>
                <a:round/>
                <a:headEnd/>
                <a:tailEnd/>
              </a:ln>
              <a:effectLst/>
            </p:spPr>
            <p:txBody>
              <a:bodyPr wrap="none" anchor="ctr"/>
              <a:lstStyle/>
              <a:p>
                <a:pPr defTabSz="457200" eaLnBrk="1" hangingPunct="1">
                  <a:defRPr/>
                </a:pPr>
                <a:endParaRPr lang="en-US" sz="1631" dirty="0">
                  <a:solidFill>
                    <a:srgbClr val="1F1F1F"/>
                  </a:solidFill>
                  <a:latin typeface="+mn-lt"/>
                  <a:ea typeface="+mn-ea"/>
                </a:endParaRPr>
              </a:p>
            </p:txBody>
          </p:sp>
        </p:grpSp>
        <p:sp>
          <p:nvSpPr>
            <p:cNvPr id="38" name="Legend1">
              <a:extLst>
                <a:ext uri="{FF2B5EF4-FFF2-40B4-BE49-F238E27FC236}">
                  <a16:creationId xmlns:a16="http://schemas.microsoft.com/office/drawing/2014/main" id="{E0ABC65F-DB23-453A-8CAA-B56BAF61E384}"/>
                </a:ext>
              </a:extLst>
            </p:cNvPr>
            <p:cNvSpPr>
              <a:spLocks noChangeArrowheads="1"/>
            </p:cNvSpPr>
            <p:nvPr/>
          </p:nvSpPr>
          <p:spPr bwMode="auto">
            <a:xfrm>
              <a:off x="8196051" y="299068"/>
              <a:ext cx="381552" cy="185090"/>
            </a:xfrm>
            <a:prstGeom prst="rect">
              <a:avLst/>
            </a:prstGeom>
            <a:noFill/>
            <a:ln>
              <a:noFill/>
            </a:ln>
            <a:effectLst/>
          </p:spPr>
          <p:txBody>
            <a:bodyPr wrap="none" lIns="0" tIns="0" rIns="0" bIns="0">
              <a:spAutoFit/>
            </a:bodyPr>
            <a:lstStyle/>
            <a:p>
              <a:pPr defTabSz="913429" eaLnBrk="1" hangingPunct="1">
                <a:buClr>
                  <a:srgbClr val="339966"/>
                </a:buClr>
                <a:defRPr/>
              </a:pPr>
              <a:r>
                <a:rPr lang="en-US" sz="1224" dirty="0">
                  <a:solidFill>
                    <a:srgbClr val="1F1F1F"/>
                  </a:solidFill>
                  <a:latin typeface="+mn-lt"/>
                  <a:ea typeface="+mn-ea"/>
                </a:rPr>
                <a:t>Legend</a:t>
              </a:r>
            </a:p>
          </p:txBody>
        </p:sp>
        <p:sp>
          <p:nvSpPr>
            <p:cNvPr id="39" name="Legend2">
              <a:extLst>
                <a:ext uri="{FF2B5EF4-FFF2-40B4-BE49-F238E27FC236}">
                  <a16:creationId xmlns:a16="http://schemas.microsoft.com/office/drawing/2014/main" id="{065B7227-1F60-4EBF-8939-81C9FF4F3497}"/>
                </a:ext>
              </a:extLst>
            </p:cNvPr>
            <p:cNvSpPr>
              <a:spLocks noChangeArrowheads="1"/>
            </p:cNvSpPr>
            <p:nvPr/>
          </p:nvSpPr>
          <p:spPr bwMode="auto">
            <a:xfrm>
              <a:off x="8196051" y="574370"/>
              <a:ext cx="381552" cy="183534"/>
            </a:xfrm>
            <a:prstGeom prst="rect">
              <a:avLst/>
            </a:prstGeom>
            <a:noFill/>
            <a:ln>
              <a:noFill/>
            </a:ln>
            <a:effectLst/>
          </p:spPr>
          <p:txBody>
            <a:bodyPr wrap="none" lIns="0" tIns="0" rIns="0" bIns="0">
              <a:spAutoFit/>
            </a:bodyPr>
            <a:lstStyle/>
            <a:p>
              <a:pPr defTabSz="913429" eaLnBrk="1" hangingPunct="1">
                <a:buClr>
                  <a:srgbClr val="339966"/>
                </a:buClr>
                <a:defRPr/>
              </a:pPr>
              <a:r>
                <a:rPr lang="en-US" sz="1224" dirty="0">
                  <a:solidFill>
                    <a:srgbClr val="1F1F1F"/>
                  </a:solidFill>
                  <a:latin typeface="+mn-lt"/>
                  <a:ea typeface="+mn-ea"/>
                </a:rPr>
                <a:t>Legend</a:t>
              </a:r>
            </a:p>
          </p:txBody>
        </p:sp>
        <p:sp>
          <p:nvSpPr>
            <p:cNvPr id="40" name="Legend3">
              <a:extLst>
                <a:ext uri="{FF2B5EF4-FFF2-40B4-BE49-F238E27FC236}">
                  <a16:creationId xmlns:a16="http://schemas.microsoft.com/office/drawing/2014/main" id="{8AF7FE4D-C08E-4603-84DF-25FD06FD01F4}"/>
                </a:ext>
              </a:extLst>
            </p:cNvPr>
            <p:cNvSpPr>
              <a:spLocks noChangeArrowheads="1"/>
            </p:cNvSpPr>
            <p:nvPr/>
          </p:nvSpPr>
          <p:spPr bwMode="auto">
            <a:xfrm>
              <a:off x="8196051" y="848116"/>
              <a:ext cx="381552" cy="185089"/>
            </a:xfrm>
            <a:prstGeom prst="rect">
              <a:avLst/>
            </a:prstGeom>
            <a:noFill/>
            <a:ln>
              <a:noFill/>
            </a:ln>
            <a:effectLst/>
          </p:spPr>
          <p:txBody>
            <a:bodyPr wrap="none" lIns="0" tIns="0" rIns="0" bIns="0">
              <a:spAutoFit/>
            </a:bodyPr>
            <a:lstStyle/>
            <a:p>
              <a:pPr defTabSz="913429" eaLnBrk="1" hangingPunct="1">
                <a:buClr>
                  <a:srgbClr val="339966"/>
                </a:buClr>
                <a:defRPr/>
              </a:pPr>
              <a:r>
                <a:rPr lang="en-US" sz="1224" dirty="0">
                  <a:solidFill>
                    <a:srgbClr val="1F1F1F"/>
                  </a:solidFill>
                  <a:latin typeface="+mn-lt"/>
                  <a:ea typeface="+mn-ea"/>
                </a:rPr>
                <a:t>Legend</a:t>
              </a:r>
            </a:p>
          </p:txBody>
        </p:sp>
        <p:sp>
          <p:nvSpPr>
            <p:cNvPr id="41" name="Legend4">
              <a:extLst>
                <a:ext uri="{FF2B5EF4-FFF2-40B4-BE49-F238E27FC236}">
                  <a16:creationId xmlns:a16="http://schemas.microsoft.com/office/drawing/2014/main" id="{E5A287B4-85DF-4ADC-AFC3-640A824DB4F7}"/>
                </a:ext>
              </a:extLst>
            </p:cNvPr>
            <p:cNvSpPr>
              <a:spLocks noChangeArrowheads="1"/>
            </p:cNvSpPr>
            <p:nvPr/>
          </p:nvSpPr>
          <p:spPr bwMode="auto">
            <a:xfrm>
              <a:off x="8196051" y="1120307"/>
              <a:ext cx="381552" cy="185090"/>
            </a:xfrm>
            <a:prstGeom prst="rect">
              <a:avLst/>
            </a:prstGeom>
            <a:noFill/>
            <a:ln>
              <a:noFill/>
            </a:ln>
            <a:effectLst/>
          </p:spPr>
          <p:txBody>
            <a:bodyPr wrap="none" lIns="0" tIns="0" rIns="0" bIns="0">
              <a:spAutoFit/>
            </a:bodyPr>
            <a:lstStyle/>
            <a:p>
              <a:pPr defTabSz="913429" eaLnBrk="1" hangingPunct="1">
                <a:buClr>
                  <a:srgbClr val="339966"/>
                </a:buClr>
                <a:defRPr/>
              </a:pPr>
              <a:r>
                <a:rPr lang="en-US" sz="1224" dirty="0">
                  <a:solidFill>
                    <a:srgbClr val="1F1F1F"/>
                  </a:solidFill>
                  <a:latin typeface="+mn-lt"/>
                  <a:ea typeface="+mn-ea"/>
                </a:rPr>
                <a:t>Legend</a:t>
              </a:r>
            </a:p>
          </p:txBody>
        </p:sp>
        <p:sp>
          <p:nvSpPr>
            <p:cNvPr id="42" name="Legend5">
              <a:extLst>
                <a:ext uri="{FF2B5EF4-FFF2-40B4-BE49-F238E27FC236}">
                  <a16:creationId xmlns:a16="http://schemas.microsoft.com/office/drawing/2014/main" id="{7DD95C1E-7190-42AF-B0C1-E4DBD82A85BC}"/>
                </a:ext>
              </a:extLst>
            </p:cNvPr>
            <p:cNvSpPr>
              <a:spLocks noChangeArrowheads="1"/>
            </p:cNvSpPr>
            <p:nvPr/>
          </p:nvSpPr>
          <p:spPr bwMode="auto">
            <a:xfrm>
              <a:off x="8196051" y="1395609"/>
              <a:ext cx="381552" cy="185089"/>
            </a:xfrm>
            <a:prstGeom prst="rect">
              <a:avLst/>
            </a:prstGeom>
            <a:noFill/>
            <a:ln>
              <a:noFill/>
            </a:ln>
            <a:effectLst/>
          </p:spPr>
          <p:txBody>
            <a:bodyPr wrap="none" lIns="0" tIns="0" rIns="0" bIns="0">
              <a:spAutoFit/>
            </a:bodyPr>
            <a:lstStyle/>
            <a:p>
              <a:pPr defTabSz="913429" eaLnBrk="1" hangingPunct="1">
                <a:buClr>
                  <a:srgbClr val="339966"/>
                </a:buClr>
                <a:defRPr/>
              </a:pPr>
              <a:r>
                <a:rPr lang="en-US" sz="1224" dirty="0">
                  <a:solidFill>
                    <a:srgbClr val="1F1F1F"/>
                  </a:solidFill>
                  <a:latin typeface="+mn-lt"/>
                  <a:ea typeface="+mn-ea"/>
                </a:rPr>
                <a:t>Legend</a:t>
              </a:r>
            </a:p>
          </p:txBody>
        </p:sp>
        <p:grpSp>
          <p:nvGrpSpPr>
            <p:cNvPr id="43" name="MoonLegend3">
              <a:extLst>
                <a:ext uri="{FF2B5EF4-FFF2-40B4-BE49-F238E27FC236}">
                  <a16:creationId xmlns:a16="http://schemas.microsoft.com/office/drawing/2014/main" id="{DB9184F4-CB0B-451E-8E4C-A2DED5AC1188}"/>
                </a:ext>
              </a:extLst>
            </p:cNvPr>
            <p:cNvGrpSpPr>
              <a:grpSpLocks noChangeAspect="1"/>
            </p:cNvGrpSpPr>
            <p:nvPr>
              <p:custDataLst>
                <p:tags r:id="rId9"/>
              </p:custDataLst>
            </p:nvPr>
          </p:nvGrpSpPr>
          <p:grpSpPr bwMode="auto">
            <a:xfrm>
              <a:off x="7875175" y="835107"/>
              <a:ext cx="209550" cy="209551"/>
              <a:chOff x="4495" y="1198"/>
              <a:chExt cx="160" cy="160"/>
            </a:xfrm>
          </p:grpSpPr>
          <p:sp>
            <p:nvSpPr>
              <p:cNvPr id="47" name="Oval 47">
                <a:extLst>
                  <a:ext uri="{FF2B5EF4-FFF2-40B4-BE49-F238E27FC236}">
                    <a16:creationId xmlns:a16="http://schemas.microsoft.com/office/drawing/2014/main" id="{6921EB77-F8D0-4887-9F93-1B54506B89BE}"/>
                  </a:ext>
                </a:extLst>
              </p:cNvPr>
              <p:cNvSpPr>
                <a:spLocks noChangeAspect="1" noChangeArrowheads="1"/>
              </p:cNvSpPr>
              <p:nvPr>
                <p:custDataLst>
                  <p:tags r:id="rId13"/>
                </p:custDataLst>
              </p:nvPr>
            </p:nvSpPr>
            <p:spPr bwMode="auto">
              <a:xfrm>
                <a:off x="4495" y="1198"/>
                <a:ext cx="160" cy="156"/>
              </a:xfrm>
              <a:prstGeom prst="ellipse">
                <a:avLst/>
              </a:prstGeom>
              <a:solidFill>
                <a:schemeClr val="accent1"/>
              </a:solidFill>
              <a:ln w="9525">
                <a:solidFill>
                  <a:schemeClr val="accent6"/>
                </a:solidFill>
                <a:round/>
                <a:headEnd/>
                <a:tailEnd/>
              </a:ln>
              <a:effectLst/>
            </p:spPr>
            <p:txBody>
              <a:bodyPr wrap="none" anchor="ctr"/>
              <a:lstStyle/>
              <a:p>
                <a:pPr defTabSz="457200" eaLnBrk="1" hangingPunct="1">
                  <a:defRPr/>
                </a:pPr>
                <a:endParaRPr lang="en-US" sz="1631" dirty="0">
                  <a:solidFill>
                    <a:srgbClr val="1F1F1F"/>
                  </a:solidFill>
                  <a:latin typeface="+mn-lt"/>
                  <a:ea typeface="+mn-ea"/>
                </a:endParaRPr>
              </a:p>
            </p:txBody>
          </p:sp>
          <p:sp>
            <p:nvSpPr>
              <p:cNvPr id="48" name="Arc 48">
                <a:extLst>
                  <a:ext uri="{FF2B5EF4-FFF2-40B4-BE49-F238E27FC236}">
                    <a16:creationId xmlns:a16="http://schemas.microsoft.com/office/drawing/2014/main" id="{F4FAAE88-4188-4428-87EA-870EE7968625}"/>
                  </a:ext>
                </a:extLst>
              </p:cNvPr>
              <p:cNvSpPr>
                <a:spLocks noChangeAspect="1"/>
              </p:cNvSpPr>
              <p:nvPr>
                <p:custDataLst>
                  <p:tags r:id="rId14"/>
                </p:custDataLst>
              </p:nvPr>
            </p:nvSpPr>
            <p:spPr bwMode="auto">
              <a:xfrm>
                <a:off x="4495" y="1198"/>
                <a:ext cx="160" cy="156"/>
              </a:xfrm>
              <a:prstGeom prst="arc">
                <a:avLst>
                  <a:gd name="adj1" fmla="val 16200000"/>
                  <a:gd name="adj2" fmla="val 5400000"/>
                </a:avLst>
              </a:prstGeom>
              <a:solidFill>
                <a:schemeClr val="folHlink"/>
              </a:solidFill>
              <a:ln w="9525">
                <a:solidFill>
                  <a:schemeClr val="accent6"/>
                </a:solidFill>
                <a:round/>
                <a:headEnd/>
                <a:tailEnd/>
              </a:ln>
              <a:effectLst/>
            </p:spPr>
            <p:txBody>
              <a:bodyPr wrap="none" anchor="ctr"/>
              <a:lstStyle/>
              <a:p>
                <a:pPr defTabSz="457200" eaLnBrk="1" hangingPunct="1">
                  <a:defRPr/>
                </a:pPr>
                <a:endParaRPr lang="en-US" sz="1631" dirty="0">
                  <a:solidFill>
                    <a:srgbClr val="1F1F1F"/>
                  </a:solidFill>
                  <a:latin typeface="+mn-lt"/>
                  <a:ea typeface="+mn-ea"/>
                </a:endParaRPr>
              </a:p>
            </p:txBody>
          </p:sp>
        </p:grpSp>
        <p:grpSp>
          <p:nvGrpSpPr>
            <p:cNvPr id="44" name="MoonLegend1">
              <a:extLst>
                <a:ext uri="{FF2B5EF4-FFF2-40B4-BE49-F238E27FC236}">
                  <a16:creationId xmlns:a16="http://schemas.microsoft.com/office/drawing/2014/main" id="{5E52DE46-45EC-4231-A699-988CB95A4457}"/>
                </a:ext>
              </a:extLst>
            </p:cNvPr>
            <p:cNvGrpSpPr>
              <a:grpSpLocks noChangeAspect="1"/>
            </p:cNvGrpSpPr>
            <p:nvPr>
              <p:custDataLst>
                <p:tags r:id="rId10"/>
              </p:custDataLst>
            </p:nvPr>
          </p:nvGrpSpPr>
          <p:grpSpPr bwMode="auto">
            <a:xfrm>
              <a:off x="7875175" y="286625"/>
              <a:ext cx="209550" cy="209551"/>
              <a:chOff x="1694" y="2044"/>
              <a:chExt cx="160" cy="160"/>
            </a:xfrm>
          </p:grpSpPr>
          <p:sp>
            <p:nvSpPr>
              <p:cNvPr id="45" name="Oval 41">
                <a:extLst>
                  <a:ext uri="{FF2B5EF4-FFF2-40B4-BE49-F238E27FC236}">
                    <a16:creationId xmlns:a16="http://schemas.microsoft.com/office/drawing/2014/main" id="{713BA072-DF13-49EC-96FC-274B836ACC75}"/>
                  </a:ext>
                </a:extLst>
              </p:cNvPr>
              <p:cNvSpPr>
                <a:spLocks noChangeAspect="1" noChangeArrowheads="1"/>
              </p:cNvSpPr>
              <p:nvPr>
                <p:custDataLst>
                  <p:tags r:id="rId11"/>
                </p:custDataLst>
              </p:nvPr>
            </p:nvSpPr>
            <p:spPr bwMode="auto">
              <a:xfrm>
                <a:off x="1694" y="2044"/>
                <a:ext cx="160" cy="160"/>
              </a:xfrm>
              <a:prstGeom prst="ellipse">
                <a:avLst/>
              </a:prstGeom>
              <a:solidFill>
                <a:schemeClr val="accent1"/>
              </a:solidFill>
              <a:ln w="9525">
                <a:solidFill>
                  <a:schemeClr val="accent6"/>
                </a:solidFill>
                <a:round/>
                <a:headEnd/>
                <a:tailEnd/>
              </a:ln>
              <a:effectLst/>
            </p:spPr>
            <p:txBody>
              <a:bodyPr wrap="none" anchor="ctr"/>
              <a:lstStyle/>
              <a:p>
                <a:pPr defTabSz="457200" eaLnBrk="1" hangingPunct="1">
                  <a:defRPr/>
                </a:pPr>
                <a:endParaRPr lang="en-US" sz="1631" dirty="0">
                  <a:solidFill>
                    <a:srgbClr val="1F1F1F"/>
                  </a:solidFill>
                  <a:latin typeface="+mn-lt"/>
                  <a:ea typeface="+mn-ea"/>
                </a:endParaRPr>
              </a:p>
            </p:txBody>
          </p:sp>
          <p:sp>
            <p:nvSpPr>
              <p:cNvPr id="46" name="Arc 42">
                <a:extLst>
                  <a:ext uri="{FF2B5EF4-FFF2-40B4-BE49-F238E27FC236}">
                    <a16:creationId xmlns:a16="http://schemas.microsoft.com/office/drawing/2014/main" id="{5D1019F5-04F2-4D03-A918-EC43D072F1E7}"/>
                  </a:ext>
                </a:extLst>
              </p:cNvPr>
              <p:cNvSpPr>
                <a:spLocks noChangeAspect="1"/>
              </p:cNvSpPr>
              <p:nvPr>
                <p:custDataLst>
                  <p:tags r:id="rId12"/>
                </p:custDataLst>
              </p:nvPr>
            </p:nvSpPr>
            <p:spPr bwMode="auto">
              <a:xfrm>
                <a:off x="1694" y="2044"/>
                <a:ext cx="160" cy="160"/>
              </a:xfrm>
              <a:prstGeom prst="arc">
                <a:avLst>
                  <a:gd name="adj1" fmla="val 16200000"/>
                  <a:gd name="adj2" fmla="val 5400000"/>
                </a:avLst>
              </a:prstGeom>
              <a:solidFill>
                <a:schemeClr val="folHlink"/>
              </a:solidFill>
              <a:ln w="9525">
                <a:solidFill>
                  <a:schemeClr val="accent6"/>
                </a:solidFill>
                <a:round/>
                <a:headEnd/>
                <a:tailEnd/>
              </a:ln>
              <a:effectLst/>
            </p:spPr>
            <p:txBody>
              <a:bodyPr wrap="none" anchor="ctr"/>
              <a:lstStyle/>
              <a:p>
                <a:pPr defTabSz="457200" eaLnBrk="1" hangingPunct="1">
                  <a:defRPr/>
                </a:pPr>
                <a:endParaRPr lang="en-US" sz="1631" dirty="0">
                  <a:solidFill>
                    <a:srgbClr val="1F1F1F"/>
                  </a:solidFill>
                  <a:latin typeface="+mn-lt"/>
                  <a:ea typeface="+mn-ea"/>
                </a:endParaRPr>
              </a:p>
            </p:txBody>
          </p:sp>
        </p:grpSp>
      </p:grpSp>
      <p:graphicFrame>
        <p:nvGraphicFramePr>
          <p:cNvPr id="55" name="Object 61" hidden="1">
            <a:extLst>
              <a:ext uri="{FF2B5EF4-FFF2-40B4-BE49-F238E27FC236}">
                <a16:creationId xmlns:a16="http://schemas.microsoft.com/office/drawing/2014/main" id="{C3EA4510-F5F1-45A1-8366-901D09B6628C}"/>
              </a:ext>
            </a:extLst>
          </p:cNvPr>
          <p:cNvGraphicFramePr>
            <a:graphicFrameLocks noChangeAspect="1"/>
          </p:cNvGraphicFramePr>
          <p:nvPr>
            <p:custDataLst>
              <p:tags r:id="rId4"/>
            </p:custDataLst>
          </p:nvPr>
        </p:nvGraphicFramePr>
        <p:xfrm>
          <a:off x="1588" y="1588"/>
          <a:ext cx="3175" cy="1587"/>
        </p:xfrm>
        <a:graphic>
          <a:graphicData uri="http://schemas.openxmlformats.org/presentationml/2006/ole">
            <mc:AlternateContent xmlns:mc="http://schemas.openxmlformats.org/markup-compatibility/2006">
              <mc:Choice xmlns:v="urn:schemas-microsoft-com:vml" Requires="v">
                <p:oleObj spid="_x0000_s474115" name="think-cell Slide" r:id="rId24" imgW="38100" imgH="38100" progId="TCLayout.ActiveDocument.1">
                  <p:embed/>
                </p:oleObj>
              </mc:Choice>
              <mc:Fallback>
                <p:oleObj name="think-cell Slide" r:id="rId24" imgW="38100" imgH="38100" progId="TCLayout.ActiveDocument.1">
                  <p:embed/>
                  <p:pic>
                    <p:nvPicPr>
                      <p:cNvPr id="101389" name="Object 61" hidden="1">
                        <a:extLst>
                          <a:ext uri="{FF2B5EF4-FFF2-40B4-BE49-F238E27FC236}">
                            <a16:creationId xmlns:a16="http://schemas.microsoft.com/office/drawing/2014/main" id="{64E2B901-BF25-4C50-8E8F-44BADFFAD3D7}"/>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1588" y="1588"/>
                        <a:ext cx="3175" cy="15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56" name="Rectangle 55" hidden="1">
            <a:extLst>
              <a:ext uri="{FF2B5EF4-FFF2-40B4-BE49-F238E27FC236}">
                <a16:creationId xmlns:a16="http://schemas.microsoft.com/office/drawing/2014/main" id="{16CC0ACD-95E8-42C1-B6CB-74C4E838EB2A}"/>
              </a:ext>
            </a:extLst>
          </p:cNvPr>
          <p:cNvSpPr/>
          <p:nvPr userDrawn="1">
            <p:custDataLst>
              <p:tags r:id="rId5"/>
            </p:custDataLst>
          </p:nvPr>
        </p:nvSpPr>
        <p:spPr>
          <a:xfrm>
            <a:off x="0" y="0"/>
            <a:ext cx="211138" cy="158750"/>
          </a:xfrm>
          <a:prstGeom prst="rect">
            <a:avLst/>
          </a:prstGeom>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defTabSz="457200" eaLnBrk="1" fontAlgn="auto" hangingPunct="1">
              <a:defRPr/>
            </a:pPr>
            <a:endParaRPr lang="en-US" sz="1939" b="1" dirty="0" err="1">
              <a:solidFill>
                <a:srgbClr val="1F1F1F"/>
              </a:solidFill>
              <a:sym typeface="Arial" panose="020B0604020202020204" pitchFamily="34" charset="0"/>
            </a:endParaRPr>
          </a:p>
        </p:txBody>
      </p:sp>
      <p:sp>
        <p:nvSpPr>
          <p:cNvPr id="2" name="McK 2. Slide Title"/>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1334257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3286F3E6-4B65-48C0-997E-EDCF6AC4E3A5}"/>
              </a:ext>
            </a:extLst>
          </p:cNvPr>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477186" name="think-cell Slide" r:id="rId5" imgW="38100" imgH="38100" progId="TCLayout.ActiveDocument.1">
                  <p:embed/>
                </p:oleObj>
              </mc:Choice>
              <mc:Fallback>
                <p:oleObj name="think-cell Slide" r:id="rId5" imgW="38100" imgH="38100" progId="TCLayout.ActiveDocument.1">
                  <p:embed/>
                  <p:pic>
                    <p:nvPicPr>
                      <p:cNvPr id="107522" name="Object 6" hidden="1">
                        <a:extLst>
                          <a:ext uri="{FF2B5EF4-FFF2-40B4-BE49-F238E27FC236}">
                            <a16:creationId xmlns:a16="http://schemas.microsoft.com/office/drawing/2014/main" id="{BC7CB4A8-273B-40A6-9D31-8B09EE4BE4A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4" name="TextBox 3">
            <a:extLst>
              <a:ext uri="{FF2B5EF4-FFF2-40B4-BE49-F238E27FC236}">
                <a16:creationId xmlns:a16="http://schemas.microsoft.com/office/drawing/2014/main" id="{F14379A2-E1E4-418D-8E67-A603577CDD2D}"/>
              </a:ext>
            </a:extLst>
          </p:cNvPr>
          <p:cNvSpPr txBox="1"/>
          <p:nvPr userDrawn="1"/>
        </p:nvSpPr>
        <p:spPr>
          <a:xfrm>
            <a:off x="0" y="6446838"/>
            <a:ext cx="12192000" cy="323850"/>
          </a:xfrm>
          <a:prstGeom prst="rect">
            <a:avLst/>
          </a:prstGeom>
          <a:solidFill>
            <a:schemeClr val="accent6">
              <a:lumMod val="50000"/>
            </a:schemeClr>
          </a:solidFill>
        </p:spPr>
        <p:style>
          <a:lnRef idx="0">
            <a:scrgbClr r="0" g="0" b="0"/>
          </a:lnRef>
          <a:fillRef idx="1002">
            <a:schemeClr val="lt1"/>
          </a:fillRef>
          <a:effectRef idx="0">
            <a:scrgbClr r="0" g="0" b="0"/>
          </a:effectRef>
          <a:fontRef idx="major"/>
        </p:style>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en-US" altLang="en-US" sz="1500">
                <a:solidFill>
                  <a:srgbClr val="FFFFFF"/>
                </a:solidFill>
                <a:latin typeface="Calibri Light" panose="020F0302020204030204" pitchFamily="34" charset="0"/>
              </a:rPr>
              <a:t>NPHCDA – National Primary Health Care Development Agency</a:t>
            </a:r>
          </a:p>
        </p:txBody>
      </p:sp>
      <p:pic>
        <p:nvPicPr>
          <p:cNvPr id="5" name="Picture 8">
            <a:extLst>
              <a:ext uri="{FF2B5EF4-FFF2-40B4-BE49-F238E27FC236}">
                <a16:creationId xmlns:a16="http://schemas.microsoft.com/office/drawing/2014/main" id="{DDA6E992-B16C-402C-B84B-918A9A956EC9}"/>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0" y="0"/>
            <a:ext cx="1009650" cy="857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9">
            <a:extLst>
              <a:ext uri="{FF2B5EF4-FFF2-40B4-BE49-F238E27FC236}">
                <a16:creationId xmlns:a16="http://schemas.microsoft.com/office/drawing/2014/main" id="{E1800359-88BF-49A8-BFB4-1207DB05A7C9}"/>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191875" y="0"/>
            <a:ext cx="1000125"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7" name="Object 10" hidden="1">
            <a:extLst>
              <a:ext uri="{FF2B5EF4-FFF2-40B4-BE49-F238E27FC236}">
                <a16:creationId xmlns:a16="http://schemas.microsoft.com/office/drawing/2014/main" id="{017D947A-7502-4C0E-8B38-DA1E7B0821BD}"/>
              </a:ext>
            </a:extLst>
          </p:cNvPr>
          <p:cNvGraphicFramePr>
            <a:graphicFrameLocks noChangeAspect="1"/>
          </p:cNvGraphicFramePr>
          <p:nvPr userDrawn="1">
            <p:custDataLst>
              <p:tags r:id="rId3"/>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477187" name="think-cell Slide" r:id="rId9" imgW="38100" imgH="38100" progId="TCLayout.ActiveDocument.1">
                  <p:embed/>
                </p:oleObj>
              </mc:Choice>
              <mc:Fallback>
                <p:oleObj name="think-cell Slide" r:id="rId9" imgW="38100" imgH="38100" progId="TCLayout.ActiveDocument.1">
                  <p:embed/>
                  <p:pic>
                    <p:nvPicPr>
                      <p:cNvPr id="107526" name="Object 10" hidden="1">
                        <a:extLst>
                          <a:ext uri="{FF2B5EF4-FFF2-40B4-BE49-F238E27FC236}">
                            <a16:creationId xmlns:a16="http://schemas.microsoft.com/office/drawing/2014/main" id="{B2D8154C-D4C3-4C30-84A0-920C414CCA1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2" name="Title 1"/>
          <p:cNvSpPr>
            <a:spLocks noGrp="1"/>
          </p:cNvSpPr>
          <p:nvPr>
            <p:ph type="title"/>
          </p:nvPr>
        </p:nvSpPr>
        <p:spPr/>
        <p:txBody>
          <a:bodyPr/>
          <a:lstStyle/>
          <a:p>
            <a:r>
              <a:rPr lang="en-GB"/>
              <a:t>Click to edit Master title style</a:t>
            </a:r>
            <a:endParaRPr lang="en-US"/>
          </a:p>
        </p:txBody>
      </p:sp>
      <p:sp>
        <p:nvSpPr>
          <p:cNvPr id="8" name="Date Placeholder 2">
            <a:extLst>
              <a:ext uri="{FF2B5EF4-FFF2-40B4-BE49-F238E27FC236}">
                <a16:creationId xmlns:a16="http://schemas.microsoft.com/office/drawing/2014/main" id="{ADE96528-07C5-425A-AAC0-C603885B1CDB}"/>
              </a:ext>
            </a:extLst>
          </p:cNvPr>
          <p:cNvSpPr>
            <a:spLocks noGrp="1"/>
          </p:cNvSpPr>
          <p:nvPr>
            <p:ph type="dt" sz="half" idx="10"/>
          </p:nvPr>
        </p:nvSpPr>
        <p:spPr/>
        <p:txBody>
          <a:bodyPr/>
          <a:lstStyle>
            <a:lvl1pPr>
              <a:defRPr sz="1800">
                <a:solidFill>
                  <a:srgbClr val="000000"/>
                </a:solidFill>
                <a:latin typeface="Candara" panose="020E0502030303020204" pitchFamily="34" charset="0"/>
              </a:defRPr>
            </a:lvl1pPr>
          </a:lstStyle>
          <a:p>
            <a:fld id="{E3835D54-A21E-4B34-8EE5-C0D8972CCC39}" type="datetime1">
              <a:rPr lang="en-US" altLang="en-US"/>
              <a:pPr/>
              <a:t>7/21/2022</a:t>
            </a:fld>
            <a:endParaRPr lang="en-US" altLang="en-US"/>
          </a:p>
        </p:txBody>
      </p:sp>
      <p:sp>
        <p:nvSpPr>
          <p:cNvPr id="9" name="Footer Placeholder 3">
            <a:extLst>
              <a:ext uri="{FF2B5EF4-FFF2-40B4-BE49-F238E27FC236}">
                <a16:creationId xmlns:a16="http://schemas.microsoft.com/office/drawing/2014/main" id="{F8A5C621-E8BE-415E-ADB6-B11FFF4425C5}"/>
              </a:ext>
            </a:extLst>
          </p:cNvPr>
          <p:cNvSpPr>
            <a:spLocks noGrp="1"/>
          </p:cNvSpPr>
          <p:nvPr>
            <p:ph type="ftr" sz="quarter" idx="11"/>
          </p:nvPr>
        </p:nvSpPr>
        <p:spPr/>
        <p:txBody>
          <a:bodyPr/>
          <a:lstStyle>
            <a:lvl1pPr>
              <a:defRPr sz="1800">
                <a:solidFill>
                  <a:prstClr val="black"/>
                </a:solidFill>
                <a:latin typeface="Candara" panose="020E0502030303020204"/>
              </a:defRPr>
            </a:lvl1pPr>
          </a:lstStyle>
          <a:p>
            <a:pPr>
              <a:defRPr/>
            </a:pPr>
            <a:endParaRPr lang="en-US"/>
          </a:p>
        </p:txBody>
      </p:sp>
      <p:sp>
        <p:nvSpPr>
          <p:cNvPr id="10" name="Slide Number Placeholder 4">
            <a:extLst>
              <a:ext uri="{FF2B5EF4-FFF2-40B4-BE49-F238E27FC236}">
                <a16:creationId xmlns:a16="http://schemas.microsoft.com/office/drawing/2014/main" id="{283C192D-5603-49DF-A10F-6B63C1F11782}"/>
              </a:ext>
            </a:extLst>
          </p:cNvPr>
          <p:cNvSpPr>
            <a:spLocks noGrp="1"/>
          </p:cNvSpPr>
          <p:nvPr>
            <p:ph type="sldNum" sz="quarter" idx="12"/>
          </p:nvPr>
        </p:nvSpPr>
        <p:spPr/>
        <p:txBody>
          <a:bodyPr/>
          <a:lstStyle>
            <a:lvl1pPr>
              <a:defRPr sz="1800">
                <a:solidFill>
                  <a:srgbClr val="000000"/>
                </a:solidFill>
                <a:latin typeface="Candara" panose="020E0502030303020204" pitchFamily="34" charset="0"/>
              </a:defRPr>
            </a:lvl1pPr>
          </a:lstStyle>
          <a:p>
            <a:fld id="{9D1A983E-D870-43A0-86DF-11B06EFB514A}" type="slidenum">
              <a:rPr lang="en-US" altLang="en-US"/>
              <a:pPr/>
              <a:t>‹#›</a:t>
            </a:fld>
            <a:endParaRPr lang="en-US" altLang="en-US"/>
          </a:p>
        </p:txBody>
      </p:sp>
    </p:spTree>
    <p:extLst>
      <p:ext uri="{BB962C8B-B14F-4D97-AF65-F5344CB8AC3E}">
        <p14:creationId xmlns:p14="http://schemas.microsoft.com/office/powerpoint/2010/main" val="39079665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graphicFrame>
        <p:nvGraphicFramePr>
          <p:cNvPr id="2" name="Object 6" hidden="1">
            <a:extLst>
              <a:ext uri="{FF2B5EF4-FFF2-40B4-BE49-F238E27FC236}">
                <a16:creationId xmlns:a16="http://schemas.microsoft.com/office/drawing/2014/main" id="{5F487F22-A31D-49C7-9FF0-762190743D9C}"/>
              </a:ext>
            </a:extLst>
          </p:cNvPr>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0754" name="think-cell Slide" r:id="rId4" imgW="38100" imgH="38100" progId="TCLayout.ActiveDocument.1">
                  <p:embed/>
                </p:oleObj>
              </mc:Choice>
              <mc:Fallback>
                <p:oleObj name="think-cell Slide" r:id="rId4" imgW="38100" imgH="38100" progId="TCLayout.ActiveDocument.1">
                  <p:embed/>
                  <p:pic>
                    <p:nvPicPr>
                      <p:cNvPr id="108546" name="Object 6" hidden="1">
                        <a:extLst>
                          <a:ext uri="{FF2B5EF4-FFF2-40B4-BE49-F238E27FC236}">
                            <a16:creationId xmlns:a16="http://schemas.microsoft.com/office/drawing/2014/main" id="{0282AD8B-E175-4125-B59A-B98AD882871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3" name="TextBox 2">
            <a:extLst>
              <a:ext uri="{FF2B5EF4-FFF2-40B4-BE49-F238E27FC236}">
                <a16:creationId xmlns:a16="http://schemas.microsoft.com/office/drawing/2014/main" id="{37370294-9080-45BF-B985-DE76F3EDB838}"/>
              </a:ext>
            </a:extLst>
          </p:cNvPr>
          <p:cNvSpPr txBox="1"/>
          <p:nvPr userDrawn="1"/>
        </p:nvSpPr>
        <p:spPr>
          <a:xfrm>
            <a:off x="0" y="6446838"/>
            <a:ext cx="12192000" cy="323850"/>
          </a:xfrm>
          <a:prstGeom prst="rect">
            <a:avLst/>
          </a:prstGeom>
          <a:solidFill>
            <a:schemeClr val="accent6">
              <a:lumMod val="50000"/>
            </a:schemeClr>
          </a:solidFill>
        </p:spPr>
        <p:style>
          <a:lnRef idx="0">
            <a:scrgbClr r="0" g="0" b="0"/>
          </a:lnRef>
          <a:fillRef idx="1002">
            <a:schemeClr val="lt1"/>
          </a:fillRef>
          <a:effectRef idx="0">
            <a:scrgbClr r="0" g="0" b="0"/>
          </a:effectRef>
          <a:fontRef idx="major"/>
        </p:style>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en-US" altLang="en-US" sz="1500">
                <a:solidFill>
                  <a:srgbClr val="FFFFFF"/>
                </a:solidFill>
                <a:latin typeface="Calibri Light" panose="020F0302020204030204" pitchFamily="34" charset="0"/>
              </a:rPr>
              <a:t>NPHCDA – National Primary Health Care Development Agency</a:t>
            </a:r>
          </a:p>
        </p:txBody>
      </p:sp>
      <p:pic>
        <p:nvPicPr>
          <p:cNvPr id="4" name="Picture 8">
            <a:extLst>
              <a:ext uri="{FF2B5EF4-FFF2-40B4-BE49-F238E27FC236}">
                <a16:creationId xmlns:a16="http://schemas.microsoft.com/office/drawing/2014/main" id="{D92F9F99-DBF4-4358-953E-F978D7C606F3}"/>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0" y="0"/>
            <a:ext cx="1009650" cy="857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9">
            <a:extLst>
              <a:ext uri="{FF2B5EF4-FFF2-40B4-BE49-F238E27FC236}">
                <a16:creationId xmlns:a16="http://schemas.microsoft.com/office/drawing/2014/main" id="{4C56A87F-4CCE-4392-96D6-EA7312F088FE}"/>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1191875" y="0"/>
            <a:ext cx="1000125"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Date Placeholder 1">
            <a:extLst>
              <a:ext uri="{FF2B5EF4-FFF2-40B4-BE49-F238E27FC236}">
                <a16:creationId xmlns:a16="http://schemas.microsoft.com/office/drawing/2014/main" id="{A59A3594-54F9-493E-8BC7-CD8ED1C2F4C1}"/>
              </a:ext>
            </a:extLst>
          </p:cNvPr>
          <p:cNvSpPr>
            <a:spLocks noGrp="1"/>
          </p:cNvSpPr>
          <p:nvPr>
            <p:ph type="dt" sz="half" idx="10"/>
          </p:nvPr>
        </p:nvSpPr>
        <p:spPr/>
        <p:txBody>
          <a:bodyPr/>
          <a:lstStyle>
            <a:lvl1pPr>
              <a:defRPr sz="1800">
                <a:solidFill>
                  <a:srgbClr val="000000"/>
                </a:solidFill>
                <a:latin typeface="Candara" panose="020E0502030303020204" pitchFamily="34" charset="0"/>
              </a:defRPr>
            </a:lvl1pPr>
          </a:lstStyle>
          <a:p>
            <a:fld id="{C8BBEF3A-A6B1-4250-9A01-816B39372B29}" type="datetime1">
              <a:rPr lang="en-US" altLang="en-US"/>
              <a:pPr/>
              <a:t>7/21/2022</a:t>
            </a:fld>
            <a:endParaRPr lang="en-US" altLang="en-US"/>
          </a:p>
        </p:txBody>
      </p:sp>
      <p:sp>
        <p:nvSpPr>
          <p:cNvPr id="7" name="Footer Placeholder 2">
            <a:extLst>
              <a:ext uri="{FF2B5EF4-FFF2-40B4-BE49-F238E27FC236}">
                <a16:creationId xmlns:a16="http://schemas.microsoft.com/office/drawing/2014/main" id="{EF23608B-4ABF-4D2B-8848-DD3C79A00585}"/>
              </a:ext>
            </a:extLst>
          </p:cNvPr>
          <p:cNvSpPr>
            <a:spLocks noGrp="1"/>
          </p:cNvSpPr>
          <p:nvPr>
            <p:ph type="ftr" sz="quarter" idx="11"/>
          </p:nvPr>
        </p:nvSpPr>
        <p:spPr/>
        <p:txBody>
          <a:bodyPr/>
          <a:lstStyle>
            <a:lvl1pPr>
              <a:defRPr sz="1800">
                <a:solidFill>
                  <a:prstClr val="black"/>
                </a:solidFill>
                <a:latin typeface="Candara" panose="020E0502030303020204"/>
              </a:defRPr>
            </a:lvl1pPr>
          </a:lstStyle>
          <a:p>
            <a:pPr>
              <a:defRPr/>
            </a:pPr>
            <a:endParaRPr lang="en-US"/>
          </a:p>
        </p:txBody>
      </p:sp>
      <p:sp>
        <p:nvSpPr>
          <p:cNvPr id="8" name="Slide Number Placeholder 3">
            <a:extLst>
              <a:ext uri="{FF2B5EF4-FFF2-40B4-BE49-F238E27FC236}">
                <a16:creationId xmlns:a16="http://schemas.microsoft.com/office/drawing/2014/main" id="{0FAE9737-92A0-4E66-8ED7-3DE3FFEDDF71}"/>
              </a:ext>
            </a:extLst>
          </p:cNvPr>
          <p:cNvSpPr>
            <a:spLocks noGrp="1"/>
          </p:cNvSpPr>
          <p:nvPr>
            <p:ph type="sldNum" sz="quarter" idx="12"/>
          </p:nvPr>
        </p:nvSpPr>
        <p:spPr/>
        <p:txBody>
          <a:bodyPr/>
          <a:lstStyle>
            <a:lvl1pPr>
              <a:defRPr sz="1800">
                <a:solidFill>
                  <a:srgbClr val="000000"/>
                </a:solidFill>
                <a:latin typeface="Candara" panose="020E0502030303020204" pitchFamily="34" charset="0"/>
              </a:defRPr>
            </a:lvl1pPr>
          </a:lstStyle>
          <a:p>
            <a:fld id="{6987F3E6-5D67-4817-9CC8-78820D0D8ED8}" type="slidenum">
              <a:rPr lang="en-US" altLang="en-US"/>
              <a:pPr/>
              <a:t>‹#›</a:t>
            </a:fld>
            <a:endParaRPr lang="en-US" altLang="en-US"/>
          </a:p>
        </p:txBody>
      </p:sp>
    </p:spTree>
    <p:extLst>
      <p:ext uri="{BB962C8B-B14F-4D97-AF65-F5344CB8AC3E}">
        <p14:creationId xmlns:p14="http://schemas.microsoft.com/office/powerpoint/2010/main" val="30771674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aphicFrame>
        <p:nvGraphicFramePr>
          <p:cNvPr id="5" name="Object 6" hidden="1">
            <a:extLst>
              <a:ext uri="{FF2B5EF4-FFF2-40B4-BE49-F238E27FC236}">
                <a16:creationId xmlns:a16="http://schemas.microsoft.com/office/drawing/2014/main" id="{7E3712EC-8501-44CE-ACE3-F08FAB4FBA94}"/>
              </a:ext>
            </a:extLst>
          </p:cNvPr>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1778" name="think-cell Slide" r:id="rId4" imgW="38100" imgH="38100" progId="TCLayout.ActiveDocument.1">
                  <p:embed/>
                </p:oleObj>
              </mc:Choice>
              <mc:Fallback>
                <p:oleObj name="think-cell Slide" r:id="rId4" imgW="38100" imgH="38100" progId="TCLayout.ActiveDocument.1">
                  <p:embed/>
                  <p:pic>
                    <p:nvPicPr>
                      <p:cNvPr id="109570" name="Object 6" hidden="1">
                        <a:extLst>
                          <a:ext uri="{FF2B5EF4-FFF2-40B4-BE49-F238E27FC236}">
                            <a16:creationId xmlns:a16="http://schemas.microsoft.com/office/drawing/2014/main" id="{5CB0D972-4A4E-408C-92A0-F3CBBBCB867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6" name="TextBox 5">
            <a:extLst>
              <a:ext uri="{FF2B5EF4-FFF2-40B4-BE49-F238E27FC236}">
                <a16:creationId xmlns:a16="http://schemas.microsoft.com/office/drawing/2014/main" id="{E58B689F-C1B1-43F1-A7DD-F92A5DD9CD2E}"/>
              </a:ext>
            </a:extLst>
          </p:cNvPr>
          <p:cNvSpPr txBox="1"/>
          <p:nvPr userDrawn="1"/>
        </p:nvSpPr>
        <p:spPr>
          <a:xfrm>
            <a:off x="0" y="6446838"/>
            <a:ext cx="12192000" cy="323850"/>
          </a:xfrm>
          <a:prstGeom prst="rect">
            <a:avLst/>
          </a:prstGeom>
          <a:solidFill>
            <a:schemeClr val="accent6">
              <a:lumMod val="50000"/>
            </a:schemeClr>
          </a:solidFill>
        </p:spPr>
        <p:style>
          <a:lnRef idx="0">
            <a:scrgbClr r="0" g="0" b="0"/>
          </a:lnRef>
          <a:fillRef idx="1002">
            <a:schemeClr val="lt1"/>
          </a:fillRef>
          <a:effectRef idx="0">
            <a:scrgbClr r="0" g="0" b="0"/>
          </a:effectRef>
          <a:fontRef idx="major"/>
        </p:style>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en-US" altLang="en-US" sz="1500">
                <a:solidFill>
                  <a:srgbClr val="FFFFFF"/>
                </a:solidFill>
                <a:latin typeface="Calibri Light" panose="020F0302020204030204" pitchFamily="34" charset="0"/>
              </a:rPr>
              <a:t>NPHCDA – National Primary Health Care Development Agency</a:t>
            </a:r>
          </a:p>
        </p:txBody>
      </p:sp>
      <p:pic>
        <p:nvPicPr>
          <p:cNvPr id="7" name="Picture 8">
            <a:extLst>
              <a:ext uri="{FF2B5EF4-FFF2-40B4-BE49-F238E27FC236}">
                <a16:creationId xmlns:a16="http://schemas.microsoft.com/office/drawing/2014/main" id="{3503A8BD-4E82-4B7E-84DB-DE9BBD6DF900}"/>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0" y="0"/>
            <a:ext cx="1009650" cy="857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9">
            <a:extLst>
              <a:ext uri="{FF2B5EF4-FFF2-40B4-BE49-F238E27FC236}">
                <a16:creationId xmlns:a16="http://schemas.microsoft.com/office/drawing/2014/main" id="{242CA7EE-783A-42FB-8E9E-3BD0E20C9FC2}"/>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1191875" y="0"/>
            <a:ext cx="1000125"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9" name="Date Placeholder 4">
            <a:extLst>
              <a:ext uri="{FF2B5EF4-FFF2-40B4-BE49-F238E27FC236}">
                <a16:creationId xmlns:a16="http://schemas.microsoft.com/office/drawing/2014/main" id="{BBAD2173-9A6F-4AAC-B91E-6E93FA6DF0D0}"/>
              </a:ext>
            </a:extLst>
          </p:cNvPr>
          <p:cNvSpPr>
            <a:spLocks noGrp="1"/>
          </p:cNvSpPr>
          <p:nvPr>
            <p:ph type="dt" sz="half" idx="10"/>
          </p:nvPr>
        </p:nvSpPr>
        <p:spPr/>
        <p:txBody>
          <a:bodyPr/>
          <a:lstStyle>
            <a:lvl1pPr>
              <a:defRPr sz="1800">
                <a:solidFill>
                  <a:srgbClr val="000000"/>
                </a:solidFill>
                <a:latin typeface="Candara" panose="020E0502030303020204" pitchFamily="34" charset="0"/>
              </a:defRPr>
            </a:lvl1pPr>
          </a:lstStyle>
          <a:p>
            <a:fld id="{4B308EEF-7190-4369-A321-356152708A8E}" type="datetime1">
              <a:rPr lang="en-US" altLang="en-US"/>
              <a:pPr/>
              <a:t>7/21/2022</a:t>
            </a:fld>
            <a:endParaRPr lang="en-US" altLang="en-US"/>
          </a:p>
        </p:txBody>
      </p:sp>
      <p:sp>
        <p:nvSpPr>
          <p:cNvPr id="10" name="Footer Placeholder 5">
            <a:extLst>
              <a:ext uri="{FF2B5EF4-FFF2-40B4-BE49-F238E27FC236}">
                <a16:creationId xmlns:a16="http://schemas.microsoft.com/office/drawing/2014/main" id="{567AE5FD-D4C8-4438-999E-21E72DC7C0D8}"/>
              </a:ext>
            </a:extLst>
          </p:cNvPr>
          <p:cNvSpPr>
            <a:spLocks noGrp="1"/>
          </p:cNvSpPr>
          <p:nvPr>
            <p:ph type="ftr" sz="quarter" idx="11"/>
          </p:nvPr>
        </p:nvSpPr>
        <p:spPr/>
        <p:txBody>
          <a:bodyPr/>
          <a:lstStyle>
            <a:lvl1pPr>
              <a:defRPr sz="1800">
                <a:solidFill>
                  <a:prstClr val="black"/>
                </a:solidFill>
                <a:latin typeface="Candara" panose="020E0502030303020204"/>
              </a:defRPr>
            </a:lvl1pPr>
          </a:lstStyle>
          <a:p>
            <a:pPr>
              <a:defRPr/>
            </a:pPr>
            <a:endParaRPr lang="en-US"/>
          </a:p>
        </p:txBody>
      </p:sp>
      <p:sp>
        <p:nvSpPr>
          <p:cNvPr id="11" name="Slide Number Placeholder 6">
            <a:extLst>
              <a:ext uri="{FF2B5EF4-FFF2-40B4-BE49-F238E27FC236}">
                <a16:creationId xmlns:a16="http://schemas.microsoft.com/office/drawing/2014/main" id="{D6924D16-BBDA-45DB-8229-E094FF016E9B}"/>
              </a:ext>
            </a:extLst>
          </p:cNvPr>
          <p:cNvSpPr>
            <a:spLocks noGrp="1"/>
          </p:cNvSpPr>
          <p:nvPr>
            <p:ph type="sldNum" sz="quarter" idx="12"/>
          </p:nvPr>
        </p:nvSpPr>
        <p:spPr/>
        <p:txBody>
          <a:bodyPr/>
          <a:lstStyle>
            <a:lvl1pPr>
              <a:defRPr sz="1800">
                <a:solidFill>
                  <a:srgbClr val="000000"/>
                </a:solidFill>
                <a:latin typeface="Candara" panose="020E0502030303020204" pitchFamily="34" charset="0"/>
              </a:defRPr>
            </a:lvl1pPr>
          </a:lstStyle>
          <a:p>
            <a:fld id="{BFED14D2-1B5A-44FC-9825-94406BBEF198}" type="slidenum">
              <a:rPr lang="en-US" altLang="en-US"/>
              <a:pPr/>
              <a:t>‹#›</a:t>
            </a:fld>
            <a:endParaRPr lang="en-US" altLang="en-US"/>
          </a:p>
        </p:txBody>
      </p:sp>
    </p:spTree>
    <p:extLst>
      <p:ext uri="{BB962C8B-B14F-4D97-AF65-F5344CB8AC3E}">
        <p14:creationId xmlns:p14="http://schemas.microsoft.com/office/powerpoint/2010/main" val="30882737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aphicFrame>
        <p:nvGraphicFramePr>
          <p:cNvPr id="5" name="Object 6" hidden="1">
            <a:extLst>
              <a:ext uri="{FF2B5EF4-FFF2-40B4-BE49-F238E27FC236}">
                <a16:creationId xmlns:a16="http://schemas.microsoft.com/office/drawing/2014/main" id="{E5BCC06F-8903-43B4-A822-4E971A619037}"/>
              </a:ext>
            </a:extLst>
          </p:cNvPr>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2802" name="think-cell Slide" r:id="rId4" imgW="38100" imgH="38100" progId="TCLayout.ActiveDocument.1">
                  <p:embed/>
                </p:oleObj>
              </mc:Choice>
              <mc:Fallback>
                <p:oleObj name="think-cell Slide" r:id="rId4" imgW="38100" imgH="38100" progId="TCLayout.ActiveDocument.1">
                  <p:embed/>
                  <p:pic>
                    <p:nvPicPr>
                      <p:cNvPr id="110594" name="Object 6" hidden="1">
                        <a:extLst>
                          <a:ext uri="{FF2B5EF4-FFF2-40B4-BE49-F238E27FC236}">
                            <a16:creationId xmlns:a16="http://schemas.microsoft.com/office/drawing/2014/main" id="{037B433D-9DF5-43F7-BBBA-9609AF96DE4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6" name="TextBox 5">
            <a:extLst>
              <a:ext uri="{FF2B5EF4-FFF2-40B4-BE49-F238E27FC236}">
                <a16:creationId xmlns:a16="http://schemas.microsoft.com/office/drawing/2014/main" id="{EB06CC8E-90B4-4F4D-8D20-B7D270263C3C}"/>
              </a:ext>
            </a:extLst>
          </p:cNvPr>
          <p:cNvSpPr txBox="1"/>
          <p:nvPr userDrawn="1"/>
        </p:nvSpPr>
        <p:spPr>
          <a:xfrm>
            <a:off x="0" y="6446838"/>
            <a:ext cx="12192000" cy="323850"/>
          </a:xfrm>
          <a:prstGeom prst="rect">
            <a:avLst/>
          </a:prstGeom>
          <a:solidFill>
            <a:schemeClr val="accent6">
              <a:lumMod val="50000"/>
            </a:schemeClr>
          </a:solidFill>
        </p:spPr>
        <p:style>
          <a:lnRef idx="0">
            <a:scrgbClr r="0" g="0" b="0"/>
          </a:lnRef>
          <a:fillRef idx="1002">
            <a:schemeClr val="lt1"/>
          </a:fillRef>
          <a:effectRef idx="0">
            <a:scrgbClr r="0" g="0" b="0"/>
          </a:effectRef>
          <a:fontRef idx="major"/>
        </p:style>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en-US" altLang="en-US" sz="1500">
                <a:solidFill>
                  <a:srgbClr val="FFFFFF"/>
                </a:solidFill>
                <a:latin typeface="Calibri Light" panose="020F0302020204030204" pitchFamily="34" charset="0"/>
              </a:rPr>
              <a:t>NPHCDA – National Primary Health Care Development Agency</a:t>
            </a:r>
          </a:p>
        </p:txBody>
      </p:sp>
      <p:pic>
        <p:nvPicPr>
          <p:cNvPr id="7" name="Picture 8">
            <a:extLst>
              <a:ext uri="{FF2B5EF4-FFF2-40B4-BE49-F238E27FC236}">
                <a16:creationId xmlns:a16="http://schemas.microsoft.com/office/drawing/2014/main" id="{24B5F27F-7FE1-448B-A6D0-687A1AEF978B}"/>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0" y="0"/>
            <a:ext cx="1009650" cy="857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9">
            <a:extLst>
              <a:ext uri="{FF2B5EF4-FFF2-40B4-BE49-F238E27FC236}">
                <a16:creationId xmlns:a16="http://schemas.microsoft.com/office/drawing/2014/main" id="{398591F8-FE76-4094-BAB9-17DE4378C821}"/>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1191875" y="0"/>
            <a:ext cx="1000125"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p:cNvSpPr>
            <a:spLocks noGrp="1" noChangeAspect="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GB" noProof="0"/>
              <a:t>Click icon to add picture</a:t>
            </a:r>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9" name="Date Placeholder 4">
            <a:extLst>
              <a:ext uri="{FF2B5EF4-FFF2-40B4-BE49-F238E27FC236}">
                <a16:creationId xmlns:a16="http://schemas.microsoft.com/office/drawing/2014/main" id="{5E38E2EA-D98B-4C34-8C01-244D5B53277A}"/>
              </a:ext>
            </a:extLst>
          </p:cNvPr>
          <p:cNvSpPr>
            <a:spLocks noGrp="1"/>
          </p:cNvSpPr>
          <p:nvPr>
            <p:ph type="dt" sz="half" idx="10"/>
          </p:nvPr>
        </p:nvSpPr>
        <p:spPr/>
        <p:txBody>
          <a:bodyPr/>
          <a:lstStyle>
            <a:lvl1pPr>
              <a:defRPr sz="1800">
                <a:solidFill>
                  <a:srgbClr val="000000"/>
                </a:solidFill>
                <a:latin typeface="Candara" panose="020E0502030303020204" pitchFamily="34" charset="0"/>
              </a:defRPr>
            </a:lvl1pPr>
          </a:lstStyle>
          <a:p>
            <a:fld id="{CEED406B-F496-4599-A9CA-888F659811BF}" type="datetime1">
              <a:rPr lang="en-US" altLang="en-US"/>
              <a:pPr/>
              <a:t>7/21/2022</a:t>
            </a:fld>
            <a:endParaRPr lang="en-US" altLang="en-US"/>
          </a:p>
        </p:txBody>
      </p:sp>
      <p:sp>
        <p:nvSpPr>
          <p:cNvPr id="10" name="Footer Placeholder 5">
            <a:extLst>
              <a:ext uri="{FF2B5EF4-FFF2-40B4-BE49-F238E27FC236}">
                <a16:creationId xmlns:a16="http://schemas.microsoft.com/office/drawing/2014/main" id="{DA1DB777-D863-4C6A-8F07-7B0749879268}"/>
              </a:ext>
            </a:extLst>
          </p:cNvPr>
          <p:cNvSpPr>
            <a:spLocks noGrp="1"/>
          </p:cNvSpPr>
          <p:nvPr>
            <p:ph type="ftr" sz="quarter" idx="11"/>
          </p:nvPr>
        </p:nvSpPr>
        <p:spPr/>
        <p:txBody>
          <a:bodyPr/>
          <a:lstStyle>
            <a:lvl1pPr>
              <a:defRPr sz="1800">
                <a:solidFill>
                  <a:prstClr val="black"/>
                </a:solidFill>
                <a:latin typeface="Candara" panose="020E0502030303020204"/>
              </a:defRPr>
            </a:lvl1pPr>
          </a:lstStyle>
          <a:p>
            <a:pPr>
              <a:defRPr/>
            </a:pPr>
            <a:endParaRPr lang="en-US"/>
          </a:p>
        </p:txBody>
      </p:sp>
      <p:sp>
        <p:nvSpPr>
          <p:cNvPr id="11" name="Slide Number Placeholder 6">
            <a:extLst>
              <a:ext uri="{FF2B5EF4-FFF2-40B4-BE49-F238E27FC236}">
                <a16:creationId xmlns:a16="http://schemas.microsoft.com/office/drawing/2014/main" id="{DD2057CB-F0BF-4FF7-B434-9D61B3B23DE1}"/>
              </a:ext>
            </a:extLst>
          </p:cNvPr>
          <p:cNvSpPr>
            <a:spLocks noGrp="1"/>
          </p:cNvSpPr>
          <p:nvPr>
            <p:ph type="sldNum" sz="quarter" idx="12"/>
          </p:nvPr>
        </p:nvSpPr>
        <p:spPr/>
        <p:txBody>
          <a:bodyPr/>
          <a:lstStyle>
            <a:lvl1pPr>
              <a:defRPr sz="1800">
                <a:solidFill>
                  <a:srgbClr val="000000"/>
                </a:solidFill>
                <a:latin typeface="Candara" panose="020E0502030303020204" pitchFamily="34" charset="0"/>
              </a:defRPr>
            </a:lvl1pPr>
          </a:lstStyle>
          <a:p>
            <a:fld id="{000E25B5-0D9B-4979-9D90-59E367227964}" type="slidenum">
              <a:rPr lang="en-US" altLang="en-US"/>
              <a:pPr/>
              <a:t>‹#›</a:t>
            </a:fld>
            <a:endParaRPr lang="en-US" altLang="en-US"/>
          </a:p>
        </p:txBody>
      </p:sp>
    </p:spTree>
    <p:extLst>
      <p:ext uri="{BB962C8B-B14F-4D97-AF65-F5344CB8AC3E}">
        <p14:creationId xmlns:p14="http://schemas.microsoft.com/office/powerpoint/2010/main" val="40478342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graphicFrame>
        <p:nvGraphicFramePr>
          <p:cNvPr id="4" name="Object 6" hidden="1">
            <a:extLst>
              <a:ext uri="{FF2B5EF4-FFF2-40B4-BE49-F238E27FC236}">
                <a16:creationId xmlns:a16="http://schemas.microsoft.com/office/drawing/2014/main" id="{321C6F1A-DBE7-4A75-909E-D73610527DE7}"/>
              </a:ext>
            </a:extLst>
          </p:cNvPr>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3826" name="think-cell Slide" r:id="rId4" imgW="38100" imgH="38100" progId="TCLayout.ActiveDocument.1">
                  <p:embed/>
                </p:oleObj>
              </mc:Choice>
              <mc:Fallback>
                <p:oleObj name="think-cell Slide" r:id="rId4" imgW="38100" imgH="38100" progId="TCLayout.ActiveDocument.1">
                  <p:embed/>
                  <p:pic>
                    <p:nvPicPr>
                      <p:cNvPr id="111618" name="Object 6" hidden="1">
                        <a:extLst>
                          <a:ext uri="{FF2B5EF4-FFF2-40B4-BE49-F238E27FC236}">
                            <a16:creationId xmlns:a16="http://schemas.microsoft.com/office/drawing/2014/main" id="{40A71168-78F1-43E9-8D00-6E91FF1EAC5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5" name="TextBox 4">
            <a:extLst>
              <a:ext uri="{FF2B5EF4-FFF2-40B4-BE49-F238E27FC236}">
                <a16:creationId xmlns:a16="http://schemas.microsoft.com/office/drawing/2014/main" id="{44DC7B40-678C-4DE8-B571-5ED645CDB20E}"/>
              </a:ext>
            </a:extLst>
          </p:cNvPr>
          <p:cNvSpPr txBox="1"/>
          <p:nvPr userDrawn="1"/>
        </p:nvSpPr>
        <p:spPr>
          <a:xfrm>
            <a:off x="0" y="6446838"/>
            <a:ext cx="12192000" cy="323850"/>
          </a:xfrm>
          <a:prstGeom prst="rect">
            <a:avLst/>
          </a:prstGeom>
          <a:solidFill>
            <a:schemeClr val="accent6">
              <a:lumMod val="50000"/>
            </a:schemeClr>
          </a:solidFill>
        </p:spPr>
        <p:style>
          <a:lnRef idx="0">
            <a:scrgbClr r="0" g="0" b="0"/>
          </a:lnRef>
          <a:fillRef idx="1002">
            <a:schemeClr val="lt1"/>
          </a:fillRef>
          <a:effectRef idx="0">
            <a:scrgbClr r="0" g="0" b="0"/>
          </a:effectRef>
          <a:fontRef idx="major"/>
        </p:style>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en-US" altLang="en-US" sz="1500">
                <a:solidFill>
                  <a:srgbClr val="FFFFFF"/>
                </a:solidFill>
                <a:latin typeface="Calibri Light" panose="020F0302020204030204" pitchFamily="34" charset="0"/>
              </a:rPr>
              <a:t>NPHCDA – National Primary Health Care Development Agency</a:t>
            </a:r>
          </a:p>
        </p:txBody>
      </p:sp>
      <p:pic>
        <p:nvPicPr>
          <p:cNvPr id="6" name="Picture 8">
            <a:extLst>
              <a:ext uri="{FF2B5EF4-FFF2-40B4-BE49-F238E27FC236}">
                <a16:creationId xmlns:a16="http://schemas.microsoft.com/office/drawing/2014/main" id="{87C6C20A-D222-4E52-B3DF-03C3D9A1A3ED}"/>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0" y="0"/>
            <a:ext cx="1009650" cy="857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9">
            <a:extLst>
              <a:ext uri="{FF2B5EF4-FFF2-40B4-BE49-F238E27FC236}">
                <a16:creationId xmlns:a16="http://schemas.microsoft.com/office/drawing/2014/main" id="{A1C0EFE9-0B55-4DD8-98F7-13127D7E81B6}"/>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1191875" y="0"/>
            <a:ext cx="1000125"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8" name="Date Placeholder 3">
            <a:extLst>
              <a:ext uri="{FF2B5EF4-FFF2-40B4-BE49-F238E27FC236}">
                <a16:creationId xmlns:a16="http://schemas.microsoft.com/office/drawing/2014/main" id="{FA886642-2A03-4695-BAD7-3C64A819F9A0}"/>
              </a:ext>
            </a:extLst>
          </p:cNvPr>
          <p:cNvSpPr>
            <a:spLocks noGrp="1"/>
          </p:cNvSpPr>
          <p:nvPr>
            <p:ph type="dt" sz="half" idx="10"/>
          </p:nvPr>
        </p:nvSpPr>
        <p:spPr/>
        <p:txBody>
          <a:bodyPr/>
          <a:lstStyle>
            <a:lvl1pPr>
              <a:defRPr sz="1800">
                <a:solidFill>
                  <a:srgbClr val="000000"/>
                </a:solidFill>
                <a:latin typeface="Candara" panose="020E0502030303020204" pitchFamily="34" charset="0"/>
              </a:defRPr>
            </a:lvl1pPr>
          </a:lstStyle>
          <a:p>
            <a:fld id="{087C90B3-B16D-45EB-B427-EACF20A71A05}" type="datetime1">
              <a:rPr lang="en-US" altLang="en-US"/>
              <a:pPr/>
              <a:t>7/21/2022</a:t>
            </a:fld>
            <a:endParaRPr lang="en-US" altLang="en-US"/>
          </a:p>
        </p:txBody>
      </p:sp>
      <p:sp>
        <p:nvSpPr>
          <p:cNvPr id="9" name="Footer Placeholder 4">
            <a:extLst>
              <a:ext uri="{FF2B5EF4-FFF2-40B4-BE49-F238E27FC236}">
                <a16:creationId xmlns:a16="http://schemas.microsoft.com/office/drawing/2014/main" id="{99D30124-F9D5-46C2-BA94-5B93D3A1B06E}"/>
              </a:ext>
            </a:extLst>
          </p:cNvPr>
          <p:cNvSpPr>
            <a:spLocks noGrp="1"/>
          </p:cNvSpPr>
          <p:nvPr>
            <p:ph type="ftr" sz="quarter" idx="11"/>
          </p:nvPr>
        </p:nvSpPr>
        <p:spPr/>
        <p:txBody>
          <a:bodyPr/>
          <a:lstStyle>
            <a:lvl1pPr>
              <a:defRPr sz="1800">
                <a:solidFill>
                  <a:prstClr val="black"/>
                </a:solidFill>
                <a:latin typeface="Candara" panose="020E0502030303020204"/>
              </a:defRPr>
            </a:lvl1pPr>
          </a:lstStyle>
          <a:p>
            <a:pPr>
              <a:defRPr/>
            </a:pPr>
            <a:endParaRPr lang="en-US"/>
          </a:p>
        </p:txBody>
      </p:sp>
      <p:sp>
        <p:nvSpPr>
          <p:cNvPr id="10" name="Slide Number Placeholder 5">
            <a:extLst>
              <a:ext uri="{FF2B5EF4-FFF2-40B4-BE49-F238E27FC236}">
                <a16:creationId xmlns:a16="http://schemas.microsoft.com/office/drawing/2014/main" id="{915CC23E-CA47-4529-BD7B-A38C5DB97952}"/>
              </a:ext>
            </a:extLst>
          </p:cNvPr>
          <p:cNvSpPr>
            <a:spLocks noGrp="1"/>
          </p:cNvSpPr>
          <p:nvPr>
            <p:ph type="sldNum" sz="quarter" idx="12"/>
          </p:nvPr>
        </p:nvSpPr>
        <p:spPr/>
        <p:txBody>
          <a:bodyPr/>
          <a:lstStyle>
            <a:lvl1pPr>
              <a:defRPr sz="1800">
                <a:solidFill>
                  <a:srgbClr val="000000"/>
                </a:solidFill>
                <a:latin typeface="Candara" panose="020E0502030303020204" pitchFamily="34" charset="0"/>
              </a:defRPr>
            </a:lvl1pPr>
          </a:lstStyle>
          <a:p>
            <a:fld id="{975C8E9C-EE34-4BE1-8EE2-198B782DD325}" type="slidenum">
              <a:rPr lang="en-US" altLang="en-US"/>
              <a:pPr/>
              <a:t>‹#›</a:t>
            </a:fld>
            <a:endParaRPr lang="en-US" altLang="en-US"/>
          </a:p>
        </p:txBody>
      </p:sp>
    </p:spTree>
    <p:extLst>
      <p:ext uri="{BB962C8B-B14F-4D97-AF65-F5344CB8AC3E}">
        <p14:creationId xmlns:p14="http://schemas.microsoft.com/office/powerpoint/2010/main" val="40053932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aphicFrame>
        <p:nvGraphicFramePr>
          <p:cNvPr id="4" name="Object 6" hidden="1">
            <a:extLst>
              <a:ext uri="{FF2B5EF4-FFF2-40B4-BE49-F238E27FC236}">
                <a16:creationId xmlns:a16="http://schemas.microsoft.com/office/drawing/2014/main" id="{A917F243-8635-4940-B5CC-A4B88F9C9181}"/>
              </a:ext>
            </a:extLst>
          </p:cNvPr>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4850" name="think-cell Slide" r:id="rId4" imgW="38100" imgH="38100" progId="TCLayout.ActiveDocument.1">
                  <p:embed/>
                </p:oleObj>
              </mc:Choice>
              <mc:Fallback>
                <p:oleObj name="think-cell Slide" r:id="rId4" imgW="38100" imgH="38100" progId="TCLayout.ActiveDocument.1">
                  <p:embed/>
                  <p:pic>
                    <p:nvPicPr>
                      <p:cNvPr id="112642" name="Object 6" hidden="1">
                        <a:extLst>
                          <a:ext uri="{FF2B5EF4-FFF2-40B4-BE49-F238E27FC236}">
                            <a16:creationId xmlns:a16="http://schemas.microsoft.com/office/drawing/2014/main" id="{E9F78D5E-157E-43D2-9D75-F83DA3352F8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5" name="TextBox 4">
            <a:extLst>
              <a:ext uri="{FF2B5EF4-FFF2-40B4-BE49-F238E27FC236}">
                <a16:creationId xmlns:a16="http://schemas.microsoft.com/office/drawing/2014/main" id="{B89EA0E3-C093-402F-B1AE-EC424C895201}"/>
              </a:ext>
            </a:extLst>
          </p:cNvPr>
          <p:cNvSpPr txBox="1"/>
          <p:nvPr userDrawn="1"/>
        </p:nvSpPr>
        <p:spPr>
          <a:xfrm>
            <a:off x="0" y="6446838"/>
            <a:ext cx="12192000" cy="323850"/>
          </a:xfrm>
          <a:prstGeom prst="rect">
            <a:avLst/>
          </a:prstGeom>
          <a:solidFill>
            <a:schemeClr val="accent6">
              <a:lumMod val="50000"/>
            </a:schemeClr>
          </a:solidFill>
        </p:spPr>
        <p:style>
          <a:lnRef idx="0">
            <a:scrgbClr r="0" g="0" b="0"/>
          </a:lnRef>
          <a:fillRef idx="1002">
            <a:schemeClr val="lt1"/>
          </a:fillRef>
          <a:effectRef idx="0">
            <a:scrgbClr r="0" g="0" b="0"/>
          </a:effectRef>
          <a:fontRef idx="major"/>
        </p:style>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en-US" altLang="en-US" sz="1500">
                <a:solidFill>
                  <a:srgbClr val="FFFFFF"/>
                </a:solidFill>
                <a:latin typeface="Calibri Light" panose="020F0302020204030204" pitchFamily="34" charset="0"/>
              </a:rPr>
              <a:t>NPHCDA – National Primary Health Care Development Agency</a:t>
            </a:r>
          </a:p>
        </p:txBody>
      </p:sp>
      <p:pic>
        <p:nvPicPr>
          <p:cNvPr id="6" name="Picture 8">
            <a:extLst>
              <a:ext uri="{FF2B5EF4-FFF2-40B4-BE49-F238E27FC236}">
                <a16:creationId xmlns:a16="http://schemas.microsoft.com/office/drawing/2014/main" id="{C2A2FC4C-76CB-405A-AE92-DCA079BF02FD}"/>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0" y="0"/>
            <a:ext cx="1009650" cy="857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9">
            <a:extLst>
              <a:ext uri="{FF2B5EF4-FFF2-40B4-BE49-F238E27FC236}">
                <a16:creationId xmlns:a16="http://schemas.microsoft.com/office/drawing/2014/main" id="{11A3679D-1FA6-4F69-A842-74775DCFB8CB}"/>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1191875" y="0"/>
            <a:ext cx="1000125"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8" name="Date Placeholder 3">
            <a:extLst>
              <a:ext uri="{FF2B5EF4-FFF2-40B4-BE49-F238E27FC236}">
                <a16:creationId xmlns:a16="http://schemas.microsoft.com/office/drawing/2014/main" id="{3108AAC5-35A9-4D07-BE6E-7E2870DFC0DF}"/>
              </a:ext>
            </a:extLst>
          </p:cNvPr>
          <p:cNvSpPr>
            <a:spLocks noGrp="1"/>
          </p:cNvSpPr>
          <p:nvPr>
            <p:ph type="dt" sz="half" idx="10"/>
          </p:nvPr>
        </p:nvSpPr>
        <p:spPr/>
        <p:txBody>
          <a:bodyPr/>
          <a:lstStyle>
            <a:lvl1pPr>
              <a:defRPr sz="1800">
                <a:solidFill>
                  <a:srgbClr val="000000"/>
                </a:solidFill>
                <a:latin typeface="Candara" panose="020E0502030303020204" pitchFamily="34" charset="0"/>
              </a:defRPr>
            </a:lvl1pPr>
          </a:lstStyle>
          <a:p>
            <a:fld id="{DF329C9E-2624-49A9-87EC-77F45C874FB8}" type="datetime1">
              <a:rPr lang="en-US" altLang="en-US"/>
              <a:pPr/>
              <a:t>7/21/2022</a:t>
            </a:fld>
            <a:endParaRPr lang="en-US" altLang="en-US"/>
          </a:p>
        </p:txBody>
      </p:sp>
      <p:sp>
        <p:nvSpPr>
          <p:cNvPr id="9" name="Footer Placeholder 4">
            <a:extLst>
              <a:ext uri="{FF2B5EF4-FFF2-40B4-BE49-F238E27FC236}">
                <a16:creationId xmlns:a16="http://schemas.microsoft.com/office/drawing/2014/main" id="{1C19C80E-D284-40B1-95A0-6164A436B3BC}"/>
              </a:ext>
            </a:extLst>
          </p:cNvPr>
          <p:cNvSpPr>
            <a:spLocks noGrp="1"/>
          </p:cNvSpPr>
          <p:nvPr>
            <p:ph type="ftr" sz="quarter" idx="11"/>
          </p:nvPr>
        </p:nvSpPr>
        <p:spPr/>
        <p:txBody>
          <a:bodyPr/>
          <a:lstStyle>
            <a:lvl1pPr>
              <a:defRPr sz="1800">
                <a:solidFill>
                  <a:prstClr val="black"/>
                </a:solidFill>
                <a:latin typeface="Candara" panose="020E0502030303020204"/>
              </a:defRPr>
            </a:lvl1pPr>
          </a:lstStyle>
          <a:p>
            <a:pPr>
              <a:defRPr/>
            </a:pPr>
            <a:endParaRPr lang="en-US"/>
          </a:p>
        </p:txBody>
      </p:sp>
      <p:sp>
        <p:nvSpPr>
          <p:cNvPr id="10" name="Slide Number Placeholder 5">
            <a:extLst>
              <a:ext uri="{FF2B5EF4-FFF2-40B4-BE49-F238E27FC236}">
                <a16:creationId xmlns:a16="http://schemas.microsoft.com/office/drawing/2014/main" id="{257B3198-5E0A-4022-9D15-A311CC87D6F4}"/>
              </a:ext>
            </a:extLst>
          </p:cNvPr>
          <p:cNvSpPr>
            <a:spLocks noGrp="1"/>
          </p:cNvSpPr>
          <p:nvPr>
            <p:ph type="sldNum" sz="quarter" idx="12"/>
          </p:nvPr>
        </p:nvSpPr>
        <p:spPr/>
        <p:txBody>
          <a:bodyPr/>
          <a:lstStyle>
            <a:lvl1pPr>
              <a:defRPr sz="1800">
                <a:solidFill>
                  <a:srgbClr val="000000"/>
                </a:solidFill>
                <a:latin typeface="Candara" panose="020E0502030303020204" pitchFamily="34" charset="0"/>
              </a:defRPr>
            </a:lvl1pPr>
          </a:lstStyle>
          <a:p>
            <a:fld id="{DBE87DE1-4DD4-4E91-9A99-7D64C6865F9B}" type="slidenum">
              <a:rPr lang="en-US" altLang="en-US"/>
              <a:pPr/>
              <a:t>‹#›</a:t>
            </a:fld>
            <a:endParaRPr lang="en-US" altLang="en-US"/>
          </a:p>
        </p:txBody>
      </p:sp>
    </p:spTree>
    <p:extLst>
      <p:ext uri="{BB962C8B-B14F-4D97-AF65-F5344CB8AC3E}">
        <p14:creationId xmlns:p14="http://schemas.microsoft.com/office/powerpoint/2010/main" val="35391657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aphicFrame>
        <p:nvGraphicFramePr>
          <p:cNvPr id="4" name="Object 6" hidden="1">
            <a:extLst>
              <a:ext uri="{FF2B5EF4-FFF2-40B4-BE49-F238E27FC236}">
                <a16:creationId xmlns:a16="http://schemas.microsoft.com/office/drawing/2014/main" id="{D7360AFD-26F3-443E-90A4-EC4B8E9334FB}"/>
              </a:ext>
            </a:extLst>
          </p:cNvPr>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6898" name="think-cell Slide" r:id="rId4" imgW="38100" imgH="38100" progId="TCLayout.ActiveDocument.1">
                  <p:embed/>
                </p:oleObj>
              </mc:Choice>
              <mc:Fallback>
                <p:oleObj name="think-cell Slide" r:id="rId4" imgW="38100" imgH="38100" progId="TCLayout.ActiveDocument.1">
                  <p:embed/>
                  <p:pic>
                    <p:nvPicPr>
                      <p:cNvPr id="113666" name="Object 6" hidden="1">
                        <a:extLst>
                          <a:ext uri="{FF2B5EF4-FFF2-40B4-BE49-F238E27FC236}">
                            <a16:creationId xmlns:a16="http://schemas.microsoft.com/office/drawing/2014/main" id="{775458F7-5084-423B-84BA-6EECB4A7767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5" name="TextBox 4">
            <a:extLst>
              <a:ext uri="{FF2B5EF4-FFF2-40B4-BE49-F238E27FC236}">
                <a16:creationId xmlns:a16="http://schemas.microsoft.com/office/drawing/2014/main" id="{19700CC6-F7C6-498A-B730-FA144DA6306F}"/>
              </a:ext>
            </a:extLst>
          </p:cNvPr>
          <p:cNvSpPr txBox="1"/>
          <p:nvPr userDrawn="1"/>
        </p:nvSpPr>
        <p:spPr>
          <a:xfrm>
            <a:off x="0" y="6446838"/>
            <a:ext cx="12192000" cy="323850"/>
          </a:xfrm>
          <a:prstGeom prst="rect">
            <a:avLst/>
          </a:prstGeom>
          <a:solidFill>
            <a:schemeClr val="accent6">
              <a:lumMod val="50000"/>
            </a:schemeClr>
          </a:solidFill>
        </p:spPr>
        <p:style>
          <a:lnRef idx="0">
            <a:scrgbClr r="0" g="0" b="0"/>
          </a:lnRef>
          <a:fillRef idx="1002">
            <a:schemeClr val="lt1"/>
          </a:fillRef>
          <a:effectRef idx="0">
            <a:scrgbClr r="0" g="0" b="0"/>
          </a:effectRef>
          <a:fontRef idx="major"/>
        </p:style>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en-US" altLang="en-US" sz="1500">
                <a:solidFill>
                  <a:srgbClr val="FFFFFF"/>
                </a:solidFill>
                <a:latin typeface="Calibri Light" panose="020F0302020204030204" pitchFamily="34" charset="0"/>
              </a:rPr>
              <a:t>NPHCDA – National Primary Health Care Development Agency</a:t>
            </a:r>
          </a:p>
        </p:txBody>
      </p:sp>
      <p:pic>
        <p:nvPicPr>
          <p:cNvPr id="6" name="Picture 8">
            <a:extLst>
              <a:ext uri="{FF2B5EF4-FFF2-40B4-BE49-F238E27FC236}">
                <a16:creationId xmlns:a16="http://schemas.microsoft.com/office/drawing/2014/main" id="{FA77A065-0489-41A1-8A1B-487E8BDC96CE}"/>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0" y="0"/>
            <a:ext cx="1009650" cy="857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9">
            <a:extLst>
              <a:ext uri="{FF2B5EF4-FFF2-40B4-BE49-F238E27FC236}">
                <a16:creationId xmlns:a16="http://schemas.microsoft.com/office/drawing/2014/main" id="{EDBFC763-822F-47D2-8A82-ED15EED53F9A}"/>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1191875" y="0"/>
            <a:ext cx="1000125"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8" name="Date Placeholder 3">
            <a:extLst>
              <a:ext uri="{FF2B5EF4-FFF2-40B4-BE49-F238E27FC236}">
                <a16:creationId xmlns:a16="http://schemas.microsoft.com/office/drawing/2014/main" id="{A3AA3A70-D064-4B96-A13F-2E84EC2ED3AC}"/>
              </a:ext>
            </a:extLst>
          </p:cNvPr>
          <p:cNvSpPr>
            <a:spLocks noGrp="1"/>
          </p:cNvSpPr>
          <p:nvPr>
            <p:ph type="dt" sz="half" idx="10"/>
          </p:nvPr>
        </p:nvSpPr>
        <p:spPr/>
        <p:txBody>
          <a:bodyPr/>
          <a:lstStyle>
            <a:lvl1pPr>
              <a:defRPr sz="1800">
                <a:solidFill>
                  <a:srgbClr val="000000"/>
                </a:solidFill>
                <a:latin typeface="Candara" panose="020E0502030303020204" pitchFamily="34" charset="0"/>
              </a:defRPr>
            </a:lvl1pPr>
          </a:lstStyle>
          <a:p>
            <a:fld id="{5B92A781-DE57-4F51-937F-4F7EC792CB6F}" type="datetime1">
              <a:rPr lang="en-US" altLang="en-US"/>
              <a:pPr/>
              <a:t>7/21/2022</a:t>
            </a:fld>
            <a:endParaRPr lang="en-US" altLang="en-US"/>
          </a:p>
        </p:txBody>
      </p:sp>
      <p:sp>
        <p:nvSpPr>
          <p:cNvPr id="9" name="Footer Placeholder 4">
            <a:extLst>
              <a:ext uri="{FF2B5EF4-FFF2-40B4-BE49-F238E27FC236}">
                <a16:creationId xmlns:a16="http://schemas.microsoft.com/office/drawing/2014/main" id="{7A5E94CC-B1E2-4D2E-B2C5-5BF477B28DE7}"/>
              </a:ext>
            </a:extLst>
          </p:cNvPr>
          <p:cNvSpPr>
            <a:spLocks noGrp="1"/>
          </p:cNvSpPr>
          <p:nvPr>
            <p:ph type="ftr" sz="quarter" idx="11"/>
          </p:nvPr>
        </p:nvSpPr>
        <p:spPr/>
        <p:txBody>
          <a:bodyPr/>
          <a:lstStyle>
            <a:lvl1pPr>
              <a:defRPr sz="1800">
                <a:solidFill>
                  <a:prstClr val="black"/>
                </a:solidFill>
                <a:latin typeface="Candara" panose="020E0502030303020204"/>
              </a:defRPr>
            </a:lvl1pPr>
          </a:lstStyle>
          <a:p>
            <a:pPr>
              <a:defRPr/>
            </a:pPr>
            <a:endParaRPr lang="en-US"/>
          </a:p>
        </p:txBody>
      </p:sp>
      <p:sp>
        <p:nvSpPr>
          <p:cNvPr id="10" name="Slide Number Placeholder 5">
            <a:extLst>
              <a:ext uri="{FF2B5EF4-FFF2-40B4-BE49-F238E27FC236}">
                <a16:creationId xmlns:a16="http://schemas.microsoft.com/office/drawing/2014/main" id="{166FF10D-888A-41E6-A1E3-BF82D1872BEC}"/>
              </a:ext>
            </a:extLst>
          </p:cNvPr>
          <p:cNvSpPr>
            <a:spLocks noGrp="1"/>
          </p:cNvSpPr>
          <p:nvPr>
            <p:ph type="sldNum" sz="quarter" idx="12"/>
          </p:nvPr>
        </p:nvSpPr>
        <p:spPr/>
        <p:txBody>
          <a:bodyPr/>
          <a:lstStyle>
            <a:lvl1pPr>
              <a:defRPr sz="1800">
                <a:solidFill>
                  <a:srgbClr val="000000"/>
                </a:solidFill>
                <a:latin typeface="Candara" panose="020E0502030303020204" pitchFamily="34" charset="0"/>
              </a:defRPr>
            </a:lvl1pPr>
          </a:lstStyle>
          <a:p>
            <a:fld id="{3F19F423-1016-47DA-9A8E-97D052B6ED08}" type="slidenum">
              <a:rPr lang="en-US" altLang="en-US"/>
              <a:pPr/>
              <a:t>‹#›</a:t>
            </a:fld>
            <a:endParaRPr lang="en-US" altLang="en-US"/>
          </a:p>
        </p:txBody>
      </p:sp>
    </p:spTree>
    <p:extLst>
      <p:ext uri="{BB962C8B-B14F-4D97-AF65-F5344CB8AC3E}">
        <p14:creationId xmlns:p14="http://schemas.microsoft.com/office/powerpoint/2010/main" val="42441858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graphicFrame>
        <p:nvGraphicFramePr>
          <p:cNvPr id="4" name="Object 6" hidden="1">
            <a:extLst>
              <a:ext uri="{FF2B5EF4-FFF2-40B4-BE49-F238E27FC236}">
                <a16:creationId xmlns:a16="http://schemas.microsoft.com/office/drawing/2014/main" id="{9D5ACA76-5DC8-44C6-BE61-8DD063847C58}"/>
              </a:ext>
            </a:extLst>
          </p:cNvPr>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478210" name="think-cell Slide" r:id="rId5" imgW="38100" imgH="38100" progId="TCLayout.ActiveDocument.1">
                  <p:embed/>
                </p:oleObj>
              </mc:Choice>
              <mc:Fallback>
                <p:oleObj name="think-cell Slide" r:id="rId5" imgW="38100" imgH="38100" progId="TCLayout.ActiveDocument.1">
                  <p:embed/>
                  <p:pic>
                    <p:nvPicPr>
                      <p:cNvPr id="114690" name="Object 6" hidden="1">
                        <a:extLst>
                          <a:ext uri="{FF2B5EF4-FFF2-40B4-BE49-F238E27FC236}">
                            <a16:creationId xmlns:a16="http://schemas.microsoft.com/office/drawing/2014/main" id="{06EA6509-0AB0-4152-98AE-1046A459BDC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5" name="TextBox 4">
            <a:extLst>
              <a:ext uri="{FF2B5EF4-FFF2-40B4-BE49-F238E27FC236}">
                <a16:creationId xmlns:a16="http://schemas.microsoft.com/office/drawing/2014/main" id="{39592B93-ECA6-41B0-97BA-6B7549A020F8}"/>
              </a:ext>
            </a:extLst>
          </p:cNvPr>
          <p:cNvSpPr txBox="1"/>
          <p:nvPr userDrawn="1"/>
        </p:nvSpPr>
        <p:spPr>
          <a:xfrm>
            <a:off x="0" y="6446838"/>
            <a:ext cx="12192000" cy="323850"/>
          </a:xfrm>
          <a:prstGeom prst="rect">
            <a:avLst/>
          </a:prstGeom>
          <a:solidFill>
            <a:schemeClr val="accent6">
              <a:lumMod val="50000"/>
            </a:schemeClr>
          </a:solidFill>
        </p:spPr>
        <p:style>
          <a:lnRef idx="0">
            <a:scrgbClr r="0" g="0" b="0"/>
          </a:lnRef>
          <a:fillRef idx="1002">
            <a:schemeClr val="lt1"/>
          </a:fillRef>
          <a:effectRef idx="0">
            <a:scrgbClr r="0" g="0" b="0"/>
          </a:effectRef>
          <a:fontRef idx="major"/>
        </p:style>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en-US" altLang="en-US" sz="1500">
                <a:solidFill>
                  <a:srgbClr val="FFFFFF"/>
                </a:solidFill>
                <a:latin typeface="Calibri Light" panose="020F0302020204030204" pitchFamily="34" charset="0"/>
              </a:rPr>
              <a:t>NPHCDA – National Primary Health Care Development Agency</a:t>
            </a:r>
          </a:p>
        </p:txBody>
      </p:sp>
      <p:pic>
        <p:nvPicPr>
          <p:cNvPr id="6" name="Picture 8">
            <a:extLst>
              <a:ext uri="{FF2B5EF4-FFF2-40B4-BE49-F238E27FC236}">
                <a16:creationId xmlns:a16="http://schemas.microsoft.com/office/drawing/2014/main" id="{2D1F6857-B8F5-4886-AA09-4B458E052F61}"/>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0" y="0"/>
            <a:ext cx="1009650" cy="857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9">
            <a:extLst>
              <a:ext uri="{FF2B5EF4-FFF2-40B4-BE49-F238E27FC236}">
                <a16:creationId xmlns:a16="http://schemas.microsoft.com/office/drawing/2014/main" id="{033DD653-758D-4332-8587-B919D32D50FD}"/>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191875" y="0"/>
            <a:ext cx="1000125"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8" name="Object 10" hidden="1">
            <a:extLst>
              <a:ext uri="{FF2B5EF4-FFF2-40B4-BE49-F238E27FC236}">
                <a16:creationId xmlns:a16="http://schemas.microsoft.com/office/drawing/2014/main" id="{F5248500-25C9-444A-B862-23229BE374C9}"/>
              </a:ext>
            </a:extLst>
          </p:cNvPr>
          <p:cNvGraphicFramePr>
            <a:graphicFrameLocks noChangeAspect="1"/>
          </p:cNvGraphicFramePr>
          <p:nvPr userDrawn="1">
            <p:custDataLst>
              <p:tags r:id="rId3"/>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478211" name="think-cell Slide" r:id="rId9" imgW="38100" imgH="38100" progId="TCLayout.ActiveDocument.1">
                  <p:embed/>
                </p:oleObj>
              </mc:Choice>
              <mc:Fallback>
                <p:oleObj name="think-cell Slide" r:id="rId9" imgW="38100" imgH="38100" progId="TCLayout.ActiveDocument.1">
                  <p:embed/>
                  <p:pic>
                    <p:nvPicPr>
                      <p:cNvPr id="114694" name="Object 10" hidden="1">
                        <a:extLst>
                          <a:ext uri="{FF2B5EF4-FFF2-40B4-BE49-F238E27FC236}">
                            <a16:creationId xmlns:a16="http://schemas.microsoft.com/office/drawing/2014/main" id="{5298CA08-801F-40FC-9408-276AB87BE33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9" name="Date Placeholder 3">
            <a:extLst>
              <a:ext uri="{FF2B5EF4-FFF2-40B4-BE49-F238E27FC236}">
                <a16:creationId xmlns:a16="http://schemas.microsoft.com/office/drawing/2014/main" id="{46EBC9DE-6F76-4FC7-9613-D252D098D72D}"/>
              </a:ext>
            </a:extLst>
          </p:cNvPr>
          <p:cNvSpPr>
            <a:spLocks noGrp="1"/>
          </p:cNvSpPr>
          <p:nvPr>
            <p:ph type="dt" sz="half" idx="10"/>
          </p:nvPr>
        </p:nvSpPr>
        <p:spPr/>
        <p:txBody>
          <a:bodyPr/>
          <a:lstStyle>
            <a:lvl1pPr>
              <a:defRPr sz="1800">
                <a:solidFill>
                  <a:srgbClr val="000000"/>
                </a:solidFill>
                <a:latin typeface="Candara" panose="020E0502030303020204" pitchFamily="34" charset="0"/>
              </a:defRPr>
            </a:lvl1pPr>
          </a:lstStyle>
          <a:p>
            <a:fld id="{9F3CCDE1-EE01-4E7B-B895-A4D29C70C870}" type="datetime1">
              <a:rPr lang="en-US" altLang="en-US"/>
              <a:pPr/>
              <a:t>7/21/2022</a:t>
            </a:fld>
            <a:endParaRPr lang="en-US" altLang="en-US"/>
          </a:p>
        </p:txBody>
      </p:sp>
      <p:sp>
        <p:nvSpPr>
          <p:cNvPr id="10" name="Footer Placeholder 4">
            <a:extLst>
              <a:ext uri="{FF2B5EF4-FFF2-40B4-BE49-F238E27FC236}">
                <a16:creationId xmlns:a16="http://schemas.microsoft.com/office/drawing/2014/main" id="{5B52FDA4-860B-4E3C-8D50-A988EEF6557C}"/>
              </a:ext>
            </a:extLst>
          </p:cNvPr>
          <p:cNvSpPr>
            <a:spLocks noGrp="1"/>
          </p:cNvSpPr>
          <p:nvPr>
            <p:ph type="ftr" sz="quarter" idx="11"/>
          </p:nvPr>
        </p:nvSpPr>
        <p:spPr/>
        <p:txBody>
          <a:bodyPr/>
          <a:lstStyle>
            <a:lvl1pPr>
              <a:defRPr sz="1800">
                <a:solidFill>
                  <a:prstClr val="black"/>
                </a:solidFill>
                <a:latin typeface="Candara" panose="020E0502030303020204"/>
              </a:defRPr>
            </a:lvl1pPr>
          </a:lstStyle>
          <a:p>
            <a:pPr>
              <a:defRPr/>
            </a:pPr>
            <a:endParaRPr lang="en-US"/>
          </a:p>
        </p:txBody>
      </p:sp>
      <p:sp>
        <p:nvSpPr>
          <p:cNvPr id="11" name="Slide Number Placeholder 5">
            <a:extLst>
              <a:ext uri="{FF2B5EF4-FFF2-40B4-BE49-F238E27FC236}">
                <a16:creationId xmlns:a16="http://schemas.microsoft.com/office/drawing/2014/main" id="{0811C671-BF2B-4E3C-9CA8-495F88B83078}"/>
              </a:ext>
            </a:extLst>
          </p:cNvPr>
          <p:cNvSpPr>
            <a:spLocks noGrp="1"/>
          </p:cNvSpPr>
          <p:nvPr>
            <p:ph type="sldNum" sz="quarter" idx="12"/>
          </p:nvPr>
        </p:nvSpPr>
        <p:spPr/>
        <p:txBody>
          <a:bodyPr/>
          <a:lstStyle>
            <a:lvl1pPr>
              <a:defRPr sz="1800">
                <a:solidFill>
                  <a:srgbClr val="000000"/>
                </a:solidFill>
                <a:latin typeface="Candara" panose="020E0502030303020204" pitchFamily="34" charset="0"/>
              </a:defRPr>
            </a:lvl1pPr>
          </a:lstStyle>
          <a:p>
            <a:fld id="{7DECB86E-41DA-4B0B-8357-776A310C7777}" type="slidenum">
              <a:rPr lang="en-US" altLang="en-US"/>
              <a:pPr/>
              <a:t>‹#›</a:t>
            </a:fld>
            <a:endParaRPr lang="en-US" altLang="en-US"/>
          </a:p>
        </p:txBody>
      </p:sp>
    </p:spTree>
    <p:extLst>
      <p:ext uri="{BB962C8B-B14F-4D97-AF65-F5344CB8AC3E}">
        <p14:creationId xmlns:p14="http://schemas.microsoft.com/office/powerpoint/2010/main" val="16255666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aphicFrame>
        <p:nvGraphicFramePr>
          <p:cNvPr id="4" name="Object 6" hidden="1">
            <a:extLst>
              <a:ext uri="{FF2B5EF4-FFF2-40B4-BE49-F238E27FC236}">
                <a16:creationId xmlns:a16="http://schemas.microsoft.com/office/drawing/2014/main" id="{A2A32C7B-215A-4DB0-98AF-0DE2C9832F3A}"/>
              </a:ext>
            </a:extLst>
          </p:cNvPr>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479234" name="think-cell Slide" r:id="rId5" imgW="38100" imgH="38100" progId="TCLayout.ActiveDocument.1">
                  <p:embed/>
                </p:oleObj>
              </mc:Choice>
              <mc:Fallback>
                <p:oleObj name="think-cell Slide" r:id="rId5" imgW="38100" imgH="38100" progId="TCLayout.ActiveDocument.1">
                  <p:embed/>
                  <p:pic>
                    <p:nvPicPr>
                      <p:cNvPr id="115714" name="Object 6" hidden="1">
                        <a:extLst>
                          <a:ext uri="{FF2B5EF4-FFF2-40B4-BE49-F238E27FC236}">
                            <a16:creationId xmlns:a16="http://schemas.microsoft.com/office/drawing/2014/main" id="{B354DD76-FF80-42ED-9639-D80E1E7BDA9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5" name="TextBox 4">
            <a:extLst>
              <a:ext uri="{FF2B5EF4-FFF2-40B4-BE49-F238E27FC236}">
                <a16:creationId xmlns:a16="http://schemas.microsoft.com/office/drawing/2014/main" id="{C1084003-C62F-408A-B4DA-DBE331A25BCF}"/>
              </a:ext>
            </a:extLst>
          </p:cNvPr>
          <p:cNvSpPr txBox="1"/>
          <p:nvPr userDrawn="1"/>
        </p:nvSpPr>
        <p:spPr>
          <a:xfrm>
            <a:off x="0" y="6446838"/>
            <a:ext cx="12192000" cy="323850"/>
          </a:xfrm>
          <a:prstGeom prst="rect">
            <a:avLst/>
          </a:prstGeom>
          <a:solidFill>
            <a:schemeClr val="accent6">
              <a:lumMod val="50000"/>
            </a:schemeClr>
          </a:solidFill>
        </p:spPr>
        <p:style>
          <a:lnRef idx="0">
            <a:scrgbClr r="0" g="0" b="0"/>
          </a:lnRef>
          <a:fillRef idx="1002">
            <a:schemeClr val="lt1"/>
          </a:fillRef>
          <a:effectRef idx="0">
            <a:scrgbClr r="0" g="0" b="0"/>
          </a:effectRef>
          <a:fontRef idx="major"/>
        </p:style>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en-US" altLang="en-US" sz="1500">
                <a:solidFill>
                  <a:srgbClr val="FFFFFF"/>
                </a:solidFill>
                <a:latin typeface="Calibri Light" panose="020F0302020204030204" pitchFamily="34" charset="0"/>
              </a:rPr>
              <a:t>NPHCDA – National Primary Health Care Development Agency</a:t>
            </a:r>
          </a:p>
        </p:txBody>
      </p:sp>
      <p:pic>
        <p:nvPicPr>
          <p:cNvPr id="6" name="Picture 8">
            <a:extLst>
              <a:ext uri="{FF2B5EF4-FFF2-40B4-BE49-F238E27FC236}">
                <a16:creationId xmlns:a16="http://schemas.microsoft.com/office/drawing/2014/main" id="{A8169F7D-364F-4A10-8276-8AB869340B81}"/>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0" y="0"/>
            <a:ext cx="1009650" cy="857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9">
            <a:extLst>
              <a:ext uri="{FF2B5EF4-FFF2-40B4-BE49-F238E27FC236}">
                <a16:creationId xmlns:a16="http://schemas.microsoft.com/office/drawing/2014/main" id="{9A93375C-B95A-4D76-969D-200196905100}"/>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191875" y="0"/>
            <a:ext cx="1000125"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8" name="Object 10" hidden="1">
            <a:extLst>
              <a:ext uri="{FF2B5EF4-FFF2-40B4-BE49-F238E27FC236}">
                <a16:creationId xmlns:a16="http://schemas.microsoft.com/office/drawing/2014/main" id="{7C53825A-092B-4703-8B68-5A2CF361711E}"/>
              </a:ext>
            </a:extLst>
          </p:cNvPr>
          <p:cNvGraphicFramePr>
            <a:graphicFrameLocks noChangeAspect="1"/>
          </p:cNvGraphicFramePr>
          <p:nvPr userDrawn="1">
            <p:custDataLst>
              <p:tags r:id="rId3"/>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479235" name="think-cell Slide" r:id="rId9" imgW="38100" imgH="38100" progId="TCLayout.ActiveDocument.1">
                  <p:embed/>
                </p:oleObj>
              </mc:Choice>
              <mc:Fallback>
                <p:oleObj name="think-cell Slide" r:id="rId9" imgW="38100" imgH="38100" progId="TCLayout.ActiveDocument.1">
                  <p:embed/>
                  <p:pic>
                    <p:nvPicPr>
                      <p:cNvPr id="115718" name="Object 10" hidden="1">
                        <a:extLst>
                          <a:ext uri="{FF2B5EF4-FFF2-40B4-BE49-F238E27FC236}">
                            <a16:creationId xmlns:a16="http://schemas.microsoft.com/office/drawing/2014/main" id="{5B760D68-20B9-492F-9AE6-00BCE49F70E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9" name="Date Placeholder 3">
            <a:extLst>
              <a:ext uri="{FF2B5EF4-FFF2-40B4-BE49-F238E27FC236}">
                <a16:creationId xmlns:a16="http://schemas.microsoft.com/office/drawing/2014/main" id="{08123FDC-08A8-470C-9502-6464974146F1}"/>
              </a:ext>
            </a:extLst>
          </p:cNvPr>
          <p:cNvSpPr>
            <a:spLocks noGrp="1"/>
          </p:cNvSpPr>
          <p:nvPr>
            <p:ph type="dt" sz="half" idx="10"/>
          </p:nvPr>
        </p:nvSpPr>
        <p:spPr/>
        <p:txBody>
          <a:bodyPr/>
          <a:lstStyle>
            <a:lvl1pPr>
              <a:defRPr sz="1800">
                <a:solidFill>
                  <a:srgbClr val="000000"/>
                </a:solidFill>
                <a:latin typeface="Candara" panose="020E0502030303020204" pitchFamily="34" charset="0"/>
              </a:defRPr>
            </a:lvl1pPr>
          </a:lstStyle>
          <a:p>
            <a:fld id="{FDC0EB58-E3F9-4E20-98EC-6C599B33708E}" type="datetime1">
              <a:rPr lang="en-US" altLang="en-US"/>
              <a:pPr/>
              <a:t>7/21/2022</a:t>
            </a:fld>
            <a:endParaRPr lang="en-US" altLang="en-US"/>
          </a:p>
        </p:txBody>
      </p:sp>
      <p:sp>
        <p:nvSpPr>
          <p:cNvPr id="10" name="Footer Placeholder 4">
            <a:extLst>
              <a:ext uri="{FF2B5EF4-FFF2-40B4-BE49-F238E27FC236}">
                <a16:creationId xmlns:a16="http://schemas.microsoft.com/office/drawing/2014/main" id="{08569048-BF05-436B-A225-D485A486C7D6}"/>
              </a:ext>
            </a:extLst>
          </p:cNvPr>
          <p:cNvSpPr>
            <a:spLocks noGrp="1"/>
          </p:cNvSpPr>
          <p:nvPr>
            <p:ph type="ftr" sz="quarter" idx="11"/>
          </p:nvPr>
        </p:nvSpPr>
        <p:spPr/>
        <p:txBody>
          <a:bodyPr/>
          <a:lstStyle>
            <a:lvl1pPr>
              <a:defRPr sz="1800">
                <a:solidFill>
                  <a:prstClr val="black"/>
                </a:solidFill>
                <a:latin typeface="Candara" panose="020E0502030303020204"/>
              </a:defRPr>
            </a:lvl1pPr>
          </a:lstStyle>
          <a:p>
            <a:pPr>
              <a:defRPr/>
            </a:pPr>
            <a:endParaRPr lang="en-US"/>
          </a:p>
        </p:txBody>
      </p:sp>
      <p:sp>
        <p:nvSpPr>
          <p:cNvPr id="11" name="Slide Number Placeholder 5">
            <a:extLst>
              <a:ext uri="{FF2B5EF4-FFF2-40B4-BE49-F238E27FC236}">
                <a16:creationId xmlns:a16="http://schemas.microsoft.com/office/drawing/2014/main" id="{2D7A21CB-75C7-489E-B094-27E32A70B813}"/>
              </a:ext>
            </a:extLst>
          </p:cNvPr>
          <p:cNvSpPr>
            <a:spLocks noGrp="1"/>
          </p:cNvSpPr>
          <p:nvPr>
            <p:ph type="sldNum" sz="quarter" idx="12"/>
          </p:nvPr>
        </p:nvSpPr>
        <p:spPr/>
        <p:txBody>
          <a:bodyPr/>
          <a:lstStyle>
            <a:lvl1pPr>
              <a:defRPr sz="1800">
                <a:solidFill>
                  <a:srgbClr val="000000"/>
                </a:solidFill>
                <a:latin typeface="Candara" panose="020E0502030303020204" pitchFamily="34" charset="0"/>
              </a:defRPr>
            </a:lvl1pPr>
          </a:lstStyle>
          <a:p>
            <a:fld id="{04261499-E358-46AE-A138-F010FADE81A4}" type="slidenum">
              <a:rPr lang="en-US" altLang="en-US"/>
              <a:pPr/>
              <a:t>‹#›</a:t>
            </a:fld>
            <a:endParaRPr lang="en-US" altLang="en-US"/>
          </a:p>
        </p:txBody>
      </p:sp>
    </p:spTree>
    <p:extLst>
      <p:ext uri="{BB962C8B-B14F-4D97-AF65-F5344CB8AC3E}">
        <p14:creationId xmlns:p14="http://schemas.microsoft.com/office/powerpoint/2010/main" val="9570693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graphicFrame>
        <p:nvGraphicFramePr>
          <p:cNvPr id="5" name="Object 6" hidden="1">
            <a:extLst>
              <a:ext uri="{FF2B5EF4-FFF2-40B4-BE49-F238E27FC236}">
                <a16:creationId xmlns:a16="http://schemas.microsoft.com/office/drawing/2014/main" id="{C45C2D8C-3594-4DB6-9E09-CFCF9B02B3E4}"/>
              </a:ext>
            </a:extLst>
          </p:cNvPr>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9970" name="think-cell Slide" r:id="rId4" imgW="38100" imgH="38100" progId="TCLayout.ActiveDocument.1">
                  <p:embed/>
                </p:oleObj>
              </mc:Choice>
              <mc:Fallback>
                <p:oleObj name="think-cell Slide" r:id="rId4" imgW="38100" imgH="38100" progId="TCLayout.ActiveDocument.1">
                  <p:embed/>
                  <p:pic>
                    <p:nvPicPr>
                      <p:cNvPr id="116738" name="Object 6" hidden="1">
                        <a:extLst>
                          <a:ext uri="{FF2B5EF4-FFF2-40B4-BE49-F238E27FC236}">
                            <a16:creationId xmlns:a16="http://schemas.microsoft.com/office/drawing/2014/main" id="{5A668C00-3C38-4F7F-8D3C-EB638F78749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6" name="TextBox 5">
            <a:extLst>
              <a:ext uri="{FF2B5EF4-FFF2-40B4-BE49-F238E27FC236}">
                <a16:creationId xmlns:a16="http://schemas.microsoft.com/office/drawing/2014/main" id="{7541F24E-A387-4521-9BBA-8A22244E589B}"/>
              </a:ext>
            </a:extLst>
          </p:cNvPr>
          <p:cNvSpPr txBox="1"/>
          <p:nvPr userDrawn="1"/>
        </p:nvSpPr>
        <p:spPr>
          <a:xfrm>
            <a:off x="0" y="6446838"/>
            <a:ext cx="12192000" cy="323850"/>
          </a:xfrm>
          <a:prstGeom prst="rect">
            <a:avLst/>
          </a:prstGeom>
          <a:solidFill>
            <a:schemeClr val="accent6">
              <a:lumMod val="50000"/>
            </a:schemeClr>
          </a:solidFill>
        </p:spPr>
        <p:style>
          <a:lnRef idx="0">
            <a:scrgbClr r="0" g="0" b="0"/>
          </a:lnRef>
          <a:fillRef idx="1002">
            <a:schemeClr val="lt1"/>
          </a:fillRef>
          <a:effectRef idx="0">
            <a:scrgbClr r="0" g="0" b="0"/>
          </a:effectRef>
          <a:fontRef idx="major"/>
        </p:style>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en-US" altLang="en-US" sz="1500">
                <a:solidFill>
                  <a:srgbClr val="FFFFFF"/>
                </a:solidFill>
                <a:latin typeface="Calibri Light" panose="020F0302020204030204" pitchFamily="34" charset="0"/>
              </a:rPr>
              <a:t>NPHCDA – National Primary Health Care Development Agency</a:t>
            </a:r>
          </a:p>
        </p:txBody>
      </p:sp>
      <p:pic>
        <p:nvPicPr>
          <p:cNvPr id="7" name="Picture 8">
            <a:extLst>
              <a:ext uri="{FF2B5EF4-FFF2-40B4-BE49-F238E27FC236}">
                <a16:creationId xmlns:a16="http://schemas.microsoft.com/office/drawing/2014/main" id="{74CA782D-EAAE-4A31-93BE-EEBB50B39D50}"/>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0" y="0"/>
            <a:ext cx="1009650" cy="857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9">
            <a:extLst>
              <a:ext uri="{FF2B5EF4-FFF2-40B4-BE49-F238E27FC236}">
                <a16:creationId xmlns:a16="http://schemas.microsoft.com/office/drawing/2014/main" id="{70BAC0AC-072A-418A-B0A9-15B8AD042EAC}"/>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1191875" y="0"/>
            <a:ext cx="1000125"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9" name="Date Placeholder 4">
            <a:extLst>
              <a:ext uri="{FF2B5EF4-FFF2-40B4-BE49-F238E27FC236}">
                <a16:creationId xmlns:a16="http://schemas.microsoft.com/office/drawing/2014/main" id="{63C43613-00C5-4DEB-B2EA-3EE087C3D3B3}"/>
              </a:ext>
            </a:extLst>
          </p:cNvPr>
          <p:cNvSpPr>
            <a:spLocks noGrp="1"/>
          </p:cNvSpPr>
          <p:nvPr>
            <p:ph type="dt" sz="half" idx="10"/>
          </p:nvPr>
        </p:nvSpPr>
        <p:spPr/>
        <p:txBody>
          <a:bodyPr/>
          <a:lstStyle>
            <a:lvl1pPr>
              <a:defRPr sz="1800">
                <a:solidFill>
                  <a:srgbClr val="000000"/>
                </a:solidFill>
                <a:latin typeface="Candara" panose="020E0502030303020204" pitchFamily="34" charset="0"/>
              </a:defRPr>
            </a:lvl1pPr>
          </a:lstStyle>
          <a:p>
            <a:fld id="{64F7CDB5-2177-487B-BF7A-F2E9A4C78CA5}" type="datetime1">
              <a:rPr lang="en-US" altLang="en-US"/>
              <a:pPr/>
              <a:t>7/21/2022</a:t>
            </a:fld>
            <a:endParaRPr lang="en-US" altLang="en-US"/>
          </a:p>
        </p:txBody>
      </p:sp>
      <p:sp>
        <p:nvSpPr>
          <p:cNvPr id="10" name="Footer Placeholder 5">
            <a:extLst>
              <a:ext uri="{FF2B5EF4-FFF2-40B4-BE49-F238E27FC236}">
                <a16:creationId xmlns:a16="http://schemas.microsoft.com/office/drawing/2014/main" id="{A547C7F9-05D7-4001-9D88-35FE6D0E4449}"/>
              </a:ext>
            </a:extLst>
          </p:cNvPr>
          <p:cNvSpPr>
            <a:spLocks noGrp="1"/>
          </p:cNvSpPr>
          <p:nvPr>
            <p:ph type="ftr" sz="quarter" idx="11"/>
          </p:nvPr>
        </p:nvSpPr>
        <p:spPr/>
        <p:txBody>
          <a:bodyPr/>
          <a:lstStyle>
            <a:lvl1pPr>
              <a:defRPr sz="1800">
                <a:solidFill>
                  <a:prstClr val="black"/>
                </a:solidFill>
                <a:latin typeface="Candara" panose="020E0502030303020204"/>
              </a:defRPr>
            </a:lvl1pPr>
          </a:lstStyle>
          <a:p>
            <a:pPr>
              <a:defRPr/>
            </a:pPr>
            <a:endParaRPr lang="en-US"/>
          </a:p>
        </p:txBody>
      </p:sp>
      <p:sp>
        <p:nvSpPr>
          <p:cNvPr id="11" name="Slide Number Placeholder 6">
            <a:extLst>
              <a:ext uri="{FF2B5EF4-FFF2-40B4-BE49-F238E27FC236}">
                <a16:creationId xmlns:a16="http://schemas.microsoft.com/office/drawing/2014/main" id="{9B07D4B2-59B2-4F73-B131-CDAB11BEFB2F}"/>
              </a:ext>
            </a:extLst>
          </p:cNvPr>
          <p:cNvSpPr>
            <a:spLocks noGrp="1"/>
          </p:cNvSpPr>
          <p:nvPr>
            <p:ph type="sldNum" sz="quarter" idx="12"/>
          </p:nvPr>
        </p:nvSpPr>
        <p:spPr/>
        <p:txBody>
          <a:bodyPr/>
          <a:lstStyle>
            <a:lvl1pPr>
              <a:defRPr sz="1800">
                <a:solidFill>
                  <a:srgbClr val="000000"/>
                </a:solidFill>
                <a:latin typeface="Candara" panose="020E0502030303020204" pitchFamily="34" charset="0"/>
              </a:defRPr>
            </a:lvl1pPr>
          </a:lstStyle>
          <a:p>
            <a:fld id="{C714259B-71E7-4524-82F2-1736074AF17B}" type="slidenum">
              <a:rPr lang="en-US" altLang="en-US"/>
              <a:pPr/>
              <a:t>‹#›</a:t>
            </a:fld>
            <a:endParaRPr lang="en-US" altLang="en-US"/>
          </a:p>
        </p:txBody>
      </p:sp>
    </p:spTree>
    <p:extLst>
      <p:ext uri="{BB962C8B-B14F-4D97-AF65-F5344CB8AC3E}">
        <p14:creationId xmlns:p14="http://schemas.microsoft.com/office/powerpoint/2010/main" val="28917269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A"/>
          </a:p>
        </p:txBody>
      </p:sp>
    </p:spTree>
    <p:extLst>
      <p:ext uri="{BB962C8B-B14F-4D97-AF65-F5344CB8AC3E}">
        <p14:creationId xmlns:p14="http://schemas.microsoft.com/office/powerpoint/2010/main" val="25635633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graphicFrame>
        <p:nvGraphicFramePr>
          <p:cNvPr id="7" name="Object 10" hidden="1">
            <a:extLst>
              <a:ext uri="{FF2B5EF4-FFF2-40B4-BE49-F238E27FC236}">
                <a16:creationId xmlns:a16="http://schemas.microsoft.com/office/drawing/2014/main" id="{A6978946-DCE2-495F-A2E9-50F757D2AD9C}"/>
              </a:ext>
            </a:extLst>
          </p:cNvPr>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0994" name="think-cell Slide" r:id="rId4" imgW="38100" imgH="38100" progId="TCLayout.ActiveDocument.1">
                  <p:embed/>
                </p:oleObj>
              </mc:Choice>
              <mc:Fallback>
                <p:oleObj name="think-cell Slide" r:id="rId4" imgW="38100" imgH="38100" progId="TCLayout.ActiveDocument.1">
                  <p:embed/>
                  <p:pic>
                    <p:nvPicPr>
                      <p:cNvPr id="117762" name="Object 10" hidden="1">
                        <a:extLst>
                          <a:ext uri="{FF2B5EF4-FFF2-40B4-BE49-F238E27FC236}">
                            <a16:creationId xmlns:a16="http://schemas.microsoft.com/office/drawing/2014/main" id="{E7D02934-6E6C-49B0-A643-0BD2FA1AF49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8" name="TextBox 7">
            <a:extLst>
              <a:ext uri="{FF2B5EF4-FFF2-40B4-BE49-F238E27FC236}">
                <a16:creationId xmlns:a16="http://schemas.microsoft.com/office/drawing/2014/main" id="{86547AD4-45C1-49EB-8966-E3029543925B}"/>
              </a:ext>
            </a:extLst>
          </p:cNvPr>
          <p:cNvSpPr txBox="1"/>
          <p:nvPr userDrawn="1"/>
        </p:nvSpPr>
        <p:spPr>
          <a:xfrm>
            <a:off x="0" y="6446838"/>
            <a:ext cx="12192000" cy="323850"/>
          </a:xfrm>
          <a:prstGeom prst="rect">
            <a:avLst/>
          </a:prstGeom>
          <a:solidFill>
            <a:schemeClr val="accent6">
              <a:lumMod val="50000"/>
            </a:schemeClr>
          </a:solidFill>
        </p:spPr>
        <p:style>
          <a:lnRef idx="0">
            <a:scrgbClr r="0" g="0" b="0"/>
          </a:lnRef>
          <a:fillRef idx="1002">
            <a:schemeClr val="lt1"/>
          </a:fillRef>
          <a:effectRef idx="0">
            <a:scrgbClr r="0" g="0" b="0"/>
          </a:effectRef>
          <a:fontRef idx="major"/>
        </p:style>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en-US" altLang="en-US" sz="1500">
                <a:solidFill>
                  <a:srgbClr val="FFFFFF"/>
                </a:solidFill>
                <a:latin typeface="Calibri Light" panose="020F0302020204030204" pitchFamily="34" charset="0"/>
              </a:rPr>
              <a:t>NPHCDA – National Primary Health Care Development Agency</a:t>
            </a:r>
          </a:p>
        </p:txBody>
      </p:sp>
      <p:pic>
        <p:nvPicPr>
          <p:cNvPr id="9" name="Picture 12">
            <a:extLst>
              <a:ext uri="{FF2B5EF4-FFF2-40B4-BE49-F238E27FC236}">
                <a16:creationId xmlns:a16="http://schemas.microsoft.com/office/drawing/2014/main" id="{3FEDCF76-684E-4F06-9D22-42F45C32E21A}"/>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0" y="0"/>
            <a:ext cx="1009650" cy="857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Picture 13">
            <a:extLst>
              <a:ext uri="{FF2B5EF4-FFF2-40B4-BE49-F238E27FC236}">
                <a16:creationId xmlns:a16="http://schemas.microsoft.com/office/drawing/2014/main" id="{753F0FA8-8805-4A32-AAF3-BEF38034C698}"/>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1191875" y="0"/>
            <a:ext cx="1000125"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1" name="Date Placeholder 6">
            <a:extLst>
              <a:ext uri="{FF2B5EF4-FFF2-40B4-BE49-F238E27FC236}">
                <a16:creationId xmlns:a16="http://schemas.microsoft.com/office/drawing/2014/main" id="{AE50B4A4-722D-4145-8466-BE3DD2347265}"/>
              </a:ext>
            </a:extLst>
          </p:cNvPr>
          <p:cNvSpPr>
            <a:spLocks noGrp="1"/>
          </p:cNvSpPr>
          <p:nvPr>
            <p:ph type="dt" sz="half" idx="10"/>
          </p:nvPr>
        </p:nvSpPr>
        <p:spPr/>
        <p:txBody>
          <a:bodyPr/>
          <a:lstStyle>
            <a:lvl1pPr>
              <a:defRPr sz="1800">
                <a:solidFill>
                  <a:srgbClr val="000000"/>
                </a:solidFill>
                <a:latin typeface="Candara" panose="020E0502030303020204" pitchFamily="34" charset="0"/>
              </a:defRPr>
            </a:lvl1pPr>
          </a:lstStyle>
          <a:p>
            <a:fld id="{999E9312-D511-4FA8-8859-E0D3DA32392D}" type="datetime1">
              <a:rPr lang="en-US" altLang="en-US"/>
              <a:pPr/>
              <a:t>7/21/2022</a:t>
            </a:fld>
            <a:endParaRPr lang="en-US" altLang="en-US"/>
          </a:p>
        </p:txBody>
      </p:sp>
      <p:sp>
        <p:nvSpPr>
          <p:cNvPr id="12" name="Footer Placeholder 7">
            <a:extLst>
              <a:ext uri="{FF2B5EF4-FFF2-40B4-BE49-F238E27FC236}">
                <a16:creationId xmlns:a16="http://schemas.microsoft.com/office/drawing/2014/main" id="{A0CBAB4D-7DDC-42A5-B113-F48982DCF262}"/>
              </a:ext>
            </a:extLst>
          </p:cNvPr>
          <p:cNvSpPr>
            <a:spLocks noGrp="1"/>
          </p:cNvSpPr>
          <p:nvPr>
            <p:ph type="ftr" sz="quarter" idx="11"/>
          </p:nvPr>
        </p:nvSpPr>
        <p:spPr/>
        <p:txBody>
          <a:bodyPr/>
          <a:lstStyle>
            <a:lvl1pPr>
              <a:defRPr sz="1800">
                <a:solidFill>
                  <a:prstClr val="black"/>
                </a:solidFill>
                <a:latin typeface="Candara" panose="020E0502030303020204"/>
              </a:defRPr>
            </a:lvl1pPr>
          </a:lstStyle>
          <a:p>
            <a:pPr>
              <a:defRPr/>
            </a:pPr>
            <a:endParaRPr lang="en-US"/>
          </a:p>
        </p:txBody>
      </p:sp>
      <p:sp>
        <p:nvSpPr>
          <p:cNvPr id="13" name="Slide Number Placeholder 8">
            <a:extLst>
              <a:ext uri="{FF2B5EF4-FFF2-40B4-BE49-F238E27FC236}">
                <a16:creationId xmlns:a16="http://schemas.microsoft.com/office/drawing/2014/main" id="{2335CB0A-2021-4A9F-BB9F-810CFECBCB36}"/>
              </a:ext>
            </a:extLst>
          </p:cNvPr>
          <p:cNvSpPr>
            <a:spLocks noGrp="1"/>
          </p:cNvSpPr>
          <p:nvPr>
            <p:ph type="sldNum" sz="quarter" idx="12"/>
          </p:nvPr>
        </p:nvSpPr>
        <p:spPr/>
        <p:txBody>
          <a:bodyPr/>
          <a:lstStyle>
            <a:lvl1pPr>
              <a:defRPr sz="1800">
                <a:solidFill>
                  <a:srgbClr val="000000"/>
                </a:solidFill>
                <a:latin typeface="Candara" panose="020E0502030303020204" pitchFamily="34" charset="0"/>
              </a:defRPr>
            </a:lvl1pPr>
          </a:lstStyle>
          <a:p>
            <a:fld id="{CABF9975-AA36-41AA-978F-45863657998F}" type="slidenum">
              <a:rPr lang="en-US" altLang="en-US"/>
              <a:pPr/>
              <a:t>‹#›</a:t>
            </a:fld>
            <a:endParaRPr lang="en-US" altLang="en-US"/>
          </a:p>
        </p:txBody>
      </p:sp>
    </p:spTree>
    <p:extLst>
      <p:ext uri="{BB962C8B-B14F-4D97-AF65-F5344CB8AC3E}">
        <p14:creationId xmlns:p14="http://schemas.microsoft.com/office/powerpoint/2010/main" val="17750344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1A93DF53-D554-4192-90F9-5F4A993F36DC}"/>
              </a:ext>
            </a:extLst>
          </p:cNvPr>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480258" name="think-cell Slide" r:id="rId5" imgW="38100" imgH="38100" progId="TCLayout.ActiveDocument.1">
                  <p:embed/>
                </p:oleObj>
              </mc:Choice>
              <mc:Fallback>
                <p:oleObj name="think-cell Slide" r:id="rId5" imgW="38100" imgH="38100" progId="TCLayout.ActiveDocument.1">
                  <p:embed/>
                  <p:pic>
                    <p:nvPicPr>
                      <p:cNvPr id="118786" name="Object 6" hidden="1">
                        <a:extLst>
                          <a:ext uri="{FF2B5EF4-FFF2-40B4-BE49-F238E27FC236}">
                            <a16:creationId xmlns:a16="http://schemas.microsoft.com/office/drawing/2014/main" id="{FEC9D0BB-B732-4CC3-8608-DAC5CF82C2E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4" name="TextBox 3">
            <a:extLst>
              <a:ext uri="{FF2B5EF4-FFF2-40B4-BE49-F238E27FC236}">
                <a16:creationId xmlns:a16="http://schemas.microsoft.com/office/drawing/2014/main" id="{CB8F7E6F-C2AA-433C-923D-D21C08A9F278}"/>
              </a:ext>
            </a:extLst>
          </p:cNvPr>
          <p:cNvSpPr txBox="1"/>
          <p:nvPr userDrawn="1"/>
        </p:nvSpPr>
        <p:spPr>
          <a:xfrm>
            <a:off x="0" y="6446838"/>
            <a:ext cx="12192000" cy="323850"/>
          </a:xfrm>
          <a:prstGeom prst="rect">
            <a:avLst/>
          </a:prstGeom>
          <a:solidFill>
            <a:schemeClr val="accent6">
              <a:lumMod val="50000"/>
            </a:schemeClr>
          </a:solidFill>
        </p:spPr>
        <p:style>
          <a:lnRef idx="0">
            <a:scrgbClr r="0" g="0" b="0"/>
          </a:lnRef>
          <a:fillRef idx="1002">
            <a:schemeClr val="lt1"/>
          </a:fillRef>
          <a:effectRef idx="0">
            <a:scrgbClr r="0" g="0" b="0"/>
          </a:effectRef>
          <a:fontRef idx="major"/>
        </p:style>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en-US" altLang="en-US" sz="1500">
                <a:solidFill>
                  <a:srgbClr val="FFFFFF"/>
                </a:solidFill>
                <a:latin typeface="Calibri Light" panose="020F0302020204030204" pitchFamily="34" charset="0"/>
              </a:rPr>
              <a:t>NPHCDA – National Primary Health Care Development Agency</a:t>
            </a:r>
          </a:p>
        </p:txBody>
      </p:sp>
      <p:pic>
        <p:nvPicPr>
          <p:cNvPr id="5" name="Picture 8">
            <a:extLst>
              <a:ext uri="{FF2B5EF4-FFF2-40B4-BE49-F238E27FC236}">
                <a16:creationId xmlns:a16="http://schemas.microsoft.com/office/drawing/2014/main" id="{F5F62F08-C9EE-4E75-8F5D-71B166C070DB}"/>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0" y="0"/>
            <a:ext cx="1009650" cy="857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9">
            <a:extLst>
              <a:ext uri="{FF2B5EF4-FFF2-40B4-BE49-F238E27FC236}">
                <a16:creationId xmlns:a16="http://schemas.microsoft.com/office/drawing/2014/main" id="{7AC7C0A7-65F6-4F61-86E9-0FCC8626E751}"/>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191875" y="0"/>
            <a:ext cx="1000125"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7" name="Object 10" hidden="1">
            <a:extLst>
              <a:ext uri="{FF2B5EF4-FFF2-40B4-BE49-F238E27FC236}">
                <a16:creationId xmlns:a16="http://schemas.microsoft.com/office/drawing/2014/main" id="{748C2277-3354-4277-A275-CA4C521CC5D1}"/>
              </a:ext>
            </a:extLst>
          </p:cNvPr>
          <p:cNvGraphicFramePr>
            <a:graphicFrameLocks noChangeAspect="1"/>
          </p:cNvGraphicFramePr>
          <p:nvPr userDrawn="1">
            <p:custDataLst>
              <p:tags r:id="rId3"/>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480259" name="think-cell Slide" r:id="rId9" imgW="38100" imgH="38100" progId="TCLayout.ActiveDocument.1">
                  <p:embed/>
                </p:oleObj>
              </mc:Choice>
              <mc:Fallback>
                <p:oleObj name="think-cell Slide" r:id="rId9" imgW="38100" imgH="38100" progId="TCLayout.ActiveDocument.1">
                  <p:embed/>
                  <p:pic>
                    <p:nvPicPr>
                      <p:cNvPr id="118790" name="Object 10" hidden="1">
                        <a:extLst>
                          <a:ext uri="{FF2B5EF4-FFF2-40B4-BE49-F238E27FC236}">
                            <a16:creationId xmlns:a16="http://schemas.microsoft.com/office/drawing/2014/main" id="{DBE0A375-C6B4-4777-8864-9C00DE701AF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2" name="Title 1"/>
          <p:cNvSpPr>
            <a:spLocks noGrp="1"/>
          </p:cNvSpPr>
          <p:nvPr>
            <p:ph type="title"/>
          </p:nvPr>
        </p:nvSpPr>
        <p:spPr/>
        <p:txBody>
          <a:bodyPr/>
          <a:lstStyle/>
          <a:p>
            <a:r>
              <a:rPr lang="en-GB"/>
              <a:t>Click to edit Master title style</a:t>
            </a:r>
            <a:endParaRPr lang="en-US"/>
          </a:p>
        </p:txBody>
      </p:sp>
      <p:sp>
        <p:nvSpPr>
          <p:cNvPr id="8" name="Date Placeholder 2">
            <a:extLst>
              <a:ext uri="{FF2B5EF4-FFF2-40B4-BE49-F238E27FC236}">
                <a16:creationId xmlns:a16="http://schemas.microsoft.com/office/drawing/2014/main" id="{DA99B7CE-568D-4787-996D-707A722C5BA4}"/>
              </a:ext>
            </a:extLst>
          </p:cNvPr>
          <p:cNvSpPr>
            <a:spLocks noGrp="1"/>
          </p:cNvSpPr>
          <p:nvPr>
            <p:ph type="dt" sz="half" idx="10"/>
          </p:nvPr>
        </p:nvSpPr>
        <p:spPr/>
        <p:txBody>
          <a:bodyPr/>
          <a:lstStyle>
            <a:lvl1pPr>
              <a:defRPr sz="1800">
                <a:solidFill>
                  <a:srgbClr val="000000"/>
                </a:solidFill>
                <a:latin typeface="Candara" panose="020E0502030303020204" pitchFamily="34" charset="0"/>
              </a:defRPr>
            </a:lvl1pPr>
          </a:lstStyle>
          <a:p>
            <a:fld id="{06895F5A-ED13-4E89-A023-ADF358375666}" type="datetime1">
              <a:rPr lang="en-US" altLang="en-US"/>
              <a:pPr/>
              <a:t>7/21/2022</a:t>
            </a:fld>
            <a:endParaRPr lang="en-US" altLang="en-US"/>
          </a:p>
        </p:txBody>
      </p:sp>
      <p:sp>
        <p:nvSpPr>
          <p:cNvPr id="9" name="Footer Placeholder 3">
            <a:extLst>
              <a:ext uri="{FF2B5EF4-FFF2-40B4-BE49-F238E27FC236}">
                <a16:creationId xmlns:a16="http://schemas.microsoft.com/office/drawing/2014/main" id="{277031F5-1353-417D-8D60-97225DCAEF7F}"/>
              </a:ext>
            </a:extLst>
          </p:cNvPr>
          <p:cNvSpPr>
            <a:spLocks noGrp="1"/>
          </p:cNvSpPr>
          <p:nvPr>
            <p:ph type="ftr" sz="quarter" idx="11"/>
          </p:nvPr>
        </p:nvSpPr>
        <p:spPr/>
        <p:txBody>
          <a:bodyPr/>
          <a:lstStyle>
            <a:lvl1pPr>
              <a:defRPr sz="1800">
                <a:solidFill>
                  <a:prstClr val="black"/>
                </a:solidFill>
                <a:latin typeface="Candara" panose="020E0502030303020204"/>
              </a:defRPr>
            </a:lvl1pPr>
          </a:lstStyle>
          <a:p>
            <a:pPr>
              <a:defRPr/>
            </a:pPr>
            <a:endParaRPr lang="en-US"/>
          </a:p>
        </p:txBody>
      </p:sp>
      <p:sp>
        <p:nvSpPr>
          <p:cNvPr id="10" name="Slide Number Placeholder 4">
            <a:extLst>
              <a:ext uri="{FF2B5EF4-FFF2-40B4-BE49-F238E27FC236}">
                <a16:creationId xmlns:a16="http://schemas.microsoft.com/office/drawing/2014/main" id="{C83D26E7-F36B-449F-BBE8-86F9339D7482}"/>
              </a:ext>
            </a:extLst>
          </p:cNvPr>
          <p:cNvSpPr>
            <a:spLocks noGrp="1"/>
          </p:cNvSpPr>
          <p:nvPr>
            <p:ph type="sldNum" sz="quarter" idx="12"/>
          </p:nvPr>
        </p:nvSpPr>
        <p:spPr/>
        <p:txBody>
          <a:bodyPr/>
          <a:lstStyle>
            <a:lvl1pPr>
              <a:defRPr sz="1800">
                <a:solidFill>
                  <a:srgbClr val="000000"/>
                </a:solidFill>
                <a:latin typeface="Candara" panose="020E0502030303020204" pitchFamily="34" charset="0"/>
              </a:defRPr>
            </a:lvl1pPr>
          </a:lstStyle>
          <a:p>
            <a:fld id="{F4E1BBA8-417A-472D-93DD-F4273840D8F1}" type="slidenum">
              <a:rPr lang="en-US" altLang="en-US"/>
              <a:pPr/>
              <a:t>‹#›</a:t>
            </a:fld>
            <a:endParaRPr lang="en-US" altLang="en-US"/>
          </a:p>
        </p:txBody>
      </p:sp>
    </p:spTree>
    <p:extLst>
      <p:ext uri="{BB962C8B-B14F-4D97-AF65-F5344CB8AC3E}">
        <p14:creationId xmlns:p14="http://schemas.microsoft.com/office/powerpoint/2010/main" val="13530762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graphicFrame>
        <p:nvGraphicFramePr>
          <p:cNvPr id="2" name="Object 6" hidden="1">
            <a:extLst>
              <a:ext uri="{FF2B5EF4-FFF2-40B4-BE49-F238E27FC236}">
                <a16:creationId xmlns:a16="http://schemas.microsoft.com/office/drawing/2014/main" id="{7EE6D09B-D494-4245-A631-17397076E870}"/>
              </a:ext>
            </a:extLst>
          </p:cNvPr>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3042" name="think-cell Slide" r:id="rId4" imgW="38100" imgH="38100" progId="TCLayout.ActiveDocument.1">
                  <p:embed/>
                </p:oleObj>
              </mc:Choice>
              <mc:Fallback>
                <p:oleObj name="think-cell Slide" r:id="rId4" imgW="38100" imgH="38100" progId="TCLayout.ActiveDocument.1">
                  <p:embed/>
                  <p:pic>
                    <p:nvPicPr>
                      <p:cNvPr id="119810" name="Object 6" hidden="1">
                        <a:extLst>
                          <a:ext uri="{FF2B5EF4-FFF2-40B4-BE49-F238E27FC236}">
                            <a16:creationId xmlns:a16="http://schemas.microsoft.com/office/drawing/2014/main" id="{3B449182-5670-4797-A68E-D1AD4AAC10B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3" name="TextBox 2">
            <a:extLst>
              <a:ext uri="{FF2B5EF4-FFF2-40B4-BE49-F238E27FC236}">
                <a16:creationId xmlns:a16="http://schemas.microsoft.com/office/drawing/2014/main" id="{D25F64D1-3DCB-4F5B-A2E6-DEDDE78F50D3}"/>
              </a:ext>
            </a:extLst>
          </p:cNvPr>
          <p:cNvSpPr txBox="1"/>
          <p:nvPr userDrawn="1"/>
        </p:nvSpPr>
        <p:spPr>
          <a:xfrm>
            <a:off x="0" y="6446838"/>
            <a:ext cx="12192000" cy="323850"/>
          </a:xfrm>
          <a:prstGeom prst="rect">
            <a:avLst/>
          </a:prstGeom>
          <a:solidFill>
            <a:schemeClr val="accent6">
              <a:lumMod val="50000"/>
            </a:schemeClr>
          </a:solidFill>
        </p:spPr>
        <p:style>
          <a:lnRef idx="0">
            <a:scrgbClr r="0" g="0" b="0"/>
          </a:lnRef>
          <a:fillRef idx="1002">
            <a:schemeClr val="lt1"/>
          </a:fillRef>
          <a:effectRef idx="0">
            <a:scrgbClr r="0" g="0" b="0"/>
          </a:effectRef>
          <a:fontRef idx="major"/>
        </p:style>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en-US" altLang="en-US" sz="1500">
                <a:solidFill>
                  <a:srgbClr val="FFFFFF"/>
                </a:solidFill>
                <a:latin typeface="Calibri Light" panose="020F0302020204030204" pitchFamily="34" charset="0"/>
              </a:rPr>
              <a:t>NPHCDA – National Primary Health Care Development Agency</a:t>
            </a:r>
          </a:p>
        </p:txBody>
      </p:sp>
      <p:pic>
        <p:nvPicPr>
          <p:cNvPr id="4" name="Picture 8">
            <a:extLst>
              <a:ext uri="{FF2B5EF4-FFF2-40B4-BE49-F238E27FC236}">
                <a16:creationId xmlns:a16="http://schemas.microsoft.com/office/drawing/2014/main" id="{1692A139-8F63-48EC-9063-5060BA896ECE}"/>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0" y="0"/>
            <a:ext cx="1009650" cy="857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9">
            <a:extLst>
              <a:ext uri="{FF2B5EF4-FFF2-40B4-BE49-F238E27FC236}">
                <a16:creationId xmlns:a16="http://schemas.microsoft.com/office/drawing/2014/main" id="{3C841BE3-61FB-4775-A7C8-B14757F78E93}"/>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1191875" y="0"/>
            <a:ext cx="1000125"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Date Placeholder 1">
            <a:extLst>
              <a:ext uri="{FF2B5EF4-FFF2-40B4-BE49-F238E27FC236}">
                <a16:creationId xmlns:a16="http://schemas.microsoft.com/office/drawing/2014/main" id="{9E4EEBCC-8820-4063-A1CF-70F8BA197F53}"/>
              </a:ext>
            </a:extLst>
          </p:cNvPr>
          <p:cNvSpPr>
            <a:spLocks noGrp="1"/>
          </p:cNvSpPr>
          <p:nvPr>
            <p:ph type="dt" sz="half" idx="10"/>
          </p:nvPr>
        </p:nvSpPr>
        <p:spPr/>
        <p:txBody>
          <a:bodyPr/>
          <a:lstStyle>
            <a:lvl1pPr>
              <a:defRPr sz="1800">
                <a:solidFill>
                  <a:srgbClr val="000000"/>
                </a:solidFill>
                <a:latin typeface="Candara" panose="020E0502030303020204" pitchFamily="34" charset="0"/>
              </a:defRPr>
            </a:lvl1pPr>
          </a:lstStyle>
          <a:p>
            <a:fld id="{C857BFA6-2479-4233-B9B8-DBA6DBBF9F27}" type="datetime1">
              <a:rPr lang="en-US" altLang="en-US"/>
              <a:pPr/>
              <a:t>7/21/2022</a:t>
            </a:fld>
            <a:endParaRPr lang="en-US" altLang="en-US"/>
          </a:p>
        </p:txBody>
      </p:sp>
      <p:sp>
        <p:nvSpPr>
          <p:cNvPr id="7" name="Footer Placeholder 2">
            <a:extLst>
              <a:ext uri="{FF2B5EF4-FFF2-40B4-BE49-F238E27FC236}">
                <a16:creationId xmlns:a16="http://schemas.microsoft.com/office/drawing/2014/main" id="{E526F93D-53C5-422B-AC59-7BE967025D7F}"/>
              </a:ext>
            </a:extLst>
          </p:cNvPr>
          <p:cNvSpPr>
            <a:spLocks noGrp="1"/>
          </p:cNvSpPr>
          <p:nvPr>
            <p:ph type="ftr" sz="quarter" idx="11"/>
          </p:nvPr>
        </p:nvSpPr>
        <p:spPr/>
        <p:txBody>
          <a:bodyPr/>
          <a:lstStyle>
            <a:lvl1pPr>
              <a:defRPr sz="1800">
                <a:solidFill>
                  <a:prstClr val="black"/>
                </a:solidFill>
                <a:latin typeface="Candara" panose="020E0502030303020204"/>
              </a:defRPr>
            </a:lvl1pPr>
          </a:lstStyle>
          <a:p>
            <a:pPr>
              <a:defRPr/>
            </a:pPr>
            <a:endParaRPr lang="en-US"/>
          </a:p>
        </p:txBody>
      </p:sp>
      <p:sp>
        <p:nvSpPr>
          <p:cNvPr id="8" name="Slide Number Placeholder 3">
            <a:extLst>
              <a:ext uri="{FF2B5EF4-FFF2-40B4-BE49-F238E27FC236}">
                <a16:creationId xmlns:a16="http://schemas.microsoft.com/office/drawing/2014/main" id="{B3802C39-11BF-4669-ACBC-262FC5D89C19}"/>
              </a:ext>
            </a:extLst>
          </p:cNvPr>
          <p:cNvSpPr>
            <a:spLocks noGrp="1"/>
          </p:cNvSpPr>
          <p:nvPr>
            <p:ph type="sldNum" sz="quarter" idx="12"/>
          </p:nvPr>
        </p:nvSpPr>
        <p:spPr/>
        <p:txBody>
          <a:bodyPr/>
          <a:lstStyle>
            <a:lvl1pPr>
              <a:defRPr sz="1800">
                <a:solidFill>
                  <a:srgbClr val="000000"/>
                </a:solidFill>
                <a:latin typeface="Candara" panose="020E0502030303020204" pitchFamily="34" charset="0"/>
              </a:defRPr>
            </a:lvl1pPr>
          </a:lstStyle>
          <a:p>
            <a:fld id="{9A8A19D8-87C2-4F8D-8A4A-FA92F049E8AC}" type="slidenum">
              <a:rPr lang="en-US" altLang="en-US"/>
              <a:pPr/>
              <a:t>‹#›</a:t>
            </a:fld>
            <a:endParaRPr lang="en-US" altLang="en-US"/>
          </a:p>
        </p:txBody>
      </p:sp>
    </p:spTree>
    <p:extLst>
      <p:ext uri="{BB962C8B-B14F-4D97-AF65-F5344CB8AC3E}">
        <p14:creationId xmlns:p14="http://schemas.microsoft.com/office/powerpoint/2010/main" val="37216039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aphicFrame>
        <p:nvGraphicFramePr>
          <p:cNvPr id="5" name="Object 6" hidden="1">
            <a:extLst>
              <a:ext uri="{FF2B5EF4-FFF2-40B4-BE49-F238E27FC236}">
                <a16:creationId xmlns:a16="http://schemas.microsoft.com/office/drawing/2014/main" id="{57255AAB-FDDC-4A12-ADAD-7965F9521C44}"/>
              </a:ext>
            </a:extLst>
          </p:cNvPr>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4066" name="think-cell Slide" r:id="rId4" imgW="38100" imgH="38100" progId="TCLayout.ActiveDocument.1">
                  <p:embed/>
                </p:oleObj>
              </mc:Choice>
              <mc:Fallback>
                <p:oleObj name="think-cell Slide" r:id="rId4" imgW="38100" imgH="38100" progId="TCLayout.ActiveDocument.1">
                  <p:embed/>
                  <p:pic>
                    <p:nvPicPr>
                      <p:cNvPr id="120834" name="Object 6" hidden="1">
                        <a:extLst>
                          <a:ext uri="{FF2B5EF4-FFF2-40B4-BE49-F238E27FC236}">
                            <a16:creationId xmlns:a16="http://schemas.microsoft.com/office/drawing/2014/main" id="{09EA3839-0381-4B08-B9D6-5270D9C0987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6" name="TextBox 5">
            <a:extLst>
              <a:ext uri="{FF2B5EF4-FFF2-40B4-BE49-F238E27FC236}">
                <a16:creationId xmlns:a16="http://schemas.microsoft.com/office/drawing/2014/main" id="{954087A2-4242-440D-9F82-C62D1664B4CA}"/>
              </a:ext>
            </a:extLst>
          </p:cNvPr>
          <p:cNvSpPr txBox="1"/>
          <p:nvPr userDrawn="1"/>
        </p:nvSpPr>
        <p:spPr>
          <a:xfrm>
            <a:off x="0" y="6446838"/>
            <a:ext cx="12192000" cy="323850"/>
          </a:xfrm>
          <a:prstGeom prst="rect">
            <a:avLst/>
          </a:prstGeom>
          <a:solidFill>
            <a:schemeClr val="accent6">
              <a:lumMod val="50000"/>
            </a:schemeClr>
          </a:solidFill>
        </p:spPr>
        <p:style>
          <a:lnRef idx="0">
            <a:scrgbClr r="0" g="0" b="0"/>
          </a:lnRef>
          <a:fillRef idx="1002">
            <a:schemeClr val="lt1"/>
          </a:fillRef>
          <a:effectRef idx="0">
            <a:scrgbClr r="0" g="0" b="0"/>
          </a:effectRef>
          <a:fontRef idx="major"/>
        </p:style>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en-US" altLang="en-US" sz="1500">
                <a:solidFill>
                  <a:srgbClr val="FFFFFF"/>
                </a:solidFill>
                <a:latin typeface="Calibri Light" panose="020F0302020204030204" pitchFamily="34" charset="0"/>
              </a:rPr>
              <a:t>NPHCDA – National Primary Health Care Development Agency</a:t>
            </a:r>
          </a:p>
        </p:txBody>
      </p:sp>
      <p:pic>
        <p:nvPicPr>
          <p:cNvPr id="7" name="Picture 8">
            <a:extLst>
              <a:ext uri="{FF2B5EF4-FFF2-40B4-BE49-F238E27FC236}">
                <a16:creationId xmlns:a16="http://schemas.microsoft.com/office/drawing/2014/main" id="{1E5E3BD6-CB9D-4982-BD10-C32A838424BE}"/>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0" y="0"/>
            <a:ext cx="1009650" cy="857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9">
            <a:extLst>
              <a:ext uri="{FF2B5EF4-FFF2-40B4-BE49-F238E27FC236}">
                <a16:creationId xmlns:a16="http://schemas.microsoft.com/office/drawing/2014/main" id="{41C65493-A61F-4B81-8402-43B1054B6F8E}"/>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1191875" y="0"/>
            <a:ext cx="1000125"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9" name="Date Placeholder 4">
            <a:extLst>
              <a:ext uri="{FF2B5EF4-FFF2-40B4-BE49-F238E27FC236}">
                <a16:creationId xmlns:a16="http://schemas.microsoft.com/office/drawing/2014/main" id="{A0D1580A-B97B-4129-8C6C-35FE8BA9D983}"/>
              </a:ext>
            </a:extLst>
          </p:cNvPr>
          <p:cNvSpPr>
            <a:spLocks noGrp="1"/>
          </p:cNvSpPr>
          <p:nvPr>
            <p:ph type="dt" sz="half" idx="10"/>
          </p:nvPr>
        </p:nvSpPr>
        <p:spPr/>
        <p:txBody>
          <a:bodyPr/>
          <a:lstStyle>
            <a:lvl1pPr>
              <a:defRPr sz="1800">
                <a:solidFill>
                  <a:srgbClr val="000000"/>
                </a:solidFill>
                <a:latin typeface="Candara" panose="020E0502030303020204" pitchFamily="34" charset="0"/>
              </a:defRPr>
            </a:lvl1pPr>
          </a:lstStyle>
          <a:p>
            <a:fld id="{BBDDEF56-7F0E-43FD-90E1-F3D4F1E32FE7}" type="datetime1">
              <a:rPr lang="en-US" altLang="en-US"/>
              <a:pPr/>
              <a:t>7/21/2022</a:t>
            </a:fld>
            <a:endParaRPr lang="en-US" altLang="en-US"/>
          </a:p>
        </p:txBody>
      </p:sp>
      <p:sp>
        <p:nvSpPr>
          <p:cNvPr id="10" name="Footer Placeholder 5">
            <a:extLst>
              <a:ext uri="{FF2B5EF4-FFF2-40B4-BE49-F238E27FC236}">
                <a16:creationId xmlns:a16="http://schemas.microsoft.com/office/drawing/2014/main" id="{9CF5A76C-BFD1-4E2A-BE30-66233B4C88BB}"/>
              </a:ext>
            </a:extLst>
          </p:cNvPr>
          <p:cNvSpPr>
            <a:spLocks noGrp="1"/>
          </p:cNvSpPr>
          <p:nvPr>
            <p:ph type="ftr" sz="quarter" idx="11"/>
          </p:nvPr>
        </p:nvSpPr>
        <p:spPr/>
        <p:txBody>
          <a:bodyPr/>
          <a:lstStyle>
            <a:lvl1pPr>
              <a:defRPr sz="1800">
                <a:solidFill>
                  <a:prstClr val="black"/>
                </a:solidFill>
                <a:latin typeface="Candara" panose="020E0502030303020204"/>
              </a:defRPr>
            </a:lvl1pPr>
          </a:lstStyle>
          <a:p>
            <a:pPr>
              <a:defRPr/>
            </a:pPr>
            <a:endParaRPr lang="en-US"/>
          </a:p>
        </p:txBody>
      </p:sp>
      <p:sp>
        <p:nvSpPr>
          <p:cNvPr id="11" name="Slide Number Placeholder 6">
            <a:extLst>
              <a:ext uri="{FF2B5EF4-FFF2-40B4-BE49-F238E27FC236}">
                <a16:creationId xmlns:a16="http://schemas.microsoft.com/office/drawing/2014/main" id="{FC91014A-5E65-4521-9AE8-4C7A7FA27DE9}"/>
              </a:ext>
            </a:extLst>
          </p:cNvPr>
          <p:cNvSpPr>
            <a:spLocks noGrp="1"/>
          </p:cNvSpPr>
          <p:nvPr>
            <p:ph type="sldNum" sz="quarter" idx="12"/>
          </p:nvPr>
        </p:nvSpPr>
        <p:spPr/>
        <p:txBody>
          <a:bodyPr/>
          <a:lstStyle>
            <a:lvl1pPr>
              <a:defRPr sz="1800">
                <a:solidFill>
                  <a:srgbClr val="000000"/>
                </a:solidFill>
                <a:latin typeface="Candara" panose="020E0502030303020204" pitchFamily="34" charset="0"/>
              </a:defRPr>
            </a:lvl1pPr>
          </a:lstStyle>
          <a:p>
            <a:fld id="{3C0863C2-3264-4686-8114-913D3AB9B9C2}" type="slidenum">
              <a:rPr lang="en-US" altLang="en-US"/>
              <a:pPr/>
              <a:t>‹#›</a:t>
            </a:fld>
            <a:endParaRPr lang="en-US" altLang="en-US"/>
          </a:p>
        </p:txBody>
      </p:sp>
    </p:spTree>
    <p:extLst>
      <p:ext uri="{BB962C8B-B14F-4D97-AF65-F5344CB8AC3E}">
        <p14:creationId xmlns:p14="http://schemas.microsoft.com/office/powerpoint/2010/main" val="4480061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aphicFrame>
        <p:nvGraphicFramePr>
          <p:cNvPr id="5" name="Object 6" hidden="1">
            <a:extLst>
              <a:ext uri="{FF2B5EF4-FFF2-40B4-BE49-F238E27FC236}">
                <a16:creationId xmlns:a16="http://schemas.microsoft.com/office/drawing/2014/main" id="{91843334-66D0-4B3F-9ED9-F27FC52F167B}"/>
              </a:ext>
            </a:extLst>
          </p:cNvPr>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5090" name="think-cell Slide" r:id="rId4" imgW="38100" imgH="38100" progId="TCLayout.ActiveDocument.1">
                  <p:embed/>
                </p:oleObj>
              </mc:Choice>
              <mc:Fallback>
                <p:oleObj name="think-cell Slide" r:id="rId4" imgW="38100" imgH="38100" progId="TCLayout.ActiveDocument.1">
                  <p:embed/>
                  <p:pic>
                    <p:nvPicPr>
                      <p:cNvPr id="121858" name="Object 6" hidden="1">
                        <a:extLst>
                          <a:ext uri="{FF2B5EF4-FFF2-40B4-BE49-F238E27FC236}">
                            <a16:creationId xmlns:a16="http://schemas.microsoft.com/office/drawing/2014/main" id="{DB470F8E-0577-42FB-9247-182DB697BBE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6" name="TextBox 5">
            <a:extLst>
              <a:ext uri="{FF2B5EF4-FFF2-40B4-BE49-F238E27FC236}">
                <a16:creationId xmlns:a16="http://schemas.microsoft.com/office/drawing/2014/main" id="{F6456406-AB0A-4866-B2AF-DDC7DD0509D0}"/>
              </a:ext>
            </a:extLst>
          </p:cNvPr>
          <p:cNvSpPr txBox="1"/>
          <p:nvPr userDrawn="1"/>
        </p:nvSpPr>
        <p:spPr>
          <a:xfrm>
            <a:off x="0" y="6446838"/>
            <a:ext cx="12192000" cy="323850"/>
          </a:xfrm>
          <a:prstGeom prst="rect">
            <a:avLst/>
          </a:prstGeom>
          <a:solidFill>
            <a:schemeClr val="accent6">
              <a:lumMod val="50000"/>
            </a:schemeClr>
          </a:solidFill>
        </p:spPr>
        <p:style>
          <a:lnRef idx="0">
            <a:scrgbClr r="0" g="0" b="0"/>
          </a:lnRef>
          <a:fillRef idx="1002">
            <a:schemeClr val="lt1"/>
          </a:fillRef>
          <a:effectRef idx="0">
            <a:scrgbClr r="0" g="0" b="0"/>
          </a:effectRef>
          <a:fontRef idx="major"/>
        </p:style>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en-US" altLang="en-US" sz="1500">
                <a:solidFill>
                  <a:srgbClr val="FFFFFF"/>
                </a:solidFill>
                <a:latin typeface="Calibri Light" panose="020F0302020204030204" pitchFamily="34" charset="0"/>
              </a:rPr>
              <a:t>NPHCDA – National Primary Health Care Development Agency</a:t>
            </a:r>
          </a:p>
        </p:txBody>
      </p:sp>
      <p:pic>
        <p:nvPicPr>
          <p:cNvPr id="7" name="Picture 8">
            <a:extLst>
              <a:ext uri="{FF2B5EF4-FFF2-40B4-BE49-F238E27FC236}">
                <a16:creationId xmlns:a16="http://schemas.microsoft.com/office/drawing/2014/main" id="{22F32E8D-7CA6-4C84-85F6-6B09991A2070}"/>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0" y="0"/>
            <a:ext cx="1009650" cy="857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9">
            <a:extLst>
              <a:ext uri="{FF2B5EF4-FFF2-40B4-BE49-F238E27FC236}">
                <a16:creationId xmlns:a16="http://schemas.microsoft.com/office/drawing/2014/main" id="{F945C918-94E0-4D63-931D-D88240F891AE}"/>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1191875" y="0"/>
            <a:ext cx="1000125"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p:cNvSpPr>
            <a:spLocks noGrp="1" noChangeAspect="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GB" noProof="0"/>
              <a:t>Click icon to add picture</a:t>
            </a:r>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9" name="Date Placeholder 4">
            <a:extLst>
              <a:ext uri="{FF2B5EF4-FFF2-40B4-BE49-F238E27FC236}">
                <a16:creationId xmlns:a16="http://schemas.microsoft.com/office/drawing/2014/main" id="{6B3A3C56-5E77-4E08-99E0-48E0F685FE74}"/>
              </a:ext>
            </a:extLst>
          </p:cNvPr>
          <p:cNvSpPr>
            <a:spLocks noGrp="1"/>
          </p:cNvSpPr>
          <p:nvPr>
            <p:ph type="dt" sz="half" idx="10"/>
          </p:nvPr>
        </p:nvSpPr>
        <p:spPr/>
        <p:txBody>
          <a:bodyPr/>
          <a:lstStyle>
            <a:lvl1pPr>
              <a:defRPr sz="1800">
                <a:solidFill>
                  <a:srgbClr val="000000"/>
                </a:solidFill>
                <a:latin typeface="Candara" panose="020E0502030303020204" pitchFamily="34" charset="0"/>
              </a:defRPr>
            </a:lvl1pPr>
          </a:lstStyle>
          <a:p>
            <a:fld id="{F5734B01-3A15-4A29-9600-EA97EC914ECB}" type="datetime1">
              <a:rPr lang="en-US" altLang="en-US"/>
              <a:pPr/>
              <a:t>7/21/2022</a:t>
            </a:fld>
            <a:endParaRPr lang="en-US" altLang="en-US"/>
          </a:p>
        </p:txBody>
      </p:sp>
      <p:sp>
        <p:nvSpPr>
          <p:cNvPr id="10" name="Footer Placeholder 5">
            <a:extLst>
              <a:ext uri="{FF2B5EF4-FFF2-40B4-BE49-F238E27FC236}">
                <a16:creationId xmlns:a16="http://schemas.microsoft.com/office/drawing/2014/main" id="{7DA3F67C-8B37-4A16-8A30-4351FB67E539}"/>
              </a:ext>
            </a:extLst>
          </p:cNvPr>
          <p:cNvSpPr>
            <a:spLocks noGrp="1"/>
          </p:cNvSpPr>
          <p:nvPr>
            <p:ph type="ftr" sz="quarter" idx="11"/>
          </p:nvPr>
        </p:nvSpPr>
        <p:spPr/>
        <p:txBody>
          <a:bodyPr/>
          <a:lstStyle>
            <a:lvl1pPr>
              <a:defRPr sz="1800">
                <a:solidFill>
                  <a:prstClr val="black"/>
                </a:solidFill>
                <a:latin typeface="Candara" panose="020E0502030303020204"/>
              </a:defRPr>
            </a:lvl1pPr>
          </a:lstStyle>
          <a:p>
            <a:pPr>
              <a:defRPr/>
            </a:pPr>
            <a:endParaRPr lang="en-US"/>
          </a:p>
        </p:txBody>
      </p:sp>
      <p:sp>
        <p:nvSpPr>
          <p:cNvPr id="11" name="Slide Number Placeholder 6">
            <a:extLst>
              <a:ext uri="{FF2B5EF4-FFF2-40B4-BE49-F238E27FC236}">
                <a16:creationId xmlns:a16="http://schemas.microsoft.com/office/drawing/2014/main" id="{540DEEAD-7F33-4E28-9B3C-541B1B06EEDA}"/>
              </a:ext>
            </a:extLst>
          </p:cNvPr>
          <p:cNvSpPr>
            <a:spLocks noGrp="1"/>
          </p:cNvSpPr>
          <p:nvPr>
            <p:ph type="sldNum" sz="quarter" idx="12"/>
          </p:nvPr>
        </p:nvSpPr>
        <p:spPr/>
        <p:txBody>
          <a:bodyPr/>
          <a:lstStyle>
            <a:lvl1pPr>
              <a:defRPr sz="1800">
                <a:solidFill>
                  <a:srgbClr val="000000"/>
                </a:solidFill>
                <a:latin typeface="Candara" panose="020E0502030303020204" pitchFamily="34" charset="0"/>
              </a:defRPr>
            </a:lvl1pPr>
          </a:lstStyle>
          <a:p>
            <a:fld id="{C27069FF-0C17-4C2B-9BDD-758997A54FA5}" type="slidenum">
              <a:rPr lang="en-US" altLang="en-US"/>
              <a:pPr/>
              <a:t>‹#›</a:t>
            </a:fld>
            <a:endParaRPr lang="en-US" altLang="en-US"/>
          </a:p>
        </p:txBody>
      </p:sp>
    </p:spTree>
    <p:extLst>
      <p:ext uri="{BB962C8B-B14F-4D97-AF65-F5344CB8AC3E}">
        <p14:creationId xmlns:p14="http://schemas.microsoft.com/office/powerpoint/2010/main" val="366520836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graphicFrame>
        <p:nvGraphicFramePr>
          <p:cNvPr id="4" name="Object 6" hidden="1">
            <a:extLst>
              <a:ext uri="{FF2B5EF4-FFF2-40B4-BE49-F238E27FC236}">
                <a16:creationId xmlns:a16="http://schemas.microsoft.com/office/drawing/2014/main" id="{CDEBB001-C38F-4657-8563-B69D3D407928}"/>
              </a:ext>
            </a:extLst>
          </p:cNvPr>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6114" name="think-cell Slide" r:id="rId4" imgW="38100" imgH="38100" progId="TCLayout.ActiveDocument.1">
                  <p:embed/>
                </p:oleObj>
              </mc:Choice>
              <mc:Fallback>
                <p:oleObj name="think-cell Slide" r:id="rId4" imgW="38100" imgH="38100" progId="TCLayout.ActiveDocument.1">
                  <p:embed/>
                  <p:pic>
                    <p:nvPicPr>
                      <p:cNvPr id="122882" name="Object 6" hidden="1">
                        <a:extLst>
                          <a:ext uri="{FF2B5EF4-FFF2-40B4-BE49-F238E27FC236}">
                            <a16:creationId xmlns:a16="http://schemas.microsoft.com/office/drawing/2014/main" id="{63DE5C4F-A546-44F3-9FD2-2F72F2326E8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5" name="TextBox 4">
            <a:extLst>
              <a:ext uri="{FF2B5EF4-FFF2-40B4-BE49-F238E27FC236}">
                <a16:creationId xmlns:a16="http://schemas.microsoft.com/office/drawing/2014/main" id="{C278E438-3D0C-4A46-8808-44583438CD09}"/>
              </a:ext>
            </a:extLst>
          </p:cNvPr>
          <p:cNvSpPr txBox="1"/>
          <p:nvPr userDrawn="1"/>
        </p:nvSpPr>
        <p:spPr>
          <a:xfrm>
            <a:off x="0" y="6446838"/>
            <a:ext cx="12192000" cy="323850"/>
          </a:xfrm>
          <a:prstGeom prst="rect">
            <a:avLst/>
          </a:prstGeom>
          <a:solidFill>
            <a:schemeClr val="accent6">
              <a:lumMod val="50000"/>
            </a:schemeClr>
          </a:solidFill>
        </p:spPr>
        <p:style>
          <a:lnRef idx="0">
            <a:scrgbClr r="0" g="0" b="0"/>
          </a:lnRef>
          <a:fillRef idx="1002">
            <a:schemeClr val="lt1"/>
          </a:fillRef>
          <a:effectRef idx="0">
            <a:scrgbClr r="0" g="0" b="0"/>
          </a:effectRef>
          <a:fontRef idx="major"/>
        </p:style>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en-US" altLang="en-US" sz="1500">
                <a:solidFill>
                  <a:srgbClr val="FFFFFF"/>
                </a:solidFill>
                <a:latin typeface="Calibri Light" panose="020F0302020204030204" pitchFamily="34" charset="0"/>
              </a:rPr>
              <a:t>NPHCDA – National Primary Health Care Development Agency</a:t>
            </a:r>
          </a:p>
        </p:txBody>
      </p:sp>
      <p:pic>
        <p:nvPicPr>
          <p:cNvPr id="6" name="Picture 8">
            <a:extLst>
              <a:ext uri="{FF2B5EF4-FFF2-40B4-BE49-F238E27FC236}">
                <a16:creationId xmlns:a16="http://schemas.microsoft.com/office/drawing/2014/main" id="{70DFF076-77E6-4139-8864-094B80AE0EFB}"/>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0" y="0"/>
            <a:ext cx="1009650" cy="857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9">
            <a:extLst>
              <a:ext uri="{FF2B5EF4-FFF2-40B4-BE49-F238E27FC236}">
                <a16:creationId xmlns:a16="http://schemas.microsoft.com/office/drawing/2014/main" id="{81131DBC-F645-4E50-AFAE-0FDDF88E9D56}"/>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1191875" y="0"/>
            <a:ext cx="1000125"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8" name="Date Placeholder 3">
            <a:extLst>
              <a:ext uri="{FF2B5EF4-FFF2-40B4-BE49-F238E27FC236}">
                <a16:creationId xmlns:a16="http://schemas.microsoft.com/office/drawing/2014/main" id="{0A9386CC-4CF0-4682-BFA7-D011E21763FD}"/>
              </a:ext>
            </a:extLst>
          </p:cNvPr>
          <p:cNvSpPr>
            <a:spLocks noGrp="1"/>
          </p:cNvSpPr>
          <p:nvPr>
            <p:ph type="dt" sz="half" idx="10"/>
          </p:nvPr>
        </p:nvSpPr>
        <p:spPr/>
        <p:txBody>
          <a:bodyPr/>
          <a:lstStyle>
            <a:lvl1pPr>
              <a:defRPr sz="1800">
                <a:solidFill>
                  <a:srgbClr val="000000"/>
                </a:solidFill>
                <a:latin typeface="Candara" panose="020E0502030303020204" pitchFamily="34" charset="0"/>
              </a:defRPr>
            </a:lvl1pPr>
          </a:lstStyle>
          <a:p>
            <a:fld id="{A499666A-64A2-41E6-888E-638150AD8155}" type="datetime1">
              <a:rPr lang="en-US" altLang="en-US"/>
              <a:pPr/>
              <a:t>7/21/2022</a:t>
            </a:fld>
            <a:endParaRPr lang="en-US" altLang="en-US"/>
          </a:p>
        </p:txBody>
      </p:sp>
      <p:sp>
        <p:nvSpPr>
          <p:cNvPr id="9" name="Footer Placeholder 4">
            <a:extLst>
              <a:ext uri="{FF2B5EF4-FFF2-40B4-BE49-F238E27FC236}">
                <a16:creationId xmlns:a16="http://schemas.microsoft.com/office/drawing/2014/main" id="{ECB2E2BA-623D-465D-84BB-3E4D886FB542}"/>
              </a:ext>
            </a:extLst>
          </p:cNvPr>
          <p:cNvSpPr>
            <a:spLocks noGrp="1"/>
          </p:cNvSpPr>
          <p:nvPr>
            <p:ph type="ftr" sz="quarter" idx="11"/>
          </p:nvPr>
        </p:nvSpPr>
        <p:spPr/>
        <p:txBody>
          <a:bodyPr/>
          <a:lstStyle>
            <a:lvl1pPr>
              <a:defRPr sz="1800">
                <a:solidFill>
                  <a:prstClr val="black"/>
                </a:solidFill>
                <a:latin typeface="Candara" panose="020E0502030303020204"/>
              </a:defRPr>
            </a:lvl1pPr>
          </a:lstStyle>
          <a:p>
            <a:pPr>
              <a:defRPr/>
            </a:pPr>
            <a:endParaRPr lang="en-US"/>
          </a:p>
        </p:txBody>
      </p:sp>
      <p:sp>
        <p:nvSpPr>
          <p:cNvPr id="10" name="Slide Number Placeholder 5">
            <a:extLst>
              <a:ext uri="{FF2B5EF4-FFF2-40B4-BE49-F238E27FC236}">
                <a16:creationId xmlns:a16="http://schemas.microsoft.com/office/drawing/2014/main" id="{CAEB6991-2169-4132-89C8-5830DE47561F}"/>
              </a:ext>
            </a:extLst>
          </p:cNvPr>
          <p:cNvSpPr>
            <a:spLocks noGrp="1"/>
          </p:cNvSpPr>
          <p:nvPr>
            <p:ph type="sldNum" sz="quarter" idx="12"/>
          </p:nvPr>
        </p:nvSpPr>
        <p:spPr/>
        <p:txBody>
          <a:bodyPr/>
          <a:lstStyle>
            <a:lvl1pPr>
              <a:defRPr sz="1800">
                <a:solidFill>
                  <a:srgbClr val="000000"/>
                </a:solidFill>
                <a:latin typeface="Candara" panose="020E0502030303020204" pitchFamily="34" charset="0"/>
              </a:defRPr>
            </a:lvl1pPr>
          </a:lstStyle>
          <a:p>
            <a:fld id="{CF3B1E9D-367A-4777-ADBD-6B985ED832D5}" type="slidenum">
              <a:rPr lang="en-US" altLang="en-US"/>
              <a:pPr/>
              <a:t>‹#›</a:t>
            </a:fld>
            <a:endParaRPr lang="en-US" altLang="en-US"/>
          </a:p>
        </p:txBody>
      </p:sp>
    </p:spTree>
    <p:extLst>
      <p:ext uri="{BB962C8B-B14F-4D97-AF65-F5344CB8AC3E}">
        <p14:creationId xmlns:p14="http://schemas.microsoft.com/office/powerpoint/2010/main" val="341253271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aphicFrame>
        <p:nvGraphicFramePr>
          <p:cNvPr id="4" name="Object 6" hidden="1">
            <a:extLst>
              <a:ext uri="{FF2B5EF4-FFF2-40B4-BE49-F238E27FC236}">
                <a16:creationId xmlns:a16="http://schemas.microsoft.com/office/drawing/2014/main" id="{0357EA3E-184E-4C7D-B57F-EDCA88FA16CE}"/>
              </a:ext>
            </a:extLst>
          </p:cNvPr>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7138" name="think-cell Slide" r:id="rId4" imgW="38100" imgH="38100" progId="TCLayout.ActiveDocument.1">
                  <p:embed/>
                </p:oleObj>
              </mc:Choice>
              <mc:Fallback>
                <p:oleObj name="think-cell Slide" r:id="rId4" imgW="38100" imgH="38100" progId="TCLayout.ActiveDocument.1">
                  <p:embed/>
                  <p:pic>
                    <p:nvPicPr>
                      <p:cNvPr id="123906" name="Object 6" hidden="1">
                        <a:extLst>
                          <a:ext uri="{FF2B5EF4-FFF2-40B4-BE49-F238E27FC236}">
                            <a16:creationId xmlns:a16="http://schemas.microsoft.com/office/drawing/2014/main" id="{568D9B6A-C462-4623-A126-0EA843075D2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5" name="TextBox 4">
            <a:extLst>
              <a:ext uri="{FF2B5EF4-FFF2-40B4-BE49-F238E27FC236}">
                <a16:creationId xmlns:a16="http://schemas.microsoft.com/office/drawing/2014/main" id="{031A8966-E028-45AD-9D74-5AA99F387722}"/>
              </a:ext>
            </a:extLst>
          </p:cNvPr>
          <p:cNvSpPr txBox="1"/>
          <p:nvPr userDrawn="1"/>
        </p:nvSpPr>
        <p:spPr>
          <a:xfrm>
            <a:off x="0" y="6446838"/>
            <a:ext cx="12192000" cy="323850"/>
          </a:xfrm>
          <a:prstGeom prst="rect">
            <a:avLst/>
          </a:prstGeom>
          <a:solidFill>
            <a:schemeClr val="accent6">
              <a:lumMod val="50000"/>
            </a:schemeClr>
          </a:solidFill>
        </p:spPr>
        <p:style>
          <a:lnRef idx="0">
            <a:scrgbClr r="0" g="0" b="0"/>
          </a:lnRef>
          <a:fillRef idx="1002">
            <a:schemeClr val="lt1"/>
          </a:fillRef>
          <a:effectRef idx="0">
            <a:scrgbClr r="0" g="0" b="0"/>
          </a:effectRef>
          <a:fontRef idx="major"/>
        </p:style>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en-US" altLang="en-US" sz="1500">
                <a:solidFill>
                  <a:srgbClr val="FFFFFF"/>
                </a:solidFill>
                <a:latin typeface="Calibri Light" panose="020F0302020204030204" pitchFamily="34" charset="0"/>
              </a:rPr>
              <a:t>NPHCDA – National Primary Health Care Development Agency</a:t>
            </a:r>
          </a:p>
        </p:txBody>
      </p:sp>
      <p:pic>
        <p:nvPicPr>
          <p:cNvPr id="6" name="Picture 8">
            <a:extLst>
              <a:ext uri="{FF2B5EF4-FFF2-40B4-BE49-F238E27FC236}">
                <a16:creationId xmlns:a16="http://schemas.microsoft.com/office/drawing/2014/main" id="{858445D5-D660-4AEC-A2E0-8A81B5E06865}"/>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0" y="0"/>
            <a:ext cx="1009650" cy="857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9">
            <a:extLst>
              <a:ext uri="{FF2B5EF4-FFF2-40B4-BE49-F238E27FC236}">
                <a16:creationId xmlns:a16="http://schemas.microsoft.com/office/drawing/2014/main" id="{123863EC-9967-42F2-83D0-279DE644C752}"/>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1191875" y="0"/>
            <a:ext cx="1000125"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8" name="Date Placeholder 3">
            <a:extLst>
              <a:ext uri="{FF2B5EF4-FFF2-40B4-BE49-F238E27FC236}">
                <a16:creationId xmlns:a16="http://schemas.microsoft.com/office/drawing/2014/main" id="{C0092140-873C-40E7-B689-D196AB89C46D}"/>
              </a:ext>
            </a:extLst>
          </p:cNvPr>
          <p:cNvSpPr>
            <a:spLocks noGrp="1"/>
          </p:cNvSpPr>
          <p:nvPr>
            <p:ph type="dt" sz="half" idx="10"/>
          </p:nvPr>
        </p:nvSpPr>
        <p:spPr/>
        <p:txBody>
          <a:bodyPr/>
          <a:lstStyle>
            <a:lvl1pPr>
              <a:defRPr sz="1800">
                <a:solidFill>
                  <a:srgbClr val="000000"/>
                </a:solidFill>
                <a:latin typeface="Candara" panose="020E0502030303020204" pitchFamily="34" charset="0"/>
              </a:defRPr>
            </a:lvl1pPr>
          </a:lstStyle>
          <a:p>
            <a:fld id="{50C370A1-3F49-4AB8-9C43-B8B95C9928CC}" type="datetime1">
              <a:rPr lang="en-US" altLang="en-US"/>
              <a:pPr/>
              <a:t>7/21/2022</a:t>
            </a:fld>
            <a:endParaRPr lang="en-US" altLang="en-US"/>
          </a:p>
        </p:txBody>
      </p:sp>
      <p:sp>
        <p:nvSpPr>
          <p:cNvPr id="9" name="Footer Placeholder 4">
            <a:extLst>
              <a:ext uri="{FF2B5EF4-FFF2-40B4-BE49-F238E27FC236}">
                <a16:creationId xmlns:a16="http://schemas.microsoft.com/office/drawing/2014/main" id="{2E4C62D4-93E4-4909-A630-5D15E678EDD1}"/>
              </a:ext>
            </a:extLst>
          </p:cNvPr>
          <p:cNvSpPr>
            <a:spLocks noGrp="1"/>
          </p:cNvSpPr>
          <p:nvPr>
            <p:ph type="ftr" sz="quarter" idx="11"/>
          </p:nvPr>
        </p:nvSpPr>
        <p:spPr/>
        <p:txBody>
          <a:bodyPr/>
          <a:lstStyle>
            <a:lvl1pPr>
              <a:defRPr sz="1800">
                <a:solidFill>
                  <a:prstClr val="black"/>
                </a:solidFill>
                <a:latin typeface="Candara" panose="020E0502030303020204"/>
              </a:defRPr>
            </a:lvl1pPr>
          </a:lstStyle>
          <a:p>
            <a:pPr>
              <a:defRPr/>
            </a:pPr>
            <a:endParaRPr lang="en-US"/>
          </a:p>
        </p:txBody>
      </p:sp>
      <p:sp>
        <p:nvSpPr>
          <p:cNvPr id="10" name="Slide Number Placeholder 5">
            <a:extLst>
              <a:ext uri="{FF2B5EF4-FFF2-40B4-BE49-F238E27FC236}">
                <a16:creationId xmlns:a16="http://schemas.microsoft.com/office/drawing/2014/main" id="{1666A73F-CEF7-46CD-8ABD-75A4CBE6B277}"/>
              </a:ext>
            </a:extLst>
          </p:cNvPr>
          <p:cNvSpPr>
            <a:spLocks noGrp="1"/>
          </p:cNvSpPr>
          <p:nvPr>
            <p:ph type="sldNum" sz="quarter" idx="12"/>
          </p:nvPr>
        </p:nvSpPr>
        <p:spPr/>
        <p:txBody>
          <a:bodyPr/>
          <a:lstStyle>
            <a:lvl1pPr>
              <a:defRPr sz="1800">
                <a:solidFill>
                  <a:srgbClr val="000000"/>
                </a:solidFill>
                <a:latin typeface="Candara" panose="020E0502030303020204" pitchFamily="34" charset="0"/>
              </a:defRPr>
            </a:lvl1pPr>
          </a:lstStyle>
          <a:p>
            <a:fld id="{1C87DBCF-1A84-4CEF-A581-02265D831163}" type="slidenum">
              <a:rPr lang="en-US" altLang="en-US"/>
              <a:pPr/>
              <a:t>‹#›</a:t>
            </a:fld>
            <a:endParaRPr lang="en-US" altLang="en-US"/>
          </a:p>
        </p:txBody>
      </p:sp>
    </p:spTree>
    <p:extLst>
      <p:ext uri="{BB962C8B-B14F-4D97-AF65-F5344CB8AC3E}">
        <p14:creationId xmlns:p14="http://schemas.microsoft.com/office/powerpoint/2010/main" val="41592889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676326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graphicFrame>
        <p:nvGraphicFramePr>
          <p:cNvPr id="3" name="Object 1" hidden="1">
            <a:extLst>
              <a:ext uri="{FF2B5EF4-FFF2-40B4-BE49-F238E27FC236}">
                <a16:creationId xmlns:a16="http://schemas.microsoft.com/office/drawing/2014/main" id="{0D8D84E2-5198-4E8A-B3AE-945F550444F8}"/>
              </a:ext>
            </a:extLst>
          </p:cNvPr>
          <p:cNvGraphicFramePr>
            <a:graphicFrameLocks noChangeAspect="1"/>
          </p:cNvGraphicFramePr>
          <p:nvPr>
            <p:custDataLst>
              <p:tags r:id="rId2"/>
            </p:custDataLst>
          </p:nvPr>
        </p:nvGraphicFramePr>
        <p:xfrm>
          <a:off x="0" y="0"/>
          <a:ext cx="215900" cy="161925"/>
        </p:xfrm>
        <a:graphic>
          <a:graphicData uri="http://schemas.openxmlformats.org/presentationml/2006/ole">
            <mc:AlternateContent xmlns:mc="http://schemas.openxmlformats.org/markup-compatibility/2006">
              <mc:Choice xmlns:v="urn:schemas-microsoft-com:vml" Requires="v">
                <p:oleObj spid="_x0000_s29186" name="think-cell Slide" r:id="rId6" imgW="38100" imgH="38100" progId="TCLayout.ActiveDocument.1">
                  <p:embed/>
                </p:oleObj>
              </mc:Choice>
              <mc:Fallback>
                <p:oleObj name="think-cell Slide" r:id="rId6" imgW="38100" imgH="38100" progId="TCLayout.ActiveDocument.1">
                  <p:embed/>
                  <p:pic>
                    <p:nvPicPr>
                      <p:cNvPr id="136194" name="Object 1" hidden="1">
                        <a:extLst>
                          <a:ext uri="{FF2B5EF4-FFF2-40B4-BE49-F238E27FC236}">
                            <a16:creationId xmlns:a16="http://schemas.microsoft.com/office/drawing/2014/main" id="{BDF2D9AB-5909-4198-87B7-D91744E3269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215900" cy="161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4" name="Rectangle 3" hidden="1">
            <a:extLst>
              <a:ext uri="{FF2B5EF4-FFF2-40B4-BE49-F238E27FC236}">
                <a16:creationId xmlns:a16="http://schemas.microsoft.com/office/drawing/2014/main" id="{7E145D8E-CEB8-4FBF-A66F-7CCE35446D3D}"/>
              </a:ext>
            </a:extLst>
          </p:cNvPr>
          <p:cNvSpPr/>
          <p:nvPr userDrawn="1">
            <p:custDataLst>
              <p:tags r:id="rId3"/>
            </p:custDataLst>
          </p:nvPr>
        </p:nvSpPr>
        <p:spPr>
          <a:xfrm>
            <a:off x="0" y="0"/>
            <a:ext cx="141288" cy="158750"/>
          </a:xfrm>
          <a:prstGeom prst="rect">
            <a:avLst/>
          </a:prstGeom>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eaLnBrk="1" fontAlgn="auto" hangingPunct="1">
              <a:spcBef>
                <a:spcPts val="0"/>
              </a:spcBef>
              <a:spcAft>
                <a:spcPts val="0"/>
              </a:spcAft>
              <a:defRPr/>
            </a:pPr>
            <a:endParaRPr lang="en-US" sz="1901" b="1" dirty="0">
              <a:solidFill>
                <a:schemeClr val="tx1"/>
              </a:solidFill>
              <a:ea typeface="Arial Unicode MS"/>
              <a:sym typeface="Arial" panose="020B0604020202020204" pitchFamily="34" charset="0"/>
            </a:endParaRPr>
          </a:p>
        </p:txBody>
      </p:sp>
      <p:sp>
        <p:nvSpPr>
          <p:cNvPr id="5" name="SlideBottomBar">
            <a:extLst>
              <a:ext uri="{FF2B5EF4-FFF2-40B4-BE49-F238E27FC236}">
                <a16:creationId xmlns:a16="http://schemas.microsoft.com/office/drawing/2014/main" id="{0D35E394-29FE-4914-B283-8068C164AA76}"/>
              </a:ext>
            </a:extLst>
          </p:cNvPr>
          <p:cNvSpPr>
            <a:spLocks noChangeArrowheads="1"/>
          </p:cNvSpPr>
          <p:nvPr userDrawn="1"/>
        </p:nvSpPr>
        <p:spPr bwMode="auto">
          <a:xfrm>
            <a:off x="0" y="6429375"/>
            <a:ext cx="12192000" cy="430213"/>
          </a:xfrm>
          <a:prstGeom prst="rect">
            <a:avLst/>
          </a:prstGeom>
          <a:solidFill>
            <a:schemeClr val="tx2"/>
          </a:solidFill>
          <a:ln>
            <a:noFill/>
          </a:ln>
        </p:spPr>
        <p:txBody>
          <a:bodyPr wrap="none" lIns="82930" tIns="41466" rIns="82930" bIns="41466" anchor="ctr"/>
          <a:lstStyle>
            <a:lvl1pPr eaLnBrk="0" hangingPunct="0">
              <a:defRPr sz="1600">
                <a:solidFill>
                  <a:schemeClr val="tx1"/>
                </a:solidFill>
                <a:latin typeface="Arial" pitchFamily="34" charset="0"/>
                <a:ea typeface="ＭＳ Ｐゴシック" pitchFamily="34" charset="-128"/>
              </a:defRPr>
            </a:lvl1pPr>
            <a:lvl2pPr marL="742950" indent="-285750" eaLnBrk="0" hangingPunct="0">
              <a:defRPr sz="1600">
                <a:solidFill>
                  <a:schemeClr val="tx1"/>
                </a:solidFill>
                <a:latin typeface="Arial" pitchFamily="34" charset="0"/>
                <a:ea typeface="ＭＳ Ｐゴシック" pitchFamily="34" charset="-128"/>
              </a:defRPr>
            </a:lvl2pPr>
            <a:lvl3pPr marL="1143000" indent="-228600" eaLnBrk="0" hangingPunct="0">
              <a:defRPr sz="1600">
                <a:solidFill>
                  <a:schemeClr val="tx1"/>
                </a:solidFill>
                <a:latin typeface="Arial" pitchFamily="34" charset="0"/>
                <a:ea typeface="ＭＳ Ｐゴシック" pitchFamily="34" charset="-128"/>
              </a:defRPr>
            </a:lvl3pPr>
            <a:lvl4pPr marL="1600200" indent="-228600" eaLnBrk="0" hangingPunct="0">
              <a:defRPr sz="1600">
                <a:solidFill>
                  <a:schemeClr val="tx1"/>
                </a:solidFill>
                <a:latin typeface="Arial" pitchFamily="34" charset="0"/>
                <a:ea typeface="ＭＳ Ｐゴシック" pitchFamily="34" charset="-128"/>
              </a:defRPr>
            </a:lvl4pPr>
            <a:lvl5pPr marL="2057400" indent="-228600" eaLnBrk="0" hangingPunct="0">
              <a:defRPr sz="16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6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6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6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600">
                <a:solidFill>
                  <a:schemeClr val="tx1"/>
                </a:solidFill>
                <a:latin typeface="Arial" pitchFamily="34" charset="0"/>
                <a:ea typeface="ＭＳ Ｐゴシック" pitchFamily="34" charset="-128"/>
              </a:defRPr>
            </a:lvl9pPr>
          </a:lstStyle>
          <a:p>
            <a:pPr eaLnBrk="1" fontAlgn="auto" hangingPunct="1">
              <a:spcBef>
                <a:spcPts val="0"/>
              </a:spcBef>
              <a:spcAft>
                <a:spcPts val="0"/>
              </a:spcAft>
              <a:defRPr/>
            </a:pPr>
            <a:endParaRPr lang="en-US" altLang="en-US" sz="1423" dirty="0">
              <a:solidFill>
                <a:srgbClr val="000000"/>
              </a:solidFill>
              <a:cs typeface="Arial" pitchFamily="34" charset="0"/>
            </a:endParaRPr>
          </a:p>
        </p:txBody>
      </p:sp>
      <p:sp>
        <p:nvSpPr>
          <p:cNvPr id="6" name="doc id">
            <a:extLst>
              <a:ext uri="{FF2B5EF4-FFF2-40B4-BE49-F238E27FC236}">
                <a16:creationId xmlns:a16="http://schemas.microsoft.com/office/drawing/2014/main" id="{AB33E27A-7C89-4D74-937B-44CD3424E2BB}"/>
              </a:ext>
            </a:extLst>
          </p:cNvPr>
          <p:cNvSpPr>
            <a:spLocks noChangeArrowheads="1"/>
          </p:cNvSpPr>
          <p:nvPr/>
        </p:nvSpPr>
        <p:spPr bwMode="auto">
          <a:xfrm>
            <a:off x="10995025" y="36513"/>
            <a:ext cx="895350" cy="125412"/>
          </a:xfrm>
          <a:prstGeom prst="rect">
            <a:avLst/>
          </a:prstGeom>
          <a:noFill/>
          <a:ln>
            <a:noFill/>
          </a:ln>
          <a:effectLst/>
        </p:spPr>
        <p:txBody>
          <a:bodyPr wrap="none" lIns="0" tIns="0" rIns="0" bIns="0"/>
          <a:lstStyle>
            <a:lvl1pPr defTabSz="895350" eaLnBrk="0" hangingPunct="0">
              <a:defRPr sz="1600">
                <a:solidFill>
                  <a:schemeClr val="tx1"/>
                </a:solidFill>
                <a:latin typeface="Arial" pitchFamily="34" charset="0"/>
                <a:ea typeface="ＭＳ Ｐゴシック" pitchFamily="34" charset="-128"/>
              </a:defRPr>
            </a:lvl1pPr>
            <a:lvl2pPr marL="742950" indent="-285750" defTabSz="895350" eaLnBrk="0" hangingPunct="0">
              <a:defRPr sz="1600">
                <a:solidFill>
                  <a:schemeClr val="tx1"/>
                </a:solidFill>
                <a:latin typeface="Arial" pitchFamily="34" charset="0"/>
                <a:ea typeface="ＭＳ Ｐゴシック" pitchFamily="34" charset="-128"/>
              </a:defRPr>
            </a:lvl2pPr>
            <a:lvl3pPr marL="1143000" indent="-228600" defTabSz="895350" eaLnBrk="0" hangingPunct="0">
              <a:defRPr sz="1600">
                <a:solidFill>
                  <a:schemeClr val="tx1"/>
                </a:solidFill>
                <a:latin typeface="Arial" pitchFamily="34" charset="0"/>
                <a:ea typeface="ＭＳ Ｐゴシック" pitchFamily="34" charset="-128"/>
              </a:defRPr>
            </a:lvl3pPr>
            <a:lvl4pPr marL="1600200" indent="-228600" defTabSz="895350" eaLnBrk="0" hangingPunct="0">
              <a:defRPr sz="1600">
                <a:solidFill>
                  <a:schemeClr val="tx1"/>
                </a:solidFill>
                <a:latin typeface="Arial" pitchFamily="34" charset="0"/>
                <a:ea typeface="ＭＳ Ｐゴシック" pitchFamily="34" charset="-128"/>
              </a:defRPr>
            </a:lvl4pPr>
            <a:lvl5pPr marL="2057400" indent="-228600" defTabSz="895350" eaLnBrk="0" hangingPunct="0">
              <a:defRPr sz="1600">
                <a:solidFill>
                  <a:schemeClr val="tx1"/>
                </a:solidFill>
                <a:latin typeface="Arial" pitchFamily="34" charset="0"/>
                <a:ea typeface="ＭＳ Ｐゴシック" pitchFamily="34" charset="-128"/>
              </a:defRPr>
            </a:lvl5pPr>
            <a:lvl6pPr marL="2514600" indent="-228600" defTabSz="895350" eaLnBrk="0" fontAlgn="base" hangingPunct="0">
              <a:spcBef>
                <a:spcPct val="0"/>
              </a:spcBef>
              <a:spcAft>
                <a:spcPct val="0"/>
              </a:spcAft>
              <a:defRPr sz="1600">
                <a:solidFill>
                  <a:schemeClr val="tx1"/>
                </a:solidFill>
                <a:latin typeface="Arial" pitchFamily="34" charset="0"/>
                <a:ea typeface="ＭＳ Ｐゴシック" pitchFamily="34" charset="-128"/>
              </a:defRPr>
            </a:lvl6pPr>
            <a:lvl7pPr marL="2971800" indent="-228600" defTabSz="895350" eaLnBrk="0" fontAlgn="base" hangingPunct="0">
              <a:spcBef>
                <a:spcPct val="0"/>
              </a:spcBef>
              <a:spcAft>
                <a:spcPct val="0"/>
              </a:spcAft>
              <a:defRPr sz="1600">
                <a:solidFill>
                  <a:schemeClr val="tx1"/>
                </a:solidFill>
                <a:latin typeface="Arial" pitchFamily="34" charset="0"/>
                <a:ea typeface="ＭＳ Ｐゴシック" pitchFamily="34" charset="-128"/>
              </a:defRPr>
            </a:lvl7pPr>
            <a:lvl8pPr marL="3429000" indent="-228600" defTabSz="895350" eaLnBrk="0" fontAlgn="base" hangingPunct="0">
              <a:spcBef>
                <a:spcPct val="0"/>
              </a:spcBef>
              <a:spcAft>
                <a:spcPct val="0"/>
              </a:spcAft>
              <a:defRPr sz="1600">
                <a:solidFill>
                  <a:schemeClr val="tx1"/>
                </a:solidFill>
                <a:latin typeface="Arial" pitchFamily="34" charset="0"/>
                <a:ea typeface="ＭＳ Ｐゴシック" pitchFamily="34" charset="-128"/>
              </a:defRPr>
            </a:lvl8pPr>
            <a:lvl9pPr marL="3886200" indent="-228600" defTabSz="895350" eaLnBrk="0" fontAlgn="base" hangingPunct="0">
              <a:spcBef>
                <a:spcPct val="0"/>
              </a:spcBef>
              <a:spcAft>
                <a:spcPct val="0"/>
              </a:spcAft>
              <a:defRPr sz="1600">
                <a:solidFill>
                  <a:schemeClr val="tx1"/>
                </a:solidFill>
                <a:latin typeface="Arial" pitchFamily="34" charset="0"/>
                <a:ea typeface="ＭＳ Ｐゴシック" pitchFamily="34" charset="-128"/>
              </a:defRPr>
            </a:lvl9pPr>
          </a:lstStyle>
          <a:p>
            <a:pPr algn="r" eaLnBrk="1" fontAlgn="auto" hangingPunct="1">
              <a:spcBef>
                <a:spcPts val="0"/>
              </a:spcBef>
              <a:spcAft>
                <a:spcPts val="0"/>
              </a:spcAft>
              <a:defRPr/>
            </a:pPr>
            <a:endParaRPr lang="en-US" altLang="en-US" sz="711" dirty="0">
              <a:solidFill>
                <a:srgbClr val="000000"/>
              </a:solidFill>
              <a:cs typeface="Arial" pitchFamily="34" charset="0"/>
            </a:endParaRPr>
          </a:p>
        </p:txBody>
      </p:sp>
      <p:sp>
        <p:nvSpPr>
          <p:cNvPr id="7" name="McK 1. On-page tracker" hidden="1">
            <a:extLst>
              <a:ext uri="{FF2B5EF4-FFF2-40B4-BE49-F238E27FC236}">
                <a16:creationId xmlns:a16="http://schemas.microsoft.com/office/drawing/2014/main" id="{E2222295-35DE-4E16-B970-4CC5399F531D}"/>
              </a:ext>
            </a:extLst>
          </p:cNvPr>
          <p:cNvSpPr>
            <a:spLocks noChangeArrowheads="1"/>
          </p:cNvSpPr>
          <p:nvPr/>
        </p:nvSpPr>
        <p:spPr bwMode="auto">
          <a:xfrm>
            <a:off x="161925" y="26988"/>
            <a:ext cx="763588" cy="192087"/>
          </a:xfrm>
          <a:prstGeom prst="rect">
            <a:avLst/>
          </a:prstGeom>
          <a:noFill/>
          <a:ln>
            <a:noFill/>
          </a:ln>
          <a:effectLst/>
        </p:spPr>
        <p:txBody>
          <a:bodyPr lIns="0" tIns="0" rIns="0" bIns="0">
            <a:spAutoFit/>
          </a:bodyPr>
          <a:lstStyle>
            <a:lvl1pPr eaLnBrk="0" hangingPunct="0">
              <a:defRPr sz="1600">
                <a:solidFill>
                  <a:schemeClr val="tx1"/>
                </a:solidFill>
                <a:latin typeface="Arial" pitchFamily="34" charset="0"/>
                <a:ea typeface="ＭＳ Ｐゴシック" pitchFamily="34" charset="-128"/>
              </a:defRPr>
            </a:lvl1pPr>
            <a:lvl2pPr marL="742950" indent="-285750" eaLnBrk="0" hangingPunct="0">
              <a:defRPr sz="1600">
                <a:solidFill>
                  <a:schemeClr val="tx1"/>
                </a:solidFill>
                <a:latin typeface="Arial" pitchFamily="34" charset="0"/>
                <a:ea typeface="ＭＳ Ｐゴシック" pitchFamily="34" charset="-128"/>
              </a:defRPr>
            </a:lvl2pPr>
            <a:lvl3pPr marL="1143000" indent="-228600" eaLnBrk="0" hangingPunct="0">
              <a:defRPr sz="1600">
                <a:solidFill>
                  <a:schemeClr val="tx1"/>
                </a:solidFill>
                <a:latin typeface="Arial" pitchFamily="34" charset="0"/>
                <a:ea typeface="ＭＳ Ｐゴシック" pitchFamily="34" charset="-128"/>
              </a:defRPr>
            </a:lvl3pPr>
            <a:lvl4pPr marL="1600200" indent="-228600" eaLnBrk="0" hangingPunct="0">
              <a:defRPr sz="1600">
                <a:solidFill>
                  <a:schemeClr val="tx1"/>
                </a:solidFill>
                <a:latin typeface="Arial" pitchFamily="34" charset="0"/>
                <a:ea typeface="ＭＳ Ｐゴシック" pitchFamily="34" charset="-128"/>
              </a:defRPr>
            </a:lvl4pPr>
            <a:lvl5pPr marL="2057400" indent="-228600" eaLnBrk="0" hangingPunct="0">
              <a:defRPr sz="16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6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6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6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600">
                <a:solidFill>
                  <a:schemeClr val="tx1"/>
                </a:solidFill>
                <a:latin typeface="Arial" pitchFamily="34" charset="0"/>
                <a:ea typeface="ＭＳ Ｐゴシック" pitchFamily="34" charset="-128"/>
              </a:defRPr>
            </a:lvl9pPr>
          </a:lstStyle>
          <a:p>
            <a:pPr eaLnBrk="1" fontAlgn="auto" hangingPunct="1">
              <a:spcBef>
                <a:spcPts val="0"/>
              </a:spcBef>
              <a:spcAft>
                <a:spcPts val="0"/>
              </a:spcAft>
              <a:defRPr/>
            </a:pPr>
            <a:r>
              <a:rPr lang="en-US" altLang="en-US" sz="1244" dirty="0">
                <a:solidFill>
                  <a:srgbClr val="808080"/>
                </a:solidFill>
                <a:cs typeface="Arial" pitchFamily="34" charset="0"/>
              </a:rPr>
              <a:t>TRACKER</a:t>
            </a:r>
          </a:p>
        </p:txBody>
      </p:sp>
      <p:sp>
        <p:nvSpPr>
          <p:cNvPr id="8" name="McK 3. Unit of measure" hidden="1">
            <a:extLst>
              <a:ext uri="{FF2B5EF4-FFF2-40B4-BE49-F238E27FC236}">
                <a16:creationId xmlns:a16="http://schemas.microsoft.com/office/drawing/2014/main" id="{AE7DC41E-F22E-4404-B385-AC143FB61684}"/>
              </a:ext>
            </a:extLst>
          </p:cNvPr>
          <p:cNvSpPr txBox="1">
            <a:spLocks noChangeArrowheads="1"/>
          </p:cNvSpPr>
          <p:nvPr/>
        </p:nvSpPr>
        <p:spPr bwMode="auto">
          <a:xfrm>
            <a:off x="161925" y="542925"/>
            <a:ext cx="11725275" cy="219075"/>
          </a:xfrm>
          <a:prstGeom prst="rect">
            <a:avLst/>
          </a:prstGeom>
          <a:noFill/>
          <a:ln>
            <a:noFill/>
          </a:ln>
          <a:effectLst/>
        </p:spPr>
        <p:txBody>
          <a:bodyPr lIns="0" tIns="0" rIns="0" bIns="0">
            <a:spAutoFit/>
          </a:bodyPr>
          <a:lstStyle>
            <a:lvl1pPr defTabSz="895350">
              <a:defRPr sz="2400">
                <a:solidFill>
                  <a:schemeClr val="tx1"/>
                </a:solidFill>
                <a:latin typeface="Arial" charset="0"/>
              </a:defRPr>
            </a:lvl1pPr>
            <a:lvl2pPr marL="447675" defTabSz="895350">
              <a:defRPr sz="2400">
                <a:solidFill>
                  <a:schemeClr val="tx1"/>
                </a:solidFill>
                <a:latin typeface="Arial" charset="0"/>
              </a:defRPr>
            </a:lvl2pPr>
            <a:lvl3pPr marL="895350" defTabSz="895350">
              <a:defRPr sz="2400">
                <a:solidFill>
                  <a:schemeClr val="tx1"/>
                </a:solidFill>
                <a:latin typeface="Arial" charset="0"/>
              </a:defRPr>
            </a:lvl3pPr>
            <a:lvl4pPr marL="1344613"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eaLnBrk="1" fontAlgn="auto" hangingPunct="1">
              <a:spcBef>
                <a:spcPts val="0"/>
              </a:spcBef>
              <a:spcAft>
                <a:spcPts val="0"/>
              </a:spcAft>
              <a:defRPr/>
            </a:pPr>
            <a:r>
              <a:rPr lang="en-US" sz="1423" dirty="0">
                <a:solidFill>
                  <a:srgbClr val="808080"/>
                </a:solidFill>
                <a:latin typeface="Arial"/>
                <a:ea typeface="+mn-ea"/>
              </a:rPr>
              <a:t>Unit of measure</a:t>
            </a:r>
          </a:p>
        </p:txBody>
      </p:sp>
      <p:grpSp>
        <p:nvGrpSpPr>
          <p:cNvPr id="9" name="McK Slide Elements" hidden="1">
            <a:extLst>
              <a:ext uri="{FF2B5EF4-FFF2-40B4-BE49-F238E27FC236}">
                <a16:creationId xmlns:a16="http://schemas.microsoft.com/office/drawing/2014/main" id="{33B4A4C6-E092-4578-8376-14DCA5529EC6}"/>
              </a:ext>
            </a:extLst>
          </p:cNvPr>
          <p:cNvGrpSpPr>
            <a:grpSpLocks/>
          </p:cNvGrpSpPr>
          <p:nvPr/>
        </p:nvGrpSpPr>
        <p:grpSpPr bwMode="auto">
          <a:xfrm>
            <a:off x="161925" y="6205538"/>
            <a:ext cx="11630025" cy="514350"/>
            <a:chOff x="75" y="3831"/>
            <a:chExt cx="5385" cy="318"/>
          </a:xfrm>
        </p:grpSpPr>
        <p:sp>
          <p:nvSpPr>
            <p:cNvPr id="10" name="McK 4. Footnote">
              <a:extLst>
                <a:ext uri="{FF2B5EF4-FFF2-40B4-BE49-F238E27FC236}">
                  <a16:creationId xmlns:a16="http://schemas.microsoft.com/office/drawing/2014/main" id="{EDA116B3-0CE4-44BD-B4ED-08E80869A6D3}"/>
                </a:ext>
              </a:extLst>
            </p:cNvPr>
            <p:cNvSpPr txBox="1">
              <a:spLocks noChangeArrowheads="1"/>
            </p:cNvSpPr>
            <p:nvPr/>
          </p:nvSpPr>
          <p:spPr bwMode="auto">
            <a:xfrm>
              <a:off x="75" y="3831"/>
              <a:ext cx="5385" cy="95"/>
            </a:xfrm>
            <a:prstGeom prst="rect">
              <a:avLst/>
            </a:prstGeom>
            <a:noFill/>
            <a:ln>
              <a:noFill/>
            </a:ln>
            <a:effectLst/>
          </p:spPr>
          <p:txBody>
            <a:bodyPr lIns="0" tIns="0" rIns="0" bIns="0" anchor="b">
              <a:spAutoFit/>
            </a:bodyPr>
            <a:lstStyle>
              <a:lvl1pPr marL="104775" indent="-104775" defTabSz="895350">
                <a:defRPr sz="2400">
                  <a:solidFill>
                    <a:schemeClr val="tx1"/>
                  </a:solidFill>
                  <a:latin typeface="Arial" charset="0"/>
                </a:defRPr>
              </a:lvl1pPr>
              <a:lvl2pPr marL="1031875" defTabSz="895350">
                <a:defRPr sz="2400">
                  <a:solidFill>
                    <a:schemeClr val="tx1"/>
                  </a:solidFill>
                  <a:latin typeface="Arial" charset="0"/>
                </a:defRPr>
              </a:lvl2pPr>
              <a:lvl3pPr marL="1217613" defTabSz="895350">
                <a:defRPr sz="2400">
                  <a:solidFill>
                    <a:schemeClr val="tx1"/>
                  </a:solidFill>
                  <a:latin typeface="Arial" charset="0"/>
                </a:defRPr>
              </a:lvl3pPr>
              <a:lvl4pPr marL="1404938"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eaLnBrk="1" fontAlgn="auto" hangingPunct="1">
                <a:spcBef>
                  <a:spcPts val="0"/>
                </a:spcBef>
                <a:spcAft>
                  <a:spcPts val="0"/>
                </a:spcAft>
                <a:defRPr/>
              </a:pPr>
              <a:r>
                <a:rPr lang="en-US" sz="890" dirty="0">
                  <a:solidFill>
                    <a:srgbClr val="000000"/>
                  </a:solidFill>
                  <a:latin typeface="Arial"/>
                  <a:ea typeface="+mn-ea"/>
                </a:rPr>
                <a:t>1 Footnote</a:t>
              </a:r>
            </a:p>
          </p:txBody>
        </p:sp>
        <p:sp>
          <p:nvSpPr>
            <p:cNvPr id="11" name="McK 5. Source">
              <a:extLst>
                <a:ext uri="{FF2B5EF4-FFF2-40B4-BE49-F238E27FC236}">
                  <a16:creationId xmlns:a16="http://schemas.microsoft.com/office/drawing/2014/main" id="{73B520CA-644B-40C8-998D-BC457C1B88D4}"/>
                </a:ext>
              </a:extLst>
            </p:cNvPr>
            <p:cNvSpPr>
              <a:spLocks noChangeArrowheads="1"/>
            </p:cNvSpPr>
            <p:nvPr/>
          </p:nvSpPr>
          <p:spPr bwMode="auto">
            <a:xfrm>
              <a:off x="75" y="4054"/>
              <a:ext cx="4323" cy="95"/>
            </a:xfrm>
            <a:prstGeom prst="rect">
              <a:avLst/>
            </a:prstGeom>
            <a:noFill/>
            <a:ln>
              <a:noFill/>
            </a:ln>
            <a:effectLst/>
          </p:spPr>
          <p:txBody>
            <a:bodyPr lIns="0" tIns="0" rIns="0" bIns="0" anchor="ctr">
              <a:spAutoFit/>
            </a:bodyPr>
            <a:lstStyle>
              <a:lvl1pPr marL="609600" indent="-609600" defTabSz="895350" eaLnBrk="0" hangingPunct="0">
                <a:tabLst>
                  <a:tab pos="612775" algn="l"/>
                </a:tabLst>
                <a:defRPr sz="1600">
                  <a:solidFill>
                    <a:schemeClr val="tx1"/>
                  </a:solidFill>
                  <a:latin typeface="Arial" pitchFamily="34" charset="0"/>
                  <a:ea typeface="ＭＳ Ｐゴシック" pitchFamily="34" charset="-128"/>
                </a:defRPr>
              </a:lvl1pPr>
              <a:lvl2pPr marL="742950" indent="-285750" defTabSz="895350" eaLnBrk="0" hangingPunct="0">
                <a:tabLst>
                  <a:tab pos="612775" algn="l"/>
                </a:tabLst>
                <a:defRPr sz="1600">
                  <a:solidFill>
                    <a:schemeClr val="tx1"/>
                  </a:solidFill>
                  <a:latin typeface="Arial" pitchFamily="34" charset="0"/>
                  <a:ea typeface="ＭＳ Ｐゴシック" pitchFamily="34" charset="-128"/>
                </a:defRPr>
              </a:lvl2pPr>
              <a:lvl3pPr marL="1143000" indent="-228600" defTabSz="895350" eaLnBrk="0" hangingPunct="0">
                <a:tabLst>
                  <a:tab pos="612775" algn="l"/>
                </a:tabLst>
                <a:defRPr sz="1600">
                  <a:solidFill>
                    <a:schemeClr val="tx1"/>
                  </a:solidFill>
                  <a:latin typeface="Arial" pitchFamily="34" charset="0"/>
                  <a:ea typeface="ＭＳ Ｐゴシック" pitchFamily="34" charset="-128"/>
                </a:defRPr>
              </a:lvl3pPr>
              <a:lvl4pPr marL="1600200" indent="-228600" defTabSz="895350" eaLnBrk="0" hangingPunct="0">
                <a:tabLst>
                  <a:tab pos="612775" algn="l"/>
                </a:tabLst>
                <a:defRPr sz="1600">
                  <a:solidFill>
                    <a:schemeClr val="tx1"/>
                  </a:solidFill>
                  <a:latin typeface="Arial" pitchFamily="34" charset="0"/>
                  <a:ea typeface="ＭＳ Ｐゴシック" pitchFamily="34" charset="-128"/>
                </a:defRPr>
              </a:lvl4pPr>
              <a:lvl5pPr marL="2057400" indent="-228600" defTabSz="895350" eaLnBrk="0" hangingPunct="0">
                <a:tabLst>
                  <a:tab pos="612775" algn="l"/>
                </a:tabLst>
                <a:defRPr sz="1600">
                  <a:solidFill>
                    <a:schemeClr val="tx1"/>
                  </a:solidFill>
                  <a:latin typeface="Arial" pitchFamily="34" charset="0"/>
                  <a:ea typeface="ＭＳ Ｐゴシック" pitchFamily="34" charset="-128"/>
                </a:defRPr>
              </a:lvl5pPr>
              <a:lvl6pPr marL="2514600" indent="-228600" defTabSz="895350" eaLnBrk="0" fontAlgn="base" hangingPunct="0">
                <a:spcBef>
                  <a:spcPct val="0"/>
                </a:spcBef>
                <a:spcAft>
                  <a:spcPct val="0"/>
                </a:spcAft>
                <a:tabLst>
                  <a:tab pos="612775" algn="l"/>
                </a:tabLst>
                <a:defRPr sz="1600">
                  <a:solidFill>
                    <a:schemeClr val="tx1"/>
                  </a:solidFill>
                  <a:latin typeface="Arial" pitchFamily="34" charset="0"/>
                  <a:ea typeface="ＭＳ Ｐゴシック" pitchFamily="34" charset="-128"/>
                </a:defRPr>
              </a:lvl6pPr>
              <a:lvl7pPr marL="2971800" indent="-228600" defTabSz="895350" eaLnBrk="0" fontAlgn="base" hangingPunct="0">
                <a:spcBef>
                  <a:spcPct val="0"/>
                </a:spcBef>
                <a:spcAft>
                  <a:spcPct val="0"/>
                </a:spcAft>
                <a:tabLst>
                  <a:tab pos="612775" algn="l"/>
                </a:tabLst>
                <a:defRPr sz="1600">
                  <a:solidFill>
                    <a:schemeClr val="tx1"/>
                  </a:solidFill>
                  <a:latin typeface="Arial" pitchFamily="34" charset="0"/>
                  <a:ea typeface="ＭＳ Ｐゴシック" pitchFamily="34" charset="-128"/>
                </a:defRPr>
              </a:lvl7pPr>
              <a:lvl8pPr marL="3429000" indent="-228600" defTabSz="895350" eaLnBrk="0" fontAlgn="base" hangingPunct="0">
                <a:spcBef>
                  <a:spcPct val="0"/>
                </a:spcBef>
                <a:spcAft>
                  <a:spcPct val="0"/>
                </a:spcAft>
                <a:tabLst>
                  <a:tab pos="612775" algn="l"/>
                </a:tabLst>
                <a:defRPr sz="1600">
                  <a:solidFill>
                    <a:schemeClr val="tx1"/>
                  </a:solidFill>
                  <a:latin typeface="Arial" pitchFamily="34" charset="0"/>
                  <a:ea typeface="ＭＳ Ｐゴシック" pitchFamily="34" charset="-128"/>
                </a:defRPr>
              </a:lvl8pPr>
              <a:lvl9pPr marL="3886200" indent="-228600" defTabSz="895350" eaLnBrk="0" fontAlgn="base" hangingPunct="0">
                <a:spcBef>
                  <a:spcPct val="0"/>
                </a:spcBef>
                <a:spcAft>
                  <a:spcPct val="0"/>
                </a:spcAft>
                <a:tabLst>
                  <a:tab pos="612775" algn="l"/>
                </a:tabLst>
                <a:defRPr sz="1600">
                  <a:solidFill>
                    <a:schemeClr val="tx1"/>
                  </a:solidFill>
                  <a:latin typeface="Arial" pitchFamily="34" charset="0"/>
                  <a:ea typeface="ＭＳ Ｐゴシック" pitchFamily="34" charset="-128"/>
                </a:defRPr>
              </a:lvl9pPr>
            </a:lstStyle>
            <a:p>
              <a:pPr eaLnBrk="1" fontAlgn="auto" hangingPunct="1">
                <a:spcBef>
                  <a:spcPts val="0"/>
                </a:spcBef>
                <a:spcAft>
                  <a:spcPts val="0"/>
                </a:spcAft>
                <a:defRPr/>
              </a:pPr>
              <a:r>
                <a:rPr lang="en-US" altLang="en-US" sz="890" dirty="0">
                  <a:solidFill>
                    <a:srgbClr val="000000"/>
                  </a:solidFill>
                  <a:cs typeface="Arial" pitchFamily="34" charset="0"/>
                </a:rPr>
                <a:t>SOURCE: Source</a:t>
              </a:r>
            </a:p>
          </p:txBody>
        </p:sp>
      </p:grpSp>
      <p:grpSp>
        <p:nvGrpSpPr>
          <p:cNvPr id="12" name="ACET" hidden="1">
            <a:extLst>
              <a:ext uri="{FF2B5EF4-FFF2-40B4-BE49-F238E27FC236}">
                <a16:creationId xmlns:a16="http://schemas.microsoft.com/office/drawing/2014/main" id="{2E0C29DB-8799-4148-B9AD-07B8EFDD33AA}"/>
              </a:ext>
            </a:extLst>
          </p:cNvPr>
          <p:cNvGrpSpPr>
            <a:grpSpLocks/>
          </p:cNvGrpSpPr>
          <p:nvPr/>
        </p:nvGrpSpPr>
        <p:grpSpPr bwMode="auto">
          <a:xfrm>
            <a:off x="1976438" y="1157288"/>
            <a:ext cx="5800725" cy="511175"/>
            <a:chOff x="915" y="714"/>
            <a:chExt cx="2686" cy="316"/>
          </a:xfrm>
        </p:grpSpPr>
        <p:cxnSp>
          <p:nvCxnSpPr>
            <p:cNvPr id="13" name="AutoShape 249">
              <a:extLst>
                <a:ext uri="{FF2B5EF4-FFF2-40B4-BE49-F238E27FC236}">
                  <a16:creationId xmlns:a16="http://schemas.microsoft.com/office/drawing/2014/main" id="{7FDF8828-8A2D-4D18-8507-CD1D05EA79BA}"/>
                </a:ext>
              </a:extLst>
            </p:cNvPr>
            <p:cNvCxnSpPr>
              <a:cxnSpLocks noChangeShapeType="1"/>
            </p:cNvCxnSpPr>
            <p:nvPr/>
          </p:nvCxnSpPr>
          <p:spPr bwMode="auto">
            <a:xfrm>
              <a:off x="915" y="1030"/>
              <a:ext cx="2686" cy="0"/>
            </a:xfrm>
            <a:prstGeom prst="straightConnector1">
              <a:avLst/>
            </a:prstGeom>
            <a:noFill/>
            <a:ln w="9525">
              <a:solidFill>
                <a:srgbClr val="808080"/>
              </a:solidFill>
              <a:round/>
              <a:headEnd/>
              <a:tailEnd/>
            </a:ln>
            <a:extLst>
              <a:ext uri="{909E8E84-426E-40dd-AFC4-6F175D3DCCD1}">
                <a14:hiddenFill xmlns:a14="http://schemas.microsoft.com/office/drawing/2010/main" xmlns="">
                  <a:noFill/>
                </a14:hiddenFill>
              </a:ext>
            </a:extLst>
          </p:spPr>
        </p:cxnSp>
        <p:sp>
          <p:nvSpPr>
            <p:cNvPr id="14" name="AutoShape 250">
              <a:extLst>
                <a:ext uri="{FF2B5EF4-FFF2-40B4-BE49-F238E27FC236}">
                  <a16:creationId xmlns:a16="http://schemas.microsoft.com/office/drawing/2014/main" id="{DB614B11-DCBF-4F94-95D3-89559A280592}"/>
                </a:ext>
              </a:extLst>
            </p:cNvPr>
            <p:cNvSpPr>
              <a:spLocks noChangeArrowheads="1"/>
            </p:cNvSpPr>
            <p:nvPr/>
          </p:nvSpPr>
          <p:spPr bwMode="auto">
            <a:xfrm>
              <a:off x="915" y="714"/>
              <a:ext cx="2686" cy="316"/>
            </a:xfrm>
            <a:prstGeom prst="leftRightArrow">
              <a:avLst>
                <a:gd name="adj1" fmla="val 100000"/>
                <a:gd name="adj2" fmla="val 0"/>
              </a:avLst>
            </a:prstGeom>
            <a:noFill/>
            <a:ln>
              <a:noFill/>
            </a:ln>
            <a:effectLst/>
          </p:spPr>
          <p:txBody>
            <a:bodyPr lIns="0" tIns="0" rIns="0" bIns="18288" anchor="b">
              <a:spAutoFit/>
            </a:bodyPr>
            <a:lstStyle>
              <a:lvl1pPr eaLnBrk="0" hangingPunct="0">
                <a:defRPr sz="1600">
                  <a:solidFill>
                    <a:schemeClr val="tx1"/>
                  </a:solidFill>
                  <a:latin typeface="Arial" pitchFamily="34" charset="0"/>
                  <a:ea typeface="ＭＳ Ｐゴシック" pitchFamily="34" charset="-128"/>
                </a:defRPr>
              </a:lvl1pPr>
              <a:lvl2pPr marL="742950" indent="-285750" eaLnBrk="0" hangingPunct="0">
                <a:defRPr sz="1600">
                  <a:solidFill>
                    <a:schemeClr val="tx1"/>
                  </a:solidFill>
                  <a:latin typeface="Arial" pitchFamily="34" charset="0"/>
                  <a:ea typeface="ＭＳ Ｐゴシック" pitchFamily="34" charset="-128"/>
                </a:defRPr>
              </a:lvl2pPr>
              <a:lvl3pPr marL="1143000" indent="-228600" eaLnBrk="0" hangingPunct="0">
                <a:defRPr sz="1600">
                  <a:solidFill>
                    <a:schemeClr val="tx1"/>
                  </a:solidFill>
                  <a:latin typeface="Arial" pitchFamily="34" charset="0"/>
                  <a:ea typeface="ＭＳ Ｐゴシック" pitchFamily="34" charset="-128"/>
                </a:defRPr>
              </a:lvl3pPr>
              <a:lvl4pPr marL="1600200" indent="-228600" eaLnBrk="0" hangingPunct="0">
                <a:defRPr sz="1600">
                  <a:solidFill>
                    <a:schemeClr val="tx1"/>
                  </a:solidFill>
                  <a:latin typeface="Arial" pitchFamily="34" charset="0"/>
                  <a:ea typeface="ＭＳ Ｐゴシック" pitchFamily="34" charset="-128"/>
                </a:defRPr>
              </a:lvl4pPr>
              <a:lvl5pPr marL="2057400" indent="-228600" eaLnBrk="0" hangingPunct="0">
                <a:defRPr sz="16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6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6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6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600">
                  <a:solidFill>
                    <a:schemeClr val="tx1"/>
                  </a:solidFill>
                  <a:latin typeface="Arial" pitchFamily="34" charset="0"/>
                  <a:ea typeface="ＭＳ Ｐゴシック" pitchFamily="34" charset="-128"/>
                </a:defRPr>
              </a:lvl9pPr>
            </a:lstStyle>
            <a:p>
              <a:pPr eaLnBrk="1" fontAlgn="auto" hangingPunct="1">
                <a:spcBef>
                  <a:spcPts val="0"/>
                </a:spcBef>
                <a:spcAft>
                  <a:spcPts val="0"/>
                </a:spcAft>
                <a:defRPr/>
              </a:pPr>
              <a:r>
                <a:rPr lang="en-US" altLang="en-US" sz="1423" b="1" dirty="0">
                  <a:solidFill>
                    <a:srgbClr val="000000"/>
                  </a:solidFill>
                  <a:cs typeface="Arial" pitchFamily="34" charset="0"/>
                </a:rPr>
                <a:t>Title</a:t>
              </a:r>
            </a:p>
            <a:p>
              <a:pPr eaLnBrk="1" fontAlgn="auto" hangingPunct="1">
                <a:spcBef>
                  <a:spcPts val="0"/>
                </a:spcBef>
                <a:spcAft>
                  <a:spcPts val="0"/>
                </a:spcAft>
                <a:defRPr/>
              </a:pPr>
              <a:r>
                <a:rPr lang="en-US" altLang="en-US" sz="1423" dirty="0">
                  <a:solidFill>
                    <a:srgbClr val="808080"/>
                  </a:solidFill>
                  <a:cs typeface="Arial" pitchFamily="34" charset="0"/>
                </a:rPr>
                <a:t>Unit of measure</a:t>
              </a:r>
            </a:p>
          </p:txBody>
        </p:sp>
      </p:grpSp>
      <p:sp>
        <p:nvSpPr>
          <p:cNvPr id="15" name="SlideLogoSeparator">
            <a:extLst>
              <a:ext uri="{FF2B5EF4-FFF2-40B4-BE49-F238E27FC236}">
                <a16:creationId xmlns:a16="http://schemas.microsoft.com/office/drawing/2014/main" id="{54F4AF6C-96EA-4057-A399-3A6837C80231}"/>
              </a:ext>
            </a:extLst>
          </p:cNvPr>
          <p:cNvSpPr>
            <a:spLocks noChangeArrowheads="1"/>
          </p:cNvSpPr>
          <p:nvPr userDrawn="1">
            <p:custDataLst>
              <p:tags r:id="rId4"/>
            </p:custDataLst>
          </p:nvPr>
        </p:nvSpPr>
        <p:spPr bwMode="auto">
          <a:xfrm>
            <a:off x="11453813" y="6534150"/>
            <a:ext cx="55562" cy="185738"/>
          </a:xfrm>
          <a:prstGeom prst="rect">
            <a:avLst/>
          </a:prstGeom>
          <a:noFill/>
          <a:ln>
            <a:noFill/>
          </a:ln>
          <a:effectLst/>
        </p:spPr>
        <p:txBody>
          <a:bodyPr wrap="none" lIns="0" tIns="0" rIns="0" bIns="0" anchor="ctr"/>
          <a:lstStyle>
            <a:lvl1pPr defTabSz="895350" eaLnBrk="0" hangingPunct="0">
              <a:defRPr sz="1600">
                <a:solidFill>
                  <a:schemeClr val="tx1"/>
                </a:solidFill>
                <a:latin typeface="Arial" pitchFamily="34" charset="0"/>
                <a:ea typeface="ＭＳ Ｐゴシック" pitchFamily="34" charset="-128"/>
              </a:defRPr>
            </a:lvl1pPr>
            <a:lvl2pPr marL="742950" indent="-285750" defTabSz="895350" eaLnBrk="0" hangingPunct="0">
              <a:defRPr sz="1600">
                <a:solidFill>
                  <a:schemeClr val="tx1"/>
                </a:solidFill>
                <a:latin typeface="Arial" pitchFamily="34" charset="0"/>
                <a:ea typeface="ＭＳ Ｐゴシック" pitchFamily="34" charset="-128"/>
              </a:defRPr>
            </a:lvl2pPr>
            <a:lvl3pPr marL="1143000" indent="-228600" defTabSz="895350" eaLnBrk="0" hangingPunct="0">
              <a:defRPr sz="1600">
                <a:solidFill>
                  <a:schemeClr val="tx1"/>
                </a:solidFill>
                <a:latin typeface="Arial" pitchFamily="34" charset="0"/>
                <a:ea typeface="ＭＳ Ｐゴシック" pitchFamily="34" charset="-128"/>
              </a:defRPr>
            </a:lvl3pPr>
            <a:lvl4pPr marL="1600200" indent="-228600" defTabSz="895350" eaLnBrk="0" hangingPunct="0">
              <a:defRPr sz="1600">
                <a:solidFill>
                  <a:schemeClr val="tx1"/>
                </a:solidFill>
                <a:latin typeface="Arial" pitchFamily="34" charset="0"/>
                <a:ea typeface="ＭＳ Ｐゴシック" pitchFamily="34" charset="-128"/>
              </a:defRPr>
            </a:lvl4pPr>
            <a:lvl5pPr marL="2057400" indent="-228600" defTabSz="895350" eaLnBrk="0" hangingPunct="0">
              <a:defRPr sz="1600">
                <a:solidFill>
                  <a:schemeClr val="tx1"/>
                </a:solidFill>
                <a:latin typeface="Arial" pitchFamily="34" charset="0"/>
                <a:ea typeface="ＭＳ Ｐゴシック" pitchFamily="34" charset="-128"/>
              </a:defRPr>
            </a:lvl5pPr>
            <a:lvl6pPr marL="2514600" indent="-228600" defTabSz="895350" eaLnBrk="0" fontAlgn="base" hangingPunct="0">
              <a:spcBef>
                <a:spcPct val="0"/>
              </a:spcBef>
              <a:spcAft>
                <a:spcPct val="0"/>
              </a:spcAft>
              <a:defRPr sz="1600">
                <a:solidFill>
                  <a:schemeClr val="tx1"/>
                </a:solidFill>
                <a:latin typeface="Arial" pitchFamily="34" charset="0"/>
                <a:ea typeface="ＭＳ Ｐゴシック" pitchFamily="34" charset="-128"/>
              </a:defRPr>
            </a:lvl6pPr>
            <a:lvl7pPr marL="2971800" indent="-228600" defTabSz="895350" eaLnBrk="0" fontAlgn="base" hangingPunct="0">
              <a:spcBef>
                <a:spcPct val="0"/>
              </a:spcBef>
              <a:spcAft>
                <a:spcPct val="0"/>
              </a:spcAft>
              <a:defRPr sz="1600">
                <a:solidFill>
                  <a:schemeClr val="tx1"/>
                </a:solidFill>
                <a:latin typeface="Arial" pitchFamily="34" charset="0"/>
                <a:ea typeface="ＭＳ Ｐゴシック" pitchFamily="34" charset="-128"/>
              </a:defRPr>
            </a:lvl7pPr>
            <a:lvl8pPr marL="3429000" indent="-228600" defTabSz="895350" eaLnBrk="0" fontAlgn="base" hangingPunct="0">
              <a:spcBef>
                <a:spcPct val="0"/>
              </a:spcBef>
              <a:spcAft>
                <a:spcPct val="0"/>
              </a:spcAft>
              <a:defRPr sz="1600">
                <a:solidFill>
                  <a:schemeClr val="tx1"/>
                </a:solidFill>
                <a:latin typeface="Arial" pitchFamily="34" charset="0"/>
                <a:ea typeface="ＭＳ Ｐゴシック" pitchFamily="34" charset="-128"/>
              </a:defRPr>
            </a:lvl8pPr>
            <a:lvl9pPr marL="3886200" indent="-228600" defTabSz="895350" eaLnBrk="0" fontAlgn="base" hangingPunct="0">
              <a:spcBef>
                <a:spcPct val="0"/>
              </a:spcBef>
              <a:spcAft>
                <a:spcPct val="0"/>
              </a:spcAft>
              <a:defRPr sz="1600">
                <a:solidFill>
                  <a:schemeClr val="tx1"/>
                </a:solidFill>
                <a:latin typeface="Arial" pitchFamily="34" charset="0"/>
                <a:ea typeface="ＭＳ Ｐゴシック" pitchFamily="34" charset="-128"/>
              </a:defRPr>
            </a:lvl9pPr>
          </a:lstStyle>
          <a:p>
            <a:pPr algn="r" eaLnBrk="1" fontAlgn="auto" hangingPunct="1">
              <a:spcBef>
                <a:spcPts val="0"/>
              </a:spcBef>
              <a:spcAft>
                <a:spcPts val="0"/>
              </a:spcAft>
              <a:defRPr/>
            </a:pPr>
            <a:endParaRPr lang="en-US" altLang="en-US" sz="1067" dirty="0">
              <a:solidFill>
                <a:srgbClr val="FFFFFF"/>
              </a:solidFill>
              <a:cs typeface="Arial" pitchFamily="34" charset="0"/>
            </a:endParaRPr>
          </a:p>
        </p:txBody>
      </p:sp>
      <p:sp>
        <p:nvSpPr>
          <p:cNvPr id="16" name="Rectangle 2">
            <a:extLst>
              <a:ext uri="{FF2B5EF4-FFF2-40B4-BE49-F238E27FC236}">
                <a16:creationId xmlns:a16="http://schemas.microsoft.com/office/drawing/2014/main" id="{7BBFBC2E-7E85-43A5-923B-4698D247BA2B}"/>
              </a:ext>
            </a:extLst>
          </p:cNvPr>
          <p:cNvSpPr>
            <a:spLocks noChangeArrowheads="1"/>
          </p:cNvSpPr>
          <p:nvPr/>
        </p:nvSpPr>
        <p:spPr bwMode="auto">
          <a:xfrm>
            <a:off x="5799138" y="3255963"/>
            <a:ext cx="390525" cy="303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2930" tIns="41466" rIns="82930" bIns="41466">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2BA9B9F4-9E87-49FE-BDC2-9B063BDEC010}" type="slidenum">
              <a:rPr lang="en-US" altLang="en-US" sz="1400">
                <a:solidFill>
                  <a:srgbClr val="FFFFFF"/>
                </a:solidFill>
              </a:rPr>
              <a:pPr eaLnBrk="1" hangingPunct="1"/>
              <a:t>‹#›</a:t>
            </a:fld>
            <a:endParaRPr lang="en-US" altLang="en-US" sz="1400">
              <a:solidFill>
                <a:srgbClr val="000000"/>
              </a:solidFill>
            </a:endParaRPr>
          </a:p>
        </p:txBody>
      </p:sp>
      <p:sp>
        <p:nvSpPr>
          <p:cNvPr id="17" name="Rectangle 3">
            <a:extLst>
              <a:ext uri="{FF2B5EF4-FFF2-40B4-BE49-F238E27FC236}">
                <a16:creationId xmlns:a16="http://schemas.microsoft.com/office/drawing/2014/main" id="{979F5953-6509-40D0-8D1F-C029DA05FC7D}"/>
              </a:ext>
            </a:extLst>
          </p:cNvPr>
          <p:cNvSpPr>
            <a:spLocks noChangeArrowheads="1"/>
          </p:cNvSpPr>
          <p:nvPr/>
        </p:nvSpPr>
        <p:spPr bwMode="auto">
          <a:xfrm>
            <a:off x="5799138" y="3255963"/>
            <a:ext cx="390525" cy="303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2930" tIns="41466" rIns="82930" bIns="41466">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A94C8EC1-B132-42A9-B2D1-5AB3294C060F}" type="slidenum">
              <a:rPr lang="en-US" altLang="en-US" sz="1400">
                <a:solidFill>
                  <a:srgbClr val="FFFFFF"/>
                </a:solidFill>
              </a:rPr>
              <a:pPr eaLnBrk="1" hangingPunct="1"/>
              <a:t>‹#›</a:t>
            </a:fld>
            <a:endParaRPr lang="en-US" altLang="en-US" sz="1400">
              <a:solidFill>
                <a:srgbClr val="000000"/>
              </a:solidFill>
            </a:endParaRPr>
          </a:p>
        </p:txBody>
      </p:sp>
      <p:sp>
        <p:nvSpPr>
          <p:cNvPr id="2" name="McK 2. Slide Title"/>
          <p:cNvSpPr>
            <a:spLocks noGrp="1"/>
          </p:cNvSpPr>
          <p:nvPr>
            <p:ph type="title"/>
          </p:nvPr>
        </p:nvSpPr>
        <p:spPr/>
        <p:txBody>
          <a:bodyPr/>
          <a:lstStyle>
            <a:lvl1pPr>
              <a:defRPr>
                <a:latin typeface="+mj-lt"/>
                <a:ea typeface="Arial Unicode MS" pitchFamily="34" charset="-128"/>
                <a:cs typeface="Arial Unicode MS" pitchFamily="34" charset="-128"/>
              </a:defRPr>
            </a:lvl1pPr>
          </a:lstStyle>
          <a:p>
            <a:r>
              <a:rPr lang="en-US"/>
              <a:t>Click to edit Master title style</a:t>
            </a:r>
          </a:p>
        </p:txBody>
      </p:sp>
    </p:spTree>
    <p:extLst>
      <p:ext uri="{BB962C8B-B14F-4D97-AF65-F5344CB8AC3E}">
        <p14:creationId xmlns:p14="http://schemas.microsoft.com/office/powerpoint/2010/main" val="425778742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graphicFrame>
        <p:nvGraphicFramePr>
          <p:cNvPr id="3" name="Object 1" hidden="1">
            <a:extLst>
              <a:ext uri="{FF2B5EF4-FFF2-40B4-BE49-F238E27FC236}">
                <a16:creationId xmlns:a16="http://schemas.microsoft.com/office/drawing/2014/main" id="{8D307546-C4E9-408F-B05C-9E5802B101E6}"/>
              </a:ext>
            </a:extLst>
          </p:cNvPr>
          <p:cNvGraphicFramePr>
            <a:graphicFrameLocks noChangeAspect="1"/>
          </p:cNvGraphicFramePr>
          <p:nvPr>
            <p:custDataLst>
              <p:tags r:id="rId2"/>
            </p:custDataLst>
          </p:nvPr>
        </p:nvGraphicFramePr>
        <p:xfrm>
          <a:off x="0" y="0"/>
          <a:ext cx="215900" cy="161925"/>
        </p:xfrm>
        <a:graphic>
          <a:graphicData uri="http://schemas.openxmlformats.org/presentationml/2006/ole">
            <mc:AlternateContent xmlns:mc="http://schemas.openxmlformats.org/markup-compatibility/2006">
              <mc:Choice xmlns:v="urn:schemas-microsoft-com:vml" Requires="v">
                <p:oleObj spid="_x0000_s30210" name="think-cell Slide" r:id="rId7" imgW="38100" imgH="38100" progId="TCLayout.ActiveDocument.1">
                  <p:embed/>
                </p:oleObj>
              </mc:Choice>
              <mc:Fallback>
                <p:oleObj name="think-cell Slide" r:id="rId7" imgW="38100" imgH="38100" progId="TCLayout.ActiveDocument.1">
                  <p:embed/>
                  <p:pic>
                    <p:nvPicPr>
                      <p:cNvPr id="137218" name="Object 1" hidden="1">
                        <a:extLst>
                          <a:ext uri="{FF2B5EF4-FFF2-40B4-BE49-F238E27FC236}">
                            <a16:creationId xmlns:a16="http://schemas.microsoft.com/office/drawing/2014/main" id="{1974FB5E-A267-4054-A733-6052060A13D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0"/>
                        <a:ext cx="215900" cy="161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4" name="Rectangle 3" hidden="1">
            <a:extLst>
              <a:ext uri="{FF2B5EF4-FFF2-40B4-BE49-F238E27FC236}">
                <a16:creationId xmlns:a16="http://schemas.microsoft.com/office/drawing/2014/main" id="{5F796D92-1461-4980-9CA1-2B589E8C4C23}"/>
              </a:ext>
            </a:extLst>
          </p:cNvPr>
          <p:cNvSpPr/>
          <p:nvPr userDrawn="1">
            <p:custDataLst>
              <p:tags r:id="rId3"/>
            </p:custDataLst>
          </p:nvPr>
        </p:nvSpPr>
        <p:spPr>
          <a:xfrm>
            <a:off x="0" y="0"/>
            <a:ext cx="141288" cy="158750"/>
          </a:xfrm>
          <a:prstGeom prst="rect">
            <a:avLst/>
          </a:prstGeom>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eaLnBrk="1" fontAlgn="auto" hangingPunct="1">
              <a:spcBef>
                <a:spcPts val="0"/>
              </a:spcBef>
              <a:spcAft>
                <a:spcPts val="0"/>
              </a:spcAft>
              <a:defRPr/>
            </a:pPr>
            <a:endParaRPr lang="en-US" sz="1901" b="1" dirty="0">
              <a:solidFill>
                <a:schemeClr val="tx1"/>
              </a:solidFill>
              <a:ea typeface="Arial Unicode MS"/>
              <a:sym typeface="Arial" panose="020B0604020202020204" pitchFamily="34" charset="0"/>
            </a:endParaRPr>
          </a:p>
        </p:txBody>
      </p:sp>
      <p:sp>
        <p:nvSpPr>
          <p:cNvPr id="5" name="SlideBottomBar">
            <a:extLst>
              <a:ext uri="{FF2B5EF4-FFF2-40B4-BE49-F238E27FC236}">
                <a16:creationId xmlns:a16="http://schemas.microsoft.com/office/drawing/2014/main" id="{4C1BF97F-E9AC-4BA9-99FE-2AC27BB5C4E0}"/>
              </a:ext>
            </a:extLst>
          </p:cNvPr>
          <p:cNvSpPr>
            <a:spLocks noChangeArrowheads="1"/>
          </p:cNvSpPr>
          <p:nvPr/>
        </p:nvSpPr>
        <p:spPr bwMode="auto">
          <a:xfrm>
            <a:off x="0" y="6429375"/>
            <a:ext cx="12192000" cy="430213"/>
          </a:xfrm>
          <a:prstGeom prst="rect">
            <a:avLst/>
          </a:prstGeom>
          <a:solidFill>
            <a:schemeClr val="tx2"/>
          </a:solidFill>
          <a:ln>
            <a:noFill/>
          </a:ln>
        </p:spPr>
        <p:txBody>
          <a:bodyPr wrap="none" lIns="82930" tIns="41466" rIns="82930" bIns="41466" anchor="ctr"/>
          <a:lstStyle>
            <a:lvl1pPr eaLnBrk="0" hangingPunct="0">
              <a:defRPr sz="1600">
                <a:solidFill>
                  <a:schemeClr val="tx1"/>
                </a:solidFill>
                <a:latin typeface="Arial" pitchFamily="34" charset="0"/>
                <a:ea typeface="ＭＳ Ｐゴシック" pitchFamily="34" charset="-128"/>
              </a:defRPr>
            </a:lvl1pPr>
            <a:lvl2pPr marL="742950" indent="-285750" eaLnBrk="0" hangingPunct="0">
              <a:defRPr sz="1600">
                <a:solidFill>
                  <a:schemeClr val="tx1"/>
                </a:solidFill>
                <a:latin typeface="Arial" pitchFamily="34" charset="0"/>
                <a:ea typeface="ＭＳ Ｐゴシック" pitchFamily="34" charset="-128"/>
              </a:defRPr>
            </a:lvl2pPr>
            <a:lvl3pPr marL="1143000" indent="-228600" eaLnBrk="0" hangingPunct="0">
              <a:defRPr sz="1600">
                <a:solidFill>
                  <a:schemeClr val="tx1"/>
                </a:solidFill>
                <a:latin typeface="Arial" pitchFamily="34" charset="0"/>
                <a:ea typeface="ＭＳ Ｐゴシック" pitchFamily="34" charset="-128"/>
              </a:defRPr>
            </a:lvl3pPr>
            <a:lvl4pPr marL="1600200" indent="-228600" eaLnBrk="0" hangingPunct="0">
              <a:defRPr sz="1600">
                <a:solidFill>
                  <a:schemeClr val="tx1"/>
                </a:solidFill>
                <a:latin typeface="Arial" pitchFamily="34" charset="0"/>
                <a:ea typeface="ＭＳ Ｐゴシック" pitchFamily="34" charset="-128"/>
              </a:defRPr>
            </a:lvl4pPr>
            <a:lvl5pPr marL="2057400" indent="-228600" eaLnBrk="0" hangingPunct="0">
              <a:defRPr sz="16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6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6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6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600">
                <a:solidFill>
                  <a:schemeClr val="tx1"/>
                </a:solidFill>
                <a:latin typeface="Arial" pitchFamily="34" charset="0"/>
                <a:ea typeface="ＭＳ Ｐゴシック" pitchFamily="34" charset="-128"/>
              </a:defRPr>
            </a:lvl9pPr>
          </a:lstStyle>
          <a:p>
            <a:pPr eaLnBrk="1" fontAlgn="auto" hangingPunct="1">
              <a:spcBef>
                <a:spcPts val="0"/>
              </a:spcBef>
              <a:spcAft>
                <a:spcPts val="0"/>
              </a:spcAft>
              <a:defRPr/>
            </a:pPr>
            <a:endParaRPr lang="en-US" altLang="en-US" sz="1423" dirty="0">
              <a:solidFill>
                <a:srgbClr val="000000"/>
              </a:solidFill>
              <a:cs typeface="Arial" pitchFamily="34" charset="0"/>
            </a:endParaRPr>
          </a:p>
        </p:txBody>
      </p:sp>
      <p:sp>
        <p:nvSpPr>
          <p:cNvPr id="6" name="doc id">
            <a:extLst>
              <a:ext uri="{FF2B5EF4-FFF2-40B4-BE49-F238E27FC236}">
                <a16:creationId xmlns:a16="http://schemas.microsoft.com/office/drawing/2014/main" id="{9449AE0D-353B-4064-9F27-C6C2FB5CD0DE}"/>
              </a:ext>
            </a:extLst>
          </p:cNvPr>
          <p:cNvSpPr>
            <a:spLocks noChangeArrowheads="1"/>
          </p:cNvSpPr>
          <p:nvPr/>
        </p:nvSpPr>
        <p:spPr bwMode="auto">
          <a:xfrm>
            <a:off x="10995025" y="36513"/>
            <a:ext cx="895350" cy="125412"/>
          </a:xfrm>
          <a:prstGeom prst="rect">
            <a:avLst/>
          </a:prstGeom>
          <a:noFill/>
          <a:ln>
            <a:noFill/>
          </a:ln>
          <a:effectLst/>
        </p:spPr>
        <p:txBody>
          <a:bodyPr wrap="none" lIns="0" tIns="0" rIns="0" bIns="0"/>
          <a:lstStyle>
            <a:lvl1pPr defTabSz="895350" eaLnBrk="0" hangingPunct="0">
              <a:defRPr sz="1600">
                <a:solidFill>
                  <a:schemeClr val="tx1"/>
                </a:solidFill>
                <a:latin typeface="Arial" pitchFamily="34" charset="0"/>
                <a:ea typeface="ＭＳ Ｐゴシック" pitchFamily="34" charset="-128"/>
              </a:defRPr>
            </a:lvl1pPr>
            <a:lvl2pPr marL="742950" indent="-285750" defTabSz="895350" eaLnBrk="0" hangingPunct="0">
              <a:defRPr sz="1600">
                <a:solidFill>
                  <a:schemeClr val="tx1"/>
                </a:solidFill>
                <a:latin typeface="Arial" pitchFamily="34" charset="0"/>
                <a:ea typeface="ＭＳ Ｐゴシック" pitchFamily="34" charset="-128"/>
              </a:defRPr>
            </a:lvl2pPr>
            <a:lvl3pPr marL="1143000" indent="-228600" defTabSz="895350" eaLnBrk="0" hangingPunct="0">
              <a:defRPr sz="1600">
                <a:solidFill>
                  <a:schemeClr val="tx1"/>
                </a:solidFill>
                <a:latin typeface="Arial" pitchFamily="34" charset="0"/>
                <a:ea typeface="ＭＳ Ｐゴシック" pitchFamily="34" charset="-128"/>
              </a:defRPr>
            </a:lvl3pPr>
            <a:lvl4pPr marL="1600200" indent="-228600" defTabSz="895350" eaLnBrk="0" hangingPunct="0">
              <a:defRPr sz="1600">
                <a:solidFill>
                  <a:schemeClr val="tx1"/>
                </a:solidFill>
                <a:latin typeface="Arial" pitchFamily="34" charset="0"/>
                <a:ea typeface="ＭＳ Ｐゴシック" pitchFamily="34" charset="-128"/>
              </a:defRPr>
            </a:lvl4pPr>
            <a:lvl5pPr marL="2057400" indent="-228600" defTabSz="895350" eaLnBrk="0" hangingPunct="0">
              <a:defRPr sz="1600">
                <a:solidFill>
                  <a:schemeClr val="tx1"/>
                </a:solidFill>
                <a:latin typeface="Arial" pitchFamily="34" charset="0"/>
                <a:ea typeface="ＭＳ Ｐゴシック" pitchFamily="34" charset="-128"/>
              </a:defRPr>
            </a:lvl5pPr>
            <a:lvl6pPr marL="2514600" indent="-228600" defTabSz="895350" eaLnBrk="0" fontAlgn="base" hangingPunct="0">
              <a:spcBef>
                <a:spcPct val="0"/>
              </a:spcBef>
              <a:spcAft>
                <a:spcPct val="0"/>
              </a:spcAft>
              <a:defRPr sz="1600">
                <a:solidFill>
                  <a:schemeClr val="tx1"/>
                </a:solidFill>
                <a:latin typeface="Arial" pitchFamily="34" charset="0"/>
                <a:ea typeface="ＭＳ Ｐゴシック" pitchFamily="34" charset="-128"/>
              </a:defRPr>
            </a:lvl6pPr>
            <a:lvl7pPr marL="2971800" indent="-228600" defTabSz="895350" eaLnBrk="0" fontAlgn="base" hangingPunct="0">
              <a:spcBef>
                <a:spcPct val="0"/>
              </a:spcBef>
              <a:spcAft>
                <a:spcPct val="0"/>
              </a:spcAft>
              <a:defRPr sz="1600">
                <a:solidFill>
                  <a:schemeClr val="tx1"/>
                </a:solidFill>
                <a:latin typeface="Arial" pitchFamily="34" charset="0"/>
                <a:ea typeface="ＭＳ Ｐゴシック" pitchFamily="34" charset="-128"/>
              </a:defRPr>
            </a:lvl7pPr>
            <a:lvl8pPr marL="3429000" indent="-228600" defTabSz="895350" eaLnBrk="0" fontAlgn="base" hangingPunct="0">
              <a:spcBef>
                <a:spcPct val="0"/>
              </a:spcBef>
              <a:spcAft>
                <a:spcPct val="0"/>
              </a:spcAft>
              <a:defRPr sz="1600">
                <a:solidFill>
                  <a:schemeClr val="tx1"/>
                </a:solidFill>
                <a:latin typeface="Arial" pitchFamily="34" charset="0"/>
                <a:ea typeface="ＭＳ Ｐゴシック" pitchFamily="34" charset="-128"/>
              </a:defRPr>
            </a:lvl8pPr>
            <a:lvl9pPr marL="3886200" indent="-228600" defTabSz="895350" eaLnBrk="0" fontAlgn="base" hangingPunct="0">
              <a:spcBef>
                <a:spcPct val="0"/>
              </a:spcBef>
              <a:spcAft>
                <a:spcPct val="0"/>
              </a:spcAft>
              <a:defRPr sz="1600">
                <a:solidFill>
                  <a:schemeClr val="tx1"/>
                </a:solidFill>
                <a:latin typeface="Arial" pitchFamily="34" charset="0"/>
                <a:ea typeface="ＭＳ Ｐゴシック" pitchFamily="34" charset="-128"/>
              </a:defRPr>
            </a:lvl9pPr>
          </a:lstStyle>
          <a:p>
            <a:pPr algn="r" eaLnBrk="1" fontAlgn="auto" hangingPunct="1">
              <a:spcBef>
                <a:spcPts val="0"/>
              </a:spcBef>
              <a:spcAft>
                <a:spcPts val="0"/>
              </a:spcAft>
              <a:defRPr/>
            </a:pPr>
            <a:endParaRPr lang="en-US" altLang="en-US" sz="711" dirty="0">
              <a:solidFill>
                <a:srgbClr val="000000"/>
              </a:solidFill>
              <a:cs typeface="Arial" pitchFamily="34" charset="0"/>
            </a:endParaRPr>
          </a:p>
        </p:txBody>
      </p:sp>
      <p:sp>
        <p:nvSpPr>
          <p:cNvPr id="7" name="McK 1. On-page tracker" hidden="1">
            <a:extLst>
              <a:ext uri="{FF2B5EF4-FFF2-40B4-BE49-F238E27FC236}">
                <a16:creationId xmlns:a16="http://schemas.microsoft.com/office/drawing/2014/main" id="{DD204C1C-2F4B-4E7C-AA30-004779495E33}"/>
              </a:ext>
            </a:extLst>
          </p:cNvPr>
          <p:cNvSpPr>
            <a:spLocks noChangeArrowheads="1"/>
          </p:cNvSpPr>
          <p:nvPr/>
        </p:nvSpPr>
        <p:spPr bwMode="auto">
          <a:xfrm>
            <a:off x="161925" y="26988"/>
            <a:ext cx="763588" cy="192087"/>
          </a:xfrm>
          <a:prstGeom prst="rect">
            <a:avLst/>
          </a:prstGeom>
          <a:noFill/>
          <a:ln>
            <a:noFill/>
          </a:ln>
          <a:effectLst/>
        </p:spPr>
        <p:txBody>
          <a:bodyPr lIns="0" tIns="0" rIns="0" bIns="0">
            <a:spAutoFit/>
          </a:bodyPr>
          <a:lstStyle>
            <a:lvl1pPr eaLnBrk="0" hangingPunct="0">
              <a:defRPr sz="1600">
                <a:solidFill>
                  <a:schemeClr val="tx1"/>
                </a:solidFill>
                <a:latin typeface="Arial" pitchFamily="34" charset="0"/>
                <a:ea typeface="ＭＳ Ｐゴシック" pitchFamily="34" charset="-128"/>
              </a:defRPr>
            </a:lvl1pPr>
            <a:lvl2pPr marL="742950" indent="-285750" eaLnBrk="0" hangingPunct="0">
              <a:defRPr sz="1600">
                <a:solidFill>
                  <a:schemeClr val="tx1"/>
                </a:solidFill>
                <a:latin typeface="Arial" pitchFamily="34" charset="0"/>
                <a:ea typeface="ＭＳ Ｐゴシック" pitchFamily="34" charset="-128"/>
              </a:defRPr>
            </a:lvl2pPr>
            <a:lvl3pPr marL="1143000" indent="-228600" eaLnBrk="0" hangingPunct="0">
              <a:defRPr sz="1600">
                <a:solidFill>
                  <a:schemeClr val="tx1"/>
                </a:solidFill>
                <a:latin typeface="Arial" pitchFamily="34" charset="0"/>
                <a:ea typeface="ＭＳ Ｐゴシック" pitchFamily="34" charset="-128"/>
              </a:defRPr>
            </a:lvl3pPr>
            <a:lvl4pPr marL="1600200" indent="-228600" eaLnBrk="0" hangingPunct="0">
              <a:defRPr sz="1600">
                <a:solidFill>
                  <a:schemeClr val="tx1"/>
                </a:solidFill>
                <a:latin typeface="Arial" pitchFamily="34" charset="0"/>
                <a:ea typeface="ＭＳ Ｐゴシック" pitchFamily="34" charset="-128"/>
              </a:defRPr>
            </a:lvl4pPr>
            <a:lvl5pPr marL="2057400" indent="-228600" eaLnBrk="0" hangingPunct="0">
              <a:defRPr sz="16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6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6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6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600">
                <a:solidFill>
                  <a:schemeClr val="tx1"/>
                </a:solidFill>
                <a:latin typeface="Arial" pitchFamily="34" charset="0"/>
                <a:ea typeface="ＭＳ Ｐゴシック" pitchFamily="34" charset="-128"/>
              </a:defRPr>
            </a:lvl9pPr>
          </a:lstStyle>
          <a:p>
            <a:pPr eaLnBrk="1" fontAlgn="auto" hangingPunct="1">
              <a:spcBef>
                <a:spcPts val="0"/>
              </a:spcBef>
              <a:spcAft>
                <a:spcPts val="0"/>
              </a:spcAft>
              <a:defRPr/>
            </a:pPr>
            <a:r>
              <a:rPr lang="en-US" altLang="en-US" sz="1244" dirty="0">
                <a:solidFill>
                  <a:srgbClr val="808080"/>
                </a:solidFill>
                <a:cs typeface="Arial" pitchFamily="34" charset="0"/>
              </a:rPr>
              <a:t>TRACKER</a:t>
            </a:r>
          </a:p>
        </p:txBody>
      </p:sp>
      <p:sp>
        <p:nvSpPr>
          <p:cNvPr id="8" name="McK 3. Unit of measure" hidden="1">
            <a:extLst>
              <a:ext uri="{FF2B5EF4-FFF2-40B4-BE49-F238E27FC236}">
                <a16:creationId xmlns:a16="http://schemas.microsoft.com/office/drawing/2014/main" id="{405D4121-5748-42F6-8613-391A641A05C3}"/>
              </a:ext>
            </a:extLst>
          </p:cNvPr>
          <p:cNvSpPr txBox="1">
            <a:spLocks noChangeArrowheads="1"/>
          </p:cNvSpPr>
          <p:nvPr/>
        </p:nvSpPr>
        <p:spPr bwMode="auto">
          <a:xfrm>
            <a:off x="161925" y="542925"/>
            <a:ext cx="11725275" cy="219075"/>
          </a:xfrm>
          <a:prstGeom prst="rect">
            <a:avLst/>
          </a:prstGeom>
          <a:noFill/>
          <a:ln>
            <a:noFill/>
          </a:ln>
          <a:effectLst/>
        </p:spPr>
        <p:txBody>
          <a:bodyPr lIns="0" tIns="0" rIns="0" bIns="0">
            <a:spAutoFit/>
          </a:bodyPr>
          <a:lstStyle>
            <a:lvl1pPr defTabSz="895350">
              <a:defRPr sz="2400">
                <a:solidFill>
                  <a:schemeClr val="tx1"/>
                </a:solidFill>
                <a:latin typeface="Arial" charset="0"/>
              </a:defRPr>
            </a:lvl1pPr>
            <a:lvl2pPr marL="447675" defTabSz="895350">
              <a:defRPr sz="2400">
                <a:solidFill>
                  <a:schemeClr val="tx1"/>
                </a:solidFill>
                <a:latin typeface="Arial" charset="0"/>
              </a:defRPr>
            </a:lvl2pPr>
            <a:lvl3pPr marL="895350" defTabSz="895350">
              <a:defRPr sz="2400">
                <a:solidFill>
                  <a:schemeClr val="tx1"/>
                </a:solidFill>
                <a:latin typeface="Arial" charset="0"/>
              </a:defRPr>
            </a:lvl3pPr>
            <a:lvl4pPr marL="1344613"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eaLnBrk="1" fontAlgn="auto" hangingPunct="1">
              <a:spcBef>
                <a:spcPts val="0"/>
              </a:spcBef>
              <a:spcAft>
                <a:spcPts val="0"/>
              </a:spcAft>
              <a:defRPr/>
            </a:pPr>
            <a:r>
              <a:rPr lang="en-US" sz="1423" dirty="0">
                <a:solidFill>
                  <a:srgbClr val="808080"/>
                </a:solidFill>
                <a:latin typeface="Arial"/>
                <a:ea typeface="+mn-ea"/>
              </a:rPr>
              <a:t>Unit of measure</a:t>
            </a:r>
          </a:p>
        </p:txBody>
      </p:sp>
      <p:grpSp>
        <p:nvGrpSpPr>
          <p:cNvPr id="9" name="McK Slide Elements" hidden="1">
            <a:extLst>
              <a:ext uri="{FF2B5EF4-FFF2-40B4-BE49-F238E27FC236}">
                <a16:creationId xmlns:a16="http://schemas.microsoft.com/office/drawing/2014/main" id="{5041C978-30F4-4B88-8E0E-432385C4F8F2}"/>
              </a:ext>
            </a:extLst>
          </p:cNvPr>
          <p:cNvGrpSpPr>
            <a:grpSpLocks/>
          </p:cNvGrpSpPr>
          <p:nvPr/>
        </p:nvGrpSpPr>
        <p:grpSpPr bwMode="auto">
          <a:xfrm>
            <a:off x="161925" y="6205538"/>
            <a:ext cx="11630025" cy="514350"/>
            <a:chOff x="75" y="3831"/>
            <a:chExt cx="5385" cy="318"/>
          </a:xfrm>
        </p:grpSpPr>
        <p:sp>
          <p:nvSpPr>
            <p:cNvPr id="10" name="McK 4. Footnote">
              <a:extLst>
                <a:ext uri="{FF2B5EF4-FFF2-40B4-BE49-F238E27FC236}">
                  <a16:creationId xmlns:a16="http://schemas.microsoft.com/office/drawing/2014/main" id="{B5129BF1-FFEA-4873-8405-878D791C2C20}"/>
                </a:ext>
              </a:extLst>
            </p:cNvPr>
            <p:cNvSpPr txBox="1">
              <a:spLocks noChangeArrowheads="1"/>
            </p:cNvSpPr>
            <p:nvPr/>
          </p:nvSpPr>
          <p:spPr bwMode="auto">
            <a:xfrm>
              <a:off x="75" y="3831"/>
              <a:ext cx="5385" cy="95"/>
            </a:xfrm>
            <a:prstGeom prst="rect">
              <a:avLst/>
            </a:prstGeom>
            <a:noFill/>
            <a:ln>
              <a:noFill/>
            </a:ln>
            <a:effectLst/>
          </p:spPr>
          <p:txBody>
            <a:bodyPr lIns="0" tIns="0" rIns="0" bIns="0" anchor="b">
              <a:spAutoFit/>
            </a:bodyPr>
            <a:lstStyle>
              <a:lvl1pPr marL="104775" indent="-104775" defTabSz="895350">
                <a:defRPr sz="2400">
                  <a:solidFill>
                    <a:schemeClr val="tx1"/>
                  </a:solidFill>
                  <a:latin typeface="Arial" charset="0"/>
                </a:defRPr>
              </a:lvl1pPr>
              <a:lvl2pPr marL="1031875" defTabSz="895350">
                <a:defRPr sz="2400">
                  <a:solidFill>
                    <a:schemeClr val="tx1"/>
                  </a:solidFill>
                  <a:latin typeface="Arial" charset="0"/>
                </a:defRPr>
              </a:lvl2pPr>
              <a:lvl3pPr marL="1217613" defTabSz="895350">
                <a:defRPr sz="2400">
                  <a:solidFill>
                    <a:schemeClr val="tx1"/>
                  </a:solidFill>
                  <a:latin typeface="Arial" charset="0"/>
                </a:defRPr>
              </a:lvl3pPr>
              <a:lvl4pPr marL="1404938"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eaLnBrk="1" fontAlgn="auto" hangingPunct="1">
                <a:spcBef>
                  <a:spcPts val="0"/>
                </a:spcBef>
                <a:spcAft>
                  <a:spcPts val="0"/>
                </a:spcAft>
                <a:defRPr/>
              </a:pPr>
              <a:r>
                <a:rPr lang="en-US" sz="890" dirty="0">
                  <a:solidFill>
                    <a:srgbClr val="000000"/>
                  </a:solidFill>
                  <a:latin typeface="Arial"/>
                  <a:ea typeface="+mn-ea"/>
                </a:rPr>
                <a:t>1 Footnote</a:t>
              </a:r>
            </a:p>
          </p:txBody>
        </p:sp>
        <p:sp>
          <p:nvSpPr>
            <p:cNvPr id="11" name="McK 5. Source">
              <a:extLst>
                <a:ext uri="{FF2B5EF4-FFF2-40B4-BE49-F238E27FC236}">
                  <a16:creationId xmlns:a16="http://schemas.microsoft.com/office/drawing/2014/main" id="{E08DD520-95DE-4F87-9A02-E8C88FEF42D5}"/>
                </a:ext>
              </a:extLst>
            </p:cNvPr>
            <p:cNvSpPr>
              <a:spLocks noChangeArrowheads="1"/>
            </p:cNvSpPr>
            <p:nvPr/>
          </p:nvSpPr>
          <p:spPr bwMode="auto">
            <a:xfrm>
              <a:off x="75" y="4054"/>
              <a:ext cx="4323" cy="95"/>
            </a:xfrm>
            <a:prstGeom prst="rect">
              <a:avLst/>
            </a:prstGeom>
            <a:noFill/>
            <a:ln>
              <a:noFill/>
            </a:ln>
            <a:effectLst/>
          </p:spPr>
          <p:txBody>
            <a:bodyPr lIns="0" tIns="0" rIns="0" bIns="0" anchor="ctr">
              <a:spAutoFit/>
            </a:bodyPr>
            <a:lstStyle>
              <a:lvl1pPr marL="609600" indent="-609600" defTabSz="895350" eaLnBrk="0" hangingPunct="0">
                <a:tabLst>
                  <a:tab pos="612775" algn="l"/>
                </a:tabLst>
                <a:defRPr sz="1600">
                  <a:solidFill>
                    <a:schemeClr val="tx1"/>
                  </a:solidFill>
                  <a:latin typeface="Arial" pitchFamily="34" charset="0"/>
                  <a:ea typeface="ＭＳ Ｐゴシック" pitchFamily="34" charset="-128"/>
                </a:defRPr>
              </a:lvl1pPr>
              <a:lvl2pPr marL="742950" indent="-285750" defTabSz="895350" eaLnBrk="0" hangingPunct="0">
                <a:tabLst>
                  <a:tab pos="612775" algn="l"/>
                </a:tabLst>
                <a:defRPr sz="1600">
                  <a:solidFill>
                    <a:schemeClr val="tx1"/>
                  </a:solidFill>
                  <a:latin typeface="Arial" pitchFamily="34" charset="0"/>
                  <a:ea typeface="ＭＳ Ｐゴシック" pitchFamily="34" charset="-128"/>
                </a:defRPr>
              </a:lvl2pPr>
              <a:lvl3pPr marL="1143000" indent="-228600" defTabSz="895350" eaLnBrk="0" hangingPunct="0">
                <a:tabLst>
                  <a:tab pos="612775" algn="l"/>
                </a:tabLst>
                <a:defRPr sz="1600">
                  <a:solidFill>
                    <a:schemeClr val="tx1"/>
                  </a:solidFill>
                  <a:latin typeface="Arial" pitchFamily="34" charset="0"/>
                  <a:ea typeface="ＭＳ Ｐゴシック" pitchFamily="34" charset="-128"/>
                </a:defRPr>
              </a:lvl3pPr>
              <a:lvl4pPr marL="1600200" indent="-228600" defTabSz="895350" eaLnBrk="0" hangingPunct="0">
                <a:tabLst>
                  <a:tab pos="612775" algn="l"/>
                </a:tabLst>
                <a:defRPr sz="1600">
                  <a:solidFill>
                    <a:schemeClr val="tx1"/>
                  </a:solidFill>
                  <a:latin typeface="Arial" pitchFamily="34" charset="0"/>
                  <a:ea typeface="ＭＳ Ｐゴシック" pitchFamily="34" charset="-128"/>
                </a:defRPr>
              </a:lvl4pPr>
              <a:lvl5pPr marL="2057400" indent="-228600" defTabSz="895350" eaLnBrk="0" hangingPunct="0">
                <a:tabLst>
                  <a:tab pos="612775" algn="l"/>
                </a:tabLst>
                <a:defRPr sz="1600">
                  <a:solidFill>
                    <a:schemeClr val="tx1"/>
                  </a:solidFill>
                  <a:latin typeface="Arial" pitchFamily="34" charset="0"/>
                  <a:ea typeface="ＭＳ Ｐゴシック" pitchFamily="34" charset="-128"/>
                </a:defRPr>
              </a:lvl5pPr>
              <a:lvl6pPr marL="2514600" indent="-228600" defTabSz="895350" eaLnBrk="0" fontAlgn="base" hangingPunct="0">
                <a:spcBef>
                  <a:spcPct val="0"/>
                </a:spcBef>
                <a:spcAft>
                  <a:spcPct val="0"/>
                </a:spcAft>
                <a:tabLst>
                  <a:tab pos="612775" algn="l"/>
                </a:tabLst>
                <a:defRPr sz="1600">
                  <a:solidFill>
                    <a:schemeClr val="tx1"/>
                  </a:solidFill>
                  <a:latin typeface="Arial" pitchFamily="34" charset="0"/>
                  <a:ea typeface="ＭＳ Ｐゴシック" pitchFamily="34" charset="-128"/>
                </a:defRPr>
              </a:lvl6pPr>
              <a:lvl7pPr marL="2971800" indent="-228600" defTabSz="895350" eaLnBrk="0" fontAlgn="base" hangingPunct="0">
                <a:spcBef>
                  <a:spcPct val="0"/>
                </a:spcBef>
                <a:spcAft>
                  <a:spcPct val="0"/>
                </a:spcAft>
                <a:tabLst>
                  <a:tab pos="612775" algn="l"/>
                </a:tabLst>
                <a:defRPr sz="1600">
                  <a:solidFill>
                    <a:schemeClr val="tx1"/>
                  </a:solidFill>
                  <a:latin typeface="Arial" pitchFamily="34" charset="0"/>
                  <a:ea typeface="ＭＳ Ｐゴシック" pitchFamily="34" charset="-128"/>
                </a:defRPr>
              </a:lvl7pPr>
              <a:lvl8pPr marL="3429000" indent="-228600" defTabSz="895350" eaLnBrk="0" fontAlgn="base" hangingPunct="0">
                <a:spcBef>
                  <a:spcPct val="0"/>
                </a:spcBef>
                <a:spcAft>
                  <a:spcPct val="0"/>
                </a:spcAft>
                <a:tabLst>
                  <a:tab pos="612775" algn="l"/>
                </a:tabLst>
                <a:defRPr sz="1600">
                  <a:solidFill>
                    <a:schemeClr val="tx1"/>
                  </a:solidFill>
                  <a:latin typeface="Arial" pitchFamily="34" charset="0"/>
                  <a:ea typeface="ＭＳ Ｐゴシック" pitchFamily="34" charset="-128"/>
                </a:defRPr>
              </a:lvl8pPr>
              <a:lvl9pPr marL="3886200" indent="-228600" defTabSz="895350" eaLnBrk="0" fontAlgn="base" hangingPunct="0">
                <a:spcBef>
                  <a:spcPct val="0"/>
                </a:spcBef>
                <a:spcAft>
                  <a:spcPct val="0"/>
                </a:spcAft>
                <a:tabLst>
                  <a:tab pos="612775" algn="l"/>
                </a:tabLst>
                <a:defRPr sz="1600">
                  <a:solidFill>
                    <a:schemeClr val="tx1"/>
                  </a:solidFill>
                  <a:latin typeface="Arial" pitchFamily="34" charset="0"/>
                  <a:ea typeface="ＭＳ Ｐゴシック" pitchFamily="34" charset="-128"/>
                </a:defRPr>
              </a:lvl9pPr>
            </a:lstStyle>
            <a:p>
              <a:pPr eaLnBrk="1" fontAlgn="auto" hangingPunct="1">
                <a:spcBef>
                  <a:spcPts val="0"/>
                </a:spcBef>
                <a:spcAft>
                  <a:spcPts val="0"/>
                </a:spcAft>
                <a:defRPr/>
              </a:pPr>
              <a:r>
                <a:rPr lang="en-US" altLang="en-US" sz="890" dirty="0">
                  <a:solidFill>
                    <a:srgbClr val="000000"/>
                  </a:solidFill>
                  <a:cs typeface="Arial" pitchFamily="34" charset="0"/>
                </a:rPr>
                <a:t>SOURCE: Source</a:t>
              </a:r>
            </a:p>
          </p:txBody>
        </p:sp>
      </p:grpSp>
      <p:grpSp>
        <p:nvGrpSpPr>
          <p:cNvPr id="12" name="ACET" hidden="1">
            <a:extLst>
              <a:ext uri="{FF2B5EF4-FFF2-40B4-BE49-F238E27FC236}">
                <a16:creationId xmlns:a16="http://schemas.microsoft.com/office/drawing/2014/main" id="{D035E94B-48F1-4D95-9D63-CE40213D4DE7}"/>
              </a:ext>
            </a:extLst>
          </p:cNvPr>
          <p:cNvGrpSpPr>
            <a:grpSpLocks/>
          </p:cNvGrpSpPr>
          <p:nvPr/>
        </p:nvGrpSpPr>
        <p:grpSpPr bwMode="auto">
          <a:xfrm>
            <a:off x="1976438" y="1157288"/>
            <a:ext cx="5800725" cy="511175"/>
            <a:chOff x="915" y="714"/>
            <a:chExt cx="2686" cy="316"/>
          </a:xfrm>
        </p:grpSpPr>
        <p:cxnSp>
          <p:nvCxnSpPr>
            <p:cNvPr id="13" name="AutoShape 249">
              <a:extLst>
                <a:ext uri="{FF2B5EF4-FFF2-40B4-BE49-F238E27FC236}">
                  <a16:creationId xmlns:a16="http://schemas.microsoft.com/office/drawing/2014/main" id="{247D4654-8009-4E12-8B92-C4317E63CBEA}"/>
                </a:ext>
              </a:extLst>
            </p:cNvPr>
            <p:cNvCxnSpPr>
              <a:cxnSpLocks noChangeShapeType="1"/>
            </p:cNvCxnSpPr>
            <p:nvPr/>
          </p:nvCxnSpPr>
          <p:spPr bwMode="auto">
            <a:xfrm>
              <a:off x="915" y="1030"/>
              <a:ext cx="2686" cy="0"/>
            </a:xfrm>
            <a:prstGeom prst="straightConnector1">
              <a:avLst/>
            </a:prstGeom>
            <a:noFill/>
            <a:ln w="9525">
              <a:solidFill>
                <a:srgbClr val="808080"/>
              </a:solidFill>
              <a:round/>
              <a:headEnd/>
              <a:tailEnd/>
            </a:ln>
            <a:extLst>
              <a:ext uri="{909E8E84-426E-40dd-AFC4-6F175D3DCCD1}">
                <a14:hiddenFill xmlns:a14="http://schemas.microsoft.com/office/drawing/2010/main" xmlns="">
                  <a:noFill/>
                </a14:hiddenFill>
              </a:ext>
            </a:extLst>
          </p:spPr>
        </p:cxnSp>
        <p:sp>
          <p:nvSpPr>
            <p:cNvPr id="14" name="AutoShape 250">
              <a:extLst>
                <a:ext uri="{FF2B5EF4-FFF2-40B4-BE49-F238E27FC236}">
                  <a16:creationId xmlns:a16="http://schemas.microsoft.com/office/drawing/2014/main" id="{288F9545-95B0-4EF4-B61E-DDAF058A1BA1}"/>
                </a:ext>
              </a:extLst>
            </p:cNvPr>
            <p:cNvSpPr>
              <a:spLocks noChangeArrowheads="1"/>
            </p:cNvSpPr>
            <p:nvPr/>
          </p:nvSpPr>
          <p:spPr bwMode="auto">
            <a:xfrm>
              <a:off x="915" y="714"/>
              <a:ext cx="2686" cy="316"/>
            </a:xfrm>
            <a:prstGeom prst="leftRightArrow">
              <a:avLst>
                <a:gd name="adj1" fmla="val 100000"/>
                <a:gd name="adj2" fmla="val 0"/>
              </a:avLst>
            </a:prstGeom>
            <a:noFill/>
            <a:ln>
              <a:noFill/>
            </a:ln>
            <a:effectLst/>
          </p:spPr>
          <p:txBody>
            <a:bodyPr lIns="0" tIns="0" rIns="0" bIns="18288" anchor="b">
              <a:spAutoFit/>
            </a:bodyPr>
            <a:lstStyle>
              <a:lvl1pPr eaLnBrk="0" hangingPunct="0">
                <a:defRPr sz="1600">
                  <a:solidFill>
                    <a:schemeClr val="tx1"/>
                  </a:solidFill>
                  <a:latin typeface="Arial" pitchFamily="34" charset="0"/>
                  <a:ea typeface="ＭＳ Ｐゴシック" pitchFamily="34" charset="-128"/>
                </a:defRPr>
              </a:lvl1pPr>
              <a:lvl2pPr marL="742950" indent="-285750" eaLnBrk="0" hangingPunct="0">
                <a:defRPr sz="1600">
                  <a:solidFill>
                    <a:schemeClr val="tx1"/>
                  </a:solidFill>
                  <a:latin typeface="Arial" pitchFamily="34" charset="0"/>
                  <a:ea typeface="ＭＳ Ｐゴシック" pitchFamily="34" charset="-128"/>
                </a:defRPr>
              </a:lvl2pPr>
              <a:lvl3pPr marL="1143000" indent="-228600" eaLnBrk="0" hangingPunct="0">
                <a:defRPr sz="1600">
                  <a:solidFill>
                    <a:schemeClr val="tx1"/>
                  </a:solidFill>
                  <a:latin typeface="Arial" pitchFamily="34" charset="0"/>
                  <a:ea typeface="ＭＳ Ｐゴシック" pitchFamily="34" charset="-128"/>
                </a:defRPr>
              </a:lvl3pPr>
              <a:lvl4pPr marL="1600200" indent="-228600" eaLnBrk="0" hangingPunct="0">
                <a:defRPr sz="1600">
                  <a:solidFill>
                    <a:schemeClr val="tx1"/>
                  </a:solidFill>
                  <a:latin typeface="Arial" pitchFamily="34" charset="0"/>
                  <a:ea typeface="ＭＳ Ｐゴシック" pitchFamily="34" charset="-128"/>
                </a:defRPr>
              </a:lvl4pPr>
              <a:lvl5pPr marL="2057400" indent="-228600" eaLnBrk="0" hangingPunct="0">
                <a:defRPr sz="16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6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6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6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600">
                  <a:solidFill>
                    <a:schemeClr val="tx1"/>
                  </a:solidFill>
                  <a:latin typeface="Arial" pitchFamily="34" charset="0"/>
                  <a:ea typeface="ＭＳ Ｐゴシック" pitchFamily="34" charset="-128"/>
                </a:defRPr>
              </a:lvl9pPr>
            </a:lstStyle>
            <a:p>
              <a:pPr eaLnBrk="1" fontAlgn="auto" hangingPunct="1">
                <a:spcBef>
                  <a:spcPts val="0"/>
                </a:spcBef>
                <a:spcAft>
                  <a:spcPts val="0"/>
                </a:spcAft>
                <a:defRPr/>
              </a:pPr>
              <a:r>
                <a:rPr lang="en-US" altLang="en-US" sz="1423" b="1" dirty="0">
                  <a:solidFill>
                    <a:srgbClr val="000000"/>
                  </a:solidFill>
                  <a:cs typeface="Arial" pitchFamily="34" charset="0"/>
                </a:rPr>
                <a:t>Title</a:t>
              </a:r>
            </a:p>
            <a:p>
              <a:pPr eaLnBrk="1" fontAlgn="auto" hangingPunct="1">
                <a:spcBef>
                  <a:spcPts val="0"/>
                </a:spcBef>
                <a:spcAft>
                  <a:spcPts val="0"/>
                </a:spcAft>
                <a:defRPr/>
              </a:pPr>
              <a:r>
                <a:rPr lang="en-US" altLang="en-US" sz="1423" dirty="0">
                  <a:solidFill>
                    <a:srgbClr val="808080"/>
                  </a:solidFill>
                  <a:cs typeface="Arial" pitchFamily="34" charset="0"/>
                </a:rPr>
                <a:t>Unit of measure</a:t>
              </a:r>
            </a:p>
          </p:txBody>
        </p:sp>
      </p:grpSp>
      <p:sp>
        <p:nvSpPr>
          <p:cNvPr id="15" name="SlideLogoSeparator">
            <a:extLst>
              <a:ext uri="{FF2B5EF4-FFF2-40B4-BE49-F238E27FC236}">
                <a16:creationId xmlns:a16="http://schemas.microsoft.com/office/drawing/2014/main" id="{91D53AD0-FBC6-4D1D-8C6A-5A1BB1DFFC5C}"/>
              </a:ext>
            </a:extLst>
          </p:cNvPr>
          <p:cNvSpPr>
            <a:spLocks noChangeArrowheads="1"/>
          </p:cNvSpPr>
          <p:nvPr>
            <p:custDataLst>
              <p:tags r:id="rId4"/>
            </p:custDataLst>
          </p:nvPr>
        </p:nvSpPr>
        <p:spPr bwMode="auto">
          <a:xfrm>
            <a:off x="11453813" y="6534150"/>
            <a:ext cx="55562" cy="185738"/>
          </a:xfrm>
          <a:prstGeom prst="rect">
            <a:avLst/>
          </a:prstGeom>
          <a:noFill/>
          <a:ln>
            <a:noFill/>
          </a:ln>
          <a:effectLst/>
        </p:spPr>
        <p:txBody>
          <a:bodyPr wrap="none" lIns="0" tIns="0" rIns="0" bIns="0" anchor="ctr"/>
          <a:lstStyle>
            <a:lvl1pPr defTabSz="895350" eaLnBrk="0" hangingPunct="0">
              <a:defRPr sz="1600">
                <a:solidFill>
                  <a:schemeClr val="tx1"/>
                </a:solidFill>
                <a:latin typeface="Arial" pitchFamily="34" charset="0"/>
                <a:ea typeface="ＭＳ Ｐゴシック" pitchFamily="34" charset="-128"/>
              </a:defRPr>
            </a:lvl1pPr>
            <a:lvl2pPr marL="742950" indent="-285750" defTabSz="895350" eaLnBrk="0" hangingPunct="0">
              <a:defRPr sz="1600">
                <a:solidFill>
                  <a:schemeClr val="tx1"/>
                </a:solidFill>
                <a:latin typeface="Arial" pitchFamily="34" charset="0"/>
                <a:ea typeface="ＭＳ Ｐゴシック" pitchFamily="34" charset="-128"/>
              </a:defRPr>
            </a:lvl2pPr>
            <a:lvl3pPr marL="1143000" indent="-228600" defTabSz="895350" eaLnBrk="0" hangingPunct="0">
              <a:defRPr sz="1600">
                <a:solidFill>
                  <a:schemeClr val="tx1"/>
                </a:solidFill>
                <a:latin typeface="Arial" pitchFamily="34" charset="0"/>
                <a:ea typeface="ＭＳ Ｐゴシック" pitchFamily="34" charset="-128"/>
              </a:defRPr>
            </a:lvl3pPr>
            <a:lvl4pPr marL="1600200" indent="-228600" defTabSz="895350" eaLnBrk="0" hangingPunct="0">
              <a:defRPr sz="1600">
                <a:solidFill>
                  <a:schemeClr val="tx1"/>
                </a:solidFill>
                <a:latin typeface="Arial" pitchFamily="34" charset="0"/>
                <a:ea typeface="ＭＳ Ｐゴシック" pitchFamily="34" charset="-128"/>
              </a:defRPr>
            </a:lvl4pPr>
            <a:lvl5pPr marL="2057400" indent="-228600" defTabSz="895350" eaLnBrk="0" hangingPunct="0">
              <a:defRPr sz="1600">
                <a:solidFill>
                  <a:schemeClr val="tx1"/>
                </a:solidFill>
                <a:latin typeface="Arial" pitchFamily="34" charset="0"/>
                <a:ea typeface="ＭＳ Ｐゴシック" pitchFamily="34" charset="-128"/>
              </a:defRPr>
            </a:lvl5pPr>
            <a:lvl6pPr marL="2514600" indent="-228600" defTabSz="895350" eaLnBrk="0" fontAlgn="base" hangingPunct="0">
              <a:spcBef>
                <a:spcPct val="0"/>
              </a:spcBef>
              <a:spcAft>
                <a:spcPct val="0"/>
              </a:spcAft>
              <a:defRPr sz="1600">
                <a:solidFill>
                  <a:schemeClr val="tx1"/>
                </a:solidFill>
                <a:latin typeface="Arial" pitchFamily="34" charset="0"/>
                <a:ea typeface="ＭＳ Ｐゴシック" pitchFamily="34" charset="-128"/>
              </a:defRPr>
            </a:lvl6pPr>
            <a:lvl7pPr marL="2971800" indent="-228600" defTabSz="895350" eaLnBrk="0" fontAlgn="base" hangingPunct="0">
              <a:spcBef>
                <a:spcPct val="0"/>
              </a:spcBef>
              <a:spcAft>
                <a:spcPct val="0"/>
              </a:spcAft>
              <a:defRPr sz="1600">
                <a:solidFill>
                  <a:schemeClr val="tx1"/>
                </a:solidFill>
                <a:latin typeface="Arial" pitchFamily="34" charset="0"/>
                <a:ea typeface="ＭＳ Ｐゴシック" pitchFamily="34" charset="-128"/>
              </a:defRPr>
            </a:lvl7pPr>
            <a:lvl8pPr marL="3429000" indent="-228600" defTabSz="895350" eaLnBrk="0" fontAlgn="base" hangingPunct="0">
              <a:spcBef>
                <a:spcPct val="0"/>
              </a:spcBef>
              <a:spcAft>
                <a:spcPct val="0"/>
              </a:spcAft>
              <a:defRPr sz="1600">
                <a:solidFill>
                  <a:schemeClr val="tx1"/>
                </a:solidFill>
                <a:latin typeface="Arial" pitchFamily="34" charset="0"/>
                <a:ea typeface="ＭＳ Ｐゴシック" pitchFamily="34" charset="-128"/>
              </a:defRPr>
            </a:lvl8pPr>
            <a:lvl9pPr marL="3886200" indent="-228600" defTabSz="895350" eaLnBrk="0" fontAlgn="base" hangingPunct="0">
              <a:spcBef>
                <a:spcPct val="0"/>
              </a:spcBef>
              <a:spcAft>
                <a:spcPct val="0"/>
              </a:spcAft>
              <a:defRPr sz="1600">
                <a:solidFill>
                  <a:schemeClr val="tx1"/>
                </a:solidFill>
                <a:latin typeface="Arial" pitchFamily="34" charset="0"/>
                <a:ea typeface="ＭＳ Ｐゴシック" pitchFamily="34" charset="-128"/>
              </a:defRPr>
            </a:lvl9pPr>
          </a:lstStyle>
          <a:p>
            <a:pPr algn="r" eaLnBrk="1" fontAlgn="auto" hangingPunct="1">
              <a:spcBef>
                <a:spcPts val="0"/>
              </a:spcBef>
              <a:spcAft>
                <a:spcPts val="0"/>
              </a:spcAft>
              <a:defRPr/>
            </a:pPr>
            <a:r>
              <a:rPr lang="en-US" altLang="en-US" sz="1067" dirty="0">
                <a:solidFill>
                  <a:srgbClr val="FFFFFF"/>
                </a:solidFill>
                <a:cs typeface="Arial" pitchFamily="34" charset="0"/>
              </a:rPr>
              <a:t>|</a:t>
            </a:r>
          </a:p>
        </p:txBody>
      </p:sp>
      <p:sp>
        <p:nvSpPr>
          <p:cNvPr id="16" name="Rectangle 2">
            <a:extLst>
              <a:ext uri="{FF2B5EF4-FFF2-40B4-BE49-F238E27FC236}">
                <a16:creationId xmlns:a16="http://schemas.microsoft.com/office/drawing/2014/main" id="{4F22876D-633F-4BFD-A1A7-FEBCF6B4DA60}"/>
              </a:ext>
            </a:extLst>
          </p:cNvPr>
          <p:cNvSpPr>
            <a:spLocks noChangeArrowheads="1"/>
          </p:cNvSpPr>
          <p:nvPr/>
        </p:nvSpPr>
        <p:spPr bwMode="auto">
          <a:xfrm>
            <a:off x="5799138" y="3255963"/>
            <a:ext cx="390525" cy="303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2930" tIns="41466" rIns="82930" bIns="41466">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1D27E5E2-AE7B-4058-B82C-C84BFD7190AC}" type="slidenum">
              <a:rPr lang="en-US" altLang="en-US" sz="1400">
                <a:solidFill>
                  <a:srgbClr val="FFFFFF"/>
                </a:solidFill>
              </a:rPr>
              <a:pPr eaLnBrk="1" hangingPunct="1"/>
              <a:t>‹#›</a:t>
            </a:fld>
            <a:endParaRPr lang="en-US" altLang="en-US" sz="1400">
              <a:solidFill>
                <a:srgbClr val="000000"/>
              </a:solidFill>
            </a:endParaRPr>
          </a:p>
        </p:txBody>
      </p:sp>
      <p:sp>
        <p:nvSpPr>
          <p:cNvPr id="17" name="Rectangle 3">
            <a:extLst>
              <a:ext uri="{FF2B5EF4-FFF2-40B4-BE49-F238E27FC236}">
                <a16:creationId xmlns:a16="http://schemas.microsoft.com/office/drawing/2014/main" id="{82650C79-88AE-45AF-99A9-470687FDF701}"/>
              </a:ext>
            </a:extLst>
          </p:cNvPr>
          <p:cNvSpPr>
            <a:spLocks noChangeArrowheads="1"/>
          </p:cNvSpPr>
          <p:nvPr/>
        </p:nvSpPr>
        <p:spPr bwMode="auto">
          <a:xfrm>
            <a:off x="5799138" y="3255963"/>
            <a:ext cx="390525" cy="303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2930" tIns="41466" rIns="82930" bIns="41466">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3BB4E7E5-CC2F-431B-BD9A-66C00E0954A6}" type="slidenum">
              <a:rPr lang="en-US" altLang="en-US" sz="1400">
                <a:solidFill>
                  <a:srgbClr val="FFFFFF"/>
                </a:solidFill>
              </a:rPr>
              <a:pPr eaLnBrk="1" hangingPunct="1"/>
              <a:t>‹#›</a:t>
            </a:fld>
            <a:endParaRPr lang="en-US" altLang="en-US" sz="1400">
              <a:solidFill>
                <a:srgbClr val="000000"/>
              </a:solidFill>
            </a:endParaRPr>
          </a:p>
        </p:txBody>
      </p:sp>
      <p:sp>
        <p:nvSpPr>
          <p:cNvPr id="18" name="Rectangle 3">
            <a:extLst>
              <a:ext uri="{FF2B5EF4-FFF2-40B4-BE49-F238E27FC236}">
                <a16:creationId xmlns:a16="http://schemas.microsoft.com/office/drawing/2014/main" id="{9F43091A-E729-471A-8290-C4778120D623}"/>
              </a:ext>
            </a:extLst>
          </p:cNvPr>
          <p:cNvSpPr>
            <a:spLocks noChangeArrowheads="1"/>
          </p:cNvSpPr>
          <p:nvPr userDrawn="1">
            <p:custDataLst>
              <p:tags r:id="rId5"/>
            </p:custDataLst>
          </p:nvPr>
        </p:nvSpPr>
        <p:spPr bwMode="auto">
          <a:xfrm>
            <a:off x="0" y="0"/>
            <a:ext cx="12192000" cy="5165725"/>
          </a:xfrm>
          <a:prstGeom prst="rect">
            <a:avLst/>
          </a:prstGeom>
          <a:solidFill>
            <a:schemeClr val="tx2"/>
          </a:solidFill>
          <a:ln>
            <a:noFill/>
          </a:ln>
        </p:spPr>
        <p:txBody>
          <a:bodyPr wrap="none" anchor="ct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fontAlgn="auto" hangingPunct="1">
              <a:spcBef>
                <a:spcPts val="0"/>
              </a:spcBef>
              <a:spcAft>
                <a:spcPts val="0"/>
              </a:spcAft>
              <a:defRPr/>
            </a:pPr>
            <a:endParaRPr lang="fr-FR" altLang="en-US" sz="1800" b="1" i="1" baseline="-25000" dirty="0">
              <a:solidFill>
                <a:srgbClr val="000000"/>
              </a:solidFill>
            </a:endParaRPr>
          </a:p>
        </p:txBody>
      </p:sp>
      <p:sp>
        <p:nvSpPr>
          <p:cNvPr id="35845" name="Rectangle 5"/>
          <p:cNvSpPr>
            <a:spLocks noGrp="1" noChangeArrowheads="1"/>
          </p:cNvSpPr>
          <p:nvPr>
            <p:ph type="ctrTitle" sz="quarter"/>
          </p:nvPr>
        </p:nvSpPr>
        <p:spPr bwMode="auto">
          <a:xfrm>
            <a:off x="948267" y="1373188"/>
            <a:ext cx="10363200" cy="3230562"/>
          </a:xfrm>
          <a:prstGeom prst="rect">
            <a:avLst/>
          </a:prstGeom>
          <a:noFill/>
        </p:spPr>
        <p:txBody>
          <a:bodyPr anchor="b"/>
          <a:lstStyle>
            <a:lvl1pPr marL="0" indent="0" algn="l">
              <a:tabLst/>
              <a:defRPr sz="1100" b="1">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41200094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223244831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graphicFrame>
        <p:nvGraphicFramePr>
          <p:cNvPr id="4" name="Object 1" hidden="1">
            <a:extLst>
              <a:ext uri="{FF2B5EF4-FFF2-40B4-BE49-F238E27FC236}">
                <a16:creationId xmlns:a16="http://schemas.microsoft.com/office/drawing/2014/main" id="{E4428B19-8FF4-4F3A-A583-2738AF33AEB6}"/>
              </a:ext>
            </a:extLst>
          </p:cNvPr>
          <p:cNvGraphicFramePr>
            <a:graphicFrameLocks noChangeAspect="1"/>
          </p:cNvGraphicFramePr>
          <p:nvPr>
            <p:custDataLst>
              <p:tags r:id="rId2"/>
            </p:custDataLst>
          </p:nvPr>
        </p:nvGraphicFramePr>
        <p:xfrm>
          <a:off x="0" y="0"/>
          <a:ext cx="215900" cy="161925"/>
        </p:xfrm>
        <a:graphic>
          <a:graphicData uri="http://schemas.openxmlformats.org/presentationml/2006/ole">
            <mc:AlternateContent xmlns:mc="http://schemas.openxmlformats.org/markup-compatibility/2006">
              <mc:Choice xmlns:v="urn:schemas-microsoft-com:vml" Requires="v">
                <p:oleObj spid="_x0000_s31234" name="think-cell Slide" r:id="rId7" imgW="38100" imgH="38100" progId="TCLayout.ActiveDocument.1">
                  <p:embed/>
                </p:oleObj>
              </mc:Choice>
              <mc:Fallback>
                <p:oleObj name="think-cell Slide" r:id="rId7" imgW="38100" imgH="38100" progId="TCLayout.ActiveDocument.1">
                  <p:embed/>
                  <p:pic>
                    <p:nvPicPr>
                      <p:cNvPr id="138242" name="Object 1" hidden="1">
                        <a:extLst>
                          <a:ext uri="{FF2B5EF4-FFF2-40B4-BE49-F238E27FC236}">
                            <a16:creationId xmlns:a16="http://schemas.microsoft.com/office/drawing/2014/main" id="{82FC176D-3CDB-49EC-AA75-77EDCEDD36B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0"/>
                        <a:ext cx="215900" cy="161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5" name="Rectangle 4" hidden="1">
            <a:extLst>
              <a:ext uri="{FF2B5EF4-FFF2-40B4-BE49-F238E27FC236}">
                <a16:creationId xmlns:a16="http://schemas.microsoft.com/office/drawing/2014/main" id="{8B40090E-3614-48FC-9074-1D9C8EB2C416}"/>
              </a:ext>
            </a:extLst>
          </p:cNvPr>
          <p:cNvSpPr/>
          <p:nvPr userDrawn="1">
            <p:custDataLst>
              <p:tags r:id="rId3"/>
            </p:custDataLst>
          </p:nvPr>
        </p:nvSpPr>
        <p:spPr>
          <a:xfrm>
            <a:off x="0" y="0"/>
            <a:ext cx="141288" cy="158750"/>
          </a:xfrm>
          <a:prstGeom prst="rect">
            <a:avLst/>
          </a:prstGeom>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eaLnBrk="1" fontAlgn="auto" hangingPunct="1">
              <a:spcBef>
                <a:spcPts val="0"/>
              </a:spcBef>
              <a:spcAft>
                <a:spcPts val="0"/>
              </a:spcAft>
              <a:defRPr/>
            </a:pPr>
            <a:endParaRPr lang="en-US" sz="1901" b="1" dirty="0">
              <a:solidFill>
                <a:schemeClr val="tx1"/>
              </a:solidFill>
              <a:ea typeface="Arial Unicode MS"/>
              <a:sym typeface="Arial" panose="020B0604020202020204" pitchFamily="34" charset="0"/>
            </a:endParaRPr>
          </a:p>
        </p:txBody>
      </p:sp>
      <p:sp>
        <p:nvSpPr>
          <p:cNvPr id="6" name="SlideBottomBar">
            <a:extLst>
              <a:ext uri="{FF2B5EF4-FFF2-40B4-BE49-F238E27FC236}">
                <a16:creationId xmlns:a16="http://schemas.microsoft.com/office/drawing/2014/main" id="{3F984848-EEA5-4550-9AFF-C5675E0D1D70}"/>
              </a:ext>
            </a:extLst>
          </p:cNvPr>
          <p:cNvSpPr>
            <a:spLocks noChangeArrowheads="1"/>
          </p:cNvSpPr>
          <p:nvPr/>
        </p:nvSpPr>
        <p:spPr bwMode="auto">
          <a:xfrm>
            <a:off x="0" y="6429375"/>
            <a:ext cx="12192000" cy="430213"/>
          </a:xfrm>
          <a:prstGeom prst="rect">
            <a:avLst/>
          </a:prstGeom>
          <a:solidFill>
            <a:schemeClr val="tx2"/>
          </a:solidFill>
          <a:ln>
            <a:noFill/>
          </a:ln>
        </p:spPr>
        <p:txBody>
          <a:bodyPr wrap="none" lIns="82930" tIns="41466" rIns="82930" bIns="41466" anchor="ctr"/>
          <a:lstStyle>
            <a:lvl1pPr eaLnBrk="0" hangingPunct="0">
              <a:defRPr sz="1600">
                <a:solidFill>
                  <a:schemeClr val="tx1"/>
                </a:solidFill>
                <a:latin typeface="Arial" pitchFamily="34" charset="0"/>
                <a:ea typeface="ＭＳ Ｐゴシック" pitchFamily="34" charset="-128"/>
              </a:defRPr>
            </a:lvl1pPr>
            <a:lvl2pPr marL="742950" indent="-285750" eaLnBrk="0" hangingPunct="0">
              <a:defRPr sz="1600">
                <a:solidFill>
                  <a:schemeClr val="tx1"/>
                </a:solidFill>
                <a:latin typeface="Arial" pitchFamily="34" charset="0"/>
                <a:ea typeface="ＭＳ Ｐゴシック" pitchFamily="34" charset="-128"/>
              </a:defRPr>
            </a:lvl2pPr>
            <a:lvl3pPr marL="1143000" indent="-228600" eaLnBrk="0" hangingPunct="0">
              <a:defRPr sz="1600">
                <a:solidFill>
                  <a:schemeClr val="tx1"/>
                </a:solidFill>
                <a:latin typeface="Arial" pitchFamily="34" charset="0"/>
                <a:ea typeface="ＭＳ Ｐゴシック" pitchFamily="34" charset="-128"/>
              </a:defRPr>
            </a:lvl3pPr>
            <a:lvl4pPr marL="1600200" indent="-228600" eaLnBrk="0" hangingPunct="0">
              <a:defRPr sz="1600">
                <a:solidFill>
                  <a:schemeClr val="tx1"/>
                </a:solidFill>
                <a:latin typeface="Arial" pitchFamily="34" charset="0"/>
                <a:ea typeface="ＭＳ Ｐゴシック" pitchFamily="34" charset="-128"/>
              </a:defRPr>
            </a:lvl4pPr>
            <a:lvl5pPr marL="2057400" indent="-228600" eaLnBrk="0" hangingPunct="0">
              <a:defRPr sz="16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6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6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6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600">
                <a:solidFill>
                  <a:schemeClr val="tx1"/>
                </a:solidFill>
                <a:latin typeface="Arial" pitchFamily="34" charset="0"/>
                <a:ea typeface="ＭＳ Ｐゴシック" pitchFamily="34" charset="-128"/>
              </a:defRPr>
            </a:lvl9pPr>
          </a:lstStyle>
          <a:p>
            <a:pPr eaLnBrk="1" fontAlgn="auto" hangingPunct="1">
              <a:spcBef>
                <a:spcPts val="0"/>
              </a:spcBef>
              <a:spcAft>
                <a:spcPts val="0"/>
              </a:spcAft>
              <a:defRPr/>
            </a:pPr>
            <a:endParaRPr lang="en-US" altLang="en-US" sz="1423" dirty="0">
              <a:solidFill>
                <a:srgbClr val="000000"/>
              </a:solidFill>
              <a:cs typeface="Arial" pitchFamily="34" charset="0"/>
            </a:endParaRPr>
          </a:p>
        </p:txBody>
      </p:sp>
      <p:sp>
        <p:nvSpPr>
          <p:cNvPr id="7" name="doc id">
            <a:extLst>
              <a:ext uri="{FF2B5EF4-FFF2-40B4-BE49-F238E27FC236}">
                <a16:creationId xmlns:a16="http://schemas.microsoft.com/office/drawing/2014/main" id="{A9FEE8E5-5226-4C1F-ABF3-4D7557A04B4E}"/>
              </a:ext>
            </a:extLst>
          </p:cNvPr>
          <p:cNvSpPr>
            <a:spLocks noChangeArrowheads="1"/>
          </p:cNvSpPr>
          <p:nvPr/>
        </p:nvSpPr>
        <p:spPr bwMode="auto">
          <a:xfrm>
            <a:off x="10995025" y="36513"/>
            <a:ext cx="895350" cy="125412"/>
          </a:xfrm>
          <a:prstGeom prst="rect">
            <a:avLst/>
          </a:prstGeom>
          <a:noFill/>
          <a:ln>
            <a:noFill/>
          </a:ln>
          <a:effectLst/>
        </p:spPr>
        <p:txBody>
          <a:bodyPr wrap="none" lIns="0" tIns="0" rIns="0" bIns="0"/>
          <a:lstStyle>
            <a:lvl1pPr defTabSz="895350" eaLnBrk="0" hangingPunct="0">
              <a:defRPr sz="1600">
                <a:solidFill>
                  <a:schemeClr val="tx1"/>
                </a:solidFill>
                <a:latin typeface="Arial" pitchFamily="34" charset="0"/>
                <a:ea typeface="ＭＳ Ｐゴシック" pitchFamily="34" charset="-128"/>
              </a:defRPr>
            </a:lvl1pPr>
            <a:lvl2pPr marL="742950" indent="-285750" defTabSz="895350" eaLnBrk="0" hangingPunct="0">
              <a:defRPr sz="1600">
                <a:solidFill>
                  <a:schemeClr val="tx1"/>
                </a:solidFill>
                <a:latin typeface="Arial" pitchFamily="34" charset="0"/>
                <a:ea typeface="ＭＳ Ｐゴシック" pitchFamily="34" charset="-128"/>
              </a:defRPr>
            </a:lvl2pPr>
            <a:lvl3pPr marL="1143000" indent="-228600" defTabSz="895350" eaLnBrk="0" hangingPunct="0">
              <a:defRPr sz="1600">
                <a:solidFill>
                  <a:schemeClr val="tx1"/>
                </a:solidFill>
                <a:latin typeface="Arial" pitchFamily="34" charset="0"/>
                <a:ea typeface="ＭＳ Ｐゴシック" pitchFamily="34" charset="-128"/>
              </a:defRPr>
            </a:lvl3pPr>
            <a:lvl4pPr marL="1600200" indent="-228600" defTabSz="895350" eaLnBrk="0" hangingPunct="0">
              <a:defRPr sz="1600">
                <a:solidFill>
                  <a:schemeClr val="tx1"/>
                </a:solidFill>
                <a:latin typeface="Arial" pitchFamily="34" charset="0"/>
                <a:ea typeface="ＭＳ Ｐゴシック" pitchFamily="34" charset="-128"/>
              </a:defRPr>
            </a:lvl4pPr>
            <a:lvl5pPr marL="2057400" indent="-228600" defTabSz="895350" eaLnBrk="0" hangingPunct="0">
              <a:defRPr sz="1600">
                <a:solidFill>
                  <a:schemeClr val="tx1"/>
                </a:solidFill>
                <a:latin typeface="Arial" pitchFamily="34" charset="0"/>
                <a:ea typeface="ＭＳ Ｐゴシック" pitchFamily="34" charset="-128"/>
              </a:defRPr>
            </a:lvl5pPr>
            <a:lvl6pPr marL="2514600" indent="-228600" defTabSz="895350" eaLnBrk="0" fontAlgn="base" hangingPunct="0">
              <a:spcBef>
                <a:spcPct val="0"/>
              </a:spcBef>
              <a:spcAft>
                <a:spcPct val="0"/>
              </a:spcAft>
              <a:defRPr sz="1600">
                <a:solidFill>
                  <a:schemeClr val="tx1"/>
                </a:solidFill>
                <a:latin typeface="Arial" pitchFamily="34" charset="0"/>
                <a:ea typeface="ＭＳ Ｐゴシック" pitchFamily="34" charset="-128"/>
              </a:defRPr>
            </a:lvl6pPr>
            <a:lvl7pPr marL="2971800" indent="-228600" defTabSz="895350" eaLnBrk="0" fontAlgn="base" hangingPunct="0">
              <a:spcBef>
                <a:spcPct val="0"/>
              </a:spcBef>
              <a:spcAft>
                <a:spcPct val="0"/>
              </a:spcAft>
              <a:defRPr sz="1600">
                <a:solidFill>
                  <a:schemeClr val="tx1"/>
                </a:solidFill>
                <a:latin typeface="Arial" pitchFamily="34" charset="0"/>
                <a:ea typeface="ＭＳ Ｐゴシック" pitchFamily="34" charset="-128"/>
              </a:defRPr>
            </a:lvl7pPr>
            <a:lvl8pPr marL="3429000" indent="-228600" defTabSz="895350" eaLnBrk="0" fontAlgn="base" hangingPunct="0">
              <a:spcBef>
                <a:spcPct val="0"/>
              </a:spcBef>
              <a:spcAft>
                <a:spcPct val="0"/>
              </a:spcAft>
              <a:defRPr sz="1600">
                <a:solidFill>
                  <a:schemeClr val="tx1"/>
                </a:solidFill>
                <a:latin typeface="Arial" pitchFamily="34" charset="0"/>
                <a:ea typeface="ＭＳ Ｐゴシック" pitchFamily="34" charset="-128"/>
              </a:defRPr>
            </a:lvl8pPr>
            <a:lvl9pPr marL="3886200" indent="-228600" defTabSz="895350" eaLnBrk="0" fontAlgn="base" hangingPunct="0">
              <a:spcBef>
                <a:spcPct val="0"/>
              </a:spcBef>
              <a:spcAft>
                <a:spcPct val="0"/>
              </a:spcAft>
              <a:defRPr sz="1600">
                <a:solidFill>
                  <a:schemeClr val="tx1"/>
                </a:solidFill>
                <a:latin typeface="Arial" pitchFamily="34" charset="0"/>
                <a:ea typeface="ＭＳ Ｐゴシック" pitchFamily="34" charset="-128"/>
              </a:defRPr>
            </a:lvl9pPr>
          </a:lstStyle>
          <a:p>
            <a:pPr algn="r" eaLnBrk="1" fontAlgn="auto" hangingPunct="1">
              <a:spcBef>
                <a:spcPts val="0"/>
              </a:spcBef>
              <a:spcAft>
                <a:spcPts val="0"/>
              </a:spcAft>
              <a:defRPr/>
            </a:pPr>
            <a:endParaRPr lang="en-US" altLang="en-US" sz="711" dirty="0">
              <a:solidFill>
                <a:srgbClr val="000000"/>
              </a:solidFill>
              <a:cs typeface="Arial" pitchFamily="34" charset="0"/>
            </a:endParaRPr>
          </a:p>
        </p:txBody>
      </p:sp>
      <p:sp>
        <p:nvSpPr>
          <p:cNvPr id="8" name="McK 1. On-page tracker" hidden="1">
            <a:extLst>
              <a:ext uri="{FF2B5EF4-FFF2-40B4-BE49-F238E27FC236}">
                <a16:creationId xmlns:a16="http://schemas.microsoft.com/office/drawing/2014/main" id="{F4A089CC-6462-4A8B-BE63-465A2E4F5FB8}"/>
              </a:ext>
            </a:extLst>
          </p:cNvPr>
          <p:cNvSpPr>
            <a:spLocks noChangeArrowheads="1"/>
          </p:cNvSpPr>
          <p:nvPr/>
        </p:nvSpPr>
        <p:spPr bwMode="auto">
          <a:xfrm>
            <a:off x="161925" y="26988"/>
            <a:ext cx="763588" cy="192087"/>
          </a:xfrm>
          <a:prstGeom prst="rect">
            <a:avLst/>
          </a:prstGeom>
          <a:noFill/>
          <a:ln>
            <a:noFill/>
          </a:ln>
          <a:effectLst/>
        </p:spPr>
        <p:txBody>
          <a:bodyPr lIns="0" tIns="0" rIns="0" bIns="0">
            <a:spAutoFit/>
          </a:bodyPr>
          <a:lstStyle>
            <a:lvl1pPr eaLnBrk="0" hangingPunct="0">
              <a:defRPr sz="1600">
                <a:solidFill>
                  <a:schemeClr val="tx1"/>
                </a:solidFill>
                <a:latin typeface="Arial" pitchFamily="34" charset="0"/>
                <a:ea typeface="ＭＳ Ｐゴシック" pitchFamily="34" charset="-128"/>
              </a:defRPr>
            </a:lvl1pPr>
            <a:lvl2pPr marL="742950" indent="-285750" eaLnBrk="0" hangingPunct="0">
              <a:defRPr sz="1600">
                <a:solidFill>
                  <a:schemeClr val="tx1"/>
                </a:solidFill>
                <a:latin typeface="Arial" pitchFamily="34" charset="0"/>
                <a:ea typeface="ＭＳ Ｐゴシック" pitchFamily="34" charset="-128"/>
              </a:defRPr>
            </a:lvl2pPr>
            <a:lvl3pPr marL="1143000" indent="-228600" eaLnBrk="0" hangingPunct="0">
              <a:defRPr sz="1600">
                <a:solidFill>
                  <a:schemeClr val="tx1"/>
                </a:solidFill>
                <a:latin typeface="Arial" pitchFamily="34" charset="0"/>
                <a:ea typeface="ＭＳ Ｐゴシック" pitchFamily="34" charset="-128"/>
              </a:defRPr>
            </a:lvl3pPr>
            <a:lvl4pPr marL="1600200" indent="-228600" eaLnBrk="0" hangingPunct="0">
              <a:defRPr sz="1600">
                <a:solidFill>
                  <a:schemeClr val="tx1"/>
                </a:solidFill>
                <a:latin typeface="Arial" pitchFamily="34" charset="0"/>
                <a:ea typeface="ＭＳ Ｐゴシック" pitchFamily="34" charset="-128"/>
              </a:defRPr>
            </a:lvl4pPr>
            <a:lvl5pPr marL="2057400" indent="-228600" eaLnBrk="0" hangingPunct="0">
              <a:defRPr sz="16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6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6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6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600">
                <a:solidFill>
                  <a:schemeClr val="tx1"/>
                </a:solidFill>
                <a:latin typeface="Arial" pitchFamily="34" charset="0"/>
                <a:ea typeface="ＭＳ Ｐゴシック" pitchFamily="34" charset="-128"/>
              </a:defRPr>
            </a:lvl9pPr>
          </a:lstStyle>
          <a:p>
            <a:pPr eaLnBrk="1" fontAlgn="auto" hangingPunct="1">
              <a:spcBef>
                <a:spcPts val="0"/>
              </a:spcBef>
              <a:spcAft>
                <a:spcPts val="0"/>
              </a:spcAft>
              <a:defRPr/>
            </a:pPr>
            <a:r>
              <a:rPr lang="en-US" altLang="en-US" sz="1244" dirty="0">
                <a:solidFill>
                  <a:srgbClr val="808080"/>
                </a:solidFill>
                <a:cs typeface="Arial" pitchFamily="34" charset="0"/>
              </a:rPr>
              <a:t>TRACKER</a:t>
            </a:r>
          </a:p>
        </p:txBody>
      </p:sp>
      <p:sp>
        <p:nvSpPr>
          <p:cNvPr id="9" name="McK 3. Unit of measure" hidden="1">
            <a:extLst>
              <a:ext uri="{FF2B5EF4-FFF2-40B4-BE49-F238E27FC236}">
                <a16:creationId xmlns:a16="http://schemas.microsoft.com/office/drawing/2014/main" id="{568B82A6-1287-45C0-8B87-0D5690946263}"/>
              </a:ext>
            </a:extLst>
          </p:cNvPr>
          <p:cNvSpPr txBox="1">
            <a:spLocks noChangeArrowheads="1"/>
          </p:cNvSpPr>
          <p:nvPr/>
        </p:nvSpPr>
        <p:spPr bwMode="auto">
          <a:xfrm>
            <a:off x="161925" y="542925"/>
            <a:ext cx="11725275" cy="219075"/>
          </a:xfrm>
          <a:prstGeom prst="rect">
            <a:avLst/>
          </a:prstGeom>
          <a:noFill/>
          <a:ln>
            <a:noFill/>
          </a:ln>
          <a:effectLst/>
        </p:spPr>
        <p:txBody>
          <a:bodyPr lIns="0" tIns="0" rIns="0" bIns="0">
            <a:spAutoFit/>
          </a:bodyPr>
          <a:lstStyle>
            <a:lvl1pPr defTabSz="895350">
              <a:defRPr sz="2400">
                <a:solidFill>
                  <a:schemeClr val="tx1"/>
                </a:solidFill>
                <a:latin typeface="Arial" charset="0"/>
              </a:defRPr>
            </a:lvl1pPr>
            <a:lvl2pPr marL="447675" defTabSz="895350">
              <a:defRPr sz="2400">
                <a:solidFill>
                  <a:schemeClr val="tx1"/>
                </a:solidFill>
                <a:latin typeface="Arial" charset="0"/>
              </a:defRPr>
            </a:lvl2pPr>
            <a:lvl3pPr marL="895350" defTabSz="895350">
              <a:defRPr sz="2400">
                <a:solidFill>
                  <a:schemeClr val="tx1"/>
                </a:solidFill>
                <a:latin typeface="Arial" charset="0"/>
              </a:defRPr>
            </a:lvl3pPr>
            <a:lvl4pPr marL="1344613"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eaLnBrk="1" fontAlgn="auto" hangingPunct="1">
              <a:spcBef>
                <a:spcPts val="0"/>
              </a:spcBef>
              <a:spcAft>
                <a:spcPts val="0"/>
              </a:spcAft>
              <a:defRPr/>
            </a:pPr>
            <a:r>
              <a:rPr lang="en-US" sz="1423" dirty="0">
                <a:solidFill>
                  <a:srgbClr val="808080"/>
                </a:solidFill>
                <a:latin typeface="Arial"/>
                <a:ea typeface="+mn-ea"/>
              </a:rPr>
              <a:t>Unit of measure</a:t>
            </a:r>
          </a:p>
        </p:txBody>
      </p:sp>
      <p:grpSp>
        <p:nvGrpSpPr>
          <p:cNvPr id="10" name="McK Slide Elements" hidden="1">
            <a:extLst>
              <a:ext uri="{FF2B5EF4-FFF2-40B4-BE49-F238E27FC236}">
                <a16:creationId xmlns:a16="http://schemas.microsoft.com/office/drawing/2014/main" id="{5AC22C43-9D4C-4913-9201-965FA2C4DA78}"/>
              </a:ext>
            </a:extLst>
          </p:cNvPr>
          <p:cNvGrpSpPr>
            <a:grpSpLocks/>
          </p:cNvGrpSpPr>
          <p:nvPr/>
        </p:nvGrpSpPr>
        <p:grpSpPr bwMode="auto">
          <a:xfrm>
            <a:off x="161925" y="6205538"/>
            <a:ext cx="11630025" cy="514350"/>
            <a:chOff x="75" y="3831"/>
            <a:chExt cx="5385" cy="318"/>
          </a:xfrm>
        </p:grpSpPr>
        <p:sp>
          <p:nvSpPr>
            <p:cNvPr id="11" name="McK 4. Footnote">
              <a:extLst>
                <a:ext uri="{FF2B5EF4-FFF2-40B4-BE49-F238E27FC236}">
                  <a16:creationId xmlns:a16="http://schemas.microsoft.com/office/drawing/2014/main" id="{9915EEEE-FDB0-448B-B016-893D1B9A15D0}"/>
                </a:ext>
              </a:extLst>
            </p:cNvPr>
            <p:cNvSpPr txBox="1">
              <a:spLocks noChangeArrowheads="1"/>
            </p:cNvSpPr>
            <p:nvPr/>
          </p:nvSpPr>
          <p:spPr bwMode="auto">
            <a:xfrm>
              <a:off x="75" y="3831"/>
              <a:ext cx="5385" cy="95"/>
            </a:xfrm>
            <a:prstGeom prst="rect">
              <a:avLst/>
            </a:prstGeom>
            <a:noFill/>
            <a:ln>
              <a:noFill/>
            </a:ln>
            <a:effectLst/>
          </p:spPr>
          <p:txBody>
            <a:bodyPr lIns="0" tIns="0" rIns="0" bIns="0" anchor="b">
              <a:spAutoFit/>
            </a:bodyPr>
            <a:lstStyle>
              <a:lvl1pPr marL="104775" indent="-104775" defTabSz="895350">
                <a:defRPr sz="2400">
                  <a:solidFill>
                    <a:schemeClr val="tx1"/>
                  </a:solidFill>
                  <a:latin typeface="Arial" charset="0"/>
                </a:defRPr>
              </a:lvl1pPr>
              <a:lvl2pPr marL="1031875" defTabSz="895350">
                <a:defRPr sz="2400">
                  <a:solidFill>
                    <a:schemeClr val="tx1"/>
                  </a:solidFill>
                  <a:latin typeface="Arial" charset="0"/>
                </a:defRPr>
              </a:lvl2pPr>
              <a:lvl3pPr marL="1217613" defTabSz="895350">
                <a:defRPr sz="2400">
                  <a:solidFill>
                    <a:schemeClr val="tx1"/>
                  </a:solidFill>
                  <a:latin typeface="Arial" charset="0"/>
                </a:defRPr>
              </a:lvl3pPr>
              <a:lvl4pPr marL="1404938"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eaLnBrk="1" fontAlgn="auto" hangingPunct="1">
                <a:spcBef>
                  <a:spcPts val="0"/>
                </a:spcBef>
                <a:spcAft>
                  <a:spcPts val="0"/>
                </a:spcAft>
                <a:defRPr/>
              </a:pPr>
              <a:r>
                <a:rPr lang="en-US" sz="890" dirty="0">
                  <a:solidFill>
                    <a:srgbClr val="000000"/>
                  </a:solidFill>
                  <a:latin typeface="Arial"/>
                  <a:ea typeface="+mn-ea"/>
                </a:rPr>
                <a:t>1 Footnote</a:t>
              </a:r>
            </a:p>
          </p:txBody>
        </p:sp>
        <p:sp>
          <p:nvSpPr>
            <p:cNvPr id="12" name="McK 5. Source">
              <a:extLst>
                <a:ext uri="{FF2B5EF4-FFF2-40B4-BE49-F238E27FC236}">
                  <a16:creationId xmlns:a16="http://schemas.microsoft.com/office/drawing/2014/main" id="{BB368DD0-2976-4048-9AED-56330D8B3031}"/>
                </a:ext>
              </a:extLst>
            </p:cNvPr>
            <p:cNvSpPr>
              <a:spLocks noChangeArrowheads="1"/>
            </p:cNvSpPr>
            <p:nvPr/>
          </p:nvSpPr>
          <p:spPr bwMode="auto">
            <a:xfrm>
              <a:off x="75" y="4054"/>
              <a:ext cx="4323" cy="95"/>
            </a:xfrm>
            <a:prstGeom prst="rect">
              <a:avLst/>
            </a:prstGeom>
            <a:noFill/>
            <a:ln>
              <a:noFill/>
            </a:ln>
            <a:effectLst/>
          </p:spPr>
          <p:txBody>
            <a:bodyPr lIns="0" tIns="0" rIns="0" bIns="0" anchor="ctr">
              <a:spAutoFit/>
            </a:bodyPr>
            <a:lstStyle>
              <a:lvl1pPr marL="609600" indent="-609600" defTabSz="895350" eaLnBrk="0" hangingPunct="0">
                <a:tabLst>
                  <a:tab pos="612775" algn="l"/>
                </a:tabLst>
                <a:defRPr sz="1600">
                  <a:solidFill>
                    <a:schemeClr val="tx1"/>
                  </a:solidFill>
                  <a:latin typeface="Arial" pitchFamily="34" charset="0"/>
                  <a:ea typeface="ＭＳ Ｐゴシック" pitchFamily="34" charset="-128"/>
                </a:defRPr>
              </a:lvl1pPr>
              <a:lvl2pPr marL="742950" indent="-285750" defTabSz="895350" eaLnBrk="0" hangingPunct="0">
                <a:tabLst>
                  <a:tab pos="612775" algn="l"/>
                </a:tabLst>
                <a:defRPr sz="1600">
                  <a:solidFill>
                    <a:schemeClr val="tx1"/>
                  </a:solidFill>
                  <a:latin typeface="Arial" pitchFamily="34" charset="0"/>
                  <a:ea typeface="ＭＳ Ｐゴシック" pitchFamily="34" charset="-128"/>
                </a:defRPr>
              </a:lvl2pPr>
              <a:lvl3pPr marL="1143000" indent="-228600" defTabSz="895350" eaLnBrk="0" hangingPunct="0">
                <a:tabLst>
                  <a:tab pos="612775" algn="l"/>
                </a:tabLst>
                <a:defRPr sz="1600">
                  <a:solidFill>
                    <a:schemeClr val="tx1"/>
                  </a:solidFill>
                  <a:latin typeface="Arial" pitchFamily="34" charset="0"/>
                  <a:ea typeface="ＭＳ Ｐゴシック" pitchFamily="34" charset="-128"/>
                </a:defRPr>
              </a:lvl3pPr>
              <a:lvl4pPr marL="1600200" indent="-228600" defTabSz="895350" eaLnBrk="0" hangingPunct="0">
                <a:tabLst>
                  <a:tab pos="612775" algn="l"/>
                </a:tabLst>
                <a:defRPr sz="1600">
                  <a:solidFill>
                    <a:schemeClr val="tx1"/>
                  </a:solidFill>
                  <a:latin typeface="Arial" pitchFamily="34" charset="0"/>
                  <a:ea typeface="ＭＳ Ｐゴシック" pitchFamily="34" charset="-128"/>
                </a:defRPr>
              </a:lvl4pPr>
              <a:lvl5pPr marL="2057400" indent="-228600" defTabSz="895350" eaLnBrk="0" hangingPunct="0">
                <a:tabLst>
                  <a:tab pos="612775" algn="l"/>
                </a:tabLst>
                <a:defRPr sz="1600">
                  <a:solidFill>
                    <a:schemeClr val="tx1"/>
                  </a:solidFill>
                  <a:latin typeface="Arial" pitchFamily="34" charset="0"/>
                  <a:ea typeface="ＭＳ Ｐゴシック" pitchFamily="34" charset="-128"/>
                </a:defRPr>
              </a:lvl5pPr>
              <a:lvl6pPr marL="2514600" indent="-228600" defTabSz="895350" eaLnBrk="0" fontAlgn="base" hangingPunct="0">
                <a:spcBef>
                  <a:spcPct val="0"/>
                </a:spcBef>
                <a:spcAft>
                  <a:spcPct val="0"/>
                </a:spcAft>
                <a:tabLst>
                  <a:tab pos="612775" algn="l"/>
                </a:tabLst>
                <a:defRPr sz="1600">
                  <a:solidFill>
                    <a:schemeClr val="tx1"/>
                  </a:solidFill>
                  <a:latin typeface="Arial" pitchFamily="34" charset="0"/>
                  <a:ea typeface="ＭＳ Ｐゴシック" pitchFamily="34" charset="-128"/>
                </a:defRPr>
              </a:lvl6pPr>
              <a:lvl7pPr marL="2971800" indent="-228600" defTabSz="895350" eaLnBrk="0" fontAlgn="base" hangingPunct="0">
                <a:spcBef>
                  <a:spcPct val="0"/>
                </a:spcBef>
                <a:spcAft>
                  <a:spcPct val="0"/>
                </a:spcAft>
                <a:tabLst>
                  <a:tab pos="612775" algn="l"/>
                </a:tabLst>
                <a:defRPr sz="1600">
                  <a:solidFill>
                    <a:schemeClr val="tx1"/>
                  </a:solidFill>
                  <a:latin typeface="Arial" pitchFamily="34" charset="0"/>
                  <a:ea typeface="ＭＳ Ｐゴシック" pitchFamily="34" charset="-128"/>
                </a:defRPr>
              </a:lvl7pPr>
              <a:lvl8pPr marL="3429000" indent="-228600" defTabSz="895350" eaLnBrk="0" fontAlgn="base" hangingPunct="0">
                <a:spcBef>
                  <a:spcPct val="0"/>
                </a:spcBef>
                <a:spcAft>
                  <a:spcPct val="0"/>
                </a:spcAft>
                <a:tabLst>
                  <a:tab pos="612775" algn="l"/>
                </a:tabLst>
                <a:defRPr sz="1600">
                  <a:solidFill>
                    <a:schemeClr val="tx1"/>
                  </a:solidFill>
                  <a:latin typeface="Arial" pitchFamily="34" charset="0"/>
                  <a:ea typeface="ＭＳ Ｐゴシック" pitchFamily="34" charset="-128"/>
                </a:defRPr>
              </a:lvl8pPr>
              <a:lvl9pPr marL="3886200" indent="-228600" defTabSz="895350" eaLnBrk="0" fontAlgn="base" hangingPunct="0">
                <a:spcBef>
                  <a:spcPct val="0"/>
                </a:spcBef>
                <a:spcAft>
                  <a:spcPct val="0"/>
                </a:spcAft>
                <a:tabLst>
                  <a:tab pos="612775" algn="l"/>
                </a:tabLst>
                <a:defRPr sz="1600">
                  <a:solidFill>
                    <a:schemeClr val="tx1"/>
                  </a:solidFill>
                  <a:latin typeface="Arial" pitchFamily="34" charset="0"/>
                  <a:ea typeface="ＭＳ Ｐゴシック" pitchFamily="34" charset="-128"/>
                </a:defRPr>
              </a:lvl9pPr>
            </a:lstStyle>
            <a:p>
              <a:pPr eaLnBrk="1" fontAlgn="auto" hangingPunct="1">
                <a:spcBef>
                  <a:spcPts val="0"/>
                </a:spcBef>
                <a:spcAft>
                  <a:spcPts val="0"/>
                </a:spcAft>
                <a:defRPr/>
              </a:pPr>
              <a:r>
                <a:rPr lang="en-US" altLang="en-US" sz="890" dirty="0">
                  <a:solidFill>
                    <a:srgbClr val="000000"/>
                  </a:solidFill>
                  <a:cs typeface="Arial" pitchFamily="34" charset="0"/>
                </a:rPr>
                <a:t>SOURCE: Source</a:t>
              </a:r>
            </a:p>
          </p:txBody>
        </p:sp>
      </p:grpSp>
      <p:grpSp>
        <p:nvGrpSpPr>
          <p:cNvPr id="13" name="ACET" hidden="1">
            <a:extLst>
              <a:ext uri="{FF2B5EF4-FFF2-40B4-BE49-F238E27FC236}">
                <a16:creationId xmlns:a16="http://schemas.microsoft.com/office/drawing/2014/main" id="{AC4E1F9C-36F7-4FB8-B093-02C0A737F416}"/>
              </a:ext>
            </a:extLst>
          </p:cNvPr>
          <p:cNvGrpSpPr>
            <a:grpSpLocks/>
          </p:cNvGrpSpPr>
          <p:nvPr/>
        </p:nvGrpSpPr>
        <p:grpSpPr bwMode="auto">
          <a:xfrm>
            <a:off x="1976438" y="1157288"/>
            <a:ext cx="5800725" cy="511175"/>
            <a:chOff x="915" y="714"/>
            <a:chExt cx="2686" cy="316"/>
          </a:xfrm>
        </p:grpSpPr>
        <p:cxnSp>
          <p:nvCxnSpPr>
            <p:cNvPr id="14" name="AutoShape 249">
              <a:extLst>
                <a:ext uri="{FF2B5EF4-FFF2-40B4-BE49-F238E27FC236}">
                  <a16:creationId xmlns:a16="http://schemas.microsoft.com/office/drawing/2014/main" id="{66D0B905-5CC1-4786-9590-69A305AC0F4D}"/>
                </a:ext>
              </a:extLst>
            </p:cNvPr>
            <p:cNvCxnSpPr>
              <a:cxnSpLocks noChangeShapeType="1"/>
            </p:cNvCxnSpPr>
            <p:nvPr/>
          </p:nvCxnSpPr>
          <p:spPr bwMode="auto">
            <a:xfrm>
              <a:off x="915" y="1030"/>
              <a:ext cx="2686" cy="0"/>
            </a:xfrm>
            <a:prstGeom prst="straightConnector1">
              <a:avLst/>
            </a:prstGeom>
            <a:noFill/>
            <a:ln w="9525">
              <a:solidFill>
                <a:srgbClr val="808080"/>
              </a:solidFill>
              <a:round/>
              <a:headEnd/>
              <a:tailEnd/>
            </a:ln>
            <a:extLst>
              <a:ext uri="{909E8E84-426E-40dd-AFC4-6F175D3DCCD1}">
                <a14:hiddenFill xmlns:a14="http://schemas.microsoft.com/office/drawing/2010/main" xmlns="">
                  <a:noFill/>
                </a14:hiddenFill>
              </a:ext>
            </a:extLst>
          </p:spPr>
        </p:cxnSp>
        <p:sp>
          <p:nvSpPr>
            <p:cNvPr id="15" name="AutoShape 250">
              <a:extLst>
                <a:ext uri="{FF2B5EF4-FFF2-40B4-BE49-F238E27FC236}">
                  <a16:creationId xmlns:a16="http://schemas.microsoft.com/office/drawing/2014/main" id="{3634833C-EF78-409A-9ECD-04B6492656AE}"/>
                </a:ext>
              </a:extLst>
            </p:cNvPr>
            <p:cNvSpPr>
              <a:spLocks noChangeArrowheads="1"/>
            </p:cNvSpPr>
            <p:nvPr/>
          </p:nvSpPr>
          <p:spPr bwMode="auto">
            <a:xfrm>
              <a:off x="915" y="714"/>
              <a:ext cx="2686" cy="316"/>
            </a:xfrm>
            <a:prstGeom prst="leftRightArrow">
              <a:avLst>
                <a:gd name="adj1" fmla="val 100000"/>
                <a:gd name="adj2" fmla="val 0"/>
              </a:avLst>
            </a:prstGeom>
            <a:noFill/>
            <a:ln>
              <a:noFill/>
            </a:ln>
            <a:effectLst/>
          </p:spPr>
          <p:txBody>
            <a:bodyPr lIns="0" tIns="0" rIns="0" bIns="18288" anchor="b">
              <a:spAutoFit/>
            </a:bodyPr>
            <a:lstStyle>
              <a:lvl1pPr eaLnBrk="0" hangingPunct="0">
                <a:defRPr sz="1600">
                  <a:solidFill>
                    <a:schemeClr val="tx1"/>
                  </a:solidFill>
                  <a:latin typeface="Arial" pitchFamily="34" charset="0"/>
                  <a:ea typeface="ＭＳ Ｐゴシック" pitchFamily="34" charset="-128"/>
                </a:defRPr>
              </a:lvl1pPr>
              <a:lvl2pPr marL="742950" indent="-285750" eaLnBrk="0" hangingPunct="0">
                <a:defRPr sz="1600">
                  <a:solidFill>
                    <a:schemeClr val="tx1"/>
                  </a:solidFill>
                  <a:latin typeface="Arial" pitchFamily="34" charset="0"/>
                  <a:ea typeface="ＭＳ Ｐゴシック" pitchFamily="34" charset="-128"/>
                </a:defRPr>
              </a:lvl2pPr>
              <a:lvl3pPr marL="1143000" indent="-228600" eaLnBrk="0" hangingPunct="0">
                <a:defRPr sz="1600">
                  <a:solidFill>
                    <a:schemeClr val="tx1"/>
                  </a:solidFill>
                  <a:latin typeface="Arial" pitchFamily="34" charset="0"/>
                  <a:ea typeface="ＭＳ Ｐゴシック" pitchFamily="34" charset="-128"/>
                </a:defRPr>
              </a:lvl3pPr>
              <a:lvl4pPr marL="1600200" indent="-228600" eaLnBrk="0" hangingPunct="0">
                <a:defRPr sz="1600">
                  <a:solidFill>
                    <a:schemeClr val="tx1"/>
                  </a:solidFill>
                  <a:latin typeface="Arial" pitchFamily="34" charset="0"/>
                  <a:ea typeface="ＭＳ Ｐゴシック" pitchFamily="34" charset="-128"/>
                </a:defRPr>
              </a:lvl4pPr>
              <a:lvl5pPr marL="2057400" indent="-228600" eaLnBrk="0" hangingPunct="0">
                <a:defRPr sz="16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6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6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6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600">
                  <a:solidFill>
                    <a:schemeClr val="tx1"/>
                  </a:solidFill>
                  <a:latin typeface="Arial" pitchFamily="34" charset="0"/>
                  <a:ea typeface="ＭＳ Ｐゴシック" pitchFamily="34" charset="-128"/>
                </a:defRPr>
              </a:lvl9pPr>
            </a:lstStyle>
            <a:p>
              <a:pPr eaLnBrk="1" fontAlgn="auto" hangingPunct="1">
                <a:spcBef>
                  <a:spcPts val="0"/>
                </a:spcBef>
                <a:spcAft>
                  <a:spcPts val="0"/>
                </a:spcAft>
                <a:defRPr/>
              </a:pPr>
              <a:r>
                <a:rPr lang="en-US" altLang="en-US" sz="1423" b="1" dirty="0">
                  <a:solidFill>
                    <a:srgbClr val="000000"/>
                  </a:solidFill>
                  <a:cs typeface="Arial" pitchFamily="34" charset="0"/>
                </a:rPr>
                <a:t>Title</a:t>
              </a:r>
            </a:p>
            <a:p>
              <a:pPr eaLnBrk="1" fontAlgn="auto" hangingPunct="1">
                <a:spcBef>
                  <a:spcPts val="0"/>
                </a:spcBef>
                <a:spcAft>
                  <a:spcPts val="0"/>
                </a:spcAft>
                <a:defRPr/>
              </a:pPr>
              <a:r>
                <a:rPr lang="en-US" altLang="en-US" sz="1423" dirty="0">
                  <a:solidFill>
                    <a:srgbClr val="808080"/>
                  </a:solidFill>
                  <a:cs typeface="Arial" pitchFamily="34" charset="0"/>
                </a:rPr>
                <a:t>Unit of measure</a:t>
              </a:r>
            </a:p>
          </p:txBody>
        </p:sp>
      </p:grpSp>
      <p:sp>
        <p:nvSpPr>
          <p:cNvPr id="16" name="SlideLogoSeparator">
            <a:extLst>
              <a:ext uri="{FF2B5EF4-FFF2-40B4-BE49-F238E27FC236}">
                <a16:creationId xmlns:a16="http://schemas.microsoft.com/office/drawing/2014/main" id="{2782FF58-0FD6-4635-8E1E-5814B667659F}"/>
              </a:ext>
            </a:extLst>
          </p:cNvPr>
          <p:cNvSpPr>
            <a:spLocks noChangeArrowheads="1"/>
          </p:cNvSpPr>
          <p:nvPr>
            <p:custDataLst>
              <p:tags r:id="rId4"/>
            </p:custDataLst>
          </p:nvPr>
        </p:nvSpPr>
        <p:spPr bwMode="auto">
          <a:xfrm>
            <a:off x="11453813" y="6534150"/>
            <a:ext cx="55562" cy="185738"/>
          </a:xfrm>
          <a:prstGeom prst="rect">
            <a:avLst/>
          </a:prstGeom>
          <a:noFill/>
          <a:ln>
            <a:noFill/>
          </a:ln>
          <a:effectLst/>
        </p:spPr>
        <p:txBody>
          <a:bodyPr wrap="none" lIns="0" tIns="0" rIns="0" bIns="0" anchor="ctr"/>
          <a:lstStyle>
            <a:lvl1pPr defTabSz="895350" eaLnBrk="0" hangingPunct="0">
              <a:defRPr sz="1600">
                <a:solidFill>
                  <a:schemeClr val="tx1"/>
                </a:solidFill>
                <a:latin typeface="Arial" pitchFamily="34" charset="0"/>
                <a:ea typeface="ＭＳ Ｐゴシック" pitchFamily="34" charset="-128"/>
              </a:defRPr>
            </a:lvl1pPr>
            <a:lvl2pPr marL="742950" indent="-285750" defTabSz="895350" eaLnBrk="0" hangingPunct="0">
              <a:defRPr sz="1600">
                <a:solidFill>
                  <a:schemeClr val="tx1"/>
                </a:solidFill>
                <a:latin typeface="Arial" pitchFamily="34" charset="0"/>
                <a:ea typeface="ＭＳ Ｐゴシック" pitchFamily="34" charset="-128"/>
              </a:defRPr>
            </a:lvl2pPr>
            <a:lvl3pPr marL="1143000" indent="-228600" defTabSz="895350" eaLnBrk="0" hangingPunct="0">
              <a:defRPr sz="1600">
                <a:solidFill>
                  <a:schemeClr val="tx1"/>
                </a:solidFill>
                <a:latin typeface="Arial" pitchFamily="34" charset="0"/>
                <a:ea typeface="ＭＳ Ｐゴシック" pitchFamily="34" charset="-128"/>
              </a:defRPr>
            </a:lvl3pPr>
            <a:lvl4pPr marL="1600200" indent="-228600" defTabSz="895350" eaLnBrk="0" hangingPunct="0">
              <a:defRPr sz="1600">
                <a:solidFill>
                  <a:schemeClr val="tx1"/>
                </a:solidFill>
                <a:latin typeface="Arial" pitchFamily="34" charset="0"/>
                <a:ea typeface="ＭＳ Ｐゴシック" pitchFamily="34" charset="-128"/>
              </a:defRPr>
            </a:lvl4pPr>
            <a:lvl5pPr marL="2057400" indent="-228600" defTabSz="895350" eaLnBrk="0" hangingPunct="0">
              <a:defRPr sz="1600">
                <a:solidFill>
                  <a:schemeClr val="tx1"/>
                </a:solidFill>
                <a:latin typeface="Arial" pitchFamily="34" charset="0"/>
                <a:ea typeface="ＭＳ Ｐゴシック" pitchFamily="34" charset="-128"/>
              </a:defRPr>
            </a:lvl5pPr>
            <a:lvl6pPr marL="2514600" indent="-228600" defTabSz="895350" eaLnBrk="0" fontAlgn="base" hangingPunct="0">
              <a:spcBef>
                <a:spcPct val="0"/>
              </a:spcBef>
              <a:spcAft>
                <a:spcPct val="0"/>
              </a:spcAft>
              <a:defRPr sz="1600">
                <a:solidFill>
                  <a:schemeClr val="tx1"/>
                </a:solidFill>
                <a:latin typeface="Arial" pitchFamily="34" charset="0"/>
                <a:ea typeface="ＭＳ Ｐゴシック" pitchFamily="34" charset="-128"/>
              </a:defRPr>
            </a:lvl6pPr>
            <a:lvl7pPr marL="2971800" indent="-228600" defTabSz="895350" eaLnBrk="0" fontAlgn="base" hangingPunct="0">
              <a:spcBef>
                <a:spcPct val="0"/>
              </a:spcBef>
              <a:spcAft>
                <a:spcPct val="0"/>
              </a:spcAft>
              <a:defRPr sz="1600">
                <a:solidFill>
                  <a:schemeClr val="tx1"/>
                </a:solidFill>
                <a:latin typeface="Arial" pitchFamily="34" charset="0"/>
                <a:ea typeface="ＭＳ Ｐゴシック" pitchFamily="34" charset="-128"/>
              </a:defRPr>
            </a:lvl7pPr>
            <a:lvl8pPr marL="3429000" indent="-228600" defTabSz="895350" eaLnBrk="0" fontAlgn="base" hangingPunct="0">
              <a:spcBef>
                <a:spcPct val="0"/>
              </a:spcBef>
              <a:spcAft>
                <a:spcPct val="0"/>
              </a:spcAft>
              <a:defRPr sz="1600">
                <a:solidFill>
                  <a:schemeClr val="tx1"/>
                </a:solidFill>
                <a:latin typeface="Arial" pitchFamily="34" charset="0"/>
                <a:ea typeface="ＭＳ Ｐゴシック" pitchFamily="34" charset="-128"/>
              </a:defRPr>
            </a:lvl8pPr>
            <a:lvl9pPr marL="3886200" indent="-228600" defTabSz="895350" eaLnBrk="0" fontAlgn="base" hangingPunct="0">
              <a:spcBef>
                <a:spcPct val="0"/>
              </a:spcBef>
              <a:spcAft>
                <a:spcPct val="0"/>
              </a:spcAft>
              <a:defRPr sz="1600">
                <a:solidFill>
                  <a:schemeClr val="tx1"/>
                </a:solidFill>
                <a:latin typeface="Arial" pitchFamily="34" charset="0"/>
                <a:ea typeface="ＭＳ Ｐゴシック" pitchFamily="34" charset="-128"/>
              </a:defRPr>
            </a:lvl9pPr>
          </a:lstStyle>
          <a:p>
            <a:pPr algn="r" eaLnBrk="1" fontAlgn="auto" hangingPunct="1">
              <a:spcBef>
                <a:spcPts val="0"/>
              </a:spcBef>
              <a:spcAft>
                <a:spcPts val="0"/>
              </a:spcAft>
              <a:defRPr/>
            </a:pPr>
            <a:r>
              <a:rPr lang="en-US" altLang="en-US" sz="1067" dirty="0">
                <a:solidFill>
                  <a:srgbClr val="FFFFFF"/>
                </a:solidFill>
                <a:cs typeface="Arial" pitchFamily="34" charset="0"/>
              </a:rPr>
              <a:t>|</a:t>
            </a:r>
          </a:p>
        </p:txBody>
      </p:sp>
      <p:sp>
        <p:nvSpPr>
          <p:cNvPr id="17" name="Rectangle 2">
            <a:extLst>
              <a:ext uri="{FF2B5EF4-FFF2-40B4-BE49-F238E27FC236}">
                <a16:creationId xmlns:a16="http://schemas.microsoft.com/office/drawing/2014/main" id="{657D9592-CE82-4DF1-91DF-F4F156F5C892}"/>
              </a:ext>
            </a:extLst>
          </p:cNvPr>
          <p:cNvSpPr>
            <a:spLocks noChangeArrowheads="1"/>
          </p:cNvSpPr>
          <p:nvPr/>
        </p:nvSpPr>
        <p:spPr bwMode="auto">
          <a:xfrm>
            <a:off x="5799138" y="3255963"/>
            <a:ext cx="390525" cy="303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2930" tIns="41466" rIns="82930" bIns="41466">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0BD29997-167A-41E5-8CC0-054037C94A12}" type="slidenum">
              <a:rPr lang="en-US" altLang="en-US" sz="1400">
                <a:solidFill>
                  <a:srgbClr val="FFFFFF"/>
                </a:solidFill>
              </a:rPr>
              <a:pPr eaLnBrk="1" hangingPunct="1"/>
              <a:t>‹#›</a:t>
            </a:fld>
            <a:endParaRPr lang="en-US" altLang="en-US" sz="1400">
              <a:solidFill>
                <a:srgbClr val="000000"/>
              </a:solidFill>
            </a:endParaRPr>
          </a:p>
        </p:txBody>
      </p:sp>
      <p:sp>
        <p:nvSpPr>
          <p:cNvPr id="18" name="Rectangle 3">
            <a:extLst>
              <a:ext uri="{FF2B5EF4-FFF2-40B4-BE49-F238E27FC236}">
                <a16:creationId xmlns:a16="http://schemas.microsoft.com/office/drawing/2014/main" id="{9EAF426D-4AA4-49D2-A7B8-165F8420CFB6}"/>
              </a:ext>
            </a:extLst>
          </p:cNvPr>
          <p:cNvSpPr>
            <a:spLocks noChangeArrowheads="1"/>
          </p:cNvSpPr>
          <p:nvPr/>
        </p:nvSpPr>
        <p:spPr bwMode="auto">
          <a:xfrm>
            <a:off x="5799138" y="3255963"/>
            <a:ext cx="390525" cy="303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2930" tIns="41466" rIns="82930" bIns="41466">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A76EE167-8F36-42D7-9F82-D88A8A31FA3B}" type="slidenum">
              <a:rPr lang="en-US" altLang="en-US" sz="1400">
                <a:solidFill>
                  <a:srgbClr val="FFFFFF"/>
                </a:solidFill>
              </a:rPr>
              <a:pPr eaLnBrk="1" hangingPunct="1"/>
              <a:t>‹#›</a:t>
            </a:fld>
            <a:endParaRPr lang="en-US" altLang="en-US" sz="1400">
              <a:solidFill>
                <a:srgbClr val="000000"/>
              </a:solidFill>
            </a:endParaRPr>
          </a:p>
        </p:txBody>
      </p:sp>
      <p:sp>
        <p:nvSpPr>
          <p:cNvPr id="19" name="Do not remove" hidden="1">
            <a:extLst>
              <a:ext uri="{FF2B5EF4-FFF2-40B4-BE49-F238E27FC236}">
                <a16:creationId xmlns:a16="http://schemas.microsoft.com/office/drawing/2014/main" id="{E90F47D3-8B35-4521-B4AD-2DFD6CEFEBBA}"/>
              </a:ext>
            </a:extLst>
          </p:cNvPr>
          <p:cNvSpPr/>
          <p:nvPr>
            <p:custDataLst>
              <p:tags r:id="rId5"/>
            </p:custDataLst>
          </p:nvPr>
        </p:nvSpPr>
        <p:spPr>
          <a:xfrm>
            <a:off x="0" y="0"/>
            <a:ext cx="12700" cy="12700"/>
          </a:xfrm>
          <a:prstGeom prst="octagon">
            <a:avLst/>
          </a:prstGeom>
          <a:no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 name="Title 1"/>
          <p:cNvSpPr>
            <a:spLocks noGrp="1"/>
          </p:cNvSpPr>
          <p:nvPr>
            <p:ph type="title"/>
          </p:nvPr>
        </p:nvSpPr>
        <p:spPr>
          <a:xfrm>
            <a:off x="609600" y="274638"/>
            <a:ext cx="10972800" cy="706090"/>
          </a:xfrm>
          <a:noFill/>
          <a:ln>
            <a:noFill/>
          </a:ln>
        </p:spPr>
        <p:txBody>
          <a:bodyPr>
            <a:normAutofit/>
          </a:bodyPr>
          <a:lstStyle>
            <a:lvl1pPr algn="l">
              <a:defRPr sz="3200">
                <a:solidFill>
                  <a:srgbClr val="FF0000"/>
                </a:solidFill>
              </a:defRPr>
            </a:lvl1pPr>
          </a:lstStyle>
          <a:p>
            <a:r>
              <a:rPr lang="en-US" dirty="0"/>
              <a:t>Click to edit Master title style</a:t>
            </a:r>
            <a:endParaRPr lang="fr-FR"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Tree>
    <p:extLst>
      <p:ext uri="{BB962C8B-B14F-4D97-AF65-F5344CB8AC3E}">
        <p14:creationId xmlns:p14="http://schemas.microsoft.com/office/powerpoint/2010/main" val="428268949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aphicFrame>
        <p:nvGraphicFramePr>
          <p:cNvPr id="4" name="Object 6" hidden="1">
            <a:extLst>
              <a:ext uri="{FF2B5EF4-FFF2-40B4-BE49-F238E27FC236}">
                <a16:creationId xmlns:a16="http://schemas.microsoft.com/office/drawing/2014/main" id="{0D6E2E86-C291-4479-A2EB-F449214AEC46}"/>
              </a:ext>
            </a:extLst>
          </p:cNvPr>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3282" name="think-cell Slide" r:id="rId4" imgW="38100" imgH="38100" progId="TCLayout.ActiveDocument.1">
                  <p:embed/>
                </p:oleObj>
              </mc:Choice>
              <mc:Fallback>
                <p:oleObj name="think-cell Slide" r:id="rId4" imgW="38100" imgH="38100" progId="TCLayout.ActiveDocument.1">
                  <p:embed/>
                  <p:pic>
                    <p:nvPicPr>
                      <p:cNvPr id="139266" name="Object 6" hidden="1">
                        <a:extLst>
                          <a:ext uri="{FF2B5EF4-FFF2-40B4-BE49-F238E27FC236}">
                            <a16:creationId xmlns:a16="http://schemas.microsoft.com/office/drawing/2014/main" id="{F567EEE4-E187-406E-8745-3C76FDB4C89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5" name="TextBox 4">
            <a:extLst>
              <a:ext uri="{FF2B5EF4-FFF2-40B4-BE49-F238E27FC236}">
                <a16:creationId xmlns:a16="http://schemas.microsoft.com/office/drawing/2014/main" id="{10680F4B-160B-4884-A048-F93D08987099}"/>
              </a:ext>
            </a:extLst>
          </p:cNvPr>
          <p:cNvSpPr txBox="1"/>
          <p:nvPr userDrawn="1"/>
        </p:nvSpPr>
        <p:spPr>
          <a:xfrm>
            <a:off x="0" y="6446838"/>
            <a:ext cx="12192000" cy="323850"/>
          </a:xfrm>
          <a:prstGeom prst="rect">
            <a:avLst/>
          </a:prstGeom>
          <a:solidFill>
            <a:schemeClr val="accent6">
              <a:lumMod val="50000"/>
            </a:schemeClr>
          </a:solidFill>
        </p:spPr>
        <p:style>
          <a:lnRef idx="0">
            <a:scrgbClr r="0" g="0" b="0"/>
          </a:lnRef>
          <a:fillRef idx="1002">
            <a:schemeClr val="lt1"/>
          </a:fillRef>
          <a:effectRef idx="0">
            <a:scrgbClr r="0" g="0" b="0"/>
          </a:effectRef>
          <a:fontRef idx="major"/>
        </p:style>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en-US" altLang="en-US" sz="1500">
                <a:solidFill>
                  <a:srgbClr val="FFFFFF"/>
                </a:solidFill>
                <a:latin typeface="Calibri Light" panose="020F0302020204030204" pitchFamily="34" charset="0"/>
              </a:rPr>
              <a:t>NPHCDA – National Primary Health Care Development Agency</a:t>
            </a:r>
          </a:p>
        </p:txBody>
      </p:sp>
      <p:pic>
        <p:nvPicPr>
          <p:cNvPr id="6" name="Picture 8">
            <a:extLst>
              <a:ext uri="{FF2B5EF4-FFF2-40B4-BE49-F238E27FC236}">
                <a16:creationId xmlns:a16="http://schemas.microsoft.com/office/drawing/2014/main" id="{73812323-3A3D-4539-9821-FFA2A56FC7BB}"/>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0" y="0"/>
            <a:ext cx="1009650" cy="857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9">
            <a:extLst>
              <a:ext uri="{FF2B5EF4-FFF2-40B4-BE49-F238E27FC236}">
                <a16:creationId xmlns:a16="http://schemas.microsoft.com/office/drawing/2014/main" id="{2C472DD8-6862-45E5-BE85-929C811D5DDA}"/>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1191875" y="0"/>
            <a:ext cx="1000125"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8" name="Date Placeholder 3">
            <a:extLst>
              <a:ext uri="{FF2B5EF4-FFF2-40B4-BE49-F238E27FC236}">
                <a16:creationId xmlns:a16="http://schemas.microsoft.com/office/drawing/2014/main" id="{3C3F2C1F-8517-433C-A21F-DFE311CE3892}"/>
              </a:ext>
            </a:extLst>
          </p:cNvPr>
          <p:cNvSpPr>
            <a:spLocks noGrp="1"/>
          </p:cNvSpPr>
          <p:nvPr>
            <p:ph type="dt" sz="half" idx="10"/>
          </p:nvPr>
        </p:nvSpPr>
        <p:spPr/>
        <p:txBody>
          <a:bodyPr/>
          <a:lstStyle>
            <a:lvl1pPr>
              <a:defRPr sz="1800">
                <a:solidFill>
                  <a:srgbClr val="000000"/>
                </a:solidFill>
                <a:latin typeface="Candara" panose="020E0502030303020204" pitchFamily="34" charset="0"/>
              </a:defRPr>
            </a:lvl1pPr>
          </a:lstStyle>
          <a:p>
            <a:fld id="{C14FE0BB-BF71-4F98-BD90-9BFF1C7CE01C}" type="datetime1">
              <a:rPr lang="en-US" altLang="en-US"/>
              <a:pPr/>
              <a:t>7/21/2022</a:t>
            </a:fld>
            <a:endParaRPr lang="en-US" altLang="en-US"/>
          </a:p>
        </p:txBody>
      </p:sp>
      <p:sp>
        <p:nvSpPr>
          <p:cNvPr id="9" name="Footer Placeholder 4">
            <a:extLst>
              <a:ext uri="{FF2B5EF4-FFF2-40B4-BE49-F238E27FC236}">
                <a16:creationId xmlns:a16="http://schemas.microsoft.com/office/drawing/2014/main" id="{AC4F396F-1D3C-408B-8E95-383D635F9A06}"/>
              </a:ext>
            </a:extLst>
          </p:cNvPr>
          <p:cNvSpPr>
            <a:spLocks noGrp="1"/>
          </p:cNvSpPr>
          <p:nvPr>
            <p:ph type="ftr" sz="quarter" idx="11"/>
          </p:nvPr>
        </p:nvSpPr>
        <p:spPr/>
        <p:txBody>
          <a:bodyPr/>
          <a:lstStyle>
            <a:lvl1pPr>
              <a:defRPr sz="1800">
                <a:solidFill>
                  <a:prstClr val="black"/>
                </a:solidFill>
                <a:latin typeface="Candara" panose="020E0502030303020204"/>
              </a:defRPr>
            </a:lvl1pPr>
          </a:lstStyle>
          <a:p>
            <a:pPr>
              <a:defRPr/>
            </a:pPr>
            <a:endParaRPr lang="en-US"/>
          </a:p>
        </p:txBody>
      </p:sp>
      <p:sp>
        <p:nvSpPr>
          <p:cNvPr id="10" name="Slide Number Placeholder 5">
            <a:extLst>
              <a:ext uri="{FF2B5EF4-FFF2-40B4-BE49-F238E27FC236}">
                <a16:creationId xmlns:a16="http://schemas.microsoft.com/office/drawing/2014/main" id="{5FDB06D3-49EC-4E01-ACF8-B8BB0DE59D6A}"/>
              </a:ext>
            </a:extLst>
          </p:cNvPr>
          <p:cNvSpPr>
            <a:spLocks noGrp="1"/>
          </p:cNvSpPr>
          <p:nvPr>
            <p:ph type="sldNum" sz="quarter" idx="12"/>
          </p:nvPr>
        </p:nvSpPr>
        <p:spPr/>
        <p:txBody>
          <a:bodyPr/>
          <a:lstStyle>
            <a:lvl1pPr>
              <a:defRPr sz="1800">
                <a:solidFill>
                  <a:srgbClr val="000000"/>
                </a:solidFill>
                <a:latin typeface="Candara" panose="020E0502030303020204" pitchFamily="34" charset="0"/>
              </a:defRPr>
            </a:lvl1pPr>
          </a:lstStyle>
          <a:p>
            <a:fld id="{7A722EED-B25A-4685-8DB7-7E5FD7437810}" type="slidenum">
              <a:rPr lang="en-US" altLang="en-US"/>
              <a:pPr/>
              <a:t>‹#›</a:t>
            </a:fld>
            <a:endParaRPr lang="en-US" altLang="en-US"/>
          </a:p>
        </p:txBody>
      </p:sp>
    </p:spTree>
    <p:extLst>
      <p:ext uri="{BB962C8B-B14F-4D97-AF65-F5344CB8AC3E}">
        <p14:creationId xmlns:p14="http://schemas.microsoft.com/office/powerpoint/2010/main" val="365862019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graphicFrame>
        <p:nvGraphicFramePr>
          <p:cNvPr id="4" name="Object 6" hidden="1">
            <a:extLst>
              <a:ext uri="{FF2B5EF4-FFF2-40B4-BE49-F238E27FC236}">
                <a16:creationId xmlns:a16="http://schemas.microsoft.com/office/drawing/2014/main" id="{E14112F8-E4F8-44A3-9E0D-6FD168322953}"/>
              </a:ext>
            </a:extLst>
          </p:cNvPr>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481282" name="think-cell Slide" r:id="rId5" imgW="38100" imgH="38100" progId="TCLayout.ActiveDocument.1">
                  <p:embed/>
                </p:oleObj>
              </mc:Choice>
              <mc:Fallback>
                <p:oleObj name="think-cell Slide" r:id="rId5" imgW="38100" imgH="38100" progId="TCLayout.ActiveDocument.1">
                  <p:embed/>
                  <p:pic>
                    <p:nvPicPr>
                      <p:cNvPr id="140290" name="Object 6" hidden="1">
                        <a:extLst>
                          <a:ext uri="{FF2B5EF4-FFF2-40B4-BE49-F238E27FC236}">
                            <a16:creationId xmlns:a16="http://schemas.microsoft.com/office/drawing/2014/main" id="{2499C714-B87D-4ACE-B4DF-4B36BCB2507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5" name="TextBox 4">
            <a:extLst>
              <a:ext uri="{FF2B5EF4-FFF2-40B4-BE49-F238E27FC236}">
                <a16:creationId xmlns:a16="http://schemas.microsoft.com/office/drawing/2014/main" id="{AEBACFA2-0C90-4332-B654-623AF3427F63}"/>
              </a:ext>
            </a:extLst>
          </p:cNvPr>
          <p:cNvSpPr txBox="1"/>
          <p:nvPr userDrawn="1"/>
        </p:nvSpPr>
        <p:spPr>
          <a:xfrm>
            <a:off x="0" y="6446838"/>
            <a:ext cx="12192000" cy="323850"/>
          </a:xfrm>
          <a:prstGeom prst="rect">
            <a:avLst/>
          </a:prstGeom>
          <a:solidFill>
            <a:schemeClr val="accent6">
              <a:lumMod val="50000"/>
            </a:schemeClr>
          </a:solidFill>
        </p:spPr>
        <p:style>
          <a:lnRef idx="0">
            <a:scrgbClr r="0" g="0" b="0"/>
          </a:lnRef>
          <a:fillRef idx="1002">
            <a:schemeClr val="lt1"/>
          </a:fillRef>
          <a:effectRef idx="0">
            <a:scrgbClr r="0" g="0" b="0"/>
          </a:effectRef>
          <a:fontRef idx="major"/>
        </p:style>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en-US" altLang="en-US" sz="1500">
                <a:solidFill>
                  <a:srgbClr val="FFFFFF"/>
                </a:solidFill>
                <a:latin typeface="Calibri Light" panose="020F0302020204030204" pitchFamily="34" charset="0"/>
              </a:rPr>
              <a:t>NPHCDA – National Primary Health Care Development Agency</a:t>
            </a:r>
          </a:p>
        </p:txBody>
      </p:sp>
      <p:pic>
        <p:nvPicPr>
          <p:cNvPr id="6" name="Picture 8">
            <a:extLst>
              <a:ext uri="{FF2B5EF4-FFF2-40B4-BE49-F238E27FC236}">
                <a16:creationId xmlns:a16="http://schemas.microsoft.com/office/drawing/2014/main" id="{0AAAF9B7-55BF-4DA5-9982-BDC8FE14CA36}"/>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0" y="0"/>
            <a:ext cx="1009650" cy="857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9">
            <a:extLst>
              <a:ext uri="{FF2B5EF4-FFF2-40B4-BE49-F238E27FC236}">
                <a16:creationId xmlns:a16="http://schemas.microsoft.com/office/drawing/2014/main" id="{A277EC83-F333-4B58-A936-F606052A1123}"/>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191875" y="0"/>
            <a:ext cx="1000125"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8" name="Object 10" hidden="1">
            <a:extLst>
              <a:ext uri="{FF2B5EF4-FFF2-40B4-BE49-F238E27FC236}">
                <a16:creationId xmlns:a16="http://schemas.microsoft.com/office/drawing/2014/main" id="{B026DAD2-A337-4DB5-B23C-901749EC37D5}"/>
              </a:ext>
            </a:extLst>
          </p:cNvPr>
          <p:cNvGraphicFramePr>
            <a:graphicFrameLocks noChangeAspect="1"/>
          </p:cNvGraphicFramePr>
          <p:nvPr userDrawn="1">
            <p:custDataLst>
              <p:tags r:id="rId3"/>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481283" name="think-cell Slide" r:id="rId9" imgW="38100" imgH="38100" progId="TCLayout.ActiveDocument.1">
                  <p:embed/>
                </p:oleObj>
              </mc:Choice>
              <mc:Fallback>
                <p:oleObj name="think-cell Slide" r:id="rId9" imgW="38100" imgH="38100" progId="TCLayout.ActiveDocument.1">
                  <p:embed/>
                  <p:pic>
                    <p:nvPicPr>
                      <p:cNvPr id="140294" name="Object 10" hidden="1">
                        <a:extLst>
                          <a:ext uri="{FF2B5EF4-FFF2-40B4-BE49-F238E27FC236}">
                            <a16:creationId xmlns:a16="http://schemas.microsoft.com/office/drawing/2014/main" id="{349486F9-4558-41EA-9FA8-24A229E2011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9" name="Date Placeholder 3">
            <a:extLst>
              <a:ext uri="{FF2B5EF4-FFF2-40B4-BE49-F238E27FC236}">
                <a16:creationId xmlns:a16="http://schemas.microsoft.com/office/drawing/2014/main" id="{191777EC-8305-42DB-9094-8A2F518FA03B}"/>
              </a:ext>
            </a:extLst>
          </p:cNvPr>
          <p:cNvSpPr>
            <a:spLocks noGrp="1"/>
          </p:cNvSpPr>
          <p:nvPr>
            <p:ph type="dt" sz="half" idx="10"/>
          </p:nvPr>
        </p:nvSpPr>
        <p:spPr/>
        <p:txBody>
          <a:bodyPr/>
          <a:lstStyle>
            <a:lvl1pPr>
              <a:defRPr sz="1800">
                <a:solidFill>
                  <a:srgbClr val="000000"/>
                </a:solidFill>
                <a:latin typeface="Candara" panose="020E0502030303020204" pitchFamily="34" charset="0"/>
              </a:defRPr>
            </a:lvl1pPr>
          </a:lstStyle>
          <a:p>
            <a:fld id="{F0D5763B-DB6F-4DA6-8EB6-07B558E9F464}" type="datetime1">
              <a:rPr lang="en-US" altLang="en-US"/>
              <a:pPr/>
              <a:t>7/21/2022</a:t>
            </a:fld>
            <a:endParaRPr lang="en-US" altLang="en-US"/>
          </a:p>
        </p:txBody>
      </p:sp>
      <p:sp>
        <p:nvSpPr>
          <p:cNvPr id="10" name="Footer Placeholder 4">
            <a:extLst>
              <a:ext uri="{FF2B5EF4-FFF2-40B4-BE49-F238E27FC236}">
                <a16:creationId xmlns:a16="http://schemas.microsoft.com/office/drawing/2014/main" id="{F564DBEE-B2B1-4194-AB92-99A6B71ABB3D}"/>
              </a:ext>
            </a:extLst>
          </p:cNvPr>
          <p:cNvSpPr>
            <a:spLocks noGrp="1"/>
          </p:cNvSpPr>
          <p:nvPr>
            <p:ph type="ftr" sz="quarter" idx="11"/>
          </p:nvPr>
        </p:nvSpPr>
        <p:spPr/>
        <p:txBody>
          <a:bodyPr/>
          <a:lstStyle>
            <a:lvl1pPr>
              <a:defRPr sz="1800">
                <a:solidFill>
                  <a:prstClr val="black"/>
                </a:solidFill>
                <a:latin typeface="Candara" panose="020E0502030303020204"/>
              </a:defRPr>
            </a:lvl1pPr>
          </a:lstStyle>
          <a:p>
            <a:pPr>
              <a:defRPr/>
            </a:pPr>
            <a:endParaRPr lang="en-US"/>
          </a:p>
        </p:txBody>
      </p:sp>
      <p:sp>
        <p:nvSpPr>
          <p:cNvPr id="11" name="Slide Number Placeholder 5">
            <a:extLst>
              <a:ext uri="{FF2B5EF4-FFF2-40B4-BE49-F238E27FC236}">
                <a16:creationId xmlns:a16="http://schemas.microsoft.com/office/drawing/2014/main" id="{0158B9BC-19D1-46AA-95AE-E8A4A19750EE}"/>
              </a:ext>
            </a:extLst>
          </p:cNvPr>
          <p:cNvSpPr>
            <a:spLocks noGrp="1"/>
          </p:cNvSpPr>
          <p:nvPr>
            <p:ph type="sldNum" sz="quarter" idx="12"/>
          </p:nvPr>
        </p:nvSpPr>
        <p:spPr/>
        <p:txBody>
          <a:bodyPr/>
          <a:lstStyle>
            <a:lvl1pPr>
              <a:defRPr sz="1800">
                <a:solidFill>
                  <a:srgbClr val="000000"/>
                </a:solidFill>
                <a:latin typeface="Candara" panose="020E0502030303020204" pitchFamily="34" charset="0"/>
              </a:defRPr>
            </a:lvl1pPr>
          </a:lstStyle>
          <a:p>
            <a:fld id="{C037AC7B-04DE-465B-91EA-940DBBC268E9}" type="slidenum">
              <a:rPr lang="en-US" altLang="en-US"/>
              <a:pPr/>
              <a:t>‹#›</a:t>
            </a:fld>
            <a:endParaRPr lang="en-US" altLang="en-US"/>
          </a:p>
        </p:txBody>
      </p:sp>
    </p:spTree>
    <p:extLst>
      <p:ext uri="{BB962C8B-B14F-4D97-AF65-F5344CB8AC3E}">
        <p14:creationId xmlns:p14="http://schemas.microsoft.com/office/powerpoint/2010/main" val="414682423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aphicFrame>
        <p:nvGraphicFramePr>
          <p:cNvPr id="4" name="Object 6" hidden="1">
            <a:extLst>
              <a:ext uri="{FF2B5EF4-FFF2-40B4-BE49-F238E27FC236}">
                <a16:creationId xmlns:a16="http://schemas.microsoft.com/office/drawing/2014/main" id="{E5620747-49F8-46C5-819B-D36622AA3110}"/>
              </a:ext>
            </a:extLst>
          </p:cNvPr>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482306" name="think-cell Slide" r:id="rId5" imgW="38100" imgH="38100" progId="TCLayout.ActiveDocument.1">
                  <p:embed/>
                </p:oleObj>
              </mc:Choice>
              <mc:Fallback>
                <p:oleObj name="think-cell Slide" r:id="rId5" imgW="38100" imgH="38100" progId="TCLayout.ActiveDocument.1">
                  <p:embed/>
                  <p:pic>
                    <p:nvPicPr>
                      <p:cNvPr id="141314" name="Object 6" hidden="1">
                        <a:extLst>
                          <a:ext uri="{FF2B5EF4-FFF2-40B4-BE49-F238E27FC236}">
                            <a16:creationId xmlns:a16="http://schemas.microsoft.com/office/drawing/2014/main" id="{DA71D258-1485-4481-977D-3F88EDFDBC3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5" name="TextBox 4">
            <a:extLst>
              <a:ext uri="{FF2B5EF4-FFF2-40B4-BE49-F238E27FC236}">
                <a16:creationId xmlns:a16="http://schemas.microsoft.com/office/drawing/2014/main" id="{91ED3157-8DD8-46EF-9F01-9794CA85C628}"/>
              </a:ext>
            </a:extLst>
          </p:cNvPr>
          <p:cNvSpPr txBox="1"/>
          <p:nvPr userDrawn="1"/>
        </p:nvSpPr>
        <p:spPr>
          <a:xfrm>
            <a:off x="0" y="6446838"/>
            <a:ext cx="12192000" cy="323850"/>
          </a:xfrm>
          <a:prstGeom prst="rect">
            <a:avLst/>
          </a:prstGeom>
          <a:solidFill>
            <a:schemeClr val="accent6">
              <a:lumMod val="50000"/>
            </a:schemeClr>
          </a:solidFill>
        </p:spPr>
        <p:style>
          <a:lnRef idx="0">
            <a:scrgbClr r="0" g="0" b="0"/>
          </a:lnRef>
          <a:fillRef idx="1002">
            <a:schemeClr val="lt1"/>
          </a:fillRef>
          <a:effectRef idx="0">
            <a:scrgbClr r="0" g="0" b="0"/>
          </a:effectRef>
          <a:fontRef idx="major"/>
        </p:style>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en-US" altLang="en-US" sz="1500">
                <a:solidFill>
                  <a:srgbClr val="FFFFFF"/>
                </a:solidFill>
                <a:latin typeface="Calibri Light" panose="020F0302020204030204" pitchFamily="34" charset="0"/>
              </a:rPr>
              <a:t>NPHCDA – National Primary Health Care Development Agency</a:t>
            </a:r>
          </a:p>
        </p:txBody>
      </p:sp>
      <p:pic>
        <p:nvPicPr>
          <p:cNvPr id="6" name="Picture 8">
            <a:extLst>
              <a:ext uri="{FF2B5EF4-FFF2-40B4-BE49-F238E27FC236}">
                <a16:creationId xmlns:a16="http://schemas.microsoft.com/office/drawing/2014/main" id="{0D9796B7-471A-457F-B57D-A170979D6054}"/>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0" y="0"/>
            <a:ext cx="1009650" cy="857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9">
            <a:extLst>
              <a:ext uri="{FF2B5EF4-FFF2-40B4-BE49-F238E27FC236}">
                <a16:creationId xmlns:a16="http://schemas.microsoft.com/office/drawing/2014/main" id="{3623FFC3-5691-4B44-8491-2EE11B896AA3}"/>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191875" y="0"/>
            <a:ext cx="1000125"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8" name="Object 10" hidden="1">
            <a:extLst>
              <a:ext uri="{FF2B5EF4-FFF2-40B4-BE49-F238E27FC236}">
                <a16:creationId xmlns:a16="http://schemas.microsoft.com/office/drawing/2014/main" id="{5F4F7738-3520-4E6B-A409-499377C341BB}"/>
              </a:ext>
            </a:extLst>
          </p:cNvPr>
          <p:cNvGraphicFramePr>
            <a:graphicFrameLocks noChangeAspect="1"/>
          </p:cNvGraphicFramePr>
          <p:nvPr userDrawn="1">
            <p:custDataLst>
              <p:tags r:id="rId3"/>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482307" name="think-cell Slide" r:id="rId9" imgW="38100" imgH="38100" progId="TCLayout.ActiveDocument.1">
                  <p:embed/>
                </p:oleObj>
              </mc:Choice>
              <mc:Fallback>
                <p:oleObj name="think-cell Slide" r:id="rId9" imgW="38100" imgH="38100" progId="TCLayout.ActiveDocument.1">
                  <p:embed/>
                  <p:pic>
                    <p:nvPicPr>
                      <p:cNvPr id="141318" name="Object 10" hidden="1">
                        <a:extLst>
                          <a:ext uri="{FF2B5EF4-FFF2-40B4-BE49-F238E27FC236}">
                            <a16:creationId xmlns:a16="http://schemas.microsoft.com/office/drawing/2014/main" id="{06647CD0-EE94-4128-9DBD-D4627C3B37B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9" name="Date Placeholder 3">
            <a:extLst>
              <a:ext uri="{FF2B5EF4-FFF2-40B4-BE49-F238E27FC236}">
                <a16:creationId xmlns:a16="http://schemas.microsoft.com/office/drawing/2014/main" id="{08C4AC23-BD84-4A7C-BAEB-5AA747835F3C}"/>
              </a:ext>
            </a:extLst>
          </p:cNvPr>
          <p:cNvSpPr>
            <a:spLocks noGrp="1"/>
          </p:cNvSpPr>
          <p:nvPr>
            <p:ph type="dt" sz="half" idx="10"/>
          </p:nvPr>
        </p:nvSpPr>
        <p:spPr/>
        <p:txBody>
          <a:bodyPr/>
          <a:lstStyle>
            <a:lvl1pPr>
              <a:defRPr sz="1800">
                <a:solidFill>
                  <a:srgbClr val="000000"/>
                </a:solidFill>
                <a:latin typeface="Candara" panose="020E0502030303020204" pitchFamily="34" charset="0"/>
              </a:defRPr>
            </a:lvl1pPr>
          </a:lstStyle>
          <a:p>
            <a:fld id="{D5C40C7E-62F1-4976-BC2E-969297B6AAA7}" type="datetime1">
              <a:rPr lang="en-US" altLang="en-US"/>
              <a:pPr/>
              <a:t>7/21/2022</a:t>
            </a:fld>
            <a:endParaRPr lang="en-US" altLang="en-US"/>
          </a:p>
        </p:txBody>
      </p:sp>
      <p:sp>
        <p:nvSpPr>
          <p:cNvPr id="10" name="Footer Placeholder 4">
            <a:extLst>
              <a:ext uri="{FF2B5EF4-FFF2-40B4-BE49-F238E27FC236}">
                <a16:creationId xmlns:a16="http://schemas.microsoft.com/office/drawing/2014/main" id="{94FE44B0-DBEB-4230-8DD1-EC6CB293AE18}"/>
              </a:ext>
            </a:extLst>
          </p:cNvPr>
          <p:cNvSpPr>
            <a:spLocks noGrp="1"/>
          </p:cNvSpPr>
          <p:nvPr>
            <p:ph type="ftr" sz="quarter" idx="11"/>
          </p:nvPr>
        </p:nvSpPr>
        <p:spPr/>
        <p:txBody>
          <a:bodyPr/>
          <a:lstStyle>
            <a:lvl1pPr>
              <a:defRPr sz="1800">
                <a:solidFill>
                  <a:prstClr val="black"/>
                </a:solidFill>
                <a:latin typeface="Candara" panose="020E0502030303020204"/>
              </a:defRPr>
            </a:lvl1pPr>
          </a:lstStyle>
          <a:p>
            <a:pPr>
              <a:defRPr/>
            </a:pPr>
            <a:endParaRPr lang="en-US"/>
          </a:p>
        </p:txBody>
      </p:sp>
      <p:sp>
        <p:nvSpPr>
          <p:cNvPr id="11" name="Slide Number Placeholder 5">
            <a:extLst>
              <a:ext uri="{FF2B5EF4-FFF2-40B4-BE49-F238E27FC236}">
                <a16:creationId xmlns:a16="http://schemas.microsoft.com/office/drawing/2014/main" id="{6878B332-0B21-4AEB-BB2A-9B4116455E3B}"/>
              </a:ext>
            </a:extLst>
          </p:cNvPr>
          <p:cNvSpPr>
            <a:spLocks noGrp="1"/>
          </p:cNvSpPr>
          <p:nvPr>
            <p:ph type="sldNum" sz="quarter" idx="12"/>
          </p:nvPr>
        </p:nvSpPr>
        <p:spPr/>
        <p:txBody>
          <a:bodyPr/>
          <a:lstStyle>
            <a:lvl1pPr>
              <a:defRPr sz="1800">
                <a:solidFill>
                  <a:srgbClr val="000000"/>
                </a:solidFill>
                <a:latin typeface="Candara" panose="020E0502030303020204" pitchFamily="34" charset="0"/>
              </a:defRPr>
            </a:lvl1pPr>
          </a:lstStyle>
          <a:p>
            <a:fld id="{78EB6CC7-5E62-4946-9882-6FA835AC142C}" type="slidenum">
              <a:rPr lang="en-US" altLang="en-US"/>
              <a:pPr/>
              <a:t>‹#›</a:t>
            </a:fld>
            <a:endParaRPr lang="en-US" altLang="en-US"/>
          </a:p>
        </p:txBody>
      </p:sp>
    </p:spTree>
    <p:extLst>
      <p:ext uri="{BB962C8B-B14F-4D97-AF65-F5344CB8AC3E}">
        <p14:creationId xmlns:p14="http://schemas.microsoft.com/office/powerpoint/2010/main" val="94741047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graphicFrame>
        <p:nvGraphicFramePr>
          <p:cNvPr id="5" name="Object 6" hidden="1">
            <a:extLst>
              <a:ext uri="{FF2B5EF4-FFF2-40B4-BE49-F238E27FC236}">
                <a16:creationId xmlns:a16="http://schemas.microsoft.com/office/drawing/2014/main" id="{C3E7EFC5-12B3-4C76-90E0-BAED5C572F81}"/>
              </a:ext>
            </a:extLst>
          </p:cNvPr>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6354" name="think-cell Slide" r:id="rId4" imgW="38100" imgH="38100" progId="TCLayout.ActiveDocument.1">
                  <p:embed/>
                </p:oleObj>
              </mc:Choice>
              <mc:Fallback>
                <p:oleObj name="think-cell Slide" r:id="rId4" imgW="38100" imgH="38100" progId="TCLayout.ActiveDocument.1">
                  <p:embed/>
                  <p:pic>
                    <p:nvPicPr>
                      <p:cNvPr id="142338" name="Object 6" hidden="1">
                        <a:extLst>
                          <a:ext uri="{FF2B5EF4-FFF2-40B4-BE49-F238E27FC236}">
                            <a16:creationId xmlns:a16="http://schemas.microsoft.com/office/drawing/2014/main" id="{B6A65F21-BA9F-47CF-9333-50C3019394D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6" name="TextBox 5">
            <a:extLst>
              <a:ext uri="{FF2B5EF4-FFF2-40B4-BE49-F238E27FC236}">
                <a16:creationId xmlns:a16="http://schemas.microsoft.com/office/drawing/2014/main" id="{7E0C3DB1-5950-49FB-ADD3-ACA89EB7424D}"/>
              </a:ext>
            </a:extLst>
          </p:cNvPr>
          <p:cNvSpPr txBox="1"/>
          <p:nvPr userDrawn="1"/>
        </p:nvSpPr>
        <p:spPr>
          <a:xfrm>
            <a:off x="0" y="6446838"/>
            <a:ext cx="12192000" cy="323850"/>
          </a:xfrm>
          <a:prstGeom prst="rect">
            <a:avLst/>
          </a:prstGeom>
          <a:solidFill>
            <a:schemeClr val="accent6">
              <a:lumMod val="50000"/>
            </a:schemeClr>
          </a:solidFill>
        </p:spPr>
        <p:style>
          <a:lnRef idx="0">
            <a:scrgbClr r="0" g="0" b="0"/>
          </a:lnRef>
          <a:fillRef idx="1002">
            <a:schemeClr val="lt1"/>
          </a:fillRef>
          <a:effectRef idx="0">
            <a:scrgbClr r="0" g="0" b="0"/>
          </a:effectRef>
          <a:fontRef idx="major"/>
        </p:style>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en-US" altLang="en-US" sz="1500">
                <a:solidFill>
                  <a:srgbClr val="FFFFFF"/>
                </a:solidFill>
                <a:latin typeface="Calibri Light" panose="020F0302020204030204" pitchFamily="34" charset="0"/>
              </a:rPr>
              <a:t>NPHCDA – National Primary Health Care Development Agency</a:t>
            </a:r>
          </a:p>
        </p:txBody>
      </p:sp>
      <p:pic>
        <p:nvPicPr>
          <p:cNvPr id="7" name="Picture 8">
            <a:extLst>
              <a:ext uri="{FF2B5EF4-FFF2-40B4-BE49-F238E27FC236}">
                <a16:creationId xmlns:a16="http://schemas.microsoft.com/office/drawing/2014/main" id="{01D709EF-AD39-48BE-940F-DBAAD6E8602B}"/>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0" y="0"/>
            <a:ext cx="1009650" cy="857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9">
            <a:extLst>
              <a:ext uri="{FF2B5EF4-FFF2-40B4-BE49-F238E27FC236}">
                <a16:creationId xmlns:a16="http://schemas.microsoft.com/office/drawing/2014/main" id="{A19E657D-ED73-4E37-B03B-42D5468413D5}"/>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1191875" y="0"/>
            <a:ext cx="1000125"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9" name="Date Placeholder 4">
            <a:extLst>
              <a:ext uri="{FF2B5EF4-FFF2-40B4-BE49-F238E27FC236}">
                <a16:creationId xmlns:a16="http://schemas.microsoft.com/office/drawing/2014/main" id="{8C976DA4-076C-4130-8644-0B240FCD9292}"/>
              </a:ext>
            </a:extLst>
          </p:cNvPr>
          <p:cNvSpPr>
            <a:spLocks noGrp="1"/>
          </p:cNvSpPr>
          <p:nvPr>
            <p:ph type="dt" sz="half" idx="10"/>
          </p:nvPr>
        </p:nvSpPr>
        <p:spPr/>
        <p:txBody>
          <a:bodyPr/>
          <a:lstStyle>
            <a:lvl1pPr>
              <a:defRPr sz="1800">
                <a:solidFill>
                  <a:srgbClr val="000000"/>
                </a:solidFill>
                <a:latin typeface="Candara" panose="020E0502030303020204" pitchFamily="34" charset="0"/>
              </a:defRPr>
            </a:lvl1pPr>
          </a:lstStyle>
          <a:p>
            <a:fld id="{A9247DD8-6A1B-4BC8-AA30-987113099055}" type="datetime1">
              <a:rPr lang="en-US" altLang="en-US"/>
              <a:pPr/>
              <a:t>7/21/2022</a:t>
            </a:fld>
            <a:endParaRPr lang="en-US" altLang="en-US"/>
          </a:p>
        </p:txBody>
      </p:sp>
      <p:sp>
        <p:nvSpPr>
          <p:cNvPr id="10" name="Footer Placeholder 5">
            <a:extLst>
              <a:ext uri="{FF2B5EF4-FFF2-40B4-BE49-F238E27FC236}">
                <a16:creationId xmlns:a16="http://schemas.microsoft.com/office/drawing/2014/main" id="{5101CD65-F257-4B7D-B5BA-4F2392BB7954}"/>
              </a:ext>
            </a:extLst>
          </p:cNvPr>
          <p:cNvSpPr>
            <a:spLocks noGrp="1"/>
          </p:cNvSpPr>
          <p:nvPr>
            <p:ph type="ftr" sz="quarter" idx="11"/>
          </p:nvPr>
        </p:nvSpPr>
        <p:spPr/>
        <p:txBody>
          <a:bodyPr/>
          <a:lstStyle>
            <a:lvl1pPr>
              <a:defRPr sz="1800">
                <a:solidFill>
                  <a:prstClr val="black"/>
                </a:solidFill>
                <a:latin typeface="Candara" panose="020E0502030303020204"/>
              </a:defRPr>
            </a:lvl1pPr>
          </a:lstStyle>
          <a:p>
            <a:pPr>
              <a:defRPr/>
            </a:pPr>
            <a:endParaRPr lang="en-US"/>
          </a:p>
        </p:txBody>
      </p:sp>
      <p:sp>
        <p:nvSpPr>
          <p:cNvPr id="11" name="Slide Number Placeholder 6">
            <a:extLst>
              <a:ext uri="{FF2B5EF4-FFF2-40B4-BE49-F238E27FC236}">
                <a16:creationId xmlns:a16="http://schemas.microsoft.com/office/drawing/2014/main" id="{BE468DE1-D099-4CD8-BE14-7747ACE633AA}"/>
              </a:ext>
            </a:extLst>
          </p:cNvPr>
          <p:cNvSpPr>
            <a:spLocks noGrp="1"/>
          </p:cNvSpPr>
          <p:nvPr>
            <p:ph type="sldNum" sz="quarter" idx="12"/>
          </p:nvPr>
        </p:nvSpPr>
        <p:spPr/>
        <p:txBody>
          <a:bodyPr/>
          <a:lstStyle>
            <a:lvl1pPr>
              <a:defRPr sz="1800">
                <a:solidFill>
                  <a:srgbClr val="000000"/>
                </a:solidFill>
                <a:latin typeface="Candara" panose="020E0502030303020204" pitchFamily="34" charset="0"/>
              </a:defRPr>
            </a:lvl1pPr>
          </a:lstStyle>
          <a:p>
            <a:fld id="{72FFB4BC-19BC-4FC1-881A-BF81F25C3450}" type="slidenum">
              <a:rPr lang="en-US" altLang="en-US"/>
              <a:pPr/>
              <a:t>‹#›</a:t>
            </a:fld>
            <a:endParaRPr lang="en-US" altLang="en-US"/>
          </a:p>
        </p:txBody>
      </p:sp>
    </p:spTree>
    <p:extLst>
      <p:ext uri="{BB962C8B-B14F-4D97-AF65-F5344CB8AC3E}">
        <p14:creationId xmlns:p14="http://schemas.microsoft.com/office/powerpoint/2010/main" val="350833989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graphicFrame>
        <p:nvGraphicFramePr>
          <p:cNvPr id="7" name="Object 10" hidden="1">
            <a:extLst>
              <a:ext uri="{FF2B5EF4-FFF2-40B4-BE49-F238E27FC236}">
                <a16:creationId xmlns:a16="http://schemas.microsoft.com/office/drawing/2014/main" id="{B79D64B1-F039-4855-B090-522443D7FB64}"/>
              </a:ext>
            </a:extLst>
          </p:cNvPr>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7378" name="think-cell Slide" r:id="rId4" imgW="38100" imgH="38100" progId="TCLayout.ActiveDocument.1">
                  <p:embed/>
                </p:oleObj>
              </mc:Choice>
              <mc:Fallback>
                <p:oleObj name="think-cell Slide" r:id="rId4" imgW="38100" imgH="38100" progId="TCLayout.ActiveDocument.1">
                  <p:embed/>
                  <p:pic>
                    <p:nvPicPr>
                      <p:cNvPr id="143362" name="Object 10" hidden="1">
                        <a:extLst>
                          <a:ext uri="{FF2B5EF4-FFF2-40B4-BE49-F238E27FC236}">
                            <a16:creationId xmlns:a16="http://schemas.microsoft.com/office/drawing/2014/main" id="{8A3287FA-EA5C-4672-B782-1E79F9C7CE6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8" name="TextBox 7">
            <a:extLst>
              <a:ext uri="{FF2B5EF4-FFF2-40B4-BE49-F238E27FC236}">
                <a16:creationId xmlns:a16="http://schemas.microsoft.com/office/drawing/2014/main" id="{F835DD16-A8DE-4364-95F7-CAEA37B46A31}"/>
              </a:ext>
            </a:extLst>
          </p:cNvPr>
          <p:cNvSpPr txBox="1"/>
          <p:nvPr userDrawn="1"/>
        </p:nvSpPr>
        <p:spPr>
          <a:xfrm>
            <a:off x="0" y="6446838"/>
            <a:ext cx="12192000" cy="323850"/>
          </a:xfrm>
          <a:prstGeom prst="rect">
            <a:avLst/>
          </a:prstGeom>
          <a:solidFill>
            <a:schemeClr val="accent6">
              <a:lumMod val="50000"/>
            </a:schemeClr>
          </a:solidFill>
        </p:spPr>
        <p:style>
          <a:lnRef idx="0">
            <a:scrgbClr r="0" g="0" b="0"/>
          </a:lnRef>
          <a:fillRef idx="1002">
            <a:schemeClr val="lt1"/>
          </a:fillRef>
          <a:effectRef idx="0">
            <a:scrgbClr r="0" g="0" b="0"/>
          </a:effectRef>
          <a:fontRef idx="major"/>
        </p:style>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en-US" altLang="en-US" sz="1500">
                <a:solidFill>
                  <a:srgbClr val="FFFFFF"/>
                </a:solidFill>
                <a:latin typeface="Calibri Light" panose="020F0302020204030204" pitchFamily="34" charset="0"/>
              </a:rPr>
              <a:t>NPHCDA – National Primary Health Care Development Agency</a:t>
            </a:r>
          </a:p>
        </p:txBody>
      </p:sp>
      <p:pic>
        <p:nvPicPr>
          <p:cNvPr id="9" name="Picture 12">
            <a:extLst>
              <a:ext uri="{FF2B5EF4-FFF2-40B4-BE49-F238E27FC236}">
                <a16:creationId xmlns:a16="http://schemas.microsoft.com/office/drawing/2014/main" id="{E5CD0668-8FF4-4EC1-A1D5-4C791D349F1E}"/>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0" y="0"/>
            <a:ext cx="1009650" cy="857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Picture 13">
            <a:extLst>
              <a:ext uri="{FF2B5EF4-FFF2-40B4-BE49-F238E27FC236}">
                <a16:creationId xmlns:a16="http://schemas.microsoft.com/office/drawing/2014/main" id="{61ECA3B4-3752-4E65-9EBD-0A6C29CBB58A}"/>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1191875" y="0"/>
            <a:ext cx="1000125"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1" name="Date Placeholder 6">
            <a:extLst>
              <a:ext uri="{FF2B5EF4-FFF2-40B4-BE49-F238E27FC236}">
                <a16:creationId xmlns:a16="http://schemas.microsoft.com/office/drawing/2014/main" id="{2E58E8AA-BC6F-4F49-BF5C-E30992BFA89B}"/>
              </a:ext>
            </a:extLst>
          </p:cNvPr>
          <p:cNvSpPr>
            <a:spLocks noGrp="1"/>
          </p:cNvSpPr>
          <p:nvPr>
            <p:ph type="dt" sz="half" idx="10"/>
          </p:nvPr>
        </p:nvSpPr>
        <p:spPr/>
        <p:txBody>
          <a:bodyPr/>
          <a:lstStyle>
            <a:lvl1pPr>
              <a:defRPr sz="1800">
                <a:solidFill>
                  <a:srgbClr val="000000"/>
                </a:solidFill>
                <a:latin typeface="Candara" panose="020E0502030303020204" pitchFamily="34" charset="0"/>
              </a:defRPr>
            </a:lvl1pPr>
          </a:lstStyle>
          <a:p>
            <a:fld id="{B97E672B-31E7-4E8E-9B34-2FA9B6189EDA}" type="datetime1">
              <a:rPr lang="en-US" altLang="en-US"/>
              <a:pPr/>
              <a:t>7/21/2022</a:t>
            </a:fld>
            <a:endParaRPr lang="en-US" altLang="en-US"/>
          </a:p>
        </p:txBody>
      </p:sp>
      <p:sp>
        <p:nvSpPr>
          <p:cNvPr id="12" name="Footer Placeholder 7">
            <a:extLst>
              <a:ext uri="{FF2B5EF4-FFF2-40B4-BE49-F238E27FC236}">
                <a16:creationId xmlns:a16="http://schemas.microsoft.com/office/drawing/2014/main" id="{D344B26C-6E5A-4F70-875C-E7C58713F32C}"/>
              </a:ext>
            </a:extLst>
          </p:cNvPr>
          <p:cNvSpPr>
            <a:spLocks noGrp="1"/>
          </p:cNvSpPr>
          <p:nvPr>
            <p:ph type="ftr" sz="quarter" idx="11"/>
          </p:nvPr>
        </p:nvSpPr>
        <p:spPr/>
        <p:txBody>
          <a:bodyPr/>
          <a:lstStyle>
            <a:lvl1pPr>
              <a:defRPr sz="1800">
                <a:solidFill>
                  <a:prstClr val="black"/>
                </a:solidFill>
                <a:latin typeface="Candara" panose="020E0502030303020204"/>
              </a:defRPr>
            </a:lvl1pPr>
          </a:lstStyle>
          <a:p>
            <a:pPr>
              <a:defRPr/>
            </a:pPr>
            <a:endParaRPr lang="en-US"/>
          </a:p>
        </p:txBody>
      </p:sp>
      <p:sp>
        <p:nvSpPr>
          <p:cNvPr id="13" name="Slide Number Placeholder 8">
            <a:extLst>
              <a:ext uri="{FF2B5EF4-FFF2-40B4-BE49-F238E27FC236}">
                <a16:creationId xmlns:a16="http://schemas.microsoft.com/office/drawing/2014/main" id="{7FE662D5-9A0A-4AF2-AA65-8C9EFA7A6394}"/>
              </a:ext>
            </a:extLst>
          </p:cNvPr>
          <p:cNvSpPr>
            <a:spLocks noGrp="1"/>
          </p:cNvSpPr>
          <p:nvPr>
            <p:ph type="sldNum" sz="quarter" idx="12"/>
          </p:nvPr>
        </p:nvSpPr>
        <p:spPr/>
        <p:txBody>
          <a:bodyPr/>
          <a:lstStyle>
            <a:lvl1pPr>
              <a:defRPr sz="1800">
                <a:solidFill>
                  <a:srgbClr val="000000"/>
                </a:solidFill>
                <a:latin typeface="Candara" panose="020E0502030303020204" pitchFamily="34" charset="0"/>
              </a:defRPr>
            </a:lvl1pPr>
          </a:lstStyle>
          <a:p>
            <a:fld id="{49EE19E1-C0A7-4549-8632-05529F773220}" type="slidenum">
              <a:rPr lang="en-US" altLang="en-US"/>
              <a:pPr/>
              <a:t>‹#›</a:t>
            </a:fld>
            <a:endParaRPr lang="en-US" altLang="en-US"/>
          </a:p>
        </p:txBody>
      </p:sp>
    </p:spTree>
    <p:extLst>
      <p:ext uri="{BB962C8B-B14F-4D97-AF65-F5344CB8AC3E}">
        <p14:creationId xmlns:p14="http://schemas.microsoft.com/office/powerpoint/2010/main" val="139986007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48DD901F-147B-40D8-91A4-5DABAFDB5759}"/>
              </a:ext>
            </a:extLst>
          </p:cNvPr>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483330" name="think-cell Slide" r:id="rId5" imgW="38100" imgH="38100" progId="TCLayout.ActiveDocument.1">
                  <p:embed/>
                </p:oleObj>
              </mc:Choice>
              <mc:Fallback>
                <p:oleObj name="think-cell Slide" r:id="rId5" imgW="38100" imgH="38100" progId="TCLayout.ActiveDocument.1">
                  <p:embed/>
                  <p:pic>
                    <p:nvPicPr>
                      <p:cNvPr id="144386" name="Object 6" hidden="1">
                        <a:extLst>
                          <a:ext uri="{FF2B5EF4-FFF2-40B4-BE49-F238E27FC236}">
                            <a16:creationId xmlns:a16="http://schemas.microsoft.com/office/drawing/2014/main" id="{5D7FE098-176B-4B1E-B68C-F54B9D8A802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4" name="TextBox 3">
            <a:extLst>
              <a:ext uri="{FF2B5EF4-FFF2-40B4-BE49-F238E27FC236}">
                <a16:creationId xmlns:a16="http://schemas.microsoft.com/office/drawing/2014/main" id="{0936F3CF-9470-4DDF-9C7F-34CA62DB0EBF}"/>
              </a:ext>
            </a:extLst>
          </p:cNvPr>
          <p:cNvSpPr txBox="1"/>
          <p:nvPr userDrawn="1"/>
        </p:nvSpPr>
        <p:spPr>
          <a:xfrm>
            <a:off x="0" y="6446838"/>
            <a:ext cx="12192000" cy="323850"/>
          </a:xfrm>
          <a:prstGeom prst="rect">
            <a:avLst/>
          </a:prstGeom>
          <a:solidFill>
            <a:schemeClr val="accent6">
              <a:lumMod val="50000"/>
            </a:schemeClr>
          </a:solidFill>
        </p:spPr>
        <p:style>
          <a:lnRef idx="0">
            <a:scrgbClr r="0" g="0" b="0"/>
          </a:lnRef>
          <a:fillRef idx="1002">
            <a:schemeClr val="lt1"/>
          </a:fillRef>
          <a:effectRef idx="0">
            <a:scrgbClr r="0" g="0" b="0"/>
          </a:effectRef>
          <a:fontRef idx="major"/>
        </p:style>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en-US" altLang="en-US" sz="1500">
                <a:solidFill>
                  <a:srgbClr val="FFFFFF"/>
                </a:solidFill>
                <a:latin typeface="Calibri Light" panose="020F0302020204030204" pitchFamily="34" charset="0"/>
              </a:rPr>
              <a:t>NPHCDA – National Primary Health Care Development Agency</a:t>
            </a:r>
          </a:p>
        </p:txBody>
      </p:sp>
      <p:pic>
        <p:nvPicPr>
          <p:cNvPr id="5" name="Picture 8">
            <a:extLst>
              <a:ext uri="{FF2B5EF4-FFF2-40B4-BE49-F238E27FC236}">
                <a16:creationId xmlns:a16="http://schemas.microsoft.com/office/drawing/2014/main" id="{C4ED925F-51DD-485D-A57C-234B136E7853}"/>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0" y="0"/>
            <a:ext cx="1009650" cy="857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9">
            <a:extLst>
              <a:ext uri="{FF2B5EF4-FFF2-40B4-BE49-F238E27FC236}">
                <a16:creationId xmlns:a16="http://schemas.microsoft.com/office/drawing/2014/main" id="{674A16C1-E967-4403-88B2-E2DF745AB3C9}"/>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191875" y="0"/>
            <a:ext cx="1000125"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7" name="Object 10" hidden="1">
            <a:extLst>
              <a:ext uri="{FF2B5EF4-FFF2-40B4-BE49-F238E27FC236}">
                <a16:creationId xmlns:a16="http://schemas.microsoft.com/office/drawing/2014/main" id="{FA9FDFBD-5728-4A61-98C4-C11CF44D933F}"/>
              </a:ext>
            </a:extLst>
          </p:cNvPr>
          <p:cNvGraphicFramePr>
            <a:graphicFrameLocks noChangeAspect="1"/>
          </p:cNvGraphicFramePr>
          <p:nvPr userDrawn="1">
            <p:custDataLst>
              <p:tags r:id="rId3"/>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483331" name="think-cell Slide" r:id="rId9" imgW="38100" imgH="38100" progId="TCLayout.ActiveDocument.1">
                  <p:embed/>
                </p:oleObj>
              </mc:Choice>
              <mc:Fallback>
                <p:oleObj name="think-cell Slide" r:id="rId9" imgW="38100" imgH="38100" progId="TCLayout.ActiveDocument.1">
                  <p:embed/>
                  <p:pic>
                    <p:nvPicPr>
                      <p:cNvPr id="144390" name="Object 10" hidden="1">
                        <a:extLst>
                          <a:ext uri="{FF2B5EF4-FFF2-40B4-BE49-F238E27FC236}">
                            <a16:creationId xmlns:a16="http://schemas.microsoft.com/office/drawing/2014/main" id="{53DA29C8-5DEE-4D5E-9FD5-802D234F123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2" name="Title 1"/>
          <p:cNvSpPr>
            <a:spLocks noGrp="1"/>
          </p:cNvSpPr>
          <p:nvPr>
            <p:ph type="title"/>
          </p:nvPr>
        </p:nvSpPr>
        <p:spPr/>
        <p:txBody>
          <a:bodyPr/>
          <a:lstStyle/>
          <a:p>
            <a:r>
              <a:rPr lang="en-GB"/>
              <a:t>Click to edit Master title style</a:t>
            </a:r>
            <a:endParaRPr lang="en-US"/>
          </a:p>
        </p:txBody>
      </p:sp>
      <p:sp>
        <p:nvSpPr>
          <p:cNvPr id="8" name="Date Placeholder 2">
            <a:extLst>
              <a:ext uri="{FF2B5EF4-FFF2-40B4-BE49-F238E27FC236}">
                <a16:creationId xmlns:a16="http://schemas.microsoft.com/office/drawing/2014/main" id="{3C6E49C0-35F5-46BF-A5CF-F131FB174E07}"/>
              </a:ext>
            </a:extLst>
          </p:cNvPr>
          <p:cNvSpPr>
            <a:spLocks noGrp="1"/>
          </p:cNvSpPr>
          <p:nvPr>
            <p:ph type="dt" sz="half" idx="10"/>
          </p:nvPr>
        </p:nvSpPr>
        <p:spPr/>
        <p:txBody>
          <a:bodyPr/>
          <a:lstStyle>
            <a:lvl1pPr>
              <a:defRPr sz="1800">
                <a:solidFill>
                  <a:srgbClr val="000000"/>
                </a:solidFill>
                <a:latin typeface="Candara" panose="020E0502030303020204" pitchFamily="34" charset="0"/>
              </a:defRPr>
            </a:lvl1pPr>
          </a:lstStyle>
          <a:p>
            <a:fld id="{CD1C5E1A-BB77-4F00-89C7-09A903D4630C}" type="datetime1">
              <a:rPr lang="en-US" altLang="en-US"/>
              <a:pPr/>
              <a:t>7/21/2022</a:t>
            </a:fld>
            <a:endParaRPr lang="en-US" altLang="en-US"/>
          </a:p>
        </p:txBody>
      </p:sp>
      <p:sp>
        <p:nvSpPr>
          <p:cNvPr id="9" name="Footer Placeholder 3">
            <a:extLst>
              <a:ext uri="{FF2B5EF4-FFF2-40B4-BE49-F238E27FC236}">
                <a16:creationId xmlns:a16="http://schemas.microsoft.com/office/drawing/2014/main" id="{04AAC231-997F-4534-AE99-80BA79CC0B1A}"/>
              </a:ext>
            </a:extLst>
          </p:cNvPr>
          <p:cNvSpPr>
            <a:spLocks noGrp="1"/>
          </p:cNvSpPr>
          <p:nvPr>
            <p:ph type="ftr" sz="quarter" idx="11"/>
          </p:nvPr>
        </p:nvSpPr>
        <p:spPr/>
        <p:txBody>
          <a:bodyPr/>
          <a:lstStyle>
            <a:lvl1pPr>
              <a:defRPr sz="1800">
                <a:solidFill>
                  <a:prstClr val="black"/>
                </a:solidFill>
                <a:latin typeface="Candara" panose="020E0502030303020204"/>
              </a:defRPr>
            </a:lvl1pPr>
          </a:lstStyle>
          <a:p>
            <a:pPr>
              <a:defRPr/>
            </a:pPr>
            <a:endParaRPr lang="en-US"/>
          </a:p>
        </p:txBody>
      </p:sp>
      <p:sp>
        <p:nvSpPr>
          <p:cNvPr id="10" name="Slide Number Placeholder 4">
            <a:extLst>
              <a:ext uri="{FF2B5EF4-FFF2-40B4-BE49-F238E27FC236}">
                <a16:creationId xmlns:a16="http://schemas.microsoft.com/office/drawing/2014/main" id="{09A71CC2-B3E7-4363-837B-5B4BA5547BA2}"/>
              </a:ext>
            </a:extLst>
          </p:cNvPr>
          <p:cNvSpPr>
            <a:spLocks noGrp="1"/>
          </p:cNvSpPr>
          <p:nvPr>
            <p:ph type="sldNum" sz="quarter" idx="12"/>
          </p:nvPr>
        </p:nvSpPr>
        <p:spPr/>
        <p:txBody>
          <a:bodyPr/>
          <a:lstStyle>
            <a:lvl1pPr>
              <a:defRPr sz="1800">
                <a:solidFill>
                  <a:srgbClr val="000000"/>
                </a:solidFill>
                <a:latin typeface="Candara" panose="020E0502030303020204" pitchFamily="34" charset="0"/>
              </a:defRPr>
            </a:lvl1pPr>
          </a:lstStyle>
          <a:p>
            <a:fld id="{1BE33EAD-CC9A-4167-81CD-1DB0D3B0BB8F}" type="slidenum">
              <a:rPr lang="en-US" altLang="en-US"/>
              <a:pPr/>
              <a:t>‹#›</a:t>
            </a:fld>
            <a:endParaRPr lang="en-US" altLang="en-US"/>
          </a:p>
        </p:txBody>
      </p:sp>
    </p:spTree>
    <p:extLst>
      <p:ext uri="{BB962C8B-B14F-4D97-AF65-F5344CB8AC3E}">
        <p14:creationId xmlns:p14="http://schemas.microsoft.com/office/powerpoint/2010/main" val="266820111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graphicFrame>
        <p:nvGraphicFramePr>
          <p:cNvPr id="2" name="Object 6" hidden="1">
            <a:extLst>
              <a:ext uri="{FF2B5EF4-FFF2-40B4-BE49-F238E27FC236}">
                <a16:creationId xmlns:a16="http://schemas.microsoft.com/office/drawing/2014/main" id="{219FAE15-0024-436B-ABB6-047D83C86489}"/>
              </a:ext>
            </a:extLst>
          </p:cNvPr>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9426" name="think-cell Slide" r:id="rId4" imgW="38100" imgH="38100" progId="TCLayout.ActiveDocument.1">
                  <p:embed/>
                </p:oleObj>
              </mc:Choice>
              <mc:Fallback>
                <p:oleObj name="think-cell Slide" r:id="rId4" imgW="38100" imgH="38100" progId="TCLayout.ActiveDocument.1">
                  <p:embed/>
                  <p:pic>
                    <p:nvPicPr>
                      <p:cNvPr id="145410" name="Object 6" hidden="1">
                        <a:extLst>
                          <a:ext uri="{FF2B5EF4-FFF2-40B4-BE49-F238E27FC236}">
                            <a16:creationId xmlns:a16="http://schemas.microsoft.com/office/drawing/2014/main" id="{9187984B-972C-4F3D-A68E-905404851E2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3" name="TextBox 2">
            <a:extLst>
              <a:ext uri="{FF2B5EF4-FFF2-40B4-BE49-F238E27FC236}">
                <a16:creationId xmlns:a16="http://schemas.microsoft.com/office/drawing/2014/main" id="{EF2EAF43-5EFA-4E50-A68B-DCA84E145616}"/>
              </a:ext>
            </a:extLst>
          </p:cNvPr>
          <p:cNvSpPr txBox="1"/>
          <p:nvPr userDrawn="1"/>
        </p:nvSpPr>
        <p:spPr>
          <a:xfrm>
            <a:off x="0" y="6446838"/>
            <a:ext cx="12192000" cy="323850"/>
          </a:xfrm>
          <a:prstGeom prst="rect">
            <a:avLst/>
          </a:prstGeom>
          <a:solidFill>
            <a:schemeClr val="accent6">
              <a:lumMod val="50000"/>
            </a:schemeClr>
          </a:solidFill>
        </p:spPr>
        <p:style>
          <a:lnRef idx="0">
            <a:scrgbClr r="0" g="0" b="0"/>
          </a:lnRef>
          <a:fillRef idx="1002">
            <a:schemeClr val="lt1"/>
          </a:fillRef>
          <a:effectRef idx="0">
            <a:scrgbClr r="0" g="0" b="0"/>
          </a:effectRef>
          <a:fontRef idx="major"/>
        </p:style>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en-US" altLang="en-US" sz="1500">
                <a:solidFill>
                  <a:srgbClr val="FFFFFF"/>
                </a:solidFill>
                <a:latin typeface="Calibri Light" panose="020F0302020204030204" pitchFamily="34" charset="0"/>
              </a:rPr>
              <a:t>NPHCDA – National Primary Health Care Development Agency</a:t>
            </a:r>
          </a:p>
        </p:txBody>
      </p:sp>
      <p:pic>
        <p:nvPicPr>
          <p:cNvPr id="4" name="Picture 8">
            <a:extLst>
              <a:ext uri="{FF2B5EF4-FFF2-40B4-BE49-F238E27FC236}">
                <a16:creationId xmlns:a16="http://schemas.microsoft.com/office/drawing/2014/main" id="{90929B83-0519-4D12-8196-6429DD4EB2A2}"/>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0" y="0"/>
            <a:ext cx="1009650" cy="857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9">
            <a:extLst>
              <a:ext uri="{FF2B5EF4-FFF2-40B4-BE49-F238E27FC236}">
                <a16:creationId xmlns:a16="http://schemas.microsoft.com/office/drawing/2014/main" id="{190EF2B5-9475-4189-B426-9A3700321B70}"/>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1191875" y="0"/>
            <a:ext cx="1000125"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Date Placeholder 1">
            <a:extLst>
              <a:ext uri="{FF2B5EF4-FFF2-40B4-BE49-F238E27FC236}">
                <a16:creationId xmlns:a16="http://schemas.microsoft.com/office/drawing/2014/main" id="{0AA04F27-340C-45EC-B376-B003E90C3EE5}"/>
              </a:ext>
            </a:extLst>
          </p:cNvPr>
          <p:cNvSpPr>
            <a:spLocks noGrp="1"/>
          </p:cNvSpPr>
          <p:nvPr>
            <p:ph type="dt" sz="half" idx="10"/>
          </p:nvPr>
        </p:nvSpPr>
        <p:spPr/>
        <p:txBody>
          <a:bodyPr/>
          <a:lstStyle>
            <a:lvl1pPr>
              <a:defRPr sz="1800">
                <a:solidFill>
                  <a:srgbClr val="000000"/>
                </a:solidFill>
                <a:latin typeface="Candara" panose="020E0502030303020204" pitchFamily="34" charset="0"/>
              </a:defRPr>
            </a:lvl1pPr>
          </a:lstStyle>
          <a:p>
            <a:fld id="{AA5A55DA-ED34-414F-B201-2E17D592EF9B}" type="datetime1">
              <a:rPr lang="en-US" altLang="en-US"/>
              <a:pPr/>
              <a:t>7/21/2022</a:t>
            </a:fld>
            <a:endParaRPr lang="en-US" altLang="en-US"/>
          </a:p>
        </p:txBody>
      </p:sp>
      <p:sp>
        <p:nvSpPr>
          <p:cNvPr id="7" name="Footer Placeholder 2">
            <a:extLst>
              <a:ext uri="{FF2B5EF4-FFF2-40B4-BE49-F238E27FC236}">
                <a16:creationId xmlns:a16="http://schemas.microsoft.com/office/drawing/2014/main" id="{C2135172-81CA-40F0-A562-DB0C5203B335}"/>
              </a:ext>
            </a:extLst>
          </p:cNvPr>
          <p:cNvSpPr>
            <a:spLocks noGrp="1"/>
          </p:cNvSpPr>
          <p:nvPr>
            <p:ph type="ftr" sz="quarter" idx="11"/>
          </p:nvPr>
        </p:nvSpPr>
        <p:spPr/>
        <p:txBody>
          <a:bodyPr/>
          <a:lstStyle>
            <a:lvl1pPr>
              <a:defRPr sz="1800">
                <a:solidFill>
                  <a:prstClr val="black"/>
                </a:solidFill>
                <a:latin typeface="Candara" panose="020E0502030303020204"/>
              </a:defRPr>
            </a:lvl1pPr>
          </a:lstStyle>
          <a:p>
            <a:pPr>
              <a:defRPr/>
            </a:pPr>
            <a:endParaRPr lang="en-US"/>
          </a:p>
        </p:txBody>
      </p:sp>
      <p:sp>
        <p:nvSpPr>
          <p:cNvPr id="8" name="Slide Number Placeholder 3">
            <a:extLst>
              <a:ext uri="{FF2B5EF4-FFF2-40B4-BE49-F238E27FC236}">
                <a16:creationId xmlns:a16="http://schemas.microsoft.com/office/drawing/2014/main" id="{70476334-798D-4D30-9A58-181BD88AD482}"/>
              </a:ext>
            </a:extLst>
          </p:cNvPr>
          <p:cNvSpPr>
            <a:spLocks noGrp="1"/>
          </p:cNvSpPr>
          <p:nvPr>
            <p:ph type="sldNum" sz="quarter" idx="12"/>
          </p:nvPr>
        </p:nvSpPr>
        <p:spPr/>
        <p:txBody>
          <a:bodyPr/>
          <a:lstStyle>
            <a:lvl1pPr>
              <a:defRPr sz="1800">
                <a:solidFill>
                  <a:srgbClr val="000000"/>
                </a:solidFill>
                <a:latin typeface="Candara" panose="020E0502030303020204" pitchFamily="34" charset="0"/>
              </a:defRPr>
            </a:lvl1pPr>
          </a:lstStyle>
          <a:p>
            <a:fld id="{39CD6C90-8635-474D-9983-C72F655A8F76}" type="slidenum">
              <a:rPr lang="en-US" altLang="en-US"/>
              <a:pPr/>
              <a:t>‹#›</a:t>
            </a:fld>
            <a:endParaRPr lang="en-US" altLang="en-US"/>
          </a:p>
        </p:txBody>
      </p:sp>
    </p:spTree>
    <p:extLst>
      <p:ext uri="{BB962C8B-B14F-4D97-AF65-F5344CB8AC3E}">
        <p14:creationId xmlns:p14="http://schemas.microsoft.com/office/powerpoint/2010/main" val="20137105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aphicFrame>
        <p:nvGraphicFramePr>
          <p:cNvPr id="5" name="Object 6" hidden="1">
            <a:extLst>
              <a:ext uri="{FF2B5EF4-FFF2-40B4-BE49-F238E27FC236}">
                <a16:creationId xmlns:a16="http://schemas.microsoft.com/office/drawing/2014/main" id="{4831B3E4-3428-4741-8DB8-D3184E1D8CAA}"/>
              </a:ext>
            </a:extLst>
          </p:cNvPr>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40450" name="think-cell Slide" r:id="rId4" imgW="38100" imgH="38100" progId="TCLayout.ActiveDocument.1">
                  <p:embed/>
                </p:oleObj>
              </mc:Choice>
              <mc:Fallback>
                <p:oleObj name="think-cell Slide" r:id="rId4" imgW="38100" imgH="38100" progId="TCLayout.ActiveDocument.1">
                  <p:embed/>
                  <p:pic>
                    <p:nvPicPr>
                      <p:cNvPr id="146434" name="Object 6" hidden="1">
                        <a:extLst>
                          <a:ext uri="{FF2B5EF4-FFF2-40B4-BE49-F238E27FC236}">
                            <a16:creationId xmlns:a16="http://schemas.microsoft.com/office/drawing/2014/main" id="{A4F5FC9D-3BD6-4F07-AB96-8C1910D214F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6" name="TextBox 5">
            <a:extLst>
              <a:ext uri="{FF2B5EF4-FFF2-40B4-BE49-F238E27FC236}">
                <a16:creationId xmlns:a16="http://schemas.microsoft.com/office/drawing/2014/main" id="{D5FC19BA-E72C-4B31-9CC7-00915FF90B6A}"/>
              </a:ext>
            </a:extLst>
          </p:cNvPr>
          <p:cNvSpPr txBox="1"/>
          <p:nvPr userDrawn="1"/>
        </p:nvSpPr>
        <p:spPr>
          <a:xfrm>
            <a:off x="0" y="6446838"/>
            <a:ext cx="12192000" cy="323850"/>
          </a:xfrm>
          <a:prstGeom prst="rect">
            <a:avLst/>
          </a:prstGeom>
          <a:solidFill>
            <a:schemeClr val="accent6">
              <a:lumMod val="50000"/>
            </a:schemeClr>
          </a:solidFill>
        </p:spPr>
        <p:style>
          <a:lnRef idx="0">
            <a:scrgbClr r="0" g="0" b="0"/>
          </a:lnRef>
          <a:fillRef idx="1002">
            <a:schemeClr val="lt1"/>
          </a:fillRef>
          <a:effectRef idx="0">
            <a:scrgbClr r="0" g="0" b="0"/>
          </a:effectRef>
          <a:fontRef idx="major"/>
        </p:style>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en-US" altLang="en-US" sz="1500">
                <a:solidFill>
                  <a:srgbClr val="FFFFFF"/>
                </a:solidFill>
                <a:latin typeface="Calibri Light" panose="020F0302020204030204" pitchFamily="34" charset="0"/>
              </a:rPr>
              <a:t>NPHCDA – National Primary Health Care Development Agency</a:t>
            </a:r>
          </a:p>
        </p:txBody>
      </p:sp>
      <p:pic>
        <p:nvPicPr>
          <p:cNvPr id="7" name="Picture 8">
            <a:extLst>
              <a:ext uri="{FF2B5EF4-FFF2-40B4-BE49-F238E27FC236}">
                <a16:creationId xmlns:a16="http://schemas.microsoft.com/office/drawing/2014/main" id="{97CEE76E-6769-4DD2-8D6C-DB3C6176D2E5}"/>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0" y="0"/>
            <a:ext cx="1009650" cy="857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9">
            <a:extLst>
              <a:ext uri="{FF2B5EF4-FFF2-40B4-BE49-F238E27FC236}">
                <a16:creationId xmlns:a16="http://schemas.microsoft.com/office/drawing/2014/main" id="{20FF24F2-0639-411C-93CE-A1C081D95EA5}"/>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1191875" y="0"/>
            <a:ext cx="1000125"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9" name="Date Placeholder 4">
            <a:extLst>
              <a:ext uri="{FF2B5EF4-FFF2-40B4-BE49-F238E27FC236}">
                <a16:creationId xmlns:a16="http://schemas.microsoft.com/office/drawing/2014/main" id="{926932DB-CA89-4DB9-87C2-5F8F81460FA1}"/>
              </a:ext>
            </a:extLst>
          </p:cNvPr>
          <p:cNvSpPr>
            <a:spLocks noGrp="1"/>
          </p:cNvSpPr>
          <p:nvPr>
            <p:ph type="dt" sz="half" idx="10"/>
          </p:nvPr>
        </p:nvSpPr>
        <p:spPr/>
        <p:txBody>
          <a:bodyPr/>
          <a:lstStyle>
            <a:lvl1pPr>
              <a:defRPr sz="1800">
                <a:solidFill>
                  <a:srgbClr val="000000"/>
                </a:solidFill>
                <a:latin typeface="Candara" panose="020E0502030303020204" pitchFamily="34" charset="0"/>
              </a:defRPr>
            </a:lvl1pPr>
          </a:lstStyle>
          <a:p>
            <a:fld id="{24A4624B-DF76-47E6-9584-4F2DE7F53558}" type="datetime1">
              <a:rPr lang="en-US" altLang="en-US"/>
              <a:pPr/>
              <a:t>7/21/2022</a:t>
            </a:fld>
            <a:endParaRPr lang="en-US" altLang="en-US"/>
          </a:p>
        </p:txBody>
      </p:sp>
      <p:sp>
        <p:nvSpPr>
          <p:cNvPr id="10" name="Footer Placeholder 5">
            <a:extLst>
              <a:ext uri="{FF2B5EF4-FFF2-40B4-BE49-F238E27FC236}">
                <a16:creationId xmlns:a16="http://schemas.microsoft.com/office/drawing/2014/main" id="{1D4887EB-E43F-4459-91B9-3497E1FA136B}"/>
              </a:ext>
            </a:extLst>
          </p:cNvPr>
          <p:cNvSpPr>
            <a:spLocks noGrp="1"/>
          </p:cNvSpPr>
          <p:nvPr>
            <p:ph type="ftr" sz="quarter" idx="11"/>
          </p:nvPr>
        </p:nvSpPr>
        <p:spPr/>
        <p:txBody>
          <a:bodyPr/>
          <a:lstStyle>
            <a:lvl1pPr>
              <a:defRPr sz="1800">
                <a:solidFill>
                  <a:prstClr val="black"/>
                </a:solidFill>
                <a:latin typeface="Candara" panose="020E0502030303020204"/>
              </a:defRPr>
            </a:lvl1pPr>
          </a:lstStyle>
          <a:p>
            <a:pPr>
              <a:defRPr/>
            </a:pPr>
            <a:endParaRPr lang="en-US"/>
          </a:p>
        </p:txBody>
      </p:sp>
      <p:sp>
        <p:nvSpPr>
          <p:cNvPr id="11" name="Slide Number Placeholder 6">
            <a:extLst>
              <a:ext uri="{FF2B5EF4-FFF2-40B4-BE49-F238E27FC236}">
                <a16:creationId xmlns:a16="http://schemas.microsoft.com/office/drawing/2014/main" id="{6992039B-6157-417C-85AF-A3813EF425F7}"/>
              </a:ext>
            </a:extLst>
          </p:cNvPr>
          <p:cNvSpPr>
            <a:spLocks noGrp="1"/>
          </p:cNvSpPr>
          <p:nvPr>
            <p:ph type="sldNum" sz="quarter" idx="12"/>
          </p:nvPr>
        </p:nvSpPr>
        <p:spPr/>
        <p:txBody>
          <a:bodyPr/>
          <a:lstStyle>
            <a:lvl1pPr>
              <a:defRPr sz="1800">
                <a:solidFill>
                  <a:srgbClr val="000000"/>
                </a:solidFill>
                <a:latin typeface="Candara" panose="020E0502030303020204" pitchFamily="34" charset="0"/>
              </a:defRPr>
            </a:lvl1pPr>
          </a:lstStyle>
          <a:p>
            <a:fld id="{CC405E50-9ECB-47A2-8BD5-45359C71B7B3}" type="slidenum">
              <a:rPr lang="en-US" altLang="en-US"/>
              <a:pPr/>
              <a:t>‹#›</a:t>
            </a:fld>
            <a:endParaRPr lang="en-US" altLang="en-US"/>
          </a:p>
        </p:txBody>
      </p:sp>
    </p:spTree>
    <p:extLst>
      <p:ext uri="{BB962C8B-B14F-4D97-AF65-F5344CB8AC3E}">
        <p14:creationId xmlns:p14="http://schemas.microsoft.com/office/powerpoint/2010/main" val="137452443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aphicFrame>
        <p:nvGraphicFramePr>
          <p:cNvPr id="5" name="Object 6" hidden="1">
            <a:extLst>
              <a:ext uri="{FF2B5EF4-FFF2-40B4-BE49-F238E27FC236}">
                <a16:creationId xmlns:a16="http://schemas.microsoft.com/office/drawing/2014/main" id="{7644EC05-13A8-42F2-BF4F-C8B36EABAC29}"/>
              </a:ext>
            </a:extLst>
          </p:cNvPr>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41474" name="think-cell Slide" r:id="rId4" imgW="38100" imgH="38100" progId="TCLayout.ActiveDocument.1">
                  <p:embed/>
                </p:oleObj>
              </mc:Choice>
              <mc:Fallback>
                <p:oleObj name="think-cell Slide" r:id="rId4" imgW="38100" imgH="38100" progId="TCLayout.ActiveDocument.1">
                  <p:embed/>
                  <p:pic>
                    <p:nvPicPr>
                      <p:cNvPr id="147458" name="Object 6" hidden="1">
                        <a:extLst>
                          <a:ext uri="{FF2B5EF4-FFF2-40B4-BE49-F238E27FC236}">
                            <a16:creationId xmlns:a16="http://schemas.microsoft.com/office/drawing/2014/main" id="{DA4FEE4A-5191-429A-97D6-3BCF51E2A11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6" name="TextBox 5">
            <a:extLst>
              <a:ext uri="{FF2B5EF4-FFF2-40B4-BE49-F238E27FC236}">
                <a16:creationId xmlns:a16="http://schemas.microsoft.com/office/drawing/2014/main" id="{44891354-A113-4404-9053-4B302F49B484}"/>
              </a:ext>
            </a:extLst>
          </p:cNvPr>
          <p:cNvSpPr txBox="1"/>
          <p:nvPr userDrawn="1"/>
        </p:nvSpPr>
        <p:spPr>
          <a:xfrm>
            <a:off x="0" y="6446838"/>
            <a:ext cx="12192000" cy="323850"/>
          </a:xfrm>
          <a:prstGeom prst="rect">
            <a:avLst/>
          </a:prstGeom>
          <a:solidFill>
            <a:schemeClr val="accent6">
              <a:lumMod val="50000"/>
            </a:schemeClr>
          </a:solidFill>
        </p:spPr>
        <p:style>
          <a:lnRef idx="0">
            <a:scrgbClr r="0" g="0" b="0"/>
          </a:lnRef>
          <a:fillRef idx="1002">
            <a:schemeClr val="lt1"/>
          </a:fillRef>
          <a:effectRef idx="0">
            <a:scrgbClr r="0" g="0" b="0"/>
          </a:effectRef>
          <a:fontRef idx="major"/>
        </p:style>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en-US" altLang="en-US" sz="1500">
                <a:solidFill>
                  <a:srgbClr val="FFFFFF"/>
                </a:solidFill>
                <a:latin typeface="Calibri Light" panose="020F0302020204030204" pitchFamily="34" charset="0"/>
              </a:rPr>
              <a:t>NPHCDA – National Primary Health Care Development Agency</a:t>
            </a:r>
          </a:p>
        </p:txBody>
      </p:sp>
      <p:pic>
        <p:nvPicPr>
          <p:cNvPr id="7" name="Picture 8">
            <a:extLst>
              <a:ext uri="{FF2B5EF4-FFF2-40B4-BE49-F238E27FC236}">
                <a16:creationId xmlns:a16="http://schemas.microsoft.com/office/drawing/2014/main" id="{25A704C8-95E3-4DBF-8E4F-276827D66CA3}"/>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0" y="0"/>
            <a:ext cx="1009650" cy="857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9">
            <a:extLst>
              <a:ext uri="{FF2B5EF4-FFF2-40B4-BE49-F238E27FC236}">
                <a16:creationId xmlns:a16="http://schemas.microsoft.com/office/drawing/2014/main" id="{91C0B912-9DF8-4DE6-8DCD-309A3B350F3C}"/>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1191875" y="0"/>
            <a:ext cx="1000125"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p:cNvSpPr>
            <a:spLocks noGrp="1" noChangeAspect="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GB" noProof="0"/>
              <a:t>Click icon to add picture</a:t>
            </a:r>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9" name="Date Placeholder 4">
            <a:extLst>
              <a:ext uri="{FF2B5EF4-FFF2-40B4-BE49-F238E27FC236}">
                <a16:creationId xmlns:a16="http://schemas.microsoft.com/office/drawing/2014/main" id="{087F1D04-E242-4303-9DD0-BDDC9C93FD59}"/>
              </a:ext>
            </a:extLst>
          </p:cNvPr>
          <p:cNvSpPr>
            <a:spLocks noGrp="1"/>
          </p:cNvSpPr>
          <p:nvPr>
            <p:ph type="dt" sz="half" idx="10"/>
          </p:nvPr>
        </p:nvSpPr>
        <p:spPr/>
        <p:txBody>
          <a:bodyPr/>
          <a:lstStyle>
            <a:lvl1pPr>
              <a:defRPr sz="1800">
                <a:solidFill>
                  <a:srgbClr val="000000"/>
                </a:solidFill>
                <a:latin typeface="Candara" panose="020E0502030303020204" pitchFamily="34" charset="0"/>
              </a:defRPr>
            </a:lvl1pPr>
          </a:lstStyle>
          <a:p>
            <a:fld id="{4970F7E9-86CA-4712-A7D2-BE961B87E274}" type="datetime1">
              <a:rPr lang="en-US" altLang="en-US"/>
              <a:pPr/>
              <a:t>7/21/2022</a:t>
            </a:fld>
            <a:endParaRPr lang="en-US" altLang="en-US"/>
          </a:p>
        </p:txBody>
      </p:sp>
      <p:sp>
        <p:nvSpPr>
          <p:cNvPr id="10" name="Footer Placeholder 5">
            <a:extLst>
              <a:ext uri="{FF2B5EF4-FFF2-40B4-BE49-F238E27FC236}">
                <a16:creationId xmlns:a16="http://schemas.microsoft.com/office/drawing/2014/main" id="{4F733C08-F0C8-4F15-9AA3-6268FB552F20}"/>
              </a:ext>
            </a:extLst>
          </p:cNvPr>
          <p:cNvSpPr>
            <a:spLocks noGrp="1"/>
          </p:cNvSpPr>
          <p:nvPr>
            <p:ph type="ftr" sz="quarter" idx="11"/>
          </p:nvPr>
        </p:nvSpPr>
        <p:spPr/>
        <p:txBody>
          <a:bodyPr/>
          <a:lstStyle>
            <a:lvl1pPr>
              <a:defRPr sz="1800">
                <a:solidFill>
                  <a:prstClr val="black"/>
                </a:solidFill>
                <a:latin typeface="Candara" panose="020E0502030303020204"/>
              </a:defRPr>
            </a:lvl1pPr>
          </a:lstStyle>
          <a:p>
            <a:pPr>
              <a:defRPr/>
            </a:pPr>
            <a:endParaRPr lang="en-US"/>
          </a:p>
        </p:txBody>
      </p:sp>
      <p:sp>
        <p:nvSpPr>
          <p:cNvPr id="11" name="Slide Number Placeholder 6">
            <a:extLst>
              <a:ext uri="{FF2B5EF4-FFF2-40B4-BE49-F238E27FC236}">
                <a16:creationId xmlns:a16="http://schemas.microsoft.com/office/drawing/2014/main" id="{1D225317-464A-413A-A47E-673B44685EFB}"/>
              </a:ext>
            </a:extLst>
          </p:cNvPr>
          <p:cNvSpPr>
            <a:spLocks noGrp="1"/>
          </p:cNvSpPr>
          <p:nvPr>
            <p:ph type="sldNum" sz="quarter" idx="12"/>
          </p:nvPr>
        </p:nvSpPr>
        <p:spPr/>
        <p:txBody>
          <a:bodyPr/>
          <a:lstStyle>
            <a:lvl1pPr>
              <a:defRPr sz="1800">
                <a:solidFill>
                  <a:srgbClr val="000000"/>
                </a:solidFill>
                <a:latin typeface="Candara" panose="020E0502030303020204" pitchFamily="34" charset="0"/>
              </a:defRPr>
            </a:lvl1pPr>
          </a:lstStyle>
          <a:p>
            <a:fld id="{C178291D-2DF8-43DD-A327-75C05F309BEC}" type="slidenum">
              <a:rPr lang="en-US" altLang="en-US"/>
              <a:pPr/>
              <a:t>‹#›</a:t>
            </a:fld>
            <a:endParaRPr lang="en-US" altLang="en-US"/>
          </a:p>
        </p:txBody>
      </p:sp>
    </p:spTree>
    <p:extLst>
      <p:ext uri="{BB962C8B-B14F-4D97-AF65-F5344CB8AC3E}">
        <p14:creationId xmlns:p14="http://schemas.microsoft.com/office/powerpoint/2010/main" val="13743245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870382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graphicFrame>
        <p:nvGraphicFramePr>
          <p:cNvPr id="4" name="Object 6" hidden="1">
            <a:extLst>
              <a:ext uri="{FF2B5EF4-FFF2-40B4-BE49-F238E27FC236}">
                <a16:creationId xmlns:a16="http://schemas.microsoft.com/office/drawing/2014/main" id="{DD27681C-7DF9-4A36-8BE9-5C0EF3B1E12D}"/>
              </a:ext>
            </a:extLst>
          </p:cNvPr>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42498" name="think-cell Slide" r:id="rId4" imgW="38100" imgH="38100" progId="TCLayout.ActiveDocument.1">
                  <p:embed/>
                </p:oleObj>
              </mc:Choice>
              <mc:Fallback>
                <p:oleObj name="think-cell Slide" r:id="rId4" imgW="38100" imgH="38100" progId="TCLayout.ActiveDocument.1">
                  <p:embed/>
                  <p:pic>
                    <p:nvPicPr>
                      <p:cNvPr id="148482" name="Object 6" hidden="1">
                        <a:extLst>
                          <a:ext uri="{FF2B5EF4-FFF2-40B4-BE49-F238E27FC236}">
                            <a16:creationId xmlns:a16="http://schemas.microsoft.com/office/drawing/2014/main" id="{BDBDA1B1-5143-47ED-AA9D-C4911A29163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5" name="TextBox 4">
            <a:extLst>
              <a:ext uri="{FF2B5EF4-FFF2-40B4-BE49-F238E27FC236}">
                <a16:creationId xmlns:a16="http://schemas.microsoft.com/office/drawing/2014/main" id="{916610E5-C017-4A3B-BB57-C1DF0100669F}"/>
              </a:ext>
            </a:extLst>
          </p:cNvPr>
          <p:cNvSpPr txBox="1"/>
          <p:nvPr userDrawn="1"/>
        </p:nvSpPr>
        <p:spPr>
          <a:xfrm>
            <a:off x="0" y="6446838"/>
            <a:ext cx="12192000" cy="323850"/>
          </a:xfrm>
          <a:prstGeom prst="rect">
            <a:avLst/>
          </a:prstGeom>
          <a:solidFill>
            <a:schemeClr val="accent6">
              <a:lumMod val="50000"/>
            </a:schemeClr>
          </a:solidFill>
        </p:spPr>
        <p:style>
          <a:lnRef idx="0">
            <a:scrgbClr r="0" g="0" b="0"/>
          </a:lnRef>
          <a:fillRef idx="1002">
            <a:schemeClr val="lt1"/>
          </a:fillRef>
          <a:effectRef idx="0">
            <a:scrgbClr r="0" g="0" b="0"/>
          </a:effectRef>
          <a:fontRef idx="major"/>
        </p:style>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en-US" altLang="en-US" sz="1500">
                <a:solidFill>
                  <a:srgbClr val="FFFFFF"/>
                </a:solidFill>
                <a:latin typeface="Calibri Light" panose="020F0302020204030204" pitchFamily="34" charset="0"/>
              </a:rPr>
              <a:t>NPHCDA – National Primary Health Care Development Agency</a:t>
            </a:r>
          </a:p>
        </p:txBody>
      </p:sp>
      <p:pic>
        <p:nvPicPr>
          <p:cNvPr id="6" name="Picture 8">
            <a:extLst>
              <a:ext uri="{FF2B5EF4-FFF2-40B4-BE49-F238E27FC236}">
                <a16:creationId xmlns:a16="http://schemas.microsoft.com/office/drawing/2014/main" id="{E5E0CD51-EF73-4E57-AE02-EBC0AB79F074}"/>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0" y="0"/>
            <a:ext cx="1009650" cy="857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9">
            <a:extLst>
              <a:ext uri="{FF2B5EF4-FFF2-40B4-BE49-F238E27FC236}">
                <a16:creationId xmlns:a16="http://schemas.microsoft.com/office/drawing/2014/main" id="{D0FAF737-824B-4798-A6E5-CD99A924DDD5}"/>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1191875" y="0"/>
            <a:ext cx="1000125"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8" name="Date Placeholder 3">
            <a:extLst>
              <a:ext uri="{FF2B5EF4-FFF2-40B4-BE49-F238E27FC236}">
                <a16:creationId xmlns:a16="http://schemas.microsoft.com/office/drawing/2014/main" id="{3CD39E4B-D2EE-404C-BB0B-ECA473653935}"/>
              </a:ext>
            </a:extLst>
          </p:cNvPr>
          <p:cNvSpPr>
            <a:spLocks noGrp="1"/>
          </p:cNvSpPr>
          <p:nvPr>
            <p:ph type="dt" sz="half" idx="10"/>
          </p:nvPr>
        </p:nvSpPr>
        <p:spPr/>
        <p:txBody>
          <a:bodyPr/>
          <a:lstStyle>
            <a:lvl1pPr>
              <a:defRPr sz="1800">
                <a:solidFill>
                  <a:srgbClr val="000000"/>
                </a:solidFill>
                <a:latin typeface="Candara" panose="020E0502030303020204" pitchFamily="34" charset="0"/>
              </a:defRPr>
            </a:lvl1pPr>
          </a:lstStyle>
          <a:p>
            <a:fld id="{0E6D7868-CDF4-436E-8E11-0AC146474629}" type="datetime1">
              <a:rPr lang="en-US" altLang="en-US"/>
              <a:pPr/>
              <a:t>7/21/2022</a:t>
            </a:fld>
            <a:endParaRPr lang="en-US" altLang="en-US"/>
          </a:p>
        </p:txBody>
      </p:sp>
      <p:sp>
        <p:nvSpPr>
          <p:cNvPr id="9" name="Footer Placeholder 4">
            <a:extLst>
              <a:ext uri="{FF2B5EF4-FFF2-40B4-BE49-F238E27FC236}">
                <a16:creationId xmlns:a16="http://schemas.microsoft.com/office/drawing/2014/main" id="{181C808B-200A-487A-81D1-72D0690709A2}"/>
              </a:ext>
            </a:extLst>
          </p:cNvPr>
          <p:cNvSpPr>
            <a:spLocks noGrp="1"/>
          </p:cNvSpPr>
          <p:nvPr>
            <p:ph type="ftr" sz="quarter" idx="11"/>
          </p:nvPr>
        </p:nvSpPr>
        <p:spPr/>
        <p:txBody>
          <a:bodyPr/>
          <a:lstStyle>
            <a:lvl1pPr>
              <a:defRPr sz="1800">
                <a:solidFill>
                  <a:prstClr val="black"/>
                </a:solidFill>
                <a:latin typeface="Candara" panose="020E0502030303020204"/>
              </a:defRPr>
            </a:lvl1pPr>
          </a:lstStyle>
          <a:p>
            <a:pPr>
              <a:defRPr/>
            </a:pPr>
            <a:endParaRPr lang="en-US"/>
          </a:p>
        </p:txBody>
      </p:sp>
      <p:sp>
        <p:nvSpPr>
          <p:cNvPr id="10" name="Slide Number Placeholder 5">
            <a:extLst>
              <a:ext uri="{FF2B5EF4-FFF2-40B4-BE49-F238E27FC236}">
                <a16:creationId xmlns:a16="http://schemas.microsoft.com/office/drawing/2014/main" id="{0570CA10-833B-4CB0-9976-03EAC0A1B6F1}"/>
              </a:ext>
            </a:extLst>
          </p:cNvPr>
          <p:cNvSpPr>
            <a:spLocks noGrp="1"/>
          </p:cNvSpPr>
          <p:nvPr>
            <p:ph type="sldNum" sz="quarter" idx="12"/>
          </p:nvPr>
        </p:nvSpPr>
        <p:spPr/>
        <p:txBody>
          <a:bodyPr/>
          <a:lstStyle>
            <a:lvl1pPr>
              <a:defRPr sz="1800">
                <a:solidFill>
                  <a:srgbClr val="000000"/>
                </a:solidFill>
                <a:latin typeface="Candara" panose="020E0502030303020204" pitchFamily="34" charset="0"/>
              </a:defRPr>
            </a:lvl1pPr>
          </a:lstStyle>
          <a:p>
            <a:fld id="{84F4CE24-533A-4D5D-98CC-52447C929453}" type="slidenum">
              <a:rPr lang="en-US" altLang="en-US"/>
              <a:pPr/>
              <a:t>‹#›</a:t>
            </a:fld>
            <a:endParaRPr lang="en-US" altLang="en-US"/>
          </a:p>
        </p:txBody>
      </p:sp>
    </p:spTree>
    <p:extLst>
      <p:ext uri="{BB962C8B-B14F-4D97-AF65-F5344CB8AC3E}">
        <p14:creationId xmlns:p14="http://schemas.microsoft.com/office/powerpoint/2010/main" val="131242032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aphicFrame>
        <p:nvGraphicFramePr>
          <p:cNvPr id="4" name="Object 6" hidden="1">
            <a:extLst>
              <a:ext uri="{FF2B5EF4-FFF2-40B4-BE49-F238E27FC236}">
                <a16:creationId xmlns:a16="http://schemas.microsoft.com/office/drawing/2014/main" id="{31E2D2FB-0888-4E29-B806-EA21B3DA555A}"/>
              </a:ext>
            </a:extLst>
          </p:cNvPr>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43522" name="think-cell Slide" r:id="rId4" imgW="38100" imgH="38100" progId="TCLayout.ActiveDocument.1">
                  <p:embed/>
                </p:oleObj>
              </mc:Choice>
              <mc:Fallback>
                <p:oleObj name="think-cell Slide" r:id="rId4" imgW="38100" imgH="38100" progId="TCLayout.ActiveDocument.1">
                  <p:embed/>
                  <p:pic>
                    <p:nvPicPr>
                      <p:cNvPr id="149506" name="Object 6" hidden="1">
                        <a:extLst>
                          <a:ext uri="{FF2B5EF4-FFF2-40B4-BE49-F238E27FC236}">
                            <a16:creationId xmlns:a16="http://schemas.microsoft.com/office/drawing/2014/main" id="{111884C8-7134-416E-93E3-C7C461B63A5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5" name="TextBox 4">
            <a:extLst>
              <a:ext uri="{FF2B5EF4-FFF2-40B4-BE49-F238E27FC236}">
                <a16:creationId xmlns:a16="http://schemas.microsoft.com/office/drawing/2014/main" id="{99C8B14C-9B91-4BB4-9633-893CEC47CABD}"/>
              </a:ext>
            </a:extLst>
          </p:cNvPr>
          <p:cNvSpPr txBox="1"/>
          <p:nvPr userDrawn="1"/>
        </p:nvSpPr>
        <p:spPr>
          <a:xfrm>
            <a:off x="0" y="6446838"/>
            <a:ext cx="12192000" cy="323850"/>
          </a:xfrm>
          <a:prstGeom prst="rect">
            <a:avLst/>
          </a:prstGeom>
          <a:solidFill>
            <a:schemeClr val="accent6">
              <a:lumMod val="50000"/>
            </a:schemeClr>
          </a:solidFill>
        </p:spPr>
        <p:style>
          <a:lnRef idx="0">
            <a:scrgbClr r="0" g="0" b="0"/>
          </a:lnRef>
          <a:fillRef idx="1002">
            <a:schemeClr val="lt1"/>
          </a:fillRef>
          <a:effectRef idx="0">
            <a:scrgbClr r="0" g="0" b="0"/>
          </a:effectRef>
          <a:fontRef idx="major"/>
        </p:style>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en-US" altLang="en-US" sz="1500">
                <a:solidFill>
                  <a:srgbClr val="FFFFFF"/>
                </a:solidFill>
                <a:latin typeface="Calibri Light" panose="020F0302020204030204" pitchFamily="34" charset="0"/>
              </a:rPr>
              <a:t>NPHCDA – National Primary Health Care Development Agency</a:t>
            </a:r>
          </a:p>
        </p:txBody>
      </p:sp>
      <p:pic>
        <p:nvPicPr>
          <p:cNvPr id="6" name="Picture 8">
            <a:extLst>
              <a:ext uri="{FF2B5EF4-FFF2-40B4-BE49-F238E27FC236}">
                <a16:creationId xmlns:a16="http://schemas.microsoft.com/office/drawing/2014/main" id="{70303373-6B8B-4BED-A1A0-C8448F79DDF4}"/>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0" y="0"/>
            <a:ext cx="1009650" cy="857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9">
            <a:extLst>
              <a:ext uri="{FF2B5EF4-FFF2-40B4-BE49-F238E27FC236}">
                <a16:creationId xmlns:a16="http://schemas.microsoft.com/office/drawing/2014/main" id="{04129438-A5B8-4F78-A725-744D68DDE46B}"/>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1191875" y="0"/>
            <a:ext cx="1000125"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8" name="Date Placeholder 3">
            <a:extLst>
              <a:ext uri="{FF2B5EF4-FFF2-40B4-BE49-F238E27FC236}">
                <a16:creationId xmlns:a16="http://schemas.microsoft.com/office/drawing/2014/main" id="{413B2FBB-6062-4E45-A221-CE57D578EC76}"/>
              </a:ext>
            </a:extLst>
          </p:cNvPr>
          <p:cNvSpPr>
            <a:spLocks noGrp="1"/>
          </p:cNvSpPr>
          <p:nvPr>
            <p:ph type="dt" sz="half" idx="10"/>
          </p:nvPr>
        </p:nvSpPr>
        <p:spPr/>
        <p:txBody>
          <a:bodyPr/>
          <a:lstStyle>
            <a:lvl1pPr>
              <a:defRPr sz="1800">
                <a:solidFill>
                  <a:srgbClr val="000000"/>
                </a:solidFill>
                <a:latin typeface="Candara" panose="020E0502030303020204" pitchFamily="34" charset="0"/>
              </a:defRPr>
            </a:lvl1pPr>
          </a:lstStyle>
          <a:p>
            <a:fld id="{649F8027-2535-435A-9B56-73DCE260DBF9}" type="datetime1">
              <a:rPr lang="en-US" altLang="en-US"/>
              <a:pPr/>
              <a:t>7/21/2022</a:t>
            </a:fld>
            <a:endParaRPr lang="en-US" altLang="en-US"/>
          </a:p>
        </p:txBody>
      </p:sp>
      <p:sp>
        <p:nvSpPr>
          <p:cNvPr id="9" name="Footer Placeholder 4">
            <a:extLst>
              <a:ext uri="{FF2B5EF4-FFF2-40B4-BE49-F238E27FC236}">
                <a16:creationId xmlns:a16="http://schemas.microsoft.com/office/drawing/2014/main" id="{0B7981C6-E878-4162-9892-735C889A9104}"/>
              </a:ext>
            </a:extLst>
          </p:cNvPr>
          <p:cNvSpPr>
            <a:spLocks noGrp="1"/>
          </p:cNvSpPr>
          <p:nvPr>
            <p:ph type="ftr" sz="quarter" idx="11"/>
          </p:nvPr>
        </p:nvSpPr>
        <p:spPr/>
        <p:txBody>
          <a:bodyPr/>
          <a:lstStyle>
            <a:lvl1pPr>
              <a:defRPr sz="1800">
                <a:solidFill>
                  <a:prstClr val="black"/>
                </a:solidFill>
                <a:latin typeface="Candara" panose="020E0502030303020204"/>
              </a:defRPr>
            </a:lvl1pPr>
          </a:lstStyle>
          <a:p>
            <a:pPr>
              <a:defRPr/>
            </a:pPr>
            <a:endParaRPr lang="en-US"/>
          </a:p>
        </p:txBody>
      </p:sp>
      <p:sp>
        <p:nvSpPr>
          <p:cNvPr id="10" name="Slide Number Placeholder 5">
            <a:extLst>
              <a:ext uri="{FF2B5EF4-FFF2-40B4-BE49-F238E27FC236}">
                <a16:creationId xmlns:a16="http://schemas.microsoft.com/office/drawing/2014/main" id="{C7E8D686-458E-48C2-86E3-EC041026F2EE}"/>
              </a:ext>
            </a:extLst>
          </p:cNvPr>
          <p:cNvSpPr>
            <a:spLocks noGrp="1"/>
          </p:cNvSpPr>
          <p:nvPr>
            <p:ph type="sldNum" sz="quarter" idx="12"/>
          </p:nvPr>
        </p:nvSpPr>
        <p:spPr/>
        <p:txBody>
          <a:bodyPr/>
          <a:lstStyle>
            <a:lvl1pPr>
              <a:defRPr sz="1800">
                <a:solidFill>
                  <a:srgbClr val="000000"/>
                </a:solidFill>
                <a:latin typeface="Candara" panose="020E0502030303020204" pitchFamily="34" charset="0"/>
              </a:defRPr>
            </a:lvl1pPr>
          </a:lstStyle>
          <a:p>
            <a:fld id="{3E541813-FC61-41C7-8FF3-0DA4BCC4949C}" type="slidenum">
              <a:rPr lang="en-US" altLang="en-US"/>
              <a:pPr/>
              <a:t>‹#›</a:t>
            </a:fld>
            <a:endParaRPr lang="en-US" altLang="en-US"/>
          </a:p>
        </p:txBody>
      </p:sp>
    </p:spTree>
    <p:extLst>
      <p:ext uri="{BB962C8B-B14F-4D97-AF65-F5344CB8AC3E}">
        <p14:creationId xmlns:p14="http://schemas.microsoft.com/office/powerpoint/2010/main" val="223409591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userDrawn="1">
  <p:cSld name="1_Title and Content">
    <p:spTree>
      <p:nvGrpSpPr>
        <p:cNvPr id="1" name=""/>
        <p:cNvGrpSpPr/>
        <p:nvPr/>
      </p:nvGrpSpPr>
      <p:grpSpPr>
        <a:xfrm>
          <a:off x="0" y="0"/>
          <a:ext cx="0" cy="0"/>
          <a:chOff x="0" y="0"/>
          <a:chExt cx="0" cy="0"/>
        </a:xfrm>
      </p:grpSpPr>
      <p:graphicFrame>
        <p:nvGraphicFramePr>
          <p:cNvPr id="2" name="Object 6" hidden="1">
            <a:extLst>
              <a:ext uri="{FF2B5EF4-FFF2-40B4-BE49-F238E27FC236}">
                <a16:creationId xmlns:a16="http://schemas.microsoft.com/office/drawing/2014/main" id="{661644D6-174C-4ABF-8B3A-1139D58BCA2F}"/>
              </a:ext>
            </a:extLst>
          </p:cNvPr>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44546" name="think-cell Slide" r:id="rId4" imgW="38100" imgH="38100" progId="TCLayout.ActiveDocument.1">
                  <p:embed/>
                </p:oleObj>
              </mc:Choice>
              <mc:Fallback>
                <p:oleObj name="think-cell Slide" r:id="rId4" imgW="38100" imgH="38100" progId="TCLayout.ActiveDocument.1">
                  <p:embed/>
                  <p:pic>
                    <p:nvPicPr>
                      <p:cNvPr id="150530" name="Object 6" hidden="1">
                        <a:extLst>
                          <a:ext uri="{FF2B5EF4-FFF2-40B4-BE49-F238E27FC236}">
                            <a16:creationId xmlns:a16="http://schemas.microsoft.com/office/drawing/2014/main" id="{2016F447-27B3-4787-AEAF-48BC318E30C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3" name="TextBox 2">
            <a:extLst>
              <a:ext uri="{FF2B5EF4-FFF2-40B4-BE49-F238E27FC236}">
                <a16:creationId xmlns:a16="http://schemas.microsoft.com/office/drawing/2014/main" id="{9A581972-F4BD-423A-8D57-A74D88ECCA2D}"/>
              </a:ext>
            </a:extLst>
          </p:cNvPr>
          <p:cNvSpPr txBox="1"/>
          <p:nvPr userDrawn="1"/>
        </p:nvSpPr>
        <p:spPr>
          <a:xfrm>
            <a:off x="0" y="6446838"/>
            <a:ext cx="12192000" cy="323850"/>
          </a:xfrm>
          <a:prstGeom prst="rect">
            <a:avLst/>
          </a:prstGeom>
          <a:solidFill>
            <a:schemeClr val="accent6">
              <a:lumMod val="50000"/>
            </a:schemeClr>
          </a:solidFill>
        </p:spPr>
        <p:style>
          <a:lnRef idx="0">
            <a:scrgbClr r="0" g="0" b="0"/>
          </a:lnRef>
          <a:fillRef idx="1002">
            <a:schemeClr val="lt1"/>
          </a:fillRef>
          <a:effectRef idx="0">
            <a:scrgbClr r="0" g="0" b="0"/>
          </a:effectRef>
          <a:fontRef idx="major"/>
        </p:style>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en-US" altLang="en-US" sz="1500">
                <a:solidFill>
                  <a:srgbClr val="FFFFFF"/>
                </a:solidFill>
                <a:latin typeface="Calibri Light" panose="020F0302020204030204" pitchFamily="34" charset="0"/>
              </a:rPr>
              <a:t>NPHCDA – National Primary Health Care Development Agency</a:t>
            </a:r>
          </a:p>
        </p:txBody>
      </p:sp>
      <p:pic>
        <p:nvPicPr>
          <p:cNvPr id="4" name="Picture 8">
            <a:extLst>
              <a:ext uri="{FF2B5EF4-FFF2-40B4-BE49-F238E27FC236}">
                <a16:creationId xmlns:a16="http://schemas.microsoft.com/office/drawing/2014/main" id="{B80066FC-37D0-40A9-AF26-943D54A2A2E8}"/>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0" y="0"/>
            <a:ext cx="1009650" cy="857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9">
            <a:extLst>
              <a:ext uri="{FF2B5EF4-FFF2-40B4-BE49-F238E27FC236}">
                <a16:creationId xmlns:a16="http://schemas.microsoft.com/office/drawing/2014/main" id="{7822D502-FE34-41EF-94A8-1515CADCB0C7}"/>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1191875" y="0"/>
            <a:ext cx="1000125"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59448500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aphicFrame>
        <p:nvGraphicFramePr>
          <p:cNvPr id="4" name="Object 14" hidden="1">
            <a:extLst>
              <a:ext uri="{FF2B5EF4-FFF2-40B4-BE49-F238E27FC236}">
                <a16:creationId xmlns:a16="http://schemas.microsoft.com/office/drawing/2014/main" id="{E2BF3EFF-CFE6-4F5E-B7CD-F1916D9F75CB}"/>
              </a:ext>
            </a:extLst>
          </p:cNvPr>
          <p:cNvGraphicFramePr>
            <a:graphicFrameLocks noChangeAspect="1"/>
          </p:cNvGraphicFramePr>
          <p:nvPr>
            <p:custDataLst>
              <p:tags r:id="rId2"/>
            </p:custDataLst>
          </p:nvPr>
        </p:nvGraphicFramePr>
        <p:xfrm>
          <a:off x="1588" y="1588"/>
          <a:ext cx="3175" cy="1587"/>
        </p:xfrm>
        <a:graphic>
          <a:graphicData uri="http://schemas.openxmlformats.org/presentationml/2006/ole">
            <mc:AlternateContent xmlns:mc="http://schemas.openxmlformats.org/markup-compatibility/2006">
              <mc:Choice xmlns:v="urn:schemas-microsoft-com:vml" Requires="v">
                <p:oleObj spid="_x0000_s46594" name="think-cell Slide" r:id="rId5" imgW="38100" imgH="38100" progId="TCLayout.ActiveDocument.1">
                  <p:embed/>
                </p:oleObj>
              </mc:Choice>
              <mc:Fallback>
                <p:oleObj name="think-cell Slide" r:id="rId5" imgW="38100" imgH="38100" progId="TCLayout.ActiveDocument.1">
                  <p:embed/>
                  <p:pic>
                    <p:nvPicPr>
                      <p:cNvPr id="151554" name="Object 14" hidden="1">
                        <a:extLst>
                          <a:ext uri="{FF2B5EF4-FFF2-40B4-BE49-F238E27FC236}">
                            <a16:creationId xmlns:a16="http://schemas.microsoft.com/office/drawing/2014/main" id="{12F7D75A-4E8E-4FBC-B601-6674346AC4E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8" y="1588"/>
                        <a:ext cx="3175" cy="15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5" name="Rectangle 2" hidden="1">
            <a:extLst>
              <a:ext uri="{FF2B5EF4-FFF2-40B4-BE49-F238E27FC236}">
                <a16:creationId xmlns:a16="http://schemas.microsoft.com/office/drawing/2014/main" id="{00DE2187-0149-4398-B6C3-8B7468CAC9FA}"/>
              </a:ext>
            </a:extLst>
          </p:cNvPr>
          <p:cNvSpPr>
            <a:spLocks noChangeArrowheads="1"/>
          </p:cNvSpPr>
          <p:nvPr userDrawn="1">
            <p:custDataLst>
              <p:tags r:id="rId3"/>
            </p:custDataLst>
          </p:nvPr>
        </p:nvSpPr>
        <p:spPr bwMode="auto">
          <a:xfrm>
            <a:off x="0" y="0"/>
            <a:ext cx="158750" cy="158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en-US" altLang="x-none" sz="2400" b="1">
              <a:solidFill>
                <a:srgbClr val="000000"/>
              </a:solidFill>
              <a:latin typeface="Calibri" panose="020F0502020204030204" pitchFamily="34" charset="0"/>
              <a:ea typeface="+mn-ea"/>
              <a:sym typeface="Calibri" panose="020F0502020204030204" pitchFamily="34" charset="0"/>
            </a:endParaRPr>
          </a:p>
        </p:txBody>
      </p:sp>
      <p:sp>
        <p:nvSpPr>
          <p:cNvPr id="6" name="Rectangle 1">
            <a:extLst>
              <a:ext uri="{FF2B5EF4-FFF2-40B4-BE49-F238E27FC236}">
                <a16:creationId xmlns:a16="http://schemas.microsoft.com/office/drawing/2014/main" id="{E0DF56A8-B810-4E91-BF2A-E0049FFD4F4B}"/>
              </a:ext>
            </a:extLst>
          </p:cNvPr>
          <p:cNvSpPr>
            <a:spLocks noChangeArrowheads="1"/>
          </p:cNvSpPr>
          <p:nvPr/>
        </p:nvSpPr>
        <p:spPr bwMode="auto">
          <a:xfrm>
            <a:off x="0" y="914400"/>
            <a:ext cx="11988800" cy="152400"/>
          </a:xfrm>
          <a:prstGeom prst="rect">
            <a:avLst/>
          </a:prstGeom>
          <a:solidFill>
            <a:srgbClr val="008753"/>
          </a:solidFill>
          <a:ln>
            <a:noFill/>
          </a:ln>
          <a:extLst>
            <a:ext uri="{91240B29-F687-4f45-9708-019B960494DF}">
              <a14:hiddenLine xmlns:a14="http://schemas.microsoft.com/office/drawing/2010/main" xmlns="" w="9525" algn="ctr">
                <a:solidFill>
                  <a:srgbClr val="000000"/>
                </a:solidFill>
                <a:round/>
                <a:headEnd/>
                <a:tailEnd/>
              </a14:hiddenLine>
            </a:ext>
          </a:extLst>
        </p:spPr>
        <p:txBody>
          <a:bodyPr lIns="68580" tIns="34290" rIns="68580" bIns="3429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endParaRPr lang="en-US" altLang="x-none" b="1">
              <a:solidFill>
                <a:srgbClr val="000000"/>
              </a:solidFill>
              <a:latin typeface="Verdana" panose="020B0604030504040204" pitchFamily="34" charset="0"/>
            </a:endParaRPr>
          </a:p>
        </p:txBody>
      </p:sp>
      <p:sp>
        <p:nvSpPr>
          <p:cNvPr id="7" name="Isosceles Triangle 10">
            <a:extLst>
              <a:ext uri="{FF2B5EF4-FFF2-40B4-BE49-F238E27FC236}">
                <a16:creationId xmlns:a16="http://schemas.microsoft.com/office/drawing/2014/main" id="{9EB894F0-874B-4DEA-8AA2-10ED1AB3A6F8}"/>
              </a:ext>
            </a:extLst>
          </p:cNvPr>
          <p:cNvSpPr>
            <a:spLocks noChangeArrowheads="1"/>
          </p:cNvSpPr>
          <p:nvPr/>
        </p:nvSpPr>
        <p:spPr bwMode="auto">
          <a:xfrm>
            <a:off x="11860213" y="914400"/>
            <a:ext cx="252412" cy="190500"/>
          </a:xfrm>
          <a:prstGeom prst="triangle">
            <a:avLst>
              <a:gd name="adj" fmla="val 50000"/>
            </a:avLst>
          </a:prstGeom>
          <a:solidFill>
            <a:schemeClr val="bg1"/>
          </a:solidFill>
          <a:ln>
            <a:noFill/>
          </a:ln>
          <a:extLst>
            <a:ext uri="{91240B29-F687-4f45-9708-019B960494DF}">
              <a14:hiddenLine xmlns:a14="http://schemas.microsoft.com/office/drawing/2010/main" xmlns="" w="9525" algn="ctr">
                <a:solidFill>
                  <a:srgbClr val="000000"/>
                </a:solidFill>
                <a:round/>
                <a:headEnd/>
                <a:tailEnd/>
              </a14:hiddenLine>
            </a:ext>
          </a:extLst>
        </p:spPr>
        <p:txBody>
          <a:bodyPr lIns="68580" tIns="34290" rIns="68580" bIns="3429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endParaRPr lang="en-US" altLang="x-none" b="1" baseline="30000">
              <a:solidFill>
                <a:srgbClr val="000000"/>
              </a:solidFill>
              <a:latin typeface="Verdana" panose="020B0604030504040204" pitchFamily="34" charset="0"/>
            </a:endParaRPr>
          </a:p>
        </p:txBody>
      </p:sp>
      <p:cxnSp>
        <p:nvCxnSpPr>
          <p:cNvPr id="8" name="Straight Connector 13">
            <a:extLst>
              <a:ext uri="{FF2B5EF4-FFF2-40B4-BE49-F238E27FC236}">
                <a16:creationId xmlns:a16="http://schemas.microsoft.com/office/drawing/2014/main" id="{0FBBE3E1-538D-41C1-8917-E031FE1D02D6}"/>
              </a:ext>
            </a:extLst>
          </p:cNvPr>
          <p:cNvCxnSpPr>
            <a:cxnSpLocks noChangeShapeType="1"/>
          </p:cNvCxnSpPr>
          <p:nvPr/>
        </p:nvCxnSpPr>
        <p:spPr bwMode="auto">
          <a:xfrm>
            <a:off x="0" y="6577013"/>
            <a:ext cx="10972800" cy="0"/>
          </a:xfrm>
          <a:prstGeom prst="line">
            <a:avLst/>
          </a:prstGeom>
          <a:noFill/>
          <a:ln w="12700">
            <a:solidFill>
              <a:schemeClr val="bg2"/>
            </a:solidFill>
            <a:round/>
            <a:headEnd/>
            <a:tailEnd/>
          </a:ln>
          <a:extLst>
            <a:ext uri="{909E8E84-426E-40dd-AFC4-6F175D3DCCD1}">
              <a14:hiddenFill xmlns:a14="http://schemas.microsoft.com/office/drawing/2010/main" xmlns="">
                <a:noFill/>
              </a14:hiddenFill>
            </a:ext>
          </a:extLst>
        </p:spPr>
      </p:cxnSp>
      <p:pic>
        <p:nvPicPr>
          <p:cNvPr id="9" name="Picture 11">
            <a:extLst>
              <a:ext uri="{FF2B5EF4-FFF2-40B4-BE49-F238E27FC236}">
                <a16:creationId xmlns:a16="http://schemas.microsoft.com/office/drawing/2014/main" id="{204A5ECF-5E56-4CA7-BF43-BF27D811A70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490325" y="6272213"/>
            <a:ext cx="615950" cy="5349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Rectangle 15">
            <a:extLst>
              <a:ext uri="{FF2B5EF4-FFF2-40B4-BE49-F238E27FC236}">
                <a16:creationId xmlns:a16="http://schemas.microsoft.com/office/drawing/2014/main" id="{B58566DF-8E0F-4B03-A259-B8CB01CB0749}"/>
              </a:ext>
            </a:extLst>
          </p:cNvPr>
          <p:cNvSpPr>
            <a:spLocks noChangeArrowheads="1"/>
          </p:cNvSpPr>
          <p:nvPr/>
        </p:nvSpPr>
        <p:spPr bwMode="auto">
          <a:xfrm>
            <a:off x="0" y="914400"/>
            <a:ext cx="11988800" cy="152400"/>
          </a:xfrm>
          <a:prstGeom prst="rect">
            <a:avLst/>
          </a:prstGeom>
          <a:solidFill>
            <a:srgbClr val="008753"/>
          </a:solidFill>
          <a:ln>
            <a:noFill/>
          </a:ln>
          <a:extLst>
            <a:ext uri="{91240B29-F687-4f45-9708-019B960494DF}">
              <a14:hiddenLine xmlns:a14="http://schemas.microsoft.com/office/drawing/2010/main" xmlns="" w="9525" algn="ctr">
                <a:solidFill>
                  <a:srgbClr val="000000"/>
                </a:solidFill>
                <a:round/>
                <a:headEnd/>
                <a:tailEnd/>
              </a14:hiddenLine>
            </a:ext>
          </a:extLst>
        </p:spPr>
        <p:txBody>
          <a:bodyPr lIns="68580" tIns="34290" rIns="68580" bIns="3429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endParaRPr lang="en-US" altLang="x-none" b="1">
              <a:solidFill>
                <a:srgbClr val="000000"/>
              </a:solidFill>
              <a:latin typeface="Verdana" panose="020B0604030504040204" pitchFamily="34" charset="0"/>
            </a:endParaRPr>
          </a:p>
        </p:txBody>
      </p:sp>
      <p:sp>
        <p:nvSpPr>
          <p:cNvPr id="11" name="Isosceles Triangle 16">
            <a:extLst>
              <a:ext uri="{FF2B5EF4-FFF2-40B4-BE49-F238E27FC236}">
                <a16:creationId xmlns:a16="http://schemas.microsoft.com/office/drawing/2014/main" id="{418FED81-5FDB-4AB1-A2E6-268439B66D8C}"/>
              </a:ext>
            </a:extLst>
          </p:cNvPr>
          <p:cNvSpPr>
            <a:spLocks noChangeArrowheads="1"/>
          </p:cNvSpPr>
          <p:nvPr/>
        </p:nvSpPr>
        <p:spPr bwMode="auto">
          <a:xfrm>
            <a:off x="11860213" y="914400"/>
            <a:ext cx="252412" cy="190500"/>
          </a:xfrm>
          <a:prstGeom prst="triangle">
            <a:avLst>
              <a:gd name="adj" fmla="val 50000"/>
            </a:avLst>
          </a:prstGeom>
          <a:solidFill>
            <a:schemeClr val="bg1"/>
          </a:solidFill>
          <a:ln>
            <a:noFill/>
          </a:ln>
          <a:extLst>
            <a:ext uri="{91240B29-F687-4f45-9708-019B960494DF}">
              <a14:hiddenLine xmlns:a14="http://schemas.microsoft.com/office/drawing/2010/main" xmlns="" w="9525" algn="ctr">
                <a:solidFill>
                  <a:srgbClr val="000000"/>
                </a:solidFill>
                <a:round/>
                <a:headEnd/>
                <a:tailEnd/>
              </a14:hiddenLine>
            </a:ext>
          </a:extLst>
        </p:spPr>
        <p:txBody>
          <a:bodyPr lIns="68580" tIns="34290" rIns="68580" bIns="3429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endParaRPr lang="en-US" altLang="x-none" b="1" baseline="30000">
              <a:solidFill>
                <a:srgbClr val="000000"/>
              </a:solidFill>
              <a:latin typeface="Verdana" panose="020B0604030504040204" pitchFamily="34" charset="0"/>
            </a:endParaRPr>
          </a:p>
        </p:txBody>
      </p:sp>
      <p:cxnSp>
        <p:nvCxnSpPr>
          <p:cNvPr id="12" name="Straight Connector 17">
            <a:extLst>
              <a:ext uri="{FF2B5EF4-FFF2-40B4-BE49-F238E27FC236}">
                <a16:creationId xmlns:a16="http://schemas.microsoft.com/office/drawing/2014/main" id="{B6CEE3C1-4530-448A-A070-EB8CA532A94D}"/>
              </a:ext>
            </a:extLst>
          </p:cNvPr>
          <p:cNvCxnSpPr>
            <a:cxnSpLocks noChangeShapeType="1"/>
          </p:cNvCxnSpPr>
          <p:nvPr/>
        </p:nvCxnSpPr>
        <p:spPr bwMode="auto">
          <a:xfrm>
            <a:off x="0" y="6577013"/>
            <a:ext cx="10972800" cy="0"/>
          </a:xfrm>
          <a:prstGeom prst="line">
            <a:avLst/>
          </a:prstGeom>
          <a:noFill/>
          <a:ln w="12700">
            <a:solidFill>
              <a:schemeClr val="bg2"/>
            </a:solidFill>
            <a:round/>
            <a:headEnd/>
            <a:tailEnd/>
          </a:ln>
          <a:extLst>
            <a:ext uri="{909E8E84-426E-40dd-AFC4-6F175D3DCCD1}">
              <a14:hiddenFill xmlns:a14="http://schemas.microsoft.com/office/drawing/2010/main" xmlns="">
                <a:noFill/>
              </a14:hiddenFill>
            </a:ext>
          </a:extLst>
        </p:spPr>
      </p:cxnSp>
      <p:sp>
        <p:nvSpPr>
          <p:cNvPr id="13" name="Rectangle 5">
            <a:extLst>
              <a:ext uri="{FF2B5EF4-FFF2-40B4-BE49-F238E27FC236}">
                <a16:creationId xmlns:a16="http://schemas.microsoft.com/office/drawing/2014/main" id="{C4E2B100-75B9-4A75-B421-B61891FFA3C9}"/>
              </a:ext>
            </a:extLst>
          </p:cNvPr>
          <p:cNvSpPr>
            <a:spLocks noChangeArrowheads="1"/>
          </p:cNvSpPr>
          <p:nvPr/>
        </p:nvSpPr>
        <p:spPr bwMode="gray">
          <a:xfrm>
            <a:off x="0" y="0"/>
            <a:ext cx="121920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endParaRPr lang="en-US" altLang="x-none">
              <a:solidFill>
                <a:srgbClr val="000000"/>
              </a:solidFill>
            </a:endParaRPr>
          </a:p>
        </p:txBody>
      </p:sp>
      <p:sp>
        <p:nvSpPr>
          <p:cNvPr id="14" name="Rectangle 19">
            <a:extLst>
              <a:ext uri="{FF2B5EF4-FFF2-40B4-BE49-F238E27FC236}">
                <a16:creationId xmlns:a16="http://schemas.microsoft.com/office/drawing/2014/main" id="{1C1C5D38-1CC4-49F6-9C3E-B9B291B7517F}"/>
              </a:ext>
            </a:extLst>
          </p:cNvPr>
          <p:cNvSpPr>
            <a:spLocks noChangeArrowheads="1"/>
          </p:cNvSpPr>
          <p:nvPr/>
        </p:nvSpPr>
        <p:spPr bwMode="auto">
          <a:xfrm>
            <a:off x="609600" y="2209800"/>
            <a:ext cx="207963" cy="2185988"/>
          </a:xfrm>
          <a:prstGeom prst="rect">
            <a:avLst/>
          </a:prstGeom>
          <a:solidFill>
            <a:srgbClr val="008753"/>
          </a:solidFill>
          <a:ln>
            <a:noFill/>
          </a:ln>
          <a:extLst>
            <a:ext uri="{91240B29-F687-4f45-9708-019B960494DF}">
              <a14:hiddenLine xmlns:a14="http://schemas.microsoft.com/office/drawing/2010/main" xmlns="" w="9525" algn="ctr">
                <a:solidFill>
                  <a:srgbClr val="000000"/>
                </a:solidFill>
                <a:round/>
                <a:headEnd/>
                <a:tailEnd/>
              </a14:hiddenLine>
            </a:ext>
          </a:extLst>
        </p:spPr>
        <p:txBody>
          <a:bodyPr lIns="68580" tIns="34290" rIns="68580" bIns="3429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endParaRPr lang="en-US" altLang="x-none" b="1">
              <a:solidFill>
                <a:srgbClr val="000000"/>
              </a:solidFill>
              <a:latin typeface="Verdana" panose="020B0604030504040204" pitchFamily="34" charset="0"/>
            </a:endParaRPr>
          </a:p>
        </p:txBody>
      </p:sp>
      <p:sp>
        <p:nvSpPr>
          <p:cNvPr id="15" name="Isosceles Triangle 20">
            <a:extLst>
              <a:ext uri="{FF2B5EF4-FFF2-40B4-BE49-F238E27FC236}">
                <a16:creationId xmlns:a16="http://schemas.microsoft.com/office/drawing/2014/main" id="{07249845-3536-478F-9FF3-4A9F5C05B300}"/>
              </a:ext>
            </a:extLst>
          </p:cNvPr>
          <p:cNvSpPr>
            <a:spLocks noChangeArrowheads="1"/>
          </p:cNvSpPr>
          <p:nvPr/>
        </p:nvSpPr>
        <p:spPr bwMode="auto">
          <a:xfrm rot="16200000">
            <a:off x="640556" y="4263232"/>
            <a:ext cx="188913" cy="254000"/>
          </a:xfrm>
          <a:prstGeom prst="triangle">
            <a:avLst>
              <a:gd name="adj" fmla="val 50000"/>
            </a:avLst>
          </a:prstGeom>
          <a:solidFill>
            <a:schemeClr val="bg1"/>
          </a:solidFill>
          <a:ln>
            <a:noFill/>
          </a:ln>
          <a:extLst>
            <a:ext uri="{91240B29-F687-4f45-9708-019B960494DF}">
              <a14:hiddenLine xmlns:a14="http://schemas.microsoft.com/office/drawing/2010/main" xmlns="" w="9525" algn="ctr">
                <a:solidFill>
                  <a:srgbClr val="000000"/>
                </a:solidFill>
                <a:round/>
                <a:headEnd/>
                <a:tailEnd/>
              </a14:hiddenLine>
            </a:ext>
          </a:extLst>
        </p:spPr>
        <p:txBody>
          <a:bodyPr lIns="68580" tIns="34290" rIns="68580" bIns="3429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endParaRPr lang="en-US" altLang="x-none" b="1" baseline="30000">
              <a:solidFill>
                <a:srgbClr val="000000"/>
              </a:solidFill>
              <a:latin typeface="Verdana" panose="020B0604030504040204" pitchFamily="34" charset="0"/>
            </a:endParaRPr>
          </a:p>
        </p:txBody>
      </p:sp>
      <p:pic>
        <p:nvPicPr>
          <p:cNvPr id="16" name="Picture 2">
            <a:extLst>
              <a:ext uri="{FF2B5EF4-FFF2-40B4-BE49-F238E27FC236}">
                <a16:creationId xmlns:a16="http://schemas.microsoft.com/office/drawing/2014/main" id="{C44E0630-8377-4577-8703-094685E3C8E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626475" y="3730625"/>
            <a:ext cx="3340100" cy="3013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 name="Rectangle 22">
            <a:extLst>
              <a:ext uri="{FF2B5EF4-FFF2-40B4-BE49-F238E27FC236}">
                <a16:creationId xmlns:a16="http://schemas.microsoft.com/office/drawing/2014/main" id="{9E39D7CD-7B24-4200-A71B-80158D163FCF}"/>
              </a:ext>
            </a:extLst>
          </p:cNvPr>
          <p:cNvSpPr>
            <a:spLocks noChangeArrowheads="1"/>
          </p:cNvSpPr>
          <p:nvPr userDrawn="1"/>
        </p:nvSpPr>
        <p:spPr bwMode="auto">
          <a:xfrm>
            <a:off x="609600" y="2209800"/>
            <a:ext cx="207963" cy="2185988"/>
          </a:xfrm>
          <a:prstGeom prst="rect">
            <a:avLst/>
          </a:prstGeom>
          <a:solidFill>
            <a:srgbClr val="008753"/>
          </a:solidFill>
          <a:ln>
            <a:noFill/>
          </a:ln>
          <a:extLst>
            <a:ext uri="{91240B29-F687-4f45-9708-019B960494DF}">
              <a14:hiddenLine xmlns:a14="http://schemas.microsoft.com/office/drawing/2010/main" xmlns="" w="9525" algn="ctr">
                <a:solidFill>
                  <a:srgbClr val="000000"/>
                </a:solidFill>
                <a:round/>
                <a:headEnd/>
                <a:tailEnd/>
              </a14:hiddenLine>
            </a:ext>
          </a:extLst>
        </p:spPr>
        <p:txBody>
          <a:bodyPr lIns="68580" tIns="34290" rIns="68580" bIns="3429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endParaRPr lang="en-US" altLang="x-none" b="1">
              <a:solidFill>
                <a:srgbClr val="000000"/>
              </a:solidFill>
              <a:latin typeface="Verdana" panose="020B0604030504040204" pitchFamily="34" charset="0"/>
            </a:endParaRPr>
          </a:p>
        </p:txBody>
      </p:sp>
      <p:sp>
        <p:nvSpPr>
          <p:cNvPr id="18" name="Isosceles Triangle 23">
            <a:extLst>
              <a:ext uri="{FF2B5EF4-FFF2-40B4-BE49-F238E27FC236}">
                <a16:creationId xmlns:a16="http://schemas.microsoft.com/office/drawing/2014/main" id="{7EA9C8D9-DEE9-4008-9332-E474FBC9B718}"/>
              </a:ext>
            </a:extLst>
          </p:cNvPr>
          <p:cNvSpPr>
            <a:spLocks noChangeArrowheads="1"/>
          </p:cNvSpPr>
          <p:nvPr userDrawn="1"/>
        </p:nvSpPr>
        <p:spPr bwMode="auto">
          <a:xfrm rot="16200000">
            <a:off x="640556" y="4263232"/>
            <a:ext cx="188913" cy="254000"/>
          </a:xfrm>
          <a:prstGeom prst="triangle">
            <a:avLst>
              <a:gd name="adj" fmla="val 50000"/>
            </a:avLst>
          </a:prstGeom>
          <a:solidFill>
            <a:schemeClr val="bg1"/>
          </a:solidFill>
          <a:ln>
            <a:noFill/>
          </a:ln>
          <a:extLst>
            <a:ext uri="{91240B29-F687-4f45-9708-019B960494DF}">
              <a14:hiddenLine xmlns:a14="http://schemas.microsoft.com/office/drawing/2010/main" xmlns="" w="9525" algn="ctr">
                <a:solidFill>
                  <a:srgbClr val="000000"/>
                </a:solidFill>
                <a:round/>
                <a:headEnd/>
                <a:tailEnd/>
              </a14:hiddenLine>
            </a:ext>
          </a:extLst>
        </p:spPr>
        <p:txBody>
          <a:bodyPr lIns="68580" tIns="34290" rIns="68580" bIns="3429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endParaRPr lang="en-US" altLang="x-none" b="1" baseline="30000">
              <a:solidFill>
                <a:srgbClr val="000000"/>
              </a:solidFill>
              <a:latin typeface="Verdana" panose="020B0604030504040204" pitchFamily="34" charset="0"/>
            </a:endParaRPr>
          </a:p>
        </p:txBody>
      </p:sp>
      <p:sp>
        <p:nvSpPr>
          <p:cNvPr id="266242" name="Rectangle 2"/>
          <p:cNvSpPr>
            <a:spLocks noGrp="1" noChangeArrowheads="1"/>
          </p:cNvSpPr>
          <p:nvPr>
            <p:ph type="subTitle" idx="1"/>
          </p:nvPr>
        </p:nvSpPr>
        <p:spPr>
          <a:xfrm>
            <a:off x="914400" y="3166487"/>
            <a:ext cx="8534400" cy="1219200"/>
          </a:xfrm>
        </p:spPr>
        <p:txBody>
          <a:bodyPr/>
          <a:lstStyle>
            <a:lvl1pPr marL="0" indent="0" algn="l">
              <a:buFontTx/>
              <a:buNone/>
              <a:defRPr sz="1800" i="1">
                <a:solidFill>
                  <a:schemeClr val="bg2"/>
                </a:solidFill>
              </a:defRPr>
            </a:lvl1pPr>
          </a:lstStyle>
          <a:p>
            <a:r>
              <a:rPr lang="en-US"/>
              <a:t>Click to edit Master subtitle style</a:t>
            </a:r>
            <a:endParaRPr lang="en-US" dirty="0"/>
          </a:p>
        </p:txBody>
      </p:sp>
      <p:sp>
        <p:nvSpPr>
          <p:cNvPr id="266247" name="Rectangle 7"/>
          <p:cNvSpPr>
            <a:spLocks noGrp="1" noChangeArrowheads="1"/>
          </p:cNvSpPr>
          <p:nvPr>
            <p:ph type="ctrTitle" sz="quarter"/>
          </p:nvPr>
        </p:nvSpPr>
        <p:spPr bwMode="auto">
          <a:xfrm>
            <a:off x="914400" y="2209803"/>
            <a:ext cx="10363200" cy="917575"/>
          </a:xfrm>
          <a:noFill/>
        </p:spPr>
        <p:txBody>
          <a:bodyPr lIns="0"/>
          <a:lstStyle>
            <a:lvl1pPr algn="l">
              <a:defRPr sz="2700" b="1"/>
            </a:lvl1pPr>
          </a:lstStyle>
          <a:p>
            <a:r>
              <a:rPr lang="en-US"/>
              <a:t>Click to edit Master title style</a:t>
            </a:r>
            <a:endParaRPr lang="en-US" dirty="0"/>
          </a:p>
        </p:txBody>
      </p:sp>
      <p:sp>
        <p:nvSpPr>
          <p:cNvPr id="19" name="Rectangle 3">
            <a:extLst>
              <a:ext uri="{FF2B5EF4-FFF2-40B4-BE49-F238E27FC236}">
                <a16:creationId xmlns:a16="http://schemas.microsoft.com/office/drawing/2014/main" id="{3C32A36C-77E0-409C-8670-2762B13090ED}"/>
              </a:ext>
            </a:extLst>
          </p:cNvPr>
          <p:cNvSpPr>
            <a:spLocks noGrp="1" noChangeArrowheads="1"/>
          </p:cNvSpPr>
          <p:nvPr>
            <p:ph type="dt" sz="half" idx="10"/>
          </p:nvPr>
        </p:nvSpPr>
        <p:spPr/>
        <p:txBody>
          <a:bodyPr/>
          <a:lstStyle>
            <a:lvl1pPr>
              <a:defRPr>
                <a:ea typeface="+mn-ea"/>
              </a:defRPr>
            </a:lvl1pPr>
          </a:lstStyle>
          <a:p>
            <a:pPr>
              <a:defRPr/>
            </a:pPr>
            <a:endParaRPr lang="en-US"/>
          </a:p>
        </p:txBody>
      </p:sp>
      <p:sp>
        <p:nvSpPr>
          <p:cNvPr id="20" name="Rectangle 4">
            <a:extLst>
              <a:ext uri="{FF2B5EF4-FFF2-40B4-BE49-F238E27FC236}">
                <a16:creationId xmlns:a16="http://schemas.microsoft.com/office/drawing/2014/main" id="{994E3277-F3EE-4837-A9B6-6AC12659A911}"/>
              </a:ext>
            </a:extLst>
          </p:cNvPr>
          <p:cNvSpPr>
            <a:spLocks noGrp="1" noChangeArrowheads="1"/>
          </p:cNvSpPr>
          <p:nvPr>
            <p:ph type="ftr" sz="quarter" idx="11"/>
          </p:nvPr>
        </p:nvSpPr>
        <p:spPr/>
        <p:txBody>
          <a:bodyPr/>
          <a:lstStyle>
            <a:lvl1pPr>
              <a:defRPr>
                <a:ea typeface="+mn-ea"/>
              </a:defRPr>
            </a:lvl1pPr>
          </a:lstStyle>
          <a:p>
            <a:pPr>
              <a:defRPr/>
            </a:pPr>
            <a:endParaRPr lang="en-US"/>
          </a:p>
        </p:txBody>
      </p:sp>
    </p:spTree>
    <p:extLst>
      <p:ext uri="{BB962C8B-B14F-4D97-AF65-F5344CB8AC3E}">
        <p14:creationId xmlns:p14="http://schemas.microsoft.com/office/powerpoint/2010/main" val="358372949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graphicFrame>
        <p:nvGraphicFramePr>
          <p:cNvPr id="3" name="Object 14" hidden="1">
            <a:extLst>
              <a:ext uri="{FF2B5EF4-FFF2-40B4-BE49-F238E27FC236}">
                <a16:creationId xmlns:a16="http://schemas.microsoft.com/office/drawing/2014/main" id="{33FC8FB0-6AA9-4564-A515-FF253D7E3757}"/>
              </a:ext>
            </a:extLst>
          </p:cNvPr>
          <p:cNvGraphicFramePr>
            <a:graphicFrameLocks noChangeAspect="1"/>
          </p:cNvGraphicFramePr>
          <p:nvPr>
            <p:custDataLst>
              <p:tags r:id="rId2"/>
            </p:custDataLst>
          </p:nvPr>
        </p:nvGraphicFramePr>
        <p:xfrm>
          <a:off x="1588" y="1588"/>
          <a:ext cx="3175" cy="1587"/>
        </p:xfrm>
        <a:graphic>
          <a:graphicData uri="http://schemas.openxmlformats.org/presentationml/2006/ole">
            <mc:AlternateContent xmlns:mc="http://schemas.openxmlformats.org/markup-compatibility/2006">
              <mc:Choice xmlns:v="urn:schemas-microsoft-com:vml" Requires="v">
                <p:oleObj spid="_x0000_s47618" name="think-cell Slide" r:id="rId5" imgW="38100" imgH="38100" progId="TCLayout.ActiveDocument.1">
                  <p:embed/>
                </p:oleObj>
              </mc:Choice>
              <mc:Fallback>
                <p:oleObj name="think-cell Slide" r:id="rId5" imgW="38100" imgH="38100" progId="TCLayout.ActiveDocument.1">
                  <p:embed/>
                  <p:pic>
                    <p:nvPicPr>
                      <p:cNvPr id="152578" name="Object 14" hidden="1">
                        <a:extLst>
                          <a:ext uri="{FF2B5EF4-FFF2-40B4-BE49-F238E27FC236}">
                            <a16:creationId xmlns:a16="http://schemas.microsoft.com/office/drawing/2014/main" id="{01F95EB7-6075-4F7D-BEAD-BD7A62A574D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8" y="1588"/>
                        <a:ext cx="3175" cy="15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4" name="Rectangle 2" hidden="1">
            <a:extLst>
              <a:ext uri="{FF2B5EF4-FFF2-40B4-BE49-F238E27FC236}">
                <a16:creationId xmlns:a16="http://schemas.microsoft.com/office/drawing/2014/main" id="{851D1B99-F483-42A1-9C66-5A88D0150871}"/>
              </a:ext>
            </a:extLst>
          </p:cNvPr>
          <p:cNvSpPr>
            <a:spLocks noChangeArrowheads="1"/>
          </p:cNvSpPr>
          <p:nvPr userDrawn="1">
            <p:custDataLst>
              <p:tags r:id="rId3"/>
            </p:custDataLst>
          </p:nvPr>
        </p:nvSpPr>
        <p:spPr bwMode="auto">
          <a:xfrm>
            <a:off x="0" y="0"/>
            <a:ext cx="158750" cy="158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en-US" altLang="x-none" sz="2400" b="1">
              <a:solidFill>
                <a:srgbClr val="000000"/>
              </a:solidFill>
              <a:latin typeface="Calibri" panose="020F0502020204030204" pitchFamily="34" charset="0"/>
              <a:ea typeface="+mn-ea"/>
              <a:sym typeface="Calibri" panose="020F0502020204030204" pitchFamily="34" charset="0"/>
            </a:endParaRPr>
          </a:p>
        </p:txBody>
      </p:sp>
      <p:sp>
        <p:nvSpPr>
          <p:cNvPr id="5" name="Rectangle 1">
            <a:extLst>
              <a:ext uri="{FF2B5EF4-FFF2-40B4-BE49-F238E27FC236}">
                <a16:creationId xmlns:a16="http://schemas.microsoft.com/office/drawing/2014/main" id="{E27FB404-6786-47C9-9ED5-985F5F46AE65}"/>
              </a:ext>
            </a:extLst>
          </p:cNvPr>
          <p:cNvSpPr>
            <a:spLocks noChangeArrowheads="1"/>
          </p:cNvSpPr>
          <p:nvPr/>
        </p:nvSpPr>
        <p:spPr bwMode="auto">
          <a:xfrm>
            <a:off x="0" y="914400"/>
            <a:ext cx="11988800" cy="152400"/>
          </a:xfrm>
          <a:prstGeom prst="rect">
            <a:avLst/>
          </a:prstGeom>
          <a:solidFill>
            <a:srgbClr val="008753"/>
          </a:solidFill>
          <a:ln>
            <a:noFill/>
          </a:ln>
          <a:extLst>
            <a:ext uri="{91240B29-F687-4f45-9708-019B960494DF}">
              <a14:hiddenLine xmlns:a14="http://schemas.microsoft.com/office/drawing/2010/main" xmlns="" w="9525" algn="ctr">
                <a:solidFill>
                  <a:srgbClr val="000000"/>
                </a:solidFill>
                <a:round/>
                <a:headEnd/>
                <a:tailEnd/>
              </a14:hiddenLine>
            </a:ext>
          </a:extLst>
        </p:spPr>
        <p:txBody>
          <a:bodyPr lIns="68580" tIns="34290" rIns="68580" bIns="3429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endParaRPr lang="en-US" altLang="x-none" b="1">
              <a:solidFill>
                <a:srgbClr val="000000"/>
              </a:solidFill>
              <a:latin typeface="Verdana" panose="020B0604030504040204" pitchFamily="34" charset="0"/>
            </a:endParaRPr>
          </a:p>
        </p:txBody>
      </p:sp>
      <p:sp>
        <p:nvSpPr>
          <p:cNvPr id="6" name="Isosceles Triangle 10">
            <a:extLst>
              <a:ext uri="{FF2B5EF4-FFF2-40B4-BE49-F238E27FC236}">
                <a16:creationId xmlns:a16="http://schemas.microsoft.com/office/drawing/2014/main" id="{17893F1F-F565-4331-80E7-283A546F92AD}"/>
              </a:ext>
            </a:extLst>
          </p:cNvPr>
          <p:cNvSpPr>
            <a:spLocks noChangeArrowheads="1"/>
          </p:cNvSpPr>
          <p:nvPr/>
        </p:nvSpPr>
        <p:spPr bwMode="auto">
          <a:xfrm>
            <a:off x="11860213" y="914400"/>
            <a:ext cx="252412" cy="190500"/>
          </a:xfrm>
          <a:prstGeom prst="triangle">
            <a:avLst>
              <a:gd name="adj" fmla="val 50000"/>
            </a:avLst>
          </a:prstGeom>
          <a:solidFill>
            <a:schemeClr val="bg1"/>
          </a:solidFill>
          <a:ln>
            <a:noFill/>
          </a:ln>
          <a:extLst>
            <a:ext uri="{91240B29-F687-4f45-9708-019B960494DF}">
              <a14:hiddenLine xmlns:a14="http://schemas.microsoft.com/office/drawing/2010/main" xmlns="" w="9525" algn="ctr">
                <a:solidFill>
                  <a:srgbClr val="000000"/>
                </a:solidFill>
                <a:round/>
                <a:headEnd/>
                <a:tailEnd/>
              </a14:hiddenLine>
            </a:ext>
          </a:extLst>
        </p:spPr>
        <p:txBody>
          <a:bodyPr lIns="68580" tIns="34290" rIns="68580" bIns="3429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endParaRPr lang="en-US" altLang="x-none" b="1" baseline="30000">
              <a:solidFill>
                <a:srgbClr val="000000"/>
              </a:solidFill>
              <a:latin typeface="Verdana" panose="020B0604030504040204" pitchFamily="34" charset="0"/>
            </a:endParaRPr>
          </a:p>
        </p:txBody>
      </p:sp>
      <p:cxnSp>
        <p:nvCxnSpPr>
          <p:cNvPr id="7" name="Straight Connector 13">
            <a:extLst>
              <a:ext uri="{FF2B5EF4-FFF2-40B4-BE49-F238E27FC236}">
                <a16:creationId xmlns:a16="http://schemas.microsoft.com/office/drawing/2014/main" id="{968ECC1C-1670-4899-BA00-E647D0DF53AD}"/>
              </a:ext>
            </a:extLst>
          </p:cNvPr>
          <p:cNvCxnSpPr>
            <a:cxnSpLocks noChangeShapeType="1"/>
          </p:cNvCxnSpPr>
          <p:nvPr/>
        </p:nvCxnSpPr>
        <p:spPr bwMode="auto">
          <a:xfrm>
            <a:off x="0" y="6577013"/>
            <a:ext cx="10972800" cy="0"/>
          </a:xfrm>
          <a:prstGeom prst="line">
            <a:avLst/>
          </a:prstGeom>
          <a:noFill/>
          <a:ln w="12700">
            <a:solidFill>
              <a:schemeClr val="bg2"/>
            </a:solidFill>
            <a:round/>
            <a:headEnd/>
            <a:tailEnd/>
          </a:ln>
          <a:extLst>
            <a:ext uri="{909E8E84-426E-40dd-AFC4-6F175D3DCCD1}">
              <a14:hiddenFill xmlns:a14="http://schemas.microsoft.com/office/drawing/2010/main" xmlns="">
                <a:noFill/>
              </a14:hiddenFill>
            </a:ext>
          </a:extLst>
        </p:spPr>
      </p:cxnSp>
      <p:pic>
        <p:nvPicPr>
          <p:cNvPr id="8" name="Picture 11">
            <a:extLst>
              <a:ext uri="{FF2B5EF4-FFF2-40B4-BE49-F238E27FC236}">
                <a16:creationId xmlns:a16="http://schemas.microsoft.com/office/drawing/2014/main" id="{B6E2DEAB-DB43-4911-A09A-E875C1A6C2D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490325" y="6272213"/>
            <a:ext cx="615950" cy="5349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Rectangle 15">
            <a:extLst>
              <a:ext uri="{FF2B5EF4-FFF2-40B4-BE49-F238E27FC236}">
                <a16:creationId xmlns:a16="http://schemas.microsoft.com/office/drawing/2014/main" id="{825FDDCA-834F-49CF-AA2E-6FB6843F4500}"/>
              </a:ext>
            </a:extLst>
          </p:cNvPr>
          <p:cNvSpPr>
            <a:spLocks noChangeArrowheads="1"/>
          </p:cNvSpPr>
          <p:nvPr/>
        </p:nvSpPr>
        <p:spPr bwMode="auto">
          <a:xfrm>
            <a:off x="0" y="914400"/>
            <a:ext cx="11988800" cy="152400"/>
          </a:xfrm>
          <a:prstGeom prst="rect">
            <a:avLst/>
          </a:prstGeom>
          <a:solidFill>
            <a:srgbClr val="008753"/>
          </a:solidFill>
          <a:ln>
            <a:noFill/>
          </a:ln>
          <a:extLst>
            <a:ext uri="{91240B29-F687-4f45-9708-019B960494DF}">
              <a14:hiddenLine xmlns:a14="http://schemas.microsoft.com/office/drawing/2010/main" xmlns="" w="9525" algn="ctr">
                <a:solidFill>
                  <a:srgbClr val="000000"/>
                </a:solidFill>
                <a:round/>
                <a:headEnd/>
                <a:tailEnd/>
              </a14:hiddenLine>
            </a:ext>
          </a:extLst>
        </p:spPr>
        <p:txBody>
          <a:bodyPr lIns="68580" tIns="34290" rIns="68580" bIns="3429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endParaRPr lang="en-US" altLang="x-none" b="1">
              <a:solidFill>
                <a:srgbClr val="000000"/>
              </a:solidFill>
              <a:latin typeface="Verdana" panose="020B0604030504040204" pitchFamily="34" charset="0"/>
            </a:endParaRPr>
          </a:p>
        </p:txBody>
      </p:sp>
      <p:sp>
        <p:nvSpPr>
          <p:cNvPr id="10" name="Isosceles Triangle 16">
            <a:extLst>
              <a:ext uri="{FF2B5EF4-FFF2-40B4-BE49-F238E27FC236}">
                <a16:creationId xmlns:a16="http://schemas.microsoft.com/office/drawing/2014/main" id="{4541CB65-EB55-453D-BE18-872AF8DC62BC}"/>
              </a:ext>
            </a:extLst>
          </p:cNvPr>
          <p:cNvSpPr>
            <a:spLocks noChangeArrowheads="1"/>
          </p:cNvSpPr>
          <p:nvPr/>
        </p:nvSpPr>
        <p:spPr bwMode="auto">
          <a:xfrm>
            <a:off x="11860213" y="914400"/>
            <a:ext cx="252412" cy="190500"/>
          </a:xfrm>
          <a:prstGeom prst="triangle">
            <a:avLst>
              <a:gd name="adj" fmla="val 50000"/>
            </a:avLst>
          </a:prstGeom>
          <a:solidFill>
            <a:schemeClr val="bg1"/>
          </a:solidFill>
          <a:ln>
            <a:noFill/>
          </a:ln>
          <a:extLst>
            <a:ext uri="{91240B29-F687-4f45-9708-019B960494DF}">
              <a14:hiddenLine xmlns:a14="http://schemas.microsoft.com/office/drawing/2010/main" xmlns="" w="9525" algn="ctr">
                <a:solidFill>
                  <a:srgbClr val="000000"/>
                </a:solidFill>
                <a:round/>
                <a:headEnd/>
                <a:tailEnd/>
              </a14:hiddenLine>
            </a:ext>
          </a:extLst>
        </p:spPr>
        <p:txBody>
          <a:bodyPr lIns="68580" tIns="34290" rIns="68580" bIns="3429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endParaRPr lang="en-US" altLang="x-none" b="1" baseline="30000">
              <a:solidFill>
                <a:srgbClr val="000000"/>
              </a:solidFill>
              <a:latin typeface="Verdana" panose="020B0604030504040204" pitchFamily="34" charset="0"/>
            </a:endParaRPr>
          </a:p>
        </p:txBody>
      </p:sp>
      <p:cxnSp>
        <p:nvCxnSpPr>
          <p:cNvPr id="11" name="Straight Connector 17">
            <a:extLst>
              <a:ext uri="{FF2B5EF4-FFF2-40B4-BE49-F238E27FC236}">
                <a16:creationId xmlns:a16="http://schemas.microsoft.com/office/drawing/2014/main" id="{B6B01866-FAB8-45DD-9AFD-BEA5C9FA61E0}"/>
              </a:ext>
            </a:extLst>
          </p:cNvPr>
          <p:cNvCxnSpPr>
            <a:cxnSpLocks noChangeShapeType="1"/>
          </p:cNvCxnSpPr>
          <p:nvPr/>
        </p:nvCxnSpPr>
        <p:spPr bwMode="auto">
          <a:xfrm>
            <a:off x="0" y="6577013"/>
            <a:ext cx="10972800" cy="0"/>
          </a:xfrm>
          <a:prstGeom prst="line">
            <a:avLst/>
          </a:prstGeom>
          <a:noFill/>
          <a:ln w="12700">
            <a:solidFill>
              <a:schemeClr val="bg2"/>
            </a:solidFill>
            <a:round/>
            <a:headEnd/>
            <a:tailEnd/>
          </a:ln>
          <a:extLst>
            <a:ext uri="{909E8E84-426E-40dd-AFC4-6F175D3DCCD1}">
              <a14:hiddenFill xmlns:a14="http://schemas.microsoft.com/office/drawing/2010/main" xmlns="">
                <a:noFill/>
              </a14:hiddenFill>
            </a:ext>
          </a:extLst>
        </p:spPr>
      </p:cxnSp>
      <p:sp>
        <p:nvSpPr>
          <p:cNvPr id="12" name="Rectangle 5">
            <a:extLst>
              <a:ext uri="{FF2B5EF4-FFF2-40B4-BE49-F238E27FC236}">
                <a16:creationId xmlns:a16="http://schemas.microsoft.com/office/drawing/2014/main" id="{EA4EB878-E50B-4C42-9BF1-3FEB5930B7B3}"/>
              </a:ext>
            </a:extLst>
          </p:cNvPr>
          <p:cNvSpPr>
            <a:spLocks noChangeArrowheads="1"/>
          </p:cNvSpPr>
          <p:nvPr/>
        </p:nvSpPr>
        <p:spPr bwMode="gray">
          <a:xfrm>
            <a:off x="0" y="0"/>
            <a:ext cx="121920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endParaRPr lang="en-US" altLang="x-none">
              <a:solidFill>
                <a:srgbClr val="000000"/>
              </a:solidFill>
            </a:endParaRPr>
          </a:p>
        </p:txBody>
      </p:sp>
      <p:sp>
        <p:nvSpPr>
          <p:cNvPr id="13" name="Rectangle 19">
            <a:extLst>
              <a:ext uri="{FF2B5EF4-FFF2-40B4-BE49-F238E27FC236}">
                <a16:creationId xmlns:a16="http://schemas.microsoft.com/office/drawing/2014/main" id="{CF671939-9EA8-425D-9740-5C553E43733A}"/>
              </a:ext>
            </a:extLst>
          </p:cNvPr>
          <p:cNvSpPr>
            <a:spLocks noChangeArrowheads="1"/>
          </p:cNvSpPr>
          <p:nvPr/>
        </p:nvSpPr>
        <p:spPr bwMode="auto">
          <a:xfrm>
            <a:off x="609600" y="2209800"/>
            <a:ext cx="207963" cy="2185988"/>
          </a:xfrm>
          <a:prstGeom prst="rect">
            <a:avLst/>
          </a:prstGeom>
          <a:solidFill>
            <a:srgbClr val="008753"/>
          </a:solidFill>
          <a:ln>
            <a:noFill/>
          </a:ln>
          <a:extLst>
            <a:ext uri="{91240B29-F687-4f45-9708-019B960494DF}">
              <a14:hiddenLine xmlns:a14="http://schemas.microsoft.com/office/drawing/2010/main" xmlns="" w="9525" algn="ctr">
                <a:solidFill>
                  <a:srgbClr val="000000"/>
                </a:solidFill>
                <a:round/>
                <a:headEnd/>
                <a:tailEnd/>
              </a14:hiddenLine>
            </a:ext>
          </a:extLst>
        </p:spPr>
        <p:txBody>
          <a:bodyPr lIns="68580" tIns="34290" rIns="68580" bIns="3429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endParaRPr lang="en-US" altLang="x-none" b="1">
              <a:solidFill>
                <a:srgbClr val="000000"/>
              </a:solidFill>
              <a:latin typeface="Verdana" panose="020B0604030504040204" pitchFamily="34" charset="0"/>
            </a:endParaRPr>
          </a:p>
        </p:txBody>
      </p:sp>
      <p:sp>
        <p:nvSpPr>
          <p:cNvPr id="14" name="Isosceles Triangle 20">
            <a:extLst>
              <a:ext uri="{FF2B5EF4-FFF2-40B4-BE49-F238E27FC236}">
                <a16:creationId xmlns:a16="http://schemas.microsoft.com/office/drawing/2014/main" id="{6FBD60FC-E812-4FBE-A455-D1ED45F14FFC}"/>
              </a:ext>
            </a:extLst>
          </p:cNvPr>
          <p:cNvSpPr>
            <a:spLocks noChangeArrowheads="1"/>
          </p:cNvSpPr>
          <p:nvPr/>
        </p:nvSpPr>
        <p:spPr bwMode="auto">
          <a:xfrm rot="16200000">
            <a:off x="640556" y="4263232"/>
            <a:ext cx="188913" cy="254000"/>
          </a:xfrm>
          <a:prstGeom prst="triangle">
            <a:avLst>
              <a:gd name="adj" fmla="val 50000"/>
            </a:avLst>
          </a:prstGeom>
          <a:solidFill>
            <a:schemeClr val="bg1"/>
          </a:solidFill>
          <a:ln>
            <a:noFill/>
          </a:ln>
          <a:extLst>
            <a:ext uri="{91240B29-F687-4f45-9708-019B960494DF}">
              <a14:hiddenLine xmlns:a14="http://schemas.microsoft.com/office/drawing/2010/main" xmlns="" w="9525" algn="ctr">
                <a:solidFill>
                  <a:srgbClr val="000000"/>
                </a:solidFill>
                <a:round/>
                <a:headEnd/>
                <a:tailEnd/>
              </a14:hiddenLine>
            </a:ext>
          </a:extLst>
        </p:spPr>
        <p:txBody>
          <a:bodyPr lIns="68580" tIns="34290" rIns="68580" bIns="3429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endParaRPr lang="en-US" altLang="x-none" b="1" baseline="30000">
              <a:solidFill>
                <a:srgbClr val="000000"/>
              </a:solidFill>
              <a:latin typeface="Verdana" panose="020B0604030504040204" pitchFamily="34" charset="0"/>
            </a:endParaRPr>
          </a:p>
        </p:txBody>
      </p:sp>
      <p:sp>
        <p:nvSpPr>
          <p:cNvPr id="15" name="Rectangle 21">
            <a:extLst>
              <a:ext uri="{FF2B5EF4-FFF2-40B4-BE49-F238E27FC236}">
                <a16:creationId xmlns:a16="http://schemas.microsoft.com/office/drawing/2014/main" id="{21A9E272-5547-4863-9DB1-4D171AF57825}"/>
              </a:ext>
            </a:extLst>
          </p:cNvPr>
          <p:cNvSpPr>
            <a:spLocks noChangeArrowheads="1"/>
          </p:cNvSpPr>
          <p:nvPr userDrawn="1"/>
        </p:nvSpPr>
        <p:spPr bwMode="auto">
          <a:xfrm>
            <a:off x="609600" y="2209800"/>
            <a:ext cx="207963" cy="2185988"/>
          </a:xfrm>
          <a:prstGeom prst="rect">
            <a:avLst/>
          </a:prstGeom>
          <a:solidFill>
            <a:srgbClr val="008753"/>
          </a:solidFill>
          <a:ln>
            <a:noFill/>
          </a:ln>
          <a:extLst>
            <a:ext uri="{91240B29-F687-4f45-9708-019B960494DF}">
              <a14:hiddenLine xmlns:a14="http://schemas.microsoft.com/office/drawing/2010/main" xmlns="" w="9525" algn="ctr">
                <a:solidFill>
                  <a:srgbClr val="000000"/>
                </a:solidFill>
                <a:round/>
                <a:headEnd/>
                <a:tailEnd/>
              </a14:hiddenLine>
            </a:ext>
          </a:extLst>
        </p:spPr>
        <p:txBody>
          <a:bodyPr lIns="68580" tIns="34290" rIns="68580" bIns="3429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endParaRPr lang="en-US" altLang="x-none" b="1">
              <a:solidFill>
                <a:srgbClr val="000000"/>
              </a:solidFill>
              <a:latin typeface="Verdana" panose="020B0604030504040204" pitchFamily="34" charset="0"/>
            </a:endParaRPr>
          </a:p>
        </p:txBody>
      </p:sp>
      <p:sp>
        <p:nvSpPr>
          <p:cNvPr id="16" name="Isosceles Triangle 22">
            <a:extLst>
              <a:ext uri="{FF2B5EF4-FFF2-40B4-BE49-F238E27FC236}">
                <a16:creationId xmlns:a16="http://schemas.microsoft.com/office/drawing/2014/main" id="{84C01B82-E192-4ADC-8F10-32D278EABF91}"/>
              </a:ext>
            </a:extLst>
          </p:cNvPr>
          <p:cNvSpPr>
            <a:spLocks noChangeArrowheads="1"/>
          </p:cNvSpPr>
          <p:nvPr userDrawn="1"/>
        </p:nvSpPr>
        <p:spPr bwMode="auto">
          <a:xfrm rot="16200000">
            <a:off x="640556" y="4263232"/>
            <a:ext cx="188913" cy="254000"/>
          </a:xfrm>
          <a:prstGeom prst="triangle">
            <a:avLst>
              <a:gd name="adj" fmla="val 50000"/>
            </a:avLst>
          </a:prstGeom>
          <a:solidFill>
            <a:schemeClr val="bg1"/>
          </a:solidFill>
          <a:ln>
            <a:noFill/>
          </a:ln>
          <a:extLst>
            <a:ext uri="{91240B29-F687-4f45-9708-019B960494DF}">
              <a14:hiddenLine xmlns:a14="http://schemas.microsoft.com/office/drawing/2010/main" xmlns="" w="9525" algn="ctr">
                <a:solidFill>
                  <a:srgbClr val="000000"/>
                </a:solidFill>
                <a:round/>
                <a:headEnd/>
                <a:tailEnd/>
              </a14:hiddenLine>
            </a:ext>
          </a:extLst>
        </p:spPr>
        <p:txBody>
          <a:bodyPr lIns="68580" tIns="34290" rIns="68580" bIns="3429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endParaRPr lang="en-US" altLang="x-none" b="1" baseline="30000">
              <a:solidFill>
                <a:srgbClr val="000000"/>
              </a:solidFill>
              <a:latin typeface="Verdana" panose="020B0604030504040204" pitchFamily="34" charset="0"/>
            </a:endParaRPr>
          </a:p>
        </p:txBody>
      </p:sp>
      <p:pic>
        <p:nvPicPr>
          <p:cNvPr id="17" name="Picture 23">
            <a:extLst>
              <a:ext uri="{FF2B5EF4-FFF2-40B4-BE49-F238E27FC236}">
                <a16:creationId xmlns:a16="http://schemas.microsoft.com/office/drawing/2014/main" id="{DE3EC070-B958-47DC-8DE1-C474042B881E}"/>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1490325" y="6272213"/>
            <a:ext cx="615950" cy="5349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6247" name="Rectangle 7"/>
          <p:cNvSpPr>
            <a:spLocks noGrp="1" noChangeArrowheads="1"/>
          </p:cNvSpPr>
          <p:nvPr>
            <p:ph type="ctrTitle" sz="quarter"/>
          </p:nvPr>
        </p:nvSpPr>
        <p:spPr bwMode="auto">
          <a:xfrm>
            <a:off x="914400" y="2720789"/>
            <a:ext cx="10363200" cy="917575"/>
          </a:xfrm>
          <a:noFill/>
        </p:spPr>
        <p:txBody>
          <a:bodyPr lIns="0"/>
          <a:lstStyle>
            <a:lvl1pPr algn="l">
              <a:defRPr sz="2700" b="1"/>
            </a:lvl1pPr>
          </a:lstStyle>
          <a:p>
            <a:r>
              <a:rPr lang="en-US"/>
              <a:t>Click to edit Master title style</a:t>
            </a:r>
            <a:endParaRPr lang="en-US" dirty="0"/>
          </a:p>
        </p:txBody>
      </p:sp>
      <p:sp>
        <p:nvSpPr>
          <p:cNvPr id="18" name="Rectangle 3">
            <a:extLst>
              <a:ext uri="{FF2B5EF4-FFF2-40B4-BE49-F238E27FC236}">
                <a16:creationId xmlns:a16="http://schemas.microsoft.com/office/drawing/2014/main" id="{885A7004-47B0-4F63-9C5C-86FED5C91D6B}"/>
              </a:ext>
            </a:extLst>
          </p:cNvPr>
          <p:cNvSpPr>
            <a:spLocks noGrp="1" noChangeArrowheads="1"/>
          </p:cNvSpPr>
          <p:nvPr>
            <p:ph type="dt" sz="half" idx="10"/>
          </p:nvPr>
        </p:nvSpPr>
        <p:spPr/>
        <p:txBody>
          <a:bodyPr/>
          <a:lstStyle>
            <a:lvl1pPr>
              <a:defRPr>
                <a:ea typeface="+mn-ea"/>
              </a:defRPr>
            </a:lvl1pPr>
          </a:lstStyle>
          <a:p>
            <a:pPr>
              <a:defRPr/>
            </a:pPr>
            <a:endParaRPr lang="en-US"/>
          </a:p>
        </p:txBody>
      </p:sp>
      <p:sp>
        <p:nvSpPr>
          <p:cNvPr id="19" name="Rectangle 4">
            <a:extLst>
              <a:ext uri="{FF2B5EF4-FFF2-40B4-BE49-F238E27FC236}">
                <a16:creationId xmlns:a16="http://schemas.microsoft.com/office/drawing/2014/main" id="{49CC54E7-2089-444C-AB76-93456797BDDA}"/>
              </a:ext>
            </a:extLst>
          </p:cNvPr>
          <p:cNvSpPr>
            <a:spLocks noGrp="1" noChangeArrowheads="1"/>
          </p:cNvSpPr>
          <p:nvPr>
            <p:ph type="ftr" sz="quarter" idx="11"/>
          </p:nvPr>
        </p:nvSpPr>
        <p:spPr/>
        <p:txBody>
          <a:bodyPr/>
          <a:lstStyle>
            <a:lvl1pPr>
              <a:defRPr>
                <a:ea typeface="+mn-ea"/>
              </a:defRPr>
            </a:lvl1pPr>
          </a:lstStyle>
          <a:p>
            <a:pPr>
              <a:defRPr/>
            </a:pPr>
            <a:endParaRPr lang="en-US"/>
          </a:p>
        </p:txBody>
      </p:sp>
      <p:sp>
        <p:nvSpPr>
          <p:cNvPr id="20" name="Rectangle 6">
            <a:extLst>
              <a:ext uri="{FF2B5EF4-FFF2-40B4-BE49-F238E27FC236}">
                <a16:creationId xmlns:a16="http://schemas.microsoft.com/office/drawing/2014/main" id="{5EB63C47-252F-4EF0-8ECE-258F29BC3434}"/>
              </a:ext>
            </a:extLst>
          </p:cNvPr>
          <p:cNvSpPr>
            <a:spLocks noGrp="1" noChangeArrowheads="1"/>
          </p:cNvSpPr>
          <p:nvPr>
            <p:ph type="sldNum" sz="quarter" idx="12"/>
          </p:nvPr>
        </p:nvSpPr>
        <p:spPr/>
        <p:txBody>
          <a:bodyPr/>
          <a:lstStyle>
            <a:lvl1pPr>
              <a:defRPr/>
            </a:lvl1pPr>
          </a:lstStyle>
          <a:p>
            <a:fld id="{EB61021E-28D2-44FB-89B9-55F0D880BBAD}" type="slidenum">
              <a:rPr lang="en-US" altLang="en-US"/>
              <a:pPr/>
              <a:t>‹#›</a:t>
            </a:fld>
            <a:endParaRPr lang="en-US" altLang="en-US"/>
          </a:p>
        </p:txBody>
      </p:sp>
    </p:spTree>
    <p:extLst>
      <p:ext uri="{BB962C8B-B14F-4D97-AF65-F5344CB8AC3E}">
        <p14:creationId xmlns:p14="http://schemas.microsoft.com/office/powerpoint/2010/main" val="261022947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graphicFrame>
        <p:nvGraphicFramePr>
          <p:cNvPr id="5" name="Object 14" hidden="1">
            <a:extLst>
              <a:ext uri="{FF2B5EF4-FFF2-40B4-BE49-F238E27FC236}">
                <a16:creationId xmlns:a16="http://schemas.microsoft.com/office/drawing/2014/main" id="{37DDB1D9-81E7-4729-A4F7-37EAD59F05E4}"/>
              </a:ext>
            </a:extLst>
          </p:cNvPr>
          <p:cNvGraphicFramePr>
            <a:graphicFrameLocks noChangeAspect="1"/>
          </p:cNvGraphicFramePr>
          <p:nvPr>
            <p:custDataLst>
              <p:tags r:id="rId2"/>
            </p:custDataLst>
          </p:nvPr>
        </p:nvGraphicFramePr>
        <p:xfrm>
          <a:off x="1588" y="1588"/>
          <a:ext cx="3175" cy="1587"/>
        </p:xfrm>
        <a:graphic>
          <a:graphicData uri="http://schemas.openxmlformats.org/presentationml/2006/ole">
            <mc:AlternateContent xmlns:mc="http://schemas.openxmlformats.org/markup-compatibility/2006">
              <mc:Choice xmlns:v="urn:schemas-microsoft-com:vml" Requires="v">
                <p:oleObj spid="_x0000_s48642" name="think-cell Slide" r:id="rId5" imgW="38100" imgH="38100" progId="TCLayout.ActiveDocument.1">
                  <p:embed/>
                </p:oleObj>
              </mc:Choice>
              <mc:Fallback>
                <p:oleObj name="think-cell Slide" r:id="rId5" imgW="38100" imgH="38100" progId="TCLayout.ActiveDocument.1">
                  <p:embed/>
                  <p:pic>
                    <p:nvPicPr>
                      <p:cNvPr id="153602" name="Object 14" hidden="1">
                        <a:extLst>
                          <a:ext uri="{FF2B5EF4-FFF2-40B4-BE49-F238E27FC236}">
                            <a16:creationId xmlns:a16="http://schemas.microsoft.com/office/drawing/2014/main" id="{1BF58150-C247-4417-8FFD-AA69167698D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8" y="1588"/>
                        <a:ext cx="3175" cy="15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6" name="Rectangle 2" hidden="1">
            <a:extLst>
              <a:ext uri="{FF2B5EF4-FFF2-40B4-BE49-F238E27FC236}">
                <a16:creationId xmlns:a16="http://schemas.microsoft.com/office/drawing/2014/main" id="{9EAF80C0-CDC3-4363-B51E-0DDE53545D61}"/>
              </a:ext>
            </a:extLst>
          </p:cNvPr>
          <p:cNvSpPr>
            <a:spLocks noChangeArrowheads="1"/>
          </p:cNvSpPr>
          <p:nvPr userDrawn="1">
            <p:custDataLst>
              <p:tags r:id="rId3"/>
            </p:custDataLst>
          </p:nvPr>
        </p:nvSpPr>
        <p:spPr bwMode="auto">
          <a:xfrm>
            <a:off x="0" y="0"/>
            <a:ext cx="158750" cy="158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en-US" altLang="x-none" sz="2400" b="1">
              <a:solidFill>
                <a:srgbClr val="000000"/>
              </a:solidFill>
              <a:latin typeface="Calibri" panose="020F0502020204030204" pitchFamily="34" charset="0"/>
              <a:ea typeface="+mn-ea"/>
              <a:sym typeface="Calibri" panose="020F0502020204030204" pitchFamily="34" charset="0"/>
            </a:endParaRPr>
          </a:p>
        </p:txBody>
      </p:sp>
      <p:sp>
        <p:nvSpPr>
          <p:cNvPr id="8" name="Rectangle 1">
            <a:extLst>
              <a:ext uri="{FF2B5EF4-FFF2-40B4-BE49-F238E27FC236}">
                <a16:creationId xmlns:a16="http://schemas.microsoft.com/office/drawing/2014/main" id="{3F438AC4-50F0-4BD8-86FB-5107C964B41A}"/>
              </a:ext>
            </a:extLst>
          </p:cNvPr>
          <p:cNvSpPr>
            <a:spLocks noChangeArrowheads="1"/>
          </p:cNvSpPr>
          <p:nvPr/>
        </p:nvSpPr>
        <p:spPr bwMode="auto">
          <a:xfrm>
            <a:off x="0" y="914400"/>
            <a:ext cx="11988800" cy="152400"/>
          </a:xfrm>
          <a:prstGeom prst="rect">
            <a:avLst/>
          </a:prstGeom>
          <a:solidFill>
            <a:srgbClr val="008753"/>
          </a:solidFill>
          <a:ln>
            <a:noFill/>
          </a:ln>
          <a:extLst>
            <a:ext uri="{91240B29-F687-4f45-9708-019B960494DF}">
              <a14:hiddenLine xmlns:a14="http://schemas.microsoft.com/office/drawing/2010/main" xmlns="" w="9525" algn="ctr">
                <a:solidFill>
                  <a:srgbClr val="000000"/>
                </a:solidFill>
                <a:round/>
                <a:headEnd/>
                <a:tailEnd/>
              </a14:hiddenLine>
            </a:ext>
          </a:extLst>
        </p:spPr>
        <p:txBody>
          <a:bodyPr lIns="68580" tIns="34290" rIns="68580" bIns="3429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endParaRPr lang="en-US" altLang="x-none" b="1">
              <a:solidFill>
                <a:srgbClr val="000000"/>
              </a:solidFill>
              <a:latin typeface="Verdana" panose="020B0604030504040204" pitchFamily="34" charset="0"/>
            </a:endParaRPr>
          </a:p>
        </p:txBody>
      </p:sp>
      <p:sp>
        <p:nvSpPr>
          <p:cNvPr id="9" name="Isosceles Triangle 10">
            <a:extLst>
              <a:ext uri="{FF2B5EF4-FFF2-40B4-BE49-F238E27FC236}">
                <a16:creationId xmlns:a16="http://schemas.microsoft.com/office/drawing/2014/main" id="{E39DF2D4-70A0-4C54-9868-F8AC01283B92}"/>
              </a:ext>
            </a:extLst>
          </p:cNvPr>
          <p:cNvSpPr>
            <a:spLocks noChangeArrowheads="1"/>
          </p:cNvSpPr>
          <p:nvPr/>
        </p:nvSpPr>
        <p:spPr bwMode="auto">
          <a:xfrm>
            <a:off x="11860213" y="914400"/>
            <a:ext cx="252412" cy="190500"/>
          </a:xfrm>
          <a:prstGeom prst="triangle">
            <a:avLst>
              <a:gd name="adj" fmla="val 50000"/>
            </a:avLst>
          </a:prstGeom>
          <a:solidFill>
            <a:schemeClr val="bg1"/>
          </a:solidFill>
          <a:ln>
            <a:noFill/>
          </a:ln>
          <a:extLst>
            <a:ext uri="{91240B29-F687-4f45-9708-019B960494DF}">
              <a14:hiddenLine xmlns:a14="http://schemas.microsoft.com/office/drawing/2010/main" xmlns="" w="9525" algn="ctr">
                <a:solidFill>
                  <a:srgbClr val="000000"/>
                </a:solidFill>
                <a:round/>
                <a:headEnd/>
                <a:tailEnd/>
              </a14:hiddenLine>
            </a:ext>
          </a:extLst>
        </p:spPr>
        <p:txBody>
          <a:bodyPr lIns="68580" tIns="34290" rIns="68580" bIns="3429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endParaRPr lang="en-US" altLang="x-none" b="1" baseline="30000">
              <a:solidFill>
                <a:srgbClr val="000000"/>
              </a:solidFill>
              <a:latin typeface="Verdana" panose="020B0604030504040204" pitchFamily="34" charset="0"/>
            </a:endParaRPr>
          </a:p>
        </p:txBody>
      </p:sp>
      <p:cxnSp>
        <p:nvCxnSpPr>
          <p:cNvPr id="10" name="Straight Connector 13">
            <a:extLst>
              <a:ext uri="{FF2B5EF4-FFF2-40B4-BE49-F238E27FC236}">
                <a16:creationId xmlns:a16="http://schemas.microsoft.com/office/drawing/2014/main" id="{02BDA64A-690C-4122-A92F-7BA664F7B004}"/>
              </a:ext>
            </a:extLst>
          </p:cNvPr>
          <p:cNvCxnSpPr>
            <a:cxnSpLocks noChangeShapeType="1"/>
          </p:cNvCxnSpPr>
          <p:nvPr/>
        </p:nvCxnSpPr>
        <p:spPr bwMode="auto">
          <a:xfrm>
            <a:off x="0" y="6577013"/>
            <a:ext cx="10972800" cy="0"/>
          </a:xfrm>
          <a:prstGeom prst="line">
            <a:avLst/>
          </a:prstGeom>
          <a:noFill/>
          <a:ln w="12700">
            <a:solidFill>
              <a:schemeClr val="bg2"/>
            </a:solidFill>
            <a:round/>
            <a:headEnd/>
            <a:tailEnd/>
          </a:ln>
          <a:extLst>
            <a:ext uri="{909E8E84-426E-40dd-AFC4-6F175D3DCCD1}">
              <a14:hiddenFill xmlns:a14="http://schemas.microsoft.com/office/drawing/2010/main" xmlns="">
                <a:noFill/>
              </a14:hiddenFill>
            </a:ext>
          </a:extLst>
        </p:spPr>
      </p:cxnSp>
      <p:pic>
        <p:nvPicPr>
          <p:cNvPr id="11" name="Picture 11">
            <a:extLst>
              <a:ext uri="{FF2B5EF4-FFF2-40B4-BE49-F238E27FC236}">
                <a16:creationId xmlns:a16="http://schemas.microsoft.com/office/drawing/2014/main" id="{9E4FDA65-3EA4-435E-BD13-6EA34F2E2A8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490325" y="6272213"/>
            <a:ext cx="615950" cy="5349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 name="Rectangle 15">
            <a:extLst>
              <a:ext uri="{FF2B5EF4-FFF2-40B4-BE49-F238E27FC236}">
                <a16:creationId xmlns:a16="http://schemas.microsoft.com/office/drawing/2014/main" id="{A1719F3F-4FB4-496D-B455-9A164FC4E5E6}"/>
              </a:ext>
            </a:extLst>
          </p:cNvPr>
          <p:cNvSpPr>
            <a:spLocks noChangeArrowheads="1"/>
          </p:cNvSpPr>
          <p:nvPr/>
        </p:nvSpPr>
        <p:spPr bwMode="auto">
          <a:xfrm>
            <a:off x="0" y="914400"/>
            <a:ext cx="11988800" cy="152400"/>
          </a:xfrm>
          <a:prstGeom prst="rect">
            <a:avLst/>
          </a:prstGeom>
          <a:solidFill>
            <a:srgbClr val="008753"/>
          </a:solidFill>
          <a:ln>
            <a:noFill/>
          </a:ln>
          <a:extLst>
            <a:ext uri="{91240B29-F687-4f45-9708-019B960494DF}">
              <a14:hiddenLine xmlns:a14="http://schemas.microsoft.com/office/drawing/2010/main" xmlns="" w="9525" algn="ctr">
                <a:solidFill>
                  <a:srgbClr val="000000"/>
                </a:solidFill>
                <a:round/>
                <a:headEnd/>
                <a:tailEnd/>
              </a14:hiddenLine>
            </a:ext>
          </a:extLst>
        </p:spPr>
        <p:txBody>
          <a:bodyPr lIns="68580" tIns="34290" rIns="68580" bIns="3429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endParaRPr lang="en-US" altLang="x-none" b="1">
              <a:solidFill>
                <a:srgbClr val="000000"/>
              </a:solidFill>
              <a:latin typeface="Verdana" panose="020B0604030504040204" pitchFamily="34" charset="0"/>
            </a:endParaRPr>
          </a:p>
        </p:txBody>
      </p:sp>
      <p:sp>
        <p:nvSpPr>
          <p:cNvPr id="14" name="Isosceles Triangle 16">
            <a:extLst>
              <a:ext uri="{FF2B5EF4-FFF2-40B4-BE49-F238E27FC236}">
                <a16:creationId xmlns:a16="http://schemas.microsoft.com/office/drawing/2014/main" id="{486D6509-B469-473B-B261-88107F86F39B}"/>
              </a:ext>
            </a:extLst>
          </p:cNvPr>
          <p:cNvSpPr>
            <a:spLocks noChangeArrowheads="1"/>
          </p:cNvSpPr>
          <p:nvPr/>
        </p:nvSpPr>
        <p:spPr bwMode="auto">
          <a:xfrm>
            <a:off x="11860213" y="914400"/>
            <a:ext cx="252412" cy="190500"/>
          </a:xfrm>
          <a:prstGeom prst="triangle">
            <a:avLst>
              <a:gd name="adj" fmla="val 50000"/>
            </a:avLst>
          </a:prstGeom>
          <a:solidFill>
            <a:schemeClr val="bg1"/>
          </a:solidFill>
          <a:ln>
            <a:noFill/>
          </a:ln>
          <a:extLst>
            <a:ext uri="{91240B29-F687-4f45-9708-019B960494DF}">
              <a14:hiddenLine xmlns:a14="http://schemas.microsoft.com/office/drawing/2010/main" xmlns="" w="9525" algn="ctr">
                <a:solidFill>
                  <a:srgbClr val="000000"/>
                </a:solidFill>
                <a:round/>
                <a:headEnd/>
                <a:tailEnd/>
              </a14:hiddenLine>
            </a:ext>
          </a:extLst>
        </p:spPr>
        <p:txBody>
          <a:bodyPr lIns="68580" tIns="34290" rIns="68580" bIns="3429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endParaRPr lang="en-US" altLang="x-none" b="1" baseline="30000">
              <a:solidFill>
                <a:srgbClr val="000000"/>
              </a:solidFill>
              <a:latin typeface="Verdana" panose="020B0604030504040204" pitchFamily="34" charset="0"/>
            </a:endParaRPr>
          </a:p>
        </p:txBody>
      </p:sp>
      <p:cxnSp>
        <p:nvCxnSpPr>
          <p:cNvPr id="15" name="Straight Connector 17">
            <a:extLst>
              <a:ext uri="{FF2B5EF4-FFF2-40B4-BE49-F238E27FC236}">
                <a16:creationId xmlns:a16="http://schemas.microsoft.com/office/drawing/2014/main" id="{3120B176-5C78-4B42-A0E6-969ED8AE6A23}"/>
              </a:ext>
            </a:extLst>
          </p:cNvPr>
          <p:cNvCxnSpPr>
            <a:cxnSpLocks noChangeShapeType="1"/>
          </p:cNvCxnSpPr>
          <p:nvPr/>
        </p:nvCxnSpPr>
        <p:spPr bwMode="auto">
          <a:xfrm>
            <a:off x="0" y="6577013"/>
            <a:ext cx="10972800" cy="0"/>
          </a:xfrm>
          <a:prstGeom prst="line">
            <a:avLst/>
          </a:prstGeom>
          <a:noFill/>
          <a:ln w="12700">
            <a:solidFill>
              <a:schemeClr val="bg2"/>
            </a:solidFill>
            <a:round/>
            <a:headEnd/>
            <a:tailEnd/>
          </a:ln>
          <a:extLst>
            <a:ext uri="{909E8E84-426E-40dd-AFC4-6F175D3DCCD1}">
              <a14:hiddenFill xmlns:a14="http://schemas.microsoft.com/office/drawing/2010/main" xmlns="">
                <a:noFill/>
              </a14:hiddenFill>
            </a:ext>
          </a:extLst>
        </p:spPr>
      </p:cxnSp>
      <p:sp>
        <p:nvSpPr>
          <p:cNvPr id="2" name="Title 1"/>
          <p:cNvSpPr>
            <a:spLocks noGrp="1"/>
          </p:cNvSpPr>
          <p:nvPr>
            <p:ph type="title"/>
          </p:nvPr>
        </p:nvSpPr>
        <p:spPr/>
        <p:txBody>
          <a:bodyPr/>
          <a:lstStyle>
            <a:lvl1pPr>
              <a:defRPr sz="2400"/>
            </a:lvl1pPr>
          </a:lstStyle>
          <a:p>
            <a:r>
              <a:rPr lang="en-US"/>
              <a:t>Click to edit Master title style</a:t>
            </a:r>
            <a:endParaRPr lang="en-US" dirty="0"/>
          </a:p>
        </p:txBody>
      </p:sp>
      <p:sp>
        <p:nvSpPr>
          <p:cNvPr id="7" name="Content Placeholder 2"/>
          <p:cNvSpPr>
            <a:spLocks noGrp="1"/>
          </p:cNvSpPr>
          <p:nvPr>
            <p:ph sz="half" idx="1"/>
          </p:nvPr>
        </p:nvSpPr>
        <p:spPr>
          <a:xfrm>
            <a:off x="609600" y="1219199"/>
            <a:ext cx="10972800" cy="4946904"/>
          </a:xfrm>
        </p:spPr>
        <p:txBody>
          <a:bodyPr/>
          <a:lstStyle>
            <a:lvl1pPr marL="137160" indent="-137160">
              <a:defRPr sz="1500"/>
            </a:lvl1pPr>
            <a:lvl2pPr marL="342900" indent="-137160">
              <a:defRPr sz="1350"/>
            </a:lvl2pPr>
            <a:lvl3pPr marL="617220" indent="-137160">
              <a:defRPr sz="1200"/>
            </a:lvl3pPr>
            <a:lvl4pPr marL="754380" indent="-137160">
              <a:defRPr sz="1050"/>
            </a:lvl4pPr>
            <a:lvl5pPr marL="891540" indent="-137160">
              <a:defRPr sz="90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11"/>
          <p:cNvSpPr>
            <a:spLocks noGrp="1"/>
          </p:cNvSpPr>
          <p:nvPr>
            <p:ph sz="quarter" idx="13"/>
          </p:nvPr>
        </p:nvSpPr>
        <p:spPr>
          <a:xfrm>
            <a:off x="1" y="6235700"/>
            <a:ext cx="10905067" cy="355600"/>
          </a:xfrm>
        </p:spPr>
        <p:txBody>
          <a:bodyPr/>
          <a:lstStyle>
            <a:lvl1pPr marL="0" indent="0">
              <a:spcBef>
                <a:spcPts val="0"/>
              </a:spcBef>
              <a:buNone/>
              <a:defRPr sz="675"/>
            </a:lvl1pPr>
          </a:lstStyle>
          <a:p>
            <a:pPr lvl="0"/>
            <a:r>
              <a:rPr lang="en-US"/>
              <a:t>Click to edit Master text styles</a:t>
            </a:r>
          </a:p>
          <a:p>
            <a:pPr lvl="1"/>
            <a:r>
              <a:rPr lang="en-US"/>
              <a:t>Second level</a:t>
            </a:r>
          </a:p>
        </p:txBody>
      </p:sp>
      <p:sp>
        <p:nvSpPr>
          <p:cNvPr id="16" name="Date Placeholder 4">
            <a:extLst>
              <a:ext uri="{FF2B5EF4-FFF2-40B4-BE49-F238E27FC236}">
                <a16:creationId xmlns:a16="http://schemas.microsoft.com/office/drawing/2014/main" id="{E20CFF6D-751A-4793-BA2C-ECF2C6E64521}"/>
              </a:ext>
            </a:extLst>
          </p:cNvPr>
          <p:cNvSpPr>
            <a:spLocks noGrp="1" noChangeArrowheads="1"/>
          </p:cNvSpPr>
          <p:nvPr>
            <p:ph type="dt" sz="half" idx="14"/>
          </p:nvPr>
        </p:nvSpPr>
        <p:spPr/>
        <p:txBody>
          <a:bodyPr/>
          <a:lstStyle>
            <a:lvl1pPr>
              <a:defRPr>
                <a:ea typeface="+mn-ea"/>
              </a:defRPr>
            </a:lvl1pPr>
          </a:lstStyle>
          <a:p>
            <a:pPr>
              <a:defRPr/>
            </a:pPr>
            <a:endParaRPr lang="en-US"/>
          </a:p>
        </p:txBody>
      </p:sp>
      <p:sp>
        <p:nvSpPr>
          <p:cNvPr id="17" name="Footer Placeholder 5">
            <a:extLst>
              <a:ext uri="{FF2B5EF4-FFF2-40B4-BE49-F238E27FC236}">
                <a16:creationId xmlns:a16="http://schemas.microsoft.com/office/drawing/2014/main" id="{AAE5E1EC-6BD5-4866-B14B-16A086BC2430}"/>
              </a:ext>
            </a:extLst>
          </p:cNvPr>
          <p:cNvSpPr>
            <a:spLocks noGrp="1" noChangeArrowheads="1"/>
          </p:cNvSpPr>
          <p:nvPr>
            <p:ph type="ftr" sz="quarter" idx="15"/>
          </p:nvPr>
        </p:nvSpPr>
        <p:spPr/>
        <p:txBody>
          <a:bodyPr/>
          <a:lstStyle>
            <a:lvl1pPr>
              <a:defRPr>
                <a:ea typeface="+mn-ea"/>
              </a:defRPr>
            </a:lvl1pPr>
          </a:lstStyle>
          <a:p>
            <a:pPr>
              <a:defRPr/>
            </a:pPr>
            <a:endParaRPr lang="en-US"/>
          </a:p>
        </p:txBody>
      </p:sp>
      <p:sp>
        <p:nvSpPr>
          <p:cNvPr id="18" name="Rectangle 6">
            <a:extLst>
              <a:ext uri="{FF2B5EF4-FFF2-40B4-BE49-F238E27FC236}">
                <a16:creationId xmlns:a16="http://schemas.microsoft.com/office/drawing/2014/main" id="{4D36276A-3056-48AC-90F4-4C470849F2C8}"/>
              </a:ext>
            </a:extLst>
          </p:cNvPr>
          <p:cNvSpPr>
            <a:spLocks noGrp="1" noChangeArrowheads="1"/>
          </p:cNvSpPr>
          <p:nvPr>
            <p:ph type="sldNum" sz="quarter" idx="16"/>
          </p:nvPr>
        </p:nvSpPr>
        <p:spPr/>
        <p:txBody>
          <a:bodyPr/>
          <a:lstStyle>
            <a:lvl1pPr>
              <a:defRPr/>
            </a:lvl1pPr>
          </a:lstStyle>
          <a:p>
            <a:fld id="{9710C43F-4840-40D1-91E1-BD4832CDD591}" type="slidenum">
              <a:rPr lang="en-US" altLang="en-US"/>
              <a:pPr/>
              <a:t>‹#›</a:t>
            </a:fld>
            <a:endParaRPr lang="en-US" altLang="en-US"/>
          </a:p>
        </p:txBody>
      </p:sp>
    </p:spTree>
    <p:extLst>
      <p:ext uri="{BB962C8B-B14F-4D97-AF65-F5344CB8AC3E}">
        <p14:creationId xmlns:p14="http://schemas.microsoft.com/office/powerpoint/2010/main" val="246777710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Two Content">
    <p:spTree>
      <p:nvGrpSpPr>
        <p:cNvPr id="1" name=""/>
        <p:cNvGrpSpPr/>
        <p:nvPr/>
      </p:nvGrpSpPr>
      <p:grpSpPr>
        <a:xfrm>
          <a:off x="0" y="0"/>
          <a:ext cx="0" cy="0"/>
          <a:chOff x="0" y="0"/>
          <a:chExt cx="0" cy="0"/>
        </a:xfrm>
      </p:grpSpPr>
      <p:graphicFrame>
        <p:nvGraphicFramePr>
          <p:cNvPr id="10" name="Object 14" hidden="1">
            <a:extLst>
              <a:ext uri="{FF2B5EF4-FFF2-40B4-BE49-F238E27FC236}">
                <a16:creationId xmlns:a16="http://schemas.microsoft.com/office/drawing/2014/main" id="{A70047AC-FD7A-4FD8-89ED-57AFFBCEF981}"/>
              </a:ext>
            </a:extLst>
          </p:cNvPr>
          <p:cNvGraphicFramePr>
            <a:graphicFrameLocks noChangeAspect="1"/>
          </p:cNvGraphicFramePr>
          <p:nvPr>
            <p:custDataLst>
              <p:tags r:id="rId2"/>
            </p:custDataLst>
          </p:nvPr>
        </p:nvGraphicFramePr>
        <p:xfrm>
          <a:off x="1588" y="1588"/>
          <a:ext cx="3175" cy="1587"/>
        </p:xfrm>
        <a:graphic>
          <a:graphicData uri="http://schemas.openxmlformats.org/presentationml/2006/ole">
            <mc:AlternateContent xmlns:mc="http://schemas.openxmlformats.org/markup-compatibility/2006">
              <mc:Choice xmlns:v="urn:schemas-microsoft-com:vml" Requires="v">
                <p:oleObj spid="_x0000_s320002" name="think-cell Slide" r:id="rId7" imgW="38100" imgH="38100" progId="TCLayout.ActiveDocument.1">
                  <p:embed/>
                </p:oleObj>
              </mc:Choice>
              <mc:Fallback>
                <p:oleObj name="think-cell Slide" r:id="rId7" imgW="38100" imgH="38100" progId="TCLayout.ActiveDocument.1">
                  <p:embed/>
                  <p:pic>
                    <p:nvPicPr>
                      <p:cNvPr id="154626" name="Object 14" hidden="1">
                        <a:extLst>
                          <a:ext uri="{FF2B5EF4-FFF2-40B4-BE49-F238E27FC236}">
                            <a16:creationId xmlns:a16="http://schemas.microsoft.com/office/drawing/2014/main" id="{2053FAFD-A809-4DDD-B734-0AEA006E87B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88" y="1588"/>
                        <a:ext cx="3175" cy="15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11" name="Rectangle 2" hidden="1">
            <a:extLst>
              <a:ext uri="{FF2B5EF4-FFF2-40B4-BE49-F238E27FC236}">
                <a16:creationId xmlns:a16="http://schemas.microsoft.com/office/drawing/2014/main" id="{DF10CD2D-AEFC-4A15-B1B9-DC1D1F4AB29E}"/>
              </a:ext>
            </a:extLst>
          </p:cNvPr>
          <p:cNvSpPr>
            <a:spLocks noChangeArrowheads="1"/>
          </p:cNvSpPr>
          <p:nvPr userDrawn="1">
            <p:custDataLst>
              <p:tags r:id="rId3"/>
            </p:custDataLst>
          </p:nvPr>
        </p:nvSpPr>
        <p:spPr bwMode="auto">
          <a:xfrm>
            <a:off x="0" y="0"/>
            <a:ext cx="158750" cy="158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en-US" altLang="x-none" sz="2400" b="1">
              <a:solidFill>
                <a:srgbClr val="000000"/>
              </a:solidFill>
              <a:latin typeface="Calibri" panose="020F0502020204030204" pitchFamily="34" charset="0"/>
              <a:ea typeface="+mn-ea"/>
              <a:sym typeface="Calibri" panose="020F0502020204030204" pitchFamily="34" charset="0"/>
            </a:endParaRPr>
          </a:p>
        </p:txBody>
      </p:sp>
      <p:sp>
        <p:nvSpPr>
          <p:cNvPr id="12" name="Rectangle 1">
            <a:extLst>
              <a:ext uri="{FF2B5EF4-FFF2-40B4-BE49-F238E27FC236}">
                <a16:creationId xmlns:a16="http://schemas.microsoft.com/office/drawing/2014/main" id="{8304FCEA-7112-481E-A8D9-EFBE88B1C937}"/>
              </a:ext>
            </a:extLst>
          </p:cNvPr>
          <p:cNvSpPr>
            <a:spLocks noChangeArrowheads="1"/>
          </p:cNvSpPr>
          <p:nvPr/>
        </p:nvSpPr>
        <p:spPr bwMode="auto">
          <a:xfrm>
            <a:off x="0" y="914400"/>
            <a:ext cx="11988800" cy="152400"/>
          </a:xfrm>
          <a:prstGeom prst="rect">
            <a:avLst/>
          </a:prstGeom>
          <a:solidFill>
            <a:srgbClr val="008753"/>
          </a:solidFill>
          <a:ln>
            <a:noFill/>
          </a:ln>
          <a:extLst>
            <a:ext uri="{91240B29-F687-4f45-9708-019B960494DF}">
              <a14:hiddenLine xmlns:a14="http://schemas.microsoft.com/office/drawing/2010/main" xmlns="" w="9525" algn="ctr">
                <a:solidFill>
                  <a:srgbClr val="000000"/>
                </a:solidFill>
                <a:round/>
                <a:headEnd/>
                <a:tailEnd/>
              </a14:hiddenLine>
            </a:ext>
          </a:extLst>
        </p:spPr>
        <p:txBody>
          <a:bodyPr lIns="68580" tIns="34290" rIns="68580" bIns="3429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endParaRPr lang="en-US" altLang="x-none" b="1">
              <a:solidFill>
                <a:srgbClr val="000000"/>
              </a:solidFill>
              <a:latin typeface="Verdana" panose="020B0604030504040204" pitchFamily="34" charset="0"/>
            </a:endParaRPr>
          </a:p>
        </p:txBody>
      </p:sp>
      <p:sp>
        <p:nvSpPr>
          <p:cNvPr id="13" name="Isosceles Triangle 10">
            <a:extLst>
              <a:ext uri="{FF2B5EF4-FFF2-40B4-BE49-F238E27FC236}">
                <a16:creationId xmlns:a16="http://schemas.microsoft.com/office/drawing/2014/main" id="{47A92D28-C085-47DD-8A33-B281B7805266}"/>
              </a:ext>
            </a:extLst>
          </p:cNvPr>
          <p:cNvSpPr>
            <a:spLocks noChangeArrowheads="1"/>
          </p:cNvSpPr>
          <p:nvPr/>
        </p:nvSpPr>
        <p:spPr bwMode="auto">
          <a:xfrm>
            <a:off x="11860213" y="914400"/>
            <a:ext cx="252412" cy="190500"/>
          </a:xfrm>
          <a:prstGeom prst="triangle">
            <a:avLst>
              <a:gd name="adj" fmla="val 50000"/>
            </a:avLst>
          </a:prstGeom>
          <a:solidFill>
            <a:schemeClr val="bg1"/>
          </a:solidFill>
          <a:ln>
            <a:noFill/>
          </a:ln>
          <a:extLst>
            <a:ext uri="{91240B29-F687-4f45-9708-019B960494DF}">
              <a14:hiddenLine xmlns:a14="http://schemas.microsoft.com/office/drawing/2010/main" xmlns="" w="9525" algn="ctr">
                <a:solidFill>
                  <a:srgbClr val="000000"/>
                </a:solidFill>
                <a:round/>
                <a:headEnd/>
                <a:tailEnd/>
              </a14:hiddenLine>
            </a:ext>
          </a:extLst>
        </p:spPr>
        <p:txBody>
          <a:bodyPr lIns="68580" tIns="34290" rIns="68580" bIns="3429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endParaRPr lang="en-US" altLang="x-none" b="1" baseline="30000">
              <a:solidFill>
                <a:srgbClr val="000000"/>
              </a:solidFill>
              <a:latin typeface="Verdana" panose="020B0604030504040204" pitchFamily="34" charset="0"/>
            </a:endParaRPr>
          </a:p>
        </p:txBody>
      </p:sp>
      <p:cxnSp>
        <p:nvCxnSpPr>
          <p:cNvPr id="14" name="Straight Connector 19">
            <a:extLst>
              <a:ext uri="{FF2B5EF4-FFF2-40B4-BE49-F238E27FC236}">
                <a16:creationId xmlns:a16="http://schemas.microsoft.com/office/drawing/2014/main" id="{DFAE66E9-254A-41DA-8631-B6AE27AFDA98}"/>
              </a:ext>
            </a:extLst>
          </p:cNvPr>
          <p:cNvCxnSpPr>
            <a:cxnSpLocks noChangeShapeType="1"/>
          </p:cNvCxnSpPr>
          <p:nvPr/>
        </p:nvCxnSpPr>
        <p:spPr bwMode="auto">
          <a:xfrm>
            <a:off x="0" y="6577013"/>
            <a:ext cx="10972800" cy="0"/>
          </a:xfrm>
          <a:prstGeom prst="line">
            <a:avLst/>
          </a:prstGeom>
          <a:noFill/>
          <a:ln w="12700">
            <a:solidFill>
              <a:schemeClr val="bg2"/>
            </a:solidFill>
            <a:round/>
            <a:headEnd/>
            <a:tailEnd/>
          </a:ln>
          <a:extLst>
            <a:ext uri="{909E8E84-426E-40dd-AFC4-6F175D3DCCD1}">
              <a14:hiddenFill xmlns:a14="http://schemas.microsoft.com/office/drawing/2010/main" xmlns="">
                <a:noFill/>
              </a14:hiddenFill>
            </a:ext>
          </a:extLst>
        </p:spPr>
      </p:cxnSp>
      <p:pic>
        <p:nvPicPr>
          <p:cNvPr id="15" name="Picture 11">
            <a:extLst>
              <a:ext uri="{FF2B5EF4-FFF2-40B4-BE49-F238E27FC236}">
                <a16:creationId xmlns:a16="http://schemas.microsoft.com/office/drawing/2014/main" id="{2F8793B6-9162-49E9-8226-10CF2B4C1D8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490325" y="6272213"/>
            <a:ext cx="615950" cy="5349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 name="Rectangle 15">
            <a:extLst>
              <a:ext uri="{FF2B5EF4-FFF2-40B4-BE49-F238E27FC236}">
                <a16:creationId xmlns:a16="http://schemas.microsoft.com/office/drawing/2014/main" id="{AADC7137-7F8B-40CA-A70C-2F0511071E76}"/>
              </a:ext>
            </a:extLst>
          </p:cNvPr>
          <p:cNvSpPr>
            <a:spLocks noChangeArrowheads="1"/>
          </p:cNvSpPr>
          <p:nvPr/>
        </p:nvSpPr>
        <p:spPr bwMode="auto">
          <a:xfrm>
            <a:off x="0" y="914400"/>
            <a:ext cx="11988800" cy="152400"/>
          </a:xfrm>
          <a:prstGeom prst="rect">
            <a:avLst/>
          </a:prstGeom>
          <a:solidFill>
            <a:srgbClr val="008753"/>
          </a:solidFill>
          <a:ln>
            <a:noFill/>
          </a:ln>
          <a:extLst>
            <a:ext uri="{91240B29-F687-4f45-9708-019B960494DF}">
              <a14:hiddenLine xmlns:a14="http://schemas.microsoft.com/office/drawing/2010/main" xmlns="" w="9525" algn="ctr">
                <a:solidFill>
                  <a:srgbClr val="000000"/>
                </a:solidFill>
                <a:round/>
                <a:headEnd/>
                <a:tailEnd/>
              </a14:hiddenLine>
            </a:ext>
          </a:extLst>
        </p:spPr>
        <p:txBody>
          <a:bodyPr lIns="68580" tIns="34290" rIns="68580" bIns="3429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endParaRPr lang="en-US" altLang="x-none" b="1">
              <a:solidFill>
                <a:srgbClr val="000000"/>
              </a:solidFill>
              <a:latin typeface="Verdana" panose="020B0604030504040204" pitchFamily="34" charset="0"/>
            </a:endParaRPr>
          </a:p>
        </p:txBody>
      </p:sp>
      <p:sp>
        <p:nvSpPr>
          <p:cNvPr id="17" name="Isosceles Triangle 16">
            <a:extLst>
              <a:ext uri="{FF2B5EF4-FFF2-40B4-BE49-F238E27FC236}">
                <a16:creationId xmlns:a16="http://schemas.microsoft.com/office/drawing/2014/main" id="{3717C290-B650-4FAF-B08F-958AEA8B0E79}"/>
              </a:ext>
            </a:extLst>
          </p:cNvPr>
          <p:cNvSpPr>
            <a:spLocks noChangeArrowheads="1"/>
          </p:cNvSpPr>
          <p:nvPr/>
        </p:nvSpPr>
        <p:spPr bwMode="auto">
          <a:xfrm>
            <a:off x="11860213" y="914400"/>
            <a:ext cx="252412" cy="190500"/>
          </a:xfrm>
          <a:prstGeom prst="triangle">
            <a:avLst>
              <a:gd name="adj" fmla="val 50000"/>
            </a:avLst>
          </a:prstGeom>
          <a:solidFill>
            <a:schemeClr val="bg1"/>
          </a:solidFill>
          <a:ln>
            <a:noFill/>
          </a:ln>
          <a:extLst>
            <a:ext uri="{91240B29-F687-4f45-9708-019B960494DF}">
              <a14:hiddenLine xmlns:a14="http://schemas.microsoft.com/office/drawing/2010/main" xmlns="" w="9525" algn="ctr">
                <a:solidFill>
                  <a:srgbClr val="000000"/>
                </a:solidFill>
                <a:round/>
                <a:headEnd/>
                <a:tailEnd/>
              </a14:hiddenLine>
            </a:ext>
          </a:extLst>
        </p:spPr>
        <p:txBody>
          <a:bodyPr lIns="68580" tIns="34290" rIns="68580" bIns="3429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endParaRPr lang="en-US" altLang="x-none" b="1" baseline="30000">
              <a:solidFill>
                <a:srgbClr val="000000"/>
              </a:solidFill>
              <a:latin typeface="Verdana" panose="020B0604030504040204" pitchFamily="34" charset="0"/>
            </a:endParaRPr>
          </a:p>
        </p:txBody>
      </p:sp>
      <p:cxnSp>
        <p:nvCxnSpPr>
          <p:cNvPr id="18" name="Straight Connector 23">
            <a:extLst>
              <a:ext uri="{FF2B5EF4-FFF2-40B4-BE49-F238E27FC236}">
                <a16:creationId xmlns:a16="http://schemas.microsoft.com/office/drawing/2014/main" id="{D29E12B6-B5E9-4E74-818A-212F469486C8}"/>
              </a:ext>
            </a:extLst>
          </p:cNvPr>
          <p:cNvCxnSpPr>
            <a:cxnSpLocks noChangeShapeType="1"/>
          </p:cNvCxnSpPr>
          <p:nvPr/>
        </p:nvCxnSpPr>
        <p:spPr bwMode="auto">
          <a:xfrm>
            <a:off x="0" y="6577013"/>
            <a:ext cx="10972800" cy="0"/>
          </a:xfrm>
          <a:prstGeom prst="line">
            <a:avLst/>
          </a:prstGeom>
          <a:noFill/>
          <a:ln w="12700">
            <a:solidFill>
              <a:schemeClr val="bg2"/>
            </a:solidFill>
            <a:round/>
            <a:headEnd/>
            <a:tailEnd/>
          </a:ln>
          <a:extLst>
            <a:ext uri="{909E8E84-426E-40dd-AFC4-6F175D3DCCD1}">
              <a14:hiddenFill xmlns:a14="http://schemas.microsoft.com/office/drawing/2010/main" xmlns="">
                <a:noFill/>
              </a14:hiddenFill>
            </a:ext>
          </a:extLst>
        </p:spPr>
      </p:cxnSp>
      <p:graphicFrame>
        <p:nvGraphicFramePr>
          <p:cNvPr id="21" name="Object 18" hidden="1">
            <a:extLst>
              <a:ext uri="{FF2B5EF4-FFF2-40B4-BE49-F238E27FC236}">
                <a16:creationId xmlns:a16="http://schemas.microsoft.com/office/drawing/2014/main" id="{AC0C4C2C-85EB-4D03-9518-802CA9AF53CF}"/>
              </a:ext>
            </a:extLst>
          </p:cNvPr>
          <p:cNvGraphicFramePr>
            <a:graphicFrameLocks noChangeAspect="1"/>
          </p:cNvGraphicFramePr>
          <p:nvPr>
            <p:custDataLst>
              <p:tags r:id="rId4"/>
            </p:custDataLst>
          </p:nvPr>
        </p:nvGraphicFramePr>
        <p:xfrm>
          <a:off x="1588" y="1588"/>
          <a:ext cx="3175" cy="1587"/>
        </p:xfrm>
        <a:graphic>
          <a:graphicData uri="http://schemas.openxmlformats.org/presentationml/2006/ole">
            <mc:AlternateContent xmlns:mc="http://schemas.openxmlformats.org/markup-compatibility/2006">
              <mc:Choice xmlns:v="urn:schemas-microsoft-com:vml" Requires="v">
                <p:oleObj spid="_x0000_s320003" name="think-cell Slide" r:id="rId10" imgW="38100" imgH="38100" progId="TCLayout.ActiveDocument.1">
                  <p:embed/>
                </p:oleObj>
              </mc:Choice>
              <mc:Fallback>
                <p:oleObj name="think-cell Slide" r:id="rId10" imgW="38100" imgH="38100" progId="TCLayout.ActiveDocument.1">
                  <p:embed/>
                  <p:pic>
                    <p:nvPicPr>
                      <p:cNvPr id="154635" name="Object 18" hidden="1">
                        <a:extLst>
                          <a:ext uri="{FF2B5EF4-FFF2-40B4-BE49-F238E27FC236}">
                            <a16:creationId xmlns:a16="http://schemas.microsoft.com/office/drawing/2014/main" id="{5A77FF10-4A98-40C6-BAA1-445E75507A3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88" y="1588"/>
                        <a:ext cx="3175" cy="15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graphicFrame>
        <p:nvGraphicFramePr>
          <p:cNvPr id="22" name="Object 19" hidden="1">
            <a:extLst>
              <a:ext uri="{FF2B5EF4-FFF2-40B4-BE49-F238E27FC236}">
                <a16:creationId xmlns:a16="http://schemas.microsoft.com/office/drawing/2014/main" id="{07355FEA-0322-4E56-A7E6-4E10261D3B8D}"/>
              </a:ext>
            </a:extLst>
          </p:cNvPr>
          <p:cNvGraphicFramePr>
            <a:graphicFrameLocks noChangeAspect="1"/>
          </p:cNvGraphicFramePr>
          <p:nvPr userDrawn="1">
            <p:custDataLst>
              <p:tags r:id="rId5"/>
            </p:custDataLst>
          </p:nvPr>
        </p:nvGraphicFramePr>
        <p:xfrm>
          <a:off x="1588" y="1588"/>
          <a:ext cx="3175" cy="1587"/>
        </p:xfrm>
        <a:graphic>
          <a:graphicData uri="http://schemas.openxmlformats.org/presentationml/2006/ole">
            <mc:AlternateContent xmlns:mc="http://schemas.openxmlformats.org/markup-compatibility/2006">
              <mc:Choice xmlns:v="urn:schemas-microsoft-com:vml" Requires="v">
                <p:oleObj spid="_x0000_s320004" name="think-cell Slide" r:id="rId11" imgW="38100" imgH="38100" progId="">
                  <p:embed/>
                </p:oleObj>
              </mc:Choice>
              <mc:Fallback>
                <p:oleObj name="think-cell Slide" r:id="rId11" imgW="38100" imgH="38100" progId="">
                  <p:embed/>
                  <p:pic>
                    <p:nvPicPr>
                      <p:cNvPr id="154636" name="Object 19" hidden="1">
                        <a:extLst>
                          <a:ext uri="{FF2B5EF4-FFF2-40B4-BE49-F238E27FC236}">
                            <a16:creationId xmlns:a16="http://schemas.microsoft.com/office/drawing/2014/main" id="{DAEA56D2-0632-489B-A19F-EBAFEFC8A81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88" y="1588"/>
                        <a:ext cx="3175" cy="15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2" name="Title 1"/>
          <p:cNvSpPr>
            <a:spLocks noGrp="1"/>
          </p:cNvSpPr>
          <p:nvPr>
            <p:ph type="title"/>
          </p:nvPr>
        </p:nvSpPr>
        <p:spPr/>
        <p:txBody>
          <a:bodyPr/>
          <a:lstStyle>
            <a:lvl1pPr>
              <a:defRPr sz="1800"/>
            </a:lvl1pPr>
          </a:lstStyle>
          <a:p>
            <a:r>
              <a:rPr lang="en-US"/>
              <a:t>Click to edit Master title style</a:t>
            </a:r>
            <a:endParaRPr lang="en-US" dirty="0"/>
          </a:p>
        </p:txBody>
      </p:sp>
      <p:sp>
        <p:nvSpPr>
          <p:cNvPr id="3" name="Content Placeholder 2"/>
          <p:cNvSpPr>
            <a:spLocks noGrp="1"/>
          </p:cNvSpPr>
          <p:nvPr>
            <p:ph sz="half" idx="1"/>
          </p:nvPr>
        </p:nvSpPr>
        <p:spPr>
          <a:xfrm>
            <a:off x="304800" y="1905000"/>
            <a:ext cx="5691717" cy="4221163"/>
          </a:xfrm>
        </p:spPr>
        <p:txBody>
          <a:bodyPr/>
          <a:lstStyle>
            <a:lvl1pPr marL="137160" indent="-137160">
              <a:defRPr sz="1500"/>
            </a:lvl1pPr>
            <a:lvl2pPr marL="342900" indent="-137160">
              <a:defRPr sz="1350"/>
            </a:lvl2pPr>
            <a:lvl3pPr marL="617220" indent="-137160">
              <a:defRPr sz="1200"/>
            </a:lvl3pPr>
            <a:lvl4pPr marL="754380" indent="-137160">
              <a:defRPr sz="1050"/>
            </a:lvl4pPr>
            <a:lvl5pPr marL="891540" indent="-137160">
              <a:defRPr sz="90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2"/>
          <p:cNvSpPr>
            <a:spLocks noGrp="1"/>
          </p:cNvSpPr>
          <p:nvPr>
            <p:ph type="body" idx="13"/>
          </p:nvPr>
        </p:nvSpPr>
        <p:spPr>
          <a:xfrm>
            <a:off x="304800" y="1219200"/>
            <a:ext cx="5691717" cy="639762"/>
          </a:xfrm>
          <a:noFill/>
          <a:effectLst/>
        </p:spPr>
        <p:txBody>
          <a:bodyPr anchor="ctr"/>
          <a:lstStyle>
            <a:lvl1pPr marL="0" indent="0" algn="ctr">
              <a:buNone/>
              <a:defRPr sz="1650" b="1" cap="small" baseline="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9" name="Text Placeholder 4"/>
          <p:cNvSpPr>
            <a:spLocks noGrp="1"/>
          </p:cNvSpPr>
          <p:nvPr>
            <p:ph type="body" sz="quarter" idx="3"/>
          </p:nvPr>
        </p:nvSpPr>
        <p:spPr>
          <a:xfrm>
            <a:off x="6193369" y="1219200"/>
            <a:ext cx="5693833" cy="639762"/>
          </a:xfrm>
          <a:noFill/>
        </p:spPr>
        <p:txBody>
          <a:bodyPr anchor="ctr"/>
          <a:lstStyle>
            <a:lvl1pPr marL="0" indent="0" algn="ctr">
              <a:buNone/>
              <a:defRPr lang="en-US" sz="1650" b="1" cap="small" baseline="0" dirty="0" smtClean="0">
                <a:solidFill>
                  <a:schemeClr val="tx1"/>
                </a:solidFill>
                <a:latin typeface="+mn-lt"/>
                <a:ea typeface="+mn-ea"/>
                <a:cs typeface="+mn-cs"/>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9" name="Content Placeholder 2"/>
          <p:cNvSpPr>
            <a:spLocks noGrp="1"/>
          </p:cNvSpPr>
          <p:nvPr>
            <p:ph sz="half" idx="14"/>
          </p:nvPr>
        </p:nvSpPr>
        <p:spPr>
          <a:xfrm>
            <a:off x="6193368" y="1905000"/>
            <a:ext cx="5691717" cy="4221163"/>
          </a:xfrm>
        </p:spPr>
        <p:txBody>
          <a:bodyPr/>
          <a:lstStyle>
            <a:lvl1pPr marL="137160" indent="-137160">
              <a:defRPr sz="1500"/>
            </a:lvl1pPr>
            <a:lvl2pPr marL="342900" indent="-137160">
              <a:defRPr sz="1350"/>
            </a:lvl2pPr>
            <a:lvl3pPr marL="617220" indent="-137160">
              <a:defRPr sz="1200"/>
            </a:lvl3pPr>
            <a:lvl4pPr marL="754380" indent="-137160">
              <a:defRPr sz="1050"/>
            </a:lvl4pPr>
            <a:lvl5pPr marL="891540" indent="-137160">
              <a:defRPr sz="90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Content Placeholder 11"/>
          <p:cNvSpPr>
            <a:spLocks noGrp="1"/>
          </p:cNvSpPr>
          <p:nvPr>
            <p:ph sz="quarter" idx="15"/>
          </p:nvPr>
        </p:nvSpPr>
        <p:spPr>
          <a:xfrm>
            <a:off x="1" y="6235700"/>
            <a:ext cx="10905067" cy="355600"/>
          </a:xfrm>
        </p:spPr>
        <p:txBody>
          <a:bodyPr/>
          <a:lstStyle>
            <a:lvl1pPr marL="0" indent="0">
              <a:spcBef>
                <a:spcPts val="0"/>
              </a:spcBef>
              <a:buNone/>
              <a:defRPr sz="675"/>
            </a:lvl1pPr>
          </a:lstStyle>
          <a:p>
            <a:pPr lvl="0"/>
            <a:r>
              <a:rPr lang="en-US"/>
              <a:t>Click to edit Master text styles</a:t>
            </a:r>
          </a:p>
          <a:p>
            <a:pPr lvl="1"/>
            <a:r>
              <a:rPr lang="en-US"/>
              <a:t>Second level</a:t>
            </a:r>
          </a:p>
        </p:txBody>
      </p:sp>
      <p:sp>
        <p:nvSpPr>
          <p:cNvPr id="23" name="Date Placeholder 20">
            <a:extLst>
              <a:ext uri="{FF2B5EF4-FFF2-40B4-BE49-F238E27FC236}">
                <a16:creationId xmlns:a16="http://schemas.microsoft.com/office/drawing/2014/main" id="{452C7E06-C0CC-4A93-BC23-65B341FCF694}"/>
              </a:ext>
            </a:extLst>
          </p:cNvPr>
          <p:cNvSpPr>
            <a:spLocks noGrp="1" noChangeArrowheads="1"/>
          </p:cNvSpPr>
          <p:nvPr>
            <p:ph type="dt" sz="half" idx="16"/>
          </p:nvPr>
        </p:nvSpPr>
        <p:spPr/>
        <p:txBody>
          <a:bodyPr/>
          <a:lstStyle>
            <a:lvl1pPr>
              <a:defRPr>
                <a:ea typeface="+mn-ea"/>
              </a:defRPr>
            </a:lvl1pPr>
          </a:lstStyle>
          <a:p>
            <a:pPr>
              <a:defRPr/>
            </a:pPr>
            <a:endParaRPr lang="en-US"/>
          </a:p>
        </p:txBody>
      </p:sp>
      <p:sp>
        <p:nvSpPr>
          <p:cNvPr id="24" name="Footer Placeholder 21">
            <a:extLst>
              <a:ext uri="{FF2B5EF4-FFF2-40B4-BE49-F238E27FC236}">
                <a16:creationId xmlns:a16="http://schemas.microsoft.com/office/drawing/2014/main" id="{3173155F-DC34-4D51-BDC2-579D69E16705}"/>
              </a:ext>
            </a:extLst>
          </p:cNvPr>
          <p:cNvSpPr>
            <a:spLocks noGrp="1" noChangeArrowheads="1"/>
          </p:cNvSpPr>
          <p:nvPr>
            <p:ph type="ftr" sz="quarter" idx="17"/>
          </p:nvPr>
        </p:nvSpPr>
        <p:spPr/>
        <p:txBody>
          <a:bodyPr/>
          <a:lstStyle>
            <a:lvl1pPr>
              <a:defRPr>
                <a:ea typeface="+mn-ea"/>
              </a:defRPr>
            </a:lvl1pPr>
          </a:lstStyle>
          <a:p>
            <a:pPr>
              <a:defRPr/>
            </a:pPr>
            <a:endParaRPr lang="en-US"/>
          </a:p>
        </p:txBody>
      </p:sp>
      <p:sp>
        <p:nvSpPr>
          <p:cNvPr id="25" name="Slide Number Placeholder 22">
            <a:extLst>
              <a:ext uri="{FF2B5EF4-FFF2-40B4-BE49-F238E27FC236}">
                <a16:creationId xmlns:a16="http://schemas.microsoft.com/office/drawing/2014/main" id="{921BD974-2974-4D42-A35A-763AE4529D07}"/>
              </a:ext>
            </a:extLst>
          </p:cNvPr>
          <p:cNvSpPr>
            <a:spLocks noGrp="1" noChangeArrowheads="1"/>
          </p:cNvSpPr>
          <p:nvPr>
            <p:ph type="sldNum" sz="quarter" idx="18"/>
          </p:nvPr>
        </p:nvSpPr>
        <p:spPr/>
        <p:txBody>
          <a:bodyPr/>
          <a:lstStyle>
            <a:lvl1pPr>
              <a:defRPr/>
            </a:lvl1pPr>
          </a:lstStyle>
          <a:p>
            <a:fld id="{6950F6C4-A895-49A7-ACAE-B8FB87AD32DC}" type="slidenum">
              <a:rPr lang="en-US" altLang="en-US"/>
              <a:pPr/>
              <a:t>‹#›</a:t>
            </a:fld>
            <a:endParaRPr lang="en-US" altLang="en-US"/>
          </a:p>
        </p:txBody>
      </p:sp>
    </p:spTree>
    <p:extLst>
      <p:ext uri="{BB962C8B-B14F-4D97-AF65-F5344CB8AC3E}">
        <p14:creationId xmlns:p14="http://schemas.microsoft.com/office/powerpoint/2010/main" val="50284649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graphicFrame>
        <p:nvGraphicFramePr>
          <p:cNvPr id="4" name="Object 14" hidden="1">
            <a:extLst>
              <a:ext uri="{FF2B5EF4-FFF2-40B4-BE49-F238E27FC236}">
                <a16:creationId xmlns:a16="http://schemas.microsoft.com/office/drawing/2014/main" id="{FC14066B-982C-4876-8223-8C215A0047F6}"/>
              </a:ext>
            </a:extLst>
          </p:cNvPr>
          <p:cNvGraphicFramePr>
            <a:graphicFrameLocks noChangeAspect="1"/>
          </p:cNvGraphicFramePr>
          <p:nvPr>
            <p:custDataLst>
              <p:tags r:id="rId2"/>
            </p:custDataLst>
          </p:nvPr>
        </p:nvGraphicFramePr>
        <p:xfrm>
          <a:off x="1588" y="1588"/>
          <a:ext cx="3175" cy="1587"/>
        </p:xfrm>
        <a:graphic>
          <a:graphicData uri="http://schemas.openxmlformats.org/presentationml/2006/ole">
            <mc:AlternateContent xmlns:mc="http://schemas.openxmlformats.org/markup-compatibility/2006">
              <mc:Choice xmlns:v="urn:schemas-microsoft-com:vml" Requires="v">
                <p:oleObj spid="_x0000_s50690" name="think-cell Slide" r:id="rId5" imgW="38100" imgH="38100" progId="TCLayout.ActiveDocument.1">
                  <p:embed/>
                </p:oleObj>
              </mc:Choice>
              <mc:Fallback>
                <p:oleObj name="think-cell Slide" r:id="rId5" imgW="38100" imgH="38100" progId="TCLayout.ActiveDocument.1">
                  <p:embed/>
                  <p:pic>
                    <p:nvPicPr>
                      <p:cNvPr id="155650" name="Object 14" hidden="1">
                        <a:extLst>
                          <a:ext uri="{FF2B5EF4-FFF2-40B4-BE49-F238E27FC236}">
                            <a16:creationId xmlns:a16="http://schemas.microsoft.com/office/drawing/2014/main" id="{8FC819C4-F681-4944-99F4-C359A2B30F6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8" y="1588"/>
                        <a:ext cx="3175" cy="15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5" name="Rectangle 2" hidden="1">
            <a:extLst>
              <a:ext uri="{FF2B5EF4-FFF2-40B4-BE49-F238E27FC236}">
                <a16:creationId xmlns:a16="http://schemas.microsoft.com/office/drawing/2014/main" id="{96DC9913-9E3D-44D1-B0A6-D25469388E8D}"/>
              </a:ext>
            </a:extLst>
          </p:cNvPr>
          <p:cNvSpPr>
            <a:spLocks noChangeArrowheads="1"/>
          </p:cNvSpPr>
          <p:nvPr userDrawn="1">
            <p:custDataLst>
              <p:tags r:id="rId3"/>
            </p:custDataLst>
          </p:nvPr>
        </p:nvSpPr>
        <p:spPr bwMode="auto">
          <a:xfrm>
            <a:off x="0" y="0"/>
            <a:ext cx="158750" cy="158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en-US" altLang="x-none" sz="2400" b="1">
              <a:solidFill>
                <a:srgbClr val="000000"/>
              </a:solidFill>
              <a:latin typeface="Calibri" panose="020F0502020204030204" pitchFamily="34" charset="0"/>
              <a:ea typeface="+mn-ea"/>
              <a:sym typeface="Calibri" panose="020F0502020204030204" pitchFamily="34" charset="0"/>
            </a:endParaRPr>
          </a:p>
        </p:txBody>
      </p:sp>
      <p:sp>
        <p:nvSpPr>
          <p:cNvPr id="6" name="Rectangle 1">
            <a:extLst>
              <a:ext uri="{FF2B5EF4-FFF2-40B4-BE49-F238E27FC236}">
                <a16:creationId xmlns:a16="http://schemas.microsoft.com/office/drawing/2014/main" id="{94DA25A9-ECC2-4AA1-A586-7E43FD86A9CE}"/>
              </a:ext>
            </a:extLst>
          </p:cNvPr>
          <p:cNvSpPr>
            <a:spLocks noChangeArrowheads="1"/>
          </p:cNvSpPr>
          <p:nvPr/>
        </p:nvSpPr>
        <p:spPr bwMode="auto">
          <a:xfrm>
            <a:off x="0" y="914400"/>
            <a:ext cx="11988800" cy="152400"/>
          </a:xfrm>
          <a:prstGeom prst="rect">
            <a:avLst/>
          </a:prstGeom>
          <a:solidFill>
            <a:srgbClr val="008753"/>
          </a:solidFill>
          <a:ln>
            <a:noFill/>
          </a:ln>
          <a:extLst>
            <a:ext uri="{91240B29-F687-4f45-9708-019B960494DF}">
              <a14:hiddenLine xmlns:a14="http://schemas.microsoft.com/office/drawing/2010/main" xmlns="" w="9525" algn="ctr">
                <a:solidFill>
                  <a:srgbClr val="000000"/>
                </a:solidFill>
                <a:round/>
                <a:headEnd/>
                <a:tailEnd/>
              </a14:hiddenLine>
            </a:ext>
          </a:extLst>
        </p:spPr>
        <p:txBody>
          <a:bodyPr lIns="68580" tIns="34290" rIns="68580" bIns="3429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endParaRPr lang="en-US" altLang="x-none" b="1">
              <a:solidFill>
                <a:srgbClr val="000000"/>
              </a:solidFill>
              <a:latin typeface="Verdana" panose="020B0604030504040204" pitchFamily="34" charset="0"/>
            </a:endParaRPr>
          </a:p>
        </p:txBody>
      </p:sp>
      <p:sp>
        <p:nvSpPr>
          <p:cNvPr id="8" name="Isosceles Triangle 10">
            <a:extLst>
              <a:ext uri="{FF2B5EF4-FFF2-40B4-BE49-F238E27FC236}">
                <a16:creationId xmlns:a16="http://schemas.microsoft.com/office/drawing/2014/main" id="{2F40653F-4341-422D-84BB-7783F8E052FB}"/>
              </a:ext>
            </a:extLst>
          </p:cNvPr>
          <p:cNvSpPr>
            <a:spLocks noChangeArrowheads="1"/>
          </p:cNvSpPr>
          <p:nvPr/>
        </p:nvSpPr>
        <p:spPr bwMode="auto">
          <a:xfrm>
            <a:off x="11860213" y="914400"/>
            <a:ext cx="252412" cy="190500"/>
          </a:xfrm>
          <a:prstGeom prst="triangle">
            <a:avLst>
              <a:gd name="adj" fmla="val 50000"/>
            </a:avLst>
          </a:prstGeom>
          <a:solidFill>
            <a:schemeClr val="bg1"/>
          </a:solidFill>
          <a:ln>
            <a:noFill/>
          </a:ln>
          <a:extLst>
            <a:ext uri="{91240B29-F687-4f45-9708-019B960494DF}">
              <a14:hiddenLine xmlns:a14="http://schemas.microsoft.com/office/drawing/2010/main" xmlns="" w="9525" algn="ctr">
                <a:solidFill>
                  <a:srgbClr val="000000"/>
                </a:solidFill>
                <a:round/>
                <a:headEnd/>
                <a:tailEnd/>
              </a14:hiddenLine>
            </a:ext>
          </a:extLst>
        </p:spPr>
        <p:txBody>
          <a:bodyPr lIns="68580" tIns="34290" rIns="68580" bIns="3429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endParaRPr lang="en-US" altLang="x-none" b="1" baseline="30000">
              <a:solidFill>
                <a:srgbClr val="000000"/>
              </a:solidFill>
              <a:latin typeface="Verdana" panose="020B0604030504040204" pitchFamily="34" charset="0"/>
            </a:endParaRPr>
          </a:p>
        </p:txBody>
      </p:sp>
      <p:cxnSp>
        <p:nvCxnSpPr>
          <p:cNvPr id="9" name="Straight Connector 13">
            <a:extLst>
              <a:ext uri="{FF2B5EF4-FFF2-40B4-BE49-F238E27FC236}">
                <a16:creationId xmlns:a16="http://schemas.microsoft.com/office/drawing/2014/main" id="{1472A2BE-7165-4178-9EA9-0208C962555E}"/>
              </a:ext>
            </a:extLst>
          </p:cNvPr>
          <p:cNvCxnSpPr>
            <a:cxnSpLocks noChangeShapeType="1"/>
          </p:cNvCxnSpPr>
          <p:nvPr/>
        </p:nvCxnSpPr>
        <p:spPr bwMode="auto">
          <a:xfrm>
            <a:off x="0" y="6577013"/>
            <a:ext cx="10972800" cy="0"/>
          </a:xfrm>
          <a:prstGeom prst="line">
            <a:avLst/>
          </a:prstGeom>
          <a:noFill/>
          <a:ln w="12700">
            <a:solidFill>
              <a:schemeClr val="bg2"/>
            </a:solidFill>
            <a:round/>
            <a:headEnd/>
            <a:tailEnd/>
          </a:ln>
          <a:extLst>
            <a:ext uri="{909E8E84-426E-40dd-AFC4-6F175D3DCCD1}">
              <a14:hiddenFill xmlns:a14="http://schemas.microsoft.com/office/drawing/2010/main" xmlns="">
                <a:noFill/>
              </a14:hiddenFill>
            </a:ext>
          </a:extLst>
        </p:spPr>
      </p:cxnSp>
      <p:pic>
        <p:nvPicPr>
          <p:cNvPr id="10" name="Picture 11">
            <a:extLst>
              <a:ext uri="{FF2B5EF4-FFF2-40B4-BE49-F238E27FC236}">
                <a16:creationId xmlns:a16="http://schemas.microsoft.com/office/drawing/2014/main" id="{49645C3A-A1C3-46CE-94C7-0E54D7AC631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490325" y="6272213"/>
            <a:ext cx="615950" cy="5349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Rectangle 15">
            <a:extLst>
              <a:ext uri="{FF2B5EF4-FFF2-40B4-BE49-F238E27FC236}">
                <a16:creationId xmlns:a16="http://schemas.microsoft.com/office/drawing/2014/main" id="{D2FEBFD9-AB67-426E-B016-F63BC85E087B}"/>
              </a:ext>
            </a:extLst>
          </p:cNvPr>
          <p:cNvSpPr>
            <a:spLocks noChangeArrowheads="1"/>
          </p:cNvSpPr>
          <p:nvPr/>
        </p:nvSpPr>
        <p:spPr bwMode="auto">
          <a:xfrm>
            <a:off x="0" y="914400"/>
            <a:ext cx="11988800" cy="152400"/>
          </a:xfrm>
          <a:prstGeom prst="rect">
            <a:avLst/>
          </a:prstGeom>
          <a:solidFill>
            <a:srgbClr val="008753"/>
          </a:solidFill>
          <a:ln>
            <a:noFill/>
          </a:ln>
          <a:extLst>
            <a:ext uri="{91240B29-F687-4f45-9708-019B960494DF}">
              <a14:hiddenLine xmlns:a14="http://schemas.microsoft.com/office/drawing/2010/main" xmlns="" w="9525" algn="ctr">
                <a:solidFill>
                  <a:srgbClr val="000000"/>
                </a:solidFill>
                <a:round/>
                <a:headEnd/>
                <a:tailEnd/>
              </a14:hiddenLine>
            </a:ext>
          </a:extLst>
        </p:spPr>
        <p:txBody>
          <a:bodyPr lIns="68580" tIns="34290" rIns="68580" bIns="3429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endParaRPr lang="en-US" altLang="x-none" b="1">
              <a:solidFill>
                <a:srgbClr val="000000"/>
              </a:solidFill>
              <a:latin typeface="Verdana" panose="020B0604030504040204" pitchFamily="34" charset="0"/>
            </a:endParaRPr>
          </a:p>
        </p:txBody>
      </p:sp>
      <p:sp>
        <p:nvSpPr>
          <p:cNvPr id="12" name="Isosceles Triangle 16">
            <a:extLst>
              <a:ext uri="{FF2B5EF4-FFF2-40B4-BE49-F238E27FC236}">
                <a16:creationId xmlns:a16="http://schemas.microsoft.com/office/drawing/2014/main" id="{6ABE7EA9-4C23-4F95-85A0-FC9F6356314C}"/>
              </a:ext>
            </a:extLst>
          </p:cNvPr>
          <p:cNvSpPr>
            <a:spLocks noChangeArrowheads="1"/>
          </p:cNvSpPr>
          <p:nvPr/>
        </p:nvSpPr>
        <p:spPr bwMode="auto">
          <a:xfrm>
            <a:off x="11860213" y="914400"/>
            <a:ext cx="252412" cy="190500"/>
          </a:xfrm>
          <a:prstGeom prst="triangle">
            <a:avLst>
              <a:gd name="adj" fmla="val 50000"/>
            </a:avLst>
          </a:prstGeom>
          <a:solidFill>
            <a:schemeClr val="bg1"/>
          </a:solidFill>
          <a:ln>
            <a:noFill/>
          </a:ln>
          <a:extLst>
            <a:ext uri="{91240B29-F687-4f45-9708-019B960494DF}">
              <a14:hiddenLine xmlns:a14="http://schemas.microsoft.com/office/drawing/2010/main" xmlns="" w="9525" algn="ctr">
                <a:solidFill>
                  <a:srgbClr val="000000"/>
                </a:solidFill>
                <a:round/>
                <a:headEnd/>
                <a:tailEnd/>
              </a14:hiddenLine>
            </a:ext>
          </a:extLst>
        </p:spPr>
        <p:txBody>
          <a:bodyPr lIns="68580" tIns="34290" rIns="68580" bIns="3429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endParaRPr lang="en-US" altLang="x-none" b="1" baseline="30000">
              <a:solidFill>
                <a:srgbClr val="000000"/>
              </a:solidFill>
              <a:latin typeface="Verdana" panose="020B0604030504040204" pitchFamily="34" charset="0"/>
            </a:endParaRPr>
          </a:p>
        </p:txBody>
      </p:sp>
      <p:cxnSp>
        <p:nvCxnSpPr>
          <p:cNvPr id="13" name="Straight Connector 17">
            <a:extLst>
              <a:ext uri="{FF2B5EF4-FFF2-40B4-BE49-F238E27FC236}">
                <a16:creationId xmlns:a16="http://schemas.microsoft.com/office/drawing/2014/main" id="{97BA932F-D961-4F51-BFE7-D5416753B102}"/>
              </a:ext>
            </a:extLst>
          </p:cNvPr>
          <p:cNvCxnSpPr>
            <a:cxnSpLocks noChangeShapeType="1"/>
          </p:cNvCxnSpPr>
          <p:nvPr/>
        </p:nvCxnSpPr>
        <p:spPr bwMode="auto">
          <a:xfrm>
            <a:off x="0" y="6577013"/>
            <a:ext cx="10972800" cy="0"/>
          </a:xfrm>
          <a:prstGeom prst="line">
            <a:avLst/>
          </a:prstGeom>
          <a:noFill/>
          <a:ln w="12700">
            <a:solidFill>
              <a:schemeClr val="bg2"/>
            </a:solidFill>
            <a:round/>
            <a:headEnd/>
            <a:tailEnd/>
          </a:ln>
          <a:extLst>
            <a:ext uri="{909E8E84-426E-40dd-AFC4-6F175D3DCCD1}">
              <a14:hiddenFill xmlns:a14="http://schemas.microsoft.com/office/drawing/2010/main" xmlns="">
                <a:noFill/>
              </a14:hiddenFill>
            </a:ext>
          </a:extLst>
        </p:spPr>
      </p:cxnSp>
      <p:sp>
        <p:nvSpPr>
          <p:cNvPr id="2" name="Title 1"/>
          <p:cNvSpPr>
            <a:spLocks noGrp="1"/>
          </p:cNvSpPr>
          <p:nvPr>
            <p:ph type="title"/>
          </p:nvPr>
        </p:nvSpPr>
        <p:spPr>
          <a:effectLst>
            <a:reflection endPos="0" dir="5400000" sy="-100000" algn="bl" rotWithShape="0"/>
          </a:effectLst>
        </p:spPr>
        <p:txBody>
          <a:bodyPr/>
          <a:lstStyle>
            <a:lvl1pPr>
              <a:defRPr sz="1800"/>
            </a:lvl1pPr>
          </a:lstStyle>
          <a:p>
            <a:r>
              <a:rPr lang="en-US"/>
              <a:t>Click to edit Master title style</a:t>
            </a:r>
            <a:endParaRPr lang="en-US" dirty="0"/>
          </a:p>
        </p:txBody>
      </p:sp>
      <p:sp>
        <p:nvSpPr>
          <p:cNvPr id="7" name="Content Placeholder 11"/>
          <p:cNvSpPr>
            <a:spLocks noGrp="1"/>
          </p:cNvSpPr>
          <p:nvPr>
            <p:ph sz="quarter" idx="13"/>
          </p:nvPr>
        </p:nvSpPr>
        <p:spPr>
          <a:xfrm>
            <a:off x="1" y="6235700"/>
            <a:ext cx="10905067" cy="355600"/>
          </a:xfrm>
        </p:spPr>
        <p:txBody>
          <a:bodyPr/>
          <a:lstStyle>
            <a:lvl1pPr marL="0" indent="0">
              <a:spcBef>
                <a:spcPts val="0"/>
              </a:spcBef>
              <a:buNone/>
              <a:defRPr sz="675"/>
            </a:lvl1pPr>
          </a:lstStyle>
          <a:p>
            <a:pPr lvl="0"/>
            <a:r>
              <a:rPr lang="en-US"/>
              <a:t>Click to edit Master text styles</a:t>
            </a:r>
          </a:p>
          <a:p>
            <a:pPr lvl="1"/>
            <a:r>
              <a:rPr lang="en-US"/>
              <a:t>Second level</a:t>
            </a:r>
          </a:p>
        </p:txBody>
      </p:sp>
      <p:sp>
        <p:nvSpPr>
          <p:cNvPr id="14" name="Rectangle 4">
            <a:extLst>
              <a:ext uri="{FF2B5EF4-FFF2-40B4-BE49-F238E27FC236}">
                <a16:creationId xmlns:a16="http://schemas.microsoft.com/office/drawing/2014/main" id="{CF10A986-694D-49D9-AF12-03CFE601FF1C}"/>
              </a:ext>
            </a:extLst>
          </p:cNvPr>
          <p:cNvSpPr>
            <a:spLocks noGrp="1" noChangeArrowheads="1"/>
          </p:cNvSpPr>
          <p:nvPr>
            <p:ph type="dt" sz="half" idx="14"/>
          </p:nvPr>
        </p:nvSpPr>
        <p:spPr/>
        <p:txBody>
          <a:bodyPr/>
          <a:lstStyle>
            <a:lvl1pPr>
              <a:defRPr>
                <a:ea typeface="+mn-ea"/>
              </a:defRPr>
            </a:lvl1pPr>
          </a:lstStyle>
          <a:p>
            <a:pPr>
              <a:defRPr/>
            </a:pPr>
            <a:endParaRPr lang="en-US"/>
          </a:p>
        </p:txBody>
      </p:sp>
      <p:sp>
        <p:nvSpPr>
          <p:cNvPr id="15" name="Rectangle 5">
            <a:extLst>
              <a:ext uri="{FF2B5EF4-FFF2-40B4-BE49-F238E27FC236}">
                <a16:creationId xmlns:a16="http://schemas.microsoft.com/office/drawing/2014/main" id="{AB5BCBDA-21AB-47B1-9D75-676BF5F50371}"/>
              </a:ext>
            </a:extLst>
          </p:cNvPr>
          <p:cNvSpPr>
            <a:spLocks noGrp="1" noChangeArrowheads="1"/>
          </p:cNvSpPr>
          <p:nvPr>
            <p:ph type="ftr" sz="quarter" idx="15"/>
          </p:nvPr>
        </p:nvSpPr>
        <p:spPr/>
        <p:txBody>
          <a:bodyPr/>
          <a:lstStyle>
            <a:lvl1pPr>
              <a:defRPr>
                <a:ea typeface="+mn-ea"/>
              </a:defRPr>
            </a:lvl1pPr>
          </a:lstStyle>
          <a:p>
            <a:pPr>
              <a:defRPr/>
            </a:pPr>
            <a:endParaRPr lang="en-US"/>
          </a:p>
        </p:txBody>
      </p:sp>
      <p:sp>
        <p:nvSpPr>
          <p:cNvPr id="16" name="Rectangle 6">
            <a:extLst>
              <a:ext uri="{FF2B5EF4-FFF2-40B4-BE49-F238E27FC236}">
                <a16:creationId xmlns:a16="http://schemas.microsoft.com/office/drawing/2014/main" id="{94AFF9BE-5D4C-48C5-8FE3-D110CFDAC66B}"/>
              </a:ext>
            </a:extLst>
          </p:cNvPr>
          <p:cNvSpPr>
            <a:spLocks noGrp="1" noChangeArrowheads="1"/>
          </p:cNvSpPr>
          <p:nvPr>
            <p:ph type="sldNum" sz="quarter" idx="16"/>
          </p:nvPr>
        </p:nvSpPr>
        <p:spPr/>
        <p:txBody>
          <a:bodyPr/>
          <a:lstStyle>
            <a:lvl1pPr>
              <a:defRPr/>
            </a:lvl1pPr>
          </a:lstStyle>
          <a:p>
            <a:fld id="{C9C6B0AB-ADD4-4E39-94DC-1EE1BC1F2E11}" type="slidenum">
              <a:rPr lang="en-US" altLang="en-US"/>
              <a:pPr/>
              <a:t>‹#›</a:t>
            </a:fld>
            <a:endParaRPr lang="en-US" altLang="en-US"/>
          </a:p>
        </p:txBody>
      </p:sp>
    </p:spTree>
    <p:extLst>
      <p:ext uri="{BB962C8B-B14F-4D97-AF65-F5344CB8AC3E}">
        <p14:creationId xmlns:p14="http://schemas.microsoft.com/office/powerpoint/2010/main" val="165390408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p:cSld name="Closing">
    <p:spTree>
      <p:nvGrpSpPr>
        <p:cNvPr id="1" name=""/>
        <p:cNvGrpSpPr/>
        <p:nvPr/>
      </p:nvGrpSpPr>
      <p:grpSpPr>
        <a:xfrm>
          <a:off x="0" y="0"/>
          <a:ext cx="0" cy="0"/>
          <a:chOff x="0" y="0"/>
          <a:chExt cx="0" cy="0"/>
        </a:xfrm>
      </p:grpSpPr>
      <p:graphicFrame>
        <p:nvGraphicFramePr>
          <p:cNvPr id="2" name="Object 14" hidden="1">
            <a:extLst>
              <a:ext uri="{FF2B5EF4-FFF2-40B4-BE49-F238E27FC236}">
                <a16:creationId xmlns:a16="http://schemas.microsoft.com/office/drawing/2014/main" id="{7C634994-EE19-4107-A00F-1D79060730D7}"/>
              </a:ext>
            </a:extLst>
          </p:cNvPr>
          <p:cNvGraphicFramePr>
            <a:graphicFrameLocks noChangeAspect="1"/>
          </p:cNvGraphicFramePr>
          <p:nvPr>
            <p:custDataLst>
              <p:tags r:id="rId2"/>
            </p:custDataLst>
          </p:nvPr>
        </p:nvGraphicFramePr>
        <p:xfrm>
          <a:off x="1588" y="1588"/>
          <a:ext cx="3175" cy="1587"/>
        </p:xfrm>
        <a:graphic>
          <a:graphicData uri="http://schemas.openxmlformats.org/presentationml/2006/ole">
            <mc:AlternateContent xmlns:mc="http://schemas.openxmlformats.org/markup-compatibility/2006">
              <mc:Choice xmlns:v="urn:schemas-microsoft-com:vml" Requires="v">
                <p:oleObj spid="_x0000_s51714" name="think-cell Slide" r:id="rId5" imgW="38100" imgH="38100" progId="TCLayout.ActiveDocument.1">
                  <p:embed/>
                </p:oleObj>
              </mc:Choice>
              <mc:Fallback>
                <p:oleObj name="think-cell Slide" r:id="rId5" imgW="38100" imgH="38100" progId="TCLayout.ActiveDocument.1">
                  <p:embed/>
                  <p:pic>
                    <p:nvPicPr>
                      <p:cNvPr id="156674" name="Object 14" hidden="1">
                        <a:extLst>
                          <a:ext uri="{FF2B5EF4-FFF2-40B4-BE49-F238E27FC236}">
                            <a16:creationId xmlns:a16="http://schemas.microsoft.com/office/drawing/2014/main" id="{287B8045-2E90-4C2B-B71B-3DEEEC9F803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8" y="1588"/>
                        <a:ext cx="3175" cy="15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3" name="Rectangle 2" hidden="1">
            <a:extLst>
              <a:ext uri="{FF2B5EF4-FFF2-40B4-BE49-F238E27FC236}">
                <a16:creationId xmlns:a16="http://schemas.microsoft.com/office/drawing/2014/main" id="{C7F2F0A4-482C-4850-95F3-A2F5B8FAA207}"/>
              </a:ext>
            </a:extLst>
          </p:cNvPr>
          <p:cNvSpPr>
            <a:spLocks noChangeArrowheads="1"/>
          </p:cNvSpPr>
          <p:nvPr userDrawn="1">
            <p:custDataLst>
              <p:tags r:id="rId3"/>
            </p:custDataLst>
          </p:nvPr>
        </p:nvSpPr>
        <p:spPr bwMode="auto">
          <a:xfrm>
            <a:off x="0" y="0"/>
            <a:ext cx="158750" cy="158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en-US" altLang="x-none" sz="2400" b="1">
              <a:solidFill>
                <a:srgbClr val="000000"/>
              </a:solidFill>
              <a:latin typeface="Calibri" panose="020F0502020204030204" pitchFamily="34" charset="0"/>
              <a:ea typeface="+mn-ea"/>
              <a:sym typeface="Calibri" panose="020F0502020204030204" pitchFamily="34" charset="0"/>
            </a:endParaRPr>
          </a:p>
        </p:txBody>
      </p:sp>
      <p:sp>
        <p:nvSpPr>
          <p:cNvPr id="4" name="Rectangle 1">
            <a:extLst>
              <a:ext uri="{FF2B5EF4-FFF2-40B4-BE49-F238E27FC236}">
                <a16:creationId xmlns:a16="http://schemas.microsoft.com/office/drawing/2014/main" id="{C2F1F233-5598-4287-A9A3-F4135A66ECD6}"/>
              </a:ext>
            </a:extLst>
          </p:cNvPr>
          <p:cNvSpPr>
            <a:spLocks noChangeArrowheads="1"/>
          </p:cNvSpPr>
          <p:nvPr/>
        </p:nvSpPr>
        <p:spPr bwMode="auto">
          <a:xfrm>
            <a:off x="0" y="914400"/>
            <a:ext cx="11988800" cy="152400"/>
          </a:xfrm>
          <a:prstGeom prst="rect">
            <a:avLst/>
          </a:prstGeom>
          <a:solidFill>
            <a:srgbClr val="008753"/>
          </a:solidFill>
          <a:ln>
            <a:noFill/>
          </a:ln>
          <a:extLst>
            <a:ext uri="{91240B29-F687-4f45-9708-019B960494DF}">
              <a14:hiddenLine xmlns:a14="http://schemas.microsoft.com/office/drawing/2010/main" xmlns="" w="9525" algn="ctr">
                <a:solidFill>
                  <a:srgbClr val="000000"/>
                </a:solidFill>
                <a:round/>
                <a:headEnd/>
                <a:tailEnd/>
              </a14:hiddenLine>
            </a:ext>
          </a:extLst>
        </p:spPr>
        <p:txBody>
          <a:bodyPr lIns="68580" tIns="34290" rIns="68580" bIns="3429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endParaRPr lang="en-US" altLang="x-none" b="1">
              <a:solidFill>
                <a:srgbClr val="000000"/>
              </a:solidFill>
              <a:latin typeface="Verdana" panose="020B0604030504040204" pitchFamily="34" charset="0"/>
            </a:endParaRPr>
          </a:p>
        </p:txBody>
      </p:sp>
      <p:sp>
        <p:nvSpPr>
          <p:cNvPr id="5" name="Isosceles Triangle 10">
            <a:extLst>
              <a:ext uri="{FF2B5EF4-FFF2-40B4-BE49-F238E27FC236}">
                <a16:creationId xmlns:a16="http://schemas.microsoft.com/office/drawing/2014/main" id="{982748EC-5317-45D8-8432-E66CB6733CFC}"/>
              </a:ext>
            </a:extLst>
          </p:cNvPr>
          <p:cNvSpPr>
            <a:spLocks noChangeArrowheads="1"/>
          </p:cNvSpPr>
          <p:nvPr/>
        </p:nvSpPr>
        <p:spPr bwMode="auto">
          <a:xfrm>
            <a:off x="11860213" y="914400"/>
            <a:ext cx="252412" cy="190500"/>
          </a:xfrm>
          <a:prstGeom prst="triangle">
            <a:avLst>
              <a:gd name="adj" fmla="val 50000"/>
            </a:avLst>
          </a:prstGeom>
          <a:solidFill>
            <a:schemeClr val="bg1"/>
          </a:solidFill>
          <a:ln>
            <a:noFill/>
          </a:ln>
          <a:extLst>
            <a:ext uri="{91240B29-F687-4f45-9708-019B960494DF}">
              <a14:hiddenLine xmlns:a14="http://schemas.microsoft.com/office/drawing/2010/main" xmlns="" w="9525" algn="ctr">
                <a:solidFill>
                  <a:srgbClr val="000000"/>
                </a:solidFill>
                <a:round/>
                <a:headEnd/>
                <a:tailEnd/>
              </a14:hiddenLine>
            </a:ext>
          </a:extLst>
        </p:spPr>
        <p:txBody>
          <a:bodyPr lIns="68580" tIns="34290" rIns="68580" bIns="3429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endParaRPr lang="en-US" altLang="x-none" b="1" baseline="30000">
              <a:solidFill>
                <a:srgbClr val="000000"/>
              </a:solidFill>
              <a:latin typeface="Verdana" panose="020B0604030504040204" pitchFamily="34" charset="0"/>
            </a:endParaRPr>
          </a:p>
        </p:txBody>
      </p:sp>
      <p:cxnSp>
        <p:nvCxnSpPr>
          <p:cNvPr id="6" name="Straight Connector 13">
            <a:extLst>
              <a:ext uri="{FF2B5EF4-FFF2-40B4-BE49-F238E27FC236}">
                <a16:creationId xmlns:a16="http://schemas.microsoft.com/office/drawing/2014/main" id="{A3541EB8-4001-4CA4-A63E-5E243025A382}"/>
              </a:ext>
            </a:extLst>
          </p:cNvPr>
          <p:cNvCxnSpPr>
            <a:cxnSpLocks noChangeShapeType="1"/>
          </p:cNvCxnSpPr>
          <p:nvPr/>
        </p:nvCxnSpPr>
        <p:spPr bwMode="auto">
          <a:xfrm>
            <a:off x="0" y="6577013"/>
            <a:ext cx="10972800" cy="0"/>
          </a:xfrm>
          <a:prstGeom prst="line">
            <a:avLst/>
          </a:prstGeom>
          <a:noFill/>
          <a:ln w="12700">
            <a:solidFill>
              <a:schemeClr val="bg2"/>
            </a:solidFill>
            <a:round/>
            <a:headEnd/>
            <a:tailEnd/>
          </a:ln>
          <a:extLst>
            <a:ext uri="{909E8E84-426E-40dd-AFC4-6F175D3DCCD1}">
              <a14:hiddenFill xmlns:a14="http://schemas.microsoft.com/office/drawing/2010/main" xmlns="">
                <a:noFill/>
              </a14:hiddenFill>
            </a:ext>
          </a:extLst>
        </p:spPr>
      </p:cxnSp>
      <p:pic>
        <p:nvPicPr>
          <p:cNvPr id="7" name="Picture 11">
            <a:extLst>
              <a:ext uri="{FF2B5EF4-FFF2-40B4-BE49-F238E27FC236}">
                <a16:creationId xmlns:a16="http://schemas.microsoft.com/office/drawing/2014/main" id="{CE5C007B-3A75-4F7C-A4BE-A9C43D3A00C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490325" y="6272213"/>
            <a:ext cx="615950" cy="5349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Rectangle 15">
            <a:extLst>
              <a:ext uri="{FF2B5EF4-FFF2-40B4-BE49-F238E27FC236}">
                <a16:creationId xmlns:a16="http://schemas.microsoft.com/office/drawing/2014/main" id="{FD883053-2AD0-492D-9B10-91C8DC6DA2FE}"/>
              </a:ext>
            </a:extLst>
          </p:cNvPr>
          <p:cNvSpPr>
            <a:spLocks noChangeArrowheads="1"/>
          </p:cNvSpPr>
          <p:nvPr/>
        </p:nvSpPr>
        <p:spPr bwMode="auto">
          <a:xfrm>
            <a:off x="0" y="914400"/>
            <a:ext cx="11988800" cy="152400"/>
          </a:xfrm>
          <a:prstGeom prst="rect">
            <a:avLst/>
          </a:prstGeom>
          <a:solidFill>
            <a:srgbClr val="008753"/>
          </a:solidFill>
          <a:ln>
            <a:noFill/>
          </a:ln>
          <a:extLst>
            <a:ext uri="{91240B29-F687-4f45-9708-019B960494DF}">
              <a14:hiddenLine xmlns:a14="http://schemas.microsoft.com/office/drawing/2010/main" xmlns="" w="9525" algn="ctr">
                <a:solidFill>
                  <a:srgbClr val="000000"/>
                </a:solidFill>
                <a:round/>
                <a:headEnd/>
                <a:tailEnd/>
              </a14:hiddenLine>
            </a:ext>
          </a:extLst>
        </p:spPr>
        <p:txBody>
          <a:bodyPr lIns="68580" tIns="34290" rIns="68580" bIns="3429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endParaRPr lang="en-US" altLang="x-none" b="1">
              <a:solidFill>
                <a:srgbClr val="000000"/>
              </a:solidFill>
              <a:latin typeface="Verdana" panose="020B0604030504040204" pitchFamily="34" charset="0"/>
            </a:endParaRPr>
          </a:p>
        </p:txBody>
      </p:sp>
      <p:sp>
        <p:nvSpPr>
          <p:cNvPr id="9" name="Isosceles Triangle 16">
            <a:extLst>
              <a:ext uri="{FF2B5EF4-FFF2-40B4-BE49-F238E27FC236}">
                <a16:creationId xmlns:a16="http://schemas.microsoft.com/office/drawing/2014/main" id="{D7ADD88F-5050-4144-97DF-013335859896}"/>
              </a:ext>
            </a:extLst>
          </p:cNvPr>
          <p:cNvSpPr>
            <a:spLocks noChangeArrowheads="1"/>
          </p:cNvSpPr>
          <p:nvPr/>
        </p:nvSpPr>
        <p:spPr bwMode="auto">
          <a:xfrm>
            <a:off x="11860213" y="914400"/>
            <a:ext cx="252412" cy="190500"/>
          </a:xfrm>
          <a:prstGeom prst="triangle">
            <a:avLst>
              <a:gd name="adj" fmla="val 50000"/>
            </a:avLst>
          </a:prstGeom>
          <a:solidFill>
            <a:schemeClr val="bg1"/>
          </a:solidFill>
          <a:ln>
            <a:noFill/>
          </a:ln>
          <a:extLst>
            <a:ext uri="{91240B29-F687-4f45-9708-019B960494DF}">
              <a14:hiddenLine xmlns:a14="http://schemas.microsoft.com/office/drawing/2010/main" xmlns="" w="9525" algn="ctr">
                <a:solidFill>
                  <a:srgbClr val="000000"/>
                </a:solidFill>
                <a:round/>
                <a:headEnd/>
                <a:tailEnd/>
              </a14:hiddenLine>
            </a:ext>
          </a:extLst>
        </p:spPr>
        <p:txBody>
          <a:bodyPr lIns="68580" tIns="34290" rIns="68580" bIns="3429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endParaRPr lang="en-US" altLang="x-none" b="1" baseline="30000">
              <a:solidFill>
                <a:srgbClr val="000000"/>
              </a:solidFill>
              <a:latin typeface="Verdana" panose="020B0604030504040204" pitchFamily="34" charset="0"/>
            </a:endParaRPr>
          </a:p>
        </p:txBody>
      </p:sp>
      <p:cxnSp>
        <p:nvCxnSpPr>
          <p:cNvPr id="10" name="Straight Connector 17">
            <a:extLst>
              <a:ext uri="{FF2B5EF4-FFF2-40B4-BE49-F238E27FC236}">
                <a16:creationId xmlns:a16="http://schemas.microsoft.com/office/drawing/2014/main" id="{651F17F3-6367-4B71-BFB7-8A600F8CDAC8}"/>
              </a:ext>
            </a:extLst>
          </p:cNvPr>
          <p:cNvCxnSpPr>
            <a:cxnSpLocks noChangeShapeType="1"/>
          </p:cNvCxnSpPr>
          <p:nvPr/>
        </p:nvCxnSpPr>
        <p:spPr bwMode="auto">
          <a:xfrm>
            <a:off x="0" y="6577013"/>
            <a:ext cx="10972800" cy="0"/>
          </a:xfrm>
          <a:prstGeom prst="line">
            <a:avLst/>
          </a:prstGeom>
          <a:noFill/>
          <a:ln w="12700">
            <a:solidFill>
              <a:schemeClr val="bg2"/>
            </a:solidFill>
            <a:round/>
            <a:headEnd/>
            <a:tailEnd/>
          </a:ln>
          <a:extLst>
            <a:ext uri="{909E8E84-426E-40dd-AFC4-6F175D3DCCD1}">
              <a14:hiddenFill xmlns:a14="http://schemas.microsoft.com/office/drawing/2010/main" xmlns="">
                <a:noFill/>
              </a14:hiddenFill>
            </a:ext>
          </a:extLst>
        </p:spPr>
      </p:cxnSp>
      <p:sp>
        <p:nvSpPr>
          <p:cNvPr id="11" name="Rectangle 5">
            <a:extLst>
              <a:ext uri="{FF2B5EF4-FFF2-40B4-BE49-F238E27FC236}">
                <a16:creationId xmlns:a16="http://schemas.microsoft.com/office/drawing/2014/main" id="{C1BCCC59-CAB2-4E5F-9AC5-F901843AB61C}"/>
              </a:ext>
            </a:extLst>
          </p:cNvPr>
          <p:cNvSpPr>
            <a:spLocks noChangeArrowheads="1"/>
          </p:cNvSpPr>
          <p:nvPr/>
        </p:nvSpPr>
        <p:spPr bwMode="gray">
          <a:xfrm>
            <a:off x="0" y="0"/>
            <a:ext cx="121920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endParaRPr lang="en-US" altLang="x-none">
              <a:solidFill>
                <a:srgbClr val="000000"/>
              </a:solidFill>
            </a:endParaRPr>
          </a:p>
        </p:txBody>
      </p:sp>
      <p:pic>
        <p:nvPicPr>
          <p:cNvPr id="12" name="Picture 16">
            <a:extLst>
              <a:ext uri="{FF2B5EF4-FFF2-40B4-BE49-F238E27FC236}">
                <a16:creationId xmlns:a16="http://schemas.microsoft.com/office/drawing/2014/main" id="{3EEFB523-AC0C-436F-B62D-78ABCFF1648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68750" y="1676400"/>
            <a:ext cx="4254500" cy="3505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73697939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userDrawn="1">
  <p:cSld name="2_Title Only">
    <p:spTree>
      <p:nvGrpSpPr>
        <p:cNvPr id="1" name=""/>
        <p:cNvGrpSpPr/>
        <p:nvPr/>
      </p:nvGrpSpPr>
      <p:grpSpPr>
        <a:xfrm>
          <a:off x="0" y="0"/>
          <a:ext cx="0" cy="0"/>
          <a:chOff x="0" y="0"/>
          <a:chExt cx="0" cy="0"/>
        </a:xfrm>
      </p:grpSpPr>
      <p:graphicFrame>
        <p:nvGraphicFramePr>
          <p:cNvPr id="3" name="Object 14" hidden="1">
            <a:extLst>
              <a:ext uri="{FF2B5EF4-FFF2-40B4-BE49-F238E27FC236}">
                <a16:creationId xmlns:a16="http://schemas.microsoft.com/office/drawing/2014/main" id="{929EF84D-B07F-4BE9-B4AA-49006C25DEAD}"/>
              </a:ext>
            </a:extLst>
          </p:cNvPr>
          <p:cNvGraphicFramePr>
            <a:graphicFrameLocks noChangeAspect="1"/>
          </p:cNvGraphicFramePr>
          <p:nvPr>
            <p:custDataLst>
              <p:tags r:id="rId2"/>
            </p:custDataLst>
          </p:nvPr>
        </p:nvGraphicFramePr>
        <p:xfrm>
          <a:off x="1588" y="1588"/>
          <a:ext cx="3175" cy="1587"/>
        </p:xfrm>
        <a:graphic>
          <a:graphicData uri="http://schemas.openxmlformats.org/presentationml/2006/ole">
            <mc:AlternateContent xmlns:mc="http://schemas.openxmlformats.org/markup-compatibility/2006">
              <mc:Choice xmlns:v="urn:schemas-microsoft-com:vml" Requires="v">
                <p:oleObj spid="_x0000_s52738" name="think-cell Slide" r:id="rId5" imgW="38100" imgH="38100" progId="TCLayout.ActiveDocument.1">
                  <p:embed/>
                </p:oleObj>
              </mc:Choice>
              <mc:Fallback>
                <p:oleObj name="think-cell Slide" r:id="rId5" imgW="38100" imgH="38100" progId="TCLayout.ActiveDocument.1">
                  <p:embed/>
                  <p:pic>
                    <p:nvPicPr>
                      <p:cNvPr id="157698" name="Object 14" hidden="1">
                        <a:extLst>
                          <a:ext uri="{FF2B5EF4-FFF2-40B4-BE49-F238E27FC236}">
                            <a16:creationId xmlns:a16="http://schemas.microsoft.com/office/drawing/2014/main" id="{E0BCD1B6-A16F-4BCF-86C2-498B080C987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8" y="1588"/>
                        <a:ext cx="3175" cy="15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4" name="Rectangle 2" hidden="1">
            <a:extLst>
              <a:ext uri="{FF2B5EF4-FFF2-40B4-BE49-F238E27FC236}">
                <a16:creationId xmlns:a16="http://schemas.microsoft.com/office/drawing/2014/main" id="{59E6D510-E874-4F87-8A20-06591677B61A}"/>
              </a:ext>
            </a:extLst>
          </p:cNvPr>
          <p:cNvSpPr>
            <a:spLocks noChangeArrowheads="1"/>
          </p:cNvSpPr>
          <p:nvPr userDrawn="1">
            <p:custDataLst>
              <p:tags r:id="rId3"/>
            </p:custDataLst>
          </p:nvPr>
        </p:nvSpPr>
        <p:spPr bwMode="auto">
          <a:xfrm>
            <a:off x="0" y="0"/>
            <a:ext cx="158750" cy="158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en-US" altLang="x-none" sz="2400" b="1">
              <a:solidFill>
                <a:srgbClr val="000000"/>
              </a:solidFill>
              <a:latin typeface="Calibri" panose="020F0502020204030204" pitchFamily="34" charset="0"/>
              <a:ea typeface="+mn-ea"/>
              <a:sym typeface="Calibri" panose="020F0502020204030204" pitchFamily="34" charset="0"/>
            </a:endParaRPr>
          </a:p>
        </p:txBody>
      </p:sp>
      <p:sp>
        <p:nvSpPr>
          <p:cNvPr id="5" name="Rectangle 1">
            <a:extLst>
              <a:ext uri="{FF2B5EF4-FFF2-40B4-BE49-F238E27FC236}">
                <a16:creationId xmlns:a16="http://schemas.microsoft.com/office/drawing/2014/main" id="{5596486B-9F5B-47B5-9643-02396CCFD36F}"/>
              </a:ext>
            </a:extLst>
          </p:cNvPr>
          <p:cNvSpPr>
            <a:spLocks noChangeArrowheads="1"/>
          </p:cNvSpPr>
          <p:nvPr/>
        </p:nvSpPr>
        <p:spPr bwMode="auto">
          <a:xfrm>
            <a:off x="0" y="914400"/>
            <a:ext cx="11988800" cy="152400"/>
          </a:xfrm>
          <a:prstGeom prst="rect">
            <a:avLst/>
          </a:prstGeom>
          <a:solidFill>
            <a:srgbClr val="008753"/>
          </a:solidFill>
          <a:ln>
            <a:noFill/>
          </a:ln>
          <a:extLst>
            <a:ext uri="{91240B29-F687-4f45-9708-019B960494DF}">
              <a14:hiddenLine xmlns:a14="http://schemas.microsoft.com/office/drawing/2010/main" xmlns="" w="9525" algn="ctr">
                <a:solidFill>
                  <a:srgbClr val="000000"/>
                </a:solidFill>
                <a:round/>
                <a:headEnd/>
                <a:tailEnd/>
              </a14:hiddenLine>
            </a:ext>
          </a:extLst>
        </p:spPr>
        <p:txBody>
          <a:bodyPr lIns="68580" tIns="34290" rIns="68580" bIns="3429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endParaRPr lang="en-US" altLang="x-none" b="1">
              <a:solidFill>
                <a:srgbClr val="000000"/>
              </a:solidFill>
              <a:latin typeface="Verdana" panose="020B0604030504040204" pitchFamily="34" charset="0"/>
            </a:endParaRPr>
          </a:p>
        </p:txBody>
      </p:sp>
      <p:sp>
        <p:nvSpPr>
          <p:cNvPr id="6" name="Isosceles Triangle 10">
            <a:extLst>
              <a:ext uri="{FF2B5EF4-FFF2-40B4-BE49-F238E27FC236}">
                <a16:creationId xmlns:a16="http://schemas.microsoft.com/office/drawing/2014/main" id="{A89E0294-B98B-4CE6-A43C-0FBF21BFD921}"/>
              </a:ext>
            </a:extLst>
          </p:cNvPr>
          <p:cNvSpPr>
            <a:spLocks noChangeArrowheads="1"/>
          </p:cNvSpPr>
          <p:nvPr/>
        </p:nvSpPr>
        <p:spPr bwMode="auto">
          <a:xfrm>
            <a:off x="11860213" y="914400"/>
            <a:ext cx="252412" cy="190500"/>
          </a:xfrm>
          <a:prstGeom prst="triangle">
            <a:avLst>
              <a:gd name="adj" fmla="val 50000"/>
            </a:avLst>
          </a:prstGeom>
          <a:solidFill>
            <a:schemeClr val="bg1"/>
          </a:solidFill>
          <a:ln>
            <a:noFill/>
          </a:ln>
          <a:extLst>
            <a:ext uri="{91240B29-F687-4f45-9708-019B960494DF}">
              <a14:hiddenLine xmlns:a14="http://schemas.microsoft.com/office/drawing/2010/main" xmlns="" w="9525" algn="ctr">
                <a:solidFill>
                  <a:srgbClr val="000000"/>
                </a:solidFill>
                <a:round/>
                <a:headEnd/>
                <a:tailEnd/>
              </a14:hiddenLine>
            </a:ext>
          </a:extLst>
        </p:spPr>
        <p:txBody>
          <a:bodyPr lIns="68580" tIns="34290" rIns="68580" bIns="3429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endParaRPr lang="en-US" altLang="x-none" b="1" baseline="30000">
              <a:solidFill>
                <a:srgbClr val="000000"/>
              </a:solidFill>
              <a:latin typeface="Verdana" panose="020B0604030504040204" pitchFamily="34" charset="0"/>
            </a:endParaRPr>
          </a:p>
        </p:txBody>
      </p:sp>
      <p:cxnSp>
        <p:nvCxnSpPr>
          <p:cNvPr id="7" name="Straight Connector 13">
            <a:extLst>
              <a:ext uri="{FF2B5EF4-FFF2-40B4-BE49-F238E27FC236}">
                <a16:creationId xmlns:a16="http://schemas.microsoft.com/office/drawing/2014/main" id="{374EDFDA-627F-4EBF-A934-33AB790D892A}"/>
              </a:ext>
            </a:extLst>
          </p:cNvPr>
          <p:cNvCxnSpPr>
            <a:cxnSpLocks noChangeShapeType="1"/>
          </p:cNvCxnSpPr>
          <p:nvPr/>
        </p:nvCxnSpPr>
        <p:spPr bwMode="auto">
          <a:xfrm>
            <a:off x="0" y="6577013"/>
            <a:ext cx="10972800" cy="0"/>
          </a:xfrm>
          <a:prstGeom prst="line">
            <a:avLst/>
          </a:prstGeom>
          <a:noFill/>
          <a:ln w="12700">
            <a:solidFill>
              <a:schemeClr val="bg2"/>
            </a:solidFill>
            <a:round/>
            <a:headEnd/>
            <a:tailEnd/>
          </a:ln>
          <a:extLst>
            <a:ext uri="{909E8E84-426E-40dd-AFC4-6F175D3DCCD1}">
              <a14:hiddenFill xmlns:a14="http://schemas.microsoft.com/office/drawing/2010/main" xmlns="">
                <a:noFill/>
              </a14:hiddenFill>
            </a:ext>
          </a:extLst>
        </p:spPr>
      </p:cxnSp>
      <p:pic>
        <p:nvPicPr>
          <p:cNvPr id="8" name="Picture 11">
            <a:extLst>
              <a:ext uri="{FF2B5EF4-FFF2-40B4-BE49-F238E27FC236}">
                <a16:creationId xmlns:a16="http://schemas.microsoft.com/office/drawing/2014/main" id="{D2591962-543F-47D3-8C71-79CFF7E947C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490325" y="6272213"/>
            <a:ext cx="615950" cy="5349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Rectangle 15">
            <a:extLst>
              <a:ext uri="{FF2B5EF4-FFF2-40B4-BE49-F238E27FC236}">
                <a16:creationId xmlns:a16="http://schemas.microsoft.com/office/drawing/2014/main" id="{F579024E-25D8-4FC3-BC5F-3913960FD389}"/>
              </a:ext>
            </a:extLst>
          </p:cNvPr>
          <p:cNvSpPr>
            <a:spLocks noChangeArrowheads="1"/>
          </p:cNvSpPr>
          <p:nvPr/>
        </p:nvSpPr>
        <p:spPr bwMode="auto">
          <a:xfrm>
            <a:off x="0" y="914400"/>
            <a:ext cx="11988800" cy="152400"/>
          </a:xfrm>
          <a:prstGeom prst="rect">
            <a:avLst/>
          </a:prstGeom>
          <a:solidFill>
            <a:srgbClr val="008753"/>
          </a:solidFill>
          <a:ln>
            <a:noFill/>
          </a:ln>
          <a:extLst>
            <a:ext uri="{91240B29-F687-4f45-9708-019B960494DF}">
              <a14:hiddenLine xmlns:a14="http://schemas.microsoft.com/office/drawing/2010/main" xmlns="" w="9525" algn="ctr">
                <a:solidFill>
                  <a:srgbClr val="000000"/>
                </a:solidFill>
                <a:round/>
                <a:headEnd/>
                <a:tailEnd/>
              </a14:hiddenLine>
            </a:ext>
          </a:extLst>
        </p:spPr>
        <p:txBody>
          <a:bodyPr lIns="68580" tIns="34290" rIns="68580" bIns="3429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endParaRPr lang="en-US" altLang="x-none" b="1">
              <a:solidFill>
                <a:srgbClr val="000000"/>
              </a:solidFill>
              <a:latin typeface="Verdana" panose="020B0604030504040204" pitchFamily="34" charset="0"/>
            </a:endParaRPr>
          </a:p>
        </p:txBody>
      </p:sp>
      <p:sp>
        <p:nvSpPr>
          <p:cNvPr id="10" name="Isosceles Triangle 16">
            <a:extLst>
              <a:ext uri="{FF2B5EF4-FFF2-40B4-BE49-F238E27FC236}">
                <a16:creationId xmlns:a16="http://schemas.microsoft.com/office/drawing/2014/main" id="{B70C8FE2-831E-4F44-85E7-98A8F70D69CB}"/>
              </a:ext>
            </a:extLst>
          </p:cNvPr>
          <p:cNvSpPr>
            <a:spLocks noChangeArrowheads="1"/>
          </p:cNvSpPr>
          <p:nvPr/>
        </p:nvSpPr>
        <p:spPr bwMode="auto">
          <a:xfrm>
            <a:off x="11860213" y="914400"/>
            <a:ext cx="252412" cy="190500"/>
          </a:xfrm>
          <a:prstGeom prst="triangle">
            <a:avLst>
              <a:gd name="adj" fmla="val 50000"/>
            </a:avLst>
          </a:prstGeom>
          <a:solidFill>
            <a:schemeClr val="bg1"/>
          </a:solidFill>
          <a:ln>
            <a:noFill/>
          </a:ln>
          <a:extLst>
            <a:ext uri="{91240B29-F687-4f45-9708-019B960494DF}">
              <a14:hiddenLine xmlns:a14="http://schemas.microsoft.com/office/drawing/2010/main" xmlns="" w="9525" algn="ctr">
                <a:solidFill>
                  <a:srgbClr val="000000"/>
                </a:solidFill>
                <a:round/>
                <a:headEnd/>
                <a:tailEnd/>
              </a14:hiddenLine>
            </a:ext>
          </a:extLst>
        </p:spPr>
        <p:txBody>
          <a:bodyPr lIns="68580" tIns="34290" rIns="68580" bIns="3429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endParaRPr lang="en-US" altLang="x-none" b="1" baseline="30000">
              <a:solidFill>
                <a:srgbClr val="000000"/>
              </a:solidFill>
              <a:latin typeface="Verdana" panose="020B0604030504040204" pitchFamily="34" charset="0"/>
            </a:endParaRPr>
          </a:p>
        </p:txBody>
      </p:sp>
      <p:cxnSp>
        <p:nvCxnSpPr>
          <p:cNvPr id="11" name="Straight Connector 17">
            <a:extLst>
              <a:ext uri="{FF2B5EF4-FFF2-40B4-BE49-F238E27FC236}">
                <a16:creationId xmlns:a16="http://schemas.microsoft.com/office/drawing/2014/main" id="{FA3497D9-4D59-4182-B5A5-1952F10BE805}"/>
              </a:ext>
            </a:extLst>
          </p:cNvPr>
          <p:cNvCxnSpPr>
            <a:cxnSpLocks noChangeShapeType="1"/>
          </p:cNvCxnSpPr>
          <p:nvPr/>
        </p:nvCxnSpPr>
        <p:spPr bwMode="auto">
          <a:xfrm>
            <a:off x="0" y="6577013"/>
            <a:ext cx="10972800" cy="0"/>
          </a:xfrm>
          <a:prstGeom prst="line">
            <a:avLst/>
          </a:prstGeom>
          <a:noFill/>
          <a:ln w="12700">
            <a:solidFill>
              <a:schemeClr val="bg2"/>
            </a:solidFill>
            <a:round/>
            <a:headEnd/>
            <a:tailEnd/>
          </a:ln>
          <a:extLst>
            <a:ext uri="{909E8E84-426E-40dd-AFC4-6F175D3DCCD1}">
              <a14:hiddenFill xmlns:a14="http://schemas.microsoft.com/office/drawing/2010/main" xmlns="">
                <a:noFill/>
              </a14:hiddenFill>
            </a:ext>
          </a:extLst>
        </p:spPr>
      </p:cxnSp>
      <p:sp>
        <p:nvSpPr>
          <p:cNvPr id="2" name="Title 1"/>
          <p:cNvSpPr>
            <a:spLocks noGrp="1"/>
          </p:cNvSpPr>
          <p:nvPr>
            <p:ph type="title"/>
          </p:nvPr>
        </p:nvSpPr>
        <p:spPr>
          <a:xfrm>
            <a:off x="162984" y="234954"/>
            <a:ext cx="11724216" cy="311150"/>
          </a:xfrm>
          <a:prstGeom prst="rect">
            <a:avLst/>
          </a:prstGeom>
        </p:spPr>
        <p:txBody>
          <a:bodyPr lIns="91363" tIns="45681" rIns="91363" bIns="45681"/>
          <a:lstStyle/>
          <a:p>
            <a:r>
              <a:rPr lang="en-US"/>
              <a:t>Click to edit Master title style</a:t>
            </a:r>
          </a:p>
        </p:txBody>
      </p:sp>
    </p:spTree>
    <p:extLst>
      <p:ext uri="{BB962C8B-B14F-4D97-AF65-F5344CB8AC3E}">
        <p14:creationId xmlns:p14="http://schemas.microsoft.com/office/powerpoint/2010/main" val="13390865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aphicFrame>
        <p:nvGraphicFramePr>
          <p:cNvPr id="4" name="Object 6" hidden="1">
            <a:extLst>
              <a:ext uri="{FF2B5EF4-FFF2-40B4-BE49-F238E27FC236}">
                <a16:creationId xmlns:a16="http://schemas.microsoft.com/office/drawing/2014/main" id="{05C75169-72BE-4CE7-87CD-4F5F7B4FE4EF}"/>
              </a:ext>
            </a:extLst>
          </p:cNvPr>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4610" name="think-cell Slide" r:id="rId4" imgW="38100" imgH="38100" progId="TCLayout.ActiveDocument.1">
                  <p:embed/>
                </p:oleObj>
              </mc:Choice>
              <mc:Fallback>
                <p:oleObj name="think-cell Slide" r:id="rId4" imgW="38100" imgH="38100" progId="TCLayout.ActiveDocument.1">
                  <p:embed/>
                  <p:pic>
                    <p:nvPicPr>
                      <p:cNvPr id="102402" name="Object 6" hidden="1">
                        <a:extLst>
                          <a:ext uri="{FF2B5EF4-FFF2-40B4-BE49-F238E27FC236}">
                            <a16:creationId xmlns:a16="http://schemas.microsoft.com/office/drawing/2014/main" id="{F0C24620-8747-44BE-871A-A5B59E656D9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5" name="TextBox 4">
            <a:extLst>
              <a:ext uri="{FF2B5EF4-FFF2-40B4-BE49-F238E27FC236}">
                <a16:creationId xmlns:a16="http://schemas.microsoft.com/office/drawing/2014/main" id="{510C9BD3-376D-4BD1-BA7E-7E6A3006B501}"/>
              </a:ext>
            </a:extLst>
          </p:cNvPr>
          <p:cNvSpPr txBox="1"/>
          <p:nvPr userDrawn="1"/>
        </p:nvSpPr>
        <p:spPr>
          <a:xfrm>
            <a:off x="0" y="6446838"/>
            <a:ext cx="12192000" cy="323850"/>
          </a:xfrm>
          <a:prstGeom prst="rect">
            <a:avLst/>
          </a:prstGeom>
          <a:solidFill>
            <a:schemeClr val="accent6">
              <a:lumMod val="50000"/>
            </a:schemeClr>
          </a:solidFill>
        </p:spPr>
        <p:style>
          <a:lnRef idx="0">
            <a:scrgbClr r="0" g="0" b="0"/>
          </a:lnRef>
          <a:fillRef idx="1002">
            <a:schemeClr val="lt1"/>
          </a:fillRef>
          <a:effectRef idx="0">
            <a:scrgbClr r="0" g="0" b="0"/>
          </a:effectRef>
          <a:fontRef idx="major"/>
        </p:style>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en-US" altLang="en-US" sz="1500">
                <a:solidFill>
                  <a:srgbClr val="FFFFFF"/>
                </a:solidFill>
                <a:latin typeface="Calibri Light" panose="020F0302020204030204" pitchFamily="34" charset="0"/>
              </a:rPr>
              <a:t>NPHCDA – National Primary Health Care Development Agency</a:t>
            </a:r>
          </a:p>
        </p:txBody>
      </p:sp>
      <p:pic>
        <p:nvPicPr>
          <p:cNvPr id="6" name="Picture 8">
            <a:extLst>
              <a:ext uri="{FF2B5EF4-FFF2-40B4-BE49-F238E27FC236}">
                <a16:creationId xmlns:a16="http://schemas.microsoft.com/office/drawing/2014/main" id="{6E9B0334-F345-47F6-92D1-7C0D530FCC40}"/>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0" y="0"/>
            <a:ext cx="1009650" cy="857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9">
            <a:extLst>
              <a:ext uri="{FF2B5EF4-FFF2-40B4-BE49-F238E27FC236}">
                <a16:creationId xmlns:a16="http://schemas.microsoft.com/office/drawing/2014/main" id="{14078AFC-ADDC-4D6B-B5FD-9068B88BF404}"/>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1191875" y="0"/>
            <a:ext cx="1000125"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8" name="Date Placeholder 3">
            <a:extLst>
              <a:ext uri="{FF2B5EF4-FFF2-40B4-BE49-F238E27FC236}">
                <a16:creationId xmlns:a16="http://schemas.microsoft.com/office/drawing/2014/main" id="{B7A956F3-3862-41EB-81DF-DCFF24D4D91C}"/>
              </a:ext>
            </a:extLst>
          </p:cNvPr>
          <p:cNvSpPr>
            <a:spLocks noGrp="1"/>
          </p:cNvSpPr>
          <p:nvPr>
            <p:ph type="dt" sz="half" idx="10"/>
          </p:nvPr>
        </p:nvSpPr>
        <p:spPr/>
        <p:txBody>
          <a:bodyPr/>
          <a:lstStyle>
            <a:lvl1pPr>
              <a:defRPr sz="1800">
                <a:solidFill>
                  <a:srgbClr val="000000"/>
                </a:solidFill>
                <a:latin typeface="Candara" panose="020E0502030303020204" pitchFamily="34" charset="0"/>
              </a:defRPr>
            </a:lvl1pPr>
          </a:lstStyle>
          <a:p>
            <a:fld id="{EC1F1A80-EDED-4387-8DD2-5756C944902E}" type="datetime1">
              <a:rPr lang="en-US" altLang="en-US"/>
              <a:pPr/>
              <a:t>7/21/2022</a:t>
            </a:fld>
            <a:endParaRPr lang="en-US" altLang="en-US"/>
          </a:p>
        </p:txBody>
      </p:sp>
      <p:sp>
        <p:nvSpPr>
          <p:cNvPr id="9" name="Footer Placeholder 4">
            <a:extLst>
              <a:ext uri="{FF2B5EF4-FFF2-40B4-BE49-F238E27FC236}">
                <a16:creationId xmlns:a16="http://schemas.microsoft.com/office/drawing/2014/main" id="{E41B18FB-4C9A-4422-BF57-D9699D657525}"/>
              </a:ext>
            </a:extLst>
          </p:cNvPr>
          <p:cNvSpPr>
            <a:spLocks noGrp="1"/>
          </p:cNvSpPr>
          <p:nvPr>
            <p:ph type="ftr" sz="quarter" idx="11"/>
          </p:nvPr>
        </p:nvSpPr>
        <p:spPr/>
        <p:txBody>
          <a:bodyPr/>
          <a:lstStyle>
            <a:lvl1pPr>
              <a:defRPr sz="1800">
                <a:solidFill>
                  <a:prstClr val="black"/>
                </a:solidFill>
                <a:latin typeface="Candara" panose="020E0502030303020204"/>
              </a:defRPr>
            </a:lvl1pPr>
          </a:lstStyle>
          <a:p>
            <a:pPr>
              <a:defRPr/>
            </a:pPr>
            <a:endParaRPr lang="en-US"/>
          </a:p>
        </p:txBody>
      </p:sp>
      <p:sp>
        <p:nvSpPr>
          <p:cNvPr id="10" name="Slide Number Placeholder 5">
            <a:extLst>
              <a:ext uri="{FF2B5EF4-FFF2-40B4-BE49-F238E27FC236}">
                <a16:creationId xmlns:a16="http://schemas.microsoft.com/office/drawing/2014/main" id="{32D913AE-767B-4C66-BF75-9A26E94ACB3A}"/>
              </a:ext>
            </a:extLst>
          </p:cNvPr>
          <p:cNvSpPr>
            <a:spLocks noGrp="1"/>
          </p:cNvSpPr>
          <p:nvPr>
            <p:ph type="sldNum" sz="quarter" idx="12"/>
          </p:nvPr>
        </p:nvSpPr>
        <p:spPr/>
        <p:txBody>
          <a:bodyPr/>
          <a:lstStyle>
            <a:lvl1pPr>
              <a:defRPr sz="1800">
                <a:solidFill>
                  <a:srgbClr val="000000"/>
                </a:solidFill>
                <a:latin typeface="Candara" panose="020E0502030303020204" pitchFamily="34" charset="0"/>
              </a:defRPr>
            </a:lvl1pPr>
          </a:lstStyle>
          <a:p>
            <a:fld id="{5CF5AFCC-C76C-4BB2-86E6-9E50497AA3E3}" type="slidenum">
              <a:rPr lang="en-US" altLang="en-US"/>
              <a:pPr/>
              <a:t>‹#›</a:t>
            </a:fld>
            <a:endParaRPr lang="en-US" altLang="en-US"/>
          </a:p>
        </p:txBody>
      </p:sp>
    </p:spTree>
    <p:extLst>
      <p:ext uri="{BB962C8B-B14F-4D97-AF65-F5344CB8AC3E}">
        <p14:creationId xmlns:p14="http://schemas.microsoft.com/office/powerpoint/2010/main" val="340047704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3_Title and Content">
    <p:spTree>
      <p:nvGrpSpPr>
        <p:cNvPr id="1" name=""/>
        <p:cNvGrpSpPr/>
        <p:nvPr/>
      </p:nvGrpSpPr>
      <p:grpSpPr>
        <a:xfrm>
          <a:off x="0" y="0"/>
          <a:ext cx="0" cy="0"/>
          <a:chOff x="0" y="0"/>
          <a:chExt cx="0" cy="0"/>
        </a:xfrm>
      </p:grpSpPr>
      <p:graphicFrame>
        <p:nvGraphicFramePr>
          <p:cNvPr id="4" name="Object 14" hidden="1">
            <a:extLst>
              <a:ext uri="{FF2B5EF4-FFF2-40B4-BE49-F238E27FC236}">
                <a16:creationId xmlns:a16="http://schemas.microsoft.com/office/drawing/2014/main" id="{EF8F98D0-3496-4D59-A783-A2E3EB33DD11}"/>
              </a:ext>
            </a:extLst>
          </p:cNvPr>
          <p:cNvGraphicFramePr>
            <a:graphicFrameLocks noChangeAspect="1"/>
          </p:cNvGraphicFramePr>
          <p:nvPr>
            <p:custDataLst>
              <p:tags r:id="rId2"/>
            </p:custDataLst>
          </p:nvPr>
        </p:nvGraphicFramePr>
        <p:xfrm>
          <a:off x="1588" y="1588"/>
          <a:ext cx="3175" cy="1587"/>
        </p:xfrm>
        <a:graphic>
          <a:graphicData uri="http://schemas.openxmlformats.org/presentationml/2006/ole">
            <mc:AlternateContent xmlns:mc="http://schemas.openxmlformats.org/markup-compatibility/2006">
              <mc:Choice xmlns:v="urn:schemas-microsoft-com:vml" Requires="v">
                <p:oleObj spid="_x0000_s484354" name="think-cell Slide" r:id="rId6" imgW="38100" imgH="38100" progId="TCLayout.ActiveDocument.1">
                  <p:embed/>
                </p:oleObj>
              </mc:Choice>
              <mc:Fallback>
                <p:oleObj name="think-cell Slide" r:id="rId6" imgW="38100" imgH="38100" progId="TCLayout.ActiveDocument.1">
                  <p:embed/>
                  <p:pic>
                    <p:nvPicPr>
                      <p:cNvPr id="158722" name="Object 14" hidden="1">
                        <a:extLst>
                          <a:ext uri="{FF2B5EF4-FFF2-40B4-BE49-F238E27FC236}">
                            <a16:creationId xmlns:a16="http://schemas.microsoft.com/office/drawing/2014/main" id="{BEFFA5A3-80CD-435A-8DB1-FF158C9A85C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88" y="1588"/>
                        <a:ext cx="3175" cy="15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5" name="Rectangle 2" hidden="1">
            <a:extLst>
              <a:ext uri="{FF2B5EF4-FFF2-40B4-BE49-F238E27FC236}">
                <a16:creationId xmlns:a16="http://schemas.microsoft.com/office/drawing/2014/main" id="{6F3B84D4-FB48-4804-B94F-30298E8EE448}"/>
              </a:ext>
            </a:extLst>
          </p:cNvPr>
          <p:cNvSpPr>
            <a:spLocks noChangeArrowheads="1"/>
          </p:cNvSpPr>
          <p:nvPr userDrawn="1">
            <p:custDataLst>
              <p:tags r:id="rId3"/>
            </p:custDataLst>
          </p:nvPr>
        </p:nvSpPr>
        <p:spPr bwMode="auto">
          <a:xfrm>
            <a:off x="0" y="0"/>
            <a:ext cx="158750" cy="158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en-US" altLang="x-none" sz="2400" b="1">
              <a:solidFill>
                <a:srgbClr val="000000"/>
              </a:solidFill>
              <a:latin typeface="Calibri" panose="020F0502020204030204" pitchFamily="34" charset="0"/>
              <a:ea typeface="+mn-ea"/>
              <a:sym typeface="Calibri" panose="020F0502020204030204" pitchFamily="34" charset="0"/>
            </a:endParaRPr>
          </a:p>
        </p:txBody>
      </p:sp>
      <p:sp>
        <p:nvSpPr>
          <p:cNvPr id="6" name="Rectangle 1">
            <a:extLst>
              <a:ext uri="{FF2B5EF4-FFF2-40B4-BE49-F238E27FC236}">
                <a16:creationId xmlns:a16="http://schemas.microsoft.com/office/drawing/2014/main" id="{F5CF4313-24EB-4519-9B1D-A6DB9750A14E}"/>
              </a:ext>
            </a:extLst>
          </p:cNvPr>
          <p:cNvSpPr>
            <a:spLocks noChangeArrowheads="1"/>
          </p:cNvSpPr>
          <p:nvPr/>
        </p:nvSpPr>
        <p:spPr bwMode="auto">
          <a:xfrm>
            <a:off x="0" y="914400"/>
            <a:ext cx="11988800" cy="152400"/>
          </a:xfrm>
          <a:prstGeom prst="rect">
            <a:avLst/>
          </a:prstGeom>
          <a:solidFill>
            <a:srgbClr val="008753"/>
          </a:solidFill>
          <a:ln>
            <a:noFill/>
          </a:ln>
          <a:extLst>
            <a:ext uri="{91240B29-F687-4f45-9708-019B960494DF}">
              <a14:hiddenLine xmlns:a14="http://schemas.microsoft.com/office/drawing/2010/main" xmlns="" w="9525" algn="ctr">
                <a:solidFill>
                  <a:srgbClr val="000000"/>
                </a:solidFill>
                <a:round/>
                <a:headEnd/>
                <a:tailEnd/>
              </a14:hiddenLine>
            </a:ext>
          </a:extLst>
        </p:spPr>
        <p:txBody>
          <a:bodyPr lIns="68580" tIns="34290" rIns="68580" bIns="3429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endParaRPr lang="en-US" altLang="x-none" b="1">
              <a:solidFill>
                <a:srgbClr val="000000"/>
              </a:solidFill>
              <a:latin typeface="Verdana" panose="020B0604030504040204" pitchFamily="34" charset="0"/>
            </a:endParaRPr>
          </a:p>
        </p:txBody>
      </p:sp>
      <p:sp>
        <p:nvSpPr>
          <p:cNvPr id="7" name="Isosceles Triangle 10">
            <a:extLst>
              <a:ext uri="{FF2B5EF4-FFF2-40B4-BE49-F238E27FC236}">
                <a16:creationId xmlns:a16="http://schemas.microsoft.com/office/drawing/2014/main" id="{F8AEC716-7609-48DA-A5B4-06123EE45493}"/>
              </a:ext>
            </a:extLst>
          </p:cNvPr>
          <p:cNvSpPr>
            <a:spLocks noChangeArrowheads="1"/>
          </p:cNvSpPr>
          <p:nvPr/>
        </p:nvSpPr>
        <p:spPr bwMode="auto">
          <a:xfrm>
            <a:off x="11860213" y="914400"/>
            <a:ext cx="252412" cy="190500"/>
          </a:xfrm>
          <a:prstGeom prst="triangle">
            <a:avLst>
              <a:gd name="adj" fmla="val 50000"/>
            </a:avLst>
          </a:prstGeom>
          <a:solidFill>
            <a:schemeClr val="bg1"/>
          </a:solidFill>
          <a:ln>
            <a:noFill/>
          </a:ln>
          <a:extLst>
            <a:ext uri="{91240B29-F687-4f45-9708-019B960494DF}">
              <a14:hiddenLine xmlns:a14="http://schemas.microsoft.com/office/drawing/2010/main" xmlns="" w="9525" algn="ctr">
                <a:solidFill>
                  <a:srgbClr val="000000"/>
                </a:solidFill>
                <a:round/>
                <a:headEnd/>
                <a:tailEnd/>
              </a14:hiddenLine>
            </a:ext>
          </a:extLst>
        </p:spPr>
        <p:txBody>
          <a:bodyPr lIns="68580" tIns="34290" rIns="68580" bIns="3429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endParaRPr lang="en-US" altLang="x-none" b="1" baseline="30000">
              <a:solidFill>
                <a:srgbClr val="000000"/>
              </a:solidFill>
              <a:latin typeface="Verdana" panose="020B0604030504040204" pitchFamily="34" charset="0"/>
            </a:endParaRPr>
          </a:p>
        </p:txBody>
      </p:sp>
      <p:cxnSp>
        <p:nvCxnSpPr>
          <p:cNvPr id="8" name="Straight Connector 13">
            <a:extLst>
              <a:ext uri="{FF2B5EF4-FFF2-40B4-BE49-F238E27FC236}">
                <a16:creationId xmlns:a16="http://schemas.microsoft.com/office/drawing/2014/main" id="{092FD287-0949-4F5D-8FB7-8DC5EAA0A1BA}"/>
              </a:ext>
            </a:extLst>
          </p:cNvPr>
          <p:cNvCxnSpPr>
            <a:cxnSpLocks noChangeShapeType="1"/>
          </p:cNvCxnSpPr>
          <p:nvPr/>
        </p:nvCxnSpPr>
        <p:spPr bwMode="auto">
          <a:xfrm>
            <a:off x="0" y="6577013"/>
            <a:ext cx="10972800" cy="0"/>
          </a:xfrm>
          <a:prstGeom prst="line">
            <a:avLst/>
          </a:prstGeom>
          <a:noFill/>
          <a:ln w="12700">
            <a:solidFill>
              <a:schemeClr val="bg2"/>
            </a:solidFill>
            <a:round/>
            <a:headEnd/>
            <a:tailEnd/>
          </a:ln>
          <a:extLst>
            <a:ext uri="{909E8E84-426E-40dd-AFC4-6F175D3DCCD1}">
              <a14:hiddenFill xmlns:a14="http://schemas.microsoft.com/office/drawing/2010/main" xmlns="">
                <a:noFill/>
              </a14:hiddenFill>
            </a:ext>
          </a:extLst>
        </p:spPr>
      </p:cxnSp>
      <p:pic>
        <p:nvPicPr>
          <p:cNvPr id="9" name="Picture 11">
            <a:extLst>
              <a:ext uri="{FF2B5EF4-FFF2-40B4-BE49-F238E27FC236}">
                <a16:creationId xmlns:a16="http://schemas.microsoft.com/office/drawing/2014/main" id="{1AFE74AC-F3D2-430D-8DE5-35693362D5A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490325" y="6272213"/>
            <a:ext cx="615950" cy="5349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Rectangle 15">
            <a:extLst>
              <a:ext uri="{FF2B5EF4-FFF2-40B4-BE49-F238E27FC236}">
                <a16:creationId xmlns:a16="http://schemas.microsoft.com/office/drawing/2014/main" id="{06678771-27BA-4391-8DB2-8B389AF81B23}"/>
              </a:ext>
            </a:extLst>
          </p:cNvPr>
          <p:cNvSpPr>
            <a:spLocks noChangeArrowheads="1"/>
          </p:cNvSpPr>
          <p:nvPr/>
        </p:nvSpPr>
        <p:spPr bwMode="auto">
          <a:xfrm>
            <a:off x="0" y="914400"/>
            <a:ext cx="11988800" cy="152400"/>
          </a:xfrm>
          <a:prstGeom prst="rect">
            <a:avLst/>
          </a:prstGeom>
          <a:solidFill>
            <a:srgbClr val="008753"/>
          </a:solidFill>
          <a:ln>
            <a:noFill/>
          </a:ln>
          <a:extLst>
            <a:ext uri="{91240B29-F687-4f45-9708-019B960494DF}">
              <a14:hiddenLine xmlns:a14="http://schemas.microsoft.com/office/drawing/2010/main" xmlns="" w="9525" algn="ctr">
                <a:solidFill>
                  <a:srgbClr val="000000"/>
                </a:solidFill>
                <a:round/>
                <a:headEnd/>
                <a:tailEnd/>
              </a14:hiddenLine>
            </a:ext>
          </a:extLst>
        </p:spPr>
        <p:txBody>
          <a:bodyPr lIns="68580" tIns="34290" rIns="68580" bIns="3429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endParaRPr lang="en-US" altLang="x-none" b="1">
              <a:solidFill>
                <a:srgbClr val="000000"/>
              </a:solidFill>
              <a:latin typeface="Verdana" panose="020B0604030504040204" pitchFamily="34" charset="0"/>
            </a:endParaRPr>
          </a:p>
        </p:txBody>
      </p:sp>
      <p:sp>
        <p:nvSpPr>
          <p:cNvPr id="11" name="Isosceles Triangle 16">
            <a:extLst>
              <a:ext uri="{FF2B5EF4-FFF2-40B4-BE49-F238E27FC236}">
                <a16:creationId xmlns:a16="http://schemas.microsoft.com/office/drawing/2014/main" id="{C8F7ECDE-8EF0-48B8-8A2C-CD4C498A82C6}"/>
              </a:ext>
            </a:extLst>
          </p:cNvPr>
          <p:cNvSpPr>
            <a:spLocks noChangeArrowheads="1"/>
          </p:cNvSpPr>
          <p:nvPr/>
        </p:nvSpPr>
        <p:spPr bwMode="auto">
          <a:xfrm>
            <a:off x="11860213" y="914400"/>
            <a:ext cx="252412" cy="190500"/>
          </a:xfrm>
          <a:prstGeom prst="triangle">
            <a:avLst>
              <a:gd name="adj" fmla="val 50000"/>
            </a:avLst>
          </a:prstGeom>
          <a:solidFill>
            <a:schemeClr val="bg1"/>
          </a:solidFill>
          <a:ln>
            <a:noFill/>
          </a:ln>
          <a:extLst>
            <a:ext uri="{91240B29-F687-4f45-9708-019B960494DF}">
              <a14:hiddenLine xmlns:a14="http://schemas.microsoft.com/office/drawing/2010/main" xmlns="" w="9525" algn="ctr">
                <a:solidFill>
                  <a:srgbClr val="000000"/>
                </a:solidFill>
                <a:round/>
                <a:headEnd/>
                <a:tailEnd/>
              </a14:hiddenLine>
            </a:ext>
          </a:extLst>
        </p:spPr>
        <p:txBody>
          <a:bodyPr lIns="68580" tIns="34290" rIns="68580" bIns="3429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endParaRPr lang="en-US" altLang="x-none" b="1" baseline="30000">
              <a:solidFill>
                <a:srgbClr val="000000"/>
              </a:solidFill>
              <a:latin typeface="Verdana" panose="020B0604030504040204" pitchFamily="34" charset="0"/>
            </a:endParaRPr>
          </a:p>
        </p:txBody>
      </p:sp>
      <p:cxnSp>
        <p:nvCxnSpPr>
          <p:cNvPr id="12" name="Straight Connector 17">
            <a:extLst>
              <a:ext uri="{FF2B5EF4-FFF2-40B4-BE49-F238E27FC236}">
                <a16:creationId xmlns:a16="http://schemas.microsoft.com/office/drawing/2014/main" id="{2BADB776-DD7D-40EA-8106-EB8D8647D795}"/>
              </a:ext>
            </a:extLst>
          </p:cNvPr>
          <p:cNvCxnSpPr>
            <a:cxnSpLocks noChangeShapeType="1"/>
          </p:cNvCxnSpPr>
          <p:nvPr/>
        </p:nvCxnSpPr>
        <p:spPr bwMode="auto">
          <a:xfrm>
            <a:off x="0" y="6577013"/>
            <a:ext cx="10972800" cy="0"/>
          </a:xfrm>
          <a:prstGeom prst="line">
            <a:avLst/>
          </a:prstGeom>
          <a:noFill/>
          <a:ln w="12700">
            <a:solidFill>
              <a:schemeClr val="bg2"/>
            </a:solidFill>
            <a:round/>
            <a:headEnd/>
            <a:tailEnd/>
          </a:ln>
          <a:extLst>
            <a:ext uri="{909E8E84-426E-40dd-AFC4-6F175D3DCCD1}">
              <a14:hiddenFill xmlns:a14="http://schemas.microsoft.com/office/drawing/2010/main" xmlns="">
                <a:noFill/>
              </a14:hiddenFill>
            </a:ext>
          </a:extLst>
        </p:spPr>
      </p:cxnSp>
      <p:graphicFrame>
        <p:nvGraphicFramePr>
          <p:cNvPr id="13" name="Object 18" hidden="1">
            <a:extLst>
              <a:ext uri="{FF2B5EF4-FFF2-40B4-BE49-F238E27FC236}">
                <a16:creationId xmlns:a16="http://schemas.microsoft.com/office/drawing/2014/main" id="{743B10D7-9063-4E6E-A624-DE7DABA89E16}"/>
              </a:ext>
            </a:extLst>
          </p:cNvPr>
          <p:cNvGraphicFramePr>
            <a:graphicFrameLocks noChangeAspect="1"/>
          </p:cNvGraphicFramePr>
          <p:nvPr userDrawn="1">
            <p:custDataLst>
              <p:tags r:id="rId4"/>
            </p:custDataLst>
          </p:nvPr>
        </p:nvGraphicFramePr>
        <p:xfrm>
          <a:off x="1588" y="1588"/>
          <a:ext cx="3175" cy="1587"/>
        </p:xfrm>
        <a:graphic>
          <a:graphicData uri="http://schemas.openxmlformats.org/presentationml/2006/ole">
            <mc:AlternateContent xmlns:mc="http://schemas.openxmlformats.org/markup-compatibility/2006">
              <mc:Choice xmlns:v="urn:schemas-microsoft-com:vml" Requires="v">
                <p:oleObj spid="_x0000_s484355" name="think-cell Slide" r:id="rId9" imgW="38100" imgH="38100" progId="TCLayout.ActiveDocument.1">
                  <p:embed/>
                </p:oleObj>
              </mc:Choice>
              <mc:Fallback>
                <p:oleObj name="think-cell Slide" r:id="rId9" imgW="38100" imgH="38100" progId="TCLayout.ActiveDocument.1">
                  <p:embed/>
                  <p:pic>
                    <p:nvPicPr>
                      <p:cNvPr id="158731" name="Object 18" hidden="1">
                        <a:extLst>
                          <a:ext uri="{FF2B5EF4-FFF2-40B4-BE49-F238E27FC236}">
                            <a16:creationId xmlns:a16="http://schemas.microsoft.com/office/drawing/2014/main" id="{63551C3B-C2C6-40B1-BD67-9D9DDFC25E5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588" y="1588"/>
                        <a:ext cx="3175" cy="15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14" name="Rectangle 280">
            <a:extLst>
              <a:ext uri="{FF2B5EF4-FFF2-40B4-BE49-F238E27FC236}">
                <a16:creationId xmlns:a16="http://schemas.microsoft.com/office/drawing/2014/main" id="{95C4007C-E537-40E6-B922-CF0A31C95A88}"/>
              </a:ext>
            </a:extLst>
          </p:cNvPr>
          <p:cNvSpPr txBox="1">
            <a:spLocks noChangeArrowheads="1"/>
          </p:cNvSpPr>
          <p:nvPr userDrawn="1"/>
        </p:nvSpPr>
        <p:spPr bwMode="gray">
          <a:xfrm>
            <a:off x="11799888" y="6634163"/>
            <a:ext cx="260350" cy="152400"/>
          </a:xfrm>
          <a:prstGeom prst="rect">
            <a:avLst/>
          </a:prstGeom>
          <a:noFill/>
          <a:ln w="9525">
            <a:noFill/>
            <a:miter lim="800000"/>
            <a:headEnd/>
            <a:tailEnd/>
          </a:ln>
          <a:effectLst/>
        </p:spPr>
        <p:txBody>
          <a:bodyPr wrap="none" lIns="0" tIns="0" rIns="0" bIns="0"/>
          <a:lstStyle>
            <a:lvl1pPr defTabSz="912813">
              <a:defRPr sz="2400">
                <a:solidFill>
                  <a:schemeClr val="tx1"/>
                </a:solidFill>
                <a:latin typeface="Arial" panose="020B0604020202020204" pitchFamily="34" charset="0"/>
                <a:ea typeface="MS PGothic" panose="020B0600070205080204" pitchFamily="34" charset="-128"/>
              </a:defRPr>
            </a:lvl1pPr>
            <a:lvl2pPr marL="742950" indent="-285750" defTabSz="912813">
              <a:defRPr sz="2400">
                <a:solidFill>
                  <a:schemeClr val="tx1"/>
                </a:solidFill>
                <a:latin typeface="Arial" panose="020B0604020202020204" pitchFamily="34" charset="0"/>
                <a:ea typeface="MS PGothic" panose="020B0600070205080204" pitchFamily="34" charset="-128"/>
              </a:defRPr>
            </a:lvl2pPr>
            <a:lvl3pPr marL="1143000" indent="-228600" defTabSz="912813">
              <a:defRPr sz="2400">
                <a:solidFill>
                  <a:schemeClr val="tx1"/>
                </a:solidFill>
                <a:latin typeface="Arial" panose="020B0604020202020204" pitchFamily="34" charset="0"/>
                <a:ea typeface="MS PGothic" panose="020B0600070205080204" pitchFamily="34" charset="-128"/>
              </a:defRPr>
            </a:lvl3pPr>
            <a:lvl4pPr marL="1600200" indent="-228600" defTabSz="912813">
              <a:defRPr sz="2400">
                <a:solidFill>
                  <a:schemeClr val="tx1"/>
                </a:solidFill>
                <a:latin typeface="Arial" panose="020B0604020202020204" pitchFamily="34" charset="0"/>
                <a:ea typeface="MS PGothic" panose="020B0600070205080204" pitchFamily="34" charset="-128"/>
              </a:defRPr>
            </a:lvl4pPr>
            <a:lvl5pPr marL="2057400" indent="-228600" defTabSz="912813">
              <a:defRPr sz="2400">
                <a:solidFill>
                  <a:schemeClr val="tx1"/>
                </a:solidFill>
                <a:latin typeface="Arial" panose="020B0604020202020204" pitchFamily="34" charset="0"/>
                <a:ea typeface="MS PGothic" panose="020B0600070205080204" pitchFamily="34" charset="-128"/>
              </a:defRPr>
            </a:lvl5pPr>
            <a:lvl6pPr marL="2514600" indent="-228600" defTabSz="9128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128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128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128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5D52A596-0245-4933-AED4-CDE3E30A894D}" type="slidenum">
              <a:rPr lang="en-GB" altLang="en-US" sz="1000">
                <a:solidFill>
                  <a:srgbClr val="000000"/>
                </a:solidFill>
                <a:cs typeface="Arial" panose="020B0604020202020204" pitchFamily="34" charset="0"/>
              </a:rPr>
              <a:pPr/>
              <a:t>‹#›</a:t>
            </a:fld>
            <a:r>
              <a:rPr lang="en-GB" altLang="en-US" sz="1000">
                <a:solidFill>
                  <a:srgbClr val="000000"/>
                </a:solidFill>
                <a:cs typeface="Arial" panose="020B0604020202020204" pitchFamily="34" charset="0"/>
              </a:rPr>
              <a:t> </a:t>
            </a:r>
          </a:p>
        </p:txBody>
      </p:sp>
      <p:pic>
        <p:nvPicPr>
          <p:cNvPr id="15" name="Picture 9" descr="http://vaccines.procon.org/files/1-vaccines-images/vaccine_syringe_vials.jpg">
            <a:extLst>
              <a:ext uri="{FF2B5EF4-FFF2-40B4-BE49-F238E27FC236}">
                <a16:creationId xmlns:a16="http://schemas.microsoft.com/office/drawing/2014/main" id="{9C6AF807-E2C9-4E88-87EA-07735E9A7138}"/>
              </a:ext>
            </a:extLst>
          </p:cNvPr>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10477500" y="5843588"/>
            <a:ext cx="1449388" cy="757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2098639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6_Title Only">
    <p:spTree>
      <p:nvGrpSpPr>
        <p:cNvPr id="1" name=""/>
        <p:cNvGrpSpPr/>
        <p:nvPr/>
      </p:nvGrpSpPr>
      <p:grpSpPr>
        <a:xfrm>
          <a:off x="0" y="0"/>
          <a:ext cx="0" cy="0"/>
          <a:chOff x="0" y="0"/>
          <a:chExt cx="0" cy="0"/>
        </a:xfrm>
      </p:grpSpPr>
      <p:graphicFrame>
        <p:nvGraphicFramePr>
          <p:cNvPr id="3" name="Object 14" hidden="1">
            <a:extLst>
              <a:ext uri="{FF2B5EF4-FFF2-40B4-BE49-F238E27FC236}">
                <a16:creationId xmlns:a16="http://schemas.microsoft.com/office/drawing/2014/main" id="{DB920060-D6AB-41BB-8952-4E4CA47752E1}"/>
              </a:ext>
            </a:extLst>
          </p:cNvPr>
          <p:cNvGraphicFramePr>
            <a:graphicFrameLocks noChangeAspect="1"/>
          </p:cNvGraphicFramePr>
          <p:nvPr>
            <p:custDataLst>
              <p:tags r:id="rId2"/>
            </p:custDataLst>
          </p:nvPr>
        </p:nvGraphicFramePr>
        <p:xfrm>
          <a:off x="1588" y="1588"/>
          <a:ext cx="3175" cy="1587"/>
        </p:xfrm>
        <a:graphic>
          <a:graphicData uri="http://schemas.openxmlformats.org/presentationml/2006/ole">
            <mc:AlternateContent xmlns:mc="http://schemas.openxmlformats.org/markup-compatibility/2006">
              <mc:Choice xmlns:v="urn:schemas-microsoft-com:vml" Requires="v">
                <p:oleObj spid="_x0000_s485378" name="think-cell Slide" r:id="rId6" imgW="38100" imgH="38100" progId="TCLayout.ActiveDocument.1">
                  <p:embed/>
                </p:oleObj>
              </mc:Choice>
              <mc:Fallback>
                <p:oleObj name="think-cell Slide" r:id="rId6" imgW="38100" imgH="38100" progId="TCLayout.ActiveDocument.1">
                  <p:embed/>
                  <p:pic>
                    <p:nvPicPr>
                      <p:cNvPr id="159746" name="Object 14" hidden="1">
                        <a:extLst>
                          <a:ext uri="{FF2B5EF4-FFF2-40B4-BE49-F238E27FC236}">
                            <a16:creationId xmlns:a16="http://schemas.microsoft.com/office/drawing/2014/main" id="{75BCB85A-5E8A-4376-B7A9-C8A6410CB31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88" y="1588"/>
                        <a:ext cx="3175" cy="15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4" name="Rectangle 2" hidden="1">
            <a:extLst>
              <a:ext uri="{FF2B5EF4-FFF2-40B4-BE49-F238E27FC236}">
                <a16:creationId xmlns:a16="http://schemas.microsoft.com/office/drawing/2014/main" id="{DA89C7B4-A0A1-4D90-9694-043ED62F9EEE}"/>
              </a:ext>
            </a:extLst>
          </p:cNvPr>
          <p:cNvSpPr>
            <a:spLocks noChangeArrowheads="1"/>
          </p:cNvSpPr>
          <p:nvPr userDrawn="1">
            <p:custDataLst>
              <p:tags r:id="rId3"/>
            </p:custDataLst>
          </p:nvPr>
        </p:nvSpPr>
        <p:spPr bwMode="auto">
          <a:xfrm>
            <a:off x="0" y="0"/>
            <a:ext cx="158750" cy="158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en-US" altLang="x-none" sz="2400" b="1">
              <a:solidFill>
                <a:srgbClr val="000000"/>
              </a:solidFill>
              <a:latin typeface="Calibri" panose="020F0502020204030204" pitchFamily="34" charset="0"/>
              <a:ea typeface="+mn-ea"/>
              <a:sym typeface="Calibri" panose="020F0502020204030204" pitchFamily="34" charset="0"/>
            </a:endParaRPr>
          </a:p>
        </p:txBody>
      </p:sp>
      <p:sp>
        <p:nvSpPr>
          <p:cNvPr id="5" name="Rectangle 1">
            <a:extLst>
              <a:ext uri="{FF2B5EF4-FFF2-40B4-BE49-F238E27FC236}">
                <a16:creationId xmlns:a16="http://schemas.microsoft.com/office/drawing/2014/main" id="{7A3D165A-AD8E-47BE-8DB5-F66A3C2D39A8}"/>
              </a:ext>
            </a:extLst>
          </p:cNvPr>
          <p:cNvSpPr>
            <a:spLocks noChangeArrowheads="1"/>
          </p:cNvSpPr>
          <p:nvPr/>
        </p:nvSpPr>
        <p:spPr bwMode="auto">
          <a:xfrm>
            <a:off x="0" y="914400"/>
            <a:ext cx="11988800" cy="152400"/>
          </a:xfrm>
          <a:prstGeom prst="rect">
            <a:avLst/>
          </a:prstGeom>
          <a:solidFill>
            <a:srgbClr val="008753"/>
          </a:solidFill>
          <a:ln>
            <a:noFill/>
          </a:ln>
          <a:extLst>
            <a:ext uri="{91240B29-F687-4f45-9708-019B960494DF}">
              <a14:hiddenLine xmlns:a14="http://schemas.microsoft.com/office/drawing/2010/main" xmlns="" w="9525" algn="ctr">
                <a:solidFill>
                  <a:srgbClr val="000000"/>
                </a:solidFill>
                <a:round/>
                <a:headEnd/>
                <a:tailEnd/>
              </a14:hiddenLine>
            </a:ext>
          </a:extLst>
        </p:spPr>
        <p:txBody>
          <a:bodyPr lIns="68580" tIns="34290" rIns="68580" bIns="3429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endParaRPr lang="en-US" altLang="x-none" b="1">
              <a:solidFill>
                <a:srgbClr val="000000"/>
              </a:solidFill>
              <a:latin typeface="Verdana" panose="020B0604030504040204" pitchFamily="34" charset="0"/>
            </a:endParaRPr>
          </a:p>
        </p:txBody>
      </p:sp>
      <p:sp>
        <p:nvSpPr>
          <p:cNvPr id="6" name="Isosceles Triangle 10">
            <a:extLst>
              <a:ext uri="{FF2B5EF4-FFF2-40B4-BE49-F238E27FC236}">
                <a16:creationId xmlns:a16="http://schemas.microsoft.com/office/drawing/2014/main" id="{09EFC610-6433-4ACF-9036-634E4C476A32}"/>
              </a:ext>
            </a:extLst>
          </p:cNvPr>
          <p:cNvSpPr>
            <a:spLocks noChangeArrowheads="1"/>
          </p:cNvSpPr>
          <p:nvPr/>
        </p:nvSpPr>
        <p:spPr bwMode="auto">
          <a:xfrm>
            <a:off x="11860213" y="914400"/>
            <a:ext cx="252412" cy="190500"/>
          </a:xfrm>
          <a:prstGeom prst="triangle">
            <a:avLst>
              <a:gd name="adj" fmla="val 50000"/>
            </a:avLst>
          </a:prstGeom>
          <a:solidFill>
            <a:schemeClr val="bg1"/>
          </a:solidFill>
          <a:ln>
            <a:noFill/>
          </a:ln>
          <a:extLst>
            <a:ext uri="{91240B29-F687-4f45-9708-019B960494DF}">
              <a14:hiddenLine xmlns:a14="http://schemas.microsoft.com/office/drawing/2010/main" xmlns="" w="9525" algn="ctr">
                <a:solidFill>
                  <a:srgbClr val="000000"/>
                </a:solidFill>
                <a:round/>
                <a:headEnd/>
                <a:tailEnd/>
              </a14:hiddenLine>
            </a:ext>
          </a:extLst>
        </p:spPr>
        <p:txBody>
          <a:bodyPr lIns="68580" tIns="34290" rIns="68580" bIns="3429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endParaRPr lang="en-US" altLang="x-none" b="1" baseline="30000">
              <a:solidFill>
                <a:srgbClr val="000000"/>
              </a:solidFill>
              <a:latin typeface="Verdana" panose="020B0604030504040204" pitchFamily="34" charset="0"/>
            </a:endParaRPr>
          </a:p>
        </p:txBody>
      </p:sp>
      <p:cxnSp>
        <p:nvCxnSpPr>
          <p:cNvPr id="7" name="Straight Connector 13">
            <a:extLst>
              <a:ext uri="{FF2B5EF4-FFF2-40B4-BE49-F238E27FC236}">
                <a16:creationId xmlns:a16="http://schemas.microsoft.com/office/drawing/2014/main" id="{D3B9F1BD-2367-494F-B363-BD71176E71F6}"/>
              </a:ext>
            </a:extLst>
          </p:cNvPr>
          <p:cNvCxnSpPr>
            <a:cxnSpLocks noChangeShapeType="1"/>
          </p:cNvCxnSpPr>
          <p:nvPr/>
        </p:nvCxnSpPr>
        <p:spPr bwMode="auto">
          <a:xfrm>
            <a:off x="0" y="6577013"/>
            <a:ext cx="10972800" cy="0"/>
          </a:xfrm>
          <a:prstGeom prst="line">
            <a:avLst/>
          </a:prstGeom>
          <a:noFill/>
          <a:ln w="12700">
            <a:solidFill>
              <a:schemeClr val="bg2"/>
            </a:solidFill>
            <a:round/>
            <a:headEnd/>
            <a:tailEnd/>
          </a:ln>
          <a:extLst>
            <a:ext uri="{909E8E84-426E-40dd-AFC4-6F175D3DCCD1}">
              <a14:hiddenFill xmlns:a14="http://schemas.microsoft.com/office/drawing/2010/main" xmlns="">
                <a:noFill/>
              </a14:hiddenFill>
            </a:ext>
          </a:extLst>
        </p:spPr>
      </p:cxnSp>
      <p:pic>
        <p:nvPicPr>
          <p:cNvPr id="8" name="Picture 11">
            <a:extLst>
              <a:ext uri="{FF2B5EF4-FFF2-40B4-BE49-F238E27FC236}">
                <a16:creationId xmlns:a16="http://schemas.microsoft.com/office/drawing/2014/main" id="{533734A3-F3ED-4C3A-A6DC-EFC54BD5D0B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490325" y="6272213"/>
            <a:ext cx="615950" cy="5349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Rectangle 15">
            <a:extLst>
              <a:ext uri="{FF2B5EF4-FFF2-40B4-BE49-F238E27FC236}">
                <a16:creationId xmlns:a16="http://schemas.microsoft.com/office/drawing/2014/main" id="{7284BD8E-5EAD-462B-B877-EFED194849B2}"/>
              </a:ext>
            </a:extLst>
          </p:cNvPr>
          <p:cNvSpPr>
            <a:spLocks noChangeArrowheads="1"/>
          </p:cNvSpPr>
          <p:nvPr/>
        </p:nvSpPr>
        <p:spPr bwMode="auto">
          <a:xfrm>
            <a:off x="0" y="914400"/>
            <a:ext cx="11988800" cy="152400"/>
          </a:xfrm>
          <a:prstGeom prst="rect">
            <a:avLst/>
          </a:prstGeom>
          <a:solidFill>
            <a:srgbClr val="008753"/>
          </a:solidFill>
          <a:ln>
            <a:noFill/>
          </a:ln>
          <a:extLst>
            <a:ext uri="{91240B29-F687-4f45-9708-019B960494DF}">
              <a14:hiddenLine xmlns:a14="http://schemas.microsoft.com/office/drawing/2010/main" xmlns="" w="9525" algn="ctr">
                <a:solidFill>
                  <a:srgbClr val="000000"/>
                </a:solidFill>
                <a:round/>
                <a:headEnd/>
                <a:tailEnd/>
              </a14:hiddenLine>
            </a:ext>
          </a:extLst>
        </p:spPr>
        <p:txBody>
          <a:bodyPr lIns="68580" tIns="34290" rIns="68580" bIns="3429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endParaRPr lang="en-US" altLang="x-none" b="1">
              <a:solidFill>
                <a:srgbClr val="000000"/>
              </a:solidFill>
              <a:latin typeface="Verdana" panose="020B0604030504040204" pitchFamily="34" charset="0"/>
            </a:endParaRPr>
          </a:p>
        </p:txBody>
      </p:sp>
      <p:sp>
        <p:nvSpPr>
          <p:cNvPr id="10" name="Isosceles Triangle 16">
            <a:extLst>
              <a:ext uri="{FF2B5EF4-FFF2-40B4-BE49-F238E27FC236}">
                <a16:creationId xmlns:a16="http://schemas.microsoft.com/office/drawing/2014/main" id="{08EFCD56-EDB0-4693-A137-14D846D60CE3}"/>
              </a:ext>
            </a:extLst>
          </p:cNvPr>
          <p:cNvSpPr>
            <a:spLocks noChangeArrowheads="1"/>
          </p:cNvSpPr>
          <p:nvPr/>
        </p:nvSpPr>
        <p:spPr bwMode="auto">
          <a:xfrm>
            <a:off x="11860213" y="914400"/>
            <a:ext cx="252412" cy="190500"/>
          </a:xfrm>
          <a:prstGeom prst="triangle">
            <a:avLst>
              <a:gd name="adj" fmla="val 50000"/>
            </a:avLst>
          </a:prstGeom>
          <a:solidFill>
            <a:schemeClr val="bg1"/>
          </a:solidFill>
          <a:ln>
            <a:noFill/>
          </a:ln>
          <a:extLst>
            <a:ext uri="{91240B29-F687-4f45-9708-019B960494DF}">
              <a14:hiddenLine xmlns:a14="http://schemas.microsoft.com/office/drawing/2010/main" xmlns="" w="9525" algn="ctr">
                <a:solidFill>
                  <a:srgbClr val="000000"/>
                </a:solidFill>
                <a:round/>
                <a:headEnd/>
                <a:tailEnd/>
              </a14:hiddenLine>
            </a:ext>
          </a:extLst>
        </p:spPr>
        <p:txBody>
          <a:bodyPr lIns="68580" tIns="34290" rIns="68580" bIns="3429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endParaRPr lang="en-US" altLang="x-none" b="1" baseline="30000">
              <a:solidFill>
                <a:srgbClr val="000000"/>
              </a:solidFill>
              <a:latin typeface="Verdana" panose="020B0604030504040204" pitchFamily="34" charset="0"/>
            </a:endParaRPr>
          </a:p>
        </p:txBody>
      </p:sp>
      <p:cxnSp>
        <p:nvCxnSpPr>
          <p:cNvPr id="11" name="Straight Connector 17">
            <a:extLst>
              <a:ext uri="{FF2B5EF4-FFF2-40B4-BE49-F238E27FC236}">
                <a16:creationId xmlns:a16="http://schemas.microsoft.com/office/drawing/2014/main" id="{224F271A-F9F6-4251-8CCF-2F45B4E26CE0}"/>
              </a:ext>
            </a:extLst>
          </p:cNvPr>
          <p:cNvCxnSpPr>
            <a:cxnSpLocks noChangeShapeType="1"/>
          </p:cNvCxnSpPr>
          <p:nvPr/>
        </p:nvCxnSpPr>
        <p:spPr bwMode="auto">
          <a:xfrm>
            <a:off x="0" y="6577013"/>
            <a:ext cx="10972800" cy="0"/>
          </a:xfrm>
          <a:prstGeom prst="line">
            <a:avLst/>
          </a:prstGeom>
          <a:noFill/>
          <a:ln w="12700">
            <a:solidFill>
              <a:schemeClr val="bg2"/>
            </a:solidFill>
            <a:round/>
            <a:headEnd/>
            <a:tailEnd/>
          </a:ln>
          <a:extLst>
            <a:ext uri="{909E8E84-426E-40dd-AFC4-6F175D3DCCD1}">
              <a14:hiddenFill xmlns:a14="http://schemas.microsoft.com/office/drawing/2010/main" xmlns="">
                <a:noFill/>
              </a14:hiddenFill>
            </a:ext>
          </a:extLst>
        </p:spPr>
      </p:cxnSp>
      <p:graphicFrame>
        <p:nvGraphicFramePr>
          <p:cNvPr id="12" name="Object 18" hidden="1">
            <a:extLst>
              <a:ext uri="{FF2B5EF4-FFF2-40B4-BE49-F238E27FC236}">
                <a16:creationId xmlns:a16="http://schemas.microsoft.com/office/drawing/2014/main" id="{3221DEFF-601D-437D-A8EF-1438F79762DD}"/>
              </a:ext>
            </a:extLst>
          </p:cNvPr>
          <p:cNvGraphicFramePr>
            <a:graphicFrameLocks noChangeAspect="1"/>
          </p:cNvGraphicFramePr>
          <p:nvPr userDrawn="1">
            <p:custDataLst>
              <p:tags r:id="rId4"/>
            </p:custDataLst>
          </p:nvPr>
        </p:nvGraphicFramePr>
        <p:xfrm>
          <a:off x="1588" y="1588"/>
          <a:ext cx="3175" cy="1587"/>
        </p:xfrm>
        <a:graphic>
          <a:graphicData uri="http://schemas.openxmlformats.org/presentationml/2006/ole">
            <mc:AlternateContent xmlns:mc="http://schemas.openxmlformats.org/markup-compatibility/2006">
              <mc:Choice xmlns:v="urn:schemas-microsoft-com:vml" Requires="v">
                <p:oleObj spid="_x0000_s485379" name="think-cell Slide" r:id="rId9" imgW="38100" imgH="38100" progId="TCLayout.ActiveDocument.1">
                  <p:embed/>
                </p:oleObj>
              </mc:Choice>
              <mc:Fallback>
                <p:oleObj name="think-cell Slide" r:id="rId9" imgW="38100" imgH="38100" progId="TCLayout.ActiveDocument.1">
                  <p:embed/>
                  <p:pic>
                    <p:nvPicPr>
                      <p:cNvPr id="159755" name="Object 18" hidden="1">
                        <a:extLst>
                          <a:ext uri="{FF2B5EF4-FFF2-40B4-BE49-F238E27FC236}">
                            <a16:creationId xmlns:a16="http://schemas.microsoft.com/office/drawing/2014/main" id="{81D90650-545D-4246-ACF8-C0BBB9DA9F9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588" y="1588"/>
                        <a:ext cx="3175" cy="15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2" name="Title 1"/>
          <p:cNvSpPr>
            <a:spLocks noGrp="1"/>
          </p:cNvSpPr>
          <p:nvPr>
            <p:ph type="title"/>
          </p:nvPr>
        </p:nvSpPr>
        <p:spPr>
          <a:xfrm>
            <a:off x="162984" y="234954"/>
            <a:ext cx="11724216" cy="311150"/>
          </a:xfrm>
          <a:prstGeom prst="rect">
            <a:avLst/>
          </a:prstGeom>
        </p:spPr>
        <p:txBody>
          <a:bodyPr lIns="91363" tIns="45681" rIns="91363" bIns="45681"/>
          <a:lstStyle/>
          <a:p>
            <a:r>
              <a:rPr lang="en-US"/>
              <a:t>Click to edit Master title style</a:t>
            </a:r>
          </a:p>
        </p:txBody>
      </p:sp>
    </p:spTree>
    <p:extLst>
      <p:ext uri="{BB962C8B-B14F-4D97-AF65-F5344CB8AC3E}">
        <p14:creationId xmlns:p14="http://schemas.microsoft.com/office/powerpoint/2010/main" val="191064718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7_Title Only">
    <p:spTree>
      <p:nvGrpSpPr>
        <p:cNvPr id="1" name=""/>
        <p:cNvGrpSpPr/>
        <p:nvPr/>
      </p:nvGrpSpPr>
      <p:grpSpPr>
        <a:xfrm>
          <a:off x="0" y="0"/>
          <a:ext cx="0" cy="0"/>
          <a:chOff x="0" y="0"/>
          <a:chExt cx="0" cy="0"/>
        </a:xfrm>
      </p:grpSpPr>
      <p:graphicFrame>
        <p:nvGraphicFramePr>
          <p:cNvPr id="3" name="Object 14" hidden="1">
            <a:extLst>
              <a:ext uri="{FF2B5EF4-FFF2-40B4-BE49-F238E27FC236}">
                <a16:creationId xmlns:a16="http://schemas.microsoft.com/office/drawing/2014/main" id="{330D02B9-615E-45B1-BE41-AC309DB1682A}"/>
              </a:ext>
            </a:extLst>
          </p:cNvPr>
          <p:cNvGraphicFramePr>
            <a:graphicFrameLocks noChangeAspect="1"/>
          </p:cNvGraphicFramePr>
          <p:nvPr>
            <p:custDataLst>
              <p:tags r:id="rId2"/>
            </p:custDataLst>
          </p:nvPr>
        </p:nvGraphicFramePr>
        <p:xfrm>
          <a:off x="1588" y="1588"/>
          <a:ext cx="3175" cy="1587"/>
        </p:xfrm>
        <a:graphic>
          <a:graphicData uri="http://schemas.openxmlformats.org/presentationml/2006/ole">
            <mc:AlternateContent xmlns:mc="http://schemas.openxmlformats.org/markup-compatibility/2006">
              <mc:Choice xmlns:v="urn:schemas-microsoft-com:vml" Requires="v">
                <p:oleObj spid="_x0000_s55810" name="think-cell Slide" r:id="rId5" imgW="38100" imgH="38100" progId="TCLayout.ActiveDocument.1">
                  <p:embed/>
                </p:oleObj>
              </mc:Choice>
              <mc:Fallback>
                <p:oleObj name="think-cell Slide" r:id="rId5" imgW="38100" imgH="38100" progId="TCLayout.ActiveDocument.1">
                  <p:embed/>
                  <p:pic>
                    <p:nvPicPr>
                      <p:cNvPr id="160770" name="Object 14" hidden="1">
                        <a:extLst>
                          <a:ext uri="{FF2B5EF4-FFF2-40B4-BE49-F238E27FC236}">
                            <a16:creationId xmlns:a16="http://schemas.microsoft.com/office/drawing/2014/main" id="{F49B7C0A-0D2E-4778-9616-4DDCFC5BA55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8" y="1588"/>
                        <a:ext cx="3175" cy="15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4" name="Rectangle 2" hidden="1">
            <a:extLst>
              <a:ext uri="{FF2B5EF4-FFF2-40B4-BE49-F238E27FC236}">
                <a16:creationId xmlns:a16="http://schemas.microsoft.com/office/drawing/2014/main" id="{609B4CF6-E392-4ACD-AF10-2A242D04500E}"/>
              </a:ext>
            </a:extLst>
          </p:cNvPr>
          <p:cNvSpPr>
            <a:spLocks noChangeArrowheads="1"/>
          </p:cNvSpPr>
          <p:nvPr userDrawn="1">
            <p:custDataLst>
              <p:tags r:id="rId3"/>
            </p:custDataLst>
          </p:nvPr>
        </p:nvSpPr>
        <p:spPr bwMode="auto">
          <a:xfrm>
            <a:off x="0" y="0"/>
            <a:ext cx="158750" cy="158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en-US" altLang="x-none" sz="2400" b="1">
              <a:solidFill>
                <a:srgbClr val="000000"/>
              </a:solidFill>
              <a:latin typeface="Calibri" panose="020F0502020204030204" pitchFamily="34" charset="0"/>
              <a:ea typeface="+mn-ea"/>
              <a:sym typeface="Calibri" panose="020F0502020204030204" pitchFamily="34" charset="0"/>
            </a:endParaRPr>
          </a:p>
        </p:txBody>
      </p:sp>
      <p:sp>
        <p:nvSpPr>
          <p:cNvPr id="5" name="Rectangle 1">
            <a:extLst>
              <a:ext uri="{FF2B5EF4-FFF2-40B4-BE49-F238E27FC236}">
                <a16:creationId xmlns:a16="http://schemas.microsoft.com/office/drawing/2014/main" id="{2399DC89-B1FB-4C60-A94E-B703E571FD68}"/>
              </a:ext>
            </a:extLst>
          </p:cNvPr>
          <p:cNvSpPr>
            <a:spLocks noChangeArrowheads="1"/>
          </p:cNvSpPr>
          <p:nvPr/>
        </p:nvSpPr>
        <p:spPr bwMode="auto">
          <a:xfrm>
            <a:off x="0" y="914400"/>
            <a:ext cx="11988800" cy="152400"/>
          </a:xfrm>
          <a:prstGeom prst="rect">
            <a:avLst/>
          </a:prstGeom>
          <a:solidFill>
            <a:srgbClr val="008753"/>
          </a:solidFill>
          <a:ln>
            <a:noFill/>
          </a:ln>
          <a:extLst>
            <a:ext uri="{91240B29-F687-4f45-9708-019B960494DF}">
              <a14:hiddenLine xmlns:a14="http://schemas.microsoft.com/office/drawing/2010/main" xmlns="" w="9525" algn="ctr">
                <a:solidFill>
                  <a:srgbClr val="000000"/>
                </a:solidFill>
                <a:round/>
                <a:headEnd/>
                <a:tailEnd/>
              </a14:hiddenLine>
            </a:ext>
          </a:extLst>
        </p:spPr>
        <p:txBody>
          <a:bodyPr lIns="68580" tIns="34290" rIns="68580" bIns="3429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endParaRPr lang="en-US" altLang="x-none" b="1">
              <a:solidFill>
                <a:srgbClr val="000000"/>
              </a:solidFill>
              <a:latin typeface="Verdana" panose="020B0604030504040204" pitchFamily="34" charset="0"/>
            </a:endParaRPr>
          </a:p>
        </p:txBody>
      </p:sp>
      <p:sp>
        <p:nvSpPr>
          <p:cNvPr id="6" name="Isosceles Triangle 10">
            <a:extLst>
              <a:ext uri="{FF2B5EF4-FFF2-40B4-BE49-F238E27FC236}">
                <a16:creationId xmlns:a16="http://schemas.microsoft.com/office/drawing/2014/main" id="{21C415B3-B198-4C02-B468-68C8A0BF4C68}"/>
              </a:ext>
            </a:extLst>
          </p:cNvPr>
          <p:cNvSpPr>
            <a:spLocks noChangeArrowheads="1"/>
          </p:cNvSpPr>
          <p:nvPr/>
        </p:nvSpPr>
        <p:spPr bwMode="auto">
          <a:xfrm>
            <a:off x="11860213" y="914400"/>
            <a:ext cx="252412" cy="190500"/>
          </a:xfrm>
          <a:prstGeom prst="triangle">
            <a:avLst>
              <a:gd name="adj" fmla="val 50000"/>
            </a:avLst>
          </a:prstGeom>
          <a:solidFill>
            <a:schemeClr val="bg1"/>
          </a:solidFill>
          <a:ln>
            <a:noFill/>
          </a:ln>
          <a:extLst>
            <a:ext uri="{91240B29-F687-4f45-9708-019B960494DF}">
              <a14:hiddenLine xmlns:a14="http://schemas.microsoft.com/office/drawing/2010/main" xmlns="" w="9525" algn="ctr">
                <a:solidFill>
                  <a:srgbClr val="000000"/>
                </a:solidFill>
                <a:round/>
                <a:headEnd/>
                <a:tailEnd/>
              </a14:hiddenLine>
            </a:ext>
          </a:extLst>
        </p:spPr>
        <p:txBody>
          <a:bodyPr lIns="68580" tIns="34290" rIns="68580" bIns="3429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endParaRPr lang="en-US" altLang="x-none" b="1" baseline="30000">
              <a:solidFill>
                <a:srgbClr val="000000"/>
              </a:solidFill>
              <a:latin typeface="Verdana" panose="020B0604030504040204" pitchFamily="34" charset="0"/>
            </a:endParaRPr>
          </a:p>
        </p:txBody>
      </p:sp>
      <p:cxnSp>
        <p:nvCxnSpPr>
          <p:cNvPr id="7" name="Straight Connector 13">
            <a:extLst>
              <a:ext uri="{FF2B5EF4-FFF2-40B4-BE49-F238E27FC236}">
                <a16:creationId xmlns:a16="http://schemas.microsoft.com/office/drawing/2014/main" id="{015BEA65-C6FD-479C-9A86-65229FD5C371}"/>
              </a:ext>
            </a:extLst>
          </p:cNvPr>
          <p:cNvCxnSpPr>
            <a:cxnSpLocks noChangeShapeType="1"/>
          </p:cNvCxnSpPr>
          <p:nvPr/>
        </p:nvCxnSpPr>
        <p:spPr bwMode="auto">
          <a:xfrm>
            <a:off x="0" y="6577013"/>
            <a:ext cx="10972800" cy="0"/>
          </a:xfrm>
          <a:prstGeom prst="line">
            <a:avLst/>
          </a:prstGeom>
          <a:noFill/>
          <a:ln w="12700">
            <a:solidFill>
              <a:schemeClr val="bg2"/>
            </a:solidFill>
            <a:round/>
            <a:headEnd/>
            <a:tailEnd/>
          </a:ln>
          <a:extLst>
            <a:ext uri="{909E8E84-426E-40dd-AFC4-6F175D3DCCD1}">
              <a14:hiddenFill xmlns:a14="http://schemas.microsoft.com/office/drawing/2010/main" xmlns="">
                <a:noFill/>
              </a14:hiddenFill>
            </a:ext>
          </a:extLst>
        </p:spPr>
      </p:cxnSp>
      <p:pic>
        <p:nvPicPr>
          <p:cNvPr id="8" name="Picture 11">
            <a:extLst>
              <a:ext uri="{FF2B5EF4-FFF2-40B4-BE49-F238E27FC236}">
                <a16:creationId xmlns:a16="http://schemas.microsoft.com/office/drawing/2014/main" id="{6B6FA658-B7DD-4686-A9C2-20404D40448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490325" y="6272213"/>
            <a:ext cx="615950" cy="5349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Rectangle 15">
            <a:extLst>
              <a:ext uri="{FF2B5EF4-FFF2-40B4-BE49-F238E27FC236}">
                <a16:creationId xmlns:a16="http://schemas.microsoft.com/office/drawing/2014/main" id="{4E09725E-3D5B-4BBB-B3F9-F5FF44CA3E66}"/>
              </a:ext>
            </a:extLst>
          </p:cNvPr>
          <p:cNvSpPr>
            <a:spLocks noChangeArrowheads="1"/>
          </p:cNvSpPr>
          <p:nvPr/>
        </p:nvSpPr>
        <p:spPr bwMode="auto">
          <a:xfrm>
            <a:off x="0" y="914400"/>
            <a:ext cx="11988800" cy="152400"/>
          </a:xfrm>
          <a:prstGeom prst="rect">
            <a:avLst/>
          </a:prstGeom>
          <a:solidFill>
            <a:srgbClr val="008753"/>
          </a:solidFill>
          <a:ln>
            <a:noFill/>
          </a:ln>
          <a:extLst>
            <a:ext uri="{91240B29-F687-4f45-9708-019B960494DF}">
              <a14:hiddenLine xmlns:a14="http://schemas.microsoft.com/office/drawing/2010/main" xmlns="" w="9525" algn="ctr">
                <a:solidFill>
                  <a:srgbClr val="000000"/>
                </a:solidFill>
                <a:round/>
                <a:headEnd/>
                <a:tailEnd/>
              </a14:hiddenLine>
            </a:ext>
          </a:extLst>
        </p:spPr>
        <p:txBody>
          <a:bodyPr lIns="68580" tIns="34290" rIns="68580" bIns="3429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endParaRPr lang="en-US" altLang="x-none" b="1">
              <a:solidFill>
                <a:srgbClr val="000000"/>
              </a:solidFill>
              <a:latin typeface="Verdana" panose="020B0604030504040204" pitchFamily="34" charset="0"/>
            </a:endParaRPr>
          </a:p>
        </p:txBody>
      </p:sp>
      <p:sp>
        <p:nvSpPr>
          <p:cNvPr id="10" name="Isosceles Triangle 16">
            <a:extLst>
              <a:ext uri="{FF2B5EF4-FFF2-40B4-BE49-F238E27FC236}">
                <a16:creationId xmlns:a16="http://schemas.microsoft.com/office/drawing/2014/main" id="{7D7BFBB5-BEED-45A5-B96B-0592E1FDC705}"/>
              </a:ext>
            </a:extLst>
          </p:cNvPr>
          <p:cNvSpPr>
            <a:spLocks noChangeArrowheads="1"/>
          </p:cNvSpPr>
          <p:nvPr/>
        </p:nvSpPr>
        <p:spPr bwMode="auto">
          <a:xfrm>
            <a:off x="11860213" y="914400"/>
            <a:ext cx="252412" cy="190500"/>
          </a:xfrm>
          <a:prstGeom prst="triangle">
            <a:avLst>
              <a:gd name="adj" fmla="val 50000"/>
            </a:avLst>
          </a:prstGeom>
          <a:solidFill>
            <a:schemeClr val="bg1"/>
          </a:solidFill>
          <a:ln>
            <a:noFill/>
          </a:ln>
          <a:extLst>
            <a:ext uri="{91240B29-F687-4f45-9708-019B960494DF}">
              <a14:hiddenLine xmlns:a14="http://schemas.microsoft.com/office/drawing/2010/main" xmlns="" w="9525" algn="ctr">
                <a:solidFill>
                  <a:srgbClr val="000000"/>
                </a:solidFill>
                <a:round/>
                <a:headEnd/>
                <a:tailEnd/>
              </a14:hiddenLine>
            </a:ext>
          </a:extLst>
        </p:spPr>
        <p:txBody>
          <a:bodyPr lIns="68580" tIns="34290" rIns="68580" bIns="3429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endParaRPr lang="en-US" altLang="x-none" b="1" baseline="30000">
              <a:solidFill>
                <a:srgbClr val="000000"/>
              </a:solidFill>
              <a:latin typeface="Verdana" panose="020B0604030504040204" pitchFamily="34" charset="0"/>
            </a:endParaRPr>
          </a:p>
        </p:txBody>
      </p:sp>
      <p:cxnSp>
        <p:nvCxnSpPr>
          <p:cNvPr id="11" name="Straight Connector 17">
            <a:extLst>
              <a:ext uri="{FF2B5EF4-FFF2-40B4-BE49-F238E27FC236}">
                <a16:creationId xmlns:a16="http://schemas.microsoft.com/office/drawing/2014/main" id="{CD3AAB0B-8D35-4272-BF13-F80480FE72DF}"/>
              </a:ext>
            </a:extLst>
          </p:cNvPr>
          <p:cNvCxnSpPr>
            <a:cxnSpLocks noChangeShapeType="1"/>
          </p:cNvCxnSpPr>
          <p:nvPr/>
        </p:nvCxnSpPr>
        <p:spPr bwMode="auto">
          <a:xfrm>
            <a:off x="0" y="6577013"/>
            <a:ext cx="10972800" cy="0"/>
          </a:xfrm>
          <a:prstGeom prst="line">
            <a:avLst/>
          </a:prstGeom>
          <a:noFill/>
          <a:ln w="12700">
            <a:solidFill>
              <a:schemeClr val="bg2"/>
            </a:solidFill>
            <a:round/>
            <a:headEnd/>
            <a:tailEnd/>
          </a:ln>
          <a:extLst>
            <a:ext uri="{909E8E84-426E-40dd-AFC4-6F175D3DCCD1}">
              <a14:hiddenFill xmlns:a14="http://schemas.microsoft.com/office/drawing/2010/main" xmlns="">
                <a:noFill/>
              </a14:hiddenFill>
            </a:ext>
          </a:extLst>
        </p:spPr>
      </p:cxnSp>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endParaRPr lang="en-GB"/>
          </a:p>
        </p:txBody>
      </p:sp>
    </p:spTree>
    <p:extLst>
      <p:ext uri="{BB962C8B-B14F-4D97-AF65-F5344CB8AC3E}">
        <p14:creationId xmlns:p14="http://schemas.microsoft.com/office/powerpoint/2010/main" val="37866602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userDrawn="1">
  <p:cSld name="4_Title and Content">
    <p:spTree>
      <p:nvGrpSpPr>
        <p:cNvPr id="1" name=""/>
        <p:cNvGrpSpPr/>
        <p:nvPr/>
      </p:nvGrpSpPr>
      <p:grpSpPr>
        <a:xfrm>
          <a:off x="0" y="0"/>
          <a:ext cx="0" cy="0"/>
          <a:chOff x="0" y="0"/>
          <a:chExt cx="0" cy="0"/>
        </a:xfrm>
      </p:grpSpPr>
      <p:graphicFrame>
        <p:nvGraphicFramePr>
          <p:cNvPr id="4" name="Object 14" hidden="1">
            <a:extLst>
              <a:ext uri="{FF2B5EF4-FFF2-40B4-BE49-F238E27FC236}">
                <a16:creationId xmlns:a16="http://schemas.microsoft.com/office/drawing/2014/main" id="{CF41B05D-D7C1-4196-8F37-2F846E768A65}"/>
              </a:ext>
            </a:extLst>
          </p:cNvPr>
          <p:cNvGraphicFramePr>
            <a:graphicFrameLocks noChangeAspect="1"/>
          </p:cNvGraphicFramePr>
          <p:nvPr>
            <p:custDataLst>
              <p:tags r:id="rId2"/>
            </p:custDataLst>
          </p:nvPr>
        </p:nvGraphicFramePr>
        <p:xfrm>
          <a:off x="1588" y="1588"/>
          <a:ext cx="3175" cy="1587"/>
        </p:xfrm>
        <a:graphic>
          <a:graphicData uri="http://schemas.openxmlformats.org/presentationml/2006/ole">
            <mc:AlternateContent xmlns:mc="http://schemas.openxmlformats.org/markup-compatibility/2006">
              <mc:Choice xmlns:v="urn:schemas-microsoft-com:vml" Requires="v">
                <p:oleObj spid="_x0000_s486402" name="think-cell Slide" r:id="rId6" imgW="38100" imgH="38100" progId="TCLayout.ActiveDocument.1">
                  <p:embed/>
                </p:oleObj>
              </mc:Choice>
              <mc:Fallback>
                <p:oleObj name="think-cell Slide" r:id="rId6" imgW="38100" imgH="38100" progId="TCLayout.ActiveDocument.1">
                  <p:embed/>
                  <p:pic>
                    <p:nvPicPr>
                      <p:cNvPr id="161794" name="Object 14" hidden="1">
                        <a:extLst>
                          <a:ext uri="{FF2B5EF4-FFF2-40B4-BE49-F238E27FC236}">
                            <a16:creationId xmlns:a16="http://schemas.microsoft.com/office/drawing/2014/main" id="{44D2B079-0EE1-48A8-BB41-0FC520735AA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88" y="1588"/>
                        <a:ext cx="3175" cy="15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5" name="Rectangle 2" hidden="1">
            <a:extLst>
              <a:ext uri="{FF2B5EF4-FFF2-40B4-BE49-F238E27FC236}">
                <a16:creationId xmlns:a16="http://schemas.microsoft.com/office/drawing/2014/main" id="{76CBFBC5-A23C-4CCF-A8C0-8693AF8E2BF5}"/>
              </a:ext>
            </a:extLst>
          </p:cNvPr>
          <p:cNvSpPr>
            <a:spLocks noChangeArrowheads="1"/>
          </p:cNvSpPr>
          <p:nvPr userDrawn="1">
            <p:custDataLst>
              <p:tags r:id="rId3"/>
            </p:custDataLst>
          </p:nvPr>
        </p:nvSpPr>
        <p:spPr bwMode="auto">
          <a:xfrm>
            <a:off x="0" y="0"/>
            <a:ext cx="158750" cy="158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en-US" altLang="x-none" sz="2400" b="1">
              <a:solidFill>
                <a:srgbClr val="000000"/>
              </a:solidFill>
              <a:latin typeface="Calibri" panose="020F0502020204030204" pitchFamily="34" charset="0"/>
              <a:ea typeface="+mn-ea"/>
              <a:sym typeface="Calibri" panose="020F0502020204030204" pitchFamily="34" charset="0"/>
            </a:endParaRPr>
          </a:p>
        </p:txBody>
      </p:sp>
      <p:sp>
        <p:nvSpPr>
          <p:cNvPr id="6" name="Rectangle 1">
            <a:extLst>
              <a:ext uri="{FF2B5EF4-FFF2-40B4-BE49-F238E27FC236}">
                <a16:creationId xmlns:a16="http://schemas.microsoft.com/office/drawing/2014/main" id="{8D4D906E-BB46-4EB0-9604-C90A8B8A5FB4}"/>
              </a:ext>
            </a:extLst>
          </p:cNvPr>
          <p:cNvSpPr>
            <a:spLocks noChangeArrowheads="1"/>
          </p:cNvSpPr>
          <p:nvPr/>
        </p:nvSpPr>
        <p:spPr bwMode="auto">
          <a:xfrm>
            <a:off x="0" y="914400"/>
            <a:ext cx="11988800" cy="152400"/>
          </a:xfrm>
          <a:prstGeom prst="rect">
            <a:avLst/>
          </a:prstGeom>
          <a:solidFill>
            <a:srgbClr val="008753"/>
          </a:solidFill>
          <a:ln>
            <a:noFill/>
          </a:ln>
          <a:extLst>
            <a:ext uri="{91240B29-F687-4f45-9708-019B960494DF}">
              <a14:hiddenLine xmlns:a14="http://schemas.microsoft.com/office/drawing/2010/main" xmlns="" w="9525" algn="ctr">
                <a:solidFill>
                  <a:srgbClr val="000000"/>
                </a:solidFill>
                <a:round/>
                <a:headEnd/>
                <a:tailEnd/>
              </a14:hiddenLine>
            </a:ext>
          </a:extLst>
        </p:spPr>
        <p:txBody>
          <a:bodyPr lIns="68580" tIns="34290" rIns="68580" bIns="3429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endParaRPr lang="en-US" altLang="x-none" b="1">
              <a:solidFill>
                <a:srgbClr val="000000"/>
              </a:solidFill>
              <a:latin typeface="Verdana" panose="020B0604030504040204" pitchFamily="34" charset="0"/>
            </a:endParaRPr>
          </a:p>
        </p:txBody>
      </p:sp>
      <p:sp>
        <p:nvSpPr>
          <p:cNvPr id="7" name="Isosceles Triangle 10">
            <a:extLst>
              <a:ext uri="{FF2B5EF4-FFF2-40B4-BE49-F238E27FC236}">
                <a16:creationId xmlns:a16="http://schemas.microsoft.com/office/drawing/2014/main" id="{63CB108F-D9E0-4453-887C-31681AC14137}"/>
              </a:ext>
            </a:extLst>
          </p:cNvPr>
          <p:cNvSpPr>
            <a:spLocks noChangeArrowheads="1"/>
          </p:cNvSpPr>
          <p:nvPr/>
        </p:nvSpPr>
        <p:spPr bwMode="auto">
          <a:xfrm>
            <a:off x="11860213" y="914400"/>
            <a:ext cx="252412" cy="190500"/>
          </a:xfrm>
          <a:prstGeom prst="triangle">
            <a:avLst>
              <a:gd name="adj" fmla="val 50000"/>
            </a:avLst>
          </a:prstGeom>
          <a:solidFill>
            <a:schemeClr val="bg1"/>
          </a:solidFill>
          <a:ln>
            <a:noFill/>
          </a:ln>
          <a:extLst>
            <a:ext uri="{91240B29-F687-4f45-9708-019B960494DF}">
              <a14:hiddenLine xmlns:a14="http://schemas.microsoft.com/office/drawing/2010/main" xmlns="" w="9525" algn="ctr">
                <a:solidFill>
                  <a:srgbClr val="000000"/>
                </a:solidFill>
                <a:round/>
                <a:headEnd/>
                <a:tailEnd/>
              </a14:hiddenLine>
            </a:ext>
          </a:extLst>
        </p:spPr>
        <p:txBody>
          <a:bodyPr lIns="68580" tIns="34290" rIns="68580" bIns="3429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endParaRPr lang="en-US" altLang="x-none" b="1" baseline="30000">
              <a:solidFill>
                <a:srgbClr val="000000"/>
              </a:solidFill>
              <a:latin typeface="Verdana" panose="020B0604030504040204" pitchFamily="34" charset="0"/>
            </a:endParaRPr>
          </a:p>
        </p:txBody>
      </p:sp>
      <p:cxnSp>
        <p:nvCxnSpPr>
          <p:cNvPr id="8" name="Straight Connector 13">
            <a:extLst>
              <a:ext uri="{FF2B5EF4-FFF2-40B4-BE49-F238E27FC236}">
                <a16:creationId xmlns:a16="http://schemas.microsoft.com/office/drawing/2014/main" id="{EB18A811-7FE6-41D6-AF8A-DF19535944C5}"/>
              </a:ext>
            </a:extLst>
          </p:cNvPr>
          <p:cNvCxnSpPr>
            <a:cxnSpLocks noChangeShapeType="1"/>
          </p:cNvCxnSpPr>
          <p:nvPr/>
        </p:nvCxnSpPr>
        <p:spPr bwMode="auto">
          <a:xfrm>
            <a:off x="0" y="6577013"/>
            <a:ext cx="10972800" cy="0"/>
          </a:xfrm>
          <a:prstGeom prst="line">
            <a:avLst/>
          </a:prstGeom>
          <a:noFill/>
          <a:ln w="12700">
            <a:solidFill>
              <a:schemeClr val="bg2"/>
            </a:solidFill>
            <a:round/>
            <a:headEnd/>
            <a:tailEnd/>
          </a:ln>
          <a:extLst>
            <a:ext uri="{909E8E84-426E-40dd-AFC4-6F175D3DCCD1}">
              <a14:hiddenFill xmlns:a14="http://schemas.microsoft.com/office/drawing/2010/main" xmlns="">
                <a:noFill/>
              </a14:hiddenFill>
            </a:ext>
          </a:extLst>
        </p:spPr>
      </p:cxnSp>
      <p:pic>
        <p:nvPicPr>
          <p:cNvPr id="9" name="Picture 11">
            <a:extLst>
              <a:ext uri="{FF2B5EF4-FFF2-40B4-BE49-F238E27FC236}">
                <a16:creationId xmlns:a16="http://schemas.microsoft.com/office/drawing/2014/main" id="{C11DA4A0-1D10-43F6-963A-FF895047090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490325" y="6272213"/>
            <a:ext cx="615950" cy="5349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Rectangle 15">
            <a:extLst>
              <a:ext uri="{FF2B5EF4-FFF2-40B4-BE49-F238E27FC236}">
                <a16:creationId xmlns:a16="http://schemas.microsoft.com/office/drawing/2014/main" id="{25C4F596-A056-4A75-9768-CDAB684AFD6E}"/>
              </a:ext>
            </a:extLst>
          </p:cNvPr>
          <p:cNvSpPr>
            <a:spLocks noChangeArrowheads="1"/>
          </p:cNvSpPr>
          <p:nvPr/>
        </p:nvSpPr>
        <p:spPr bwMode="auto">
          <a:xfrm>
            <a:off x="0" y="914400"/>
            <a:ext cx="11988800" cy="152400"/>
          </a:xfrm>
          <a:prstGeom prst="rect">
            <a:avLst/>
          </a:prstGeom>
          <a:solidFill>
            <a:srgbClr val="008753"/>
          </a:solidFill>
          <a:ln>
            <a:noFill/>
          </a:ln>
          <a:extLst>
            <a:ext uri="{91240B29-F687-4f45-9708-019B960494DF}">
              <a14:hiddenLine xmlns:a14="http://schemas.microsoft.com/office/drawing/2010/main" xmlns="" w="9525" algn="ctr">
                <a:solidFill>
                  <a:srgbClr val="000000"/>
                </a:solidFill>
                <a:round/>
                <a:headEnd/>
                <a:tailEnd/>
              </a14:hiddenLine>
            </a:ext>
          </a:extLst>
        </p:spPr>
        <p:txBody>
          <a:bodyPr lIns="68580" tIns="34290" rIns="68580" bIns="3429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endParaRPr lang="en-US" altLang="x-none" b="1">
              <a:solidFill>
                <a:srgbClr val="000000"/>
              </a:solidFill>
              <a:latin typeface="Verdana" panose="020B0604030504040204" pitchFamily="34" charset="0"/>
            </a:endParaRPr>
          </a:p>
        </p:txBody>
      </p:sp>
      <p:sp>
        <p:nvSpPr>
          <p:cNvPr id="11" name="Isosceles Triangle 16">
            <a:extLst>
              <a:ext uri="{FF2B5EF4-FFF2-40B4-BE49-F238E27FC236}">
                <a16:creationId xmlns:a16="http://schemas.microsoft.com/office/drawing/2014/main" id="{F4A8F74B-4B06-4F40-B357-D4E494447562}"/>
              </a:ext>
            </a:extLst>
          </p:cNvPr>
          <p:cNvSpPr>
            <a:spLocks noChangeArrowheads="1"/>
          </p:cNvSpPr>
          <p:nvPr/>
        </p:nvSpPr>
        <p:spPr bwMode="auto">
          <a:xfrm>
            <a:off x="11860213" y="914400"/>
            <a:ext cx="252412" cy="190500"/>
          </a:xfrm>
          <a:prstGeom prst="triangle">
            <a:avLst>
              <a:gd name="adj" fmla="val 50000"/>
            </a:avLst>
          </a:prstGeom>
          <a:solidFill>
            <a:schemeClr val="bg1"/>
          </a:solidFill>
          <a:ln>
            <a:noFill/>
          </a:ln>
          <a:extLst>
            <a:ext uri="{91240B29-F687-4f45-9708-019B960494DF}">
              <a14:hiddenLine xmlns:a14="http://schemas.microsoft.com/office/drawing/2010/main" xmlns="" w="9525" algn="ctr">
                <a:solidFill>
                  <a:srgbClr val="000000"/>
                </a:solidFill>
                <a:round/>
                <a:headEnd/>
                <a:tailEnd/>
              </a14:hiddenLine>
            </a:ext>
          </a:extLst>
        </p:spPr>
        <p:txBody>
          <a:bodyPr lIns="68580" tIns="34290" rIns="68580" bIns="3429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endParaRPr lang="en-US" altLang="x-none" b="1" baseline="30000">
              <a:solidFill>
                <a:srgbClr val="000000"/>
              </a:solidFill>
              <a:latin typeface="Verdana" panose="020B0604030504040204" pitchFamily="34" charset="0"/>
            </a:endParaRPr>
          </a:p>
        </p:txBody>
      </p:sp>
      <p:cxnSp>
        <p:nvCxnSpPr>
          <p:cNvPr id="12" name="Straight Connector 17">
            <a:extLst>
              <a:ext uri="{FF2B5EF4-FFF2-40B4-BE49-F238E27FC236}">
                <a16:creationId xmlns:a16="http://schemas.microsoft.com/office/drawing/2014/main" id="{98E6A27F-53B0-43B4-9EFC-0E50DFF1DAFC}"/>
              </a:ext>
            </a:extLst>
          </p:cNvPr>
          <p:cNvCxnSpPr>
            <a:cxnSpLocks noChangeShapeType="1"/>
          </p:cNvCxnSpPr>
          <p:nvPr/>
        </p:nvCxnSpPr>
        <p:spPr bwMode="auto">
          <a:xfrm>
            <a:off x="0" y="6577013"/>
            <a:ext cx="10972800" cy="0"/>
          </a:xfrm>
          <a:prstGeom prst="line">
            <a:avLst/>
          </a:prstGeom>
          <a:noFill/>
          <a:ln w="12700">
            <a:solidFill>
              <a:schemeClr val="bg2"/>
            </a:solidFill>
            <a:round/>
            <a:headEnd/>
            <a:tailEnd/>
          </a:ln>
          <a:extLst>
            <a:ext uri="{909E8E84-426E-40dd-AFC4-6F175D3DCCD1}">
              <a14:hiddenFill xmlns:a14="http://schemas.microsoft.com/office/drawing/2010/main" xmlns="">
                <a:noFill/>
              </a14:hiddenFill>
            </a:ext>
          </a:extLst>
        </p:spPr>
      </p:cxnSp>
      <p:graphicFrame>
        <p:nvGraphicFramePr>
          <p:cNvPr id="13" name="Object 18" hidden="1">
            <a:extLst>
              <a:ext uri="{FF2B5EF4-FFF2-40B4-BE49-F238E27FC236}">
                <a16:creationId xmlns:a16="http://schemas.microsoft.com/office/drawing/2014/main" id="{A8432A52-352E-4330-B908-52A43AD0F443}"/>
              </a:ext>
            </a:extLst>
          </p:cNvPr>
          <p:cNvGraphicFramePr>
            <a:graphicFrameLocks noChangeAspect="1"/>
          </p:cNvGraphicFramePr>
          <p:nvPr userDrawn="1">
            <p:custDataLst>
              <p:tags r:id="rId4"/>
            </p:custDataLst>
          </p:nvPr>
        </p:nvGraphicFramePr>
        <p:xfrm>
          <a:off x="1588" y="1588"/>
          <a:ext cx="3175" cy="1587"/>
        </p:xfrm>
        <a:graphic>
          <a:graphicData uri="http://schemas.openxmlformats.org/presentationml/2006/ole">
            <mc:AlternateContent xmlns:mc="http://schemas.openxmlformats.org/markup-compatibility/2006">
              <mc:Choice xmlns:v="urn:schemas-microsoft-com:vml" Requires="v">
                <p:oleObj spid="_x0000_s486403" name="think-cell Slide" r:id="rId9" imgW="38100" imgH="38100" progId="TCLayout.ActiveDocument.1">
                  <p:embed/>
                </p:oleObj>
              </mc:Choice>
              <mc:Fallback>
                <p:oleObj name="think-cell Slide" r:id="rId9" imgW="38100" imgH="38100" progId="TCLayout.ActiveDocument.1">
                  <p:embed/>
                  <p:pic>
                    <p:nvPicPr>
                      <p:cNvPr id="161803" name="Object 18" hidden="1">
                        <a:extLst>
                          <a:ext uri="{FF2B5EF4-FFF2-40B4-BE49-F238E27FC236}">
                            <a16:creationId xmlns:a16="http://schemas.microsoft.com/office/drawing/2014/main" id="{B112FEF7-CA25-43A6-A082-F7E1AE5EA64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588" y="1588"/>
                        <a:ext cx="3175" cy="15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2" name="Title 1"/>
          <p:cNvSpPr>
            <a:spLocks noGrp="1"/>
          </p:cNvSpPr>
          <p:nvPr>
            <p:ph type="title"/>
          </p:nvPr>
        </p:nvSpPr>
        <p:spPr>
          <a:xfrm>
            <a:off x="838200" y="365127"/>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Date Placeholder 3">
            <a:extLst>
              <a:ext uri="{FF2B5EF4-FFF2-40B4-BE49-F238E27FC236}">
                <a16:creationId xmlns:a16="http://schemas.microsoft.com/office/drawing/2014/main" id="{7A005B64-6C1C-4B94-B600-914F5D9C94EF}"/>
              </a:ext>
            </a:extLst>
          </p:cNvPr>
          <p:cNvSpPr>
            <a:spLocks noGrp="1"/>
          </p:cNvSpPr>
          <p:nvPr>
            <p:ph type="dt" sz="half" idx="10"/>
          </p:nvPr>
        </p:nvSpPr>
        <p:spPr>
          <a:xfrm>
            <a:off x="838200" y="6356350"/>
            <a:ext cx="2743200" cy="365125"/>
          </a:xfrm>
        </p:spPr>
        <p:txBody>
          <a:bodyPr>
            <a:prstTxWarp prst="textNoShape">
              <a:avLst/>
            </a:prstTxWarp>
          </a:bodyPr>
          <a:lstStyle>
            <a:lvl1pPr>
              <a:defRPr sz="700" smtClean="0">
                <a:solidFill>
                  <a:srgbClr val="898989"/>
                </a:solidFill>
              </a:defRPr>
            </a:lvl1pPr>
          </a:lstStyle>
          <a:p>
            <a:fld id="{D178E7D1-B5BA-44E5-99DC-1B0B259BB10E}" type="datetime1">
              <a:rPr lang="en-US" altLang="en-US"/>
              <a:pPr/>
              <a:t>7/21/2022</a:t>
            </a:fld>
            <a:endParaRPr lang="en-US" altLang="en-US"/>
          </a:p>
        </p:txBody>
      </p:sp>
      <p:sp>
        <p:nvSpPr>
          <p:cNvPr id="15" name="Footer Placeholder 4">
            <a:extLst>
              <a:ext uri="{FF2B5EF4-FFF2-40B4-BE49-F238E27FC236}">
                <a16:creationId xmlns:a16="http://schemas.microsoft.com/office/drawing/2014/main" id="{725A97AA-8CE0-4120-9AD9-6B16E7663F44}"/>
              </a:ext>
            </a:extLst>
          </p:cNvPr>
          <p:cNvSpPr>
            <a:spLocks noGrp="1"/>
          </p:cNvSpPr>
          <p:nvPr>
            <p:ph type="ftr" sz="quarter" idx="11"/>
          </p:nvPr>
        </p:nvSpPr>
        <p:spPr>
          <a:xfrm>
            <a:off x="4038600" y="6356350"/>
            <a:ext cx="4114800" cy="365125"/>
          </a:xfrm>
        </p:spPr>
        <p:txBody>
          <a:bodyPr/>
          <a:lstStyle>
            <a:lvl1pPr>
              <a:defRPr>
                <a:solidFill>
                  <a:prstClr val="black">
                    <a:tint val="75000"/>
                  </a:prstClr>
                </a:solidFill>
                <a:ea typeface="+mn-ea"/>
              </a:defRPr>
            </a:lvl1pPr>
          </a:lstStyle>
          <a:p>
            <a:pPr>
              <a:defRPr/>
            </a:pPr>
            <a:endParaRPr lang="en-US"/>
          </a:p>
        </p:txBody>
      </p:sp>
      <p:sp>
        <p:nvSpPr>
          <p:cNvPr id="16" name="Slide Number Placeholder 5">
            <a:extLst>
              <a:ext uri="{FF2B5EF4-FFF2-40B4-BE49-F238E27FC236}">
                <a16:creationId xmlns:a16="http://schemas.microsoft.com/office/drawing/2014/main" id="{78453BF0-B306-4255-BD5B-FA62B79EC544}"/>
              </a:ext>
            </a:extLst>
          </p:cNvPr>
          <p:cNvSpPr>
            <a:spLocks noGrp="1"/>
          </p:cNvSpPr>
          <p:nvPr>
            <p:ph type="sldNum" sz="quarter" idx="12"/>
          </p:nvPr>
        </p:nvSpPr>
        <p:spPr>
          <a:xfrm>
            <a:off x="8610600" y="6356350"/>
            <a:ext cx="2743200" cy="365125"/>
          </a:xfrm>
        </p:spPr>
        <p:txBody>
          <a:bodyPr/>
          <a:lstStyle>
            <a:lvl1pPr>
              <a:defRPr>
                <a:solidFill>
                  <a:srgbClr val="898989"/>
                </a:solidFill>
              </a:defRPr>
            </a:lvl1pPr>
          </a:lstStyle>
          <a:p>
            <a:fld id="{1E397335-87CF-4A20-908D-C89A0C449E5F}" type="slidenum">
              <a:rPr lang="en-US" altLang="en-US"/>
              <a:pPr/>
              <a:t>‹#›</a:t>
            </a:fld>
            <a:endParaRPr lang="en-US" altLang="en-US"/>
          </a:p>
        </p:txBody>
      </p:sp>
    </p:spTree>
    <p:extLst>
      <p:ext uri="{BB962C8B-B14F-4D97-AF65-F5344CB8AC3E}">
        <p14:creationId xmlns:p14="http://schemas.microsoft.com/office/powerpoint/2010/main" val="62980524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title">
  <p:cSld name="2_Title Slide">
    <p:spTree>
      <p:nvGrpSpPr>
        <p:cNvPr id="1" name=""/>
        <p:cNvGrpSpPr/>
        <p:nvPr/>
      </p:nvGrpSpPr>
      <p:grpSpPr>
        <a:xfrm>
          <a:off x="0" y="0"/>
          <a:ext cx="0" cy="0"/>
          <a:chOff x="0" y="0"/>
          <a:chExt cx="0" cy="0"/>
        </a:xfrm>
      </p:grpSpPr>
      <p:graphicFrame>
        <p:nvGraphicFramePr>
          <p:cNvPr id="2" name="Object 14" hidden="1">
            <a:extLst>
              <a:ext uri="{FF2B5EF4-FFF2-40B4-BE49-F238E27FC236}">
                <a16:creationId xmlns:a16="http://schemas.microsoft.com/office/drawing/2014/main" id="{2EA89219-5438-45BB-A406-6BD4B334874A}"/>
              </a:ext>
            </a:extLst>
          </p:cNvPr>
          <p:cNvGraphicFramePr>
            <a:graphicFrameLocks noChangeAspect="1"/>
          </p:cNvGraphicFramePr>
          <p:nvPr>
            <p:custDataLst>
              <p:tags r:id="rId2"/>
            </p:custDataLst>
          </p:nvPr>
        </p:nvGraphicFramePr>
        <p:xfrm>
          <a:off x="1588" y="1588"/>
          <a:ext cx="3175" cy="1587"/>
        </p:xfrm>
        <a:graphic>
          <a:graphicData uri="http://schemas.openxmlformats.org/presentationml/2006/ole">
            <mc:AlternateContent xmlns:mc="http://schemas.openxmlformats.org/markup-compatibility/2006">
              <mc:Choice xmlns:v="urn:schemas-microsoft-com:vml" Requires="v">
                <p:oleObj spid="_x0000_s57858" name="think-cell Slide" r:id="rId5" imgW="38100" imgH="38100" progId="TCLayout.ActiveDocument.1">
                  <p:embed/>
                </p:oleObj>
              </mc:Choice>
              <mc:Fallback>
                <p:oleObj name="think-cell Slide" r:id="rId5" imgW="38100" imgH="38100" progId="TCLayout.ActiveDocument.1">
                  <p:embed/>
                  <p:pic>
                    <p:nvPicPr>
                      <p:cNvPr id="162818" name="Object 14" hidden="1">
                        <a:extLst>
                          <a:ext uri="{FF2B5EF4-FFF2-40B4-BE49-F238E27FC236}">
                            <a16:creationId xmlns:a16="http://schemas.microsoft.com/office/drawing/2014/main" id="{FE55A5F9-5449-4A80-9E22-7BD7FE80711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8" y="1588"/>
                        <a:ext cx="3175" cy="15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3" name="Rectangle 2" hidden="1">
            <a:extLst>
              <a:ext uri="{FF2B5EF4-FFF2-40B4-BE49-F238E27FC236}">
                <a16:creationId xmlns:a16="http://schemas.microsoft.com/office/drawing/2014/main" id="{81A85139-08EA-4557-9004-F4932505906D}"/>
              </a:ext>
            </a:extLst>
          </p:cNvPr>
          <p:cNvSpPr>
            <a:spLocks noChangeArrowheads="1"/>
          </p:cNvSpPr>
          <p:nvPr userDrawn="1">
            <p:custDataLst>
              <p:tags r:id="rId3"/>
            </p:custDataLst>
          </p:nvPr>
        </p:nvSpPr>
        <p:spPr bwMode="auto">
          <a:xfrm>
            <a:off x="0" y="0"/>
            <a:ext cx="158750" cy="158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en-US" altLang="x-none" sz="2400" b="1">
              <a:solidFill>
                <a:srgbClr val="000000"/>
              </a:solidFill>
              <a:latin typeface="Calibri" panose="020F0502020204030204" pitchFamily="34" charset="0"/>
              <a:ea typeface="+mn-ea"/>
              <a:sym typeface="Calibri" panose="020F0502020204030204" pitchFamily="34" charset="0"/>
            </a:endParaRPr>
          </a:p>
        </p:txBody>
      </p:sp>
      <p:sp>
        <p:nvSpPr>
          <p:cNvPr id="4" name="Rectangle 1">
            <a:extLst>
              <a:ext uri="{FF2B5EF4-FFF2-40B4-BE49-F238E27FC236}">
                <a16:creationId xmlns:a16="http://schemas.microsoft.com/office/drawing/2014/main" id="{97C054F7-7683-4A8B-8780-A957156F9359}"/>
              </a:ext>
            </a:extLst>
          </p:cNvPr>
          <p:cNvSpPr>
            <a:spLocks noChangeArrowheads="1"/>
          </p:cNvSpPr>
          <p:nvPr/>
        </p:nvSpPr>
        <p:spPr bwMode="auto">
          <a:xfrm>
            <a:off x="0" y="914400"/>
            <a:ext cx="11988800" cy="152400"/>
          </a:xfrm>
          <a:prstGeom prst="rect">
            <a:avLst/>
          </a:prstGeom>
          <a:solidFill>
            <a:srgbClr val="008753"/>
          </a:solidFill>
          <a:ln>
            <a:noFill/>
          </a:ln>
          <a:extLst>
            <a:ext uri="{91240B29-F687-4f45-9708-019B960494DF}">
              <a14:hiddenLine xmlns:a14="http://schemas.microsoft.com/office/drawing/2010/main" xmlns="" w="9525" algn="ctr">
                <a:solidFill>
                  <a:srgbClr val="000000"/>
                </a:solidFill>
                <a:round/>
                <a:headEnd/>
                <a:tailEnd/>
              </a14:hiddenLine>
            </a:ext>
          </a:extLst>
        </p:spPr>
        <p:txBody>
          <a:bodyPr lIns="68580" tIns="34290" rIns="68580" bIns="3429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endParaRPr lang="en-US" altLang="x-none" b="1">
              <a:solidFill>
                <a:srgbClr val="000000"/>
              </a:solidFill>
              <a:latin typeface="Verdana" panose="020B0604030504040204" pitchFamily="34" charset="0"/>
            </a:endParaRPr>
          </a:p>
        </p:txBody>
      </p:sp>
      <p:sp>
        <p:nvSpPr>
          <p:cNvPr id="5" name="Isosceles Triangle 10">
            <a:extLst>
              <a:ext uri="{FF2B5EF4-FFF2-40B4-BE49-F238E27FC236}">
                <a16:creationId xmlns:a16="http://schemas.microsoft.com/office/drawing/2014/main" id="{4FB943F6-BC53-40C4-9C55-ED2D6C849ED4}"/>
              </a:ext>
            </a:extLst>
          </p:cNvPr>
          <p:cNvSpPr>
            <a:spLocks noChangeArrowheads="1"/>
          </p:cNvSpPr>
          <p:nvPr/>
        </p:nvSpPr>
        <p:spPr bwMode="auto">
          <a:xfrm>
            <a:off x="11860213" y="914400"/>
            <a:ext cx="252412" cy="190500"/>
          </a:xfrm>
          <a:prstGeom prst="triangle">
            <a:avLst>
              <a:gd name="adj" fmla="val 50000"/>
            </a:avLst>
          </a:prstGeom>
          <a:solidFill>
            <a:schemeClr val="bg1"/>
          </a:solidFill>
          <a:ln>
            <a:noFill/>
          </a:ln>
          <a:extLst>
            <a:ext uri="{91240B29-F687-4f45-9708-019B960494DF}">
              <a14:hiddenLine xmlns:a14="http://schemas.microsoft.com/office/drawing/2010/main" xmlns="" w="9525" algn="ctr">
                <a:solidFill>
                  <a:srgbClr val="000000"/>
                </a:solidFill>
                <a:round/>
                <a:headEnd/>
                <a:tailEnd/>
              </a14:hiddenLine>
            </a:ext>
          </a:extLst>
        </p:spPr>
        <p:txBody>
          <a:bodyPr lIns="68580" tIns="34290" rIns="68580" bIns="3429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endParaRPr lang="en-US" altLang="x-none" b="1" baseline="30000">
              <a:solidFill>
                <a:srgbClr val="000000"/>
              </a:solidFill>
              <a:latin typeface="Verdana" panose="020B0604030504040204" pitchFamily="34" charset="0"/>
            </a:endParaRPr>
          </a:p>
        </p:txBody>
      </p:sp>
      <p:cxnSp>
        <p:nvCxnSpPr>
          <p:cNvPr id="6" name="Straight Connector 13">
            <a:extLst>
              <a:ext uri="{FF2B5EF4-FFF2-40B4-BE49-F238E27FC236}">
                <a16:creationId xmlns:a16="http://schemas.microsoft.com/office/drawing/2014/main" id="{5069D4FA-3BCB-4FFF-ACF7-A063F74FF2B0}"/>
              </a:ext>
            </a:extLst>
          </p:cNvPr>
          <p:cNvCxnSpPr>
            <a:cxnSpLocks noChangeShapeType="1"/>
          </p:cNvCxnSpPr>
          <p:nvPr/>
        </p:nvCxnSpPr>
        <p:spPr bwMode="auto">
          <a:xfrm>
            <a:off x="0" y="6577013"/>
            <a:ext cx="10972800" cy="0"/>
          </a:xfrm>
          <a:prstGeom prst="line">
            <a:avLst/>
          </a:prstGeom>
          <a:noFill/>
          <a:ln w="12700">
            <a:solidFill>
              <a:schemeClr val="bg2"/>
            </a:solidFill>
            <a:round/>
            <a:headEnd/>
            <a:tailEnd/>
          </a:ln>
          <a:extLst>
            <a:ext uri="{909E8E84-426E-40dd-AFC4-6F175D3DCCD1}">
              <a14:hiddenFill xmlns:a14="http://schemas.microsoft.com/office/drawing/2010/main" xmlns="">
                <a:noFill/>
              </a14:hiddenFill>
            </a:ext>
          </a:extLst>
        </p:spPr>
      </p:cxnSp>
      <p:pic>
        <p:nvPicPr>
          <p:cNvPr id="7" name="Picture 11">
            <a:extLst>
              <a:ext uri="{FF2B5EF4-FFF2-40B4-BE49-F238E27FC236}">
                <a16:creationId xmlns:a16="http://schemas.microsoft.com/office/drawing/2014/main" id="{F9E4B3F2-521B-4078-A427-A5F91F03114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490325" y="6272213"/>
            <a:ext cx="615950" cy="5349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Rectangle 15">
            <a:extLst>
              <a:ext uri="{FF2B5EF4-FFF2-40B4-BE49-F238E27FC236}">
                <a16:creationId xmlns:a16="http://schemas.microsoft.com/office/drawing/2014/main" id="{3A174114-A932-4FC8-8BAB-D0F03867AB14}"/>
              </a:ext>
            </a:extLst>
          </p:cNvPr>
          <p:cNvSpPr>
            <a:spLocks noChangeArrowheads="1"/>
          </p:cNvSpPr>
          <p:nvPr/>
        </p:nvSpPr>
        <p:spPr bwMode="auto">
          <a:xfrm>
            <a:off x="0" y="914400"/>
            <a:ext cx="11988800" cy="152400"/>
          </a:xfrm>
          <a:prstGeom prst="rect">
            <a:avLst/>
          </a:prstGeom>
          <a:solidFill>
            <a:srgbClr val="008753"/>
          </a:solidFill>
          <a:ln>
            <a:noFill/>
          </a:ln>
          <a:extLst>
            <a:ext uri="{91240B29-F687-4f45-9708-019B960494DF}">
              <a14:hiddenLine xmlns:a14="http://schemas.microsoft.com/office/drawing/2010/main" xmlns="" w="9525" algn="ctr">
                <a:solidFill>
                  <a:srgbClr val="000000"/>
                </a:solidFill>
                <a:round/>
                <a:headEnd/>
                <a:tailEnd/>
              </a14:hiddenLine>
            </a:ext>
          </a:extLst>
        </p:spPr>
        <p:txBody>
          <a:bodyPr lIns="68580" tIns="34290" rIns="68580" bIns="3429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endParaRPr lang="en-US" altLang="x-none" b="1">
              <a:solidFill>
                <a:srgbClr val="000000"/>
              </a:solidFill>
              <a:latin typeface="Verdana" panose="020B0604030504040204" pitchFamily="34" charset="0"/>
            </a:endParaRPr>
          </a:p>
        </p:txBody>
      </p:sp>
      <p:sp>
        <p:nvSpPr>
          <p:cNvPr id="9" name="Isosceles Triangle 16">
            <a:extLst>
              <a:ext uri="{FF2B5EF4-FFF2-40B4-BE49-F238E27FC236}">
                <a16:creationId xmlns:a16="http://schemas.microsoft.com/office/drawing/2014/main" id="{EE228655-F340-4779-8EE3-1371C3A983DD}"/>
              </a:ext>
            </a:extLst>
          </p:cNvPr>
          <p:cNvSpPr>
            <a:spLocks noChangeArrowheads="1"/>
          </p:cNvSpPr>
          <p:nvPr/>
        </p:nvSpPr>
        <p:spPr bwMode="auto">
          <a:xfrm>
            <a:off x="11860213" y="914400"/>
            <a:ext cx="252412" cy="190500"/>
          </a:xfrm>
          <a:prstGeom prst="triangle">
            <a:avLst>
              <a:gd name="adj" fmla="val 50000"/>
            </a:avLst>
          </a:prstGeom>
          <a:solidFill>
            <a:schemeClr val="bg1"/>
          </a:solidFill>
          <a:ln>
            <a:noFill/>
          </a:ln>
          <a:extLst>
            <a:ext uri="{91240B29-F687-4f45-9708-019B960494DF}">
              <a14:hiddenLine xmlns:a14="http://schemas.microsoft.com/office/drawing/2010/main" xmlns="" w="9525" algn="ctr">
                <a:solidFill>
                  <a:srgbClr val="000000"/>
                </a:solidFill>
                <a:round/>
                <a:headEnd/>
                <a:tailEnd/>
              </a14:hiddenLine>
            </a:ext>
          </a:extLst>
        </p:spPr>
        <p:txBody>
          <a:bodyPr lIns="68580" tIns="34290" rIns="68580" bIns="3429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endParaRPr lang="en-US" altLang="x-none" b="1" baseline="30000">
              <a:solidFill>
                <a:srgbClr val="000000"/>
              </a:solidFill>
              <a:latin typeface="Verdana" panose="020B0604030504040204" pitchFamily="34" charset="0"/>
            </a:endParaRPr>
          </a:p>
        </p:txBody>
      </p:sp>
      <p:cxnSp>
        <p:nvCxnSpPr>
          <p:cNvPr id="10" name="Straight Connector 17">
            <a:extLst>
              <a:ext uri="{FF2B5EF4-FFF2-40B4-BE49-F238E27FC236}">
                <a16:creationId xmlns:a16="http://schemas.microsoft.com/office/drawing/2014/main" id="{8FFBBFF8-1031-4997-B1E3-EAE4F110A941}"/>
              </a:ext>
            </a:extLst>
          </p:cNvPr>
          <p:cNvCxnSpPr>
            <a:cxnSpLocks noChangeShapeType="1"/>
          </p:cNvCxnSpPr>
          <p:nvPr/>
        </p:nvCxnSpPr>
        <p:spPr bwMode="auto">
          <a:xfrm>
            <a:off x="0" y="6577013"/>
            <a:ext cx="10972800" cy="0"/>
          </a:xfrm>
          <a:prstGeom prst="line">
            <a:avLst/>
          </a:prstGeom>
          <a:noFill/>
          <a:ln w="12700">
            <a:solidFill>
              <a:schemeClr val="bg2"/>
            </a:solidFill>
            <a:round/>
            <a:headEnd/>
            <a:tailEnd/>
          </a:ln>
          <a:extLst>
            <a:ext uri="{909E8E84-426E-40dd-AFC4-6F175D3DCCD1}">
              <a14:hiddenFill xmlns:a14="http://schemas.microsoft.com/office/drawing/2010/main" xmlns="">
                <a:noFill/>
              </a14:hiddenFill>
            </a:ext>
          </a:extLst>
        </p:spPr>
      </p:cxnSp>
    </p:spTree>
    <p:extLst>
      <p:ext uri="{BB962C8B-B14F-4D97-AF65-F5344CB8AC3E}">
        <p14:creationId xmlns:p14="http://schemas.microsoft.com/office/powerpoint/2010/main" val="396795652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D8C3204-2EAD-4815-9D7F-2685578D83B5}"/>
              </a:ext>
            </a:extLst>
          </p:cNvPr>
          <p:cNvSpPr txBox="1"/>
          <p:nvPr/>
        </p:nvSpPr>
        <p:spPr>
          <a:xfrm>
            <a:off x="0" y="6446838"/>
            <a:ext cx="12192000" cy="400050"/>
          </a:xfrm>
          <a:prstGeom prst="rect">
            <a:avLst/>
          </a:prstGeom>
          <a:solidFill>
            <a:schemeClr val="accent6">
              <a:lumMod val="50000"/>
            </a:schemeClr>
          </a:solidFill>
        </p:spPr>
        <p:style>
          <a:lnRef idx="0">
            <a:scrgbClr r="0" g="0" b="0"/>
          </a:lnRef>
          <a:fillRef idx="1002">
            <a:schemeClr val="lt1"/>
          </a:fillRef>
          <a:effectRef idx="0">
            <a:scrgbClr r="0" g="0" b="0"/>
          </a:effectRef>
          <a:fontRef idx="major"/>
        </p:style>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en-US" altLang="en-US" sz="2000">
                <a:solidFill>
                  <a:schemeClr val="bg1"/>
                </a:solidFill>
                <a:latin typeface="Calibri Light" panose="020F0302020204030204" pitchFamily="34" charset="0"/>
              </a:rPr>
              <a:t>NPHCDA – National Primary Health Care Development Agency</a:t>
            </a:r>
          </a:p>
        </p:txBody>
      </p:sp>
      <p:pic>
        <p:nvPicPr>
          <p:cNvPr id="3" name="Picture 7">
            <a:extLst>
              <a:ext uri="{FF2B5EF4-FFF2-40B4-BE49-F238E27FC236}">
                <a16:creationId xmlns:a16="http://schemas.microsoft.com/office/drawing/2014/main" id="{45A03E24-8D35-4BF8-A829-C3B01B3FF8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009650" cy="857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8">
            <a:extLst>
              <a:ext uri="{FF2B5EF4-FFF2-40B4-BE49-F238E27FC236}">
                <a16:creationId xmlns:a16="http://schemas.microsoft.com/office/drawing/2014/main" id="{410C1659-0A24-4CC1-8E9B-236E77F7F2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91875" y="0"/>
            <a:ext cx="1000125"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13">
            <a:extLst>
              <a:ext uri="{FF2B5EF4-FFF2-40B4-BE49-F238E27FC236}">
                <a16:creationId xmlns:a16="http://schemas.microsoft.com/office/drawing/2014/main" id="{F675935C-A7AE-4279-856B-1D8195CA5FA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Date Placeholder 1">
            <a:extLst>
              <a:ext uri="{FF2B5EF4-FFF2-40B4-BE49-F238E27FC236}">
                <a16:creationId xmlns:a16="http://schemas.microsoft.com/office/drawing/2014/main" id="{2344C13D-A704-4526-97AD-0AB2B2B523AC}"/>
              </a:ext>
            </a:extLst>
          </p:cNvPr>
          <p:cNvSpPr>
            <a:spLocks noGrp="1"/>
          </p:cNvSpPr>
          <p:nvPr>
            <p:ph type="dt" sz="half" idx="10"/>
          </p:nvPr>
        </p:nvSpPr>
        <p:spPr>
          <a:xfrm>
            <a:off x="838200" y="6356350"/>
            <a:ext cx="2743200" cy="365125"/>
          </a:xfrm>
        </p:spPr>
        <p:txBody>
          <a:bodyPr>
            <a:prstTxWarp prst="textNoShape">
              <a:avLst/>
            </a:prstTxWarp>
          </a:bodyPr>
          <a:lstStyle>
            <a:lvl1pPr>
              <a:defRPr sz="700" smtClean="0"/>
            </a:lvl1pPr>
          </a:lstStyle>
          <a:p>
            <a:fld id="{33E485A6-9424-4E66-A40E-E5F968803929}" type="datetime1">
              <a:rPr lang="en-US" altLang="en-US"/>
              <a:pPr/>
              <a:t>7/21/2022</a:t>
            </a:fld>
            <a:endParaRPr lang="en-US" altLang="en-US"/>
          </a:p>
        </p:txBody>
      </p:sp>
      <p:sp>
        <p:nvSpPr>
          <p:cNvPr id="7" name="Footer Placeholder 2">
            <a:extLst>
              <a:ext uri="{FF2B5EF4-FFF2-40B4-BE49-F238E27FC236}">
                <a16:creationId xmlns:a16="http://schemas.microsoft.com/office/drawing/2014/main" id="{56BC0C70-1EAC-45A2-8591-8295C1587976}"/>
              </a:ext>
            </a:extLst>
          </p:cNvPr>
          <p:cNvSpPr>
            <a:spLocks noGrp="1"/>
          </p:cNvSpPr>
          <p:nvPr>
            <p:ph type="ftr" sz="quarter" idx="11"/>
          </p:nvPr>
        </p:nvSpPr>
        <p:spPr>
          <a:xfrm>
            <a:off x="4038600" y="6356350"/>
            <a:ext cx="4114800" cy="365125"/>
          </a:xfrm>
        </p:spPr>
        <p:txBody>
          <a:bodyPr/>
          <a:lstStyle>
            <a:lvl1pPr eaLnBrk="1" fontAlgn="auto" hangingPunct="1">
              <a:spcBef>
                <a:spcPts val="0"/>
              </a:spcBef>
              <a:spcAft>
                <a:spcPts val="0"/>
              </a:spcAft>
              <a:defRPr>
                <a:latin typeface="+mn-lt"/>
                <a:ea typeface="+mn-ea"/>
                <a:cs typeface="+mn-cs"/>
              </a:defRPr>
            </a:lvl1pPr>
          </a:lstStyle>
          <a:p>
            <a:pPr>
              <a:defRPr/>
            </a:pPr>
            <a:endParaRPr lang="en-US"/>
          </a:p>
        </p:txBody>
      </p:sp>
      <p:sp>
        <p:nvSpPr>
          <p:cNvPr id="8" name="Slide Number Placeholder 3">
            <a:extLst>
              <a:ext uri="{FF2B5EF4-FFF2-40B4-BE49-F238E27FC236}">
                <a16:creationId xmlns:a16="http://schemas.microsoft.com/office/drawing/2014/main" id="{897E462F-84D2-41E0-ADE1-9678E54E7DA8}"/>
              </a:ext>
            </a:extLst>
          </p:cNvPr>
          <p:cNvSpPr>
            <a:spLocks noGrp="1"/>
          </p:cNvSpPr>
          <p:nvPr>
            <p:ph type="sldNum" sz="quarter" idx="12"/>
          </p:nvPr>
        </p:nvSpPr>
        <p:spPr>
          <a:xfrm>
            <a:off x="8610600" y="6356350"/>
            <a:ext cx="2743200" cy="365125"/>
          </a:xfrm>
        </p:spPr>
        <p:txBody>
          <a:bodyPr/>
          <a:lstStyle>
            <a:lvl1pPr>
              <a:defRPr/>
            </a:lvl1pPr>
          </a:lstStyle>
          <a:p>
            <a:fld id="{588E8FFF-C2D3-4CB1-A905-6B247D7BF563}" type="slidenum">
              <a:rPr lang="en-US" altLang="en-US"/>
              <a:pPr/>
              <a:t>‹#›</a:t>
            </a:fld>
            <a:endParaRPr lang="en-US" altLang="en-US"/>
          </a:p>
        </p:txBody>
      </p:sp>
    </p:spTree>
    <p:extLst>
      <p:ext uri="{BB962C8B-B14F-4D97-AF65-F5344CB8AC3E}">
        <p14:creationId xmlns:p14="http://schemas.microsoft.com/office/powerpoint/2010/main" val="175608329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userDrawn="1">
  <p:cSld name="5_Title and Content">
    <p:spTree>
      <p:nvGrpSpPr>
        <p:cNvPr id="1" name=""/>
        <p:cNvGrpSpPr/>
        <p:nvPr/>
      </p:nvGrpSpPr>
      <p:grpSpPr>
        <a:xfrm>
          <a:off x="0" y="0"/>
          <a:ext cx="0" cy="0"/>
          <a:chOff x="0" y="0"/>
          <a:chExt cx="0" cy="0"/>
        </a:xfrm>
      </p:grpSpPr>
      <p:graphicFrame>
        <p:nvGraphicFramePr>
          <p:cNvPr id="2" name="Object 14" hidden="1">
            <a:extLst>
              <a:ext uri="{FF2B5EF4-FFF2-40B4-BE49-F238E27FC236}">
                <a16:creationId xmlns:a16="http://schemas.microsoft.com/office/drawing/2014/main" id="{A3A5638D-7C59-4A54-9339-9086E305FC67}"/>
              </a:ext>
            </a:extLst>
          </p:cNvPr>
          <p:cNvGraphicFramePr>
            <a:graphicFrameLocks noChangeAspect="1"/>
          </p:cNvGraphicFramePr>
          <p:nvPr>
            <p:custDataLst>
              <p:tags r:id="rId2"/>
            </p:custDataLst>
          </p:nvPr>
        </p:nvGraphicFramePr>
        <p:xfrm>
          <a:off x="1588" y="1588"/>
          <a:ext cx="3175" cy="1587"/>
        </p:xfrm>
        <a:graphic>
          <a:graphicData uri="http://schemas.openxmlformats.org/presentationml/2006/ole">
            <mc:AlternateContent xmlns:mc="http://schemas.openxmlformats.org/markup-compatibility/2006">
              <mc:Choice xmlns:v="urn:schemas-microsoft-com:vml" Requires="v">
                <p:oleObj spid="_x0000_s58882" name="think-cell Slide" r:id="rId5" imgW="38100" imgH="38100" progId="TCLayout.ActiveDocument.1">
                  <p:embed/>
                </p:oleObj>
              </mc:Choice>
              <mc:Fallback>
                <p:oleObj name="think-cell Slide" r:id="rId5" imgW="38100" imgH="38100" progId="TCLayout.ActiveDocument.1">
                  <p:embed/>
                  <p:pic>
                    <p:nvPicPr>
                      <p:cNvPr id="164866" name="Object 14" hidden="1">
                        <a:extLst>
                          <a:ext uri="{FF2B5EF4-FFF2-40B4-BE49-F238E27FC236}">
                            <a16:creationId xmlns:a16="http://schemas.microsoft.com/office/drawing/2014/main" id="{88309067-C6DF-426B-9AC3-D42A2BD06EB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8" y="1588"/>
                        <a:ext cx="3175" cy="15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3" name="Rectangle 2" hidden="1">
            <a:extLst>
              <a:ext uri="{FF2B5EF4-FFF2-40B4-BE49-F238E27FC236}">
                <a16:creationId xmlns:a16="http://schemas.microsoft.com/office/drawing/2014/main" id="{09906C1D-97F9-4B38-9D4E-666C20EE41CD}"/>
              </a:ext>
            </a:extLst>
          </p:cNvPr>
          <p:cNvSpPr>
            <a:spLocks noChangeArrowheads="1"/>
          </p:cNvSpPr>
          <p:nvPr userDrawn="1">
            <p:custDataLst>
              <p:tags r:id="rId3"/>
            </p:custDataLst>
          </p:nvPr>
        </p:nvSpPr>
        <p:spPr bwMode="auto">
          <a:xfrm>
            <a:off x="0" y="0"/>
            <a:ext cx="158750" cy="158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en-US" altLang="x-none" sz="2400" b="1">
              <a:solidFill>
                <a:srgbClr val="000000"/>
              </a:solidFill>
              <a:latin typeface="Calibri" panose="020F0502020204030204" pitchFamily="34" charset="0"/>
              <a:ea typeface="+mn-ea"/>
              <a:sym typeface="Calibri" panose="020F0502020204030204" pitchFamily="34" charset="0"/>
            </a:endParaRPr>
          </a:p>
        </p:txBody>
      </p:sp>
      <p:sp>
        <p:nvSpPr>
          <p:cNvPr id="4" name="Rectangle 1">
            <a:extLst>
              <a:ext uri="{FF2B5EF4-FFF2-40B4-BE49-F238E27FC236}">
                <a16:creationId xmlns:a16="http://schemas.microsoft.com/office/drawing/2014/main" id="{8D545177-BA8B-428E-BB48-F983A918ED4A}"/>
              </a:ext>
            </a:extLst>
          </p:cNvPr>
          <p:cNvSpPr>
            <a:spLocks noChangeArrowheads="1"/>
          </p:cNvSpPr>
          <p:nvPr/>
        </p:nvSpPr>
        <p:spPr bwMode="auto">
          <a:xfrm>
            <a:off x="0" y="914400"/>
            <a:ext cx="11988800" cy="152400"/>
          </a:xfrm>
          <a:prstGeom prst="rect">
            <a:avLst/>
          </a:prstGeom>
          <a:solidFill>
            <a:srgbClr val="008753"/>
          </a:solidFill>
          <a:ln>
            <a:noFill/>
          </a:ln>
          <a:extLst>
            <a:ext uri="{91240B29-F687-4f45-9708-019B960494DF}">
              <a14:hiddenLine xmlns:a14="http://schemas.microsoft.com/office/drawing/2010/main" xmlns="" w="9525" algn="ctr">
                <a:solidFill>
                  <a:srgbClr val="000000"/>
                </a:solidFill>
                <a:round/>
                <a:headEnd/>
                <a:tailEnd/>
              </a14:hiddenLine>
            </a:ext>
          </a:extLst>
        </p:spPr>
        <p:txBody>
          <a:bodyPr lIns="68580" tIns="34290" rIns="68580" bIns="3429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endParaRPr lang="en-US" altLang="x-none" b="1">
              <a:solidFill>
                <a:srgbClr val="000000"/>
              </a:solidFill>
              <a:latin typeface="Verdana" panose="020B0604030504040204" pitchFamily="34" charset="0"/>
            </a:endParaRPr>
          </a:p>
        </p:txBody>
      </p:sp>
      <p:sp>
        <p:nvSpPr>
          <p:cNvPr id="5" name="Isosceles Triangle 10">
            <a:extLst>
              <a:ext uri="{FF2B5EF4-FFF2-40B4-BE49-F238E27FC236}">
                <a16:creationId xmlns:a16="http://schemas.microsoft.com/office/drawing/2014/main" id="{7796BBC0-7550-4885-9ED8-43FFC5B8E470}"/>
              </a:ext>
            </a:extLst>
          </p:cNvPr>
          <p:cNvSpPr>
            <a:spLocks noChangeArrowheads="1"/>
          </p:cNvSpPr>
          <p:nvPr/>
        </p:nvSpPr>
        <p:spPr bwMode="auto">
          <a:xfrm>
            <a:off x="11860213" y="914400"/>
            <a:ext cx="252412" cy="190500"/>
          </a:xfrm>
          <a:prstGeom prst="triangle">
            <a:avLst>
              <a:gd name="adj" fmla="val 50000"/>
            </a:avLst>
          </a:prstGeom>
          <a:solidFill>
            <a:schemeClr val="bg1"/>
          </a:solidFill>
          <a:ln>
            <a:noFill/>
          </a:ln>
          <a:extLst>
            <a:ext uri="{91240B29-F687-4f45-9708-019B960494DF}">
              <a14:hiddenLine xmlns:a14="http://schemas.microsoft.com/office/drawing/2010/main" xmlns="" w="9525" algn="ctr">
                <a:solidFill>
                  <a:srgbClr val="000000"/>
                </a:solidFill>
                <a:round/>
                <a:headEnd/>
                <a:tailEnd/>
              </a14:hiddenLine>
            </a:ext>
          </a:extLst>
        </p:spPr>
        <p:txBody>
          <a:bodyPr lIns="68580" tIns="34290" rIns="68580" bIns="3429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endParaRPr lang="en-US" altLang="x-none" b="1" baseline="30000">
              <a:solidFill>
                <a:srgbClr val="000000"/>
              </a:solidFill>
              <a:latin typeface="Verdana" panose="020B0604030504040204" pitchFamily="34" charset="0"/>
            </a:endParaRPr>
          </a:p>
        </p:txBody>
      </p:sp>
      <p:cxnSp>
        <p:nvCxnSpPr>
          <p:cNvPr id="6" name="Straight Connector 13">
            <a:extLst>
              <a:ext uri="{FF2B5EF4-FFF2-40B4-BE49-F238E27FC236}">
                <a16:creationId xmlns:a16="http://schemas.microsoft.com/office/drawing/2014/main" id="{41F2D16D-573F-4FCC-90E8-450E35EEEACD}"/>
              </a:ext>
            </a:extLst>
          </p:cNvPr>
          <p:cNvCxnSpPr>
            <a:cxnSpLocks noChangeShapeType="1"/>
          </p:cNvCxnSpPr>
          <p:nvPr/>
        </p:nvCxnSpPr>
        <p:spPr bwMode="auto">
          <a:xfrm>
            <a:off x="0" y="6577013"/>
            <a:ext cx="10972800" cy="0"/>
          </a:xfrm>
          <a:prstGeom prst="line">
            <a:avLst/>
          </a:prstGeom>
          <a:noFill/>
          <a:ln w="12700">
            <a:solidFill>
              <a:schemeClr val="bg2"/>
            </a:solidFill>
            <a:round/>
            <a:headEnd/>
            <a:tailEnd/>
          </a:ln>
          <a:extLst>
            <a:ext uri="{909E8E84-426E-40dd-AFC4-6F175D3DCCD1}">
              <a14:hiddenFill xmlns:a14="http://schemas.microsoft.com/office/drawing/2010/main" xmlns="">
                <a:noFill/>
              </a14:hiddenFill>
            </a:ext>
          </a:extLst>
        </p:spPr>
      </p:cxnSp>
      <p:pic>
        <p:nvPicPr>
          <p:cNvPr id="7" name="Picture 11">
            <a:extLst>
              <a:ext uri="{FF2B5EF4-FFF2-40B4-BE49-F238E27FC236}">
                <a16:creationId xmlns:a16="http://schemas.microsoft.com/office/drawing/2014/main" id="{74A0A451-084C-4B99-B201-8D15920BB99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490325" y="6272213"/>
            <a:ext cx="615950" cy="5349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Rectangle 15">
            <a:extLst>
              <a:ext uri="{FF2B5EF4-FFF2-40B4-BE49-F238E27FC236}">
                <a16:creationId xmlns:a16="http://schemas.microsoft.com/office/drawing/2014/main" id="{B8406D38-AD4E-4E2C-BC02-D3A9E0DD5510}"/>
              </a:ext>
            </a:extLst>
          </p:cNvPr>
          <p:cNvSpPr>
            <a:spLocks noChangeArrowheads="1"/>
          </p:cNvSpPr>
          <p:nvPr/>
        </p:nvSpPr>
        <p:spPr bwMode="auto">
          <a:xfrm>
            <a:off x="0" y="914400"/>
            <a:ext cx="11988800" cy="152400"/>
          </a:xfrm>
          <a:prstGeom prst="rect">
            <a:avLst/>
          </a:prstGeom>
          <a:solidFill>
            <a:srgbClr val="008753"/>
          </a:solidFill>
          <a:ln>
            <a:noFill/>
          </a:ln>
          <a:extLst>
            <a:ext uri="{91240B29-F687-4f45-9708-019B960494DF}">
              <a14:hiddenLine xmlns:a14="http://schemas.microsoft.com/office/drawing/2010/main" xmlns="" w="9525" algn="ctr">
                <a:solidFill>
                  <a:srgbClr val="000000"/>
                </a:solidFill>
                <a:round/>
                <a:headEnd/>
                <a:tailEnd/>
              </a14:hiddenLine>
            </a:ext>
          </a:extLst>
        </p:spPr>
        <p:txBody>
          <a:bodyPr lIns="68580" tIns="34290" rIns="68580" bIns="3429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endParaRPr lang="en-US" altLang="x-none" b="1">
              <a:solidFill>
                <a:srgbClr val="000000"/>
              </a:solidFill>
              <a:latin typeface="Verdana" panose="020B0604030504040204" pitchFamily="34" charset="0"/>
            </a:endParaRPr>
          </a:p>
        </p:txBody>
      </p:sp>
      <p:sp>
        <p:nvSpPr>
          <p:cNvPr id="9" name="Isosceles Triangle 16">
            <a:extLst>
              <a:ext uri="{FF2B5EF4-FFF2-40B4-BE49-F238E27FC236}">
                <a16:creationId xmlns:a16="http://schemas.microsoft.com/office/drawing/2014/main" id="{81D0E168-224D-4B5E-B72E-FD25FE639C2F}"/>
              </a:ext>
            </a:extLst>
          </p:cNvPr>
          <p:cNvSpPr>
            <a:spLocks noChangeArrowheads="1"/>
          </p:cNvSpPr>
          <p:nvPr/>
        </p:nvSpPr>
        <p:spPr bwMode="auto">
          <a:xfrm>
            <a:off x="11860213" y="914400"/>
            <a:ext cx="252412" cy="190500"/>
          </a:xfrm>
          <a:prstGeom prst="triangle">
            <a:avLst>
              <a:gd name="adj" fmla="val 50000"/>
            </a:avLst>
          </a:prstGeom>
          <a:solidFill>
            <a:schemeClr val="bg1"/>
          </a:solidFill>
          <a:ln>
            <a:noFill/>
          </a:ln>
          <a:extLst>
            <a:ext uri="{91240B29-F687-4f45-9708-019B960494DF}">
              <a14:hiddenLine xmlns:a14="http://schemas.microsoft.com/office/drawing/2010/main" xmlns="" w="9525" algn="ctr">
                <a:solidFill>
                  <a:srgbClr val="000000"/>
                </a:solidFill>
                <a:round/>
                <a:headEnd/>
                <a:tailEnd/>
              </a14:hiddenLine>
            </a:ext>
          </a:extLst>
        </p:spPr>
        <p:txBody>
          <a:bodyPr lIns="68580" tIns="34290" rIns="68580" bIns="3429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endParaRPr lang="en-US" altLang="x-none" b="1" baseline="30000">
              <a:solidFill>
                <a:srgbClr val="000000"/>
              </a:solidFill>
              <a:latin typeface="Verdana" panose="020B0604030504040204" pitchFamily="34" charset="0"/>
            </a:endParaRPr>
          </a:p>
        </p:txBody>
      </p:sp>
      <p:cxnSp>
        <p:nvCxnSpPr>
          <p:cNvPr id="10" name="Straight Connector 17">
            <a:extLst>
              <a:ext uri="{FF2B5EF4-FFF2-40B4-BE49-F238E27FC236}">
                <a16:creationId xmlns:a16="http://schemas.microsoft.com/office/drawing/2014/main" id="{5DC7AD27-8BE1-4C75-A0FB-AA800B34081F}"/>
              </a:ext>
            </a:extLst>
          </p:cNvPr>
          <p:cNvCxnSpPr>
            <a:cxnSpLocks noChangeShapeType="1"/>
          </p:cNvCxnSpPr>
          <p:nvPr/>
        </p:nvCxnSpPr>
        <p:spPr bwMode="auto">
          <a:xfrm>
            <a:off x="0" y="6577013"/>
            <a:ext cx="10972800" cy="0"/>
          </a:xfrm>
          <a:prstGeom prst="line">
            <a:avLst/>
          </a:prstGeom>
          <a:noFill/>
          <a:ln w="12700">
            <a:solidFill>
              <a:schemeClr val="bg2"/>
            </a:solidFill>
            <a:round/>
            <a:headEnd/>
            <a:tailEnd/>
          </a:ln>
          <a:extLst>
            <a:ext uri="{909E8E84-426E-40dd-AFC4-6F175D3DCCD1}">
              <a14:hiddenFill xmlns:a14="http://schemas.microsoft.com/office/drawing/2010/main" xmlns="">
                <a:noFill/>
              </a14:hiddenFill>
            </a:ext>
          </a:extLst>
        </p:spPr>
      </p:cxnSp>
    </p:spTree>
    <p:extLst>
      <p:ext uri="{BB962C8B-B14F-4D97-AF65-F5344CB8AC3E}">
        <p14:creationId xmlns:p14="http://schemas.microsoft.com/office/powerpoint/2010/main" val="237431040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5">
            <a:extLst>
              <a:ext uri="{FF2B5EF4-FFF2-40B4-BE49-F238E27FC236}">
                <a16:creationId xmlns:a16="http://schemas.microsoft.com/office/drawing/2014/main" id="{0FD10F67-CEED-4D13-AEFC-F5465ACAA5B6}"/>
              </a:ext>
            </a:extLst>
          </p:cNvPr>
          <p:cNvSpPr>
            <a:spLocks noChangeArrowheads="1"/>
          </p:cNvSpPr>
          <p:nvPr/>
        </p:nvSpPr>
        <p:spPr bwMode="gray">
          <a:xfrm>
            <a:off x="0" y="0"/>
            <a:ext cx="121920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endParaRPr lang="en-US" altLang="x-none">
              <a:solidFill>
                <a:srgbClr val="000000"/>
              </a:solidFill>
            </a:endParaRPr>
          </a:p>
        </p:txBody>
      </p:sp>
      <p:sp>
        <p:nvSpPr>
          <p:cNvPr id="5" name="Rectangle 20">
            <a:extLst>
              <a:ext uri="{FF2B5EF4-FFF2-40B4-BE49-F238E27FC236}">
                <a16:creationId xmlns:a16="http://schemas.microsoft.com/office/drawing/2014/main" id="{01F469B0-A7D5-4FEC-9A15-E3DCEE2F266C}"/>
              </a:ext>
            </a:extLst>
          </p:cNvPr>
          <p:cNvSpPr>
            <a:spLocks noChangeArrowheads="1"/>
          </p:cNvSpPr>
          <p:nvPr/>
        </p:nvSpPr>
        <p:spPr bwMode="auto">
          <a:xfrm>
            <a:off x="609600" y="2209800"/>
            <a:ext cx="207963" cy="2185988"/>
          </a:xfrm>
          <a:prstGeom prst="rect">
            <a:avLst/>
          </a:prstGeom>
          <a:solidFill>
            <a:srgbClr val="008753"/>
          </a:solidFill>
          <a:ln>
            <a:noFill/>
          </a:ln>
          <a:extLst>
            <a:ext uri="{91240B29-F687-4f45-9708-019B960494DF}">
              <a14:hiddenLine xmlns:a14="http://schemas.microsoft.com/office/drawing/2010/main" xmlns="" w="9525" algn="ctr">
                <a:solidFill>
                  <a:srgbClr val="000000"/>
                </a:solidFill>
                <a:round/>
                <a:headEnd/>
                <a:tailEnd/>
              </a14:hiddenLine>
            </a:ext>
          </a:extLst>
        </p:spPr>
        <p:txBody>
          <a:bodyPr lIns="68580" tIns="34290" rIns="68580" bIns="3429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endParaRPr lang="en-US" altLang="x-none" b="1">
              <a:solidFill>
                <a:srgbClr val="000000"/>
              </a:solidFill>
              <a:latin typeface="Verdana" panose="020B0604030504040204" pitchFamily="34" charset="0"/>
            </a:endParaRPr>
          </a:p>
        </p:txBody>
      </p:sp>
      <p:sp>
        <p:nvSpPr>
          <p:cNvPr id="6" name="Isosceles Triangle 21">
            <a:extLst>
              <a:ext uri="{FF2B5EF4-FFF2-40B4-BE49-F238E27FC236}">
                <a16:creationId xmlns:a16="http://schemas.microsoft.com/office/drawing/2014/main" id="{185AE259-5574-4D4B-B1F1-E70EF60DC9BB}"/>
              </a:ext>
            </a:extLst>
          </p:cNvPr>
          <p:cNvSpPr>
            <a:spLocks noChangeArrowheads="1"/>
          </p:cNvSpPr>
          <p:nvPr/>
        </p:nvSpPr>
        <p:spPr bwMode="auto">
          <a:xfrm rot="16200000">
            <a:off x="640556" y="4263232"/>
            <a:ext cx="188913" cy="254000"/>
          </a:xfrm>
          <a:prstGeom prst="triangle">
            <a:avLst>
              <a:gd name="adj" fmla="val 50000"/>
            </a:avLst>
          </a:prstGeom>
          <a:solidFill>
            <a:schemeClr val="bg1"/>
          </a:solidFill>
          <a:ln>
            <a:noFill/>
          </a:ln>
          <a:extLst>
            <a:ext uri="{91240B29-F687-4f45-9708-019B960494DF}">
              <a14:hiddenLine xmlns:a14="http://schemas.microsoft.com/office/drawing/2010/main" xmlns="" w="9525" algn="ctr">
                <a:solidFill>
                  <a:srgbClr val="000000"/>
                </a:solidFill>
                <a:round/>
                <a:headEnd/>
                <a:tailEnd/>
              </a14:hiddenLine>
            </a:ext>
          </a:extLst>
        </p:spPr>
        <p:txBody>
          <a:bodyPr lIns="68580" tIns="34290" rIns="68580" bIns="3429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endParaRPr lang="en-US" altLang="x-none" b="1" baseline="30000">
              <a:solidFill>
                <a:srgbClr val="000000"/>
              </a:solidFill>
              <a:latin typeface="Verdana" panose="020B0604030504040204" pitchFamily="34" charset="0"/>
            </a:endParaRPr>
          </a:p>
        </p:txBody>
      </p:sp>
      <p:pic>
        <p:nvPicPr>
          <p:cNvPr id="7" name="Picture 2">
            <a:extLst>
              <a:ext uri="{FF2B5EF4-FFF2-40B4-BE49-F238E27FC236}">
                <a16:creationId xmlns:a16="http://schemas.microsoft.com/office/drawing/2014/main" id="{9E4464B2-4DA7-4FA4-AD16-1C1CE92E42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47288" y="4994275"/>
            <a:ext cx="1919287" cy="131603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8" name="Rectangle 23">
            <a:extLst>
              <a:ext uri="{FF2B5EF4-FFF2-40B4-BE49-F238E27FC236}">
                <a16:creationId xmlns:a16="http://schemas.microsoft.com/office/drawing/2014/main" id="{4F3A24E5-92E4-4234-92C4-7357DA8A5F67}"/>
              </a:ext>
            </a:extLst>
          </p:cNvPr>
          <p:cNvSpPr>
            <a:spLocks noChangeArrowheads="1"/>
          </p:cNvSpPr>
          <p:nvPr userDrawn="1"/>
        </p:nvSpPr>
        <p:spPr bwMode="auto">
          <a:xfrm>
            <a:off x="609600" y="2209800"/>
            <a:ext cx="207963" cy="2185988"/>
          </a:xfrm>
          <a:prstGeom prst="rect">
            <a:avLst/>
          </a:prstGeom>
          <a:solidFill>
            <a:srgbClr val="008753"/>
          </a:solidFill>
          <a:ln>
            <a:noFill/>
          </a:ln>
          <a:extLst>
            <a:ext uri="{91240B29-F687-4f45-9708-019B960494DF}">
              <a14:hiddenLine xmlns:a14="http://schemas.microsoft.com/office/drawing/2010/main" xmlns="" w="9525" algn="ctr">
                <a:solidFill>
                  <a:srgbClr val="000000"/>
                </a:solidFill>
                <a:round/>
                <a:headEnd/>
                <a:tailEnd/>
              </a14:hiddenLine>
            </a:ext>
          </a:extLst>
        </p:spPr>
        <p:txBody>
          <a:bodyPr lIns="68580" tIns="34290" rIns="68580" bIns="3429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endParaRPr lang="en-US" altLang="x-none" b="1">
              <a:solidFill>
                <a:srgbClr val="000000"/>
              </a:solidFill>
              <a:latin typeface="Verdana" panose="020B0604030504040204" pitchFamily="34" charset="0"/>
            </a:endParaRPr>
          </a:p>
        </p:txBody>
      </p:sp>
      <p:sp>
        <p:nvSpPr>
          <p:cNvPr id="9" name="Isosceles Triangle 24">
            <a:extLst>
              <a:ext uri="{FF2B5EF4-FFF2-40B4-BE49-F238E27FC236}">
                <a16:creationId xmlns:a16="http://schemas.microsoft.com/office/drawing/2014/main" id="{C209DA37-DCDC-4E02-AC83-0E865E2BD13C}"/>
              </a:ext>
            </a:extLst>
          </p:cNvPr>
          <p:cNvSpPr>
            <a:spLocks noChangeArrowheads="1"/>
          </p:cNvSpPr>
          <p:nvPr userDrawn="1"/>
        </p:nvSpPr>
        <p:spPr bwMode="auto">
          <a:xfrm rot="16200000">
            <a:off x="640556" y="4263232"/>
            <a:ext cx="188913" cy="254000"/>
          </a:xfrm>
          <a:prstGeom prst="triangle">
            <a:avLst>
              <a:gd name="adj" fmla="val 50000"/>
            </a:avLst>
          </a:prstGeom>
          <a:solidFill>
            <a:schemeClr val="bg1"/>
          </a:solidFill>
          <a:ln>
            <a:noFill/>
          </a:ln>
          <a:extLst>
            <a:ext uri="{91240B29-F687-4f45-9708-019B960494DF}">
              <a14:hiddenLine xmlns:a14="http://schemas.microsoft.com/office/drawing/2010/main" xmlns="" w="9525" algn="ctr">
                <a:solidFill>
                  <a:srgbClr val="000000"/>
                </a:solidFill>
                <a:round/>
                <a:headEnd/>
                <a:tailEnd/>
              </a14:hiddenLine>
            </a:ext>
          </a:extLst>
        </p:spPr>
        <p:txBody>
          <a:bodyPr lIns="68580" tIns="34290" rIns="68580" bIns="3429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endParaRPr lang="en-US" altLang="x-none" b="1" baseline="30000">
              <a:solidFill>
                <a:srgbClr val="000000"/>
              </a:solidFill>
              <a:latin typeface="Verdana" panose="020B0604030504040204" pitchFamily="34" charset="0"/>
            </a:endParaRPr>
          </a:p>
        </p:txBody>
      </p:sp>
      <p:sp>
        <p:nvSpPr>
          <p:cNvPr id="266242" name="Rectangle 2"/>
          <p:cNvSpPr>
            <a:spLocks noGrp="1" noChangeArrowheads="1"/>
          </p:cNvSpPr>
          <p:nvPr>
            <p:ph type="subTitle" idx="1"/>
          </p:nvPr>
        </p:nvSpPr>
        <p:spPr>
          <a:xfrm>
            <a:off x="914400" y="3166487"/>
            <a:ext cx="8534400" cy="1219200"/>
          </a:xfrm>
        </p:spPr>
        <p:txBody>
          <a:bodyPr/>
          <a:lstStyle>
            <a:lvl1pPr marL="0" indent="0" algn="l">
              <a:buFontTx/>
              <a:buNone/>
              <a:defRPr sz="1800" i="1">
                <a:solidFill>
                  <a:schemeClr val="bg2"/>
                </a:solidFill>
              </a:defRPr>
            </a:lvl1pPr>
          </a:lstStyle>
          <a:p>
            <a:r>
              <a:rPr lang="en-US"/>
              <a:t>Click to edit Master subtitle style</a:t>
            </a:r>
          </a:p>
        </p:txBody>
      </p:sp>
      <p:sp>
        <p:nvSpPr>
          <p:cNvPr id="266247" name="Rectangle 7"/>
          <p:cNvSpPr>
            <a:spLocks noGrp="1" noChangeArrowheads="1"/>
          </p:cNvSpPr>
          <p:nvPr>
            <p:ph type="ctrTitle" sz="quarter"/>
          </p:nvPr>
        </p:nvSpPr>
        <p:spPr bwMode="auto">
          <a:xfrm>
            <a:off x="914400" y="2209803"/>
            <a:ext cx="10363200" cy="917575"/>
          </a:xfrm>
          <a:noFill/>
        </p:spPr>
        <p:txBody>
          <a:bodyPr lIns="0"/>
          <a:lstStyle>
            <a:lvl1pPr algn="l">
              <a:defRPr sz="2700" b="1"/>
            </a:lvl1pPr>
          </a:lstStyle>
          <a:p>
            <a:r>
              <a:rPr lang="en-US"/>
              <a:t>Click to edit Master title style</a:t>
            </a:r>
          </a:p>
        </p:txBody>
      </p:sp>
      <p:sp>
        <p:nvSpPr>
          <p:cNvPr id="10" name="Rectangle 3">
            <a:extLst>
              <a:ext uri="{FF2B5EF4-FFF2-40B4-BE49-F238E27FC236}">
                <a16:creationId xmlns:a16="http://schemas.microsoft.com/office/drawing/2014/main" id="{94A7C02C-28C3-4C5E-B365-35AB44A5B6B9}"/>
              </a:ext>
            </a:extLst>
          </p:cNvPr>
          <p:cNvSpPr>
            <a:spLocks noGrp="1" noChangeArrowheads="1"/>
          </p:cNvSpPr>
          <p:nvPr>
            <p:ph type="dt" sz="half" idx="10"/>
          </p:nvPr>
        </p:nvSpPr>
        <p:spPr/>
        <p:txBody>
          <a:bodyPr/>
          <a:lstStyle>
            <a:lvl1pPr>
              <a:defRPr>
                <a:ea typeface="+mn-ea"/>
              </a:defRPr>
            </a:lvl1pPr>
          </a:lstStyle>
          <a:p>
            <a:pPr>
              <a:defRPr/>
            </a:pPr>
            <a:endParaRPr lang="en-US"/>
          </a:p>
        </p:txBody>
      </p:sp>
      <p:sp>
        <p:nvSpPr>
          <p:cNvPr id="11" name="Rectangle 4">
            <a:extLst>
              <a:ext uri="{FF2B5EF4-FFF2-40B4-BE49-F238E27FC236}">
                <a16:creationId xmlns:a16="http://schemas.microsoft.com/office/drawing/2014/main" id="{C68C2F7C-5606-46A5-9088-C863FA936545}"/>
              </a:ext>
            </a:extLst>
          </p:cNvPr>
          <p:cNvSpPr>
            <a:spLocks noGrp="1" noChangeArrowheads="1"/>
          </p:cNvSpPr>
          <p:nvPr>
            <p:ph type="ftr" sz="quarter" idx="11"/>
          </p:nvPr>
        </p:nvSpPr>
        <p:spPr/>
        <p:txBody>
          <a:bodyPr/>
          <a:lstStyle>
            <a:lvl1pPr>
              <a:defRPr>
                <a:ea typeface="+mn-ea"/>
              </a:defRPr>
            </a:lvl1pPr>
          </a:lstStyle>
          <a:p>
            <a:pPr>
              <a:defRPr/>
            </a:pPr>
            <a:endParaRPr lang="en-US"/>
          </a:p>
        </p:txBody>
      </p:sp>
    </p:spTree>
    <p:extLst>
      <p:ext uri="{BB962C8B-B14F-4D97-AF65-F5344CB8AC3E}">
        <p14:creationId xmlns:p14="http://schemas.microsoft.com/office/powerpoint/2010/main" val="224591747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
        <p:nvSpPr>
          <p:cNvPr id="3" name="Rectangle 5">
            <a:extLst>
              <a:ext uri="{FF2B5EF4-FFF2-40B4-BE49-F238E27FC236}">
                <a16:creationId xmlns:a16="http://schemas.microsoft.com/office/drawing/2014/main" id="{ECF67DDA-32B9-438F-9A4B-3DD573D7011A}"/>
              </a:ext>
            </a:extLst>
          </p:cNvPr>
          <p:cNvSpPr>
            <a:spLocks noChangeArrowheads="1"/>
          </p:cNvSpPr>
          <p:nvPr/>
        </p:nvSpPr>
        <p:spPr bwMode="gray">
          <a:xfrm>
            <a:off x="0" y="0"/>
            <a:ext cx="121920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endParaRPr lang="en-US" altLang="x-none">
              <a:solidFill>
                <a:srgbClr val="000000"/>
              </a:solidFill>
            </a:endParaRPr>
          </a:p>
        </p:txBody>
      </p:sp>
      <p:sp>
        <p:nvSpPr>
          <p:cNvPr id="4" name="Rectangle 20">
            <a:extLst>
              <a:ext uri="{FF2B5EF4-FFF2-40B4-BE49-F238E27FC236}">
                <a16:creationId xmlns:a16="http://schemas.microsoft.com/office/drawing/2014/main" id="{0CBABBAF-CFCA-47A9-A0E4-95D2CA02C76B}"/>
              </a:ext>
            </a:extLst>
          </p:cNvPr>
          <p:cNvSpPr>
            <a:spLocks noChangeArrowheads="1"/>
          </p:cNvSpPr>
          <p:nvPr/>
        </p:nvSpPr>
        <p:spPr bwMode="auto">
          <a:xfrm>
            <a:off x="609600" y="2209800"/>
            <a:ext cx="207963" cy="2185988"/>
          </a:xfrm>
          <a:prstGeom prst="rect">
            <a:avLst/>
          </a:prstGeom>
          <a:solidFill>
            <a:srgbClr val="008753"/>
          </a:solidFill>
          <a:ln>
            <a:noFill/>
          </a:ln>
          <a:extLst>
            <a:ext uri="{91240B29-F687-4f45-9708-019B960494DF}">
              <a14:hiddenLine xmlns:a14="http://schemas.microsoft.com/office/drawing/2010/main" xmlns="" w="9525" algn="ctr">
                <a:solidFill>
                  <a:srgbClr val="000000"/>
                </a:solidFill>
                <a:round/>
                <a:headEnd/>
                <a:tailEnd/>
              </a14:hiddenLine>
            </a:ext>
          </a:extLst>
        </p:spPr>
        <p:txBody>
          <a:bodyPr lIns="68580" tIns="34290" rIns="68580" bIns="3429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endParaRPr lang="en-US" altLang="x-none" b="1">
              <a:solidFill>
                <a:srgbClr val="000000"/>
              </a:solidFill>
              <a:latin typeface="Verdana" panose="020B0604030504040204" pitchFamily="34" charset="0"/>
            </a:endParaRPr>
          </a:p>
        </p:txBody>
      </p:sp>
      <p:sp>
        <p:nvSpPr>
          <p:cNvPr id="5" name="Isosceles Triangle 21">
            <a:extLst>
              <a:ext uri="{FF2B5EF4-FFF2-40B4-BE49-F238E27FC236}">
                <a16:creationId xmlns:a16="http://schemas.microsoft.com/office/drawing/2014/main" id="{48A9C149-E07F-49E1-8A2B-9469E5BC0589}"/>
              </a:ext>
            </a:extLst>
          </p:cNvPr>
          <p:cNvSpPr>
            <a:spLocks noChangeArrowheads="1"/>
          </p:cNvSpPr>
          <p:nvPr/>
        </p:nvSpPr>
        <p:spPr bwMode="auto">
          <a:xfrm rot="16200000">
            <a:off x="640556" y="4263232"/>
            <a:ext cx="188913" cy="254000"/>
          </a:xfrm>
          <a:prstGeom prst="triangle">
            <a:avLst>
              <a:gd name="adj" fmla="val 50000"/>
            </a:avLst>
          </a:prstGeom>
          <a:solidFill>
            <a:schemeClr val="bg1"/>
          </a:solidFill>
          <a:ln>
            <a:noFill/>
          </a:ln>
          <a:extLst>
            <a:ext uri="{91240B29-F687-4f45-9708-019B960494DF}">
              <a14:hiddenLine xmlns:a14="http://schemas.microsoft.com/office/drawing/2010/main" xmlns="" w="9525" algn="ctr">
                <a:solidFill>
                  <a:srgbClr val="000000"/>
                </a:solidFill>
                <a:round/>
                <a:headEnd/>
                <a:tailEnd/>
              </a14:hiddenLine>
            </a:ext>
          </a:extLst>
        </p:spPr>
        <p:txBody>
          <a:bodyPr lIns="68580" tIns="34290" rIns="68580" bIns="3429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endParaRPr lang="en-US" altLang="x-none" b="1" baseline="30000">
              <a:solidFill>
                <a:srgbClr val="000000"/>
              </a:solidFill>
              <a:latin typeface="Verdana" panose="020B0604030504040204" pitchFamily="34" charset="0"/>
            </a:endParaRPr>
          </a:p>
        </p:txBody>
      </p:sp>
      <p:sp>
        <p:nvSpPr>
          <p:cNvPr id="6" name="Rectangle 22">
            <a:extLst>
              <a:ext uri="{FF2B5EF4-FFF2-40B4-BE49-F238E27FC236}">
                <a16:creationId xmlns:a16="http://schemas.microsoft.com/office/drawing/2014/main" id="{DAC5A2A8-5828-4323-8725-F36F58F79F42}"/>
              </a:ext>
            </a:extLst>
          </p:cNvPr>
          <p:cNvSpPr>
            <a:spLocks noChangeArrowheads="1"/>
          </p:cNvSpPr>
          <p:nvPr userDrawn="1"/>
        </p:nvSpPr>
        <p:spPr bwMode="auto">
          <a:xfrm>
            <a:off x="609600" y="2209800"/>
            <a:ext cx="207963" cy="2185988"/>
          </a:xfrm>
          <a:prstGeom prst="rect">
            <a:avLst/>
          </a:prstGeom>
          <a:solidFill>
            <a:srgbClr val="008753"/>
          </a:solidFill>
          <a:ln>
            <a:noFill/>
          </a:ln>
          <a:extLst>
            <a:ext uri="{91240B29-F687-4f45-9708-019B960494DF}">
              <a14:hiddenLine xmlns:a14="http://schemas.microsoft.com/office/drawing/2010/main" xmlns="" w="9525" algn="ctr">
                <a:solidFill>
                  <a:srgbClr val="000000"/>
                </a:solidFill>
                <a:round/>
                <a:headEnd/>
                <a:tailEnd/>
              </a14:hiddenLine>
            </a:ext>
          </a:extLst>
        </p:spPr>
        <p:txBody>
          <a:bodyPr lIns="68580" tIns="34290" rIns="68580" bIns="3429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endParaRPr lang="en-US" altLang="x-none" b="1">
              <a:solidFill>
                <a:srgbClr val="000000"/>
              </a:solidFill>
              <a:latin typeface="Verdana" panose="020B0604030504040204" pitchFamily="34" charset="0"/>
            </a:endParaRPr>
          </a:p>
        </p:txBody>
      </p:sp>
      <p:sp>
        <p:nvSpPr>
          <p:cNvPr id="7" name="Isosceles Triangle 23">
            <a:extLst>
              <a:ext uri="{FF2B5EF4-FFF2-40B4-BE49-F238E27FC236}">
                <a16:creationId xmlns:a16="http://schemas.microsoft.com/office/drawing/2014/main" id="{9694A6B0-3584-4A02-93F3-06FEC5639D3D}"/>
              </a:ext>
            </a:extLst>
          </p:cNvPr>
          <p:cNvSpPr>
            <a:spLocks noChangeArrowheads="1"/>
          </p:cNvSpPr>
          <p:nvPr userDrawn="1"/>
        </p:nvSpPr>
        <p:spPr bwMode="auto">
          <a:xfrm rot="16200000">
            <a:off x="640556" y="4263232"/>
            <a:ext cx="188913" cy="254000"/>
          </a:xfrm>
          <a:prstGeom prst="triangle">
            <a:avLst>
              <a:gd name="adj" fmla="val 50000"/>
            </a:avLst>
          </a:prstGeom>
          <a:solidFill>
            <a:schemeClr val="bg1"/>
          </a:solidFill>
          <a:ln>
            <a:noFill/>
          </a:ln>
          <a:extLst>
            <a:ext uri="{91240B29-F687-4f45-9708-019B960494DF}">
              <a14:hiddenLine xmlns:a14="http://schemas.microsoft.com/office/drawing/2010/main" xmlns="" w="9525" algn="ctr">
                <a:solidFill>
                  <a:srgbClr val="000000"/>
                </a:solidFill>
                <a:round/>
                <a:headEnd/>
                <a:tailEnd/>
              </a14:hiddenLine>
            </a:ext>
          </a:extLst>
        </p:spPr>
        <p:txBody>
          <a:bodyPr lIns="68580" tIns="34290" rIns="68580" bIns="3429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endParaRPr lang="en-US" altLang="x-none" b="1" baseline="30000">
              <a:solidFill>
                <a:srgbClr val="000000"/>
              </a:solidFill>
              <a:latin typeface="Verdana" panose="020B0604030504040204" pitchFamily="34" charset="0"/>
            </a:endParaRPr>
          </a:p>
        </p:txBody>
      </p:sp>
      <p:pic>
        <p:nvPicPr>
          <p:cNvPr id="8" name="Picture 24">
            <a:extLst>
              <a:ext uri="{FF2B5EF4-FFF2-40B4-BE49-F238E27FC236}">
                <a16:creationId xmlns:a16="http://schemas.microsoft.com/office/drawing/2014/main" id="{78D8B514-DD80-4F13-81C5-0710EFF0650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326813" y="6272213"/>
            <a:ext cx="779462" cy="53498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66247" name="Rectangle 7"/>
          <p:cNvSpPr>
            <a:spLocks noGrp="1" noChangeArrowheads="1"/>
          </p:cNvSpPr>
          <p:nvPr>
            <p:ph type="ctrTitle" sz="quarter"/>
          </p:nvPr>
        </p:nvSpPr>
        <p:spPr bwMode="auto">
          <a:xfrm>
            <a:off x="914400" y="2720789"/>
            <a:ext cx="10363200" cy="917575"/>
          </a:xfrm>
          <a:noFill/>
        </p:spPr>
        <p:txBody>
          <a:bodyPr lIns="0"/>
          <a:lstStyle>
            <a:lvl1pPr algn="l">
              <a:defRPr sz="2700" b="1"/>
            </a:lvl1pPr>
          </a:lstStyle>
          <a:p>
            <a:r>
              <a:rPr lang="en-US"/>
              <a:t>Click to edit Master title style</a:t>
            </a:r>
          </a:p>
        </p:txBody>
      </p:sp>
      <p:sp>
        <p:nvSpPr>
          <p:cNvPr id="9" name="Rectangle 3">
            <a:extLst>
              <a:ext uri="{FF2B5EF4-FFF2-40B4-BE49-F238E27FC236}">
                <a16:creationId xmlns:a16="http://schemas.microsoft.com/office/drawing/2014/main" id="{E85E7634-CD33-40EF-A641-88BF5F036590}"/>
              </a:ext>
            </a:extLst>
          </p:cNvPr>
          <p:cNvSpPr>
            <a:spLocks noGrp="1" noChangeArrowheads="1"/>
          </p:cNvSpPr>
          <p:nvPr>
            <p:ph type="dt" sz="half" idx="10"/>
          </p:nvPr>
        </p:nvSpPr>
        <p:spPr/>
        <p:txBody>
          <a:bodyPr/>
          <a:lstStyle>
            <a:lvl1pPr>
              <a:defRPr>
                <a:ea typeface="+mn-ea"/>
              </a:defRPr>
            </a:lvl1pPr>
          </a:lstStyle>
          <a:p>
            <a:pPr>
              <a:defRPr/>
            </a:pPr>
            <a:endParaRPr lang="en-US"/>
          </a:p>
        </p:txBody>
      </p:sp>
      <p:sp>
        <p:nvSpPr>
          <p:cNvPr id="10" name="Rectangle 4">
            <a:extLst>
              <a:ext uri="{FF2B5EF4-FFF2-40B4-BE49-F238E27FC236}">
                <a16:creationId xmlns:a16="http://schemas.microsoft.com/office/drawing/2014/main" id="{32ABF9BF-F3ED-414B-9C8C-6CED406738D0}"/>
              </a:ext>
            </a:extLst>
          </p:cNvPr>
          <p:cNvSpPr>
            <a:spLocks noGrp="1" noChangeArrowheads="1"/>
          </p:cNvSpPr>
          <p:nvPr>
            <p:ph type="ftr" sz="quarter" idx="11"/>
          </p:nvPr>
        </p:nvSpPr>
        <p:spPr/>
        <p:txBody>
          <a:bodyPr/>
          <a:lstStyle>
            <a:lvl1pPr>
              <a:defRPr>
                <a:ea typeface="+mn-ea"/>
              </a:defRPr>
            </a:lvl1pPr>
          </a:lstStyle>
          <a:p>
            <a:pPr>
              <a:defRPr/>
            </a:pPr>
            <a:endParaRPr lang="en-US"/>
          </a:p>
        </p:txBody>
      </p:sp>
      <p:sp>
        <p:nvSpPr>
          <p:cNvPr id="11" name="Rectangle 6">
            <a:extLst>
              <a:ext uri="{FF2B5EF4-FFF2-40B4-BE49-F238E27FC236}">
                <a16:creationId xmlns:a16="http://schemas.microsoft.com/office/drawing/2014/main" id="{7CDA6B12-C979-42B8-A918-70E00D8AE3D9}"/>
              </a:ext>
            </a:extLst>
          </p:cNvPr>
          <p:cNvSpPr>
            <a:spLocks noGrp="1" noChangeArrowheads="1"/>
          </p:cNvSpPr>
          <p:nvPr>
            <p:ph type="sldNum" sz="quarter" idx="12"/>
          </p:nvPr>
        </p:nvSpPr>
        <p:spPr/>
        <p:txBody>
          <a:bodyPr/>
          <a:lstStyle>
            <a:lvl1pPr>
              <a:defRPr/>
            </a:lvl1pPr>
          </a:lstStyle>
          <a:p>
            <a:fld id="{FF4ABA07-99E8-455B-9664-AB2DF88BA921}" type="slidenum">
              <a:rPr lang="en-US" altLang="en-US"/>
              <a:pPr/>
              <a:t>‹#›</a:t>
            </a:fld>
            <a:endParaRPr lang="en-US" altLang="en-US"/>
          </a:p>
        </p:txBody>
      </p:sp>
    </p:spTree>
    <p:extLst>
      <p:ext uri="{BB962C8B-B14F-4D97-AF65-F5344CB8AC3E}">
        <p14:creationId xmlns:p14="http://schemas.microsoft.com/office/powerpoint/2010/main" val="40348133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graphicFrame>
        <p:nvGraphicFramePr>
          <p:cNvPr id="5" name="Object 14" hidden="1">
            <a:extLst>
              <a:ext uri="{FF2B5EF4-FFF2-40B4-BE49-F238E27FC236}">
                <a16:creationId xmlns:a16="http://schemas.microsoft.com/office/drawing/2014/main" id="{87B05DFA-586F-4401-BB74-6C7B85AB160E}"/>
              </a:ext>
            </a:extLst>
          </p:cNvPr>
          <p:cNvGraphicFramePr>
            <a:graphicFrameLocks noChangeAspect="1"/>
          </p:cNvGraphicFramePr>
          <p:nvPr>
            <p:custDataLst>
              <p:tags r:id="rId2"/>
            </p:custDataLst>
          </p:nvPr>
        </p:nvGraphicFramePr>
        <p:xfrm>
          <a:off x="1588" y="1588"/>
          <a:ext cx="3175" cy="1587"/>
        </p:xfrm>
        <a:graphic>
          <a:graphicData uri="http://schemas.openxmlformats.org/presentationml/2006/ole">
            <mc:AlternateContent xmlns:mc="http://schemas.openxmlformats.org/markup-compatibility/2006">
              <mc:Choice xmlns:v="urn:schemas-microsoft-com:vml" Requires="v">
                <p:oleObj spid="_x0000_s60930" name="think-cell Slide" r:id="rId4" imgW="38100" imgH="38100" progId="TCLayout.ActiveDocument.1">
                  <p:embed/>
                </p:oleObj>
              </mc:Choice>
              <mc:Fallback>
                <p:oleObj name="think-cell Slide" r:id="rId4" imgW="38100" imgH="38100" progId="TCLayout.ActiveDocument.1">
                  <p:embed/>
                  <p:pic>
                    <p:nvPicPr>
                      <p:cNvPr id="167938" name="Object 14" hidden="1">
                        <a:extLst>
                          <a:ext uri="{FF2B5EF4-FFF2-40B4-BE49-F238E27FC236}">
                            <a16:creationId xmlns:a16="http://schemas.microsoft.com/office/drawing/2014/main" id="{0271C4C1-1AAA-4F33-BD76-69F61AECF20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3175" cy="15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6" name="Rectangle 1">
            <a:extLst>
              <a:ext uri="{FF2B5EF4-FFF2-40B4-BE49-F238E27FC236}">
                <a16:creationId xmlns:a16="http://schemas.microsoft.com/office/drawing/2014/main" id="{42E35BAA-C128-4DF8-898B-DFCEB6170599}"/>
              </a:ext>
            </a:extLst>
          </p:cNvPr>
          <p:cNvSpPr>
            <a:spLocks noChangeArrowheads="1"/>
          </p:cNvSpPr>
          <p:nvPr/>
        </p:nvSpPr>
        <p:spPr bwMode="auto">
          <a:xfrm>
            <a:off x="0" y="914400"/>
            <a:ext cx="11988800" cy="152400"/>
          </a:xfrm>
          <a:prstGeom prst="rect">
            <a:avLst/>
          </a:prstGeom>
          <a:solidFill>
            <a:srgbClr val="008753"/>
          </a:solidFill>
          <a:ln>
            <a:noFill/>
          </a:ln>
          <a:extLst>
            <a:ext uri="{91240B29-F687-4f45-9708-019B960494DF}">
              <a14:hiddenLine xmlns:a14="http://schemas.microsoft.com/office/drawing/2010/main" xmlns="" w="9525" algn="ctr">
                <a:solidFill>
                  <a:srgbClr val="000000"/>
                </a:solidFill>
                <a:round/>
                <a:headEnd/>
                <a:tailEnd/>
              </a14:hiddenLine>
            </a:ext>
          </a:extLst>
        </p:spPr>
        <p:txBody>
          <a:bodyPr lIns="68580" tIns="34290" rIns="68580" bIns="3429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endParaRPr lang="en-US" altLang="x-none" b="1">
              <a:solidFill>
                <a:srgbClr val="000000"/>
              </a:solidFill>
              <a:latin typeface="Verdana" panose="020B0604030504040204" pitchFamily="34" charset="0"/>
            </a:endParaRPr>
          </a:p>
        </p:txBody>
      </p:sp>
      <p:sp>
        <p:nvSpPr>
          <p:cNvPr id="8" name="Isosceles Triangle 10">
            <a:extLst>
              <a:ext uri="{FF2B5EF4-FFF2-40B4-BE49-F238E27FC236}">
                <a16:creationId xmlns:a16="http://schemas.microsoft.com/office/drawing/2014/main" id="{820A972F-2BF2-44D5-901D-A0B6200F2BAE}"/>
              </a:ext>
            </a:extLst>
          </p:cNvPr>
          <p:cNvSpPr>
            <a:spLocks noChangeArrowheads="1"/>
          </p:cNvSpPr>
          <p:nvPr/>
        </p:nvSpPr>
        <p:spPr bwMode="auto">
          <a:xfrm>
            <a:off x="11860213" y="914400"/>
            <a:ext cx="252412" cy="190500"/>
          </a:xfrm>
          <a:prstGeom prst="triangle">
            <a:avLst>
              <a:gd name="adj" fmla="val 50000"/>
            </a:avLst>
          </a:prstGeom>
          <a:solidFill>
            <a:schemeClr val="bg1"/>
          </a:solidFill>
          <a:ln>
            <a:noFill/>
          </a:ln>
          <a:extLst>
            <a:ext uri="{91240B29-F687-4f45-9708-019B960494DF}">
              <a14:hiddenLine xmlns:a14="http://schemas.microsoft.com/office/drawing/2010/main" xmlns="" w="9525" algn="ctr">
                <a:solidFill>
                  <a:srgbClr val="000000"/>
                </a:solidFill>
                <a:round/>
                <a:headEnd/>
                <a:tailEnd/>
              </a14:hiddenLine>
            </a:ext>
          </a:extLst>
        </p:spPr>
        <p:txBody>
          <a:bodyPr lIns="68580" tIns="34290" rIns="68580" bIns="3429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endParaRPr lang="en-US" altLang="x-none" b="1" baseline="30000">
              <a:solidFill>
                <a:srgbClr val="000000"/>
              </a:solidFill>
              <a:latin typeface="Verdana" panose="020B0604030504040204" pitchFamily="34" charset="0"/>
            </a:endParaRPr>
          </a:p>
        </p:txBody>
      </p:sp>
      <p:cxnSp>
        <p:nvCxnSpPr>
          <p:cNvPr id="9" name="Straight Connector 13">
            <a:extLst>
              <a:ext uri="{FF2B5EF4-FFF2-40B4-BE49-F238E27FC236}">
                <a16:creationId xmlns:a16="http://schemas.microsoft.com/office/drawing/2014/main" id="{9334ECFC-382C-48B0-B671-D85109260ABB}"/>
              </a:ext>
            </a:extLst>
          </p:cNvPr>
          <p:cNvCxnSpPr>
            <a:cxnSpLocks noChangeShapeType="1"/>
          </p:cNvCxnSpPr>
          <p:nvPr/>
        </p:nvCxnSpPr>
        <p:spPr bwMode="auto">
          <a:xfrm>
            <a:off x="0" y="6577013"/>
            <a:ext cx="10972800" cy="0"/>
          </a:xfrm>
          <a:prstGeom prst="line">
            <a:avLst/>
          </a:prstGeom>
          <a:noFill/>
          <a:ln w="12700">
            <a:solidFill>
              <a:schemeClr val="bg2"/>
            </a:solidFill>
            <a:round/>
            <a:headEnd/>
            <a:tailEnd/>
          </a:ln>
          <a:extLst>
            <a:ext uri="{909E8E84-426E-40dd-AFC4-6F175D3DCCD1}">
              <a14:hiddenFill xmlns:a14="http://schemas.microsoft.com/office/drawing/2010/main" xmlns="">
                <a:noFill/>
              </a14:hiddenFill>
            </a:ext>
          </a:extLst>
        </p:spPr>
      </p:cxnSp>
      <p:pic>
        <p:nvPicPr>
          <p:cNvPr id="10" name="Picture 11">
            <a:extLst>
              <a:ext uri="{FF2B5EF4-FFF2-40B4-BE49-F238E27FC236}">
                <a16:creationId xmlns:a16="http://schemas.microsoft.com/office/drawing/2014/main" id="{CDC3CEE6-E47C-484F-94E5-78891F0CFF1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326813" y="6272213"/>
            <a:ext cx="779462" cy="53498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1" name="Rectangle 15">
            <a:extLst>
              <a:ext uri="{FF2B5EF4-FFF2-40B4-BE49-F238E27FC236}">
                <a16:creationId xmlns:a16="http://schemas.microsoft.com/office/drawing/2014/main" id="{19799CBD-2716-4DC1-824F-C8D72BF16470}"/>
              </a:ext>
            </a:extLst>
          </p:cNvPr>
          <p:cNvSpPr>
            <a:spLocks noChangeArrowheads="1"/>
          </p:cNvSpPr>
          <p:nvPr/>
        </p:nvSpPr>
        <p:spPr bwMode="auto">
          <a:xfrm>
            <a:off x="0" y="914400"/>
            <a:ext cx="11988800" cy="152400"/>
          </a:xfrm>
          <a:prstGeom prst="rect">
            <a:avLst/>
          </a:prstGeom>
          <a:solidFill>
            <a:srgbClr val="008753"/>
          </a:solidFill>
          <a:ln>
            <a:noFill/>
          </a:ln>
          <a:extLst>
            <a:ext uri="{91240B29-F687-4f45-9708-019B960494DF}">
              <a14:hiddenLine xmlns:a14="http://schemas.microsoft.com/office/drawing/2010/main" xmlns="" w="9525" algn="ctr">
                <a:solidFill>
                  <a:srgbClr val="000000"/>
                </a:solidFill>
                <a:round/>
                <a:headEnd/>
                <a:tailEnd/>
              </a14:hiddenLine>
            </a:ext>
          </a:extLst>
        </p:spPr>
        <p:txBody>
          <a:bodyPr lIns="68580" tIns="34290" rIns="68580" bIns="3429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endParaRPr lang="en-US" altLang="x-none" b="1">
              <a:solidFill>
                <a:srgbClr val="000000"/>
              </a:solidFill>
              <a:latin typeface="Verdana" panose="020B0604030504040204" pitchFamily="34" charset="0"/>
            </a:endParaRPr>
          </a:p>
        </p:txBody>
      </p:sp>
      <p:sp>
        <p:nvSpPr>
          <p:cNvPr id="13" name="Isosceles Triangle 16">
            <a:extLst>
              <a:ext uri="{FF2B5EF4-FFF2-40B4-BE49-F238E27FC236}">
                <a16:creationId xmlns:a16="http://schemas.microsoft.com/office/drawing/2014/main" id="{A214C483-CBAC-48A6-9E1C-73F691AF9035}"/>
              </a:ext>
            </a:extLst>
          </p:cNvPr>
          <p:cNvSpPr>
            <a:spLocks noChangeArrowheads="1"/>
          </p:cNvSpPr>
          <p:nvPr/>
        </p:nvSpPr>
        <p:spPr bwMode="auto">
          <a:xfrm>
            <a:off x="11860213" y="914400"/>
            <a:ext cx="252412" cy="190500"/>
          </a:xfrm>
          <a:prstGeom prst="triangle">
            <a:avLst>
              <a:gd name="adj" fmla="val 50000"/>
            </a:avLst>
          </a:prstGeom>
          <a:solidFill>
            <a:schemeClr val="bg1"/>
          </a:solidFill>
          <a:ln>
            <a:noFill/>
          </a:ln>
          <a:extLst>
            <a:ext uri="{91240B29-F687-4f45-9708-019B960494DF}">
              <a14:hiddenLine xmlns:a14="http://schemas.microsoft.com/office/drawing/2010/main" xmlns="" w="9525" algn="ctr">
                <a:solidFill>
                  <a:srgbClr val="000000"/>
                </a:solidFill>
                <a:round/>
                <a:headEnd/>
                <a:tailEnd/>
              </a14:hiddenLine>
            </a:ext>
          </a:extLst>
        </p:spPr>
        <p:txBody>
          <a:bodyPr lIns="68580" tIns="34290" rIns="68580" bIns="3429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endParaRPr lang="en-US" altLang="x-none" b="1" baseline="30000">
              <a:solidFill>
                <a:srgbClr val="000000"/>
              </a:solidFill>
              <a:latin typeface="Verdana" panose="020B0604030504040204" pitchFamily="34" charset="0"/>
            </a:endParaRPr>
          </a:p>
        </p:txBody>
      </p:sp>
      <p:cxnSp>
        <p:nvCxnSpPr>
          <p:cNvPr id="14" name="Straight Connector 17">
            <a:extLst>
              <a:ext uri="{FF2B5EF4-FFF2-40B4-BE49-F238E27FC236}">
                <a16:creationId xmlns:a16="http://schemas.microsoft.com/office/drawing/2014/main" id="{6F9D4350-2086-4021-BEC9-94BE3D68A190}"/>
              </a:ext>
            </a:extLst>
          </p:cNvPr>
          <p:cNvCxnSpPr>
            <a:cxnSpLocks noChangeShapeType="1"/>
          </p:cNvCxnSpPr>
          <p:nvPr/>
        </p:nvCxnSpPr>
        <p:spPr bwMode="auto">
          <a:xfrm>
            <a:off x="0" y="6577013"/>
            <a:ext cx="10972800" cy="0"/>
          </a:xfrm>
          <a:prstGeom prst="line">
            <a:avLst/>
          </a:prstGeom>
          <a:noFill/>
          <a:ln w="12700">
            <a:solidFill>
              <a:schemeClr val="bg2"/>
            </a:solidFill>
            <a:round/>
            <a:headEnd/>
            <a:tailEnd/>
          </a:ln>
          <a:extLst>
            <a:ext uri="{909E8E84-426E-40dd-AFC4-6F175D3DCCD1}">
              <a14:hiddenFill xmlns:a14="http://schemas.microsoft.com/office/drawing/2010/main" xmlns="">
                <a:noFill/>
              </a14:hiddenFill>
            </a:ext>
          </a:extLst>
        </p:spPr>
      </p:cxnSp>
      <p:pic>
        <p:nvPicPr>
          <p:cNvPr id="15" name="Picture 18">
            <a:extLst>
              <a:ext uri="{FF2B5EF4-FFF2-40B4-BE49-F238E27FC236}">
                <a16:creationId xmlns:a16="http://schemas.microsoft.com/office/drawing/2014/main" id="{10C9EF9F-F2C7-47BE-ACE6-60957130B75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326813" y="6272213"/>
            <a:ext cx="779462" cy="53498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 name="Title 1"/>
          <p:cNvSpPr>
            <a:spLocks noGrp="1"/>
          </p:cNvSpPr>
          <p:nvPr>
            <p:ph type="title"/>
          </p:nvPr>
        </p:nvSpPr>
        <p:spPr/>
        <p:txBody>
          <a:bodyPr/>
          <a:lstStyle>
            <a:lvl1pPr>
              <a:defRPr sz="2400"/>
            </a:lvl1pPr>
          </a:lstStyle>
          <a:p>
            <a:r>
              <a:rPr lang="en-US"/>
              <a:t>Click to edit Master title style</a:t>
            </a:r>
          </a:p>
        </p:txBody>
      </p:sp>
      <p:sp>
        <p:nvSpPr>
          <p:cNvPr id="7" name="Content Placeholder 2"/>
          <p:cNvSpPr>
            <a:spLocks noGrp="1"/>
          </p:cNvSpPr>
          <p:nvPr>
            <p:ph sz="half" idx="1"/>
          </p:nvPr>
        </p:nvSpPr>
        <p:spPr>
          <a:xfrm>
            <a:off x="609600" y="1219199"/>
            <a:ext cx="10972800" cy="4946904"/>
          </a:xfrm>
        </p:spPr>
        <p:txBody>
          <a:bodyPr/>
          <a:lstStyle>
            <a:lvl1pPr marL="137160" indent="-137160">
              <a:defRPr sz="1500"/>
            </a:lvl1pPr>
            <a:lvl2pPr marL="342900" indent="-137160">
              <a:defRPr sz="1350"/>
            </a:lvl2pPr>
            <a:lvl3pPr marL="617220" indent="-137160">
              <a:defRPr sz="1200"/>
            </a:lvl3pPr>
            <a:lvl4pPr marL="754380" indent="-137160">
              <a:defRPr sz="1050"/>
            </a:lvl4pPr>
            <a:lvl5pPr marL="891540" indent="-137160">
              <a:defRPr sz="90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11"/>
          <p:cNvSpPr>
            <a:spLocks noGrp="1"/>
          </p:cNvSpPr>
          <p:nvPr>
            <p:ph sz="quarter" idx="13"/>
          </p:nvPr>
        </p:nvSpPr>
        <p:spPr>
          <a:xfrm>
            <a:off x="1" y="6235700"/>
            <a:ext cx="10905067" cy="355600"/>
          </a:xfrm>
        </p:spPr>
        <p:txBody>
          <a:bodyPr/>
          <a:lstStyle>
            <a:lvl1pPr marL="0" indent="0">
              <a:spcBef>
                <a:spcPts val="0"/>
              </a:spcBef>
              <a:buNone/>
              <a:defRPr sz="675"/>
            </a:lvl1pPr>
          </a:lstStyle>
          <a:p>
            <a:pPr lvl="0"/>
            <a:r>
              <a:rPr lang="en-US"/>
              <a:t>Click to edit Master text styles</a:t>
            </a:r>
          </a:p>
          <a:p>
            <a:pPr lvl="1"/>
            <a:r>
              <a:rPr lang="en-US"/>
              <a:t>Second level</a:t>
            </a:r>
          </a:p>
        </p:txBody>
      </p:sp>
      <p:sp>
        <p:nvSpPr>
          <p:cNvPr id="16" name="Date Placeholder 4">
            <a:extLst>
              <a:ext uri="{FF2B5EF4-FFF2-40B4-BE49-F238E27FC236}">
                <a16:creationId xmlns:a16="http://schemas.microsoft.com/office/drawing/2014/main" id="{0BA84F1D-5144-4B7E-B90A-4338CCD94B80}"/>
              </a:ext>
            </a:extLst>
          </p:cNvPr>
          <p:cNvSpPr>
            <a:spLocks noGrp="1" noChangeArrowheads="1"/>
          </p:cNvSpPr>
          <p:nvPr>
            <p:ph type="dt" sz="half" idx="14"/>
          </p:nvPr>
        </p:nvSpPr>
        <p:spPr/>
        <p:txBody>
          <a:bodyPr/>
          <a:lstStyle>
            <a:lvl1pPr>
              <a:defRPr>
                <a:ea typeface="+mn-ea"/>
              </a:defRPr>
            </a:lvl1pPr>
          </a:lstStyle>
          <a:p>
            <a:pPr>
              <a:defRPr/>
            </a:pPr>
            <a:endParaRPr lang="en-US"/>
          </a:p>
        </p:txBody>
      </p:sp>
      <p:sp>
        <p:nvSpPr>
          <p:cNvPr id="17" name="Footer Placeholder 5">
            <a:extLst>
              <a:ext uri="{FF2B5EF4-FFF2-40B4-BE49-F238E27FC236}">
                <a16:creationId xmlns:a16="http://schemas.microsoft.com/office/drawing/2014/main" id="{E5ED8C09-C086-4F03-A8B5-F6FB46DE930B}"/>
              </a:ext>
            </a:extLst>
          </p:cNvPr>
          <p:cNvSpPr>
            <a:spLocks noGrp="1" noChangeArrowheads="1"/>
          </p:cNvSpPr>
          <p:nvPr>
            <p:ph type="ftr" sz="quarter" idx="15"/>
          </p:nvPr>
        </p:nvSpPr>
        <p:spPr/>
        <p:txBody>
          <a:bodyPr/>
          <a:lstStyle>
            <a:lvl1pPr>
              <a:defRPr>
                <a:ea typeface="+mn-ea"/>
              </a:defRPr>
            </a:lvl1pPr>
          </a:lstStyle>
          <a:p>
            <a:pPr>
              <a:defRPr/>
            </a:pPr>
            <a:endParaRPr lang="en-US"/>
          </a:p>
        </p:txBody>
      </p:sp>
      <p:sp>
        <p:nvSpPr>
          <p:cNvPr id="18" name="Rectangle 6">
            <a:extLst>
              <a:ext uri="{FF2B5EF4-FFF2-40B4-BE49-F238E27FC236}">
                <a16:creationId xmlns:a16="http://schemas.microsoft.com/office/drawing/2014/main" id="{FA9D10DD-E7D1-49C2-BD41-04AC67F23A78}"/>
              </a:ext>
            </a:extLst>
          </p:cNvPr>
          <p:cNvSpPr>
            <a:spLocks noGrp="1" noChangeArrowheads="1"/>
          </p:cNvSpPr>
          <p:nvPr>
            <p:ph type="sldNum" sz="quarter" idx="16"/>
          </p:nvPr>
        </p:nvSpPr>
        <p:spPr/>
        <p:txBody>
          <a:bodyPr/>
          <a:lstStyle>
            <a:lvl1pPr>
              <a:defRPr/>
            </a:lvl1pPr>
          </a:lstStyle>
          <a:p>
            <a:fld id="{FD3D339C-BAD3-47E9-8020-B086C3D6BB56}" type="slidenum">
              <a:rPr lang="en-US" altLang="en-US"/>
              <a:pPr/>
              <a:t>‹#›</a:t>
            </a:fld>
            <a:endParaRPr lang="en-US" altLang="en-US"/>
          </a:p>
        </p:txBody>
      </p:sp>
    </p:spTree>
    <p:extLst>
      <p:ext uri="{BB962C8B-B14F-4D97-AF65-F5344CB8AC3E}">
        <p14:creationId xmlns:p14="http://schemas.microsoft.com/office/powerpoint/2010/main" val="31252133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graphicFrame>
        <p:nvGraphicFramePr>
          <p:cNvPr id="4" name="Object 6" hidden="1">
            <a:extLst>
              <a:ext uri="{FF2B5EF4-FFF2-40B4-BE49-F238E27FC236}">
                <a16:creationId xmlns:a16="http://schemas.microsoft.com/office/drawing/2014/main" id="{8B69E5A9-83C0-49F5-9D10-845326320D71}"/>
              </a:ext>
            </a:extLst>
          </p:cNvPr>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475138" name="think-cell Slide" r:id="rId5" imgW="38100" imgH="38100" progId="TCLayout.ActiveDocument.1">
                  <p:embed/>
                </p:oleObj>
              </mc:Choice>
              <mc:Fallback>
                <p:oleObj name="think-cell Slide" r:id="rId5" imgW="38100" imgH="38100" progId="TCLayout.ActiveDocument.1">
                  <p:embed/>
                  <p:pic>
                    <p:nvPicPr>
                      <p:cNvPr id="103426" name="Object 6" hidden="1">
                        <a:extLst>
                          <a:ext uri="{FF2B5EF4-FFF2-40B4-BE49-F238E27FC236}">
                            <a16:creationId xmlns:a16="http://schemas.microsoft.com/office/drawing/2014/main" id="{C75ED58E-0CC5-4528-9821-5C79A7BCD9F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5" name="TextBox 4">
            <a:extLst>
              <a:ext uri="{FF2B5EF4-FFF2-40B4-BE49-F238E27FC236}">
                <a16:creationId xmlns:a16="http://schemas.microsoft.com/office/drawing/2014/main" id="{C00B6843-1180-46AC-8226-6AD67E0C7EB2}"/>
              </a:ext>
            </a:extLst>
          </p:cNvPr>
          <p:cNvSpPr txBox="1"/>
          <p:nvPr userDrawn="1"/>
        </p:nvSpPr>
        <p:spPr>
          <a:xfrm>
            <a:off x="0" y="6446838"/>
            <a:ext cx="12192000" cy="323850"/>
          </a:xfrm>
          <a:prstGeom prst="rect">
            <a:avLst/>
          </a:prstGeom>
          <a:solidFill>
            <a:schemeClr val="accent6">
              <a:lumMod val="50000"/>
            </a:schemeClr>
          </a:solidFill>
        </p:spPr>
        <p:style>
          <a:lnRef idx="0">
            <a:scrgbClr r="0" g="0" b="0"/>
          </a:lnRef>
          <a:fillRef idx="1002">
            <a:schemeClr val="lt1"/>
          </a:fillRef>
          <a:effectRef idx="0">
            <a:scrgbClr r="0" g="0" b="0"/>
          </a:effectRef>
          <a:fontRef idx="major"/>
        </p:style>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en-US" altLang="en-US" sz="1500">
                <a:solidFill>
                  <a:srgbClr val="FFFFFF"/>
                </a:solidFill>
                <a:latin typeface="Calibri Light" panose="020F0302020204030204" pitchFamily="34" charset="0"/>
              </a:rPr>
              <a:t>NPHCDA – National Primary Health Care Development Agency</a:t>
            </a:r>
          </a:p>
        </p:txBody>
      </p:sp>
      <p:pic>
        <p:nvPicPr>
          <p:cNvPr id="6" name="Picture 8">
            <a:extLst>
              <a:ext uri="{FF2B5EF4-FFF2-40B4-BE49-F238E27FC236}">
                <a16:creationId xmlns:a16="http://schemas.microsoft.com/office/drawing/2014/main" id="{D6FBAE9B-FEF2-4641-A97C-ECB560EC4B6A}"/>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0" y="0"/>
            <a:ext cx="1009650" cy="857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9">
            <a:extLst>
              <a:ext uri="{FF2B5EF4-FFF2-40B4-BE49-F238E27FC236}">
                <a16:creationId xmlns:a16="http://schemas.microsoft.com/office/drawing/2014/main" id="{9A22DC7F-B016-4835-BBE9-507D2660B965}"/>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191875" y="0"/>
            <a:ext cx="1000125"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8" name="Object 10" hidden="1">
            <a:extLst>
              <a:ext uri="{FF2B5EF4-FFF2-40B4-BE49-F238E27FC236}">
                <a16:creationId xmlns:a16="http://schemas.microsoft.com/office/drawing/2014/main" id="{F81836AE-8E80-4948-A463-A18B26311EBB}"/>
              </a:ext>
            </a:extLst>
          </p:cNvPr>
          <p:cNvGraphicFramePr>
            <a:graphicFrameLocks noChangeAspect="1"/>
          </p:cNvGraphicFramePr>
          <p:nvPr userDrawn="1">
            <p:custDataLst>
              <p:tags r:id="rId3"/>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475139" name="think-cell Slide" r:id="rId9" imgW="38100" imgH="38100" progId="TCLayout.ActiveDocument.1">
                  <p:embed/>
                </p:oleObj>
              </mc:Choice>
              <mc:Fallback>
                <p:oleObj name="think-cell Slide" r:id="rId9" imgW="38100" imgH="38100" progId="TCLayout.ActiveDocument.1">
                  <p:embed/>
                  <p:pic>
                    <p:nvPicPr>
                      <p:cNvPr id="103430" name="Object 10" hidden="1">
                        <a:extLst>
                          <a:ext uri="{FF2B5EF4-FFF2-40B4-BE49-F238E27FC236}">
                            <a16:creationId xmlns:a16="http://schemas.microsoft.com/office/drawing/2014/main" id="{C42AA1F3-DA0D-443F-8420-0C5511B762E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9" name="Date Placeholder 3">
            <a:extLst>
              <a:ext uri="{FF2B5EF4-FFF2-40B4-BE49-F238E27FC236}">
                <a16:creationId xmlns:a16="http://schemas.microsoft.com/office/drawing/2014/main" id="{FFC8CECF-01EC-4F5A-AB8D-7A835BAE53B3}"/>
              </a:ext>
            </a:extLst>
          </p:cNvPr>
          <p:cNvSpPr>
            <a:spLocks noGrp="1"/>
          </p:cNvSpPr>
          <p:nvPr>
            <p:ph type="dt" sz="half" idx="10"/>
          </p:nvPr>
        </p:nvSpPr>
        <p:spPr/>
        <p:txBody>
          <a:bodyPr/>
          <a:lstStyle>
            <a:lvl1pPr>
              <a:defRPr sz="1800">
                <a:solidFill>
                  <a:srgbClr val="000000"/>
                </a:solidFill>
                <a:latin typeface="Candara" panose="020E0502030303020204" pitchFamily="34" charset="0"/>
              </a:defRPr>
            </a:lvl1pPr>
          </a:lstStyle>
          <a:p>
            <a:fld id="{4FFB709C-3BFA-47A8-B22B-DD17F16FC4B2}" type="datetime1">
              <a:rPr lang="en-US" altLang="en-US"/>
              <a:pPr/>
              <a:t>7/21/2022</a:t>
            </a:fld>
            <a:endParaRPr lang="en-US" altLang="en-US"/>
          </a:p>
        </p:txBody>
      </p:sp>
      <p:sp>
        <p:nvSpPr>
          <p:cNvPr id="10" name="Footer Placeholder 4">
            <a:extLst>
              <a:ext uri="{FF2B5EF4-FFF2-40B4-BE49-F238E27FC236}">
                <a16:creationId xmlns:a16="http://schemas.microsoft.com/office/drawing/2014/main" id="{B4F74420-EC68-4BBE-959C-98E02F01BE53}"/>
              </a:ext>
            </a:extLst>
          </p:cNvPr>
          <p:cNvSpPr>
            <a:spLocks noGrp="1"/>
          </p:cNvSpPr>
          <p:nvPr>
            <p:ph type="ftr" sz="quarter" idx="11"/>
          </p:nvPr>
        </p:nvSpPr>
        <p:spPr/>
        <p:txBody>
          <a:bodyPr/>
          <a:lstStyle>
            <a:lvl1pPr>
              <a:defRPr sz="1800">
                <a:solidFill>
                  <a:prstClr val="black"/>
                </a:solidFill>
                <a:latin typeface="Candara" panose="020E0502030303020204"/>
              </a:defRPr>
            </a:lvl1pPr>
          </a:lstStyle>
          <a:p>
            <a:pPr>
              <a:defRPr/>
            </a:pPr>
            <a:endParaRPr lang="en-US"/>
          </a:p>
        </p:txBody>
      </p:sp>
      <p:sp>
        <p:nvSpPr>
          <p:cNvPr id="11" name="Slide Number Placeholder 5">
            <a:extLst>
              <a:ext uri="{FF2B5EF4-FFF2-40B4-BE49-F238E27FC236}">
                <a16:creationId xmlns:a16="http://schemas.microsoft.com/office/drawing/2014/main" id="{A8210AAF-B3B8-4D74-A4EE-F882C6730A8E}"/>
              </a:ext>
            </a:extLst>
          </p:cNvPr>
          <p:cNvSpPr>
            <a:spLocks noGrp="1"/>
          </p:cNvSpPr>
          <p:nvPr>
            <p:ph type="sldNum" sz="quarter" idx="12"/>
          </p:nvPr>
        </p:nvSpPr>
        <p:spPr/>
        <p:txBody>
          <a:bodyPr/>
          <a:lstStyle>
            <a:lvl1pPr>
              <a:defRPr sz="1800">
                <a:solidFill>
                  <a:srgbClr val="000000"/>
                </a:solidFill>
                <a:latin typeface="Candara" panose="020E0502030303020204" pitchFamily="34" charset="0"/>
              </a:defRPr>
            </a:lvl1pPr>
          </a:lstStyle>
          <a:p>
            <a:fld id="{C8DFE971-0D7C-49A8-ABA2-C5E25CB4CFCC}" type="slidenum">
              <a:rPr lang="en-US" altLang="en-US"/>
              <a:pPr/>
              <a:t>‹#›</a:t>
            </a:fld>
            <a:endParaRPr lang="en-US" altLang="en-US"/>
          </a:p>
        </p:txBody>
      </p:sp>
    </p:spTree>
    <p:extLst>
      <p:ext uri="{BB962C8B-B14F-4D97-AF65-F5344CB8AC3E}">
        <p14:creationId xmlns:p14="http://schemas.microsoft.com/office/powerpoint/2010/main" val="93293207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Two Content">
    <p:spTree>
      <p:nvGrpSpPr>
        <p:cNvPr id="1" name=""/>
        <p:cNvGrpSpPr/>
        <p:nvPr/>
      </p:nvGrpSpPr>
      <p:grpSpPr>
        <a:xfrm>
          <a:off x="0" y="0"/>
          <a:ext cx="0" cy="0"/>
          <a:chOff x="0" y="0"/>
          <a:chExt cx="0" cy="0"/>
        </a:xfrm>
      </p:grpSpPr>
      <p:graphicFrame>
        <p:nvGraphicFramePr>
          <p:cNvPr id="10" name="Object 14" hidden="1">
            <a:extLst>
              <a:ext uri="{FF2B5EF4-FFF2-40B4-BE49-F238E27FC236}">
                <a16:creationId xmlns:a16="http://schemas.microsoft.com/office/drawing/2014/main" id="{1A76347C-24ED-4BA7-99BE-7C1AF8B72F6C}"/>
              </a:ext>
            </a:extLst>
          </p:cNvPr>
          <p:cNvGraphicFramePr>
            <a:graphicFrameLocks noChangeAspect="1"/>
          </p:cNvGraphicFramePr>
          <p:nvPr>
            <p:custDataLst>
              <p:tags r:id="rId2"/>
            </p:custDataLst>
          </p:nvPr>
        </p:nvGraphicFramePr>
        <p:xfrm>
          <a:off x="1588" y="1588"/>
          <a:ext cx="3175" cy="1587"/>
        </p:xfrm>
        <a:graphic>
          <a:graphicData uri="http://schemas.openxmlformats.org/presentationml/2006/ole">
            <mc:AlternateContent xmlns:mc="http://schemas.openxmlformats.org/markup-compatibility/2006">
              <mc:Choice xmlns:v="urn:schemas-microsoft-com:vml" Requires="v">
                <p:oleObj spid="_x0000_s321026" name="think-cell Slide" r:id="rId6" imgW="38100" imgH="38100" progId="TCLayout.ActiveDocument.1">
                  <p:embed/>
                </p:oleObj>
              </mc:Choice>
              <mc:Fallback>
                <p:oleObj name="think-cell Slide" r:id="rId6" imgW="38100" imgH="38100" progId="TCLayout.ActiveDocument.1">
                  <p:embed/>
                  <p:pic>
                    <p:nvPicPr>
                      <p:cNvPr id="168962" name="Object 14" hidden="1">
                        <a:extLst>
                          <a:ext uri="{FF2B5EF4-FFF2-40B4-BE49-F238E27FC236}">
                            <a16:creationId xmlns:a16="http://schemas.microsoft.com/office/drawing/2014/main" id="{FB15444B-0D6A-4CA5-A1D2-94C2C6A4F93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88" y="1588"/>
                        <a:ext cx="3175" cy="15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11" name="Rectangle 1">
            <a:extLst>
              <a:ext uri="{FF2B5EF4-FFF2-40B4-BE49-F238E27FC236}">
                <a16:creationId xmlns:a16="http://schemas.microsoft.com/office/drawing/2014/main" id="{6B62E112-B713-4345-AD80-C6B361FA38A5}"/>
              </a:ext>
            </a:extLst>
          </p:cNvPr>
          <p:cNvSpPr>
            <a:spLocks noChangeArrowheads="1"/>
          </p:cNvSpPr>
          <p:nvPr/>
        </p:nvSpPr>
        <p:spPr bwMode="auto">
          <a:xfrm>
            <a:off x="0" y="914400"/>
            <a:ext cx="11988800" cy="152400"/>
          </a:xfrm>
          <a:prstGeom prst="rect">
            <a:avLst/>
          </a:prstGeom>
          <a:solidFill>
            <a:srgbClr val="008753"/>
          </a:solidFill>
          <a:ln>
            <a:noFill/>
          </a:ln>
          <a:extLst>
            <a:ext uri="{91240B29-F687-4f45-9708-019B960494DF}">
              <a14:hiddenLine xmlns:a14="http://schemas.microsoft.com/office/drawing/2010/main" xmlns="" w="9525" algn="ctr">
                <a:solidFill>
                  <a:srgbClr val="000000"/>
                </a:solidFill>
                <a:round/>
                <a:headEnd/>
                <a:tailEnd/>
              </a14:hiddenLine>
            </a:ext>
          </a:extLst>
        </p:spPr>
        <p:txBody>
          <a:bodyPr lIns="68580" tIns="34290" rIns="68580" bIns="3429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endParaRPr lang="en-US" altLang="x-none" b="1">
              <a:solidFill>
                <a:srgbClr val="000000"/>
              </a:solidFill>
              <a:latin typeface="Verdana" panose="020B0604030504040204" pitchFamily="34" charset="0"/>
            </a:endParaRPr>
          </a:p>
        </p:txBody>
      </p:sp>
      <p:sp>
        <p:nvSpPr>
          <p:cNvPr id="12" name="Isosceles Triangle 10">
            <a:extLst>
              <a:ext uri="{FF2B5EF4-FFF2-40B4-BE49-F238E27FC236}">
                <a16:creationId xmlns:a16="http://schemas.microsoft.com/office/drawing/2014/main" id="{D56C949B-8AB0-4307-BBDF-B4773D539D31}"/>
              </a:ext>
            </a:extLst>
          </p:cNvPr>
          <p:cNvSpPr>
            <a:spLocks noChangeArrowheads="1"/>
          </p:cNvSpPr>
          <p:nvPr/>
        </p:nvSpPr>
        <p:spPr bwMode="auto">
          <a:xfrm>
            <a:off x="11860213" y="914400"/>
            <a:ext cx="252412" cy="190500"/>
          </a:xfrm>
          <a:prstGeom prst="triangle">
            <a:avLst>
              <a:gd name="adj" fmla="val 50000"/>
            </a:avLst>
          </a:prstGeom>
          <a:solidFill>
            <a:schemeClr val="bg1"/>
          </a:solidFill>
          <a:ln>
            <a:noFill/>
          </a:ln>
          <a:extLst>
            <a:ext uri="{91240B29-F687-4f45-9708-019B960494DF}">
              <a14:hiddenLine xmlns:a14="http://schemas.microsoft.com/office/drawing/2010/main" xmlns="" w="9525" algn="ctr">
                <a:solidFill>
                  <a:srgbClr val="000000"/>
                </a:solidFill>
                <a:round/>
                <a:headEnd/>
                <a:tailEnd/>
              </a14:hiddenLine>
            </a:ext>
          </a:extLst>
        </p:spPr>
        <p:txBody>
          <a:bodyPr lIns="68580" tIns="34290" rIns="68580" bIns="3429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endParaRPr lang="en-US" altLang="x-none" b="1" baseline="30000">
              <a:solidFill>
                <a:srgbClr val="000000"/>
              </a:solidFill>
              <a:latin typeface="Verdana" panose="020B0604030504040204" pitchFamily="34" charset="0"/>
            </a:endParaRPr>
          </a:p>
        </p:txBody>
      </p:sp>
      <p:cxnSp>
        <p:nvCxnSpPr>
          <p:cNvPr id="13" name="Straight Connector 13">
            <a:extLst>
              <a:ext uri="{FF2B5EF4-FFF2-40B4-BE49-F238E27FC236}">
                <a16:creationId xmlns:a16="http://schemas.microsoft.com/office/drawing/2014/main" id="{B6770992-ABBE-4BFA-9D90-A9369280CD22}"/>
              </a:ext>
            </a:extLst>
          </p:cNvPr>
          <p:cNvCxnSpPr>
            <a:cxnSpLocks noChangeShapeType="1"/>
          </p:cNvCxnSpPr>
          <p:nvPr/>
        </p:nvCxnSpPr>
        <p:spPr bwMode="auto">
          <a:xfrm>
            <a:off x="0" y="6577013"/>
            <a:ext cx="10972800" cy="0"/>
          </a:xfrm>
          <a:prstGeom prst="line">
            <a:avLst/>
          </a:prstGeom>
          <a:noFill/>
          <a:ln w="12700">
            <a:solidFill>
              <a:schemeClr val="bg2"/>
            </a:solidFill>
            <a:round/>
            <a:headEnd/>
            <a:tailEnd/>
          </a:ln>
          <a:extLst>
            <a:ext uri="{909E8E84-426E-40dd-AFC4-6F175D3DCCD1}">
              <a14:hiddenFill xmlns:a14="http://schemas.microsoft.com/office/drawing/2010/main" xmlns="">
                <a:noFill/>
              </a14:hiddenFill>
            </a:ext>
          </a:extLst>
        </p:spPr>
      </p:cxnSp>
      <p:pic>
        <p:nvPicPr>
          <p:cNvPr id="14" name="Picture 11">
            <a:extLst>
              <a:ext uri="{FF2B5EF4-FFF2-40B4-BE49-F238E27FC236}">
                <a16:creationId xmlns:a16="http://schemas.microsoft.com/office/drawing/2014/main" id="{17A5EE5C-2B67-4215-910B-089D925EEF1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326813" y="6272213"/>
            <a:ext cx="779462" cy="53498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5" name="Rectangle 15">
            <a:extLst>
              <a:ext uri="{FF2B5EF4-FFF2-40B4-BE49-F238E27FC236}">
                <a16:creationId xmlns:a16="http://schemas.microsoft.com/office/drawing/2014/main" id="{0A02FA79-6DCE-4446-93CA-1AB55BD2E06E}"/>
              </a:ext>
            </a:extLst>
          </p:cNvPr>
          <p:cNvSpPr>
            <a:spLocks noChangeArrowheads="1"/>
          </p:cNvSpPr>
          <p:nvPr/>
        </p:nvSpPr>
        <p:spPr bwMode="auto">
          <a:xfrm>
            <a:off x="0" y="914400"/>
            <a:ext cx="11988800" cy="152400"/>
          </a:xfrm>
          <a:prstGeom prst="rect">
            <a:avLst/>
          </a:prstGeom>
          <a:solidFill>
            <a:srgbClr val="008753"/>
          </a:solidFill>
          <a:ln>
            <a:noFill/>
          </a:ln>
          <a:extLst>
            <a:ext uri="{91240B29-F687-4f45-9708-019B960494DF}">
              <a14:hiddenLine xmlns:a14="http://schemas.microsoft.com/office/drawing/2010/main" xmlns="" w="9525" algn="ctr">
                <a:solidFill>
                  <a:srgbClr val="000000"/>
                </a:solidFill>
                <a:round/>
                <a:headEnd/>
                <a:tailEnd/>
              </a14:hiddenLine>
            </a:ext>
          </a:extLst>
        </p:spPr>
        <p:txBody>
          <a:bodyPr lIns="68580" tIns="34290" rIns="68580" bIns="3429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endParaRPr lang="en-US" altLang="x-none" b="1">
              <a:solidFill>
                <a:srgbClr val="000000"/>
              </a:solidFill>
              <a:latin typeface="Verdana" panose="020B0604030504040204" pitchFamily="34" charset="0"/>
            </a:endParaRPr>
          </a:p>
        </p:txBody>
      </p:sp>
      <p:sp>
        <p:nvSpPr>
          <p:cNvPr id="16" name="Isosceles Triangle 16">
            <a:extLst>
              <a:ext uri="{FF2B5EF4-FFF2-40B4-BE49-F238E27FC236}">
                <a16:creationId xmlns:a16="http://schemas.microsoft.com/office/drawing/2014/main" id="{93C0C828-EB99-4020-8243-023C64B631FB}"/>
              </a:ext>
            </a:extLst>
          </p:cNvPr>
          <p:cNvSpPr>
            <a:spLocks noChangeArrowheads="1"/>
          </p:cNvSpPr>
          <p:nvPr/>
        </p:nvSpPr>
        <p:spPr bwMode="auto">
          <a:xfrm>
            <a:off x="11860213" y="914400"/>
            <a:ext cx="252412" cy="190500"/>
          </a:xfrm>
          <a:prstGeom prst="triangle">
            <a:avLst>
              <a:gd name="adj" fmla="val 50000"/>
            </a:avLst>
          </a:prstGeom>
          <a:solidFill>
            <a:schemeClr val="bg1"/>
          </a:solidFill>
          <a:ln>
            <a:noFill/>
          </a:ln>
          <a:extLst>
            <a:ext uri="{91240B29-F687-4f45-9708-019B960494DF}">
              <a14:hiddenLine xmlns:a14="http://schemas.microsoft.com/office/drawing/2010/main" xmlns="" w="9525" algn="ctr">
                <a:solidFill>
                  <a:srgbClr val="000000"/>
                </a:solidFill>
                <a:round/>
                <a:headEnd/>
                <a:tailEnd/>
              </a14:hiddenLine>
            </a:ext>
          </a:extLst>
        </p:spPr>
        <p:txBody>
          <a:bodyPr lIns="68580" tIns="34290" rIns="68580" bIns="3429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endParaRPr lang="en-US" altLang="x-none" b="1" baseline="30000">
              <a:solidFill>
                <a:srgbClr val="000000"/>
              </a:solidFill>
              <a:latin typeface="Verdana" panose="020B0604030504040204" pitchFamily="34" charset="0"/>
            </a:endParaRPr>
          </a:p>
        </p:txBody>
      </p:sp>
      <p:cxnSp>
        <p:nvCxnSpPr>
          <p:cNvPr id="17" name="Straight Connector 17">
            <a:extLst>
              <a:ext uri="{FF2B5EF4-FFF2-40B4-BE49-F238E27FC236}">
                <a16:creationId xmlns:a16="http://schemas.microsoft.com/office/drawing/2014/main" id="{E7815AFB-B9DF-487B-9A05-3EC3D485CCFA}"/>
              </a:ext>
            </a:extLst>
          </p:cNvPr>
          <p:cNvCxnSpPr>
            <a:cxnSpLocks noChangeShapeType="1"/>
          </p:cNvCxnSpPr>
          <p:nvPr/>
        </p:nvCxnSpPr>
        <p:spPr bwMode="auto">
          <a:xfrm>
            <a:off x="0" y="6577013"/>
            <a:ext cx="10972800" cy="0"/>
          </a:xfrm>
          <a:prstGeom prst="line">
            <a:avLst/>
          </a:prstGeom>
          <a:noFill/>
          <a:ln w="12700">
            <a:solidFill>
              <a:schemeClr val="bg2"/>
            </a:solidFill>
            <a:round/>
            <a:headEnd/>
            <a:tailEnd/>
          </a:ln>
          <a:extLst>
            <a:ext uri="{909E8E84-426E-40dd-AFC4-6F175D3DCCD1}">
              <a14:hiddenFill xmlns:a14="http://schemas.microsoft.com/office/drawing/2010/main" xmlns="">
                <a:noFill/>
              </a14:hiddenFill>
            </a:ext>
          </a:extLst>
        </p:spPr>
      </p:cxnSp>
      <p:pic>
        <p:nvPicPr>
          <p:cNvPr id="18" name="Picture 18">
            <a:extLst>
              <a:ext uri="{FF2B5EF4-FFF2-40B4-BE49-F238E27FC236}">
                <a16:creationId xmlns:a16="http://schemas.microsoft.com/office/drawing/2014/main" id="{4F7FF465-9CA4-4009-AA9E-C257ADD8156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326813" y="6272213"/>
            <a:ext cx="779462" cy="53498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aphicFrame>
        <p:nvGraphicFramePr>
          <p:cNvPr id="21" name="Object 19" hidden="1">
            <a:extLst>
              <a:ext uri="{FF2B5EF4-FFF2-40B4-BE49-F238E27FC236}">
                <a16:creationId xmlns:a16="http://schemas.microsoft.com/office/drawing/2014/main" id="{56467AD7-D20D-46CF-812D-1A6FE7E494A2}"/>
              </a:ext>
            </a:extLst>
          </p:cNvPr>
          <p:cNvGraphicFramePr>
            <a:graphicFrameLocks noChangeAspect="1"/>
          </p:cNvGraphicFramePr>
          <p:nvPr>
            <p:custDataLst>
              <p:tags r:id="rId3"/>
            </p:custDataLst>
          </p:nvPr>
        </p:nvGraphicFramePr>
        <p:xfrm>
          <a:off x="1588" y="1588"/>
          <a:ext cx="3175" cy="1587"/>
        </p:xfrm>
        <a:graphic>
          <a:graphicData uri="http://schemas.openxmlformats.org/presentationml/2006/ole">
            <mc:AlternateContent xmlns:mc="http://schemas.openxmlformats.org/markup-compatibility/2006">
              <mc:Choice xmlns:v="urn:schemas-microsoft-com:vml" Requires="v">
                <p:oleObj spid="_x0000_s321027" name="think-cell Slide" r:id="rId9" imgW="38100" imgH="38100" progId="TCLayout.ActiveDocument.1">
                  <p:embed/>
                </p:oleObj>
              </mc:Choice>
              <mc:Fallback>
                <p:oleObj name="think-cell Slide" r:id="rId9" imgW="38100" imgH="38100" progId="TCLayout.ActiveDocument.1">
                  <p:embed/>
                  <p:pic>
                    <p:nvPicPr>
                      <p:cNvPr id="168971" name="Object 19" hidden="1">
                        <a:extLst>
                          <a:ext uri="{FF2B5EF4-FFF2-40B4-BE49-F238E27FC236}">
                            <a16:creationId xmlns:a16="http://schemas.microsoft.com/office/drawing/2014/main" id="{08DDA590-D56A-4CC9-A788-FA9DB4BC2EA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88" y="1588"/>
                        <a:ext cx="3175" cy="15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graphicFrame>
        <p:nvGraphicFramePr>
          <p:cNvPr id="22" name="Object 20" hidden="1">
            <a:extLst>
              <a:ext uri="{FF2B5EF4-FFF2-40B4-BE49-F238E27FC236}">
                <a16:creationId xmlns:a16="http://schemas.microsoft.com/office/drawing/2014/main" id="{E7E036C5-3BC5-4EB4-B6C9-EC4370CA004E}"/>
              </a:ext>
            </a:extLst>
          </p:cNvPr>
          <p:cNvGraphicFramePr>
            <a:graphicFrameLocks noChangeAspect="1"/>
          </p:cNvGraphicFramePr>
          <p:nvPr userDrawn="1">
            <p:custDataLst>
              <p:tags r:id="rId4"/>
            </p:custDataLst>
          </p:nvPr>
        </p:nvGraphicFramePr>
        <p:xfrm>
          <a:off x="1588" y="1588"/>
          <a:ext cx="3175" cy="1587"/>
        </p:xfrm>
        <a:graphic>
          <a:graphicData uri="http://schemas.openxmlformats.org/presentationml/2006/ole">
            <mc:AlternateContent xmlns:mc="http://schemas.openxmlformats.org/markup-compatibility/2006">
              <mc:Choice xmlns:v="urn:schemas-microsoft-com:vml" Requires="v">
                <p:oleObj spid="_x0000_s321028" name="think-cell Slide" r:id="rId10" imgW="38100" imgH="38100" progId="">
                  <p:embed/>
                </p:oleObj>
              </mc:Choice>
              <mc:Fallback>
                <p:oleObj name="think-cell Slide" r:id="rId10" imgW="38100" imgH="38100" progId="">
                  <p:embed/>
                  <p:pic>
                    <p:nvPicPr>
                      <p:cNvPr id="168972" name="Object 20" hidden="1">
                        <a:extLst>
                          <a:ext uri="{FF2B5EF4-FFF2-40B4-BE49-F238E27FC236}">
                            <a16:creationId xmlns:a16="http://schemas.microsoft.com/office/drawing/2014/main" id="{7A266E31-55D6-415D-B27C-2020689DB39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88" y="1588"/>
                        <a:ext cx="3175" cy="15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2" name="Title 1"/>
          <p:cNvSpPr>
            <a:spLocks noGrp="1"/>
          </p:cNvSpPr>
          <p:nvPr>
            <p:ph type="title"/>
          </p:nvPr>
        </p:nvSpPr>
        <p:spPr/>
        <p:txBody>
          <a:bodyPr/>
          <a:lstStyle>
            <a:lvl1pPr>
              <a:defRPr sz="1800"/>
            </a:lvl1pPr>
          </a:lstStyle>
          <a:p>
            <a:r>
              <a:rPr lang="en-US"/>
              <a:t>Click to edit Master title style</a:t>
            </a:r>
          </a:p>
        </p:txBody>
      </p:sp>
      <p:sp>
        <p:nvSpPr>
          <p:cNvPr id="3" name="Content Placeholder 2"/>
          <p:cNvSpPr>
            <a:spLocks noGrp="1"/>
          </p:cNvSpPr>
          <p:nvPr>
            <p:ph sz="half" idx="1"/>
          </p:nvPr>
        </p:nvSpPr>
        <p:spPr>
          <a:xfrm>
            <a:off x="304800" y="1905000"/>
            <a:ext cx="5691717" cy="4221163"/>
          </a:xfrm>
        </p:spPr>
        <p:txBody>
          <a:bodyPr/>
          <a:lstStyle>
            <a:lvl1pPr marL="137160" indent="-137160">
              <a:defRPr sz="1500"/>
            </a:lvl1pPr>
            <a:lvl2pPr marL="342900" indent="-137160">
              <a:defRPr sz="1350"/>
            </a:lvl2pPr>
            <a:lvl3pPr marL="617220" indent="-137160">
              <a:defRPr sz="1200"/>
            </a:lvl3pPr>
            <a:lvl4pPr marL="754380" indent="-137160">
              <a:defRPr sz="1050"/>
            </a:lvl4pPr>
            <a:lvl5pPr marL="891540" indent="-137160">
              <a:defRPr sz="90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2"/>
          <p:cNvSpPr>
            <a:spLocks noGrp="1"/>
          </p:cNvSpPr>
          <p:nvPr>
            <p:ph type="body" idx="13"/>
          </p:nvPr>
        </p:nvSpPr>
        <p:spPr>
          <a:xfrm>
            <a:off x="304800" y="1219200"/>
            <a:ext cx="5691717" cy="639762"/>
          </a:xfrm>
          <a:noFill/>
          <a:effectLst/>
        </p:spPr>
        <p:txBody>
          <a:bodyPr anchor="ctr"/>
          <a:lstStyle>
            <a:lvl1pPr marL="0" indent="0" algn="ctr">
              <a:buNone/>
              <a:defRPr sz="1650" b="1" cap="small" baseline="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9" name="Text Placeholder 4"/>
          <p:cNvSpPr>
            <a:spLocks noGrp="1"/>
          </p:cNvSpPr>
          <p:nvPr>
            <p:ph type="body" sz="quarter" idx="3"/>
          </p:nvPr>
        </p:nvSpPr>
        <p:spPr>
          <a:xfrm>
            <a:off x="6193369" y="1219200"/>
            <a:ext cx="5693833" cy="639762"/>
          </a:xfrm>
          <a:noFill/>
        </p:spPr>
        <p:txBody>
          <a:bodyPr anchor="ctr"/>
          <a:lstStyle>
            <a:lvl1pPr marL="0" indent="0" algn="ctr">
              <a:buNone/>
              <a:defRPr lang="en-US" sz="1650" b="1" cap="small" baseline="0" dirty="0" smtClean="0">
                <a:solidFill>
                  <a:schemeClr val="tx1"/>
                </a:solidFill>
                <a:latin typeface="+mn-lt"/>
                <a:ea typeface="+mn-ea"/>
                <a:cs typeface="+mn-cs"/>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9" name="Content Placeholder 2"/>
          <p:cNvSpPr>
            <a:spLocks noGrp="1"/>
          </p:cNvSpPr>
          <p:nvPr>
            <p:ph sz="half" idx="14"/>
          </p:nvPr>
        </p:nvSpPr>
        <p:spPr>
          <a:xfrm>
            <a:off x="6193368" y="1905000"/>
            <a:ext cx="5691717" cy="4221163"/>
          </a:xfrm>
        </p:spPr>
        <p:txBody>
          <a:bodyPr/>
          <a:lstStyle>
            <a:lvl1pPr marL="137160" indent="-137160">
              <a:defRPr sz="1500"/>
            </a:lvl1pPr>
            <a:lvl2pPr marL="342900" indent="-137160">
              <a:defRPr sz="1350"/>
            </a:lvl2pPr>
            <a:lvl3pPr marL="617220" indent="-137160">
              <a:defRPr sz="1200"/>
            </a:lvl3pPr>
            <a:lvl4pPr marL="754380" indent="-137160">
              <a:defRPr sz="1050"/>
            </a:lvl4pPr>
            <a:lvl5pPr marL="891540" indent="-137160">
              <a:defRPr sz="90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Content Placeholder 11"/>
          <p:cNvSpPr>
            <a:spLocks noGrp="1"/>
          </p:cNvSpPr>
          <p:nvPr>
            <p:ph sz="quarter" idx="15"/>
          </p:nvPr>
        </p:nvSpPr>
        <p:spPr>
          <a:xfrm>
            <a:off x="1" y="6235700"/>
            <a:ext cx="10905067" cy="355600"/>
          </a:xfrm>
        </p:spPr>
        <p:txBody>
          <a:bodyPr/>
          <a:lstStyle>
            <a:lvl1pPr marL="0" indent="0">
              <a:spcBef>
                <a:spcPts val="0"/>
              </a:spcBef>
              <a:buNone/>
              <a:defRPr sz="675"/>
            </a:lvl1pPr>
          </a:lstStyle>
          <a:p>
            <a:pPr lvl="0"/>
            <a:r>
              <a:rPr lang="en-US"/>
              <a:t>Click to edit Master text styles</a:t>
            </a:r>
          </a:p>
          <a:p>
            <a:pPr lvl="1"/>
            <a:r>
              <a:rPr lang="en-US"/>
              <a:t>Second level</a:t>
            </a:r>
          </a:p>
        </p:txBody>
      </p:sp>
      <p:sp>
        <p:nvSpPr>
          <p:cNvPr id="23" name="Date Placeholder 21">
            <a:extLst>
              <a:ext uri="{FF2B5EF4-FFF2-40B4-BE49-F238E27FC236}">
                <a16:creationId xmlns:a16="http://schemas.microsoft.com/office/drawing/2014/main" id="{DE181B93-4C49-4E8C-8CF4-3F853D8F123F}"/>
              </a:ext>
            </a:extLst>
          </p:cNvPr>
          <p:cNvSpPr>
            <a:spLocks noGrp="1" noChangeArrowheads="1"/>
          </p:cNvSpPr>
          <p:nvPr>
            <p:ph type="dt" sz="half" idx="16"/>
          </p:nvPr>
        </p:nvSpPr>
        <p:spPr/>
        <p:txBody>
          <a:bodyPr/>
          <a:lstStyle>
            <a:lvl1pPr>
              <a:defRPr>
                <a:ea typeface="+mn-ea"/>
              </a:defRPr>
            </a:lvl1pPr>
          </a:lstStyle>
          <a:p>
            <a:pPr>
              <a:defRPr/>
            </a:pPr>
            <a:endParaRPr lang="en-US"/>
          </a:p>
        </p:txBody>
      </p:sp>
      <p:sp>
        <p:nvSpPr>
          <p:cNvPr id="24" name="Footer Placeholder 22">
            <a:extLst>
              <a:ext uri="{FF2B5EF4-FFF2-40B4-BE49-F238E27FC236}">
                <a16:creationId xmlns:a16="http://schemas.microsoft.com/office/drawing/2014/main" id="{08552A18-C487-45D5-8E12-AAAB35C8EFD2}"/>
              </a:ext>
            </a:extLst>
          </p:cNvPr>
          <p:cNvSpPr>
            <a:spLocks noGrp="1" noChangeArrowheads="1"/>
          </p:cNvSpPr>
          <p:nvPr>
            <p:ph type="ftr" sz="quarter" idx="17"/>
          </p:nvPr>
        </p:nvSpPr>
        <p:spPr/>
        <p:txBody>
          <a:bodyPr/>
          <a:lstStyle>
            <a:lvl1pPr>
              <a:defRPr>
                <a:ea typeface="+mn-ea"/>
              </a:defRPr>
            </a:lvl1pPr>
          </a:lstStyle>
          <a:p>
            <a:pPr>
              <a:defRPr/>
            </a:pPr>
            <a:endParaRPr lang="en-US"/>
          </a:p>
        </p:txBody>
      </p:sp>
      <p:sp>
        <p:nvSpPr>
          <p:cNvPr id="25" name="Slide Number Placeholder 23">
            <a:extLst>
              <a:ext uri="{FF2B5EF4-FFF2-40B4-BE49-F238E27FC236}">
                <a16:creationId xmlns:a16="http://schemas.microsoft.com/office/drawing/2014/main" id="{AA76B125-8E39-4E59-9F4A-932D5D1E4CD3}"/>
              </a:ext>
            </a:extLst>
          </p:cNvPr>
          <p:cNvSpPr>
            <a:spLocks noGrp="1" noChangeArrowheads="1"/>
          </p:cNvSpPr>
          <p:nvPr>
            <p:ph type="sldNum" sz="quarter" idx="18"/>
          </p:nvPr>
        </p:nvSpPr>
        <p:spPr/>
        <p:txBody>
          <a:bodyPr/>
          <a:lstStyle>
            <a:lvl1pPr>
              <a:defRPr/>
            </a:lvl1pPr>
          </a:lstStyle>
          <a:p>
            <a:fld id="{565A7BA6-A276-4012-AD1E-7DC22543DE02}" type="slidenum">
              <a:rPr lang="en-US" altLang="en-US"/>
              <a:pPr/>
              <a:t>‹#›</a:t>
            </a:fld>
            <a:endParaRPr lang="en-US" altLang="en-US"/>
          </a:p>
        </p:txBody>
      </p:sp>
    </p:spTree>
    <p:extLst>
      <p:ext uri="{BB962C8B-B14F-4D97-AF65-F5344CB8AC3E}">
        <p14:creationId xmlns:p14="http://schemas.microsoft.com/office/powerpoint/2010/main" val="389127778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graphicFrame>
        <p:nvGraphicFramePr>
          <p:cNvPr id="4" name="Object 14" hidden="1">
            <a:extLst>
              <a:ext uri="{FF2B5EF4-FFF2-40B4-BE49-F238E27FC236}">
                <a16:creationId xmlns:a16="http://schemas.microsoft.com/office/drawing/2014/main" id="{045EB03F-DE76-4B6B-B9F8-C5DEA321E77D}"/>
              </a:ext>
            </a:extLst>
          </p:cNvPr>
          <p:cNvGraphicFramePr>
            <a:graphicFrameLocks noChangeAspect="1"/>
          </p:cNvGraphicFramePr>
          <p:nvPr>
            <p:custDataLst>
              <p:tags r:id="rId2"/>
            </p:custDataLst>
          </p:nvPr>
        </p:nvGraphicFramePr>
        <p:xfrm>
          <a:off x="1588" y="1588"/>
          <a:ext cx="3175" cy="1587"/>
        </p:xfrm>
        <a:graphic>
          <a:graphicData uri="http://schemas.openxmlformats.org/presentationml/2006/ole">
            <mc:AlternateContent xmlns:mc="http://schemas.openxmlformats.org/markup-compatibility/2006">
              <mc:Choice xmlns:v="urn:schemas-microsoft-com:vml" Requires="v">
                <p:oleObj spid="_x0000_s62978" name="think-cell Slide" r:id="rId4" imgW="38100" imgH="38100" progId="TCLayout.ActiveDocument.1">
                  <p:embed/>
                </p:oleObj>
              </mc:Choice>
              <mc:Fallback>
                <p:oleObj name="think-cell Slide" r:id="rId4" imgW="38100" imgH="38100" progId="TCLayout.ActiveDocument.1">
                  <p:embed/>
                  <p:pic>
                    <p:nvPicPr>
                      <p:cNvPr id="169986" name="Object 14" hidden="1">
                        <a:extLst>
                          <a:ext uri="{FF2B5EF4-FFF2-40B4-BE49-F238E27FC236}">
                            <a16:creationId xmlns:a16="http://schemas.microsoft.com/office/drawing/2014/main" id="{F5F851B4-B1E0-45E3-89D0-97F5F6D8817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3175" cy="15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5" name="Rectangle 1">
            <a:extLst>
              <a:ext uri="{FF2B5EF4-FFF2-40B4-BE49-F238E27FC236}">
                <a16:creationId xmlns:a16="http://schemas.microsoft.com/office/drawing/2014/main" id="{A7AF04D9-E517-4AC4-A779-EB47A28D50FD}"/>
              </a:ext>
            </a:extLst>
          </p:cNvPr>
          <p:cNvSpPr>
            <a:spLocks noChangeArrowheads="1"/>
          </p:cNvSpPr>
          <p:nvPr/>
        </p:nvSpPr>
        <p:spPr bwMode="auto">
          <a:xfrm>
            <a:off x="0" y="914400"/>
            <a:ext cx="11988800" cy="152400"/>
          </a:xfrm>
          <a:prstGeom prst="rect">
            <a:avLst/>
          </a:prstGeom>
          <a:solidFill>
            <a:srgbClr val="008753"/>
          </a:solidFill>
          <a:ln>
            <a:noFill/>
          </a:ln>
          <a:extLst>
            <a:ext uri="{91240B29-F687-4f45-9708-019B960494DF}">
              <a14:hiddenLine xmlns:a14="http://schemas.microsoft.com/office/drawing/2010/main" xmlns="" w="9525" algn="ctr">
                <a:solidFill>
                  <a:srgbClr val="000000"/>
                </a:solidFill>
                <a:round/>
                <a:headEnd/>
                <a:tailEnd/>
              </a14:hiddenLine>
            </a:ext>
          </a:extLst>
        </p:spPr>
        <p:txBody>
          <a:bodyPr lIns="68580" tIns="34290" rIns="68580" bIns="3429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endParaRPr lang="en-US" altLang="x-none" b="1">
              <a:solidFill>
                <a:srgbClr val="000000"/>
              </a:solidFill>
              <a:latin typeface="Verdana" panose="020B0604030504040204" pitchFamily="34" charset="0"/>
            </a:endParaRPr>
          </a:p>
        </p:txBody>
      </p:sp>
      <p:sp>
        <p:nvSpPr>
          <p:cNvPr id="6" name="Isosceles Triangle 10">
            <a:extLst>
              <a:ext uri="{FF2B5EF4-FFF2-40B4-BE49-F238E27FC236}">
                <a16:creationId xmlns:a16="http://schemas.microsoft.com/office/drawing/2014/main" id="{E1C28521-23FE-4FE8-8D15-58A7BA013942}"/>
              </a:ext>
            </a:extLst>
          </p:cNvPr>
          <p:cNvSpPr>
            <a:spLocks noChangeArrowheads="1"/>
          </p:cNvSpPr>
          <p:nvPr/>
        </p:nvSpPr>
        <p:spPr bwMode="auto">
          <a:xfrm>
            <a:off x="11860213" y="914400"/>
            <a:ext cx="252412" cy="190500"/>
          </a:xfrm>
          <a:prstGeom prst="triangle">
            <a:avLst>
              <a:gd name="adj" fmla="val 50000"/>
            </a:avLst>
          </a:prstGeom>
          <a:solidFill>
            <a:schemeClr val="bg1"/>
          </a:solidFill>
          <a:ln>
            <a:noFill/>
          </a:ln>
          <a:extLst>
            <a:ext uri="{91240B29-F687-4f45-9708-019B960494DF}">
              <a14:hiddenLine xmlns:a14="http://schemas.microsoft.com/office/drawing/2010/main" xmlns="" w="9525" algn="ctr">
                <a:solidFill>
                  <a:srgbClr val="000000"/>
                </a:solidFill>
                <a:round/>
                <a:headEnd/>
                <a:tailEnd/>
              </a14:hiddenLine>
            </a:ext>
          </a:extLst>
        </p:spPr>
        <p:txBody>
          <a:bodyPr lIns="68580" tIns="34290" rIns="68580" bIns="3429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endParaRPr lang="en-US" altLang="x-none" b="1" baseline="30000">
              <a:solidFill>
                <a:srgbClr val="000000"/>
              </a:solidFill>
              <a:latin typeface="Verdana" panose="020B0604030504040204" pitchFamily="34" charset="0"/>
            </a:endParaRPr>
          </a:p>
        </p:txBody>
      </p:sp>
      <p:cxnSp>
        <p:nvCxnSpPr>
          <p:cNvPr id="8" name="Straight Connector 13">
            <a:extLst>
              <a:ext uri="{FF2B5EF4-FFF2-40B4-BE49-F238E27FC236}">
                <a16:creationId xmlns:a16="http://schemas.microsoft.com/office/drawing/2014/main" id="{62FA922B-9D27-48E4-9ED0-D9A943E5894F}"/>
              </a:ext>
            </a:extLst>
          </p:cNvPr>
          <p:cNvCxnSpPr>
            <a:cxnSpLocks noChangeShapeType="1"/>
          </p:cNvCxnSpPr>
          <p:nvPr/>
        </p:nvCxnSpPr>
        <p:spPr bwMode="auto">
          <a:xfrm>
            <a:off x="0" y="6577013"/>
            <a:ext cx="10972800" cy="0"/>
          </a:xfrm>
          <a:prstGeom prst="line">
            <a:avLst/>
          </a:prstGeom>
          <a:noFill/>
          <a:ln w="12700">
            <a:solidFill>
              <a:schemeClr val="bg2"/>
            </a:solidFill>
            <a:round/>
            <a:headEnd/>
            <a:tailEnd/>
          </a:ln>
          <a:extLst>
            <a:ext uri="{909E8E84-426E-40dd-AFC4-6F175D3DCCD1}">
              <a14:hiddenFill xmlns:a14="http://schemas.microsoft.com/office/drawing/2010/main" xmlns="">
                <a:noFill/>
              </a14:hiddenFill>
            </a:ext>
          </a:extLst>
        </p:spPr>
      </p:cxnSp>
      <p:pic>
        <p:nvPicPr>
          <p:cNvPr id="9" name="Picture 11">
            <a:extLst>
              <a:ext uri="{FF2B5EF4-FFF2-40B4-BE49-F238E27FC236}">
                <a16:creationId xmlns:a16="http://schemas.microsoft.com/office/drawing/2014/main" id="{E9AC78B1-3EFD-40A0-AC51-818C08D41F0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326813" y="6272213"/>
            <a:ext cx="779462" cy="53498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0" name="Rectangle 15">
            <a:extLst>
              <a:ext uri="{FF2B5EF4-FFF2-40B4-BE49-F238E27FC236}">
                <a16:creationId xmlns:a16="http://schemas.microsoft.com/office/drawing/2014/main" id="{C7C4D47A-B774-43BC-A682-A14034EF4755}"/>
              </a:ext>
            </a:extLst>
          </p:cNvPr>
          <p:cNvSpPr>
            <a:spLocks noChangeArrowheads="1"/>
          </p:cNvSpPr>
          <p:nvPr/>
        </p:nvSpPr>
        <p:spPr bwMode="auto">
          <a:xfrm>
            <a:off x="0" y="914400"/>
            <a:ext cx="11988800" cy="152400"/>
          </a:xfrm>
          <a:prstGeom prst="rect">
            <a:avLst/>
          </a:prstGeom>
          <a:solidFill>
            <a:srgbClr val="008753"/>
          </a:solidFill>
          <a:ln>
            <a:noFill/>
          </a:ln>
          <a:extLst>
            <a:ext uri="{91240B29-F687-4f45-9708-019B960494DF}">
              <a14:hiddenLine xmlns:a14="http://schemas.microsoft.com/office/drawing/2010/main" xmlns="" w="9525" algn="ctr">
                <a:solidFill>
                  <a:srgbClr val="000000"/>
                </a:solidFill>
                <a:round/>
                <a:headEnd/>
                <a:tailEnd/>
              </a14:hiddenLine>
            </a:ext>
          </a:extLst>
        </p:spPr>
        <p:txBody>
          <a:bodyPr lIns="68580" tIns="34290" rIns="68580" bIns="3429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endParaRPr lang="en-US" altLang="x-none" b="1">
              <a:solidFill>
                <a:srgbClr val="000000"/>
              </a:solidFill>
              <a:latin typeface="Verdana" panose="020B0604030504040204" pitchFamily="34" charset="0"/>
            </a:endParaRPr>
          </a:p>
        </p:txBody>
      </p:sp>
      <p:sp>
        <p:nvSpPr>
          <p:cNvPr id="11" name="Isosceles Triangle 16">
            <a:extLst>
              <a:ext uri="{FF2B5EF4-FFF2-40B4-BE49-F238E27FC236}">
                <a16:creationId xmlns:a16="http://schemas.microsoft.com/office/drawing/2014/main" id="{0DE68445-691A-4BAD-9E4E-128C6B469297}"/>
              </a:ext>
            </a:extLst>
          </p:cNvPr>
          <p:cNvSpPr>
            <a:spLocks noChangeArrowheads="1"/>
          </p:cNvSpPr>
          <p:nvPr/>
        </p:nvSpPr>
        <p:spPr bwMode="auto">
          <a:xfrm>
            <a:off x="11860213" y="914400"/>
            <a:ext cx="252412" cy="190500"/>
          </a:xfrm>
          <a:prstGeom prst="triangle">
            <a:avLst>
              <a:gd name="adj" fmla="val 50000"/>
            </a:avLst>
          </a:prstGeom>
          <a:solidFill>
            <a:schemeClr val="bg1"/>
          </a:solidFill>
          <a:ln>
            <a:noFill/>
          </a:ln>
          <a:extLst>
            <a:ext uri="{91240B29-F687-4f45-9708-019B960494DF}">
              <a14:hiddenLine xmlns:a14="http://schemas.microsoft.com/office/drawing/2010/main" xmlns="" w="9525" algn="ctr">
                <a:solidFill>
                  <a:srgbClr val="000000"/>
                </a:solidFill>
                <a:round/>
                <a:headEnd/>
                <a:tailEnd/>
              </a14:hiddenLine>
            </a:ext>
          </a:extLst>
        </p:spPr>
        <p:txBody>
          <a:bodyPr lIns="68580" tIns="34290" rIns="68580" bIns="3429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endParaRPr lang="en-US" altLang="x-none" b="1" baseline="30000">
              <a:solidFill>
                <a:srgbClr val="000000"/>
              </a:solidFill>
              <a:latin typeface="Verdana" panose="020B0604030504040204" pitchFamily="34" charset="0"/>
            </a:endParaRPr>
          </a:p>
        </p:txBody>
      </p:sp>
      <p:cxnSp>
        <p:nvCxnSpPr>
          <p:cNvPr id="12" name="Straight Connector 17">
            <a:extLst>
              <a:ext uri="{FF2B5EF4-FFF2-40B4-BE49-F238E27FC236}">
                <a16:creationId xmlns:a16="http://schemas.microsoft.com/office/drawing/2014/main" id="{40DC9A78-7858-430C-9461-A0C39EC25305}"/>
              </a:ext>
            </a:extLst>
          </p:cNvPr>
          <p:cNvCxnSpPr>
            <a:cxnSpLocks noChangeShapeType="1"/>
          </p:cNvCxnSpPr>
          <p:nvPr/>
        </p:nvCxnSpPr>
        <p:spPr bwMode="auto">
          <a:xfrm>
            <a:off x="0" y="6577013"/>
            <a:ext cx="10972800" cy="0"/>
          </a:xfrm>
          <a:prstGeom prst="line">
            <a:avLst/>
          </a:prstGeom>
          <a:noFill/>
          <a:ln w="12700">
            <a:solidFill>
              <a:schemeClr val="bg2"/>
            </a:solidFill>
            <a:round/>
            <a:headEnd/>
            <a:tailEnd/>
          </a:ln>
          <a:extLst>
            <a:ext uri="{909E8E84-426E-40dd-AFC4-6F175D3DCCD1}">
              <a14:hiddenFill xmlns:a14="http://schemas.microsoft.com/office/drawing/2010/main" xmlns="">
                <a:noFill/>
              </a14:hiddenFill>
            </a:ext>
          </a:extLst>
        </p:spPr>
      </p:cxnSp>
      <p:pic>
        <p:nvPicPr>
          <p:cNvPr id="13" name="Picture 18">
            <a:extLst>
              <a:ext uri="{FF2B5EF4-FFF2-40B4-BE49-F238E27FC236}">
                <a16:creationId xmlns:a16="http://schemas.microsoft.com/office/drawing/2014/main" id="{F2AD1AEE-5F7D-4251-9F29-84D38EA0985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326813" y="6272213"/>
            <a:ext cx="779462" cy="53498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 name="Title 1"/>
          <p:cNvSpPr>
            <a:spLocks noGrp="1"/>
          </p:cNvSpPr>
          <p:nvPr>
            <p:ph type="title"/>
          </p:nvPr>
        </p:nvSpPr>
        <p:spPr>
          <a:effectLst>
            <a:reflection endPos="0" dir="5400000" sy="-100000" algn="bl" rotWithShape="0"/>
          </a:effectLst>
        </p:spPr>
        <p:txBody>
          <a:bodyPr/>
          <a:lstStyle>
            <a:lvl1pPr>
              <a:defRPr sz="1800"/>
            </a:lvl1pPr>
          </a:lstStyle>
          <a:p>
            <a:r>
              <a:rPr lang="en-US"/>
              <a:t>Click to edit Master title style</a:t>
            </a:r>
          </a:p>
        </p:txBody>
      </p:sp>
      <p:sp>
        <p:nvSpPr>
          <p:cNvPr id="7" name="Content Placeholder 11"/>
          <p:cNvSpPr>
            <a:spLocks noGrp="1"/>
          </p:cNvSpPr>
          <p:nvPr>
            <p:ph sz="quarter" idx="13"/>
          </p:nvPr>
        </p:nvSpPr>
        <p:spPr>
          <a:xfrm>
            <a:off x="1" y="6235700"/>
            <a:ext cx="10905067" cy="355600"/>
          </a:xfrm>
        </p:spPr>
        <p:txBody>
          <a:bodyPr/>
          <a:lstStyle>
            <a:lvl1pPr marL="0" indent="0">
              <a:spcBef>
                <a:spcPts val="0"/>
              </a:spcBef>
              <a:buNone/>
              <a:defRPr sz="675"/>
            </a:lvl1pPr>
          </a:lstStyle>
          <a:p>
            <a:pPr lvl="0"/>
            <a:r>
              <a:rPr lang="en-US"/>
              <a:t>Click to edit Master text styles</a:t>
            </a:r>
          </a:p>
          <a:p>
            <a:pPr lvl="1"/>
            <a:r>
              <a:rPr lang="en-US"/>
              <a:t>Second level</a:t>
            </a:r>
          </a:p>
        </p:txBody>
      </p:sp>
      <p:sp>
        <p:nvSpPr>
          <p:cNvPr id="14" name="Rectangle 4">
            <a:extLst>
              <a:ext uri="{FF2B5EF4-FFF2-40B4-BE49-F238E27FC236}">
                <a16:creationId xmlns:a16="http://schemas.microsoft.com/office/drawing/2014/main" id="{25DD1E5C-6AA5-448D-858A-57BFAF90C277}"/>
              </a:ext>
            </a:extLst>
          </p:cNvPr>
          <p:cNvSpPr>
            <a:spLocks noGrp="1" noChangeArrowheads="1"/>
          </p:cNvSpPr>
          <p:nvPr>
            <p:ph type="dt" sz="half" idx="14"/>
          </p:nvPr>
        </p:nvSpPr>
        <p:spPr/>
        <p:txBody>
          <a:bodyPr/>
          <a:lstStyle>
            <a:lvl1pPr>
              <a:defRPr>
                <a:ea typeface="+mn-ea"/>
              </a:defRPr>
            </a:lvl1pPr>
          </a:lstStyle>
          <a:p>
            <a:pPr>
              <a:defRPr/>
            </a:pPr>
            <a:endParaRPr lang="en-US"/>
          </a:p>
        </p:txBody>
      </p:sp>
      <p:sp>
        <p:nvSpPr>
          <p:cNvPr id="15" name="Rectangle 5">
            <a:extLst>
              <a:ext uri="{FF2B5EF4-FFF2-40B4-BE49-F238E27FC236}">
                <a16:creationId xmlns:a16="http://schemas.microsoft.com/office/drawing/2014/main" id="{3158CBBC-4E1E-4B71-B67F-2BA9FA64007A}"/>
              </a:ext>
            </a:extLst>
          </p:cNvPr>
          <p:cNvSpPr>
            <a:spLocks noGrp="1" noChangeArrowheads="1"/>
          </p:cNvSpPr>
          <p:nvPr>
            <p:ph type="ftr" sz="quarter" idx="15"/>
          </p:nvPr>
        </p:nvSpPr>
        <p:spPr/>
        <p:txBody>
          <a:bodyPr/>
          <a:lstStyle>
            <a:lvl1pPr>
              <a:defRPr>
                <a:ea typeface="+mn-ea"/>
              </a:defRPr>
            </a:lvl1pPr>
          </a:lstStyle>
          <a:p>
            <a:pPr>
              <a:defRPr/>
            </a:pPr>
            <a:endParaRPr lang="en-US"/>
          </a:p>
        </p:txBody>
      </p:sp>
      <p:sp>
        <p:nvSpPr>
          <p:cNvPr id="16" name="Rectangle 6">
            <a:extLst>
              <a:ext uri="{FF2B5EF4-FFF2-40B4-BE49-F238E27FC236}">
                <a16:creationId xmlns:a16="http://schemas.microsoft.com/office/drawing/2014/main" id="{A4A23A6A-5A2A-4583-9651-9DBD62AD263C}"/>
              </a:ext>
            </a:extLst>
          </p:cNvPr>
          <p:cNvSpPr>
            <a:spLocks noGrp="1" noChangeArrowheads="1"/>
          </p:cNvSpPr>
          <p:nvPr>
            <p:ph type="sldNum" sz="quarter" idx="16"/>
          </p:nvPr>
        </p:nvSpPr>
        <p:spPr/>
        <p:txBody>
          <a:bodyPr/>
          <a:lstStyle>
            <a:lvl1pPr>
              <a:defRPr/>
            </a:lvl1pPr>
          </a:lstStyle>
          <a:p>
            <a:fld id="{BCEBC195-0B57-4118-AEED-D798A561C3B9}" type="slidenum">
              <a:rPr lang="en-US" altLang="en-US"/>
              <a:pPr/>
              <a:t>‹#›</a:t>
            </a:fld>
            <a:endParaRPr lang="en-US" altLang="en-US"/>
          </a:p>
        </p:txBody>
      </p:sp>
    </p:spTree>
    <p:extLst>
      <p:ext uri="{BB962C8B-B14F-4D97-AF65-F5344CB8AC3E}">
        <p14:creationId xmlns:p14="http://schemas.microsoft.com/office/powerpoint/2010/main" val="352656939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p:cSld name="Closing">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F23426AA-D5AC-4750-89AF-704B832074FF}"/>
              </a:ext>
            </a:extLst>
          </p:cNvPr>
          <p:cNvSpPr>
            <a:spLocks noChangeArrowheads="1"/>
          </p:cNvSpPr>
          <p:nvPr/>
        </p:nvSpPr>
        <p:spPr bwMode="gray">
          <a:xfrm>
            <a:off x="0" y="0"/>
            <a:ext cx="121920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endParaRPr lang="en-US" altLang="x-none">
              <a:solidFill>
                <a:srgbClr val="000000"/>
              </a:solidFill>
            </a:endParaRPr>
          </a:p>
        </p:txBody>
      </p:sp>
      <p:pic>
        <p:nvPicPr>
          <p:cNvPr id="3" name="Picture 16">
            <a:extLst>
              <a:ext uri="{FF2B5EF4-FFF2-40B4-BE49-F238E27FC236}">
                <a16:creationId xmlns:a16="http://schemas.microsoft.com/office/drawing/2014/main" id="{10BDE20B-0142-4BCB-8A2C-4CB73BC255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38538" y="1676400"/>
            <a:ext cx="5114925" cy="3505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4" name="Picture 2">
            <a:extLst>
              <a:ext uri="{FF2B5EF4-FFF2-40B4-BE49-F238E27FC236}">
                <a16:creationId xmlns:a16="http://schemas.microsoft.com/office/drawing/2014/main" id="{4F75D45B-698A-4143-B20C-0F74D25C6A1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538538" y="1676400"/>
            <a:ext cx="5114925" cy="3505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419599958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p:cSld name="1_Closing">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00D324D1-28B0-4505-A5E8-97738F289446}"/>
              </a:ext>
            </a:extLst>
          </p:cNvPr>
          <p:cNvSpPr>
            <a:spLocks noChangeArrowheads="1"/>
          </p:cNvSpPr>
          <p:nvPr/>
        </p:nvSpPr>
        <p:spPr bwMode="gray">
          <a:xfrm>
            <a:off x="0" y="0"/>
            <a:ext cx="121920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endParaRPr lang="en-US" altLang="x-none">
              <a:solidFill>
                <a:srgbClr val="000000"/>
              </a:solidFill>
            </a:endParaRPr>
          </a:p>
        </p:txBody>
      </p:sp>
    </p:spTree>
    <p:extLst>
      <p:ext uri="{BB962C8B-B14F-4D97-AF65-F5344CB8AC3E}">
        <p14:creationId xmlns:p14="http://schemas.microsoft.com/office/powerpoint/2010/main" val="155430381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userDrawn="1">
  <p:cSld name="3_Title Only">
    <p:bg>
      <p:bgPr>
        <a:solidFill>
          <a:srgbClr val="F2F2F2"/>
        </a:solidFill>
        <a:effectLst/>
      </p:bgPr>
    </p:bg>
    <p:spTree>
      <p:nvGrpSpPr>
        <p:cNvPr id="1" name=""/>
        <p:cNvGrpSpPr/>
        <p:nvPr/>
      </p:nvGrpSpPr>
      <p:grpSpPr>
        <a:xfrm>
          <a:off x="0" y="0"/>
          <a:ext cx="0" cy="0"/>
          <a:chOff x="0" y="0"/>
          <a:chExt cx="0" cy="0"/>
        </a:xfrm>
      </p:grpSpPr>
      <p:graphicFrame>
        <p:nvGraphicFramePr>
          <p:cNvPr id="5" name="Object 14" hidden="1">
            <a:extLst>
              <a:ext uri="{FF2B5EF4-FFF2-40B4-BE49-F238E27FC236}">
                <a16:creationId xmlns:a16="http://schemas.microsoft.com/office/drawing/2014/main" id="{91C20106-C88A-40D1-A19D-8A149B635FF2}"/>
              </a:ext>
            </a:extLst>
          </p:cNvPr>
          <p:cNvGraphicFramePr>
            <a:graphicFrameLocks noChangeAspect="1"/>
          </p:cNvGraphicFramePr>
          <p:nvPr>
            <p:custDataLst>
              <p:tags r:id="rId2"/>
            </p:custDataLst>
          </p:nvPr>
        </p:nvGraphicFramePr>
        <p:xfrm>
          <a:off x="1588" y="1588"/>
          <a:ext cx="3175" cy="1587"/>
        </p:xfrm>
        <a:graphic>
          <a:graphicData uri="http://schemas.openxmlformats.org/presentationml/2006/ole">
            <mc:AlternateContent xmlns:mc="http://schemas.openxmlformats.org/markup-compatibility/2006">
              <mc:Choice xmlns:v="urn:schemas-microsoft-com:vml" Requires="v">
                <p:oleObj spid="_x0000_s64002" name="think-cell Slide" r:id="rId4" imgW="38100" imgH="38100" progId="TCLayout.ActiveDocument.1">
                  <p:embed/>
                </p:oleObj>
              </mc:Choice>
              <mc:Fallback>
                <p:oleObj name="think-cell Slide" r:id="rId4" imgW="38100" imgH="38100" progId="TCLayout.ActiveDocument.1">
                  <p:embed/>
                  <p:pic>
                    <p:nvPicPr>
                      <p:cNvPr id="173058" name="Object 14" hidden="1">
                        <a:extLst>
                          <a:ext uri="{FF2B5EF4-FFF2-40B4-BE49-F238E27FC236}">
                            <a16:creationId xmlns:a16="http://schemas.microsoft.com/office/drawing/2014/main" id="{D7AD11DB-F8E2-4218-B6D4-F1D23A6A8FA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3175" cy="15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6" name="Rectangle 1">
            <a:extLst>
              <a:ext uri="{FF2B5EF4-FFF2-40B4-BE49-F238E27FC236}">
                <a16:creationId xmlns:a16="http://schemas.microsoft.com/office/drawing/2014/main" id="{D32390D4-FFB6-460F-9CC4-FDCC84FAEF58}"/>
              </a:ext>
            </a:extLst>
          </p:cNvPr>
          <p:cNvSpPr>
            <a:spLocks noChangeArrowheads="1"/>
          </p:cNvSpPr>
          <p:nvPr/>
        </p:nvSpPr>
        <p:spPr bwMode="auto">
          <a:xfrm>
            <a:off x="0" y="914400"/>
            <a:ext cx="11988800" cy="152400"/>
          </a:xfrm>
          <a:prstGeom prst="rect">
            <a:avLst/>
          </a:prstGeom>
          <a:solidFill>
            <a:srgbClr val="008753"/>
          </a:solidFill>
          <a:ln>
            <a:noFill/>
          </a:ln>
          <a:extLst>
            <a:ext uri="{91240B29-F687-4f45-9708-019B960494DF}">
              <a14:hiddenLine xmlns:a14="http://schemas.microsoft.com/office/drawing/2010/main" xmlns="" w="9525" algn="ctr">
                <a:solidFill>
                  <a:srgbClr val="000000"/>
                </a:solidFill>
                <a:round/>
                <a:headEnd/>
                <a:tailEnd/>
              </a14:hiddenLine>
            </a:ext>
          </a:extLst>
        </p:spPr>
        <p:txBody>
          <a:bodyPr lIns="68580" tIns="34290" rIns="68580" bIns="3429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endParaRPr lang="en-US" altLang="x-none" b="1">
              <a:solidFill>
                <a:srgbClr val="000000"/>
              </a:solidFill>
              <a:latin typeface="Verdana" panose="020B0604030504040204" pitchFamily="34" charset="0"/>
            </a:endParaRPr>
          </a:p>
        </p:txBody>
      </p:sp>
      <p:sp>
        <p:nvSpPr>
          <p:cNvPr id="7" name="Isosceles Triangle 10">
            <a:extLst>
              <a:ext uri="{FF2B5EF4-FFF2-40B4-BE49-F238E27FC236}">
                <a16:creationId xmlns:a16="http://schemas.microsoft.com/office/drawing/2014/main" id="{77A995ED-3AEB-4DAF-B468-6ECB614CF13D}"/>
              </a:ext>
            </a:extLst>
          </p:cNvPr>
          <p:cNvSpPr>
            <a:spLocks noChangeArrowheads="1"/>
          </p:cNvSpPr>
          <p:nvPr/>
        </p:nvSpPr>
        <p:spPr bwMode="auto">
          <a:xfrm>
            <a:off x="11860213" y="914400"/>
            <a:ext cx="252412" cy="190500"/>
          </a:xfrm>
          <a:prstGeom prst="triangle">
            <a:avLst>
              <a:gd name="adj" fmla="val 50000"/>
            </a:avLst>
          </a:prstGeom>
          <a:solidFill>
            <a:schemeClr val="bg1"/>
          </a:solidFill>
          <a:ln>
            <a:noFill/>
          </a:ln>
          <a:extLst>
            <a:ext uri="{91240B29-F687-4f45-9708-019B960494DF}">
              <a14:hiddenLine xmlns:a14="http://schemas.microsoft.com/office/drawing/2010/main" xmlns="" w="9525" algn="ctr">
                <a:solidFill>
                  <a:srgbClr val="000000"/>
                </a:solidFill>
                <a:round/>
                <a:headEnd/>
                <a:tailEnd/>
              </a14:hiddenLine>
            </a:ext>
          </a:extLst>
        </p:spPr>
        <p:txBody>
          <a:bodyPr lIns="68580" tIns="34290" rIns="68580" bIns="3429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endParaRPr lang="en-US" altLang="x-none" b="1" baseline="30000">
              <a:solidFill>
                <a:srgbClr val="000000"/>
              </a:solidFill>
              <a:latin typeface="Verdana" panose="020B0604030504040204" pitchFamily="34" charset="0"/>
            </a:endParaRPr>
          </a:p>
        </p:txBody>
      </p:sp>
      <p:cxnSp>
        <p:nvCxnSpPr>
          <p:cNvPr id="8" name="Straight Connector 13">
            <a:extLst>
              <a:ext uri="{FF2B5EF4-FFF2-40B4-BE49-F238E27FC236}">
                <a16:creationId xmlns:a16="http://schemas.microsoft.com/office/drawing/2014/main" id="{419A5932-B277-4969-ADAC-3F5A7A676709}"/>
              </a:ext>
            </a:extLst>
          </p:cNvPr>
          <p:cNvCxnSpPr>
            <a:cxnSpLocks noChangeShapeType="1"/>
          </p:cNvCxnSpPr>
          <p:nvPr/>
        </p:nvCxnSpPr>
        <p:spPr bwMode="auto">
          <a:xfrm>
            <a:off x="0" y="6577013"/>
            <a:ext cx="10972800" cy="0"/>
          </a:xfrm>
          <a:prstGeom prst="line">
            <a:avLst/>
          </a:prstGeom>
          <a:noFill/>
          <a:ln w="12700">
            <a:solidFill>
              <a:schemeClr val="bg2"/>
            </a:solidFill>
            <a:round/>
            <a:headEnd/>
            <a:tailEnd/>
          </a:ln>
          <a:extLst>
            <a:ext uri="{909E8E84-426E-40dd-AFC4-6F175D3DCCD1}">
              <a14:hiddenFill xmlns:a14="http://schemas.microsoft.com/office/drawing/2010/main" xmlns="">
                <a:noFill/>
              </a14:hiddenFill>
            </a:ext>
          </a:extLst>
        </p:spPr>
      </p:cxnSp>
      <p:pic>
        <p:nvPicPr>
          <p:cNvPr id="9" name="Picture 11">
            <a:extLst>
              <a:ext uri="{FF2B5EF4-FFF2-40B4-BE49-F238E27FC236}">
                <a16:creationId xmlns:a16="http://schemas.microsoft.com/office/drawing/2014/main" id="{4CF3E63C-674E-46BA-8004-D79A199411D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326813" y="6272213"/>
            <a:ext cx="779462" cy="53498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0" name="Rectangle 15">
            <a:extLst>
              <a:ext uri="{FF2B5EF4-FFF2-40B4-BE49-F238E27FC236}">
                <a16:creationId xmlns:a16="http://schemas.microsoft.com/office/drawing/2014/main" id="{2D8329C8-475F-46E0-AD16-265BCD1E5E5B}"/>
              </a:ext>
            </a:extLst>
          </p:cNvPr>
          <p:cNvSpPr>
            <a:spLocks noChangeArrowheads="1"/>
          </p:cNvSpPr>
          <p:nvPr/>
        </p:nvSpPr>
        <p:spPr bwMode="auto">
          <a:xfrm>
            <a:off x="0" y="914400"/>
            <a:ext cx="11988800" cy="152400"/>
          </a:xfrm>
          <a:prstGeom prst="rect">
            <a:avLst/>
          </a:prstGeom>
          <a:solidFill>
            <a:srgbClr val="008753"/>
          </a:solidFill>
          <a:ln>
            <a:noFill/>
          </a:ln>
          <a:extLst>
            <a:ext uri="{91240B29-F687-4f45-9708-019B960494DF}">
              <a14:hiddenLine xmlns:a14="http://schemas.microsoft.com/office/drawing/2010/main" xmlns="" w="9525" algn="ctr">
                <a:solidFill>
                  <a:srgbClr val="000000"/>
                </a:solidFill>
                <a:round/>
                <a:headEnd/>
                <a:tailEnd/>
              </a14:hiddenLine>
            </a:ext>
          </a:extLst>
        </p:spPr>
        <p:txBody>
          <a:bodyPr lIns="68580" tIns="34290" rIns="68580" bIns="3429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endParaRPr lang="en-US" altLang="x-none" b="1">
              <a:solidFill>
                <a:srgbClr val="000000"/>
              </a:solidFill>
              <a:latin typeface="Verdana" panose="020B0604030504040204" pitchFamily="34" charset="0"/>
            </a:endParaRPr>
          </a:p>
        </p:txBody>
      </p:sp>
      <p:sp>
        <p:nvSpPr>
          <p:cNvPr id="11" name="Isosceles Triangle 16">
            <a:extLst>
              <a:ext uri="{FF2B5EF4-FFF2-40B4-BE49-F238E27FC236}">
                <a16:creationId xmlns:a16="http://schemas.microsoft.com/office/drawing/2014/main" id="{1282983B-2F9A-412E-B89D-16558F8F90B9}"/>
              </a:ext>
            </a:extLst>
          </p:cNvPr>
          <p:cNvSpPr>
            <a:spLocks noChangeArrowheads="1"/>
          </p:cNvSpPr>
          <p:nvPr/>
        </p:nvSpPr>
        <p:spPr bwMode="auto">
          <a:xfrm>
            <a:off x="11860213" y="914400"/>
            <a:ext cx="252412" cy="190500"/>
          </a:xfrm>
          <a:prstGeom prst="triangle">
            <a:avLst>
              <a:gd name="adj" fmla="val 50000"/>
            </a:avLst>
          </a:prstGeom>
          <a:solidFill>
            <a:schemeClr val="bg1"/>
          </a:solidFill>
          <a:ln>
            <a:noFill/>
          </a:ln>
          <a:extLst>
            <a:ext uri="{91240B29-F687-4f45-9708-019B960494DF}">
              <a14:hiddenLine xmlns:a14="http://schemas.microsoft.com/office/drawing/2010/main" xmlns="" w="9525" algn="ctr">
                <a:solidFill>
                  <a:srgbClr val="000000"/>
                </a:solidFill>
                <a:round/>
                <a:headEnd/>
                <a:tailEnd/>
              </a14:hiddenLine>
            </a:ext>
          </a:extLst>
        </p:spPr>
        <p:txBody>
          <a:bodyPr lIns="68580" tIns="34290" rIns="68580" bIns="3429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endParaRPr lang="en-US" altLang="x-none" b="1" baseline="30000">
              <a:solidFill>
                <a:srgbClr val="000000"/>
              </a:solidFill>
              <a:latin typeface="Verdana" panose="020B0604030504040204" pitchFamily="34" charset="0"/>
            </a:endParaRPr>
          </a:p>
        </p:txBody>
      </p:sp>
      <p:cxnSp>
        <p:nvCxnSpPr>
          <p:cNvPr id="12" name="Straight Connector 17">
            <a:extLst>
              <a:ext uri="{FF2B5EF4-FFF2-40B4-BE49-F238E27FC236}">
                <a16:creationId xmlns:a16="http://schemas.microsoft.com/office/drawing/2014/main" id="{36F9B4CB-A0CA-435C-B6D0-A17660F88CEC}"/>
              </a:ext>
            </a:extLst>
          </p:cNvPr>
          <p:cNvCxnSpPr>
            <a:cxnSpLocks noChangeShapeType="1"/>
          </p:cNvCxnSpPr>
          <p:nvPr/>
        </p:nvCxnSpPr>
        <p:spPr bwMode="auto">
          <a:xfrm>
            <a:off x="0" y="6577013"/>
            <a:ext cx="10972800" cy="0"/>
          </a:xfrm>
          <a:prstGeom prst="line">
            <a:avLst/>
          </a:prstGeom>
          <a:noFill/>
          <a:ln w="12700">
            <a:solidFill>
              <a:schemeClr val="bg2"/>
            </a:solidFill>
            <a:round/>
            <a:headEnd/>
            <a:tailEnd/>
          </a:ln>
          <a:extLst>
            <a:ext uri="{909E8E84-426E-40dd-AFC4-6F175D3DCCD1}">
              <a14:hiddenFill xmlns:a14="http://schemas.microsoft.com/office/drawing/2010/main" xmlns="">
                <a:noFill/>
              </a14:hiddenFill>
            </a:ext>
          </a:extLst>
        </p:spPr>
      </p:cxnSp>
      <p:pic>
        <p:nvPicPr>
          <p:cNvPr id="13" name="Picture 18">
            <a:extLst>
              <a:ext uri="{FF2B5EF4-FFF2-40B4-BE49-F238E27FC236}">
                <a16:creationId xmlns:a16="http://schemas.microsoft.com/office/drawing/2014/main" id="{2C16BE6F-CD4C-4D13-B375-D24AFB28972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326813" y="6272213"/>
            <a:ext cx="779462" cy="53498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4" name="Rectangle 13">
            <a:extLst>
              <a:ext uri="{FF2B5EF4-FFF2-40B4-BE49-F238E27FC236}">
                <a16:creationId xmlns:a16="http://schemas.microsoft.com/office/drawing/2014/main" id="{BCE4FE7C-D541-4CFE-BD6D-C6D2200C5773}"/>
              </a:ext>
            </a:extLst>
          </p:cNvPr>
          <p:cNvSpPr/>
          <p:nvPr userDrawn="1"/>
        </p:nvSpPr>
        <p:spPr>
          <a:xfrm>
            <a:off x="1588" y="6781800"/>
            <a:ext cx="6096000" cy="76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350"/>
          </a:p>
        </p:txBody>
      </p:sp>
      <p:sp>
        <p:nvSpPr>
          <p:cNvPr id="15" name="Rectangle 14">
            <a:extLst>
              <a:ext uri="{FF2B5EF4-FFF2-40B4-BE49-F238E27FC236}">
                <a16:creationId xmlns:a16="http://schemas.microsoft.com/office/drawing/2014/main" id="{9365FAF0-5196-4FC5-8DBE-2547625ABE5C}"/>
              </a:ext>
            </a:extLst>
          </p:cNvPr>
          <p:cNvSpPr/>
          <p:nvPr userDrawn="1"/>
        </p:nvSpPr>
        <p:spPr>
          <a:xfrm>
            <a:off x="6099175" y="6781800"/>
            <a:ext cx="2030413" cy="76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350"/>
          </a:p>
        </p:txBody>
      </p:sp>
      <p:sp>
        <p:nvSpPr>
          <p:cNvPr id="17" name="Rectangle 16">
            <a:extLst>
              <a:ext uri="{FF2B5EF4-FFF2-40B4-BE49-F238E27FC236}">
                <a16:creationId xmlns:a16="http://schemas.microsoft.com/office/drawing/2014/main" id="{0A80360B-A8E3-445E-AD3C-BB5D4CCBD777}"/>
              </a:ext>
            </a:extLst>
          </p:cNvPr>
          <p:cNvSpPr/>
          <p:nvPr userDrawn="1"/>
        </p:nvSpPr>
        <p:spPr>
          <a:xfrm>
            <a:off x="8129588" y="6781800"/>
            <a:ext cx="2032000" cy="76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350"/>
          </a:p>
        </p:txBody>
      </p:sp>
      <p:sp>
        <p:nvSpPr>
          <p:cNvPr id="18" name="Rectangle 17">
            <a:extLst>
              <a:ext uri="{FF2B5EF4-FFF2-40B4-BE49-F238E27FC236}">
                <a16:creationId xmlns:a16="http://schemas.microsoft.com/office/drawing/2014/main" id="{DBB6752B-8BA6-491D-99B5-07BCF798E788}"/>
              </a:ext>
            </a:extLst>
          </p:cNvPr>
          <p:cNvSpPr/>
          <p:nvPr userDrawn="1"/>
        </p:nvSpPr>
        <p:spPr>
          <a:xfrm>
            <a:off x="10161588" y="6781800"/>
            <a:ext cx="2030412" cy="76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350"/>
          </a:p>
        </p:txBody>
      </p:sp>
      <p:pic>
        <p:nvPicPr>
          <p:cNvPr id="19" name="Picture 23" descr="ALMA">
            <a:extLst>
              <a:ext uri="{FF2B5EF4-FFF2-40B4-BE49-F238E27FC236}">
                <a16:creationId xmlns:a16="http://schemas.microsoft.com/office/drawing/2014/main" id="{1FEC23B0-B3CE-4FA1-BB0F-AAE9204BD0EF}"/>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1074400" y="6369050"/>
            <a:ext cx="908050" cy="300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609600" y="419942"/>
            <a:ext cx="10972800" cy="492443"/>
          </a:xfrm>
        </p:spPr>
        <p:txBody>
          <a:bodyPr lIns="0" tIns="0" rIns="0" bIns="0" anchor="t">
            <a:spAutoFit/>
          </a:bodyPr>
          <a:lstStyle>
            <a:lvl1pPr>
              <a:defRPr sz="3200" b="1" baseline="0">
                <a:solidFill>
                  <a:schemeClr val="tx1">
                    <a:lumMod val="75000"/>
                    <a:lumOff val="25000"/>
                  </a:schemeClr>
                </a:solidFill>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16" name="Text Placeholder 6"/>
          <p:cNvSpPr>
            <a:spLocks noGrp="1"/>
          </p:cNvSpPr>
          <p:nvPr>
            <p:ph type="body" sz="quarter" idx="17"/>
          </p:nvPr>
        </p:nvSpPr>
        <p:spPr>
          <a:xfrm>
            <a:off x="209871" y="6548912"/>
            <a:ext cx="9402763" cy="119461"/>
          </a:xfrm>
        </p:spPr>
        <p:txBody>
          <a:bodyPr lIns="0" tIns="0" rIns="0" bIns="0" rtlCol="0" anchor="b">
            <a:spAutoFit/>
          </a:bodyPr>
          <a:lstStyle>
            <a:lvl1pPr marL="0" indent="0">
              <a:buNone/>
              <a:defRPr lang="en-US" sz="750" dirty="0" smtClean="0">
                <a:latin typeface="Arial" panose="020B0604020202020204" pitchFamily="34" charset="0"/>
                <a:cs typeface="Arial" panose="020B0604020202020204" pitchFamily="34" charset="0"/>
              </a:defRPr>
            </a:lvl1pPr>
            <a:lvl2pPr>
              <a:defRPr lang="en-US" sz="1050" dirty="0" smtClean="0">
                <a:latin typeface="+mj-lt"/>
              </a:defRPr>
            </a:lvl2pPr>
            <a:lvl3pPr>
              <a:defRPr lang="en-US" sz="1050" dirty="0" smtClean="0">
                <a:latin typeface="+mj-lt"/>
              </a:defRPr>
            </a:lvl3pPr>
            <a:lvl4pPr>
              <a:defRPr lang="en-US" sz="1050" dirty="0" smtClean="0">
                <a:latin typeface="+mj-lt"/>
              </a:defRPr>
            </a:lvl4pPr>
            <a:lvl5pPr>
              <a:defRPr lang="en-GB" sz="1050" dirty="0">
                <a:latin typeface="+mj-lt"/>
              </a:defRPr>
            </a:lvl5pPr>
          </a:lstStyle>
          <a:p>
            <a:pPr lvl="0"/>
            <a:r>
              <a:rPr lang="en-US"/>
              <a:t>Click to edit Master text styles</a:t>
            </a:r>
          </a:p>
        </p:txBody>
      </p:sp>
      <p:sp>
        <p:nvSpPr>
          <p:cNvPr id="28" name="Text Placeholder 5"/>
          <p:cNvSpPr>
            <a:spLocks noGrp="1"/>
          </p:cNvSpPr>
          <p:nvPr>
            <p:ph type="body" sz="quarter" idx="10"/>
          </p:nvPr>
        </p:nvSpPr>
        <p:spPr>
          <a:xfrm>
            <a:off x="609600" y="1379905"/>
            <a:ext cx="10700845" cy="1404936"/>
          </a:xfrm>
        </p:spPr>
        <p:txBody>
          <a:bodyPr lIns="0" tIns="0" rIns="0" bIns="0">
            <a:spAutoFit/>
          </a:bodyPr>
          <a:lstStyle>
            <a:lvl1pPr marL="0" indent="0">
              <a:lnSpc>
                <a:spcPct val="110000"/>
              </a:lnSpc>
              <a:spcBef>
                <a:spcPts val="0"/>
              </a:spcBef>
              <a:spcAft>
                <a:spcPts val="225"/>
              </a:spcAft>
              <a:buNone/>
              <a:defRPr sz="2000">
                <a:latin typeface="Arial" panose="020B0604020202020204" pitchFamily="34" charset="0"/>
                <a:cs typeface="Arial" panose="020B0604020202020204" pitchFamily="34" charset="0"/>
              </a:defRPr>
            </a:lvl1pPr>
            <a:lvl2pPr marL="171428" indent="-171428">
              <a:lnSpc>
                <a:spcPct val="110000"/>
              </a:lnSpc>
              <a:spcBef>
                <a:spcPts val="0"/>
              </a:spcBef>
              <a:spcAft>
                <a:spcPts val="225"/>
              </a:spcAft>
              <a:defRPr sz="2000">
                <a:latin typeface="Arial" panose="020B0604020202020204" pitchFamily="34" charset="0"/>
                <a:cs typeface="Arial" panose="020B0604020202020204" pitchFamily="34" charset="0"/>
              </a:defRPr>
            </a:lvl2pPr>
            <a:lvl3pPr marL="342855" indent="-171428">
              <a:lnSpc>
                <a:spcPct val="110000"/>
              </a:lnSpc>
              <a:spcBef>
                <a:spcPts val="0"/>
              </a:spcBef>
              <a:spcAft>
                <a:spcPts val="225"/>
              </a:spcAft>
              <a:defRPr sz="2000">
                <a:latin typeface="Arial" panose="020B0604020202020204" pitchFamily="34" charset="0"/>
                <a:cs typeface="Arial" panose="020B0604020202020204" pitchFamily="34" charset="0"/>
              </a:defRPr>
            </a:lvl3pPr>
            <a:lvl4pPr marL="514282" indent="-171428">
              <a:lnSpc>
                <a:spcPct val="110000"/>
              </a:lnSpc>
              <a:spcBef>
                <a:spcPts val="0"/>
              </a:spcBef>
              <a:spcAft>
                <a:spcPts val="225"/>
              </a:spcAft>
              <a:defRPr sz="2000">
                <a:latin typeface="Arial" panose="020B0604020202020204" pitchFamily="34" charset="0"/>
                <a:cs typeface="Arial" panose="020B0604020202020204" pitchFamily="34" charset="0"/>
              </a:defRPr>
            </a:lvl4pPr>
            <a:lvl5pPr>
              <a:defRPr sz="1050">
                <a:latin typeface="+mj-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712832984"/>
      </p:ext>
    </p:extLst>
  </p:cSld>
  <p:clrMapOvr>
    <a:masterClrMapping/>
  </p:clrMapOvr>
  <p:hf hdr="0" ftr="0" dt="0"/>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userDrawn="1">
  <p:cSld name="43_Title Only">
    <p:spTree>
      <p:nvGrpSpPr>
        <p:cNvPr id="1" name=""/>
        <p:cNvGrpSpPr/>
        <p:nvPr/>
      </p:nvGrpSpPr>
      <p:grpSpPr>
        <a:xfrm>
          <a:off x="0" y="0"/>
          <a:ext cx="0" cy="0"/>
          <a:chOff x="0" y="0"/>
          <a:chExt cx="0" cy="0"/>
        </a:xfrm>
      </p:grpSpPr>
      <p:graphicFrame>
        <p:nvGraphicFramePr>
          <p:cNvPr id="3" name="Object 14" hidden="1">
            <a:extLst>
              <a:ext uri="{FF2B5EF4-FFF2-40B4-BE49-F238E27FC236}">
                <a16:creationId xmlns:a16="http://schemas.microsoft.com/office/drawing/2014/main" id="{186B405F-F9BC-4B1C-AD16-DE41D5AA61B6}"/>
              </a:ext>
            </a:extLst>
          </p:cNvPr>
          <p:cNvGraphicFramePr>
            <a:graphicFrameLocks noChangeAspect="1"/>
          </p:cNvGraphicFramePr>
          <p:nvPr>
            <p:custDataLst>
              <p:tags r:id="rId2"/>
            </p:custDataLst>
          </p:nvPr>
        </p:nvGraphicFramePr>
        <p:xfrm>
          <a:off x="1588" y="1588"/>
          <a:ext cx="3175" cy="1587"/>
        </p:xfrm>
        <a:graphic>
          <a:graphicData uri="http://schemas.openxmlformats.org/presentationml/2006/ole">
            <mc:AlternateContent xmlns:mc="http://schemas.openxmlformats.org/markup-compatibility/2006">
              <mc:Choice xmlns:v="urn:schemas-microsoft-com:vml" Requires="v">
                <p:oleObj spid="_x0000_s65026" name="think-cell Slide" r:id="rId4" imgW="38100" imgH="38100" progId="TCLayout.ActiveDocument.1">
                  <p:embed/>
                </p:oleObj>
              </mc:Choice>
              <mc:Fallback>
                <p:oleObj name="think-cell Slide" r:id="rId4" imgW="38100" imgH="38100" progId="TCLayout.ActiveDocument.1">
                  <p:embed/>
                  <p:pic>
                    <p:nvPicPr>
                      <p:cNvPr id="174082" name="Object 14" hidden="1">
                        <a:extLst>
                          <a:ext uri="{FF2B5EF4-FFF2-40B4-BE49-F238E27FC236}">
                            <a16:creationId xmlns:a16="http://schemas.microsoft.com/office/drawing/2014/main" id="{76CB8E96-43D3-41D8-88E6-15D0EE7A7CC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3175" cy="15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4" name="Rectangle 1">
            <a:extLst>
              <a:ext uri="{FF2B5EF4-FFF2-40B4-BE49-F238E27FC236}">
                <a16:creationId xmlns:a16="http://schemas.microsoft.com/office/drawing/2014/main" id="{B50FA48E-0B79-4A79-8453-ABD342D24603}"/>
              </a:ext>
            </a:extLst>
          </p:cNvPr>
          <p:cNvSpPr>
            <a:spLocks noChangeArrowheads="1"/>
          </p:cNvSpPr>
          <p:nvPr/>
        </p:nvSpPr>
        <p:spPr bwMode="auto">
          <a:xfrm>
            <a:off x="0" y="914400"/>
            <a:ext cx="11988800" cy="152400"/>
          </a:xfrm>
          <a:prstGeom prst="rect">
            <a:avLst/>
          </a:prstGeom>
          <a:solidFill>
            <a:srgbClr val="008753"/>
          </a:solidFill>
          <a:ln>
            <a:noFill/>
          </a:ln>
          <a:extLst>
            <a:ext uri="{91240B29-F687-4f45-9708-019B960494DF}">
              <a14:hiddenLine xmlns:a14="http://schemas.microsoft.com/office/drawing/2010/main" xmlns="" w="9525" algn="ctr">
                <a:solidFill>
                  <a:srgbClr val="000000"/>
                </a:solidFill>
                <a:round/>
                <a:headEnd/>
                <a:tailEnd/>
              </a14:hiddenLine>
            </a:ext>
          </a:extLst>
        </p:spPr>
        <p:txBody>
          <a:bodyPr lIns="68580" tIns="34290" rIns="68580" bIns="3429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endParaRPr lang="en-US" altLang="x-none" b="1">
              <a:solidFill>
                <a:srgbClr val="000000"/>
              </a:solidFill>
              <a:latin typeface="Verdana" panose="020B0604030504040204" pitchFamily="34" charset="0"/>
            </a:endParaRPr>
          </a:p>
        </p:txBody>
      </p:sp>
      <p:sp>
        <p:nvSpPr>
          <p:cNvPr id="5" name="Isosceles Triangle 10">
            <a:extLst>
              <a:ext uri="{FF2B5EF4-FFF2-40B4-BE49-F238E27FC236}">
                <a16:creationId xmlns:a16="http://schemas.microsoft.com/office/drawing/2014/main" id="{3D55A20A-E89B-4C80-8946-2415D7A2C488}"/>
              </a:ext>
            </a:extLst>
          </p:cNvPr>
          <p:cNvSpPr>
            <a:spLocks noChangeArrowheads="1"/>
          </p:cNvSpPr>
          <p:nvPr/>
        </p:nvSpPr>
        <p:spPr bwMode="auto">
          <a:xfrm>
            <a:off x="11860213" y="914400"/>
            <a:ext cx="252412" cy="190500"/>
          </a:xfrm>
          <a:prstGeom prst="triangle">
            <a:avLst>
              <a:gd name="adj" fmla="val 50000"/>
            </a:avLst>
          </a:prstGeom>
          <a:solidFill>
            <a:schemeClr val="bg1"/>
          </a:solidFill>
          <a:ln>
            <a:noFill/>
          </a:ln>
          <a:extLst>
            <a:ext uri="{91240B29-F687-4f45-9708-019B960494DF}">
              <a14:hiddenLine xmlns:a14="http://schemas.microsoft.com/office/drawing/2010/main" xmlns="" w="9525" algn="ctr">
                <a:solidFill>
                  <a:srgbClr val="000000"/>
                </a:solidFill>
                <a:round/>
                <a:headEnd/>
                <a:tailEnd/>
              </a14:hiddenLine>
            </a:ext>
          </a:extLst>
        </p:spPr>
        <p:txBody>
          <a:bodyPr lIns="68580" tIns="34290" rIns="68580" bIns="3429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endParaRPr lang="en-US" altLang="x-none" b="1" baseline="30000">
              <a:solidFill>
                <a:srgbClr val="000000"/>
              </a:solidFill>
              <a:latin typeface="Verdana" panose="020B0604030504040204" pitchFamily="34" charset="0"/>
            </a:endParaRPr>
          </a:p>
        </p:txBody>
      </p:sp>
      <p:cxnSp>
        <p:nvCxnSpPr>
          <p:cNvPr id="6" name="Straight Connector 13">
            <a:extLst>
              <a:ext uri="{FF2B5EF4-FFF2-40B4-BE49-F238E27FC236}">
                <a16:creationId xmlns:a16="http://schemas.microsoft.com/office/drawing/2014/main" id="{F8494E3F-4CF6-47A0-AE3D-C822D4C6C578}"/>
              </a:ext>
            </a:extLst>
          </p:cNvPr>
          <p:cNvCxnSpPr>
            <a:cxnSpLocks noChangeShapeType="1"/>
          </p:cNvCxnSpPr>
          <p:nvPr/>
        </p:nvCxnSpPr>
        <p:spPr bwMode="auto">
          <a:xfrm>
            <a:off x="0" y="6577013"/>
            <a:ext cx="10972800" cy="0"/>
          </a:xfrm>
          <a:prstGeom prst="line">
            <a:avLst/>
          </a:prstGeom>
          <a:noFill/>
          <a:ln w="12700">
            <a:solidFill>
              <a:schemeClr val="bg2"/>
            </a:solidFill>
            <a:round/>
            <a:headEnd/>
            <a:tailEnd/>
          </a:ln>
          <a:extLst>
            <a:ext uri="{909E8E84-426E-40dd-AFC4-6F175D3DCCD1}">
              <a14:hiddenFill xmlns:a14="http://schemas.microsoft.com/office/drawing/2010/main" xmlns="">
                <a:noFill/>
              </a14:hiddenFill>
            </a:ext>
          </a:extLst>
        </p:spPr>
      </p:cxnSp>
      <p:pic>
        <p:nvPicPr>
          <p:cNvPr id="7" name="Picture 11">
            <a:extLst>
              <a:ext uri="{FF2B5EF4-FFF2-40B4-BE49-F238E27FC236}">
                <a16:creationId xmlns:a16="http://schemas.microsoft.com/office/drawing/2014/main" id="{5333D75A-0320-44C9-9FD5-032B19E9CC0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326813" y="6272213"/>
            <a:ext cx="779462" cy="53498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8" name="Rectangle 15">
            <a:extLst>
              <a:ext uri="{FF2B5EF4-FFF2-40B4-BE49-F238E27FC236}">
                <a16:creationId xmlns:a16="http://schemas.microsoft.com/office/drawing/2014/main" id="{FAD38DD5-4034-4992-A180-63D2E00404F3}"/>
              </a:ext>
            </a:extLst>
          </p:cNvPr>
          <p:cNvSpPr>
            <a:spLocks noChangeArrowheads="1"/>
          </p:cNvSpPr>
          <p:nvPr/>
        </p:nvSpPr>
        <p:spPr bwMode="auto">
          <a:xfrm>
            <a:off x="0" y="914400"/>
            <a:ext cx="11988800" cy="152400"/>
          </a:xfrm>
          <a:prstGeom prst="rect">
            <a:avLst/>
          </a:prstGeom>
          <a:solidFill>
            <a:srgbClr val="008753"/>
          </a:solidFill>
          <a:ln>
            <a:noFill/>
          </a:ln>
          <a:extLst>
            <a:ext uri="{91240B29-F687-4f45-9708-019B960494DF}">
              <a14:hiddenLine xmlns:a14="http://schemas.microsoft.com/office/drawing/2010/main" xmlns="" w="9525" algn="ctr">
                <a:solidFill>
                  <a:srgbClr val="000000"/>
                </a:solidFill>
                <a:round/>
                <a:headEnd/>
                <a:tailEnd/>
              </a14:hiddenLine>
            </a:ext>
          </a:extLst>
        </p:spPr>
        <p:txBody>
          <a:bodyPr lIns="68580" tIns="34290" rIns="68580" bIns="3429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endParaRPr lang="en-US" altLang="x-none" b="1">
              <a:solidFill>
                <a:srgbClr val="000000"/>
              </a:solidFill>
              <a:latin typeface="Verdana" panose="020B0604030504040204" pitchFamily="34" charset="0"/>
            </a:endParaRPr>
          </a:p>
        </p:txBody>
      </p:sp>
      <p:sp>
        <p:nvSpPr>
          <p:cNvPr id="9" name="Isosceles Triangle 16">
            <a:extLst>
              <a:ext uri="{FF2B5EF4-FFF2-40B4-BE49-F238E27FC236}">
                <a16:creationId xmlns:a16="http://schemas.microsoft.com/office/drawing/2014/main" id="{A0EA8A8F-F973-4427-9127-A1D7F9A32ADD}"/>
              </a:ext>
            </a:extLst>
          </p:cNvPr>
          <p:cNvSpPr>
            <a:spLocks noChangeArrowheads="1"/>
          </p:cNvSpPr>
          <p:nvPr/>
        </p:nvSpPr>
        <p:spPr bwMode="auto">
          <a:xfrm>
            <a:off x="11860213" y="914400"/>
            <a:ext cx="252412" cy="190500"/>
          </a:xfrm>
          <a:prstGeom prst="triangle">
            <a:avLst>
              <a:gd name="adj" fmla="val 50000"/>
            </a:avLst>
          </a:prstGeom>
          <a:solidFill>
            <a:schemeClr val="bg1"/>
          </a:solidFill>
          <a:ln>
            <a:noFill/>
          </a:ln>
          <a:extLst>
            <a:ext uri="{91240B29-F687-4f45-9708-019B960494DF}">
              <a14:hiddenLine xmlns:a14="http://schemas.microsoft.com/office/drawing/2010/main" xmlns="" w="9525" algn="ctr">
                <a:solidFill>
                  <a:srgbClr val="000000"/>
                </a:solidFill>
                <a:round/>
                <a:headEnd/>
                <a:tailEnd/>
              </a14:hiddenLine>
            </a:ext>
          </a:extLst>
        </p:spPr>
        <p:txBody>
          <a:bodyPr lIns="68580" tIns="34290" rIns="68580" bIns="3429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endParaRPr lang="en-US" altLang="x-none" b="1" baseline="30000">
              <a:solidFill>
                <a:srgbClr val="000000"/>
              </a:solidFill>
              <a:latin typeface="Verdana" panose="020B0604030504040204" pitchFamily="34" charset="0"/>
            </a:endParaRPr>
          </a:p>
        </p:txBody>
      </p:sp>
      <p:cxnSp>
        <p:nvCxnSpPr>
          <p:cNvPr id="10" name="Straight Connector 17">
            <a:extLst>
              <a:ext uri="{FF2B5EF4-FFF2-40B4-BE49-F238E27FC236}">
                <a16:creationId xmlns:a16="http://schemas.microsoft.com/office/drawing/2014/main" id="{F4178EED-A633-4171-802E-3C0D3F953AFA}"/>
              </a:ext>
            </a:extLst>
          </p:cNvPr>
          <p:cNvCxnSpPr>
            <a:cxnSpLocks noChangeShapeType="1"/>
          </p:cNvCxnSpPr>
          <p:nvPr/>
        </p:nvCxnSpPr>
        <p:spPr bwMode="auto">
          <a:xfrm>
            <a:off x="0" y="6577013"/>
            <a:ext cx="10972800" cy="0"/>
          </a:xfrm>
          <a:prstGeom prst="line">
            <a:avLst/>
          </a:prstGeom>
          <a:noFill/>
          <a:ln w="12700">
            <a:solidFill>
              <a:schemeClr val="bg2"/>
            </a:solidFill>
            <a:round/>
            <a:headEnd/>
            <a:tailEnd/>
          </a:ln>
          <a:extLst>
            <a:ext uri="{909E8E84-426E-40dd-AFC4-6F175D3DCCD1}">
              <a14:hiddenFill xmlns:a14="http://schemas.microsoft.com/office/drawing/2010/main" xmlns="">
                <a:noFill/>
              </a14:hiddenFill>
            </a:ext>
          </a:extLst>
        </p:spPr>
      </p:cxnSp>
      <p:pic>
        <p:nvPicPr>
          <p:cNvPr id="11" name="Picture 18">
            <a:extLst>
              <a:ext uri="{FF2B5EF4-FFF2-40B4-BE49-F238E27FC236}">
                <a16:creationId xmlns:a16="http://schemas.microsoft.com/office/drawing/2014/main" id="{DA847A81-BFD1-4FAE-AB83-56142938700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326813" y="6272213"/>
            <a:ext cx="779462" cy="53498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 name="2. Slide Title"/>
          <p:cNvSpPr>
            <a:spLocks noGrp="1"/>
          </p:cNvSpPr>
          <p:nvPr>
            <p:ph type="title"/>
          </p:nvPr>
        </p:nvSpPr>
        <p:spPr>
          <a:xfrm>
            <a:off x="163951" y="234863"/>
            <a:ext cx="9052831" cy="298327"/>
          </a:xfrm>
        </p:spPr>
        <p:txBody>
          <a:bodyPr/>
          <a:lstStyle/>
          <a:p>
            <a:r>
              <a:rPr lang="en-US" dirty="0"/>
              <a:t>Click to edit Master title style</a:t>
            </a:r>
          </a:p>
        </p:txBody>
      </p:sp>
    </p:spTree>
    <p:extLst>
      <p:ext uri="{BB962C8B-B14F-4D97-AF65-F5344CB8AC3E}">
        <p14:creationId xmlns:p14="http://schemas.microsoft.com/office/powerpoint/2010/main" val="41518401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aphicFrame>
        <p:nvGraphicFramePr>
          <p:cNvPr id="4" name="Object 6" hidden="1">
            <a:extLst>
              <a:ext uri="{FF2B5EF4-FFF2-40B4-BE49-F238E27FC236}">
                <a16:creationId xmlns:a16="http://schemas.microsoft.com/office/drawing/2014/main" id="{EC0A1DF3-4B8E-488B-9F85-CAED63BCC829}"/>
              </a:ext>
            </a:extLst>
          </p:cNvPr>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476162" name="think-cell Slide" r:id="rId5" imgW="38100" imgH="38100" progId="TCLayout.ActiveDocument.1">
                  <p:embed/>
                </p:oleObj>
              </mc:Choice>
              <mc:Fallback>
                <p:oleObj name="think-cell Slide" r:id="rId5" imgW="38100" imgH="38100" progId="TCLayout.ActiveDocument.1">
                  <p:embed/>
                  <p:pic>
                    <p:nvPicPr>
                      <p:cNvPr id="104450" name="Object 6" hidden="1">
                        <a:extLst>
                          <a:ext uri="{FF2B5EF4-FFF2-40B4-BE49-F238E27FC236}">
                            <a16:creationId xmlns:a16="http://schemas.microsoft.com/office/drawing/2014/main" id="{EA708EF2-2897-4E54-A045-24DED8F1ACB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5" name="TextBox 4">
            <a:extLst>
              <a:ext uri="{FF2B5EF4-FFF2-40B4-BE49-F238E27FC236}">
                <a16:creationId xmlns:a16="http://schemas.microsoft.com/office/drawing/2014/main" id="{3287055F-564D-4A1F-B7A6-6D42E5A8FF1B}"/>
              </a:ext>
            </a:extLst>
          </p:cNvPr>
          <p:cNvSpPr txBox="1"/>
          <p:nvPr userDrawn="1"/>
        </p:nvSpPr>
        <p:spPr>
          <a:xfrm>
            <a:off x="0" y="6446838"/>
            <a:ext cx="12192000" cy="323850"/>
          </a:xfrm>
          <a:prstGeom prst="rect">
            <a:avLst/>
          </a:prstGeom>
          <a:solidFill>
            <a:schemeClr val="accent6">
              <a:lumMod val="50000"/>
            </a:schemeClr>
          </a:solidFill>
        </p:spPr>
        <p:style>
          <a:lnRef idx="0">
            <a:scrgbClr r="0" g="0" b="0"/>
          </a:lnRef>
          <a:fillRef idx="1002">
            <a:schemeClr val="lt1"/>
          </a:fillRef>
          <a:effectRef idx="0">
            <a:scrgbClr r="0" g="0" b="0"/>
          </a:effectRef>
          <a:fontRef idx="major"/>
        </p:style>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en-US" altLang="en-US" sz="1500">
                <a:solidFill>
                  <a:srgbClr val="FFFFFF"/>
                </a:solidFill>
                <a:latin typeface="Calibri Light" panose="020F0302020204030204" pitchFamily="34" charset="0"/>
              </a:rPr>
              <a:t>NPHCDA – National Primary Health Care Development Agency</a:t>
            </a:r>
          </a:p>
        </p:txBody>
      </p:sp>
      <p:pic>
        <p:nvPicPr>
          <p:cNvPr id="6" name="Picture 8">
            <a:extLst>
              <a:ext uri="{FF2B5EF4-FFF2-40B4-BE49-F238E27FC236}">
                <a16:creationId xmlns:a16="http://schemas.microsoft.com/office/drawing/2014/main" id="{DE3DAD89-3BF9-41B2-A72F-E05A431AD864}"/>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0" y="0"/>
            <a:ext cx="1009650" cy="857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9">
            <a:extLst>
              <a:ext uri="{FF2B5EF4-FFF2-40B4-BE49-F238E27FC236}">
                <a16:creationId xmlns:a16="http://schemas.microsoft.com/office/drawing/2014/main" id="{09FA8FE1-2582-431E-8281-FC18269EB445}"/>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191875" y="0"/>
            <a:ext cx="1000125"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8" name="Object 10" hidden="1">
            <a:extLst>
              <a:ext uri="{FF2B5EF4-FFF2-40B4-BE49-F238E27FC236}">
                <a16:creationId xmlns:a16="http://schemas.microsoft.com/office/drawing/2014/main" id="{C3F12753-FB84-4354-BF5E-801CD7189F45}"/>
              </a:ext>
            </a:extLst>
          </p:cNvPr>
          <p:cNvGraphicFramePr>
            <a:graphicFrameLocks noChangeAspect="1"/>
          </p:cNvGraphicFramePr>
          <p:nvPr userDrawn="1">
            <p:custDataLst>
              <p:tags r:id="rId3"/>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476163" name="think-cell Slide" r:id="rId9" imgW="38100" imgH="38100" progId="TCLayout.ActiveDocument.1">
                  <p:embed/>
                </p:oleObj>
              </mc:Choice>
              <mc:Fallback>
                <p:oleObj name="think-cell Slide" r:id="rId9" imgW="38100" imgH="38100" progId="TCLayout.ActiveDocument.1">
                  <p:embed/>
                  <p:pic>
                    <p:nvPicPr>
                      <p:cNvPr id="104454" name="Object 10" hidden="1">
                        <a:extLst>
                          <a:ext uri="{FF2B5EF4-FFF2-40B4-BE49-F238E27FC236}">
                            <a16:creationId xmlns:a16="http://schemas.microsoft.com/office/drawing/2014/main" id="{D751A427-34BB-4024-A348-667F0AC7B57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9" name="Date Placeholder 3">
            <a:extLst>
              <a:ext uri="{FF2B5EF4-FFF2-40B4-BE49-F238E27FC236}">
                <a16:creationId xmlns:a16="http://schemas.microsoft.com/office/drawing/2014/main" id="{B47CCBC8-D11E-4FDD-A9F5-843F0E447731}"/>
              </a:ext>
            </a:extLst>
          </p:cNvPr>
          <p:cNvSpPr>
            <a:spLocks noGrp="1"/>
          </p:cNvSpPr>
          <p:nvPr>
            <p:ph type="dt" sz="half" idx="10"/>
          </p:nvPr>
        </p:nvSpPr>
        <p:spPr/>
        <p:txBody>
          <a:bodyPr/>
          <a:lstStyle>
            <a:lvl1pPr>
              <a:defRPr sz="1800">
                <a:solidFill>
                  <a:srgbClr val="000000"/>
                </a:solidFill>
                <a:latin typeface="Candara" panose="020E0502030303020204" pitchFamily="34" charset="0"/>
              </a:defRPr>
            </a:lvl1pPr>
          </a:lstStyle>
          <a:p>
            <a:fld id="{FA8012E5-3050-481D-B351-A45DF1A46B72}" type="datetime1">
              <a:rPr lang="en-US" altLang="en-US"/>
              <a:pPr/>
              <a:t>7/21/2022</a:t>
            </a:fld>
            <a:endParaRPr lang="en-US" altLang="en-US"/>
          </a:p>
        </p:txBody>
      </p:sp>
      <p:sp>
        <p:nvSpPr>
          <p:cNvPr id="10" name="Footer Placeholder 4">
            <a:extLst>
              <a:ext uri="{FF2B5EF4-FFF2-40B4-BE49-F238E27FC236}">
                <a16:creationId xmlns:a16="http://schemas.microsoft.com/office/drawing/2014/main" id="{8BDE7DDB-FF21-46ED-B4EC-7D533EA8BFEA}"/>
              </a:ext>
            </a:extLst>
          </p:cNvPr>
          <p:cNvSpPr>
            <a:spLocks noGrp="1"/>
          </p:cNvSpPr>
          <p:nvPr>
            <p:ph type="ftr" sz="quarter" idx="11"/>
          </p:nvPr>
        </p:nvSpPr>
        <p:spPr/>
        <p:txBody>
          <a:bodyPr/>
          <a:lstStyle>
            <a:lvl1pPr>
              <a:defRPr sz="1800">
                <a:solidFill>
                  <a:prstClr val="black"/>
                </a:solidFill>
                <a:latin typeface="Candara" panose="020E0502030303020204"/>
              </a:defRPr>
            </a:lvl1pPr>
          </a:lstStyle>
          <a:p>
            <a:pPr>
              <a:defRPr/>
            </a:pPr>
            <a:endParaRPr lang="en-US"/>
          </a:p>
        </p:txBody>
      </p:sp>
      <p:sp>
        <p:nvSpPr>
          <p:cNvPr id="11" name="Slide Number Placeholder 5">
            <a:extLst>
              <a:ext uri="{FF2B5EF4-FFF2-40B4-BE49-F238E27FC236}">
                <a16:creationId xmlns:a16="http://schemas.microsoft.com/office/drawing/2014/main" id="{AA83058D-0065-4F7A-A5DA-44ADF21D05C0}"/>
              </a:ext>
            </a:extLst>
          </p:cNvPr>
          <p:cNvSpPr>
            <a:spLocks noGrp="1"/>
          </p:cNvSpPr>
          <p:nvPr>
            <p:ph type="sldNum" sz="quarter" idx="12"/>
          </p:nvPr>
        </p:nvSpPr>
        <p:spPr/>
        <p:txBody>
          <a:bodyPr/>
          <a:lstStyle>
            <a:lvl1pPr>
              <a:defRPr sz="1800">
                <a:solidFill>
                  <a:srgbClr val="000000"/>
                </a:solidFill>
                <a:latin typeface="Candara" panose="020E0502030303020204" pitchFamily="34" charset="0"/>
              </a:defRPr>
            </a:lvl1pPr>
          </a:lstStyle>
          <a:p>
            <a:fld id="{C99483DA-61BE-4EDC-85B1-01C8569ABB28}" type="slidenum">
              <a:rPr lang="en-US" altLang="en-US"/>
              <a:pPr/>
              <a:t>‹#›</a:t>
            </a:fld>
            <a:endParaRPr lang="en-US" altLang="en-US"/>
          </a:p>
        </p:txBody>
      </p:sp>
    </p:spTree>
    <p:extLst>
      <p:ext uri="{BB962C8B-B14F-4D97-AF65-F5344CB8AC3E}">
        <p14:creationId xmlns:p14="http://schemas.microsoft.com/office/powerpoint/2010/main" val="24887819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graphicFrame>
        <p:nvGraphicFramePr>
          <p:cNvPr id="5" name="Object 6" hidden="1">
            <a:extLst>
              <a:ext uri="{FF2B5EF4-FFF2-40B4-BE49-F238E27FC236}">
                <a16:creationId xmlns:a16="http://schemas.microsoft.com/office/drawing/2014/main" id="{299A5425-AC23-4032-9DAC-D71D0A98B671}"/>
              </a:ext>
            </a:extLst>
          </p:cNvPr>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7682" name="think-cell Slide" r:id="rId4" imgW="38100" imgH="38100" progId="TCLayout.ActiveDocument.1">
                  <p:embed/>
                </p:oleObj>
              </mc:Choice>
              <mc:Fallback>
                <p:oleObj name="think-cell Slide" r:id="rId4" imgW="38100" imgH="38100" progId="TCLayout.ActiveDocument.1">
                  <p:embed/>
                  <p:pic>
                    <p:nvPicPr>
                      <p:cNvPr id="105474" name="Object 6" hidden="1">
                        <a:extLst>
                          <a:ext uri="{FF2B5EF4-FFF2-40B4-BE49-F238E27FC236}">
                            <a16:creationId xmlns:a16="http://schemas.microsoft.com/office/drawing/2014/main" id="{CC48D104-53DE-4503-B0BD-1CAFFC40C83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6" name="TextBox 5">
            <a:extLst>
              <a:ext uri="{FF2B5EF4-FFF2-40B4-BE49-F238E27FC236}">
                <a16:creationId xmlns:a16="http://schemas.microsoft.com/office/drawing/2014/main" id="{0DCF06C3-6CA2-4E2B-B492-352E398C6697}"/>
              </a:ext>
            </a:extLst>
          </p:cNvPr>
          <p:cNvSpPr txBox="1"/>
          <p:nvPr userDrawn="1"/>
        </p:nvSpPr>
        <p:spPr>
          <a:xfrm>
            <a:off x="0" y="6446838"/>
            <a:ext cx="12192000" cy="323850"/>
          </a:xfrm>
          <a:prstGeom prst="rect">
            <a:avLst/>
          </a:prstGeom>
          <a:solidFill>
            <a:schemeClr val="accent6">
              <a:lumMod val="50000"/>
            </a:schemeClr>
          </a:solidFill>
        </p:spPr>
        <p:style>
          <a:lnRef idx="0">
            <a:scrgbClr r="0" g="0" b="0"/>
          </a:lnRef>
          <a:fillRef idx="1002">
            <a:schemeClr val="lt1"/>
          </a:fillRef>
          <a:effectRef idx="0">
            <a:scrgbClr r="0" g="0" b="0"/>
          </a:effectRef>
          <a:fontRef idx="major"/>
        </p:style>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en-US" altLang="en-US" sz="1500">
                <a:solidFill>
                  <a:srgbClr val="FFFFFF"/>
                </a:solidFill>
                <a:latin typeface="Calibri Light" panose="020F0302020204030204" pitchFamily="34" charset="0"/>
              </a:rPr>
              <a:t>NPHCDA – National Primary Health Care Development Agency</a:t>
            </a:r>
          </a:p>
        </p:txBody>
      </p:sp>
      <p:pic>
        <p:nvPicPr>
          <p:cNvPr id="7" name="Picture 8">
            <a:extLst>
              <a:ext uri="{FF2B5EF4-FFF2-40B4-BE49-F238E27FC236}">
                <a16:creationId xmlns:a16="http://schemas.microsoft.com/office/drawing/2014/main" id="{370B202F-8667-4FBB-A9A6-78AE2A8DE1E5}"/>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0" y="0"/>
            <a:ext cx="1009650" cy="857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9">
            <a:extLst>
              <a:ext uri="{FF2B5EF4-FFF2-40B4-BE49-F238E27FC236}">
                <a16:creationId xmlns:a16="http://schemas.microsoft.com/office/drawing/2014/main" id="{AA1CD7AA-283C-4234-A9DC-F5E459A4DA21}"/>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1191875" y="0"/>
            <a:ext cx="1000125"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9" name="Date Placeholder 4">
            <a:extLst>
              <a:ext uri="{FF2B5EF4-FFF2-40B4-BE49-F238E27FC236}">
                <a16:creationId xmlns:a16="http://schemas.microsoft.com/office/drawing/2014/main" id="{6B721CF4-1688-41E3-AA87-4722B5BAC841}"/>
              </a:ext>
            </a:extLst>
          </p:cNvPr>
          <p:cNvSpPr>
            <a:spLocks noGrp="1"/>
          </p:cNvSpPr>
          <p:nvPr>
            <p:ph type="dt" sz="half" idx="10"/>
          </p:nvPr>
        </p:nvSpPr>
        <p:spPr/>
        <p:txBody>
          <a:bodyPr/>
          <a:lstStyle>
            <a:lvl1pPr>
              <a:defRPr sz="1800">
                <a:solidFill>
                  <a:srgbClr val="000000"/>
                </a:solidFill>
                <a:latin typeface="Candara" panose="020E0502030303020204" pitchFamily="34" charset="0"/>
              </a:defRPr>
            </a:lvl1pPr>
          </a:lstStyle>
          <a:p>
            <a:fld id="{ECF4B067-09CD-4A84-AA90-6E089E2D6469}" type="datetime1">
              <a:rPr lang="en-US" altLang="en-US"/>
              <a:pPr/>
              <a:t>7/21/2022</a:t>
            </a:fld>
            <a:endParaRPr lang="en-US" altLang="en-US"/>
          </a:p>
        </p:txBody>
      </p:sp>
      <p:sp>
        <p:nvSpPr>
          <p:cNvPr id="10" name="Footer Placeholder 5">
            <a:extLst>
              <a:ext uri="{FF2B5EF4-FFF2-40B4-BE49-F238E27FC236}">
                <a16:creationId xmlns:a16="http://schemas.microsoft.com/office/drawing/2014/main" id="{2EA84899-BC3A-4B22-B73E-FFE735835698}"/>
              </a:ext>
            </a:extLst>
          </p:cNvPr>
          <p:cNvSpPr>
            <a:spLocks noGrp="1"/>
          </p:cNvSpPr>
          <p:nvPr>
            <p:ph type="ftr" sz="quarter" idx="11"/>
          </p:nvPr>
        </p:nvSpPr>
        <p:spPr/>
        <p:txBody>
          <a:bodyPr/>
          <a:lstStyle>
            <a:lvl1pPr>
              <a:defRPr sz="1800">
                <a:solidFill>
                  <a:prstClr val="black"/>
                </a:solidFill>
                <a:latin typeface="Candara" panose="020E0502030303020204"/>
              </a:defRPr>
            </a:lvl1pPr>
          </a:lstStyle>
          <a:p>
            <a:pPr>
              <a:defRPr/>
            </a:pPr>
            <a:endParaRPr lang="en-US"/>
          </a:p>
        </p:txBody>
      </p:sp>
      <p:sp>
        <p:nvSpPr>
          <p:cNvPr id="11" name="Slide Number Placeholder 6">
            <a:extLst>
              <a:ext uri="{FF2B5EF4-FFF2-40B4-BE49-F238E27FC236}">
                <a16:creationId xmlns:a16="http://schemas.microsoft.com/office/drawing/2014/main" id="{C88812B2-396D-45D8-8B7F-7C7F32C6F83A}"/>
              </a:ext>
            </a:extLst>
          </p:cNvPr>
          <p:cNvSpPr>
            <a:spLocks noGrp="1"/>
          </p:cNvSpPr>
          <p:nvPr>
            <p:ph type="sldNum" sz="quarter" idx="12"/>
          </p:nvPr>
        </p:nvSpPr>
        <p:spPr/>
        <p:txBody>
          <a:bodyPr/>
          <a:lstStyle>
            <a:lvl1pPr>
              <a:defRPr sz="1800">
                <a:solidFill>
                  <a:srgbClr val="000000"/>
                </a:solidFill>
                <a:latin typeface="Candara" panose="020E0502030303020204" pitchFamily="34" charset="0"/>
              </a:defRPr>
            </a:lvl1pPr>
          </a:lstStyle>
          <a:p>
            <a:fld id="{91769A11-C18C-4A94-97DF-AD65C15440E6}" type="slidenum">
              <a:rPr lang="en-US" altLang="en-US"/>
              <a:pPr/>
              <a:t>‹#›</a:t>
            </a:fld>
            <a:endParaRPr lang="en-US" altLang="en-US"/>
          </a:p>
        </p:txBody>
      </p:sp>
    </p:spTree>
    <p:extLst>
      <p:ext uri="{BB962C8B-B14F-4D97-AF65-F5344CB8AC3E}">
        <p14:creationId xmlns:p14="http://schemas.microsoft.com/office/powerpoint/2010/main" val="31597638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graphicFrame>
        <p:nvGraphicFramePr>
          <p:cNvPr id="7" name="Object 10" hidden="1">
            <a:extLst>
              <a:ext uri="{FF2B5EF4-FFF2-40B4-BE49-F238E27FC236}">
                <a16:creationId xmlns:a16="http://schemas.microsoft.com/office/drawing/2014/main" id="{F9D7E91A-A00D-444E-813A-75276EB3854C}"/>
              </a:ext>
            </a:extLst>
          </p:cNvPr>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8706" name="think-cell Slide" r:id="rId4" imgW="38100" imgH="38100" progId="TCLayout.ActiveDocument.1">
                  <p:embed/>
                </p:oleObj>
              </mc:Choice>
              <mc:Fallback>
                <p:oleObj name="think-cell Slide" r:id="rId4" imgW="38100" imgH="38100" progId="TCLayout.ActiveDocument.1">
                  <p:embed/>
                  <p:pic>
                    <p:nvPicPr>
                      <p:cNvPr id="106498" name="Object 10" hidden="1">
                        <a:extLst>
                          <a:ext uri="{FF2B5EF4-FFF2-40B4-BE49-F238E27FC236}">
                            <a16:creationId xmlns:a16="http://schemas.microsoft.com/office/drawing/2014/main" id="{17C4B357-F495-4D60-B036-3512C7F669E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8" name="TextBox 7">
            <a:extLst>
              <a:ext uri="{FF2B5EF4-FFF2-40B4-BE49-F238E27FC236}">
                <a16:creationId xmlns:a16="http://schemas.microsoft.com/office/drawing/2014/main" id="{1089EBA5-DD2D-40F3-B67F-B4C63D559C3F}"/>
              </a:ext>
            </a:extLst>
          </p:cNvPr>
          <p:cNvSpPr txBox="1"/>
          <p:nvPr userDrawn="1"/>
        </p:nvSpPr>
        <p:spPr>
          <a:xfrm>
            <a:off x="0" y="6446838"/>
            <a:ext cx="12192000" cy="323850"/>
          </a:xfrm>
          <a:prstGeom prst="rect">
            <a:avLst/>
          </a:prstGeom>
          <a:solidFill>
            <a:schemeClr val="accent6">
              <a:lumMod val="50000"/>
            </a:schemeClr>
          </a:solidFill>
        </p:spPr>
        <p:style>
          <a:lnRef idx="0">
            <a:scrgbClr r="0" g="0" b="0"/>
          </a:lnRef>
          <a:fillRef idx="1002">
            <a:schemeClr val="lt1"/>
          </a:fillRef>
          <a:effectRef idx="0">
            <a:scrgbClr r="0" g="0" b="0"/>
          </a:effectRef>
          <a:fontRef idx="major"/>
        </p:style>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en-US" altLang="en-US" sz="1500">
                <a:solidFill>
                  <a:srgbClr val="FFFFFF"/>
                </a:solidFill>
                <a:latin typeface="Calibri Light" panose="020F0302020204030204" pitchFamily="34" charset="0"/>
              </a:rPr>
              <a:t>NPHCDA – National Primary Health Care Development Agency</a:t>
            </a:r>
          </a:p>
        </p:txBody>
      </p:sp>
      <p:pic>
        <p:nvPicPr>
          <p:cNvPr id="9" name="Picture 12">
            <a:extLst>
              <a:ext uri="{FF2B5EF4-FFF2-40B4-BE49-F238E27FC236}">
                <a16:creationId xmlns:a16="http://schemas.microsoft.com/office/drawing/2014/main" id="{96A032B0-596F-4B91-A578-BF44CE730BFF}"/>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0" y="0"/>
            <a:ext cx="1009650" cy="857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Picture 13">
            <a:extLst>
              <a:ext uri="{FF2B5EF4-FFF2-40B4-BE49-F238E27FC236}">
                <a16:creationId xmlns:a16="http://schemas.microsoft.com/office/drawing/2014/main" id="{93C54A66-6F6F-434E-8E50-99A7CE866766}"/>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1191875" y="0"/>
            <a:ext cx="1000125"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1" name="Date Placeholder 6">
            <a:extLst>
              <a:ext uri="{FF2B5EF4-FFF2-40B4-BE49-F238E27FC236}">
                <a16:creationId xmlns:a16="http://schemas.microsoft.com/office/drawing/2014/main" id="{98ACACBF-CB9D-4DD8-B092-50ADF66C79AB}"/>
              </a:ext>
            </a:extLst>
          </p:cNvPr>
          <p:cNvSpPr>
            <a:spLocks noGrp="1"/>
          </p:cNvSpPr>
          <p:nvPr>
            <p:ph type="dt" sz="half" idx="10"/>
          </p:nvPr>
        </p:nvSpPr>
        <p:spPr/>
        <p:txBody>
          <a:bodyPr/>
          <a:lstStyle>
            <a:lvl1pPr>
              <a:defRPr sz="1800">
                <a:solidFill>
                  <a:srgbClr val="000000"/>
                </a:solidFill>
                <a:latin typeface="Candara" panose="020E0502030303020204" pitchFamily="34" charset="0"/>
              </a:defRPr>
            </a:lvl1pPr>
          </a:lstStyle>
          <a:p>
            <a:fld id="{69574D5E-EBEC-4FCD-A049-C9F6F89D60F1}" type="datetime1">
              <a:rPr lang="en-US" altLang="en-US"/>
              <a:pPr/>
              <a:t>7/21/2022</a:t>
            </a:fld>
            <a:endParaRPr lang="en-US" altLang="en-US"/>
          </a:p>
        </p:txBody>
      </p:sp>
      <p:sp>
        <p:nvSpPr>
          <p:cNvPr id="12" name="Footer Placeholder 7">
            <a:extLst>
              <a:ext uri="{FF2B5EF4-FFF2-40B4-BE49-F238E27FC236}">
                <a16:creationId xmlns:a16="http://schemas.microsoft.com/office/drawing/2014/main" id="{1134B07D-367E-4A67-A464-CF9937203552}"/>
              </a:ext>
            </a:extLst>
          </p:cNvPr>
          <p:cNvSpPr>
            <a:spLocks noGrp="1"/>
          </p:cNvSpPr>
          <p:nvPr>
            <p:ph type="ftr" sz="quarter" idx="11"/>
          </p:nvPr>
        </p:nvSpPr>
        <p:spPr/>
        <p:txBody>
          <a:bodyPr/>
          <a:lstStyle>
            <a:lvl1pPr>
              <a:defRPr sz="1800">
                <a:solidFill>
                  <a:prstClr val="black"/>
                </a:solidFill>
                <a:latin typeface="Candara" panose="020E0502030303020204"/>
              </a:defRPr>
            </a:lvl1pPr>
          </a:lstStyle>
          <a:p>
            <a:pPr>
              <a:defRPr/>
            </a:pPr>
            <a:endParaRPr lang="en-US"/>
          </a:p>
        </p:txBody>
      </p:sp>
      <p:sp>
        <p:nvSpPr>
          <p:cNvPr id="13" name="Slide Number Placeholder 8">
            <a:extLst>
              <a:ext uri="{FF2B5EF4-FFF2-40B4-BE49-F238E27FC236}">
                <a16:creationId xmlns:a16="http://schemas.microsoft.com/office/drawing/2014/main" id="{942BC7AA-2124-4FDA-BF8D-DF2F27435B70}"/>
              </a:ext>
            </a:extLst>
          </p:cNvPr>
          <p:cNvSpPr>
            <a:spLocks noGrp="1"/>
          </p:cNvSpPr>
          <p:nvPr>
            <p:ph type="sldNum" sz="quarter" idx="12"/>
          </p:nvPr>
        </p:nvSpPr>
        <p:spPr/>
        <p:txBody>
          <a:bodyPr/>
          <a:lstStyle>
            <a:lvl1pPr>
              <a:defRPr sz="1800">
                <a:solidFill>
                  <a:srgbClr val="000000"/>
                </a:solidFill>
                <a:latin typeface="Candara" panose="020E0502030303020204" pitchFamily="34" charset="0"/>
              </a:defRPr>
            </a:lvl1pPr>
          </a:lstStyle>
          <a:p>
            <a:fld id="{EF4EEAF4-8977-4595-8B84-224427C21FED}" type="slidenum">
              <a:rPr lang="en-US" altLang="en-US"/>
              <a:pPr/>
              <a:t>‹#›</a:t>
            </a:fld>
            <a:endParaRPr lang="en-US" altLang="en-US"/>
          </a:p>
        </p:txBody>
      </p:sp>
    </p:spTree>
    <p:extLst>
      <p:ext uri="{BB962C8B-B14F-4D97-AF65-F5344CB8AC3E}">
        <p14:creationId xmlns:p14="http://schemas.microsoft.com/office/powerpoint/2010/main" val="7266392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ags" Target="../tags/tag2.xml"/><Relationship Id="rId13" Type="http://schemas.openxmlformats.org/officeDocument/2006/relationships/tags" Target="../tags/tag7.xml"/><Relationship Id="rId18" Type="http://schemas.openxmlformats.org/officeDocument/2006/relationships/tags" Target="../tags/tag12.xml"/><Relationship Id="rId3" Type="http://schemas.openxmlformats.org/officeDocument/2006/relationships/slideLayout" Target="../slideLayouts/slideLayout3.xml"/><Relationship Id="rId21" Type="http://schemas.openxmlformats.org/officeDocument/2006/relationships/tags" Target="../tags/tag15.xml"/><Relationship Id="rId7" Type="http://schemas.openxmlformats.org/officeDocument/2006/relationships/tags" Target="../tags/tag1.xml"/><Relationship Id="rId12" Type="http://schemas.openxmlformats.org/officeDocument/2006/relationships/tags" Target="../tags/tag6.xml"/><Relationship Id="rId17" Type="http://schemas.openxmlformats.org/officeDocument/2006/relationships/tags" Target="../tags/tag11.xml"/><Relationship Id="rId25" Type="http://schemas.openxmlformats.org/officeDocument/2006/relationships/image" Target="../media/image1.emf"/><Relationship Id="rId2" Type="http://schemas.openxmlformats.org/officeDocument/2006/relationships/slideLayout" Target="../slideLayouts/slideLayout2.xml"/><Relationship Id="rId16" Type="http://schemas.openxmlformats.org/officeDocument/2006/relationships/tags" Target="../tags/tag10.xml"/><Relationship Id="rId20" Type="http://schemas.openxmlformats.org/officeDocument/2006/relationships/tags" Target="../tags/tag14.xml"/><Relationship Id="rId1" Type="http://schemas.openxmlformats.org/officeDocument/2006/relationships/slideLayout" Target="../slideLayouts/slideLayout1.xml"/><Relationship Id="rId6" Type="http://schemas.openxmlformats.org/officeDocument/2006/relationships/vmlDrawing" Target="../drawings/vmlDrawing1.vml"/><Relationship Id="rId11" Type="http://schemas.openxmlformats.org/officeDocument/2006/relationships/tags" Target="../tags/tag5.xml"/><Relationship Id="rId24" Type="http://schemas.openxmlformats.org/officeDocument/2006/relationships/oleObject" Target="../embeddings/oleObject1.bin"/><Relationship Id="rId5" Type="http://schemas.openxmlformats.org/officeDocument/2006/relationships/theme" Target="../theme/theme1.xml"/><Relationship Id="rId15" Type="http://schemas.openxmlformats.org/officeDocument/2006/relationships/tags" Target="../tags/tag9.xml"/><Relationship Id="rId23" Type="http://schemas.openxmlformats.org/officeDocument/2006/relationships/tags" Target="../tags/tag17.xml"/><Relationship Id="rId10" Type="http://schemas.openxmlformats.org/officeDocument/2006/relationships/tags" Target="../tags/tag4.xml"/><Relationship Id="rId19" Type="http://schemas.openxmlformats.org/officeDocument/2006/relationships/tags" Target="../tags/tag13.xml"/><Relationship Id="rId4" Type="http://schemas.openxmlformats.org/officeDocument/2006/relationships/slideLayout" Target="../slideLayouts/slideLayout4.xml"/><Relationship Id="rId9" Type="http://schemas.openxmlformats.org/officeDocument/2006/relationships/tags" Target="../tags/tag3.xml"/><Relationship Id="rId14" Type="http://schemas.openxmlformats.org/officeDocument/2006/relationships/tags" Target="../tags/tag8.xml"/><Relationship Id="rId22" Type="http://schemas.openxmlformats.org/officeDocument/2006/relationships/tags" Target="../tags/tag1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vmlDrawing" Target="../drawings/vmlDrawing3.vml"/><Relationship Id="rId18" Type="http://schemas.openxmlformats.org/officeDocument/2006/relationships/image" Target="../media/image5.jpeg"/><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theme" Target="../theme/theme2.xml"/><Relationship Id="rId17" Type="http://schemas.openxmlformats.org/officeDocument/2006/relationships/image" Target="../media/image4.jpeg"/><Relationship Id="rId2" Type="http://schemas.openxmlformats.org/officeDocument/2006/relationships/slideLayout" Target="../slideLayouts/slideLayout6.xml"/><Relationship Id="rId16" Type="http://schemas.openxmlformats.org/officeDocument/2006/relationships/image" Target="../media/image3.emf"/><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5" Type="http://schemas.openxmlformats.org/officeDocument/2006/relationships/oleObject" Target="../embeddings/oleObject4.bin"/><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 Id="rId14" Type="http://schemas.openxmlformats.org/officeDocument/2006/relationships/tags" Target="../tags/tag3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theme" Target="../theme/theme3.xml"/><Relationship Id="rId18" Type="http://schemas.openxmlformats.org/officeDocument/2006/relationships/image" Target="../media/image4.jpeg"/><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image" Target="../media/image3.emf"/><Relationship Id="rId2" Type="http://schemas.openxmlformats.org/officeDocument/2006/relationships/slideLayout" Target="../slideLayouts/slideLayout17.xml"/><Relationship Id="rId16" Type="http://schemas.openxmlformats.org/officeDocument/2006/relationships/oleObject" Target="../embeddings/oleObject19.bin"/><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tags" Target="../tags/tag52.xml"/><Relationship Id="rId10" Type="http://schemas.openxmlformats.org/officeDocument/2006/relationships/slideLayout" Target="../slideLayouts/slideLayout25.xml"/><Relationship Id="rId19" Type="http://schemas.openxmlformats.org/officeDocument/2006/relationships/image" Target="../media/image5.jpeg"/><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vmlDrawing" Target="../drawings/vmlDrawing15.vml"/></Relationships>
</file>

<file path=ppt/slideMasters/_rels/slideMaster4.xml.rels><?xml version="1.0" encoding="UTF-8" standalone="yes"?>
<Relationships xmlns="http://schemas.openxmlformats.org/package/2006/relationships"><Relationship Id="rId8" Type="http://schemas.openxmlformats.org/officeDocument/2006/relationships/tags" Target="../tags/tag69.xml"/><Relationship Id="rId3" Type="http://schemas.openxmlformats.org/officeDocument/2006/relationships/slideLayout" Target="../slideLayouts/slideLayout30.xml"/><Relationship Id="rId7" Type="http://schemas.openxmlformats.org/officeDocument/2006/relationships/tags" Target="../tags/tag68.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tags" Target="../tags/tag67.xml"/><Relationship Id="rId5" Type="http://schemas.openxmlformats.org/officeDocument/2006/relationships/vmlDrawing" Target="../drawings/vmlDrawing27.vml"/><Relationship Id="rId10" Type="http://schemas.openxmlformats.org/officeDocument/2006/relationships/image" Target="../media/image1.emf"/><Relationship Id="rId4" Type="http://schemas.openxmlformats.org/officeDocument/2006/relationships/theme" Target="../theme/theme4.xml"/><Relationship Id="rId9" Type="http://schemas.openxmlformats.org/officeDocument/2006/relationships/oleObject" Target="../embeddings/oleObject34.bin"/></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theme" Target="../theme/theme5.xml"/><Relationship Id="rId18" Type="http://schemas.openxmlformats.org/officeDocument/2006/relationships/image" Target="../media/image4.jpeg"/><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17" Type="http://schemas.openxmlformats.org/officeDocument/2006/relationships/image" Target="../media/image3.emf"/><Relationship Id="rId2" Type="http://schemas.openxmlformats.org/officeDocument/2006/relationships/slideLayout" Target="../slideLayouts/slideLayout32.xml"/><Relationship Id="rId16" Type="http://schemas.openxmlformats.org/officeDocument/2006/relationships/oleObject" Target="../embeddings/oleObject38.bin"/><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5" Type="http://schemas.openxmlformats.org/officeDocument/2006/relationships/tags" Target="../tags/tag81.xml"/><Relationship Id="rId10" Type="http://schemas.openxmlformats.org/officeDocument/2006/relationships/slideLayout" Target="../slideLayouts/slideLayout40.xml"/><Relationship Id="rId19" Type="http://schemas.openxmlformats.org/officeDocument/2006/relationships/image" Target="../media/image5.jpeg"/><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vmlDrawing" Target="../drawings/vmlDrawing31.v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18" Type="http://schemas.openxmlformats.org/officeDocument/2006/relationships/tags" Target="../tags/tag98.xml"/><Relationship Id="rId3" Type="http://schemas.openxmlformats.org/officeDocument/2006/relationships/slideLayout" Target="../slideLayouts/slideLayout45.xml"/><Relationship Id="rId21" Type="http://schemas.openxmlformats.org/officeDocument/2006/relationships/image" Target="../media/image8.png"/><Relationship Id="rId7" Type="http://schemas.openxmlformats.org/officeDocument/2006/relationships/slideLayout" Target="../slideLayouts/slideLayout49.xml"/><Relationship Id="rId12" Type="http://schemas.openxmlformats.org/officeDocument/2006/relationships/slideLayout" Target="../slideLayouts/slideLayout54.xml"/><Relationship Id="rId17" Type="http://schemas.openxmlformats.org/officeDocument/2006/relationships/tags" Target="../tags/tag97.xml"/><Relationship Id="rId2" Type="http://schemas.openxmlformats.org/officeDocument/2006/relationships/slideLayout" Target="../slideLayouts/slideLayout44.xml"/><Relationship Id="rId16" Type="http://schemas.openxmlformats.org/officeDocument/2006/relationships/vmlDrawing" Target="../drawings/vmlDrawing44.vml"/><Relationship Id="rId20" Type="http://schemas.openxmlformats.org/officeDocument/2006/relationships/image" Target="../media/image7.emf"/><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5" Type="http://schemas.openxmlformats.org/officeDocument/2006/relationships/theme" Target="../theme/theme6.xml"/><Relationship Id="rId10" Type="http://schemas.openxmlformats.org/officeDocument/2006/relationships/slideLayout" Target="../slideLayouts/slideLayout52.xml"/><Relationship Id="rId19" Type="http://schemas.openxmlformats.org/officeDocument/2006/relationships/oleObject" Target="../embeddings/oleObject54.bin"/><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oleObject" Target="../embeddings/oleObject73.bin"/><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ags" Target="../tags/tag130.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vmlDrawing" Target="../drawings/vmlDrawing58.vml"/><Relationship Id="rId5" Type="http://schemas.openxmlformats.org/officeDocument/2006/relationships/slideLayout" Target="../slideLayouts/slideLayout61.xml"/><Relationship Id="rId15" Type="http://schemas.openxmlformats.org/officeDocument/2006/relationships/image" Target="../media/image8.png"/><Relationship Id="rId10" Type="http://schemas.openxmlformats.org/officeDocument/2006/relationships/theme" Target="../theme/theme7.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image" Target="../media/image7.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auto">
      <p:bgPr>
        <a:solidFill>
          <a:schemeClr val="bg1"/>
        </a:solidFill>
        <a:effectLst/>
      </p:bgPr>
    </p:bg>
    <p:spTree>
      <p:nvGrpSpPr>
        <p:cNvPr id="1" name=""/>
        <p:cNvGrpSpPr/>
        <p:nvPr/>
      </p:nvGrpSpPr>
      <p:grpSpPr>
        <a:xfrm>
          <a:off x="0" y="0"/>
          <a:ext cx="0" cy="0"/>
          <a:chOff x="0" y="0"/>
          <a:chExt cx="0" cy="0"/>
        </a:xfrm>
      </p:grpSpPr>
      <p:graphicFrame>
        <p:nvGraphicFramePr>
          <p:cNvPr id="1026" name="Object 1" hidden="1">
            <a:extLst>
              <a:ext uri="{FF2B5EF4-FFF2-40B4-BE49-F238E27FC236}">
                <a16:creationId xmlns:a16="http://schemas.microsoft.com/office/drawing/2014/main" id="{FDA81DD7-E5C0-4745-BBE4-CB6D67EEC164}"/>
              </a:ext>
            </a:extLst>
          </p:cNvPr>
          <p:cNvGraphicFramePr>
            <a:graphicFrameLocks noChangeAspect="1"/>
          </p:cNvGraphicFramePr>
          <p:nvPr>
            <p:custDataLst>
              <p:tags r:id="rId7"/>
            </p:custDataLst>
          </p:nvPr>
        </p:nvGraphicFramePr>
        <p:xfrm>
          <a:off x="0" y="0"/>
          <a:ext cx="215900" cy="161925"/>
        </p:xfrm>
        <a:graphic>
          <a:graphicData uri="http://schemas.openxmlformats.org/presentationml/2006/ole">
            <mc:AlternateContent xmlns:mc="http://schemas.openxmlformats.org/markup-compatibility/2006">
              <mc:Choice xmlns:v="urn:schemas-microsoft-com:vml" Requires="v">
                <p:oleObj spid="_x0000_s1538" name="think-cell Slide" r:id="rId24" imgW="38100" imgH="38100" progId="TCLayout.ActiveDocument.1">
                  <p:embed/>
                </p:oleObj>
              </mc:Choice>
              <mc:Fallback>
                <p:oleObj name="think-cell Slide" r:id="rId24" imgW="38100" imgH="38100" progId="TCLayout.ActiveDocument.1">
                  <p:embed/>
                  <p:pic>
                    <p:nvPicPr>
                      <p:cNvPr id="0" name="Object 1" hidden="1"/>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0" y="0"/>
                        <a:ext cx="215900" cy="161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3" name="Rectangle 2" hidden="1">
            <a:extLst>
              <a:ext uri="{FF2B5EF4-FFF2-40B4-BE49-F238E27FC236}">
                <a16:creationId xmlns:a16="http://schemas.microsoft.com/office/drawing/2014/main" id="{DC7A22CA-7AAD-49EC-B541-1E576F8735FF}"/>
              </a:ext>
            </a:extLst>
          </p:cNvPr>
          <p:cNvSpPr/>
          <p:nvPr userDrawn="1">
            <p:custDataLst>
              <p:tags r:id="rId8"/>
            </p:custDataLst>
          </p:nvPr>
        </p:nvSpPr>
        <p:spPr>
          <a:xfrm>
            <a:off x="0" y="0"/>
            <a:ext cx="211138" cy="158750"/>
          </a:xfrm>
          <a:prstGeom prst="rect">
            <a:avLst/>
          </a:prstGeom>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defTabSz="457200" eaLnBrk="1" fontAlgn="auto" hangingPunct="1">
              <a:defRPr/>
            </a:pPr>
            <a:endParaRPr lang="en-US" sz="2000" b="1" dirty="0">
              <a:solidFill>
                <a:srgbClr val="1F1F1F"/>
              </a:solidFill>
              <a:sym typeface="Arial" panose="020B0604020202020204" pitchFamily="34" charset="0"/>
            </a:endParaRPr>
          </a:p>
        </p:txBody>
      </p:sp>
      <p:sp>
        <p:nvSpPr>
          <p:cNvPr id="20" name="Slide Number">
            <a:extLst>
              <a:ext uri="{FF2B5EF4-FFF2-40B4-BE49-F238E27FC236}">
                <a16:creationId xmlns:a16="http://schemas.microsoft.com/office/drawing/2014/main" id="{15514B02-7B01-4F6E-8643-9F3E74AFA22D}"/>
              </a:ext>
            </a:extLst>
          </p:cNvPr>
          <p:cNvSpPr txBox="1">
            <a:spLocks/>
          </p:cNvSpPr>
          <p:nvPr/>
        </p:nvSpPr>
        <p:spPr bwMode="auto">
          <a:xfrm>
            <a:off x="11799888" y="6564313"/>
            <a:ext cx="158750" cy="155575"/>
          </a:xfrm>
          <a:prstGeom prst="rect">
            <a:avLst/>
          </a:prstGeom>
        </p:spPr>
        <p:txBody>
          <a:bodyPr wrap="none" lIns="0" tIns="0" rIns="0" bIns="0" anchor="ctr">
            <a:spAutoFit/>
          </a:bodyPr>
          <a:lstStyle>
            <a:lvl1pPr defTabSz="457200">
              <a:defRPr sz="2400">
                <a:solidFill>
                  <a:schemeClr val="tx1"/>
                </a:solidFill>
                <a:latin typeface="Arial" panose="020B0604020202020204" pitchFamily="34" charset="0"/>
                <a:ea typeface="MS PGothic" panose="020B0600070205080204" pitchFamily="34" charset="-128"/>
              </a:defRPr>
            </a:lvl1pPr>
            <a:lvl2pPr marL="742950" indent="-285750" defTabSz="457200">
              <a:defRPr sz="2400">
                <a:solidFill>
                  <a:schemeClr val="tx1"/>
                </a:solidFill>
                <a:latin typeface="Arial" panose="020B0604020202020204" pitchFamily="34" charset="0"/>
                <a:ea typeface="MS PGothic" panose="020B0600070205080204" pitchFamily="34" charset="-128"/>
              </a:defRPr>
            </a:lvl2pPr>
            <a:lvl3pPr marL="1143000" indent="-228600" defTabSz="457200">
              <a:defRPr sz="2400">
                <a:solidFill>
                  <a:schemeClr val="tx1"/>
                </a:solidFill>
                <a:latin typeface="Arial" panose="020B0604020202020204" pitchFamily="34" charset="0"/>
                <a:ea typeface="MS PGothic" panose="020B0600070205080204" pitchFamily="34" charset="-128"/>
              </a:defRPr>
            </a:lvl3pPr>
            <a:lvl4pPr marL="1600200" indent="-228600" defTabSz="457200">
              <a:defRPr sz="2400">
                <a:solidFill>
                  <a:schemeClr val="tx1"/>
                </a:solidFill>
                <a:latin typeface="Arial" panose="020B0604020202020204" pitchFamily="34" charset="0"/>
                <a:ea typeface="MS PGothic" panose="020B0600070205080204" pitchFamily="34" charset="-128"/>
              </a:defRPr>
            </a:lvl4pPr>
            <a:lvl5pPr marL="2057400" indent="-228600" defTabSz="4572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eaLnBrk="1" hangingPunct="1"/>
            <a:fld id="{5544DF87-8D28-4691-ABF5-82966E077E1F}" type="slidenum">
              <a:rPr lang="en-US" altLang="en-US" sz="1000">
                <a:solidFill>
                  <a:srgbClr val="1F1F1F"/>
                </a:solidFill>
              </a:rPr>
              <a:pPr algn="r" eaLnBrk="1" hangingPunct="1"/>
              <a:t>‹#›</a:t>
            </a:fld>
            <a:endParaRPr lang="en-US" altLang="en-US" sz="1000">
              <a:solidFill>
                <a:srgbClr val="1F1F1F"/>
              </a:solidFill>
            </a:endParaRPr>
          </a:p>
        </p:txBody>
      </p:sp>
      <p:sp>
        <p:nvSpPr>
          <p:cNvPr id="1029" name="Rectangle 286">
            <a:extLst>
              <a:ext uri="{FF2B5EF4-FFF2-40B4-BE49-F238E27FC236}">
                <a16:creationId xmlns:a16="http://schemas.microsoft.com/office/drawing/2014/main" id="{E9EDD674-8715-4916-A3DF-0734AD48BED5}"/>
              </a:ext>
            </a:extLst>
          </p:cNvPr>
          <p:cNvSpPr>
            <a:spLocks noGrp="1" noChangeArrowheads="1"/>
          </p:cNvSpPr>
          <p:nvPr>
            <p:ph type="body" idx="1"/>
          </p:nvPr>
        </p:nvSpPr>
        <p:spPr bwMode="auto">
          <a:xfrm>
            <a:off x="2328863" y="2511425"/>
            <a:ext cx="5853112" cy="1255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30" name="Title Placeholder 2">
            <a:extLst>
              <a:ext uri="{FF2B5EF4-FFF2-40B4-BE49-F238E27FC236}">
                <a16:creationId xmlns:a16="http://schemas.microsoft.com/office/drawing/2014/main" id="{4BA893C8-8ADC-44B5-8D77-A019772D640F}"/>
              </a:ext>
            </a:extLst>
          </p:cNvPr>
          <p:cNvSpPr>
            <a:spLocks noGrp="1" noChangeArrowheads="1"/>
          </p:cNvSpPr>
          <p:nvPr>
            <p:ph type="title"/>
          </p:nvPr>
        </p:nvSpPr>
        <p:spPr bwMode="auto">
          <a:xfrm>
            <a:off x="233363" y="234950"/>
            <a:ext cx="11725275" cy="3079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spAutoFit/>
          </a:bodyPr>
          <a:lstStyle/>
          <a:p>
            <a:pPr lvl="0"/>
            <a:r>
              <a:rPr lang="en-US"/>
              <a:t>Click to edit Master title style</a:t>
            </a:r>
          </a:p>
        </p:txBody>
      </p:sp>
      <p:sp>
        <p:nvSpPr>
          <p:cNvPr id="10" name="McK 1. On-page tracker" hidden="1">
            <a:extLst>
              <a:ext uri="{FF2B5EF4-FFF2-40B4-BE49-F238E27FC236}">
                <a16:creationId xmlns:a16="http://schemas.microsoft.com/office/drawing/2014/main" id="{EC4FE33A-61D6-4C31-84CB-929AFCE48286}"/>
              </a:ext>
            </a:extLst>
          </p:cNvPr>
          <p:cNvSpPr>
            <a:spLocks noChangeArrowheads="1"/>
          </p:cNvSpPr>
          <p:nvPr/>
        </p:nvSpPr>
        <p:spPr bwMode="auto">
          <a:xfrm>
            <a:off x="233363" y="26988"/>
            <a:ext cx="871537" cy="220662"/>
          </a:xfrm>
          <a:prstGeom prst="rect">
            <a:avLst/>
          </a:prstGeom>
          <a:noFill/>
          <a:ln>
            <a:noFill/>
          </a:ln>
          <a:effectLst/>
        </p:spPr>
        <p:txBody>
          <a:bodyPr wrap="none" lIns="0" tIns="0" rIns="0" bIns="0">
            <a:spAutoFit/>
          </a:bodyPr>
          <a:lstStyle/>
          <a:p>
            <a:pPr defTabSz="457200" eaLnBrk="1" hangingPunct="1">
              <a:defRPr/>
            </a:pPr>
            <a:r>
              <a:rPr lang="en-US" sz="1427" dirty="0">
                <a:solidFill>
                  <a:srgbClr val="808080"/>
                </a:solidFill>
                <a:latin typeface="+mn-lt"/>
                <a:ea typeface="+mn-ea"/>
              </a:rPr>
              <a:t>TRACKER</a:t>
            </a:r>
          </a:p>
        </p:txBody>
      </p:sp>
      <p:sp>
        <p:nvSpPr>
          <p:cNvPr id="11" name="McK 3. Unit of measure" hidden="1">
            <a:extLst>
              <a:ext uri="{FF2B5EF4-FFF2-40B4-BE49-F238E27FC236}">
                <a16:creationId xmlns:a16="http://schemas.microsoft.com/office/drawing/2014/main" id="{37818671-1601-4E4B-BC96-9B2723F9419D}"/>
              </a:ext>
            </a:extLst>
          </p:cNvPr>
          <p:cNvSpPr txBox="1">
            <a:spLocks noChangeArrowheads="1"/>
          </p:cNvSpPr>
          <p:nvPr/>
        </p:nvSpPr>
        <p:spPr bwMode="auto">
          <a:xfrm>
            <a:off x="233363" y="542925"/>
            <a:ext cx="11725275" cy="255588"/>
          </a:xfrm>
          <a:prstGeom prst="rect">
            <a:avLst/>
          </a:prstGeom>
          <a:noFill/>
          <a:ln>
            <a:noFill/>
          </a:ln>
          <a:effectLst/>
        </p:spPr>
        <p:txBody>
          <a:bodyPr lIns="0" tIns="0" rIns="0" bIns="0">
            <a:spAutoFit/>
          </a:bodyPr>
          <a:lstStyle>
            <a:lvl1pPr defTabSz="895350">
              <a:defRPr sz="2400">
                <a:solidFill>
                  <a:schemeClr val="tx1"/>
                </a:solidFill>
                <a:latin typeface="Arial" charset="0"/>
              </a:defRPr>
            </a:lvl1pPr>
            <a:lvl2pPr marL="447675" defTabSz="895350">
              <a:defRPr sz="2400">
                <a:solidFill>
                  <a:schemeClr val="tx1"/>
                </a:solidFill>
                <a:latin typeface="Arial" charset="0"/>
              </a:defRPr>
            </a:lvl2pPr>
            <a:lvl3pPr marL="895350" defTabSz="895350">
              <a:defRPr sz="2400">
                <a:solidFill>
                  <a:schemeClr val="tx1"/>
                </a:solidFill>
                <a:latin typeface="Arial" charset="0"/>
              </a:defRPr>
            </a:lvl3pPr>
            <a:lvl4pPr marL="1344613"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eaLnBrk="1" hangingPunct="1">
              <a:defRPr/>
            </a:pPr>
            <a:r>
              <a:rPr lang="en-US" sz="1631" dirty="0">
                <a:solidFill>
                  <a:srgbClr val="808080"/>
                </a:solidFill>
                <a:latin typeface="Arial"/>
                <a:ea typeface="+mn-ea"/>
              </a:rPr>
              <a:t>Unit of measure</a:t>
            </a:r>
          </a:p>
        </p:txBody>
      </p:sp>
      <p:grpSp>
        <p:nvGrpSpPr>
          <p:cNvPr id="1033" name="McK Slide Elements" hidden="1">
            <a:extLst>
              <a:ext uri="{FF2B5EF4-FFF2-40B4-BE49-F238E27FC236}">
                <a16:creationId xmlns:a16="http://schemas.microsoft.com/office/drawing/2014/main" id="{8FC1DC6B-CCDB-4C8A-833E-8F91E8319000}"/>
              </a:ext>
            </a:extLst>
          </p:cNvPr>
          <p:cNvGrpSpPr>
            <a:grpSpLocks/>
          </p:cNvGrpSpPr>
          <p:nvPr/>
        </p:nvGrpSpPr>
        <p:grpSpPr bwMode="auto">
          <a:xfrm>
            <a:off x="233363" y="6199188"/>
            <a:ext cx="11725275" cy="522287"/>
            <a:chOff x="171451" y="6075558"/>
            <a:chExt cx="8618537" cy="512845"/>
          </a:xfrm>
        </p:grpSpPr>
        <p:sp>
          <p:nvSpPr>
            <p:cNvPr id="13" name="McK 4. Footnote">
              <a:extLst>
                <a:ext uri="{FF2B5EF4-FFF2-40B4-BE49-F238E27FC236}">
                  <a16:creationId xmlns:a16="http://schemas.microsoft.com/office/drawing/2014/main" id="{28943FB9-3465-4C18-A56E-6C12FC14F61E}"/>
                </a:ext>
              </a:extLst>
            </p:cNvPr>
            <p:cNvSpPr txBox="1">
              <a:spLocks noChangeArrowheads="1"/>
            </p:cNvSpPr>
            <p:nvPr/>
          </p:nvSpPr>
          <p:spPr bwMode="auto">
            <a:xfrm>
              <a:off x="171451" y="6075558"/>
              <a:ext cx="8618537" cy="157438"/>
            </a:xfrm>
            <a:prstGeom prst="rect">
              <a:avLst/>
            </a:prstGeom>
            <a:noFill/>
            <a:ln>
              <a:noFill/>
            </a:ln>
            <a:effectLst/>
          </p:spPr>
          <p:txBody>
            <a:bodyPr lIns="0" tIns="0" rIns="0" bIns="0" anchor="b">
              <a:spAutoFit/>
            </a:bodyPr>
            <a:lstStyle>
              <a:lvl1pPr marL="104775" indent="-104775" defTabSz="895350">
                <a:defRPr sz="2400">
                  <a:solidFill>
                    <a:schemeClr val="tx1"/>
                  </a:solidFill>
                  <a:latin typeface="Arial" charset="0"/>
                </a:defRPr>
              </a:lvl1pPr>
              <a:lvl2pPr marL="1031875" defTabSz="895350">
                <a:defRPr sz="2400">
                  <a:solidFill>
                    <a:schemeClr val="tx1"/>
                  </a:solidFill>
                  <a:latin typeface="Arial" charset="0"/>
                </a:defRPr>
              </a:lvl2pPr>
              <a:lvl3pPr marL="1217613" defTabSz="895350">
                <a:defRPr sz="2400">
                  <a:solidFill>
                    <a:schemeClr val="tx1"/>
                  </a:solidFill>
                  <a:latin typeface="Arial" charset="0"/>
                </a:defRPr>
              </a:lvl3pPr>
              <a:lvl4pPr marL="1404938"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eaLnBrk="1" hangingPunct="1">
                <a:defRPr/>
              </a:pPr>
              <a:r>
                <a:rPr lang="en-US" sz="1020" dirty="0">
                  <a:solidFill>
                    <a:srgbClr val="1F1F1F"/>
                  </a:solidFill>
                  <a:latin typeface="Arial"/>
                  <a:ea typeface="+mn-ea"/>
                </a:rPr>
                <a:t>1 Footnote</a:t>
              </a:r>
            </a:p>
          </p:txBody>
        </p:sp>
        <p:sp>
          <p:nvSpPr>
            <p:cNvPr id="14" name="McK 5. Source">
              <a:extLst>
                <a:ext uri="{FF2B5EF4-FFF2-40B4-BE49-F238E27FC236}">
                  <a16:creationId xmlns:a16="http://schemas.microsoft.com/office/drawing/2014/main" id="{C0419042-11D8-444F-BC6C-BBB69FF1A6DD}"/>
                </a:ext>
              </a:extLst>
            </p:cNvPr>
            <p:cNvSpPr>
              <a:spLocks noChangeArrowheads="1"/>
            </p:cNvSpPr>
            <p:nvPr/>
          </p:nvSpPr>
          <p:spPr bwMode="auto">
            <a:xfrm>
              <a:off x="171451" y="6430965"/>
              <a:ext cx="8257972" cy="157438"/>
            </a:xfrm>
            <a:prstGeom prst="rect">
              <a:avLst/>
            </a:prstGeom>
            <a:noFill/>
            <a:ln>
              <a:noFill/>
            </a:ln>
            <a:effectLst/>
          </p:spPr>
          <p:txBody>
            <a:bodyPr lIns="0" tIns="0" rIns="0" bIns="0" anchor="ctr">
              <a:spAutoFit/>
            </a:bodyPr>
            <a:lstStyle/>
            <a:p>
              <a:pPr marL="621910" indent="-621910" defTabSz="913429" eaLnBrk="1" hangingPunct="1">
                <a:tabLst>
                  <a:tab pos="625148" algn="l"/>
                </a:tabLst>
                <a:defRPr/>
              </a:pPr>
              <a:r>
                <a:rPr lang="en-US" sz="1020" dirty="0">
                  <a:solidFill>
                    <a:srgbClr val="1F1F1F"/>
                  </a:solidFill>
                  <a:latin typeface="+mn-lt"/>
                  <a:ea typeface="+mn-ea"/>
                </a:rPr>
                <a:t>SOURCE: Source</a:t>
              </a:r>
            </a:p>
          </p:txBody>
        </p:sp>
      </p:grpSp>
      <p:grpSp>
        <p:nvGrpSpPr>
          <p:cNvPr id="1034" name="ACET" hidden="1">
            <a:extLst>
              <a:ext uri="{FF2B5EF4-FFF2-40B4-BE49-F238E27FC236}">
                <a16:creationId xmlns:a16="http://schemas.microsoft.com/office/drawing/2014/main" id="{41F5EA41-FD83-4E88-8648-AD91EDF285F2}"/>
              </a:ext>
            </a:extLst>
          </p:cNvPr>
          <p:cNvGrpSpPr>
            <a:grpSpLocks/>
          </p:cNvGrpSpPr>
          <p:nvPr/>
        </p:nvGrpSpPr>
        <p:grpSpPr bwMode="auto">
          <a:xfrm>
            <a:off x="1976438" y="2314575"/>
            <a:ext cx="5853112" cy="531813"/>
            <a:chOff x="915" y="702"/>
            <a:chExt cx="2686" cy="328"/>
          </a:xfrm>
        </p:grpSpPr>
        <p:cxnSp>
          <p:nvCxnSpPr>
            <p:cNvPr id="1076" name="AutoShape 249">
              <a:extLst>
                <a:ext uri="{FF2B5EF4-FFF2-40B4-BE49-F238E27FC236}">
                  <a16:creationId xmlns:a16="http://schemas.microsoft.com/office/drawing/2014/main" id="{D9D2F8DC-0E23-46BD-A468-01BAAA12B8B9}"/>
                </a:ext>
              </a:extLst>
            </p:cNvPr>
            <p:cNvCxnSpPr>
              <a:cxnSpLocks noChangeShapeType="1"/>
              <a:stCxn id="17" idx="4"/>
              <a:endCxn id="17" idx="6"/>
            </p:cNvCxnSpPr>
            <p:nvPr/>
          </p:nvCxnSpPr>
          <p:spPr bwMode="auto">
            <a:xfrm>
              <a:off x="915" y="1030"/>
              <a:ext cx="2686" cy="0"/>
            </a:xfrm>
            <a:prstGeom prst="straightConnector1">
              <a:avLst/>
            </a:prstGeom>
            <a:noFill/>
            <a:ln w="9525">
              <a:solidFill>
                <a:srgbClr val="80808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17" name="AutoShape 250">
              <a:extLst>
                <a:ext uri="{FF2B5EF4-FFF2-40B4-BE49-F238E27FC236}">
                  <a16:creationId xmlns:a16="http://schemas.microsoft.com/office/drawing/2014/main" id="{EF42AF04-DC54-4D53-9183-66E95234ABDD}"/>
                </a:ext>
              </a:extLst>
            </p:cNvPr>
            <p:cNvSpPr>
              <a:spLocks noChangeArrowheads="1"/>
            </p:cNvSpPr>
            <p:nvPr/>
          </p:nvSpPr>
          <p:spPr bwMode="auto">
            <a:xfrm>
              <a:off x="915" y="702"/>
              <a:ext cx="2686" cy="328"/>
            </a:xfrm>
            <a:prstGeom prst="leftRightArrow">
              <a:avLst>
                <a:gd name="adj1" fmla="val 100000"/>
                <a:gd name="adj2" fmla="val 0"/>
              </a:avLst>
            </a:prstGeom>
            <a:noFill/>
            <a:ln>
              <a:noFill/>
            </a:ln>
            <a:effectLst/>
          </p:spPr>
          <p:txBody>
            <a:bodyPr lIns="0" tIns="0" rIns="0" bIns="18288" anchor="b">
              <a:spAutoFit/>
            </a:bodyPr>
            <a:lstStyle/>
            <a:p>
              <a:pPr defTabSz="457200" eaLnBrk="1" hangingPunct="1">
                <a:defRPr/>
              </a:pPr>
              <a:r>
                <a:rPr lang="en-US" sz="1631" b="1" dirty="0">
                  <a:solidFill>
                    <a:srgbClr val="1F1F1F"/>
                  </a:solidFill>
                  <a:latin typeface="+mn-lt"/>
                  <a:ea typeface="+mn-ea"/>
                </a:rPr>
                <a:t>Title</a:t>
              </a:r>
            </a:p>
            <a:p>
              <a:pPr defTabSz="457200" eaLnBrk="1" hangingPunct="1">
                <a:defRPr/>
              </a:pPr>
              <a:r>
                <a:rPr lang="en-US" sz="1631" dirty="0">
                  <a:solidFill>
                    <a:srgbClr val="808080"/>
                  </a:solidFill>
                  <a:latin typeface="+mn-lt"/>
                  <a:ea typeface="+mn-ea"/>
                </a:rPr>
                <a:t>Unit of measure</a:t>
              </a:r>
            </a:p>
          </p:txBody>
        </p:sp>
      </p:grpSp>
      <p:grpSp>
        <p:nvGrpSpPr>
          <p:cNvPr id="1035" name="LegendBoxes" hidden="1">
            <a:extLst>
              <a:ext uri="{FF2B5EF4-FFF2-40B4-BE49-F238E27FC236}">
                <a16:creationId xmlns:a16="http://schemas.microsoft.com/office/drawing/2014/main" id="{3D0D4EB7-5AC2-4453-A1DF-00711293F6CA}"/>
              </a:ext>
            </a:extLst>
          </p:cNvPr>
          <p:cNvGrpSpPr>
            <a:grpSpLocks/>
          </p:cNvGrpSpPr>
          <p:nvPr/>
        </p:nvGrpSpPr>
        <p:grpSpPr bwMode="auto">
          <a:xfrm>
            <a:off x="10920413" y="292100"/>
            <a:ext cx="863600" cy="1017588"/>
            <a:chOff x="4936" y="176"/>
            <a:chExt cx="400" cy="628"/>
          </a:xfrm>
        </p:grpSpPr>
        <p:sp>
          <p:nvSpPr>
            <p:cNvPr id="22" name="Legend1">
              <a:extLst>
                <a:ext uri="{FF2B5EF4-FFF2-40B4-BE49-F238E27FC236}">
                  <a16:creationId xmlns:a16="http://schemas.microsoft.com/office/drawing/2014/main" id="{2096F6B1-8527-469C-9E24-08AA22187849}"/>
                </a:ext>
              </a:extLst>
            </p:cNvPr>
            <p:cNvSpPr>
              <a:spLocks noChangeArrowheads="1"/>
            </p:cNvSpPr>
            <p:nvPr/>
          </p:nvSpPr>
          <p:spPr bwMode="auto">
            <a:xfrm>
              <a:off x="5096" y="176"/>
              <a:ext cx="240" cy="116"/>
            </a:xfrm>
            <a:prstGeom prst="rect">
              <a:avLst/>
            </a:prstGeom>
            <a:noFill/>
            <a:ln>
              <a:noFill/>
            </a:ln>
            <a:effectLst/>
          </p:spPr>
          <p:txBody>
            <a:bodyPr wrap="none" lIns="0" tIns="0" rIns="0" bIns="0">
              <a:spAutoFit/>
            </a:bodyPr>
            <a:lstStyle/>
            <a:p>
              <a:pPr defTabSz="913429" eaLnBrk="1" hangingPunct="1">
                <a:buClr>
                  <a:srgbClr val="339966"/>
                </a:buClr>
                <a:defRPr/>
              </a:pPr>
              <a:r>
                <a:rPr lang="en-US" sz="1224" dirty="0">
                  <a:solidFill>
                    <a:srgbClr val="1F1F1F"/>
                  </a:solidFill>
                  <a:latin typeface="+mn-lt"/>
                  <a:ea typeface="+mn-ea"/>
                </a:rPr>
                <a:t>Legend</a:t>
              </a:r>
            </a:p>
          </p:txBody>
        </p:sp>
        <p:sp>
          <p:nvSpPr>
            <p:cNvPr id="23" name="LegendRectangle1">
              <a:extLst>
                <a:ext uri="{FF2B5EF4-FFF2-40B4-BE49-F238E27FC236}">
                  <a16:creationId xmlns:a16="http://schemas.microsoft.com/office/drawing/2014/main" id="{72E62D1C-0290-479C-88CA-068B93241F3E}"/>
                </a:ext>
              </a:extLst>
            </p:cNvPr>
            <p:cNvSpPr>
              <a:spLocks noChangeArrowheads="1"/>
            </p:cNvSpPr>
            <p:nvPr/>
          </p:nvSpPr>
          <p:spPr bwMode="auto">
            <a:xfrm>
              <a:off x="4936" y="183"/>
              <a:ext cx="104" cy="101"/>
            </a:xfrm>
            <a:prstGeom prst="rect">
              <a:avLst/>
            </a:prstGeom>
            <a:solidFill>
              <a:schemeClr val="accent1"/>
            </a:solidFill>
            <a:ln w="9525">
              <a:solidFill>
                <a:srgbClr val="808080"/>
              </a:solidFill>
              <a:miter lim="800000"/>
              <a:headEnd/>
              <a:tailEnd/>
            </a:ln>
            <a:effectLst/>
          </p:spPr>
          <p:txBody>
            <a:bodyPr wrap="none" anchor="ctr"/>
            <a:lstStyle/>
            <a:p>
              <a:pPr defTabSz="457200" eaLnBrk="1" hangingPunct="1">
                <a:defRPr/>
              </a:pPr>
              <a:endParaRPr lang="en-US" sz="1631" dirty="0">
                <a:solidFill>
                  <a:srgbClr val="1F1F1F"/>
                </a:solidFill>
                <a:latin typeface="+mn-lt"/>
                <a:ea typeface="+mn-ea"/>
              </a:endParaRPr>
            </a:p>
          </p:txBody>
        </p:sp>
        <p:sp>
          <p:nvSpPr>
            <p:cNvPr id="24" name="Legend2">
              <a:extLst>
                <a:ext uri="{FF2B5EF4-FFF2-40B4-BE49-F238E27FC236}">
                  <a16:creationId xmlns:a16="http://schemas.microsoft.com/office/drawing/2014/main" id="{9D56B1C4-689C-421E-801D-E8472BC8F913}"/>
                </a:ext>
              </a:extLst>
            </p:cNvPr>
            <p:cNvSpPr>
              <a:spLocks noChangeArrowheads="1"/>
            </p:cNvSpPr>
            <p:nvPr/>
          </p:nvSpPr>
          <p:spPr bwMode="auto">
            <a:xfrm>
              <a:off x="5096" y="346"/>
              <a:ext cx="240" cy="116"/>
            </a:xfrm>
            <a:prstGeom prst="rect">
              <a:avLst/>
            </a:prstGeom>
            <a:noFill/>
            <a:ln>
              <a:noFill/>
            </a:ln>
            <a:effectLst/>
          </p:spPr>
          <p:txBody>
            <a:bodyPr wrap="none" lIns="0" tIns="0" rIns="0" bIns="0">
              <a:spAutoFit/>
            </a:bodyPr>
            <a:lstStyle/>
            <a:p>
              <a:pPr defTabSz="913429" eaLnBrk="1" hangingPunct="1">
                <a:buClr>
                  <a:srgbClr val="339966"/>
                </a:buClr>
                <a:defRPr/>
              </a:pPr>
              <a:r>
                <a:rPr lang="en-US" sz="1224" dirty="0">
                  <a:solidFill>
                    <a:srgbClr val="1F1F1F"/>
                  </a:solidFill>
                  <a:latin typeface="+mn-lt"/>
                  <a:ea typeface="+mn-ea"/>
                </a:rPr>
                <a:t>Legend</a:t>
              </a:r>
            </a:p>
          </p:txBody>
        </p:sp>
        <p:sp>
          <p:nvSpPr>
            <p:cNvPr id="25" name="LegendRectangle2">
              <a:extLst>
                <a:ext uri="{FF2B5EF4-FFF2-40B4-BE49-F238E27FC236}">
                  <a16:creationId xmlns:a16="http://schemas.microsoft.com/office/drawing/2014/main" id="{AB1A1B62-9336-4D18-BB05-8BB6BC20AED8}"/>
                </a:ext>
              </a:extLst>
            </p:cNvPr>
            <p:cNvSpPr>
              <a:spLocks noChangeArrowheads="1"/>
            </p:cNvSpPr>
            <p:nvPr/>
          </p:nvSpPr>
          <p:spPr bwMode="auto">
            <a:xfrm>
              <a:off x="4936" y="353"/>
              <a:ext cx="104" cy="101"/>
            </a:xfrm>
            <a:prstGeom prst="rect">
              <a:avLst/>
            </a:prstGeom>
            <a:solidFill>
              <a:schemeClr val="accent2"/>
            </a:solidFill>
            <a:ln w="9525">
              <a:solidFill>
                <a:srgbClr val="808080"/>
              </a:solidFill>
              <a:miter lim="800000"/>
              <a:headEnd/>
              <a:tailEnd/>
            </a:ln>
            <a:effectLst/>
          </p:spPr>
          <p:txBody>
            <a:bodyPr wrap="none" anchor="ctr"/>
            <a:lstStyle/>
            <a:p>
              <a:pPr defTabSz="457200" eaLnBrk="1" hangingPunct="1">
                <a:defRPr/>
              </a:pPr>
              <a:endParaRPr lang="en-US" sz="1631" dirty="0">
                <a:solidFill>
                  <a:srgbClr val="1F1F1F"/>
                </a:solidFill>
                <a:latin typeface="+mn-lt"/>
                <a:ea typeface="+mn-ea"/>
              </a:endParaRPr>
            </a:p>
          </p:txBody>
        </p:sp>
        <p:sp>
          <p:nvSpPr>
            <p:cNvPr id="26" name="Legend3">
              <a:extLst>
                <a:ext uri="{FF2B5EF4-FFF2-40B4-BE49-F238E27FC236}">
                  <a16:creationId xmlns:a16="http://schemas.microsoft.com/office/drawing/2014/main" id="{72A727E0-5479-4CA4-AEDB-7B0F8B70BA7B}"/>
                </a:ext>
              </a:extLst>
            </p:cNvPr>
            <p:cNvSpPr>
              <a:spLocks noChangeArrowheads="1"/>
            </p:cNvSpPr>
            <p:nvPr/>
          </p:nvSpPr>
          <p:spPr bwMode="auto">
            <a:xfrm>
              <a:off x="5096" y="517"/>
              <a:ext cx="240" cy="116"/>
            </a:xfrm>
            <a:prstGeom prst="rect">
              <a:avLst/>
            </a:prstGeom>
            <a:noFill/>
            <a:ln>
              <a:noFill/>
            </a:ln>
            <a:effectLst/>
          </p:spPr>
          <p:txBody>
            <a:bodyPr wrap="none" lIns="0" tIns="0" rIns="0" bIns="0">
              <a:spAutoFit/>
            </a:bodyPr>
            <a:lstStyle/>
            <a:p>
              <a:pPr defTabSz="913429" eaLnBrk="1" hangingPunct="1">
                <a:buClr>
                  <a:srgbClr val="339966"/>
                </a:buClr>
                <a:defRPr/>
              </a:pPr>
              <a:r>
                <a:rPr lang="en-US" sz="1224" dirty="0">
                  <a:solidFill>
                    <a:srgbClr val="1F1F1F"/>
                  </a:solidFill>
                  <a:latin typeface="+mn-lt"/>
                  <a:ea typeface="+mn-ea"/>
                </a:rPr>
                <a:t>Legend</a:t>
              </a:r>
            </a:p>
          </p:txBody>
        </p:sp>
        <p:sp>
          <p:nvSpPr>
            <p:cNvPr id="27" name="LegendRectangle3">
              <a:extLst>
                <a:ext uri="{FF2B5EF4-FFF2-40B4-BE49-F238E27FC236}">
                  <a16:creationId xmlns:a16="http://schemas.microsoft.com/office/drawing/2014/main" id="{873AB484-E06B-4BA1-A4C3-AC67B45ACA2B}"/>
                </a:ext>
              </a:extLst>
            </p:cNvPr>
            <p:cNvSpPr>
              <a:spLocks noChangeArrowheads="1"/>
            </p:cNvSpPr>
            <p:nvPr/>
          </p:nvSpPr>
          <p:spPr bwMode="auto">
            <a:xfrm>
              <a:off x="4936" y="524"/>
              <a:ext cx="104" cy="101"/>
            </a:xfrm>
            <a:prstGeom prst="rect">
              <a:avLst/>
            </a:prstGeom>
            <a:solidFill>
              <a:schemeClr val="hlink"/>
            </a:solidFill>
            <a:ln w="9525">
              <a:solidFill>
                <a:srgbClr val="808080"/>
              </a:solidFill>
              <a:miter lim="800000"/>
              <a:headEnd/>
              <a:tailEnd/>
            </a:ln>
            <a:effectLst/>
          </p:spPr>
          <p:txBody>
            <a:bodyPr wrap="none" anchor="ctr"/>
            <a:lstStyle/>
            <a:p>
              <a:pPr defTabSz="457200" eaLnBrk="1" hangingPunct="1">
                <a:defRPr/>
              </a:pPr>
              <a:endParaRPr lang="en-US" sz="1631" dirty="0">
                <a:solidFill>
                  <a:srgbClr val="1F1F1F"/>
                </a:solidFill>
                <a:latin typeface="+mn-lt"/>
                <a:ea typeface="+mn-ea"/>
              </a:endParaRPr>
            </a:p>
          </p:txBody>
        </p:sp>
        <p:sp>
          <p:nvSpPr>
            <p:cNvPr id="28" name="Legend4">
              <a:extLst>
                <a:ext uri="{FF2B5EF4-FFF2-40B4-BE49-F238E27FC236}">
                  <a16:creationId xmlns:a16="http://schemas.microsoft.com/office/drawing/2014/main" id="{1BDCC1BE-FA2D-433D-9D3A-95C59B9CECCA}"/>
                </a:ext>
              </a:extLst>
            </p:cNvPr>
            <p:cNvSpPr>
              <a:spLocks noChangeArrowheads="1"/>
            </p:cNvSpPr>
            <p:nvPr/>
          </p:nvSpPr>
          <p:spPr bwMode="auto">
            <a:xfrm>
              <a:off x="5096" y="688"/>
              <a:ext cx="240" cy="116"/>
            </a:xfrm>
            <a:prstGeom prst="rect">
              <a:avLst/>
            </a:prstGeom>
            <a:noFill/>
            <a:ln>
              <a:noFill/>
            </a:ln>
            <a:effectLst/>
          </p:spPr>
          <p:txBody>
            <a:bodyPr wrap="none" lIns="0" tIns="0" rIns="0" bIns="0">
              <a:spAutoFit/>
            </a:bodyPr>
            <a:lstStyle/>
            <a:p>
              <a:pPr defTabSz="913429" eaLnBrk="1" hangingPunct="1">
                <a:buClr>
                  <a:srgbClr val="339966"/>
                </a:buClr>
                <a:defRPr/>
              </a:pPr>
              <a:r>
                <a:rPr lang="en-US" sz="1224" dirty="0">
                  <a:solidFill>
                    <a:srgbClr val="1F1F1F"/>
                  </a:solidFill>
                  <a:latin typeface="+mn-lt"/>
                  <a:ea typeface="+mn-ea"/>
                </a:rPr>
                <a:t>Legend</a:t>
              </a:r>
            </a:p>
          </p:txBody>
        </p:sp>
        <p:sp>
          <p:nvSpPr>
            <p:cNvPr id="29" name="LegendRectangle4">
              <a:extLst>
                <a:ext uri="{FF2B5EF4-FFF2-40B4-BE49-F238E27FC236}">
                  <a16:creationId xmlns:a16="http://schemas.microsoft.com/office/drawing/2014/main" id="{A67BBC59-4D83-4D94-B5FB-99005947B493}"/>
                </a:ext>
              </a:extLst>
            </p:cNvPr>
            <p:cNvSpPr>
              <a:spLocks noChangeArrowheads="1"/>
            </p:cNvSpPr>
            <p:nvPr/>
          </p:nvSpPr>
          <p:spPr bwMode="auto">
            <a:xfrm>
              <a:off x="4936" y="695"/>
              <a:ext cx="104" cy="101"/>
            </a:xfrm>
            <a:prstGeom prst="rect">
              <a:avLst/>
            </a:prstGeom>
            <a:solidFill>
              <a:schemeClr val="folHlink"/>
            </a:solidFill>
            <a:ln w="9525">
              <a:solidFill>
                <a:srgbClr val="808080"/>
              </a:solidFill>
              <a:miter lim="800000"/>
              <a:headEnd/>
              <a:tailEnd/>
            </a:ln>
            <a:effectLst/>
          </p:spPr>
          <p:txBody>
            <a:bodyPr wrap="none" anchor="ctr"/>
            <a:lstStyle/>
            <a:p>
              <a:pPr defTabSz="457200" eaLnBrk="1" hangingPunct="1">
                <a:defRPr/>
              </a:pPr>
              <a:endParaRPr lang="en-US" sz="1631" dirty="0">
                <a:solidFill>
                  <a:srgbClr val="1F1F1F"/>
                </a:solidFill>
                <a:latin typeface="+mn-lt"/>
                <a:ea typeface="+mn-ea"/>
              </a:endParaRPr>
            </a:p>
          </p:txBody>
        </p:sp>
      </p:grpSp>
      <p:grpSp>
        <p:nvGrpSpPr>
          <p:cNvPr id="1036" name="LegendLines" hidden="1">
            <a:extLst>
              <a:ext uri="{FF2B5EF4-FFF2-40B4-BE49-F238E27FC236}">
                <a16:creationId xmlns:a16="http://schemas.microsoft.com/office/drawing/2014/main" id="{846A40E7-CED1-4214-94C8-4F7F1B6215F1}"/>
              </a:ext>
            </a:extLst>
          </p:cNvPr>
          <p:cNvGrpSpPr>
            <a:grpSpLocks/>
          </p:cNvGrpSpPr>
          <p:nvPr/>
        </p:nvGrpSpPr>
        <p:grpSpPr bwMode="auto">
          <a:xfrm>
            <a:off x="10501313" y="292100"/>
            <a:ext cx="1282700" cy="746125"/>
            <a:chOff x="4750" y="176"/>
            <a:chExt cx="594" cy="460"/>
          </a:xfrm>
        </p:grpSpPr>
        <p:sp>
          <p:nvSpPr>
            <p:cNvPr id="31" name="LineLegend1">
              <a:extLst>
                <a:ext uri="{FF2B5EF4-FFF2-40B4-BE49-F238E27FC236}">
                  <a16:creationId xmlns:a16="http://schemas.microsoft.com/office/drawing/2014/main" id="{4F3F244F-A690-4392-BE7E-1C80F8833DA0}"/>
                </a:ext>
              </a:extLst>
            </p:cNvPr>
            <p:cNvSpPr>
              <a:spLocks noChangeShapeType="1"/>
            </p:cNvSpPr>
            <p:nvPr/>
          </p:nvSpPr>
          <p:spPr bwMode="auto">
            <a:xfrm>
              <a:off x="4750" y="233"/>
              <a:ext cx="288" cy="0"/>
            </a:xfrm>
            <a:prstGeom prst="line">
              <a:avLst/>
            </a:prstGeom>
            <a:noFill/>
            <a:ln w="28575">
              <a:solidFill>
                <a:schemeClr val="accent3"/>
              </a:solidFill>
              <a:round/>
              <a:headEnd/>
              <a:tailEnd/>
            </a:ln>
            <a:effectLst/>
          </p:spPr>
          <p:txBody>
            <a:bodyPr/>
            <a:lstStyle/>
            <a:p>
              <a:pPr defTabSz="457200" eaLnBrk="1" hangingPunct="1">
                <a:defRPr/>
              </a:pPr>
              <a:endParaRPr lang="en-US" sz="1631" dirty="0">
                <a:solidFill>
                  <a:srgbClr val="1F1F1F"/>
                </a:solidFill>
                <a:latin typeface="+mn-lt"/>
                <a:ea typeface="+mn-ea"/>
              </a:endParaRPr>
            </a:p>
          </p:txBody>
        </p:sp>
        <p:sp>
          <p:nvSpPr>
            <p:cNvPr id="32" name="LineLegend2">
              <a:extLst>
                <a:ext uri="{FF2B5EF4-FFF2-40B4-BE49-F238E27FC236}">
                  <a16:creationId xmlns:a16="http://schemas.microsoft.com/office/drawing/2014/main" id="{AB19AF65-B4AE-4565-A2AD-E531CAEAD072}"/>
                </a:ext>
              </a:extLst>
            </p:cNvPr>
            <p:cNvSpPr>
              <a:spLocks noChangeShapeType="1"/>
            </p:cNvSpPr>
            <p:nvPr/>
          </p:nvSpPr>
          <p:spPr bwMode="auto">
            <a:xfrm>
              <a:off x="4750" y="402"/>
              <a:ext cx="288" cy="0"/>
            </a:xfrm>
            <a:prstGeom prst="line">
              <a:avLst/>
            </a:prstGeom>
            <a:noFill/>
            <a:ln w="28575">
              <a:solidFill>
                <a:schemeClr val="accent3"/>
              </a:solidFill>
              <a:prstDash val="dash"/>
              <a:round/>
              <a:headEnd/>
              <a:tailEnd/>
            </a:ln>
            <a:effectLst/>
          </p:spPr>
          <p:txBody>
            <a:bodyPr/>
            <a:lstStyle/>
            <a:p>
              <a:pPr defTabSz="457200" eaLnBrk="1" hangingPunct="1">
                <a:defRPr/>
              </a:pPr>
              <a:endParaRPr lang="en-US" sz="1631" dirty="0">
                <a:solidFill>
                  <a:srgbClr val="1F1F1F"/>
                </a:solidFill>
                <a:latin typeface="+mn-lt"/>
                <a:ea typeface="+mn-ea"/>
              </a:endParaRPr>
            </a:p>
          </p:txBody>
        </p:sp>
        <p:sp>
          <p:nvSpPr>
            <p:cNvPr id="33" name="LineLegend3">
              <a:extLst>
                <a:ext uri="{FF2B5EF4-FFF2-40B4-BE49-F238E27FC236}">
                  <a16:creationId xmlns:a16="http://schemas.microsoft.com/office/drawing/2014/main" id="{62728C15-20C2-4B91-9443-391D95C2879B}"/>
                </a:ext>
              </a:extLst>
            </p:cNvPr>
            <p:cNvSpPr>
              <a:spLocks noChangeShapeType="1"/>
            </p:cNvSpPr>
            <p:nvPr/>
          </p:nvSpPr>
          <p:spPr bwMode="auto">
            <a:xfrm>
              <a:off x="4750" y="577"/>
              <a:ext cx="288" cy="0"/>
            </a:xfrm>
            <a:prstGeom prst="line">
              <a:avLst/>
            </a:prstGeom>
            <a:noFill/>
            <a:ln w="28575">
              <a:solidFill>
                <a:schemeClr val="accent3"/>
              </a:solidFill>
              <a:prstDash val="sysDot"/>
              <a:round/>
              <a:headEnd/>
              <a:tailEnd/>
            </a:ln>
            <a:effectLst/>
          </p:spPr>
          <p:txBody>
            <a:bodyPr/>
            <a:lstStyle/>
            <a:p>
              <a:pPr defTabSz="457200" eaLnBrk="1" hangingPunct="1">
                <a:defRPr/>
              </a:pPr>
              <a:endParaRPr lang="en-US" sz="1631" dirty="0">
                <a:solidFill>
                  <a:srgbClr val="1F1F1F"/>
                </a:solidFill>
                <a:latin typeface="+mn-lt"/>
                <a:ea typeface="+mn-ea"/>
              </a:endParaRPr>
            </a:p>
          </p:txBody>
        </p:sp>
        <p:sp>
          <p:nvSpPr>
            <p:cNvPr id="34" name="Legend1">
              <a:extLst>
                <a:ext uri="{FF2B5EF4-FFF2-40B4-BE49-F238E27FC236}">
                  <a16:creationId xmlns:a16="http://schemas.microsoft.com/office/drawing/2014/main" id="{08A1C664-D34F-4556-BCD2-C43D5CCD05FE}"/>
                </a:ext>
              </a:extLst>
            </p:cNvPr>
            <p:cNvSpPr>
              <a:spLocks noChangeArrowheads="1"/>
            </p:cNvSpPr>
            <p:nvPr/>
          </p:nvSpPr>
          <p:spPr bwMode="auto">
            <a:xfrm>
              <a:off x="5104" y="176"/>
              <a:ext cx="240" cy="116"/>
            </a:xfrm>
            <a:prstGeom prst="rect">
              <a:avLst/>
            </a:prstGeom>
            <a:noFill/>
            <a:ln>
              <a:noFill/>
            </a:ln>
            <a:effectLst/>
          </p:spPr>
          <p:txBody>
            <a:bodyPr wrap="none" lIns="0" tIns="0" rIns="0" bIns="0">
              <a:spAutoFit/>
            </a:bodyPr>
            <a:lstStyle/>
            <a:p>
              <a:pPr defTabSz="913429" eaLnBrk="1" hangingPunct="1">
                <a:buClr>
                  <a:srgbClr val="339966"/>
                </a:buClr>
                <a:defRPr/>
              </a:pPr>
              <a:r>
                <a:rPr lang="en-US" sz="1224" dirty="0">
                  <a:solidFill>
                    <a:srgbClr val="1F1F1F"/>
                  </a:solidFill>
                  <a:latin typeface="+mn-lt"/>
                  <a:ea typeface="+mn-ea"/>
                </a:rPr>
                <a:t>Legend</a:t>
              </a:r>
            </a:p>
          </p:txBody>
        </p:sp>
        <p:sp>
          <p:nvSpPr>
            <p:cNvPr id="35" name="Legend2">
              <a:extLst>
                <a:ext uri="{FF2B5EF4-FFF2-40B4-BE49-F238E27FC236}">
                  <a16:creationId xmlns:a16="http://schemas.microsoft.com/office/drawing/2014/main" id="{E6DCF170-832C-475E-AA09-15175AB7CDED}"/>
                </a:ext>
              </a:extLst>
            </p:cNvPr>
            <p:cNvSpPr>
              <a:spLocks noChangeArrowheads="1"/>
            </p:cNvSpPr>
            <p:nvPr/>
          </p:nvSpPr>
          <p:spPr bwMode="auto">
            <a:xfrm>
              <a:off x="5104" y="344"/>
              <a:ext cx="240" cy="115"/>
            </a:xfrm>
            <a:prstGeom prst="rect">
              <a:avLst/>
            </a:prstGeom>
            <a:noFill/>
            <a:ln>
              <a:noFill/>
            </a:ln>
            <a:effectLst/>
          </p:spPr>
          <p:txBody>
            <a:bodyPr wrap="none" lIns="0" tIns="0" rIns="0" bIns="0">
              <a:spAutoFit/>
            </a:bodyPr>
            <a:lstStyle/>
            <a:p>
              <a:pPr defTabSz="913429" eaLnBrk="1" hangingPunct="1">
                <a:buClr>
                  <a:srgbClr val="339966"/>
                </a:buClr>
                <a:defRPr/>
              </a:pPr>
              <a:r>
                <a:rPr lang="en-US" sz="1224" dirty="0">
                  <a:solidFill>
                    <a:srgbClr val="1F1F1F"/>
                  </a:solidFill>
                  <a:latin typeface="+mn-lt"/>
                  <a:ea typeface="+mn-ea"/>
                </a:rPr>
                <a:t>Legend</a:t>
              </a:r>
            </a:p>
          </p:txBody>
        </p:sp>
        <p:sp>
          <p:nvSpPr>
            <p:cNvPr id="36" name="Legend3">
              <a:extLst>
                <a:ext uri="{FF2B5EF4-FFF2-40B4-BE49-F238E27FC236}">
                  <a16:creationId xmlns:a16="http://schemas.microsoft.com/office/drawing/2014/main" id="{0A9702AD-F051-4730-8979-D977E32AD626}"/>
                </a:ext>
              </a:extLst>
            </p:cNvPr>
            <p:cNvSpPr>
              <a:spLocks noChangeArrowheads="1"/>
            </p:cNvSpPr>
            <p:nvPr/>
          </p:nvSpPr>
          <p:spPr bwMode="auto">
            <a:xfrm>
              <a:off x="5104" y="520"/>
              <a:ext cx="240" cy="116"/>
            </a:xfrm>
            <a:prstGeom prst="rect">
              <a:avLst/>
            </a:prstGeom>
            <a:noFill/>
            <a:ln>
              <a:noFill/>
            </a:ln>
            <a:effectLst/>
          </p:spPr>
          <p:txBody>
            <a:bodyPr wrap="none" lIns="0" tIns="0" rIns="0" bIns="0">
              <a:spAutoFit/>
            </a:bodyPr>
            <a:lstStyle/>
            <a:p>
              <a:pPr defTabSz="913429" eaLnBrk="1" hangingPunct="1">
                <a:buClr>
                  <a:srgbClr val="339966"/>
                </a:buClr>
                <a:defRPr/>
              </a:pPr>
              <a:r>
                <a:rPr lang="en-US" sz="1224" dirty="0">
                  <a:solidFill>
                    <a:srgbClr val="1F1F1F"/>
                  </a:solidFill>
                  <a:latin typeface="+mn-lt"/>
                  <a:ea typeface="+mn-ea"/>
                </a:rPr>
                <a:t>Legend</a:t>
              </a:r>
            </a:p>
          </p:txBody>
        </p:sp>
      </p:grpSp>
      <p:grpSp>
        <p:nvGrpSpPr>
          <p:cNvPr id="1037" name="McKSticker" hidden="1">
            <a:extLst>
              <a:ext uri="{FF2B5EF4-FFF2-40B4-BE49-F238E27FC236}">
                <a16:creationId xmlns:a16="http://schemas.microsoft.com/office/drawing/2014/main" id="{22935F7C-63D3-45BB-AD2D-1F205CEED4C2}"/>
              </a:ext>
            </a:extLst>
          </p:cNvPr>
          <p:cNvGrpSpPr>
            <a:grpSpLocks/>
          </p:cNvGrpSpPr>
          <p:nvPr/>
        </p:nvGrpSpPr>
        <p:grpSpPr bwMode="auto">
          <a:xfrm>
            <a:off x="10871200" y="292100"/>
            <a:ext cx="1087438" cy="215900"/>
            <a:chOff x="7941310" y="285750"/>
            <a:chExt cx="799465" cy="211783"/>
          </a:xfrm>
        </p:grpSpPr>
        <p:sp>
          <p:nvSpPr>
            <p:cNvPr id="38" name="StickerRectangle">
              <a:extLst>
                <a:ext uri="{FF2B5EF4-FFF2-40B4-BE49-F238E27FC236}">
                  <a16:creationId xmlns:a16="http://schemas.microsoft.com/office/drawing/2014/main" id="{08300169-0D25-4C99-A498-1D825BC612F6}"/>
                </a:ext>
              </a:extLst>
            </p:cNvPr>
            <p:cNvSpPr>
              <a:spLocks noChangeArrowheads="1"/>
            </p:cNvSpPr>
            <p:nvPr/>
          </p:nvSpPr>
          <p:spPr bwMode="auto">
            <a:xfrm>
              <a:off x="7941310" y="285750"/>
              <a:ext cx="799465" cy="211783"/>
            </a:xfrm>
            <a:prstGeom prst="leftRightArrow">
              <a:avLst>
                <a:gd name="adj1" fmla="val 100000"/>
                <a:gd name="adj2" fmla="val 0"/>
              </a:avLst>
            </a:prstGeom>
            <a:noFill/>
            <a:ln>
              <a:noFill/>
            </a:ln>
            <a:effectLst/>
          </p:spPr>
          <p:txBody>
            <a:bodyPr wrap="none" lIns="27432" tIns="0" rIns="0" bIns="27432">
              <a:spAutoFit/>
            </a:bodyPr>
            <a:lstStyle/>
            <a:p>
              <a:pPr algn="r" defTabSz="913429" eaLnBrk="1" hangingPunct="1">
                <a:buClr>
                  <a:srgbClr val="339966"/>
                </a:buClr>
                <a:defRPr/>
              </a:pPr>
              <a:r>
                <a:rPr lang="en-US" sz="1224" dirty="0">
                  <a:solidFill>
                    <a:srgbClr val="808080"/>
                  </a:solidFill>
                  <a:latin typeface="+mn-lt"/>
                  <a:ea typeface="+mn-ea"/>
                </a:rPr>
                <a:t>PRELIMINARY</a:t>
              </a:r>
            </a:p>
          </p:txBody>
        </p:sp>
        <p:cxnSp>
          <p:nvCxnSpPr>
            <p:cNvPr id="1060" name="AutoShape 31">
              <a:extLst>
                <a:ext uri="{FF2B5EF4-FFF2-40B4-BE49-F238E27FC236}">
                  <a16:creationId xmlns:a16="http://schemas.microsoft.com/office/drawing/2014/main" id="{FA9D7D00-24F0-4C88-ADAD-AD6DC47A6E09}"/>
                </a:ext>
              </a:extLst>
            </p:cNvPr>
            <p:cNvCxnSpPr>
              <a:cxnSpLocks noChangeShapeType="1"/>
              <a:stCxn id="38" idx="2"/>
              <a:endCxn id="38" idx="4"/>
            </p:cNvCxnSpPr>
            <p:nvPr/>
          </p:nvCxnSpPr>
          <p:spPr bwMode="auto">
            <a:xfrm>
              <a:off x="7941310" y="285750"/>
              <a:ext cx="0" cy="211783"/>
            </a:xfrm>
            <a:prstGeom prst="straightConnector1">
              <a:avLst/>
            </a:prstGeom>
            <a:noFill/>
            <a:ln w="9525">
              <a:solidFill>
                <a:srgbClr val="808080"/>
              </a:solidFill>
              <a:round/>
              <a:headEnd/>
              <a:tailEnd/>
            </a:ln>
            <a:extLst>
              <a:ext uri="{909E8E84-426E-40dd-AFC4-6F175D3DCCD1}">
                <a14:hiddenFill xmlns:a14="http://schemas.microsoft.com/office/drawing/2010/main" xmlns="">
                  <a:noFill/>
                </a14:hiddenFill>
              </a:ext>
            </a:extLst>
          </p:spPr>
        </p:cxnSp>
        <p:cxnSp>
          <p:nvCxnSpPr>
            <p:cNvPr id="1061" name="AutoShape 32">
              <a:extLst>
                <a:ext uri="{FF2B5EF4-FFF2-40B4-BE49-F238E27FC236}">
                  <a16:creationId xmlns:a16="http://schemas.microsoft.com/office/drawing/2014/main" id="{8EA7F978-FF5A-4550-AE99-D8D1DF1D44C1}"/>
                </a:ext>
              </a:extLst>
            </p:cNvPr>
            <p:cNvCxnSpPr>
              <a:cxnSpLocks noChangeShapeType="1"/>
              <a:stCxn id="38" idx="4"/>
              <a:endCxn id="38" idx="6"/>
            </p:cNvCxnSpPr>
            <p:nvPr/>
          </p:nvCxnSpPr>
          <p:spPr bwMode="auto">
            <a:xfrm>
              <a:off x="7941310" y="497533"/>
              <a:ext cx="799465" cy="0"/>
            </a:xfrm>
            <a:prstGeom prst="straightConnector1">
              <a:avLst/>
            </a:prstGeom>
            <a:noFill/>
            <a:ln w="25400">
              <a:solidFill>
                <a:srgbClr val="808080"/>
              </a:solidFill>
              <a:round/>
              <a:headEnd/>
              <a:tailEnd/>
            </a:ln>
            <a:extLst>
              <a:ext uri="{909E8E84-426E-40dd-AFC4-6F175D3DCCD1}">
                <a14:hiddenFill xmlns:a14="http://schemas.microsoft.com/office/drawing/2010/main" xmlns="">
                  <a:noFill/>
                </a14:hiddenFill>
              </a:ext>
            </a:extLst>
          </p:spPr>
        </p:cxnSp>
      </p:grpSp>
      <p:grpSp>
        <p:nvGrpSpPr>
          <p:cNvPr id="1038" name="LegendMoons" hidden="1">
            <a:extLst>
              <a:ext uri="{FF2B5EF4-FFF2-40B4-BE49-F238E27FC236}">
                <a16:creationId xmlns:a16="http://schemas.microsoft.com/office/drawing/2014/main" id="{DDB7E5BA-9681-4298-A0E0-47A04B65FF3D}"/>
              </a:ext>
            </a:extLst>
          </p:cNvPr>
          <p:cNvGrpSpPr>
            <a:grpSpLocks/>
          </p:cNvGrpSpPr>
          <p:nvPr/>
        </p:nvGrpSpPr>
        <p:grpSpPr bwMode="auto">
          <a:xfrm>
            <a:off x="10828338" y="292100"/>
            <a:ext cx="955675" cy="1333500"/>
            <a:chOff x="7875175" y="286625"/>
            <a:chExt cx="702428" cy="1306516"/>
          </a:xfrm>
        </p:grpSpPr>
        <p:grpSp>
          <p:nvGrpSpPr>
            <p:cNvPr id="1039" name="MoonLegend2">
              <a:extLst>
                <a:ext uri="{FF2B5EF4-FFF2-40B4-BE49-F238E27FC236}">
                  <a16:creationId xmlns:a16="http://schemas.microsoft.com/office/drawing/2014/main" id="{AE2312DD-F149-423A-9B64-FE6831ADDC6E}"/>
                </a:ext>
              </a:extLst>
            </p:cNvPr>
            <p:cNvGrpSpPr>
              <a:grpSpLocks noChangeAspect="1"/>
            </p:cNvGrpSpPr>
            <p:nvPr>
              <p:custDataLst>
                <p:tags r:id="rId9"/>
              </p:custDataLst>
            </p:nvPr>
          </p:nvGrpSpPr>
          <p:grpSpPr bwMode="auto">
            <a:xfrm>
              <a:off x="7875175" y="560866"/>
              <a:ext cx="209550" cy="209551"/>
              <a:chOff x="1694" y="2044"/>
              <a:chExt cx="160" cy="160"/>
            </a:xfrm>
          </p:grpSpPr>
          <p:sp>
            <p:nvSpPr>
              <p:cNvPr id="60" name="Oval 41">
                <a:extLst>
                  <a:ext uri="{FF2B5EF4-FFF2-40B4-BE49-F238E27FC236}">
                    <a16:creationId xmlns:a16="http://schemas.microsoft.com/office/drawing/2014/main" id="{2F06048E-C9A5-4056-A80E-1EC976F9D50E}"/>
                  </a:ext>
                </a:extLst>
              </p:cNvPr>
              <p:cNvSpPr>
                <a:spLocks noChangeAspect="1" noChangeArrowheads="1"/>
              </p:cNvSpPr>
              <p:nvPr>
                <p:custDataLst>
                  <p:tags r:id="rId22"/>
                </p:custDataLst>
              </p:nvPr>
            </p:nvSpPr>
            <p:spPr bwMode="auto">
              <a:xfrm>
                <a:off x="1694" y="2044"/>
                <a:ext cx="160" cy="160"/>
              </a:xfrm>
              <a:prstGeom prst="ellipse">
                <a:avLst/>
              </a:prstGeom>
              <a:solidFill>
                <a:schemeClr val="accent1"/>
              </a:solidFill>
              <a:ln w="9525">
                <a:solidFill>
                  <a:schemeClr val="accent6"/>
                </a:solidFill>
                <a:round/>
                <a:headEnd/>
                <a:tailEnd/>
              </a:ln>
              <a:effectLst/>
            </p:spPr>
            <p:txBody>
              <a:bodyPr wrap="none" anchor="ctr"/>
              <a:lstStyle/>
              <a:p>
                <a:pPr defTabSz="457200" eaLnBrk="1" hangingPunct="1">
                  <a:defRPr/>
                </a:pPr>
                <a:endParaRPr lang="en-US" sz="1631" dirty="0">
                  <a:solidFill>
                    <a:srgbClr val="1F1F1F"/>
                  </a:solidFill>
                  <a:latin typeface="+mn-lt"/>
                  <a:ea typeface="+mn-ea"/>
                </a:endParaRPr>
              </a:p>
            </p:txBody>
          </p:sp>
          <p:sp>
            <p:nvSpPr>
              <p:cNvPr id="61" name="Arc 42">
                <a:extLst>
                  <a:ext uri="{FF2B5EF4-FFF2-40B4-BE49-F238E27FC236}">
                    <a16:creationId xmlns:a16="http://schemas.microsoft.com/office/drawing/2014/main" id="{6A60C6FD-2D7C-4CBF-8197-A2339DA1908C}"/>
                  </a:ext>
                </a:extLst>
              </p:cNvPr>
              <p:cNvSpPr>
                <a:spLocks noChangeAspect="1"/>
              </p:cNvSpPr>
              <p:nvPr>
                <p:custDataLst>
                  <p:tags r:id="rId23"/>
                </p:custDataLst>
              </p:nvPr>
            </p:nvSpPr>
            <p:spPr bwMode="auto">
              <a:xfrm>
                <a:off x="1694" y="2044"/>
                <a:ext cx="160" cy="160"/>
              </a:xfrm>
              <a:prstGeom prst="arc">
                <a:avLst/>
              </a:prstGeom>
              <a:solidFill>
                <a:schemeClr val="folHlink"/>
              </a:solidFill>
              <a:ln w="9525">
                <a:solidFill>
                  <a:schemeClr val="accent6"/>
                </a:solidFill>
                <a:round/>
                <a:headEnd/>
                <a:tailEnd/>
              </a:ln>
              <a:effectLst/>
            </p:spPr>
            <p:txBody>
              <a:bodyPr wrap="none" anchor="ctr"/>
              <a:lstStyle/>
              <a:p>
                <a:pPr defTabSz="457200" eaLnBrk="1" hangingPunct="1">
                  <a:defRPr/>
                </a:pPr>
                <a:endParaRPr lang="en-US" sz="1631" dirty="0">
                  <a:solidFill>
                    <a:srgbClr val="1F1F1F"/>
                  </a:solidFill>
                  <a:latin typeface="+mn-lt"/>
                  <a:ea typeface="+mn-ea"/>
                </a:endParaRPr>
              </a:p>
            </p:txBody>
          </p:sp>
        </p:grpSp>
        <p:grpSp>
          <p:nvGrpSpPr>
            <p:cNvPr id="1040" name="MoonLegend4">
              <a:extLst>
                <a:ext uri="{FF2B5EF4-FFF2-40B4-BE49-F238E27FC236}">
                  <a16:creationId xmlns:a16="http://schemas.microsoft.com/office/drawing/2014/main" id="{57F5707D-281A-45E2-929F-371C07CF2308}"/>
                </a:ext>
              </a:extLst>
            </p:cNvPr>
            <p:cNvGrpSpPr>
              <a:grpSpLocks noChangeAspect="1"/>
            </p:cNvGrpSpPr>
            <p:nvPr>
              <p:custDataLst>
                <p:tags r:id="rId10"/>
              </p:custDataLst>
            </p:nvPr>
          </p:nvGrpSpPr>
          <p:grpSpPr bwMode="auto">
            <a:xfrm>
              <a:off x="7875175" y="1109348"/>
              <a:ext cx="209550" cy="209551"/>
              <a:chOff x="4495" y="1198"/>
              <a:chExt cx="160" cy="160"/>
            </a:xfrm>
          </p:grpSpPr>
          <p:sp>
            <p:nvSpPr>
              <p:cNvPr id="58" name="Oval 47">
                <a:extLst>
                  <a:ext uri="{FF2B5EF4-FFF2-40B4-BE49-F238E27FC236}">
                    <a16:creationId xmlns:a16="http://schemas.microsoft.com/office/drawing/2014/main" id="{ACEA5BA2-B3CB-4E90-A67B-27BBDFA2B20D}"/>
                  </a:ext>
                </a:extLst>
              </p:cNvPr>
              <p:cNvSpPr>
                <a:spLocks noChangeAspect="1" noChangeArrowheads="1"/>
              </p:cNvSpPr>
              <p:nvPr>
                <p:custDataLst>
                  <p:tags r:id="rId20"/>
                </p:custDataLst>
              </p:nvPr>
            </p:nvSpPr>
            <p:spPr bwMode="auto">
              <a:xfrm>
                <a:off x="4495" y="1198"/>
                <a:ext cx="160" cy="160"/>
              </a:xfrm>
              <a:prstGeom prst="ellipse">
                <a:avLst/>
              </a:prstGeom>
              <a:solidFill>
                <a:schemeClr val="accent1"/>
              </a:solidFill>
              <a:ln w="9525">
                <a:solidFill>
                  <a:schemeClr val="accent6"/>
                </a:solidFill>
                <a:round/>
                <a:headEnd/>
                <a:tailEnd/>
              </a:ln>
              <a:effectLst/>
            </p:spPr>
            <p:txBody>
              <a:bodyPr wrap="none" anchor="ctr"/>
              <a:lstStyle/>
              <a:p>
                <a:pPr defTabSz="457200" eaLnBrk="1" hangingPunct="1">
                  <a:defRPr/>
                </a:pPr>
                <a:endParaRPr lang="en-US" sz="1631" dirty="0">
                  <a:solidFill>
                    <a:srgbClr val="1F1F1F"/>
                  </a:solidFill>
                  <a:latin typeface="+mn-lt"/>
                  <a:ea typeface="+mn-ea"/>
                </a:endParaRPr>
              </a:p>
            </p:txBody>
          </p:sp>
          <p:sp>
            <p:nvSpPr>
              <p:cNvPr id="59" name="Arc 48">
                <a:extLst>
                  <a:ext uri="{FF2B5EF4-FFF2-40B4-BE49-F238E27FC236}">
                    <a16:creationId xmlns:a16="http://schemas.microsoft.com/office/drawing/2014/main" id="{35A4A909-1389-436C-9BEC-5AAB5962276D}"/>
                  </a:ext>
                </a:extLst>
              </p:cNvPr>
              <p:cNvSpPr>
                <a:spLocks noChangeAspect="1"/>
              </p:cNvSpPr>
              <p:nvPr>
                <p:custDataLst>
                  <p:tags r:id="rId21"/>
                </p:custDataLst>
              </p:nvPr>
            </p:nvSpPr>
            <p:spPr bwMode="auto">
              <a:xfrm>
                <a:off x="4495" y="1198"/>
                <a:ext cx="160" cy="160"/>
              </a:xfrm>
              <a:prstGeom prst="arc">
                <a:avLst>
                  <a:gd name="adj1" fmla="val 16200000"/>
                  <a:gd name="adj2" fmla="val 10800000"/>
                </a:avLst>
              </a:prstGeom>
              <a:solidFill>
                <a:schemeClr val="folHlink"/>
              </a:solidFill>
              <a:ln w="9525">
                <a:solidFill>
                  <a:schemeClr val="accent6"/>
                </a:solidFill>
                <a:round/>
                <a:headEnd/>
                <a:tailEnd/>
              </a:ln>
              <a:effectLst/>
            </p:spPr>
            <p:txBody>
              <a:bodyPr wrap="none" anchor="ctr"/>
              <a:lstStyle/>
              <a:p>
                <a:pPr defTabSz="457200" eaLnBrk="1" hangingPunct="1">
                  <a:defRPr/>
                </a:pPr>
                <a:endParaRPr lang="en-US" sz="1631" dirty="0">
                  <a:solidFill>
                    <a:srgbClr val="1F1F1F"/>
                  </a:solidFill>
                  <a:latin typeface="+mn-lt"/>
                  <a:ea typeface="+mn-ea"/>
                </a:endParaRPr>
              </a:p>
            </p:txBody>
          </p:sp>
        </p:grpSp>
        <p:grpSp>
          <p:nvGrpSpPr>
            <p:cNvPr id="1041" name="MoonLegend5">
              <a:extLst>
                <a:ext uri="{FF2B5EF4-FFF2-40B4-BE49-F238E27FC236}">
                  <a16:creationId xmlns:a16="http://schemas.microsoft.com/office/drawing/2014/main" id="{D95A66EE-B7B3-4AF3-B60E-49DDAAF1BED0}"/>
                </a:ext>
              </a:extLst>
            </p:cNvPr>
            <p:cNvGrpSpPr>
              <a:grpSpLocks noChangeAspect="1"/>
            </p:cNvGrpSpPr>
            <p:nvPr>
              <p:custDataLst>
                <p:tags r:id="rId11"/>
              </p:custDataLst>
            </p:nvPr>
          </p:nvGrpSpPr>
          <p:grpSpPr bwMode="auto">
            <a:xfrm>
              <a:off x="7875175" y="1383590"/>
              <a:ext cx="209550" cy="209551"/>
              <a:chOff x="4495" y="1440"/>
              <a:chExt cx="160" cy="160"/>
            </a:xfrm>
          </p:grpSpPr>
          <p:sp>
            <p:nvSpPr>
              <p:cNvPr id="56" name="Oval 50">
                <a:extLst>
                  <a:ext uri="{FF2B5EF4-FFF2-40B4-BE49-F238E27FC236}">
                    <a16:creationId xmlns:a16="http://schemas.microsoft.com/office/drawing/2014/main" id="{B828B930-C161-411F-B800-66011A2FEEC5}"/>
                  </a:ext>
                </a:extLst>
              </p:cNvPr>
              <p:cNvSpPr>
                <a:spLocks noChangeAspect="1" noChangeArrowheads="1"/>
              </p:cNvSpPr>
              <p:nvPr>
                <p:custDataLst>
                  <p:tags r:id="rId18"/>
                </p:custDataLst>
              </p:nvPr>
            </p:nvSpPr>
            <p:spPr bwMode="auto">
              <a:xfrm>
                <a:off x="4495" y="1440"/>
                <a:ext cx="160" cy="160"/>
              </a:xfrm>
              <a:prstGeom prst="ellipse">
                <a:avLst/>
              </a:prstGeom>
              <a:solidFill>
                <a:schemeClr val="accent1"/>
              </a:solidFill>
              <a:ln w="9525">
                <a:solidFill>
                  <a:schemeClr val="accent6"/>
                </a:solidFill>
                <a:round/>
                <a:headEnd/>
                <a:tailEnd/>
              </a:ln>
              <a:effectLst/>
            </p:spPr>
            <p:txBody>
              <a:bodyPr wrap="none" anchor="ctr"/>
              <a:lstStyle/>
              <a:p>
                <a:pPr defTabSz="457200" eaLnBrk="1" hangingPunct="1">
                  <a:defRPr/>
                </a:pPr>
                <a:endParaRPr lang="en-US" sz="1631" dirty="0">
                  <a:solidFill>
                    <a:srgbClr val="1F1F1F"/>
                  </a:solidFill>
                  <a:latin typeface="+mn-lt"/>
                  <a:ea typeface="+mn-ea"/>
                </a:endParaRPr>
              </a:p>
            </p:txBody>
          </p:sp>
          <p:sp>
            <p:nvSpPr>
              <p:cNvPr id="57" name="Oval 51">
                <a:extLst>
                  <a:ext uri="{FF2B5EF4-FFF2-40B4-BE49-F238E27FC236}">
                    <a16:creationId xmlns:a16="http://schemas.microsoft.com/office/drawing/2014/main" id="{E0C4FC9D-BF5E-4451-AB3E-ECC4165E60A4}"/>
                  </a:ext>
                </a:extLst>
              </p:cNvPr>
              <p:cNvSpPr>
                <a:spLocks noChangeAspect="1" noChangeArrowheads="1"/>
              </p:cNvSpPr>
              <p:nvPr>
                <p:custDataLst>
                  <p:tags r:id="rId19"/>
                </p:custDataLst>
              </p:nvPr>
            </p:nvSpPr>
            <p:spPr bwMode="auto">
              <a:xfrm>
                <a:off x="4495" y="1440"/>
                <a:ext cx="160" cy="160"/>
              </a:xfrm>
              <a:prstGeom prst="arc">
                <a:avLst>
                  <a:gd name="adj1" fmla="val 16200000"/>
                  <a:gd name="adj2" fmla="val 16200000"/>
                </a:avLst>
              </a:prstGeom>
              <a:solidFill>
                <a:schemeClr val="folHlink"/>
              </a:solidFill>
              <a:ln w="9525">
                <a:solidFill>
                  <a:schemeClr val="accent6"/>
                </a:solidFill>
                <a:round/>
                <a:headEnd/>
                <a:tailEnd/>
              </a:ln>
              <a:effectLst/>
            </p:spPr>
            <p:txBody>
              <a:bodyPr wrap="none" anchor="ctr"/>
              <a:lstStyle/>
              <a:p>
                <a:pPr defTabSz="457200" eaLnBrk="1" hangingPunct="1">
                  <a:defRPr/>
                </a:pPr>
                <a:endParaRPr lang="en-US" sz="1631" dirty="0">
                  <a:solidFill>
                    <a:srgbClr val="1F1F1F"/>
                  </a:solidFill>
                  <a:latin typeface="+mn-lt"/>
                  <a:ea typeface="+mn-ea"/>
                </a:endParaRPr>
              </a:p>
            </p:txBody>
          </p:sp>
        </p:grpSp>
        <p:sp>
          <p:nvSpPr>
            <p:cNvPr id="45" name="Legend1">
              <a:extLst>
                <a:ext uri="{FF2B5EF4-FFF2-40B4-BE49-F238E27FC236}">
                  <a16:creationId xmlns:a16="http://schemas.microsoft.com/office/drawing/2014/main" id="{C3385264-5AA7-4A1D-9321-B2B02FE55063}"/>
                </a:ext>
              </a:extLst>
            </p:cNvPr>
            <p:cNvSpPr>
              <a:spLocks noChangeArrowheads="1"/>
            </p:cNvSpPr>
            <p:nvPr/>
          </p:nvSpPr>
          <p:spPr bwMode="auto">
            <a:xfrm>
              <a:off x="8196051" y="299068"/>
              <a:ext cx="381552" cy="185090"/>
            </a:xfrm>
            <a:prstGeom prst="rect">
              <a:avLst/>
            </a:prstGeom>
            <a:noFill/>
            <a:ln>
              <a:noFill/>
            </a:ln>
            <a:effectLst/>
          </p:spPr>
          <p:txBody>
            <a:bodyPr wrap="none" lIns="0" tIns="0" rIns="0" bIns="0">
              <a:spAutoFit/>
            </a:bodyPr>
            <a:lstStyle/>
            <a:p>
              <a:pPr defTabSz="913429" eaLnBrk="1" hangingPunct="1">
                <a:buClr>
                  <a:srgbClr val="339966"/>
                </a:buClr>
                <a:defRPr/>
              </a:pPr>
              <a:r>
                <a:rPr lang="en-US" sz="1224" dirty="0">
                  <a:solidFill>
                    <a:srgbClr val="1F1F1F"/>
                  </a:solidFill>
                  <a:latin typeface="+mn-lt"/>
                  <a:ea typeface="+mn-ea"/>
                </a:rPr>
                <a:t>Legend</a:t>
              </a:r>
            </a:p>
          </p:txBody>
        </p:sp>
        <p:sp>
          <p:nvSpPr>
            <p:cNvPr id="46" name="Legend2">
              <a:extLst>
                <a:ext uri="{FF2B5EF4-FFF2-40B4-BE49-F238E27FC236}">
                  <a16:creationId xmlns:a16="http://schemas.microsoft.com/office/drawing/2014/main" id="{C708CABA-7808-44CC-9DF8-D1B3138F48A2}"/>
                </a:ext>
              </a:extLst>
            </p:cNvPr>
            <p:cNvSpPr>
              <a:spLocks noChangeArrowheads="1"/>
            </p:cNvSpPr>
            <p:nvPr/>
          </p:nvSpPr>
          <p:spPr bwMode="auto">
            <a:xfrm>
              <a:off x="8196051" y="574370"/>
              <a:ext cx="381552" cy="183534"/>
            </a:xfrm>
            <a:prstGeom prst="rect">
              <a:avLst/>
            </a:prstGeom>
            <a:noFill/>
            <a:ln>
              <a:noFill/>
            </a:ln>
            <a:effectLst/>
          </p:spPr>
          <p:txBody>
            <a:bodyPr wrap="none" lIns="0" tIns="0" rIns="0" bIns="0">
              <a:spAutoFit/>
            </a:bodyPr>
            <a:lstStyle/>
            <a:p>
              <a:pPr defTabSz="913429" eaLnBrk="1" hangingPunct="1">
                <a:buClr>
                  <a:srgbClr val="339966"/>
                </a:buClr>
                <a:defRPr/>
              </a:pPr>
              <a:r>
                <a:rPr lang="en-US" sz="1224" dirty="0">
                  <a:solidFill>
                    <a:srgbClr val="1F1F1F"/>
                  </a:solidFill>
                  <a:latin typeface="+mn-lt"/>
                  <a:ea typeface="+mn-ea"/>
                </a:rPr>
                <a:t>Legend</a:t>
              </a:r>
            </a:p>
          </p:txBody>
        </p:sp>
        <p:sp>
          <p:nvSpPr>
            <p:cNvPr id="47" name="Legend3">
              <a:extLst>
                <a:ext uri="{FF2B5EF4-FFF2-40B4-BE49-F238E27FC236}">
                  <a16:creationId xmlns:a16="http://schemas.microsoft.com/office/drawing/2014/main" id="{CD6C3AEE-9C5D-4828-806F-84AC94B86B57}"/>
                </a:ext>
              </a:extLst>
            </p:cNvPr>
            <p:cNvSpPr>
              <a:spLocks noChangeArrowheads="1"/>
            </p:cNvSpPr>
            <p:nvPr/>
          </p:nvSpPr>
          <p:spPr bwMode="auto">
            <a:xfrm>
              <a:off x="8196051" y="848116"/>
              <a:ext cx="381552" cy="185089"/>
            </a:xfrm>
            <a:prstGeom prst="rect">
              <a:avLst/>
            </a:prstGeom>
            <a:noFill/>
            <a:ln>
              <a:noFill/>
            </a:ln>
            <a:effectLst/>
          </p:spPr>
          <p:txBody>
            <a:bodyPr wrap="none" lIns="0" tIns="0" rIns="0" bIns="0">
              <a:spAutoFit/>
            </a:bodyPr>
            <a:lstStyle/>
            <a:p>
              <a:pPr defTabSz="913429" eaLnBrk="1" hangingPunct="1">
                <a:buClr>
                  <a:srgbClr val="339966"/>
                </a:buClr>
                <a:defRPr/>
              </a:pPr>
              <a:r>
                <a:rPr lang="en-US" sz="1224" dirty="0">
                  <a:solidFill>
                    <a:srgbClr val="1F1F1F"/>
                  </a:solidFill>
                  <a:latin typeface="+mn-lt"/>
                  <a:ea typeface="+mn-ea"/>
                </a:rPr>
                <a:t>Legend</a:t>
              </a:r>
            </a:p>
          </p:txBody>
        </p:sp>
        <p:sp>
          <p:nvSpPr>
            <p:cNvPr id="48" name="Legend4">
              <a:extLst>
                <a:ext uri="{FF2B5EF4-FFF2-40B4-BE49-F238E27FC236}">
                  <a16:creationId xmlns:a16="http://schemas.microsoft.com/office/drawing/2014/main" id="{736A3DD9-1F1C-4E9A-8079-B6B8B6C8EC89}"/>
                </a:ext>
              </a:extLst>
            </p:cNvPr>
            <p:cNvSpPr>
              <a:spLocks noChangeArrowheads="1"/>
            </p:cNvSpPr>
            <p:nvPr/>
          </p:nvSpPr>
          <p:spPr bwMode="auto">
            <a:xfrm>
              <a:off x="8196051" y="1120307"/>
              <a:ext cx="381552" cy="185090"/>
            </a:xfrm>
            <a:prstGeom prst="rect">
              <a:avLst/>
            </a:prstGeom>
            <a:noFill/>
            <a:ln>
              <a:noFill/>
            </a:ln>
            <a:effectLst/>
          </p:spPr>
          <p:txBody>
            <a:bodyPr wrap="none" lIns="0" tIns="0" rIns="0" bIns="0">
              <a:spAutoFit/>
            </a:bodyPr>
            <a:lstStyle/>
            <a:p>
              <a:pPr defTabSz="913429" eaLnBrk="1" hangingPunct="1">
                <a:buClr>
                  <a:srgbClr val="339966"/>
                </a:buClr>
                <a:defRPr/>
              </a:pPr>
              <a:r>
                <a:rPr lang="en-US" sz="1224" dirty="0">
                  <a:solidFill>
                    <a:srgbClr val="1F1F1F"/>
                  </a:solidFill>
                  <a:latin typeface="+mn-lt"/>
                  <a:ea typeface="+mn-ea"/>
                </a:rPr>
                <a:t>Legend</a:t>
              </a:r>
            </a:p>
          </p:txBody>
        </p:sp>
        <p:sp>
          <p:nvSpPr>
            <p:cNvPr id="49" name="Legend5">
              <a:extLst>
                <a:ext uri="{FF2B5EF4-FFF2-40B4-BE49-F238E27FC236}">
                  <a16:creationId xmlns:a16="http://schemas.microsoft.com/office/drawing/2014/main" id="{0F1C7A0C-96C1-4C97-BE69-9AC6311DDB31}"/>
                </a:ext>
              </a:extLst>
            </p:cNvPr>
            <p:cNvSpPr>
              <a:spLocks noChangeArrowheads="1"/>
            </p:cNvSpPr>
            <p:nvPr/>
          </p:nvSpPr>
          <p:spPr bwMode="auto">
            <a:xfrm>
              <a:off x="8196051" y="1395609"/>
              <a:ext cx="381552" cy="185089"/>
            </a:xfrm>
            <a:prstGeom prst="rect">
              <a:avLst/>
            </a:prstGeom>
            <a:noFill/>
            <a:ln>
              <a:noFill/>
            </a:ln>
            <a:effectLst/>
          </p:spPr>
          <p:txBody>
            <a:bodyPr wrap="none" lIns="0" tIns="0" rIns="0" bIns="0">
              <a:spAutoFit/>
            </a:bodyPr>
            <a:lstStyle/>
            <a:p>
              <a:pPr defTabSz="913429" eaLnBrk="1" hangingPunct="1">
                <a:buClr>
                  <a:srgbClr val="339966"/>
                </a:buClr>
                <a:defRPr/>
              </a:pPr>
              <a:r>
                <a:rPr lang="en-US" sz="1224" dirty="0">
                  <a:solidFill>
                    <a:srgbClr val="1F1F1F"/>
                  </a:solidFill>
                  <a:latin typeface="+mn-lt"/>
                  <a:ea typeface="+mn-ea"/>
                </a:rPr>
                <a:t>Legend</a:t>
              </a:r>
            </a:p>
          </p:txBody>
        </p:sp>
        <p:grpSp>
          <p:nvGrpSpPr>
            <p:cNvPr id="1047" name="MoonLegend3">
              <a:extLst>
                <a:ext uri="{FF2B5EF4-FFF2-40B4-BE49-F238E27FC236}">
                  <a16:creationId xmlns:a16="http://schemas.microsoft.com/office/drawing/2014/main" id="{7BD3B4A5-7765-4CE9-BF74-A362C307C41A}"/>
                </a:ext>
              </a:extLst>
            </p:cNvPr>
            <p:cNvGrpSpPr>
              <a:grpSpLocks noChangeAspect="1"/>
            </p:cNvGrpSpPr>
            <p:nvPr>
              <p:custDataLst>
                <p:tags r:id="rId12"/>
              </p:custDataLst>
            </p:nvPr>
          </p:nvGrpSpPr>
          <p:grpSpPr bwMode="auto">
            <a:xfrm>
              <a:off x="7875175" y="835107"/>
              <a:ext cx="209550" cy="209551"/>
              <a:chOff x="4495" y="1198"/>
              <a:chExt cx="160" cy="160"/>
            </a:xfrm>
          </p:grpSpPr>
          <p:sp>
            <p:nvSpPr>
              <p:cNvPr id="54" name="Oval 47">
                <a:extLst>
                  <a:ext uri="{FF2B5EF4-FFF2-40B4-BE49-F238E27FC236}">
                    <a16:creationId xmlns:a16="http://schemas.microsoft.com/office/drawing/2014/main" id="{056A2C9D-9968-454D-9A1E-049B58FC700C}"/>
                  </a:ext>
                </a:extLst>
              </p:cNvPr>
              <p:cNvSpPr>
                <a:spLocks noChangeAspect="1" noChangeArrowheads="1"/>
              </p:cNvSpPr>
              <p:nvPr>
                <p:custDataLst>
                  <p:tags r:id="rId16"/>
                </p:custDataLst>
              </p:nvPr>
            </p:nvSpPr>
            <p:spPr bwMode="auto">
              <a:xfrm>
                <a:off x="4495" y="1198"/>
                <a:ext cx="160" cy="156"/>
              </a:xfrm>
              <a:prstGeom prst="ellipse">
                <a:avLst/>
              </a:prstGeom>
              <a:solidFill>
                <a:schemeClr val="accent1"/>
              </a:solidFill>
              <a:ln w="9525">
                <a:solidFill>
                  <a:schemeClr val="accent6"/>
                </a:solidFill>
                <a:round/>
                <a:headEnd/>
                <a:tailEnd/>
              </a:ln>
              <a:effectLst/>
            </p:spPr>
            <p:txBody>
              <a:bodyPr wrap="none" anchor="ctr"/>
              <a:lstStyle/>
              <a:p>
                <a:pPr defTabSz="457200" eaLnBrk="1" hangingPunct="1">
                  <a:defRPr/>
                </a:pPr>
                <a:endParaRPr lang="en-US" sz="1631" dirty="0">
                  <a:solidFill>
                    <a:srgbClr val="1F1F1F"/>
                  </a:solidFill>
                  <a:latin typeface="+mn-lt"/>
                  <a:ea typeface="+mn-ea"/>
                </a:endParaRPr>
              </a:p>
            </p:txBody>
          </p:sp>
          <p:sp>
            <p:nvSpPr>
              <p:cNvPr id="55" name="Arc 48">
                <a:extLst>
                  <a:ext uri="{FF2B5EF4-FFF2-40B4-BE49-F238E27FC236}">
                    <a16:creationId xmlns:a16="http://schemas.microsoft.com/office/drawing/2014/main" id="{1DAF77F0-9787-4D27-91B7-4D3540A94364}"/>
                  </a:ext>
                </a:extLst>
              </p:cNvPr>
              <p:cNvSpPr>
                <a:spLocks noChangeAspect="1"/>
              </p:cNvSpPr>
              <p:nvPr>
                <p:custDataLst>
                  <p:tags r:id="rId17"/>
                </p:custDataLst>
              </p:nvPr>
            </p:nvSpPr>
            <p:spPr bwMode="auto">
              <a:xfrm>
                <a:off x="4495" y="1198"/>
                <a:ext cx="160" cy="156"/>
              </a:xfrm>
              <a:prstGeom prst="arc">
                <a:avLst>
                  <a:gd name="adj1" fmla="val 16200000"/>
                  <a:gd name="adj2" fmla="val 5400000"/>
                </a:avLst>
              </a:prstGeom>
              <a:solidFill>
                <a:schemeClr val="folHlink"/>
              </a:solidFill>
              <a:ln w="9525">
                <a:solidFill>
                  <a:schemeClr val="accent6"/>
                </a:solidFill>
                <a:round/>
                <a:headEnd/>
                <a:tailEnd/>
              </a:ln>
              <a:effectLst/>
            </p:spPr>
            <p:txBody>
              <a:bodyPr wrap="none" anchor="ctr"/>
              <a:lstStyle/>
              <a:p>
                <a:pPr defTabSz="457200" eaLnBrk="1" hangingPunct="1">
                  <a:defRPr/>
                </a:pPr>
                <a:endParaRPr lang="en-US" sz="1631" dirty="0">
                  <a:solidFill>
                    <a:srgbClr val="1F1F1F"/>
                  </a:solidFill>
                  <a:latin typeface="+mn-lt"/>
                  <a:ea typeface="+mn-ea"/>
                </a:endParaRPr>
              </a:p>
            </p:txBody>
          </p:sp>
        </p:grpSp>
        <p:grpSp>
          <p:nvGrpSpPr>
            <p:cNvPr id="1048" name="MoonLegend1">
              <a:extLst>
                <a:ext uri="{FF2B5EF4-FFF2-40B4-BE49-F238E27FC236}">
                  <a16:creationId xmlns:a16="http://schemas.microsoft.com/office/drawing/2014/main" id="{B2ACCC37-7B7A-4BA3-A594-0E307825B8AD}"/>
                </a:ext>
              </a:extLst>
            </p:cNvPr>
            <p:cNvGrpSpPr>
              <a:grpSpLocks noChangeAspect="1"/>
            </p:cNvGrpSpPr>
            <p:nvPr>
              <p:custDataLst>
                <p:tags r:id="rId13"/>
              </p:custDataLst>
            </p:nvPr>
          </p:nvGrpSpPr>
          <p:grpSpPr bwMode="auto">
            <a:xfrm>
              <a:off x="7875175" y="286625"/>
              <a:ext cx="209550" cy="209551"/>
              <a:chOff x="1694" y="2044"/>
              <a:chExt cx="160" cy="160"/>
            </a:xfrm>
          </p:grpSpPr>
          <p:sp>
            <p:nvSpPr>
              <p:cNvPr id="52" name="Oval 41">
                <a:extLst>
                  <a:ext uri="{FF2B5EF4-FFF2-40B4-BE49-F238E27FC236}">
                    <a16:creationId xmlns:a16="http://schemas.microsoft.com/office/drawing/2014/main" id="{EF169F9E-B54E-412A-82EE-2342F1603885}"/>
                  </a:ext>
                </a:extLst>
              </p:cNvPr>
              <p:cNvSpPr>
                <a:spLocks noChangeAspect="1" noChangeArrowheads="1"/>
              </p:cNvSpPr>
              <p:nvPr>
                <p:custDataLst>
                  <p:tags r:id="rId14"/>
                </p:custDataLst>
              </p:nvPr>
            </p:nvSpPr>
            <p:spPr bwMode="auto">
              <a:xfrm>
                <a:off x="1694" y="2044"/>
                <a:ext cx="160" cy="160"/>
              </a:xfrm>
              <a:prstGeom prst="ellipse">
                <a:avLst/>
              </a:prstGeom>
              <a:solidFill>
                <a:schemeClr val="accent1"/>
              </a:solidFill>
              <a:ln w="9525">
                <a:solidFill>
                  <a:schemeClr val="accent6"/>
                </a:solidFill>
                <a:round/>
                <a:headEnd/>
                <a:tailEnd/>
              </a:ln>
              <a:effectLst/>
            </p:spPr>
            <p:txBody>
              <a:bodyPr wrap="none" anchor="ctr"/>
              <a:lstStyle/>
              <a:p>
                <a:pPr defTabSz="457200" eaLnBrk="1" hangingPunct="1">
                  <a:defRPr/>
                </a:pPr>
                <a:endParaRPr lang="en-US" sz="1631" dirty="0">
                  <a:solidFill>
                    <a:srgbClr val="1F1F1F"/>
                  </a:solidFill>
                  <a:latin typeface="+mn-lt"/>
                  <a:ea typeface="+mn-ea"/>
                </a:endParaRPr>
              </a:p>
            </p:txBody>
          </p:sp>
          <p:sp>
            <p:nvSpPr>
              <p:cNvPr id="53" name="Arc 42">
                <a:extLst>
                  <a:ext uri="{FF2B5EF4-FFF2-40B4-BE49-F238E27FC236}">
                    <a16:creationId xmlns:a16="http://schemas.microsoft.com/office/drawing/2014/main" id="{54E0EA2A-6536-4029-9364-034D818E7E48}"/>
                  </a:ext>
                </a:extLst>
              </p:cNvPr>
              <p:cNvSpPr>
                <a:spLocks noChangeAspect="1"/>
              </p:cNvSpPr>
              <p:nvPr>
                <p:custDataLst>
                  <p:tags r:id="rId15"/>
                </p:custDataLst>
              </p:nvPr>
            </p:nvSpPr>
            <p:spPr bwMode="auto">
              <a:xfrm>
                <a:off x="1694" y="2044"/>
                <a:ext cx="160" cy="160"/>
              </a:xfrm>
              <a:prstGeom prst="arc">
                <a:avLst>
                  <a:gd name="adj1" fmla="val 16200000"/>
                  <a:gd name="adj2" fmla="val 5400000"/>
                </a:avLst>
              </a:prstGeom>
              <a:solidFill>
                <a:schemeClr val="folHlink"/>
              </a:solidFill>
              <a:ln w="9525">
                <a:solidFill>
                  <a:schemeClr val="accent6"/>
                </a:solidFill>
                <a:round/>
                <a:headEnd/>
                <a:tailEnd/>
              </a:ln>
              <a:effectLst/>
            </p:spPr>
            <p:txBody>
              <a:bodyPr wrap="none" anchor="ctr"/>
              <a:lstStyle/>
              <a:p>
                <a:pPr defTabSz="457200" eaLnBrk="1" hangingPunct="1">
                  <a:defRPr/>
                </a:pPr>
                <a:endParaRPr lang="en-US" sz="1631" dirty="0">
                  <a:solidFill>
                    <a:srgbClr val="1F1F1F"/>
                  </a:solidFill>
                  <a:latin typeface="+mn-lt"/>
                  <a:ea typeface="+mn-ea"/>
                </a:endParaRPr>
              </a:p>
            </p:txBody>
          </p:sp>
        </p:grpSp>
      </p:grpSp>
    </p:spTree>
  </p:cSld>
  <p:clrMap bg1="lt1" tx1="dk1" bg2="lt2" tx2="dk2" accent1="accent1" accent2="accent2" accent3="accent3" accent4="accent4" accent5="accent5" accent6="accent6" hlink="hlink" folHlink="folHlink"/>
  <p:sldLayoutIdLst>
    <p:sldLayoutId id="2147485818" r:id="rId1"/>
    <p:sldLayoutId id="2147485815" r:id="rId2"/>
    <p:sldLayoutId id="2147485816" r:id="rId3"/>
    <p:sldLayoutId id="2147485817" r:id="rId4"/>
  </p:sldLayoutIdLst>
  <p:hf hdr="0" ftr="0" dt="0"/>
  <p:txStyles>
    <p:titleStyle>
      <a:lvl1pPr algn="l" defTabSz="912813" rtl="0" eaLnBrk="0" fontAlgn="base" hangingPunct="0">
        <a:spcBef>
          <a:spcPct val="0"/>
        </a:spcBef>
        <a:spcAft>
          <a:spcPct val="0"/>
        </a:spcAft>
        <a:tabLst>
          <a:tab pos="274638" algn="l"/>
        </a:tabLst>
        <a:defRPr sz="2000" b="1">
          <a:solidFill>
            <a:srgbClr val="26734D"/>
          </a:solidFill>
          <a:latin typeface="+mj-lt"/>
          <a:ea typeface="MS PGothic" panose="020B0600070205080204" pitchFamily="34" charset="-128"/>
          <a:cs typeface="ＭＳ Ｐゴシック" charset="0"/>
        </a:defRPr>
      </a:lvl1pPr>
      <a:lvl2pPr algn="l" defTabSz="912813" rtl="0" eaLnBrk="0" fontAlgn="base" hangingPunct="0">
        <a:spcBef>
          <a:spcPct val="0"/>
        </a:spcBef>
        <a:spcAft>
          <a:spcPct val="0"/>
        </a:spcAft>
        <a:tabLst>
          <a:tab pos="274638" algn="l"/>
        </a:tabLst>
        <a:defRPr sz="2000" b="1">
          <a:solidFill>
            <a:srgbClr val="26734D"/>
          </a:solidFill>
          <a:latin typeface="Arial" charset="0"/>
          <a:ea typeface="MS PGothic" panose="020B0600070205080204" pitchFamily="34" charset="-128"/>
          <a:cs typeface="ＭＳ Ｐゴシック" charset="0"/>
        </a:defRPr>
      </a:lvl2pPr>
      <a:lvl3pPr algn="l" defTabSz="912813" rtl="0" eaLnBrk="0" fontAlgn="base" hangingPunct="0">
        <a:spcBef>
          <a:spcPct val="0"/>
        </a:spcBef>
        <a:spcAft>
          <a:spcPct val="0"/>
        </a:spcAft>
        <a:tabLst>
          <a:tab pos="274638" algn="l"/>
        </a:tabLst>
        <a:defRPr sz="2000" b="1">
          <a:solidFill>
            <a:srgbClr val="26734D"/>
          </a:solidFill>
          <a:latin typeface="Arial" charset="0"/>
          <a:ea typeface="MS PGothic" panose="020B0600070205080204" pitchFamily="34" charset="-128"/>
          <a:cs typeface="ＭＳ Ｐゴシック" charset="0"/>
        </a:defRPr>
      </a:lvl3pPr>
      <a:lvl4pPr algn="l" defTabSz="912813" rtl="0" eaLnBrk="0" fontAlgn="base" hangingPunct="0">
        <a:spcBef>
          <a:spcPct val="0"/>
        </a:spcBef>
        <a:spcAft>
          <a:spcPct val="0"/>
        </a:spcAft>
        <a:tabLst>
          <a:tab pos="274638" algn="l"/>
        </a:tabLst>
        <a:defRPr sz="2000" b="1">
          <a:solidFill>
            <a:srgbClr val="26734D"/>
          </a:solidFill>
          <a:latin typeface="Arial" charset="0"/>
          <a:ea typeface="MS PGothic" panose="020B0600070205080204" pitchFamily="34" charset="-128"/>
          <a:cs typeface="ＭＳ Ｐゴシック" charset="0"/>
        </a:defRPr>
      </a:lvl4pPr>
      <a:lvl5pPr algn="l" defTabSz="912813" rtl="0" eaLnBrk="0" fontAlgn="base" hangingPunct="0">
        <a:spcBef>
          <a:spcPct val="0"/>
        </a:spcBef>
        <a:spcAft>
          <a:spcPct val="0"/>
        </a:spcAft>
        <a:tabLst>
          <a:tab pos="274638" algn="l"/>
        </a:tabLst>
        <a:defRPr sz="2000" b="1">
          <a:solidFill>
            <a:srgbClr val="26734D"/>
          </a:solidFill>
          <a:latin typeface="Arial" charset="0"/>
          <a:ea typeface="MS PGothic" panose="020B0600070205080204" pitchFamily="34" charset="-128"/>
          <a:cs typeface="ＭＳ Ｐゴシック" charset="0"/>
        </a:defRPr>
      </a:lvl5pPr>
      <a:lvl6pPr marL="466431" algn="l" defTabSz="913429" rtl="0" eaLnBrk="1" fontAlgn="base" hangingPunct="1">
        <a:spcBef>
          <a:spcPct val="0"/>
        </a:spcBef>
        <a:spcAft>
          <a:spcPct val="0"/>
        </a:spcAft>
        <a:defRPr sz="1939" b="1">
          <a:solidFill>
            <a:schemeClr val="tx2"/>
          </a:solidFill>
          <a:latin typeface="Arial" charset="0"/>
        </a:defRPr>
      </a:lvl6pPr>
      <a:lvl7pPr marL="932863" algn="l" defTabSz="913429" rtl="0" eaLnBrk="1" fontAlgn="base" hangingPunct="1">
        <a:spcBef>
          <a:spcPct val="0"/>
        </a:spcBef>
        <a:spcAft>
          <a:spcPct val="0"/>
        </a:spcAft>
        <a:defRPr sz="1939" b="1">
          <a:solidFill>
            <a:schemeClr val="tx2"/>
          </a:solidFill>
          <a:latin typeface="Arial" charset="0"/>
        </a:defRPr>
      </a:lvl7pPr>
      <a:lvl8pPr marL="1399295" algn="l" defTabSz="913429" rtl="0" eaLnBrk="1" fontAlgn="base" hangingPunct="1">
        <a:spcBef>
          <a:spcPct val="0"/>
        </a:spcBef>
        <a:spcAft>
          <a:spcPct val="0"/>
        </a:spcAft>
        <a:defRPr sz="1939" b="1">
          <a:solidFill>
            <a:schemeClr val="tx2"/>
          </a:solidFill>
          <a:latin typeface="Arial" charset="0"/>
        </a:defRPr>
      </a:lvl8pPr>
      <a:lvl9pPr marL="1865728" algn="l" defTabSz="913429" rtl="0" eaLnBrk="1" fontAlgn="base" hangingPunct="1">
        <a:spcBef>
          <a:spcPct val="0"/>
        </a:spcBef>
        <a:spcAft>
          <a:spcPct val="0"/>
        </a:spcAft>
        <a:defRPr sz="1939" b="1">
          <a:solidFill>
            <a:schemeClr val="tx2"/>
          </a:solidFill>
          <a:latin typeface="Arial" charset="0"/>
        </a:defRPr>
      </a:lvl9pPr>
    </p:titleStyle>
    <p:bodyStyle>
      <a:lvl1pPr marL="342900" indent="-342900" algn="l" defTabSz="912813" rtl="0" eaLnBrk="0" fontAlgn="base" hangingPunct="0">
        <a:spcBef>
          <a:spcPct val="0"/>
        </a:spcBef>
        <a:spcAft>
          <a:spcPct val="0"/>
        </a:spcAft>
        <a:buClr>
          <a:schemeClr val="tx2"/>
        </a:buClr>
        <a:defRPr sz="1600">
          <a:solidFill>
            <a:schemeClr val="tx1"/>
          </a:solidFill>
          <a:latin typeface="+mn-lt"/>
          <a:ea typeface="MS PGothic" panose="020B0600070205080204" pitchFamily="34" charset="-128"/>
          <a:cs typeface="ＭＳ Ｐゴシック" charset="0"/>
        </a:defRPr>
      </a:lvl1pPr>
      <a:lvl2pPr marL="196850" indent="-195263" algn="l" defTabSz="912813" rtl="0" eaLnBrk="0" fontAlgn="base" hangingPunct="0">
        <a:spcBef>
          <a:spcPct val="0"/>
        </a:spcBef>
        <a:spcAft>
          <a:spcPct val="0"/>
        </a:spcAft>
        <a:buSzPct val="125000"/>
        <a:buFont typeface="Arial" panose="020B0604020202020204" pitchFamily="34" charset="0"/>
        <a:buChar char="▪"/>
        <a:defRPr sz="1600">
          <a:solidFill>
            <a:schemeClr val="tx1"/>
          </a:solidFill>
          <a:latin typeface="+mn-lt"/>
          <a:ea typeface="MS PGothic" panose="020B0600070205080204" pitchFamily="34" charset="-128"/>
        </a:defRPr>
      </a:lvl2pPr>
      <a:lvl3pPr marL="465138" indent="-266700" algn="l" defTabSz="912813" rtl="0" eaLnBrk="0" fontAlgn="base" hangingPunct="0">
        <a:spcBef>
          <a:spcPct val="0"/>
        </a:spcBef>
        <a:spcAft>
          <a:spcPct val="0"/>
        </a:spcAft>
        <a:buSzPct val="120000"/>
        <a:buFont typeface="Arial" panose="020B0604020202020204" pitchFamily="34" charset="0"/>
        <a:buChar char="–"/>
        <a:defRPr sz="1600">
          <a:solidFill>
            <a:schemeClr val="tx1"/>
          </a:solidFill>
          <a:latin typeface="+mn-lt"/>
          <a:ea typeface="MS PGothic" panose="020B0600070205080204" pitchFamily="34" charset="-128"/>
        </a:defRPr>
      </a:lvl3pPr>
      <a:lvl4pPr marL="625475" indent="-157163" algn="l" defTabSz="912813" rtl="0" eaLnBrk="0" fontAlgn="base" hangingPunct="0">
        <a:spcBef>
          <a:spcPct val="0"/>
        </a:spcBef>
        <a:spcAft>
          <a:spcPct val="0"/>
        </a:spcAft>
        <a:buSzPct val="120000"/>
        <a:buFont typeface="Arial" panose="020B0604020202020204" pitchFamily="34" charset="0"/>
        <a:buChar char="▫"/>
        <a:defRPr sz="1600">
          <a:solidFill>
            <a:schemeClr val="tx1"/>
          </a:solidFill>
          <a:latin typeface="+mn-lt"/>
          <a:ea typeface="MS PGothic" panose="020B0600070205080204" pitchFamily="34" charset="-128"/>
        </a:defRPr>
      </a:lvl4pPr>
      <a:lvl5pPr marL="763588" indent="-131763" algn="l" defTabSz="912813" rtl="0" eaLnBrk="0" fontAlgn="base" hangingPunct="0">
        <a:spcBef>
          <a:spcPct val="0"/>
        </a:spcBef>
        <a:spcAft>
          <a:spcPct val="0"/>
        </a:spcAft>
        <a:buSzPct val="89000"/>
        <a:buFont typeface="Arial" panose="020B0604020202020204" pitchFamily="34" charset="0"/>
        <a:buChar char="-"/>
        <a:defRPr sz="1600">
          <a:solidFill>
            <a:schemeClr val="tx1"/>
          </a:solidFill>
          <a:latin typeface="+mn-lt"/>
          <a:ea typeface="MS PGothic" panose="020B0600070205080204" pitchFamily="34" charset="-128"/>
        </a:defRPr>
      </a:lvl5pPr>
      <a:lvl6pPr marL="764947" indent="-132804" algn="l" defTabSz="913429" rtl="0" eaLnBrk="1" fontAlgn="base" hangingPunct="1">
        <a:spcBef>
          <a:spcPct val="0"/>
        </a:spcBef>
        <a:spcAft>
          <a:spcPct val="0"/>
        </a:spcAft>
        <a:buClr>
          <a:schemeClr val="tx2"/>
        </a:buClr>
        <a:buSzPct val="89000"/>
        <a:buFont typeface="Arial" charset="0"/>
        <a:buChar char="-"/>
        <a:defRPr sz="1631" baseline="0">
          <a:solidFill>
            <a:schemeClr val="tx1"/>
          </a:solidFill>
          <a:latin typeface="+mn-lt"/>
        </a:defRPr>
      </a:lvl6pPr>
      <a:lvl7pPr marL="764947" indent="-132804" algn="l" defTabSz="913429" rtl="0" eaLnBrk="1" fontAlgn="base" hangingPunct="1">
        <a:spcBef>
          <a:spcPct val="0"/>
        </a:spcBef>
        <a:spcAft>
          <a:spcPct val="0"/>
        </a:spcAft>
        <a:buClr>
          <a:schemeClr val="tx2"/>
        </a:buClr>
        <a:buSzPct val="89000"/>
        <a:buFont typeface="Arial" charset="0"/>
        <a:buChar char="-"/>
        <a:defRPr sz="1631" baseline="0">
          <a:solidFill>
            <a:schemeClr val="tx1"/>
          </a:solidFill>
          <a:latin typeface="+mn-lt"/>
        </a:defRPr>
      </a:lvl7pPr>
      <a:lvl8pPr marL="764947" indent="-132804" algn="l" defTabSz="913429" rtl="0" eaLnBrk="1" fontAlgn="base" hangingPunct="1">
        <a:spcBef>
          <a:spcPct val="0"/>
        </a:spcBef>
        <a:spcAft>
          <a:spcPct val="0"/>
        </a:spcAft>
        <a:buClr>
          <a:schemeClr val="tx2"/>
        </a:buClr>
        <a:buSzPct val="89000"/>
        <a:buFont typeface="Arial" charset="0"/>
        <a:buChar char="-"/>
        <a:defRPr sz="1631" baseline="0">
          <a:solidFill>
            <a:schemeClr val="tx1"/>
          </a:solidFill>
          <a:latin typeface="+mn-lt"/>
        </a:defRPr>
      </a:lvl8pPr>
      <a:lvl9pPr marL="764947" indent="-132804" algn="l" defTabSz="913429" rtl="0" eaLnBrk="1" fontAlgn="base" hangingPunct="1">
        <a:spcBef>
          <a:spcPct val="0"/>
        </a:spcBef>
        <a:spcAft>
          <a:spcPct val="0"/>
        </a:spcAft>
        <a:buClr>
          <a:schemeClr val="tx2"/>
        </a:buClr>
        <a:buSzPct val="89000"/>
        <a:buFont typeface="Arial" charset="0"/>
        <a:buChar char="-"/>
        <a:defRPr sz="1631" baseline="0">
          <a:solidFill>
            <a:schemeClr val="tx1"/>
          </a:solidFill>
          <a:latin typeface="+mn-lt"/>
        </a:defRPr>
      </a:lvl9pPr>
    </p:bodyStyle>
    <p:otherStyle>
      <a:defPPr>
        <a:defRPr lang="en-US"/>
      </a:defPPr>
      <a:lvl1pPr marL="0" algn="l" defTabSz="932863" rtl="0" eaLnBrk="1" latinLnBrk="0" hangingPunct="1">
        <a:defRPr sz="1837" kern="1200">
          <a:solidFill>
            <a:schemeClr val="tx1"/>
          </a:solidFill>
          <a:latin typeface="+mn-lt"/>
          <a:ea typeface="+mn-ea"/>
          <a:cs typeface="+mn-cs"/>
        </a:defRPr>
      </a:lvl1pPr>
      <a:lvl2pPr marL="466431" algn="l" defTabSz="932863" rtl="0" eaLnBrk="1" latinLnBrk="0" hangingPunct="1">
        <a:defRPr sz="1837" kern="1200">
          <a:solidFill>
            <a:schemeClr val="tx1"/>
          </a:solidFill>
          <a:latin typeface="+mn-lt"/>
          <a:ea typeface="+mn-ea"/>
          <a:cs typeface="+mn-cs"/>
        </a:defRPr>
      </a:lvl2pPr>
      <a:lvl3pPr marL="932863" algn="l" defTabSz="932863" rtl="0" eaLnBrk="1" latinLnBrk="0" hangingPunct="1">
        <a:defRPr sz="1837" kern="1200">
          <a:solidFill>
            <a:schemeClr val="tx1"/>
          </a:solidFill>
          <a:latin typeface="+mn-lt"/>
          <a:ea typeface="+mn-ea"/>
          <a:cs typeface="+mn-cs"/>
        </a:defRPr>
      </a:lvl3pPr>
      <a:lvl4pPr marL="1399295" algn="l" defTabSz="932863" rtl="0" eaLnBrk="1" latinLnBrk="0" hangingPunct="1">
        <a:defRPr sz="1837" kern="1200">
          <a:solidFill>
            <a:schemeClr val="tx1"/>
          </a:solidFill>
          <a:latin typeface="+mn-lt"/>
          <a:ea typeface="+mn-ea"/>
          <a:cs typeface="+mn-cs"/>
        </a:defRPr>
      </a:lvl4pPr>
      <a:lvl5pPr marL="1865728" algn="l" defTabSz="932863" rtl="0" eaLnBrk="1" latinLnBrk="0" hangingPunct="1">
        <a:defRPr sz="1837" kern="1200">
          <a:solidFill>
            <a:schemeClr val="tx1"/>
          </a:solidFill>
          <a:latin typeface="+mn-lt"/>
          <a:ea typeface="+mn-ea"/>
          <a:cs typeface="+mn-cs"/>
        </a:defRPr>
      </a:lvl5pPr>
      <a:lvl6pPr marL="2332159" algn="l" defTabSz="932863" rtl="0" eaLnBrk="1" latinLnBrk="0" hangingPunct="1">
        <a:defRPr sz="1837" kern="1200">
          <a:solidFill>
            <a:schemeClr val="tx1"/>
          </a:solidFill>
          <a:latin typeface="+mn-lt"/>
          <a:ea typeface="+mn-ea"/>
          <a:cs typeface="+mn-cs"/>
        </a:defRPr>
      </a:lvl6pPr>
      <a:lvl7pPr marL="2798590" algn="l" defTabSz="932863" rtl="0" eaLnBrk="1" latinLnBrk="0" hangingPunct="1">
        <a:defRPr sz="1837" kern="1200">
          <a:solidFill>
            <a:schemeClr val="tx1"/>
          </a:solidFill>
          <a:latin typeface="+mn-lt"/>
          <a:ea typeface="+mn-ea"/>
          <a:cs typeface="+mn-cs"/>
        </a:defRPr>
      </a:lvl7pPr>
      <a:lvl8pPr marL="3265022" algn="l" defTabSz="932863" rtl="0" eaLnBrk="1" latinLnBrk="0" hangingPunct="1">
        <a:defRPr sz="1837" kern="1200">
          <a:solidFill>
            <a:schemeClr val="tx1"/>
          </a:solidFill>
          <a:latin typeface="+mn-lt"/>
          <a:ea typeface="+mn-ea"/>
          <a:cs typeface="+mn-cs"/>
        </a:defRPr>
      </a:lvl8pPr>
      <a:lvl9pPr marL="3731453" algn="l" defTabSz="932863" rtl="0" eaLnBrk="1" latinLnBrk="0" hangingPunct="1">
        <a:defRPr sz="1837"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Title Placeholder 1">
            <a:extLst>
              <a:ext uri="{FF2B5EF4-FFF2-40B4-BE49-F238E27FC236}">
                <a16:creationId xmlns:a16="http://schemas.microsoft.com/office/drawing/2014/main" id="{1B4AAAED-3E2F-4B81-96D3-1A5C749884FC}"/>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endParaRPr lang="en-US" altLang="en-US"/>
          </a:p>
        </p:txBody>
      </p:sp>
      <p:sp>
        <p:nvSpPr>
          <p:cNvPr id="3075" name="Text Placeholder 2">
            <a:extLst>
              <a:ext uri="{FF2B5EF4-FFF2-40B4-BE49-F238E27FC236}">
                <a16:creationId xmlns:a16="http://schemas.microsoft.com/office/drawing/2014/main" id="{F9759C19-66B0-4145-B359-2B4CCA19A281}"/>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endParaRPr lang="en-US" altLang="en-US"/>
          </a:p>
        </p:txBody>
      </p:sp>
      <p:sp>
        <p:nvSpPr>
          <p:cNvPr id="4" name="Date Placeholder 3">
            <a:extLst>
              <a:ext uri="{FF2B5EF4-FFF2-40B4-BE49-F238E27FC236}">
                <a16:creationId xmlns:a16="http://schemas.microsoft.com/office/drawing/2014/main" id="{09422038-3259-4C23-9198-95362CE80D49}"/>
              </a:ext>
            </a:extLst>
          </p:cNvPr>
          <p:cNvSpPr>
            <a:spLocks noGrp="1"/>
          </p:cNvSpPr>
          <p:nvPr>
            <p:ph type="dt" sz="half" idx="2"/>
          </p:nvPr>
        </p:nvSpPr>
        <p:spPr>
          <a:xfrm>
            <a:off x="838200" y="6356350"/>
            <a:ext cx="27432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panose="020F0502020204030204" pitchFamily="34" charset="0"/>
              </a:defRPr>
            </a:lvl1pPr>
          </a:lstStyle>
          <a:p>
            <a:fld id="{07C5E11B-80E2-4EC8-B34B-ABB29EB840BE}" type="datetime1">
              <a:rPr lang="en-US" altLang="en-US"/>
              <a:pPr/>
              <a:t>7/21/2022</a:t>
            </a:fld>
            <a:endParaRPr lang="en-US" altLang="en-US"/>
          </a:p>
        </p:txBody>
      </p:sp>
      <p:sp>
        <p:nvSpPr>
          <p:cNvPr id="5" name="Footer Placeholder 4">
            <a:extLst>
              <a:ext uri="{FF2B5EF4-FFF2-40B4-BE49-F238E27FC236}">
                <a16:creationId xmlns:a16="http://schemas.microsoft.com/office/drawing/2014/main" id="{D502E553-8F08-45B1-B3CD-0C01AED0D17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a:extLst>
              <a:ext uri="{FF2B5EF4-FFF2-40B4-BE49-F238E27FC236}">
                <a16:creationId xmlns:a16="http://schemas.microsoft.com/office/drawing/2014/main" id="{3C492732-AEF3-43F1-9B76-9EA3898DD02E}"/>
              </a:ext>
            </a:extLst>
          </p:cNvPr>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fld id="{B0B29E0C-BAD1-447A-9C68-B49D39F6E5B2}" type="slidenum">
              <a:rPr lang="en-US" altLang="en-US"/>
              <a:pPr/>
              <a:t>‹#›</a:t>
            </a:fld>
            <a:endParaRPr lang="en-US" altLang="en-US"/>
          </a:p>
        </p:txBody>
      </p:sp>
      <p:graphicFrame>
        <p:nvGraphicFramePr>
          <p:cNvPr id="3079" name="Object 6" hidden="1">
            <a:extLst>
              <a:ext uri="{FF2B5EF4-FFF2-40B4-BE49-F238E27FC236}">
                <a16:creationId xmlns:a16="http://schemas.microsoft.com/office/drawing/2014/main" id="{B22C3886-DE0A-456B-961F-CD2DB41440E3}"/>
              </a:ext>
            </a:extLst>
          </p:cNvPr>
          <p:cNvGraphicFramePr>
            <a:graphicFrameLocks noChangeAspect="1"/>
          </p:cNvGraphicFramePr>
          <p:nvPr userDrawn="1">
            <p:custDataLst>
              <p:tags r:id="rId14"/>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586" name="think-cell Slide" r:id="rId15" imgW="38100" imgH="38100" progId="TCLayout.ActiveDocument.1">
                  <p:embed/>
                </p:oleObj>
              </mc:Choice>
              <mc:Fallback>
                <p:oleObj name="think-cell Slide" r:id="rId15" imgW="38100" imgH="38100" progId="TCLayout.ActiveDocument.1">
                  <p:embed/>
                  <p:pic>
                    <p:nvPicPr>
                      <p:cNvPr id="0" name="Object 6" hidden="1"/>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8" name="TextBox 7">
            <a:extLst>
              <a:ext uri="{FF2B5EF4-FFF2-40B4-BE49-F238E27FC236}">
                <a16:creationId xmlns:a16="http://schemas.microsoft.com/office/drawing/2014/main" id="{573DA78F-0AAD-4EB7-997F-3666E69F26A0}"/>
              </a:ext>
            </a:extLst>
          </p:cNvPr>
          <p:cNvSpPr txBox="1"/>
          <p:nvPr userDrawn="1"/>
        </p:nvSpPr>
        <p:spPr>
          <a:xfrm>
            <a:off x="0" y="6446838"/>
            <a:ext cx="12192000" cy="323850"/>
          </a:xfrm>
          <a:prstGeom prst="rect">
            <a:avLst/>
          </a:prstGeom>
          <a:solidFill>
            <a:schemeClr val="accent6">
              <a:lumMod val="50000"/>
            </a:schemeClr>
          </a:solidFill>
        </p:spPr>
        <p:style>
          <a:lnRef idx="0">
            <a:scrgbClr r="0" g="0" b="0"/>
          </a:lnRef>
          <a:fillRef idx="1002">
            <a:schemeClr val="lt1"/>
          </a:fillRef>
          <a:effectRef idx="0">
            <a:scrgbClr r="0" g="0" b="0"/>
          </a:effectRef>
          <a:fontRef idx="major"/>
        </p:style>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en-US" altLang="en-US" sz="1500">
                <a:solidFill>
                  <a:srgbClr val="FFFFFF"/>
                </a:solidFill>
                <a:latin typeface="Calibri Light" panose="020F0302020204030204" pitchFamily="34" charset="0"/>
              </a:rPr>
              <a:t>NPHCDA – National Primary Health Care Development Agency</a:t>
            </a:r>
          </a:p>
        </p:txBody>
      </p:sp>
      <p:pic>
        <p:nvPicPr>
          <p:cNvPr id="3081" name="Picture 8">
            <a:extLst>
              <a:ext uri="{FF2B5EF4-FFF2-40B4-BE49-F238E27FC236}">
                <a16:creationId xmlns:a16="http://schemas.microsoft.com/office/drawing/2014/main" id="{20EE7624-CBBA-4817-9EF3-888041B27AC2}"/>
              </a:ext>
            </a:extLst>
          </p:cNvPr>
          <p:cNvPicPr>
            <a:picLocks noChangeAspect="1" noChangeArrowheads="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0" y="0"/>
            <a:ext cx="1009650" cy="857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82" name="Picture 9">
            <a:extLst>
              <a:ext uri="{FF2B5EF4-FFF2-40B4-BE49-F238E27FC236}">
                <a16:creationId xmlns:a16="http://schemas.microsoft.com/office/drawing/2014/main" id="{4B0EA0BD-D2D6-4B42-BC12-B7455AB830F9}"/>
              </a:ext>
            </a:extLst>
          </p:cNvPr>
          <p:cNvPicPr>
            <a:picLocks noChangeAspect="1" noChangeArrowheads="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11191875" y="0"/>
            <a:ext cx="1000125"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5819" r:id="rId1"/>
    <p:sldLayoutId id="2147485820" r:id="rId2"/>
    <p:sldLayoutId id="2147485821" r:id="rId3"/>
    <p:sldLayoutId id="2147485822" r:id="rId4"/>
    <p:sldLayoutId id="2147485823" r:id="rId5"/>
    <p:sldLayoutId id="2147485824" r:id="rId6"/>
    <p:sldLayoutId id="2147485825" r:id="rId7"/>
    <p:sldLayoutId id="2147485826" r:id="rId8"/>
    <p:sldLayoutId id="2147485827" r:id="rId9"/>
    <p:sldLayoutId id="2147485828" r:id="rId10"/>
    <p:sldLayoutId id="2147485829" r:id="rId11"/>
  </p:sldLayoutIdLst>
  <p:hf hdr="0" ftr="0" dt="0"/>
  <p:txStyles>
    <p:titleStyle>
      <a:lvl1pPr algn="l" rtl="0" eaLnBrk="0" fontAlgn="base" hangingPunct="0">
        <a:lnSpc>
          <a:spcPct val="90000"/>
        </a:lnSpc>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MS PGothic" panose="020B0600070205080204" pitchFamily="34" charset="-128"/>
          <a:cs typeface="ＭＳ Ｐゴシック"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MS PGothic" panose="020B0600070205080204" pitchFamily="34" charset="-128"/>
          <a:cs typeface="ＭＳ Ｐゴシック"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MS PGothic" panose="020B0600070205080204" pitchFamily="34" charset="-128"/>
          <a:cs typeface="ＭＳ Ｐゴシック"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MS PGothic" panose="020B0600070205080204" pitchFamily="34" charset="-128"/>
          <a:cs typeface="ＭＳ Ｐゴシック"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ＭＳ Ｐゴシック"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S PGothic" panose="020B0600070205080204" pitchFamily="34" charset="-128"/>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S PGothic" panose="020B0600070205080204"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Title Placeholder 1">
            <a:extLst>
              <a:ext uri="{FF2B5EF4-FFF2-40B4-BE49-F238E27FC236}">
                <a16:creationId xmlns:a16="http://schemas.microsoft.com/office/drawing/2014/main" id="{6DF8A6AF-D4A6-49A4-A593-4CA254592E73}"/>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endParaRPr lang="en-US" altLang="en-US"/>
          </a:p>
        </p:txBody>
      </p:sp>
      <p:sp>
        <p:nvSpPr>
          <p:cNvPr id="15363" name="Text Placeholder 2">
            <a:extLst>
              <a:ext uri="{FF2B5EF4-FFF2-40B4-BE49-F238E27FC236}">
                <a16:creationId xmlns:a16="http://schemas.microsoft.com/office/drawing/2014/main" id="{31AA92AB-A2F4-42FA-A48B-AF87E23AAC3D}"/>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endParaRPr lang="en-US" altLang="en-US"/>
          </a:p>
        </p:txBody>
      </p:sp>
      <p:sp>
        <p:nvSpPr>
          <p:cNvPr id="4" name="Date Placeholder 3">
            <a:extLst>
              <a:ext uri="{FF2B5EF4-FFF2-40B4-BE49-F238E27FC236}">
                <a16:creationId xmlns:a16="http://schemas.microsoft.com/office/drawing/2014/main" id="{466EDA1C-32C5-4750-A11E-48EBC9C28961}"/>
              </a:ext>
            </a:extLst>
          </p:cNvPr>
          <p:cNvSpPr>
            <a:spLocks noGrp="1"/>
          </p:cNvSpPr>
          <p:nvPr>
            <p:ph type="dt" sz="half" idx="2"/>
          </p:nvPr>
        </p:nvSpPr>
        <p:spPr>
          <a:xfrm>
            <a:off x="838200" y="6356350"/>
            <a:ext cx="27432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panose="020F0502020204030204" pitchFamily="34" charset="0"/>
              </a:defRPr>
            </a:lvl1pPr>
          </a:lstStyle>
          <a:p>
            <a:fld id="{327C8843-F2EB-4E28-B71A-F7E05C755C71}" type="datetime1">
              <a:rPr lang="en-US" altLang="en-US"/>
              <a:pPr/>
              <a:t>7/21/2022</a:t>
            </a:fld>
            <a:endParaRPr lang="en-US" altLang="en-US"/>
          </a:p>
        </p:txBody>
      </p:sp>
      <p:sp>
        <p:nvSpPr>
          <p:cNvPr id="5" name="Footer Placeholder 4">
            <a:extLst>
              <a:ext uri="{FF2B5EF4-FFF2-40B4-BE49-F238E27FC236}">
                <a16:creationId xmlns:a16="http://schemas.microsoft.com/office/drawing/2014/main" id="{A90B5308-D342-480D-9E43-BEA72FF29BC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a:extLst>
              <a:ext uri="{FF2B5EF4-FFF2-40B4-BE49-F238E27FC236}">
                <a16:creationId xmlns:a16="http://schemas.microsoft.com/office/drawing/2014/main" id="{8AA537CF-174F-4826-81CF-C3ACAEB5E3F9}"/>
              </a:ext>
            </a:extLst>
          </p:cNvPr>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fld id="{D4A18FC0-9CFC-4619-8E15-CFE087D67525}" type="slidenum">
              <a:rPr lang="en-US" altLang="en-US"/>
              <a:pPr/>
              <a:t>‹#›</a:t>
            </a:fld>
            <a:endParaRPr lang="en-US" altLang="en-US"/>
          </a:p>
        </p:txBody>
      </p:sp>
      <p:graphicFrame>
        <p:nvGraphicFramePr>
          <p:cNvPr id="15367" name="Object 6" hidden="1">
            <a:extLst>
              <a:ext uri="{FF2B5EF4-FFF2-40B4-BE49-F238E27FC236}">
                <a16:creationId xmlns:a16="http://schemas.microsoft.com/office/drawing/2014/main" id="{AC76D967-687A-4C2F-B84D-5B6D4D17DBC9}"/>
              </a:ext>
            </a:extLst>
          </p:cNvPr>
          <p:cNvGraphicFramePr>
            <a:graphicFrameLocks noChangeAspect="1"/>
          </p:cNvGraphicFramePr>
          <p:nvPr userDrawn="1">
            <p:custDataLst>
              <p:tags r:id="rId15"/>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5874" name="think-cell Slide" r:id="rId16" imgW="38100" imgH="38100" progId="TCLayout.ActiveDocument.1">
                  <p:embed/>
                </p:oleObj>
              </mc:Choice>
              <mc:Fallback>
                <p:oleObj name="think-cell Slide" r:id="rId16" imgW="38100" imgH="38100" progId="TCLayout.ActiveDocument.1">
                  <p:embed/>
                  <p:pic>
                    <p:nvPicPr>
                      <p:cNvPr id="0" name="Object 6" hidden="1"/>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8" name="TextBox 7">
            <a:extLst>
              <a:ext uri="{FF2B5EF4-FFF2-40B4-BE49-F238E27FC236}">
                <a16:creationId xmlns:a16="http://schemas.microsoft.com/office/drawing/2014/main" id="{39DD73B2-A387-40A3-8A4B-B5884E345F7D}"/>
              </a:ext>
            </a:extLst>
          </p:cNvPr>
          <p:cNvSpPr txBox="1"/>
          <p:nvPr userDrawn="1"/>
        </p:nvSpPr>
        <p:spPr>
          <a:xfrm>
            <a:off x="0" y="6446838"/>
            <a:ext cx="12192000" cy="323850"/>
          </a:xfrm>
          <a:prstGeom prst="rect">
            <a:avLst/>
          </a:prstGeom>
          <a:solidFill>
            <a:schemeClr val="accent6">
              <a:lumMod val="50000"/>
            </a:schemeClr>
          </a:solidFill>
        </p:spPr>
        <p:style>
          <a:lnRef idx="0">
            <a:scrgbClr r="0" g="0" b="0"/>
          </a:lnRef>
          <a:fillRef idx="1002">
            <a:schemeClr val="lt1"/>
          </a:fillRef>
          <a:effectRef idx="0">
            <a:scrgbClr r="0" g="0" b="0"/>
          </a:effectRef>
          <a:fontRef idx="major"/>
        </p:style>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en-US" altLang="en-US" sz="1500">
                <a:solidFill>
                  <a:srgbClr val="FFFFFF"/>
                </a:solidFill>
                <a:latin typeface="Calibri Light" panose="020F0302020204030204" pitchFamily="34" charset="0"/>
              </a:rPr>
              <a:t>NPHCDA – National Primary Health Care Development Agency</a:t>
            </a:r>
          </a:p>
        </p:txBody>
      </p:sp>
      <p:pic>
        <p:nvPicPr>
          <p:cNvPr id="15369" name="Picture 8">
            <a:extLst>
              <a:ext uri="{FF2B5EF4-FFF2-40B4-BE49-F238E27FC236}">
                <a16:creationId xmlns:a16="http://schemas.microsoft.com/office/drawing/2014/main" id="{35697120-2D0C-4EDE-9105-28F47E2ED796}"/>
              </a:ext>
            </a:extLst>
          </p:cNvPr>
          <p:cNvPicPr>
            <a:picLocks noChangeAspect="1" noChangeArrowheads="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0" y="0"/>
            <a:ext cx="1009650" cy="857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370" name="Picture 9">
            <a:extLst>
              <a:ext uri="{FF2B5EF4-FFF2-40B4-BE49-F238E27FC236}">
                <a16:creationId xmlns:a16="http://schemas.microsoft.com/office/drawing/2014/main" id="{400A5567-8B47-4773-B206-98B5E21E3B51}"/>
              </a:ext>
            </a:extLst>
          </p:cNvPr>
          <p:cNvPicPr>
            <a:picLocks noChangeAspect="1" noChangeArrowheads="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11191875" y="0"/>
            <a:ext cx="1000125"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5830" r:id="rId1"/>
    <p:sldLayoutId id="2147485831" r:id="rId2"/>
    <p:sldLayoutId id="2147485832" r:id="rId3"/>
    <p:sldLayoutId id="2147485833" r:id="rId4"/>
    <p:sldLayoutId id="2147485834" r:id="rId5"/>
    <p:sldLayoutId id="2147485835" r:id="rId6"/>
    <p:sldLayoutId id="2147485836" r:id="rId7"/>
    <p:sldLayoutId id="2147485837" r:id="rId8"/>
    <p:sldLayoutId id="2147485838" r:id="rId9"/>
    <p:sldLayoutId id="2147485839" r:id="rId10"/>
    <p:sldLayoutId id="2147485840" r:id="rId11"/>
    <p:sldLayoutId id="2147485892" r:id="rId12"/>
  </p:sldLayoutIdLst>
  <p:hf hdr="0" ftr="0" dt="0"/>
  <p:txStyles>
    <p:titleStyle>
      <a:lvl1pPr algn="l" rtl="0" eaLnBrk="0" fontAlgn="base" hangingPunct="0">
        <a:lnSpc>
          <a:spcPct val="90000"/>
        </a:lnSpc>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MS PGothic" panose="020B0600070205080204" pitchFamily="34" charset="-128"/>
          <a:cs typeface="ＭＳ Ｐゴシック"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MS PGothic" panose="020B0600070205080204" pitchFamily="34" charset="-128"/>
          <a:cs typeface="ＭＳ Ｐゴシック"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MS PGothic" panose="020B0600070205080204" pitchFamily="34" charset="-128"/>
          <a:cs typeface="ＭＳ Ｐゴシック"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MS PGothic" panose="020B0600070205080204" pitchFamily="34" charset="-128"/>
          <a:cs typeface="ＭＳ Ｐゴシック"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ＭＳ Ｐゴシック"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S PGothic" panose="020B0600070205080204" pitchFamily="34" charset="-128"/>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S PGothic" panose="020B0600070205080204"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39938" name="Object 1" hidden="1">
            <a:extLst>
              <a:ext uri="{FF2B5EF4-FFF2-40B4-BE49-F238E27FC236}">
                <a16:creationId xmlns:a16="http://schemas.microsoft.com/office/drawing/2014/main" id="{D8C9C648-6392-4B54-A79F-D0B27B0E6470}"/>
              </a:ext>
            </a:extLst>
          </p:cNvPr>
          <p:cNvGraphicFramePr>
            <a:graphicFrameLocks noChangeAspect="1"/>
          </p:cNvGraphicFramePr>
          <p:nvPr>
            <p:custDataLst>
              <p:tags r:id="rId6"/>
            </p:custDataLst>
          </p:nvPr>
        </p:nvGraphicFramePr>
        <p:xfrm>
          <a:off x="0" y="0"/>
          <a:ext cx="215900" cy="161925"/>
        </p:xfrm>
        <a:graphic>
          <a:graphicData uri="http://schemas.openxmlformats.org/presentationml/2006/ole">
            <mc:AlternateContent xmlns:mc="http://schemas.openxmlformats.org/markup-compatibility/2006">
              <mc:Choice xmlns:v="urn:schemas-microsoft-com:vml" Requires="v">
                <p:oleObj spid="_x0000_s28162" name="think-cell Slide" r:id="rId9" imgW="38100" imgH="38100" progId="TCLayout.ActiveDocument.1">
                  <p:embed/>
                </p:oleObj>
              </mc:Choice>
              <mc:Fallback>
                <p:oleObj name="think-cell Slide" r:id="rId9" imgW="38100" imgH="38100" progId="TCLayout.ActiveDocument.1">
                  <p:embed/>
                  <p:pic>
                    <p:nvPicPr>
                      <p:cNvPr id="0" name="Object 1" hidden="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0" y="0"/>
                        <a:ext cx="215900" cy="161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2" name="Rectangle 1" hidden="1">
            <a:extLst>
              <a:ext uri="{FF2B5EF4-FFF2-40B4-BE49-F238E27FC236}">
                <a16:creationId xmlns:a16="http://schemas.microsoft.com/office/drawing/2014/main" id="{838D7A7B-DBEE-48C0-A1A6-277D3DF74E93}"/>
              </a:ext>
            </a:extLst>
          </p:cNvPr>
          <p:cNvSpPr/>
          <p:nvPr userDrawn="1">
            <p:custDataLst>
              <p:tags r:id="rId7"/>
            </p:custDataLst>
          </p:nvPr>
        </p:nvSpPr>
        <p:spPr>
          <a:xfrm>
            <a:off x="0" y="0"/>
            <a:ext cx="141288" cy="158750"/>
          </a:xfrm>
          <a:prstGeom prst="rect">
            <a:avLst/>
          </a:prstGeom>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eaLnBrk="1" fontAlgn="auto" hangingPunct="1">
              <a:spcBef>
                <a:spcPts val="0"/>
              </a:spcBef>
              <a:spcAft>
                <a:spcPts val="0"/>
              </a:spcAft>
              <a:defRPr/>
            </a:pPr>
            <a:endParaRPr lang="en-US" sz="1901" b="1" dirty="0">
              <a:solidFill>
                <a:schemeClr val="tx1"/>
              </a:solidFill>
              <a:ea typeface="Arial Unicode MS"/>
              <a:sym typeface="Arial" panose="020B0604020202020204" pitchFamily="34" charset="0"/>
            </a:endParaRPr>
          </a:p>
        </p:txBody>
      </p:sp>
      <p:sp>
        <p:nvSpPr>
          <p:cNvPr id="1027" name="SlideBottomBar">
            <a:extLst>
              <a:ext uri="{FF2B5EF4-FFF2-40B4-BE49-F238E27FC236}">
                <a16:creationId xmlns:a16="http://schemas.microsoft.com/office/drawing/2014/main" id="{FF72272E-12CA-49BD-B803-B18736D1FE16}"/>
              </a:ext>
            </a:extLst>
          </p:cNvPr>
          <p:cNvSpPr>
            <a:spLocks noChangeArrowheads="1"/>
          </p:cNvSpPr>
          <p:nvPr/>
        </p:nvSpPr>
        <p:spPr bwMode="auto">
          <a:xfrm>
            <a:off x="0" y="6429375"/>
            <a:ext cx="12192000" cy="430213"/>
          </a:xfrm>
          <a:prstGeom prst="rect">
            <a:avLst/>
          </a:prstGeom>
          <a:solidFill>
            <a:schemeClr val="tx2"/>
          </a:solidFill>
          <a:ln>
            <a:noFill/>
          </a:ln>
        </p:spPr>
        <p:txBody>
          <a:bodyPr wrap="none" lIns="82930" tIns="41466" rIns="82930" bIns="41466" anchor="ctr"/>
          <a:lstStyle>
            <a:lvl1pPr eaLnBrk="0" hangingPunct="0">
              <a:defRPr sz="1600">
                <a:solidFill>
                  <a:schemeClr val="tx1"/>
                </a:solidFill>
                <a:latin typeface="Arial" pitchFamily="34" charset="0"/>
                <a:ea typeface="ＭＳ Ｐゴシック" pitchFamily="34" charset="-128"/>
              </a:defRPr>
            </a:lvl1pPr>
            <a:lvl2pPr marL="742950" indent="-285750" eaLnBrk="0" hangingPunct="0">
              <a:defRPr sz="1600">
                <a:solidFill>
                  <a:schemeClr val="tx1"/>
                </a:solidFill>
                <a:latin typeface="Arial" pitchFamily="34" charset="0"/>
                <a:ea typeface="ＭＳ Ｐゴシック" pitchFamily="34" charset="-128"/>
              </a:defRPr>
            </a:lvl2pPr>
            <a:lvl3pPr marL="1143000" indent="-228600" eaLnBrk="0" hangingPunct="0">
              <a:defRPr sz="1600">
                <a:solidFill>
                  <a:schemeClr val="tx1"/>
                </a:solidFill>
                <a:latin typeface="Arial" pitchFamily="34" charset="0"/>
                <a:ea typeface="ＭＳ Ｐゴシック" pitchFamily="34" charset="-128"/>
              </a:defRPr>
            </a:lvl3pPr>
            <a:lvl4pPr marL="1600200" indent="-228600" eaLnBrk="0" hangingPunct="0">
              <a:defRPr sz="1600">
                <a:solidFill>
                  <a:schemeClr val="tx1"/>
                </a:solidFill>
                <a:latin typeface="Arial" pitchFamily="34" charset="0"/>
                <a:ea typeface="ＭＳ Ｐゴシック" pitchFamily="34" charset="-128"/>
              </a:defRPr>
            </a:lvl4pPr>
            <a:lvl5pPr marL="2057400" indent="-228600" eaLnBrk="0" hangingPunct="0">
              <a:defRPr sz="16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6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6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6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600">
                <a:solidFill>
                  <a:schemeClr val="tx1"/>
                </a:solidFill>
                <a:latin typeface="Arial" pitchFamily="34" charset="0"/>
                <a:ea typeface="ＭＳ Ｐゴシック" pitchFamily="34" charset="-128"/>
              </a:defRPr>
            </a:lvl9pPr>
          </a:lstStyle>
          <a:p>
            <a:pPr eaLnBrk="1" fontAlgn="auto" hangingPunct="1">
              <a:spcBef>
                <a:spcPts val="0"/>
              </a:spcBef>
              <a:spcAft>
                <a:spcPts val="0"/>
              </a:spcAft>
              <a:defRPr/>
            </a:pPr>
            <a:endParaRPr lang="en-US" altLang="en-US" sz="1423" dirty="0">
              <a:solidFill>
                <a:srgbClr val="000000"/>
              </a:solidFill>
              <a:cs typeface="Arial" pitchFamily="34" charset="0"/>
            </a:endParaRPr>
          </a:p>
        </p:txBody>
      </p:sp>
      <p:sp>
        <p:nvSpPr>
          <p:cNvPr id="1028" name="doc id">
            <a:extLst>
              <a:ext uri="{FF2B5EF4-FFF2-40B4-BE49-F238E27FC236}">
                <a16:creationId xmlns:a16="http://schemas.microsoft.com/office/drawing/2014/main" id="{2C9C1151-DC56-49EC-97DC-968AA10FB1B9}"/>
              </a:ext>
            </a:extLst>
          </p:cNvPr>
          <p:cNvSpPr>
            <a:spLocks noChangeArrowheads="1"/>
          </p:cNvSpPr>
          <p:nvPr/>
        </p:nvSpPr>
        <p:spPr bwMode="auto">
          <a:xfrm>
            <a:off x="10995025" y="36513"/>
            <a:ext cx="895350" cy="125412"/>
          </a:xfrm>
          <a:prstGeom prst="rect">
            <a:avLst/>
          </a:prstGeom>
          <a:noFill/>
          <a:ln>
            <a:noFill/>
          </a:ln>
          <a:effectLst/>
        </p:spPr>
        <p:txBody>
          <a:bodyPr wrap="none" lIns="0" tIns="0" rIns="0" bIns="0"/>
          <a:lstStyle>
            <a:lvl1pPr defTabSz="895350" eaLnBrk="0" hangingPunct="0">
              <a:defRPr sz="1600">
                <a:solidFill>
                  <a:schemeClr val="tx1"/>
                </a:solidFill>
                <a:latin typeface="Arial" pitchFamily="34" charset="0"/>
                <a:ea typeface="ＭＳ Ｐゴシック" pitchFamily="34" charset="-128"/>
              </a:defRPr>
            </a:lvl1pPr>
            <a:lvl2pPr marL="742950" indent="-285750" defTabSz="895350" eaLnBrk="0" hangingPunct="0">
              <a:defRPr sz="1600">
                <a:solidFill>
                  <a:schemeClr val="tx1"/>
                </a:solidFill>
                <a:latin typeface="Arial" pitchFamily="34" charset="0"/>
                <a:ea typeface="ＭＳ Ｐゴシック" pitchFamily="34" charset="-128"/>
              </a:defRPr>
            </a:lvl2pPr>
            <a:lvl3pPr marL="1143000" indent="-228600" defTabSz="895350" eaLnBrk="0" hangingPunct="0">
              <a:defRPr sz="1600">
                <a:solidFill>
                  <a:schemeClr val="tx1"/>
                </a:solidFill>
                <a:latin typeface="Arial" pitchFamily="34" charset="0"/>
                <a:ea typeface="ＭＳ Ｐゴシック" pitchFamily="34" charset="-128"/>
              </a:defRPr>
            </a:lvl3pPr>
            <a:lvl4pPr marL="1600200" indent="-228600" defTabSz="895350" eaLnBrk="0" hangingPunct="0">
              <a:defRPr sz="1600">
                <a:solidFill>
                  <a:schemeClr val="tx1"/>
                </a:solidFill>
                <a:latin typeface="Arial" pitchFamily="34" charset="0"/>
                <a:ea typeface="ＭＳ Ｐゴシック" pitchFamily="34" charset="-128"/>
              </a:defRPr>
            </a:lvl4pPr>
            <a:lvl5pPr marL="2057400" indent="-228600" defTabSz="895350" eaLnBrk="0" hangingPunct="0">
              <a:defRPr sz="1600">
                <a:solidFill>
                  <a:schemeClr val="tx1"/>
                </a:solidFill>
                <a:latin typeface="Arial" pitchFamily="34" charset="0"/>
                <a:ea typeface="ＭＳ Ｐゴシック" pitchFamily="34" charset="-128"/>
              </a:defRPr>
            </a:lvl5pPr>
            <a:lvl6pPr marL="2514600" indent="-228600" defTabSz="895350" eaLnBrk="0" fontAlgn="base" hangingPunct="0">
              <a:spcBef>
                <a:spcPct val="0"/>
              </a:spcBef>
              <a:spcAft>
                <a:spcPct val="0"/>
              </a:spcAft>
              <a:defRPr sz="1600">
                <a:solidFill>
                  <a:schemeClr val="tx1"/>
                </a:solidFill>
                <a:latin typeface="Arial" pitchFamily="34" charset="0"/>
                <a:ea typeface="ＭＳ Ｐゴシック" pitchFamily="34" charset="-128"/>
              </a:defRPr>
            </a:lvl6pPr>
            <a:lvl7pPr marL="2971800" indent="-228600" defTabSz="895350" eaLnBrk="0" fontAlgn="base" hangingPunct="0">
              <a:spcBef>
                <a:spcPct val="0"/>
              </a:spcBef>
              <a:spcAft>
                <a:spcPct val="0"/>
              </a:spcAft>
              <a:defRPr sz="1600">
                <a:solidFill>
                  <a:schemeClr val="tx1"/>
                </a:solidFill>
                <a:latin typeface="Arial" pitchFamily="34" charset="0"/>
                <a:ea typeface="ＭＳ Ｐゴシック" pitchFamily="34" charset="-128"/>
              </a:defRPr>
            </a:lvl7pPr>
            <a:lvl8pPr marL="3429000" indent="-228600" defTabSz="895350" eaLnBrk="0" fontAlgn="base" hangingPunct="0">
              <a:spcBef>
                <a:spcPct val="0"/>
              </a:spcBef>
              <a:spcAft>
                <a:spcPct val="0"/>
              </a:spcAft>
              <a:defRPr sz="1600">
                <a:solidFill>
                  <a:schemeClr val="tx1"/>
                </a:solidFill>
                <a:latin typeface="Arial" pitchFamily="34" charset="0"/>
                <a:ea typeface="ＭＳ Ｐゴシック" pitchFamily="34" charset="-128"/>
              </a:defRPr>
            </a:lvl8pPr>
            <a:lvl9pPr marL="3886200" indent="-228600" defTabSz="895350" eaLnBrk="0" fontAlgn="base" hangingPunct="0">
              <a:spcBef>
                <a:spcPct val="0"/>
              </a:spcBef>
              <a:spcAft>
                <a:spcPct val="0"/>
              </a:spcAft>
              <a:defRPr sz="1600">
                <a:solidFill>
                  <a:schemeClr val="tx1"/>
                </a:solidFill>
                <a:latin typeface="Arial" pitchFamily="34" charset="0"/>
                <a:ea typeface="ＭＳ Ｐゴシック" pitchFamily="34" charset="-128"/>
              </a:defRPr>
            </a:lvl9pPr>
          </a:lstStyle>
          <a:p>
            <a:pPr algn="r" eaLnBrk="1" fontAlgn="auto" hangingPunct="1">
              <a:spcBef>
                <a:spcPts val="0"/>
              </a:spcBef>
              <a:spcAft>
                <a:spcPts val="0"/>
              </a:spcAft>
              <a:defRPr/>
            </a:pPr>
            <a:endParaRPr lang="en-US" altLang="en-US" sz="711" dirty="0">
              <a:solidFill>
                <a:srgbClr val="000000"/>
              </a:solidFill>
              <a:cs typeface="Arial" pitchFamily="34" charset="0"/>
            </a:endParaRPr>
          </a:p>
        </p:txBody>
      </p:sp>
      <p:sp>
        <p:nvSpPr>
          <p:cNvPr id="39942" name="Rectangle 286">
            <a:extLst>
              <a:ext uri="{FF2B5EF4-FFF2-40B4-BE49-F238E27FC236}">
                <a16:creationId xmlns:a16="http://schemas.microsoft.com/office/drawing/2014/main" id="{1F55F2F3-D639-410C-B592-C29311273D65}"/>
              </a:ext>
            </a:extLst>
          </p:cNvPr>
          <p:cNvSpPr>
            <a:spLocks noGrp="1" noChangeArrowheads="1"/>
          </p:cNvSpPr>
          <p:nvPr>
            <p:ph type="body" idx="1"/>
          </p:nvPr>
        </p:nvSpPr>
        <p:spPr bwMode="auto">
          <a:xfrm>
            <a:off x="1976438" y="1990725"/>
            <a:ext cx="5853112" cy="1231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9943" name="Title Placeholder 2">
            <a:extLst>
              <a:ext uri="{FF2B5EF4-FFF2-40B4-BE49-F238E27FC236}">
                <a16:creationId xmlns:a16="http://schemas.microsoft.com/office/drawing/2014/main" id="{62381BBF-E668-42DE-9EA2-B2C19F2F5099}"/>
              </a:ext>
            </a:extLst>
          </p:cNvPr>
          <p:cNvSpPr>
            <a:spLocks noGrp="1" noChangeArrowheads="1"/>
          </p:cNvSpPr>
          <p:nvPr>
            <p:ph type="title"/>
          </p:nvPr>
        </p:nvSpPr>
        <p:spPr bwMode="auto">
          <a:xfrm>
            <a:off x="161925" y="234950"/>
            <a:ext cx="11725275" cy="292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r>
              <a:rPr lang="en-US" altLang="en-US"/>
              <a:t>Click to edit Master title style</a:t>
            </a:r>
          </a:p>
        </p:txBody>
      </p:sp>
      <p:sp>
        <p:nvSpPr>
          <p:cNvPr id="3" name="McK 1. On-page tracker" hidden="1">
            <a:extLst>
              <a:ext uri="{FF2B5EF4-FFF2-40B4-BE49-F238E27FC236}">
                <a16:creationId xmlns:a16="http://schemas.microsoft.com/office/drawing/2014/main" id="{19019720-0F34-41DE-9E98-19BB86185F49}"/>
              </a:ext>
            </a:extLst>
          </p:cNvPr>
          <p:cNvSpPr>
            <a:spLocks noChangeArrowheads="1"/>
          </p:cNvSpPr>
          <p:nvPr/>
        </p:nvSpPr>
        <p:spPr bwMode="auto">
          <a:xfrm>
            <a:off x="161925" y="26988"/>
            <a:ext cx="763588" cy="192087"/>
          </a:xfrm>
          <a:prstGeom prst="rect">
            <a:avLst/>
          </a:prstGeom>
          <a:noFill/>
          <a:ln>
            <a:noFill/>
          </a:ln>
          <a:effectLst/>
        </p:spPr>
        <p:txBody>
          <a:bodyPr lIns="0" tIns="0" rIns="0" bIns="0">
            <a:spAutoFit/>
          </a:bodyPr>
          <a:lstStyle>
            <a:lvl1pPr eaLnBrk="0" hangingPunct="0">
              <a:defRPr sz="1600">
                <a:solidFill>
                  <a:schemeClr val="tx1"/>
                </a:solidFill>
                <a:latin typeface="Arial" pitchFamily="34" charset="0"/>
                <a:ea typeface="ＭＳ Ｐゴシック" pitchFamily="34" charset="-128"/>
              </a:defRPr>
            </a:lvl1pPr>
            <a:lvl2pPr marL="742950" indent="-285750" eaLnBrk="0" hangingPunct="0">
              <a:defRPr sz="1600">
                <a:solidFill>
                  <a:schemeClr val="tx1"/>
                </a:solidFill>
                <a:latin typeface="Arial" pitchFamily="34" charset="0"/>
                <a:ea typeface="ＭＳ Ｐゴシック" pitchFamily="34" charset="-128"/>
              </a:defRPr>
            </a:lvl2pPr>
            <a:lvl3pPr marL="1143000" indent="-228600" eaLnBrk="0" hangingPunct="0">
              <a:defRPr sz="1600">
                <a:solidFill>
                  <a:schemeClr val="tx1"/>
                </a:solidFill>
                <a:latin typeface="Arial" pitchFamily="34" charset="0"/>
                <a:ea typeface="ＭＳ Ｐゴシック" pitchFamily="34" charset="-128"/>
              </a:defRPr>
            </a:lvl3pPr>
            <a:lvl4pPr marL="1600200" indent="-228600" eaLnBrk="0" hangingPunct="0">
              <a:defRPr sz="1600">
                <a:solidFill>
                  <a:schemeClr val="tx1"/>
                </a:solidFill>
                <a:latin typeface="Arial" pitchFamily="34" charset="0"/>
                <a:ea typeface="ＭＳ Ｐゴシック" pitchFamily="34" charset="-128"/>
              </a:defRPr>
            </a:lvl4pPr>
            <a:lvl5pPr marL="2057400" indent="-228600" eaLnBrk="0" hangingPunct="0">
              <a:defRPr sz="16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6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6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6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600">
                <a:solidFill>
                  <a:schemeClr val="tx1"/>
                </a:solidFill>
                <a:latin typeface="Arial" pitchFamily="34" charset="0"/>
                <a:ea typeface="ＭＳ Ｐゴシック" pitchFamily="34" charset="-128"/>
              </a:defRPr>
            </a:lvl9pPr>
          </a:lstStyle>
          <a:p>
            <a:pPr eaLnBrk="1" fontAlgn="auto" hangingPunct="1">
              <a:spcBef>
                <a:spcPts val="0"/>
              </a:spcBef>
              <a:spcAft>
                <a:spcPts val="0"/>
              </a:spcAft>
              <a:defRPr/>
            </a:pPr>
            <a:r>
              <a:rPr lang="en-US" altLang="en-US" sz="1244" dirty="0">
                <a:solidFill>
                  <a:srgbClr val="808080"/>
                </a:solidFill>
                <a:cs typeface="Arial" pitchFamily="34" charset="0"/>
              </a:rPr>
              <a:t>TRACKER</a:t>
            </a:r>
          </a:p>
        </p:txBody>
      </p:sp>
      <p:sp>
        <p:nvSpPr>
          <p:cNvPr id="11" name="McK 3. Unit of measure" hidden="1">
            <a:extLst>
              <a:ext uri="{FF2B5EF4-FFF2-40B4-BE49-F238E27FC236}">
                <a16:creationId xmlns:a16="http://schemas.microsoft.com/office/drawing/2014/main" id="{5B37316D-4964-462D-AD66-F18E7EF8E53B}"/>
              </a:ext>
            </a:extLst>
          </p:cNvPr>
          <p:cNvSpPr txBox="1">
            <a:spLocks noChangeArrowheads="1"/>
          </p:cNvSpPr>
          <p:nvPr/>
        </p:nvSpPr>
        <p:spPr bwMode="auto">
          <a:xfrm>
            <a:off x="161925" y="542925"/>
            <a:ext cx="11725275" cy="219075"/>
          </a:xfrm>
          <a:prstGeom prst="rect">
            <a:avLst/>
          </a:prstGeom>
          <a:noFill/>
          <a:ln>
            <a:noFill/>
          </a:ln>
          <a:effectLst/>
        </p:spPr>
        <p:txBody>
          <a:bodyPr lIns="0" tIns="0" rIns="0" bIns="0">
            <a:spAutoFit/>
          </a:bodyPr>
          <a:lstStyle>
            <a:lvl1pPr defTabSz="895350">
              <a:defRPr sz="2400">
                <a:solidFill>
                  <a:schemeClr val="tx1"/>
                </a:solidFill>
                <a:latin typeface="Arial" charset="0"/>
              </a:defRPr>
            </a:lvl1pPr>
            <a:lvl2pPr marL="447675" defTabSz="895350">
              <a:defRPr sz="2400">
                <a:solidFill>
                  <a:schemeClr val="tx1"/>
                </a:solidFill>
                <a:latin typeface="Arial" charset="0"/>
              </a:defRPr>
            </a:lvl2pPr>
            <a:lvl3pPr marL="895350" defTabSz="895350">
              <a:defRPr sz="2400">
                <a:solidFill>
                  <a:schemeClr val="tx1"/>
                </a:solidFill>
                <a:latin typeface="Arial" charset="0"/>
              </a:defRPr>
            </a:lvl3pPr>
            <a:lvl4pPr marL="1344613"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eaLnBrk="1" fontAlgn="auto" hangingPunct="1">
              <a:spcBef>
                <a:spcPts val="0"/>
              </a:spcBef>
              <a:spcAft>
                <a:spcPts val="0"/>
              </a:spcAft>
              <a:defRPr/>
            </a:pPr>
            <a:r>
              <a:rPr lang="en-US" sz="1423" dirty="0">
                <a:solidFill>
                  <a:srgbClr val="808080"/>
                </a:solidFill>
                <a:latin typeface="Arial"/>
                <a:ea typeface="+mn-ea"/>
              </a:rPr>
              <a:t>Unit of measure</a:t>
            </a:r>
          </a:p>
        </p:txBody>
      </p:sp>
      <p:grpSp>
        <p:nvGrpSpPr>
          <p:cNvPr id="39946" name="McK Slide Elements" hidden="1">
            <a:extLst>
              <a:ext uri="{FF2B5EF4-FFF2-40B4-BE49-F238E27FC236}">
                <a16:creationId xmlns:a16="http://schemas.microsoft.com/office/drawing/2014/main" id="{CE0389D7-9685-4990-80CE-4E509B247DBD}"/>
              </a:ext>
            </a:extLst>
          </p:cNvPr>
          <p:cNvGrpSpPr>
            <a:grpSpLocks/>
          </p:cNvGrpSpPr>
          <p:nvPr/>
        </p:nvGrpSpPr>
        <p:grpSpPr bwMode="auto">
          <a:xfrm>
            <a:off x="161925" y="6205538"/>
            <a:ext cx="11630025" cy="514350"/>
            <a:chOff x="75" y="3831"/>
            <a:chExt cx="5385" cy="318"/>
          </a:xfrm>
        </p:grpSpPr>
        <p:sp>
          <p:nvSpPr>
            <p:cNvPr id="13" name="McK 4. Footnote">
              <a:extLst>
                <a:ext uri="{FF2B5EF4-FFF2-40B4-BE49-F238E27FC236}">
                  <a16:creationId xmlns:a16="http://schemas.microsoft.com/office/drawing/2014/main" id="{0C9E33D7-D5F5-48F9-9674-2C77C07E500B}"/>
                </a:ext>
              </a:extLst>
            </p:cNvPr>
            <p:cNvSpPr txBox="1">
              <a:spLocks noChangeArrowheads="1"/>
            </p:cNvSpPr>
            <p:nvPr/>
          </p:nvSpPr>
          <p:spPr bwMode="auto">
            <a:xfrm>
              <a:off x="75" y="3831"/>
              <a:ext cx="5385" cy="95"/>
            </a:xfrm>
            <a:prstGeom prst="rect">
              <a:avLst/>
            </a:prstGeom>
            <a:noFill/>
            <a:ln>
              <a:noFill/>
            </a:ln>
            <a:effectLst/>
          </p:spPr>
          <p:txBody>
            <a:bodyPr lIns="0" tIns="0" rIns="0" bIns="0" anchor="b">
              <a:spAutoFit/>
            </a:bodyPr>
            <a:lstStyle>
              <a:lvl1pPr marL="104775" indent="-104775" defTabSz="895350">
                <a:defRPr sz="2400">
                  <a:solidFill>
                    <a:schemeClr val="tx1"/>
                  </a:solidFill>
                  <a:latin typeface="Arial" charset="0"/>
                </a:defRPr>
              </a:lvl1pPr>
              <a:lvl2pPr marL="1031875" defTabSz="895350">
                <a:defRPr sz="2400">
                  <a:solidFill>
                    <a:schemeClr val="tx1"/>
                  </a:solidFill>
                  <a:latin typeface="Arial" charset="0"/>
                </a:defRPr>
              </a:lvl2pPr>
              <a:lvl3pPr marL="1217613" defTabSz="895350">
                <a:defRPr sz="2400">
                  <a:solidFill>
                    <a:schemeClr val="tx1"/>
                  </a:solidFill>
                  <a:latin typeface="Arial" charset="0"/>
                </a:defRPr>
              </a:lvl3pPr>
              <a:lvl4pPr marL="1404938"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eaLnBrk="1" fontAlgn="auto" hangingPunct="1">
                <a:spcBef>
                  <a:spcPts val="0"/>
                </a:spcBef>
                <a:spcAft>
                  <a:spcPts val="0"/>
                </a:spcAft>
                <a:defRPr/>
              </a:pPr>
              <a:r>
                <a:rPr lang="en-US" sz="890" dirty="0">
                  <a:solidFill>
                    <a:srgbClr val="000000"/>
                  </a:solidFill>
                  <a:latin typeface="Arial"/>
                  <a:ea typeface="+mn-ea"/>
                </a:rPr>
                <a:t>1 Footnote</a:t>
              </a:r>
            </a:p>
          </p:txBody>
        </p:sp>
        <p:sp>
          <p:nvSpPr>
            <p:cNvPr id="1042" name="McK 5. Source">
              <a:extLst>
                <a:ext uri="{FF2B5EF4-FFF2-40B4-BE49-F238E27FC236}">
                  <a16:creationId xmlns:a16="http://schemas.microsoft.com/office/drawing/2014/main" id="{87BD2CF7-CE35-4E0E-8498-870F7107F4FF}"/>
                </a:ext>
              </a:extLst>
            </p:cNvPr>
            <p:cNvSpPr>
              <a:spLocks noChangeArrowheads="1"/>
            </p:cNvSpPr>
            <p:nvPr/>
          </p:nvSpPr>
          <p:spPr bwMode="auto">
            <a:xfrm>
              <a:off x="75" y="4054"/>
              <a:ext cx="4323" cy="95"/>
            </a:xfrm>
            <a:prstGeom prst="rect">
              <a:avLst/>
            </a:prstGeom>
            <a:noFill/>
            <a:ln>
              <a:noFill/>
            </a:ln>
            <a:effectLst/>
          </p:spPr>
          <p:txBody>
            <a:bodyPr lIns="0" tIns="0" rIns="0" bIns="0" anchor="ctr">
              <a:spAutoFit/>
            </a:bodyPr>
            <a:lstStyle>
              <a:lvl1pPr marL="609600" indent="-609600" defTabSz="895350" eaLnBrk="0" hangingPunct="0">
                <a:tabLst>
                  <a:tab pos="612775" algn="l"/>
                </a:tabLst>
                <a:defRPr sz="1600">
                  <a:solidFill>
                    <a:schemeClr val="tx1"/>
                  </a:solidFill>
                  <a:latin typeface="Arial" pitchFamily="34" charset="0"/>
                  <a:ea typeface="ＭＳ Ｐゴシック" pitchFamily="34" charset="-128"/>
                </a:defRPr>
              </a:lvl1pPr>
              <a:lvl2pPr marL="742950" indent="-285750" defTabSz="895350" eaLnBrk="0" hangingPunct="0">
                <a:tabLst>
                  <a:tab pos="612775" algn="l"/>
                </a:tabLst>
                <a:defRPr sz="1600">
                  <a:solidFill>
                    <a:schemeClr val="tx1"/>
                  </a:solidFill>
                  <a:latin typeface="Arial" pitchFamily="34" charset="0"/>
                  <a:ea typeface="ＭＳ Ｐゴシック" pitchFamily="34" charset="-128"/>
                </a:defRPr>
              </a:lvl2pPr>
              <a:lvl3pPr marL="1143000" indent="-228600" defTabSz="895350" eaLnBrk="0" hangingPunct="0">
                <a:tabLst>
                  <a:tab pos="612775" algn="l"/>
                </a:tabLst>
                <a:defRPr sz="1600">
                  <a:solidFill>
                    <a:schemeClr val="tx1"/>
                  </a:solidFill>
                  <a:latin typeface="Arial" pitchFamily="34" charset="0"/>
                  <a:ea typeface="ＭＳ Ｐゴシック" pitchFamily="34" charset="-128"/>
                </a:defRPr>
              </a:lvl3pPr>
              <a:lvl4pPr marL="1600200" indent="-228600" defTabSz="895350" eaLnBrk="0" hangingPunct="0">
                <a:tabLst>
                  <a:tab pos="612775" algn="l"/>
                </a:tabLst>
                <a:defRPr sz="1600">
                  <a:solidFill>
                    <a:schemeClr val="tx1"/>
                  </a:solidFill>
                  <a:latin typeface="Arial" pitchFamily="34" charset="0"/>
                  <a:ea typeface="ＭＳ Ｐゴシック" pitchFamily="34" charset="-128"/>
                </a:defRPr>
              </a:lvl4pPr>
              <a:lvl5pPr marL="2057400" indent="-228600" defTabSz="895350" eaLnBrk="0" hangingPunct="0">
                <a:tabLst>
                  <a:tab pos="612775" algn="l"/>
                </a:tabLst>
                <a:defRPr sz="1600">
                  <a:solidFill>
                    <a:schemeClr val="tx1"/>
                  </a:solidFill>
                  <a:latin typeface="Arial" pitchFamily="34" charset="0"/>
                  <a:ea typeface="ＭＳ Ｐゴシック" pitchFamily="34" charset="-128"/>
                </a:defRPr>
              </a:lvl5pPr>
              <a:lvl6pPr marL="2514600" indent="-228600" defTabSz="895350" eaLnBrk="0" fontAlgn="base" hangingPunct="0">
                <a:spcBef>
                  <a:spcPct val="0"/>
                </a:spcBef>
                <a:spcAft>
                  <a:spcPct val="0"/>
                </a:spcAft>
                <a:tabLst>
                  <a:tab pos="612775" algn="l"/>
                </a:tabLst>
                <a:defRPr sz="1600">
                  <a:solidFill>
                    <a:schemeClr val="tx1"/>
                  </a:solidFill>
                  <a:latin typeface="Arial" pitchFamily="34" charset="0"/>
                  <a:ea typeface="ＭＳ Ｐゴシック" pitchFamily="34" charset="-128"/>
                </a:defRPr>
              </a:lvl6pPr>
              <a:lvl7pPr marL="2971800" indent="-228600" defTabSz="895350" eaLnBrk="0" fontAlgn="base" hangingPunct="0">
                <a:spcBef>
                  <a:spcPct val="0"/>
                </a:spcBef>
                <a:spcAft>
                  <a:spcPct val="0"/>
                </a:spcAft>
                <a:tabLst>
                  <a:tab pos="612775" algn="l"/>
                </a:tabLst>
                <a:defRPr sz="1600">
                  <a:solidFill>
                    <a:schemeClr val="tx1"/>
                  </a:solidFill>
                  <a:latin typeface="Arial" pitchFamily="34" charset="0"/>
                  <a:ea typeface="ＭＳ Ｐゴシック" pitchFamily="34" charset="-128"/>
                </a:defRPr>
              </a:lvl7pPr>
              <a:lvl8pPr marL="3429000" indent="-228600" defTabSz="895350" eaLnBrk="0" fontAlgn="base" hangingPunct="0">
                <a:spcBef>
                  <a:spcPct val="0"/>
                </a:spcBef>
                <a:spcAft>
                  <a:spcPct val="0"/>
                </a:spcAft>
                <a:tabLst>
                  <a:tab pos="612775" algn="l"/>
                </a:tabLst>
                <a:defRPr sz="1600">
                  <a:solidFill>
                    <a:schemeClr val="tx1"/>
                  </a:solidFill>
                  <a:latin typeface="Arial" pitchFamily="34" charset="0"/>
                  <a:ea typeface="ＭＳ Ｐゴシック" pitchFamily="34" charset="-128"/>
                </a:defRPr>
              </a:lvl8pPr>
              <a:lvl9pPr marL="3886200" indent="-228600" defTabSz="895350" eaLnBrk="0" fontAlgn="base" hangingPunct="0">
                <a:spcBef>
                  <a:spcPct val="0"/>
                </a:spcBef>
                <a:spcAft>
                  <a:spcPct val="0"/>
                </a:spcAft>
                <a:tabLst>
                  <a:tab pos="612775" algn="l"/>
                </a:tabLst>
                <a:defRPr sz="1600">
                  <a:solidFill>
                    <a:schemeClr val="tx1"/>
                  </a:solidFill>
                  <a:latin typeface="Arial" pitchFamily="34" charset="0"/>
                  <a:ea typeface="ＭＳ Ｐゴシック" pitchFamily="34" charset="-128"/>
                </a:defRPr>
              </a:lvl9pPr>
            </a:lstStyle>
            <a:p>
              <a:pPr eaLnBrk="1" fontAlgn="auto" hangingPunct="1">
                <a:spcBef>
                  <a:spcPts val="0"/>
                </a:spcBef>
                <a:spcAft>
                  <a:spcPts val="0"/>
                </a:spcAft>
                <a:defRPr/>
              </a:pPr>
              <a:r>
                <a:rPr lang="en-US" altLang="en-US" sz="890" dirty="0">
                  <a:solidFill>
                    <a:srgbClr val="000000"/>
                  </a:solidFill>
                  <a:cs typeface="Arial" pitchFamily="34" charset="0"/>
                </a:rPr>
                <a:t>SOURCE: Source</a:t>
              </a:r>
            </a:p>
          </p:txBody>
        </p:sp>
      </p:grpSp>
      <p:grpSp>
        <p:nvGrpSpPr>
          <p:cNvPr id="39947" name="ACET" hidden="1">
            <a:extLst>
              <a:ext uri="{FF2B5EF4-FFF2-40B4-BE49-F238E27FC236}">
                <a16:creationId xmlns:a16="http://schemas.microsoft.com/office/drawing/2014/main" id="{7DBDFE64-AEBA-4151-BC4C-3A1191803100}"/>
              </a:ext>
            </a:extLst>
          </p:cNvPr>
          <p:cNvGrpSpPr>
            <a:grpSpLocks/>
          </p:cNvGrpSpPr>
          <p:nvPr/>
        </p:nvGrpSpPr>
        <p:grpSpPr bwMode="auto">
          <a:xfrm>
            <a:off x="1976438" y="1157288"/>
            <a:ext cx="5800725" cy="511175"/>
            <a:chOff x="915" y="714"/>
            <a:chExt cx="2686" cy="316"/>
          </a:xfrm>
        </p:grpSpPr>
        <p:cxnSp>
          <p:nvCxnSpPr>
            <p:cNvPr id="39951" name="AutoShape 249">
              <a:extLst>
                <a:ext uri="{FF2B5EF4-FFF2-40B4-BE49-F238E27FC236}">
                  <a16:creationId xmlns:a16="http://schemas.microsoft.com/office/drawing/2014/main" id="{5035D583-8E20-455A-BE39-2648C4C2D91A}"/>
                </a:ext>
              </a:extLst>
            </p:cNvPr>
            <p:cNvCxnSpPr>
              <a:cxnSpLocks noChangeShapeType="1"/>
              <a:stCxn id="1040" idx="4"/>
              <a:endCxn id="1040" idx="6"/>
            </p:cNvCxnSpPr>
            <p:nvPr/>
          </p:nvCxnSpPr>
          <p:spPr bwMode="auto">
            <a:xfrm>
              <a:off x="915" y="1030"/>
              <a:ext cx="2686" cy="0"/>
            </a:xfrm>
            <a:prstGeom prst="straightConnector1">
              <a:avLst/>
            </a:prstGeom>
            <a:noFill/>
            <a:ln w="9525">
              <a:solidFill>
                <a:srgbClr val="808080"/>
              </a:solidFill>
              <a:round/>
              <a:headEnd/>
              <a:tailEnd/>
            </a:ln>
            <a:extLst>
              <a:ext uri="{909E8E84-426E-40dd-AFC4-6F175D3DCCD1}">
                <a14:hiddenFill xmlns:a14="http://schemas.microsoft.com/office/drawing/2010/main" xmlns="">
                  <a:noFill/>
                </a14:hiddenFill>
              </a:ext>
            </a:extLst>
          </p:spPr>
        </p:cxnSp>
        <p:sp>
          <p:nvSpPr>
            <p:cNvPr id="1040" name="AutoShape 250">
              <a:extLst>
                <a:ext uri="{FF2B5EF4-FFF2-40B4-BE49-F238E27FC236}">
                  <a16:creationId xmlns:a16="http://schemas.microsoft.com/office/drawing/2014/main" id="{C5FF12AB-E67C-4077-9ACB-9E6A48DC5167}"/>
                </a:ext>
              </a:extLst>
            </p:cNvPr>
            <p:cNvSpPr>
              <a:spLocks noChangeArrowheads="1"/>
            </p:cNvSpPr>
            <p:nvPr/>
          </p:nvSpPr>
          <p:spPr bwMode="auto">
            <a:xfrm>
              <a:off x="915" y="714"/>
              <a:ext cx="2686" cy="316"/>
            </a:xfrm>
            <a:prstGeom prst="leftRightArrow">
              <a:avLst>
                <a:gd name="adj1" fmla="val 100000"/>
                <a:gd name="adj2" fmla="val 0"/>
              </a:avLst>
            </a:prstGeom>
            <a:noFill/>
            <a:ln>
              <a:noFill/>
            </a:ln>
            <a:effectLst/>
          </p:spPr>
          <p:txBody>
            <a:bodyPr lIns="0" tIns="0" rIns="0" bIns="18288" anchor="b">
              <a:spAutoFit/>
            </a:bodyPr>
            <a:lstStyle>
              <a:lvl1pPr eaLnBrk="0" hangingPunct="0">
                <a:defRPr sz="1600">
                  <a:solidFill>
                    <a:schemeClr val="tx1"/>
                  </a:solidFill>
                  <a:latin typeface="Arial" pitchFamily="34" charset="0"/>
                  <a:ea typeface="ＭＳ Ｐゴシック" pitchFamily="34" charset="-128"/>
                </a:defRPr>
              </a:lvl1pPr>
              <a:lvl2pPr marL="742950" indent="-285750" eaLnBrk="0" hangingPunct="0">
                <a:defRPr sz="1600">
                  <a:solidFill>
                    <a:schemeClr val="tx1"/>
                  </a:solidFill>
                  <a:latin typeface="Arial" pitchFamily="34" charset="0"/>
                  <a:ea typeface="ＭＳ Ｐゴシック" pitchFamily="34" charset="-128"/>
                </a:defRPr>
              </a:lvl2pPr>
              <a:lvl3pPr marL="1143000" indent="-228600" eaLnBrk="0" hangingPunct="0">
                <a:defRPr sz="1600">
                  <a:solidFill>
                    <a:schemeClr val="tx1"/>
                  </a:solidFill>
                  <a:latin typeface="Arial" pitchFamily="34" charset="0"/>
                  <a:ea typeface="ＭＳ Ｐゴシック" pitchFamily="34" charset="-128"/>
                </a:defRPr>
              </a:lvl3pPr>
              <a:lvl4pPr marL="1600200" indent="-228600" eaLnBrk="0" hangingPunct="0">
                <a:defRPr sz="1600">
                  <a:solidFill>
                    <a:schemeClr val="tx1"/>
                  </a:solidFill>
                  <a:latin typeface="Arial" pitchFamily="34" charset="0"/>
                  <a:ea typeface="ＭＳ Ｐゴシック" pitchFamily="34" charset="-128"/>
                </a:defRPr>
              </a:lvl4pPr>
              <a:lvl5pPr marL="2057400" indent="-228600" eaLnBrk="0" hangingPunct="0">
                <a:defRPr sz="16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6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6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6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600">
                  <a:solidFill>
                    <a:schemeClr val="tx1"/>
                  </a:solidFill>
                  <a:latin typeface="Arial" pitchFamily="34" charset="0"/>
                  <a:ea typeface="ＭＳ Ｐゴシック" pitchFamily="34" charset="-128"/>
                </a:defRPr>
              </a:lvl9pPr>
            </a:lstStyle>
            <a:p>
              <a:pPr eaLnBrk="1" fontAlgn="auto" hangingPunct="1">
                <a:spcBef>
                  <a:spcPts val="0"/>
                </a:spcBef>
                <a:spcAft>
                  <a:spcPts val="0"/>
                </a:spcAft>
                <a:defRPr/>
              </a:pPr>
              <a:r>
                <a:rPr lang="en-US" altLang="en-US" sz="1423" b="1" dirty="0">
                  <a:solidFill>
                    <a:srgbClr val="000000"/>
                  </a:solidFill>
                  <a:cs typeface="Arial" pitchFamily="34" charset="0"/>
                </a:rPr>
                <a:t>Title</a:t>
              </a:r>
            </a:p>
            <a:p>
              <a:pPr eaLnBrk="1" fontAlgn="auto" hangingPunct="1">
                <a:spcBef>
                  <a:spcPts val="0"/>
                </a:spcBef>
                <a:spcAft>
                  <a:spcPts val="0"/>
                </a:spcAft>
                <a:defRPr/>
              </a:pPr>
              <a:r>
                <a:rPr lang="en-US" altLang="en-US" sz="1423" dirty="0">
                  <a:solidFill>
                    <a:srgbClr val="808080"/>
                  </a:solidFill>
                  <a:cs typeface="Arial" pitchFamily="34" charset="0"/>
                </a:rPr>
                <a:t>Unit of measure</a:t>
              </a:r>
            </a:p>
          </p:txBody>
        </p:sp>
      </p:grpSp>
      <p:sp>
        <p:nvSpPr>
          <p:cNvPr id="1036" name="SlideLogoSeparator">
            <a:extLst>
              <a:ext uri="{FF2B5EF4-FFF2-40B4-BE49-F238E27FC236}">
                <a16:creationId xmlns:a16="http://schemas.microsoft.com/office/drawing/2014/main" id="{F4C941B4-7FD2-46C1-A17B-6160F22B4B48}"/>
              </a:ext>
            </a:extLst>
          </p:cNvPr>
          <p:cNvSpPr>
            <a:spLocks noChangeArrowheads="1"/>
          </p:cNvSpPr>
          <p:nvPr>
            <p:custDataLst>
              <p:tags r:id="rId8"/>
            </p:custDataLst>
          </p:nvPr>
        </p:nvSpPr>
        <p:spPr bwMode="auto">
          <a:xfrm>
            <a:off x="11453813" y="6534150"/>
            <a:ext cx="55562" cy="185738"/>
          </a:xfrm>
          <a:prstGeom prst="rect">
            <a:avLst/>
          </a:prstGeom>
          <a:noFill/>
          <a:ln>
            <a:noFill/>
          </a:ln>
          <a:effectLst/>
        </p:spPr>
        <p:txBody>
          <a:bodyPr wrap="none" lIns="0" tIns="0" rIns="0" bIns="0" anchor="ctr"/>
          <a:lstStyle>
            <a:lvl1pPr defTabSz="895350" eaLnBrk="0" hangingPunct="0">
              <a:defRPr sz="1600">
                <a:solidFill>
                  <a:schemeClr val="tx1"/>
                </a:solidFill>
                <a:latin typeface="Arial" pitchFamily="34" charset="0"/>
                <a:ea typeface="ＭＳ Ｐゴシック" pitchFamily="34" charset="-128"/>
              </a:defRPr>
            </a:lvl1pPr>
            <a:lvl2pPr marL="742950" indent="-285750" defTabSz="895350" eaLnBrk="0" hangingPunct="0">
              <a:defRPr sz="1600">
                <a:solidFill>
                  <a:schemeClr val="tx1"/>
                </a:solidFill>
                <a:latin typeface="Arial" pitchFamily="34" charset="0"/>
                <a:ea typeface="ＭＳ Ｐゴシック" pitchFamily="34" charset="-128"/>
              </a:defRPr>
            </a:lvl2pPr>
            <a:lvl3pPr marL="1143000" indent="-228600" defTabSz="895350" eaLnBrk="0" hangingPunct="0">
              <a:defRPr sz="1600">
                <a:solidFill>
                  <a:schemeClr val="tx1"/>
                </a:solidFill>
                <a:latin typeface="Arial" pitchFamily="34" charset="0"/>
                <a:ea typeface="ＭＳ Ｐゴシック" pitchFamily="34" charset="-128"/>
              </a:defRPr>
            </a:lvl3pPr>
            <a:lvl4pPr marL="1600200" indent="-228600" defTabSz="895350" eaLnBrk="0" hangingPunct="0">
              <a:defRPr sz="1600">
                <a:solidFill>
                  <a:schemeClr val="tx1"/>
                </a:solidFill>
                <a:latin typeface="Arial" pitchFamily="34" charset="0"/>
                <a:ea typeface="ＭＳ Ｐゴシック" pitchFamily="34" charset="-128"/>
              </a:defRPr>
            </a:lvl4pPr>
            <a:lvl5pPr marL="2057400" indent="-228600" defTabSz="895350" eaLnBrk="0" hangingPunct="0">
              <a:defRPr sz="1600">
                <a:solidFill>
                  <a:schemeClr val="tx1"/>
                </a:solidFill>
                <a:latin typeface="Arial" pitchFamily="34" charset="0"/>
                <a:ea typeface="ＭＳ Ｐゴシック" pitchFamily="34" charset="-128"/>
              </a:defRPr>
            </a:lvl5pPr>
            <a:lvl6pPr marL="2514600" indent="-228600" defTabSz="895350" eaLnBrk="0" fontAlgn="base" hangingPunct="0">
              <a:spcBef>
                <a:spcPct val="0"/>
              </a:spcBef>
              <a:spcAft>
                <a:spcPct val="0"/>
              </a:spcAft>
              <a:defRPr sz="1600">
                <a:solidFill>
                  <a:schemeClr val="tx1"/>
                </a:solidFill>
                <a:latin typeface="Arial" pitchFamily="34" charset="0"/>
                <a:ea typeface="ＭＳ Ｐゴシック" pitchFamily="34" charset="-128"/>
              </a:defRPr>
            </a:lvl6pPr>
            <a:lvl7pPr marL="2971800" indent="-228600" defTabSz="895350" eaLnBrk="0" fontAlgn="base" hangingPunct="0">
              <a:spcBef>
                <a:spcPct val="0"/>
              </a:spcBef>
              <a:spcAft>
                <a:spcPct val="0"/>
              </a:spcAft>
              <a:defRPr sz="1600">
                <a:solidFill>
                  <a:schemeClr val="tx1"/>
                </a:solidFill>
                <a:latin typeface="Arial" pitchFamily="34" charset="0"/>
                <a:ea typeface="ＭＳ Ｐゴシック" pitchFamily="34" charset="-128"/>
              </a:defRPr>
            </a:lvl7pPr>
            <a:lvl8pPr marL="3429000" indent="-228600" defTabSz="895350" eaLnBrk="0" fontAlgn="base" hangingPunct="0">
              <a:spcBef>
                <a:spcPct val="0"/>
              </a:spcBef>
              <a:spcAft>
                <a:spcPct val="0"/>
              </a:spcAft>
              <a:defRPr sz="1600">
                <a:solidFill>
                  <a:schemeClr val="tx1"/>
                </a:solidFill>
                <a:latin typeface="Arial" pitchFamily="34" charset="0"/>
                <a:ea typeface="ＭＳ Ｐゴシック" pitchFamily="34" charset="-128"/>
              </a:defRPr>
            </a:lvl8pPr>
            <a:lvl9pPr marL="3886200" indent="-228600" defTabSz="895350" eaLnBrk="0" fontAlgn="base" hangingPunct="0">
              <a:spcBef>
                <a:spcPct val="0"/>
              </a:spcBef>
              <a:spcAft>
                <a:spcPct val="0"/>
              </a:spcAft>
              <a:defRPr sz="1600">
                <a:solidFill>
                  <a:schemeClr val="tx1"/>
                </a:solidFill>
                <a:latin typeface="Arial" pitchFamily="34" charset="0"/>
                <a:ea typeface="ＭＳ Ｐゴシック" pitchFamily="34" charset="-128"/>
              </a:defRPr>
            </a:lvl9pPr>
          </a:lstStyle>
          <a:p>
            <a:pPr algn="r" eaLnBrk="1" fontAlgn="auto" hangingPunct="1">
              <a:spcBef>
                <a:spcPts val="0"/>
              </a:spcBef>
              <a:spcAft>
                <a:spcPts val="0"/>
              </a:spcAft>
              <a:defRPr/>
            </a:pPr>
            <a:r>
              <a:rPr lang="en-US" altLang="en-US" sz="1067" dirty="0">
                <a:solidFill>
                  <a:srgbClr val="FFFFFF"/>
                </a:solidFill>
                <a:cs typeface="Arial" pitchFamily="34" charset="0"/>
              </a:rPr>
              <a:t>|</a:t>
            </a:r>
          </a:p>
        </p:txBody>
      </p:sp>
      <p:sp>
        <p:nvSpPr>
          <p:cNvPr id="39949" name="Rectangle 2">
            <a:extLst>
              <a:ext uri="{FF2B5EF4-FFF2-40B4-BE49-F238E27FC236}">
                <a16:creationId xmlns:a16="http://schemas.microsoft.com/office/drawing/2014/main" id="{61302D70-239F-4BBA-82B8-DE6CEC5F64E3}"/>
              </a:ext>
            </a:extLst>
          </p:cNvPr>
          <p:cNvSpPr>
            <a:spLocks noChangeArrowheads="1"/>
          </p:cNvSpPr>
          <p:nvPr/>
        </p:nvSpPr>
        <p:spPr bwMode="auto">
          <a:xfrm>
            <a:off x="5799138" y="3255963"/>
            <a:ext cx="390525" cy="303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2930" tIns="41466" rIns="82930" bIns="41466">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D5578DB4-E1D5-4B30-AB90-C24617E40018}" type="slidenum">
              <a:rPr lang="en-US" altLang="en-US" sz="1400">
                <a:solidFill>
                  <a:srgbClr val="FFFFFF"/>
                </a:solidFill>
              </a:rPr>
              <a:pPr eaLnBrk="1" hangingPunct="1"/>
              <a:t>‹#›</a:t>
            </a:fld>
            <a:endParaRPr lang="en-US" altLang="en-US" sz="1400">
              <a:solidFill>
                <a:srgbClr val="000000"/>
              </a:solidFill>
            </a:endParaRPr>
          </a:p>
        </p:txBody>
      </p:sp>
      <p:sp>
        <p:nvSpPr>
          <p:cNvPr id="39950" name="Rectangle 3">
            <a:extLst>
              <a:ext uri="{FF2B5EF4-FFF2-40B4-BE49-F238E27FC236}">
                <a16:creationId xmlns:a16="http://schemas.microsoft.com/office/drawing/2014/main" id="{F65388D9-4B8E-4A3B-9067-1E40B1911516}"/>
              </a:ext>
            </a:extLst>
          </p:cNvPr>
          <p:cNvSpPr>
            <a:spLocks noChangeArrowheads="1"/>
          </p:cNvSpPr>
          <p:nvPr/>
        </p:nvSpPr>
        <p:spPr bwMode="auto">
          <a:xfrm>
            <a:off x="5799138" y="3255963"/>
            <a:ext cx="390525" cy="303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2930" tIns="41466" rIns="82930" bIns="41466">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AF3F1484-A8F2-41F6-B40E-E26878EBC3D4}" type="slidenum">
              <a:rPr lang="en-US" altLang="en-US" sz="1400">
                <a:solidFill>
                  <a:srgbClr val="FFFFFF"/>
                </a:solidFill>
              </a:rPr>
              <a:pPr eaLnBrk="1" hangingPunct="1"/>
              <a:t>‹#›</a:t>
            </a:fld>
            <a:endParaRPr lang="en-US" altLang="en-US" sz="1400">
              <a:solidFill>
                <a:srgbClr val="000000"/>
              </a:solidFill>
            </a:endParaRPr>
          </a:p>
        </p:txBody>
      </p:sp>
    </p:spTree>
  </p:cSld>
  <p:clrMap bg1="lt1" tx1="dk1" bg2="lt2" tx2="dk2" accent1="accent1" accent2="accent2" accent3="accent3" accent4="accent4" accent5="accent5" accent6="accent6" hlink="hlink" folHlink="folHlink"/>
  <p:sldLayoutIdLst>
    <p:sldLayoutId id="2147485852" r:id="rId1"/>
    <p:sldLayoutId id="2147485853" r:id="rId2"/>
    <p:sldLayoutId id="2147485854" r:id="rId3"/>
  </p:sldLayoutIdLst>
  <p:hf sldNum="0" hdr="0" ftr="0" dt="0"/>
  <p:txStyles>
    <p:titleStyle>
      <a:lvl1pPr algn="l" defTabSz="912813" rtl="0" eaLnBrk="0" fontAlgn="base" hangingPunct="0">
        <a:spcBef>
          <a:spcPct val="0"/>
        </a:spcBef>
        <a:spcAft>
          <a:spcPct val="0"/>
        </a:spcAft>
        <a:tabLst>
          <a:tab pos="274638" algn="l"/>
        </a:tabLst>
        <a:defRPr sz="1900" b="1">
          <a:solidFill>
            <a:schemeClr val="tx2"/>
          </a:solidFill>
          <a:latin typeface="+mj-lt"/>
          <a:ea typeface="MS PGothic" panose="020B0600070205080204" pitchFamily="34" charset="-128"/>
          <a:cs typeface="Arial Unicode MS" pitchFamily="34" charset="-128"/>
        </a:defRPr>
      </a:lvl1pPr>
      <a:lvl2pPr algn="l" defTabSz="912813" rtl="0" eaLnBrk="0" fontAlgn="base" hangingPunct="0">
        <a:spcBef>
          <a:spcPct val="0"/>
        </a:spcBef>
        <a:spcAft>
          <a:spcPct val="0"/>
        </a:spcAft>
        <a:tabLst>
          <a:tab pos="274638" algn="l"/>
        </a:tabLst>
        <a:defRPr sz="1900" b="1">
          <a:solidFill>
            <a:schemeClr val="tx2"/>
          </a:solidFill>
          <a:latin typeface="Arial" charset="0"/>
          <a:ea typeface="MS PGothic" panose="020B0600070205080204" pitchFamily="34" charset="-128"/>
          <a:cs typeface="Arial Unicode MS" pitchFamily="34" charset="-128"/>
        </a:defRPr>
      </a:lvl2pPr>
      <a:lvl3pPr algn="l" defTabSz="912813" rtl="0" eaLnBrk="0" fontAlgn="base" hangingPunct="0">
        <a:spcBef>
          <a:spcPct val="0"/>
        </a:spcBef>
        <a:spcAft>
          <a:spcPct val="0"/>
        </a:spcAft>
        <a:tabLst>
          <a:tab pos="274638" algn="l"/>
        </a:tabLst>
        <a:defRPr sz="1900" b="1">
          <a:solidFill>
            <a:schemeClr val="tx2"/>
          </a:solidFill>
          <a:latin typeface="Arial" charset="0"/>
          <a:ea typeface="MS PGothic" panose="020B0600070205080204" pitchFamily="34" charset="-128"/>
          <a:cs typeface="Arial Unicode MS" pitchFamily="34" charset="-128"/>
        </a:defRPr>
      </a:lvl3pPr>
      <a:lvl4pPr algn="l" defTabSz="912813" rtl="0" eaLnBrk="0" fontAlgn="base" hangingPunct="0">
        <a:spcBef>
          <a:spcPct val="0"/>
        </a:spcBef>
        <a:spcAft>
          <a:spcPct val="0"/>
        </a:spcAft>
        <a:tabLst>
          <a:tab pos="274638" algn="l"/>
        </a:tabLst>
        <a:defRPr sz="1900" b="1">
          <a:solidFill>
            <a:schemeClr val="tx2"/>
          </a:solidFill>
          <a:latin typeface="Arial" charset="0"/>
          <a:ea typeface="MS PGothic" panose="020B0600070205080204" pitchFamily="34" charset="-128"/>
          <a:cs typeface="Arial Unicode MS" pitchFamily="34" charset="-128"/>
        </a:defRPr>
      </a:lvl4pPr>
      <a:lvl5pPr algn="l" defTabSz="912813" rtl="0" eaLnBrk="0" fontAlgn="base" hangingPunct="0">
        <a:spcBef>
          <a:spcPct val="0"/>
        </a:spcBef>
        <a:spcAft>
          <a:spcPct val="0"/>
        </a:spcAft>
        <a:tabLst>
          <a:tab pos="274638" algn="l"/>
        </a:tabLst>
        <a:defRPr sz="1900" b="1">
          <a:solidFill>
            <a:schemeClr val="tx2"/>
          </a:solidFill>
          <a:latin typeface="Arial" charset="0"/>
          <a:ea typeface="MS PGothic" panose="020B0600070205080204" pitchFamily="34" charset="-128"/>
          <a:cs typeface="Arial Unicode MS" pitchFamily="34" charset="-128"/>
        </a:defRPr>
      </a:lvl5pPr>
      <a:lvl6pPr marL="466505" algn="l" defTabSz="913572" rtl="0" eaLnBrk="1" fontAlgn="base" hangingPunct="1">
        <a:spcBef>
          <a:spcPct val="0"/>
        </a:spcBef>
        <a:spcAft>
          <a:spcPct val="0"/>
        </a:spcAft>
        <a:defRPr sz="1901" b="1">
          <a:solidFill>
            <a:schemeClr val="tx2"/>
          </a:solidFill>
          <a:latin typeface="Arial" charset="0"/>
        </a:defRPr>
      </a:lvl6pPr>
      <a:lvl7pPr marL="933009" algn="l" defTabSz="913572" rtl="0" eaLnBrk="1" fontAlgn="base" hangingPunct="1">
        <a:spcBef>
          <a:spcPct val="0"/>
        </a:spcBef>
        <a:spcAft>
          <a:spcPct val="0"/>
        </a:spcAft>
        <a:defRPr sz="1901" b="1">
          <a:solidFill>
            <a:schemeClr val="tx2"/>
          </a:solidFill>
          <a:latin typeface="Arial" charset="0"/>
        </a:defRPr>
      </a:lvl7pPr>
      <a:lvl8pPr marL="1399514" algn="l" defTabSz="913572" rtl="0" eaLnBrk="1" fontAlgn="base" hangingPunct="1">
        <a:spcBef>
          <a:spcPct val="0"/>
        </a:spcBef>
        <a:spcAft>
          <a:spcPct val="0"/>
        </a:spcAft>
        <a:defRPr sz="1901" b="1">
          <a:solidFill>
            <a:schemeClr val="tx2"/>
          </a:solidFill>
          <a:latin typeface="Arial" charset="0"/>
        </a:defRPr>
      </a:lvl8pPr>
      <a:lvl9pPr marL="1866018" algn="l" defTabSz="913572" rtl="0" eaLnBrk="1" fontAlgn="base" hangingPunct="1">
        <a:spcBef>
          <a:spcPct val="0"/>
        </a:spcBef>
        <a:spcAft>
          <a:spcPct val="0"/>
        </a:spcAft>
        <a:defRPr sz="1901" b="1">
          <a:solidFill>
            <a:schemeClr val="tx2"/>
          </a:solidFill>
          <a:latin typeface="Arial" charset="0"/>
        </a:defRPr>
      </a:lvl9pPr>
    </p:titleStyle>
    <p:bodyStyle>
      <a:lvl1pPr marL="349250" indent="-349250" algn="l" defTabSz="912813" rtl="0" eaLnBrk="0" fontAlgn="base" hangingPunct="0">
        <a:spcBef>
          <a:spcPct val="0"/>
        </a:spcBef>
        <a:spcAft>
          <a:spcPct val="0"/>
        </a:spcAft>
        <a:buClr>
          <a:schemeClr val="tx2"/>
        </a:buClr>
        <a:defRPr sz="1600">
          <a:solidFill>
            <a:schemeClr val="tx1"/>
          </a:solidFill>
          <a:latin typeface="+mn-lt"/>
          <a:ea typeface="MS PGothic" panose="020B0600070205080204" pitchFamily="34" charset="-128"/>
          <a:cs typeface="Arial Unicode MS" pitchFamily="34" charset="-128"/>
        </a:defRPr>
      </a:lvl1pPr>
      <a:lvl2pPr marL="196850" indent="-195263" algn="l" defTabSz="912813" rtl="0" eaLnBrk="0" fontAlgn="base" hangingPunct="0">
        <a:spcBef>
          <a:spcPct val="0"/>
        </a:spcBef>
        <a:spcAft>
          <a:spcPct val="0"/>
        </a:spcAft>
        <a:buClr>
          <a:schemeClr val="tx2"/>
        </a:buClr>
        <a:buSzPct val="125000"/>
        <a:buFont typeface="Arial" panose="020B0604020202020204" pitchFamily="34" charset="0"/>
        <a:buChar char="▪"/>
        <a:defRPr sz="1600">
          <a:solidFill>
            <a:schemeClr val="tx1"/>
          </a:solidFill>
          <a:latin typeface="+mn-lt"/>
          <a:ea typeface="Arial Unicode MS" pitchFamily="34" charset="-128"/>
          <a:cs typeface="Arial Unicode MS" pitchFamily="34" charset="-128"/>
        </a:defRPr>
      </a:lvl2pPr>
      <a:lvl3pPr marL="465138" indent="-266700" algn="l" defTabSz="912813" rtl="0" eaLnBrk="0" fontAlgn="base" hangingPunct="0">
        <a:spcBef>
          <a:spcPct val="0"/>
        </a:spcBef>
        <a:spcAft>
          <a:spcPct val="0"/>
        </a:spcAft>
        <a:buClr>
          <a:schemeClr val="tx2"/>
        </a:buClr>
        <a:buSzPct val="120000"/>
        <a:buFont typeface="Arial" panose="020B0604020202020204" pitchFamily="34" charset="0"/>
        <a:buChar char="–"/>
        <a:defRPr sz="1600">
          <a:solidFill>
            <a:schemeClr val="tx1"/>
          </a:solidFill>
          <a:latin typeface="+mn-lt"/>
          <a:ea typeface="Arial Unicode MS" pitchFamily="34" charset="-128"/>
          <a:cs typeface="Arial Unicode MS" pitchFamily="34" charset="-128"/>
        </a:defRPr>
      </a:lvl3pPr>
      <a:lvl4pPr marL="625475" indent="-157163" algn="l" defTabSz="912813" rtl="0" eaLnBrk="0" fontAlgn="base" hangingPunct="0">
        <a:spcBef>
          <a:spcPct val="0"/>
        </a:spcBef>
        <a:spcAft>
          <a:spcPct val="0"/>
        </a:spcAft>
        <a:buClr>
          <a:schemeClr val="tx2"/>
        </a:buClr>
        <a:buSzPct val="120000"/>
        <a:buFont typeface="Arial" panose="020B0604020202020204" pitchFamily="34" charset="0"/>
        <a:buChar char="▫"/>
        <a:defRPr sz="1600">
          <a:solidFill>
            <a:schemeClr val="tx1"/>
          </a:solidFill>
          <a:latin typeface="+mn-lt"/>
          <a:ea typeface="Arial Unicode MS" pitchFamily="34" charset="-128"/>
          <a:cs typeface="Arial Unicode MS" pitchFamily="34" charset="-128"/>
        </a:defRPr>
      </a:lvl4pPr>
      <a:lvl5pPr marL="763588" indent="-131763" algn="l" defTabSz="912813" rtl="0" eaLnBrk="0" fontAlgn="base" hangingPunct="0">
        <a:spcBef>
          <a:spcPct val="0"/>
        </a:spcBef>
        <a:spcAft>
          <a:spcPct val="0"/>
        </a:spcAft>
        <a:buClr>
          <a:schemeClr val="tx2"/>
        </a:buClr>
        <a:buSzPct val="89000"/>
        <a:buFont typeface="Arial" panose="020B0604020202020204" pitchFamily="34" charset="0"/>
        <a:buChar char="-"/>
        <a:defRPr sz="1600">
          <a:solidFill>
            <a:schemeClr val="tx1"/>
          </a:solidFill>
          <a:latin typeface="+mn-lt"/>
          <a:ea typeface="Arial Unicode MS" pitchFamily="34" charset="-128"/>
          <a:cs typeface="Arial Unicode MS" pitchFamily="34" charset="-128"/>
        </a:defRPr>
      </a:lvl5pPr>
      <a:lvl6pPr marL="765068" indent="-132825" algn="l" defTabSz="913572" rtl="0" eaLnBrk="1" fontAlgn="base" hangingPunct="1">
        <a:spcBef>
          <a:spcPct val="0"/>
        </a:spcBef>
        <a:spcAft>
          <a:spcPct val="0"/>
        </a:spcAft>
        <a:buClr>
          <a:schemeClr val="tx2"/>
        </a:buClr>
        <a:buSzPct val="89000"/>
        <a:buFont typeface="Arial" charset="0"/>
        <a:buChar char="-"/>
        <a:defRPr sz="1601" baseline="0">
          <a:solidFill>
            <a:schemeClr val="tx1"/>
          </a:solidFill>
          <a:latin typeface="+mn-lt"/>
        </a:defRPr>
      </a:lvl6pPr>
      <a:lvl7pPr marL="765068" indent="-132825" algn="l" defTabSz="913572" rtl="0" eaLnBrk="1" fontAlgn="base" hangingPunct="1">
        <a:spcBef>
          <a:spcPct val="0"/>
        </a:spcBef>
        <a:spcAft>
          <a:spcPct val="0"/>
        </a:spcAft>
        <a:buClr>
          <a:schemeClr val="tx2"/>
        </a:buClr>
        <a:buSzPct val="89000"/>
        <a:buFont typeface="Arial" charset="0"/>
        <a:buChar char="-"/>
        <a:defRPr sz="1601" baseline="0">
          <a:solidFill>
            <a:schemeClr val="tx1"/>
          </a:solidFill>
          <a:latin typeface="+mn-lt"/>
        </a:defRPr>
      </a:lvl7pPr>
      <a:lvl8pPr marL="765068" indent="-132825" algn="l" defTabSz="913572" rtl="0" eaLnBrk="1" fontAlgn="base" hangingPunct="1">
        <a:spcBef>
          <a:spcPct val="0"/>
        </a:spcBef>
        <a:spcAft>
          <a:spcPct val="0"/>
        </a:spcAft>
        <a:buClr>
          <a:schemeClr val="tx2"/>
        </a:buClr>
        <a:buSzPct val="89000"/>
        <a:buFont typeface="Arial" charset="0"/>
        <a:buChar char="-"/>
        <a:defRPr sz="1601" baseline="0">
          <a:solidFill>
            <a:schemeClr val="tx1"/>
          </a:solidFill>
          <a:latin typeface="+mn-lt"/>
        </a:defRPr>
      </a:lvl8pPr>
      <a:lvl9pPr marL="765068" indent="-132825" algn="l" defTabSz="913572" rtl="0" eaLnBrk="1" fontAlgn="base" hangingPunct="1">
        <a:spcBef>
          <a:spcPct val="0"/>
        </a:spcBef>
        <a:spcAft>
          <a:spcPct val="0"/>
        </a:spcAft>
        <a:buClr>
          <a:schemeClr val="tx2"/>
        </a:buClr>
        <a:buSzPct val="89000"/>
        <a:buFont typeface="Arial" charset="0"/>
        <a:buChar char="-"/>
        <a:defRPr sz="1601" baseline="0">
          <a:solidFill>
            <a:schemeClr val="tx1"/>
          </a:solidFill>
          <a:latin typeface="+mn-lt"/>
        </a:defRPr>
      </a:lvl9pPr>
    </p:bodyStyle>
    <p:otherStyle>
      <a:defPPr>
        <a:defRPr lang="en-US"/>
      </a:defPPr>
      <a:lvl1pPr marL="0" algn="l" defTabSz="933009" rtl="0" eaLnBrk="1" latinLnBrk="0" hangingPunct="1">
        <a:defRPr sz="1800" kern="1200">
          <a:solidFill>
            <a:schemeClr val="tx1"/>
          </a:solidFill>
          <a:latin typeface="+mn-lt"/>
          <a:ea typeface="+mn-ea"/>
          <a:cs typeface="+mn-cs"/>
        </a:defRPr>
      </a:lvl1pPr>
      <a:lvl2pPr marL="466505" algn="l" defTabSz="933009" rtl="0" eaLnBrk="1" latinLnBrk="0" hangingPunct="1">
        <a:defRPr sz="1800" kern="1200">
          <a:solidFill>
            <a:schemeClr val="tx1"/>
          </a:solidFill>
          <a:latin typeface="+mn-lt"/>
          <a:ea typeface="+mn-ea"/>
          <a:cs typeface="+mn-cs"/>
        </a:defRPr>
      </a:lvl2pPr>
      <a:lvl3pPr marL="933009" algn="l" defTabSz="933009" rtl="0" eaLnBrk="1" latinLnBrk="0" hangingPunct="1">
        <a:defRPr sz="1800" kern="1200">
          <a:solidFill>
            <a:schemeClr val="tx1"/>
          </a:solidFill>
          <a:latin typeface="+mn-lt"/>
          <a:ea typeface="+mn-ea"/>
          <a:cs typeface="+mn-cs"/>
        </a:defRPr>
      </a:lvl3pPr>
      <a:lvl4pPr marL="1399514" algn="l" defTabSz="933009" rtl="0" eaLnBrk="1" latinLnBrk="0" hangingPunct="1">
        <a:defRPr sz="1800" kern="1200">
          <a:solidFill>
            <a:schemeClr val="tx1"/>
          </a:solidFill>
          <a:latin typeface="+mn-lt"/>
          <a:ea typeface="+mn-ea"/>
          <a:cs typeface="+mn-cs"/>
        </a:defRPr>
      </a:lvl4pPr>
      <a:lvl5pPr marL="1866018" algn="l" defTabSz="933009" rtl="0" eaLnBrk="1" latinLnBrk="0" hangingPunct="1">
        <a:defRPr sz="1800" kern="1200">
          <a:solidFill>
            <a:schemeClr val="tx1"/>
          </a:solidFill>
          <a:latin typeface="+mn-lt"/>
          <a:ea typeface="+mn-ea"/>
          <a:cs typeface="+mn-cs"/>
        </a:defRPr>
      </a:lvl5pPr>
      <a:lvl6pPr marL="2332523" algn="l" defTabSz="933009" rtl="0" eaLnBrk="1" latinLnBrk="0" hangingPunct="1">
        <a:defRPr sz="1800" kern="1200">
          <a:solidFill>
            <a:schemeClr val="tx1"/>
          </a:solidFill>
          <a:latin typeface="+mn-lt"/>
          <a:ea typeface="+mn-ea"/>
          <a:cs typeface="+mn-cs"/>
        </a:defRPr>
      </a:lvl6pPr>
      <a:lvl7pPr marL="2799027" algn="l" defTabSz="933009" rtl="0" eaLnBrk="1" latinLnBrk="0" hangingPunct="1">
        <a:defRPr sz="1800" kern="1200">
          <a:solidFill>
            <a:schemeClr val="tx1"/>
          </a:solidFill>
          <a:latin typeface="+mn-lt"/>
          <a:ea typeface="+mn-ea"/>
          <a:cs typeface="+mn-cs"/>
        </a:defRPr>
      </a:lvl7pPr>
      <a:lvl8pPr marL="3265532" algn="l" defTabSz="933009" rtl="0" eaLnBrk="1" latinLnBrk="0" hangingPunct="1">
        <a:defRPr sz="1800" kern="1200">
          <a:solidFill>
            <a:schemeClr val="tx1"/>
          </a:solidFill>
          <a:latin typeface="+mn-lt"/>
          <a:ea typeface="+mn-ea"/>
          <a:cs typeface="+mn-cs"/>
        </a:defRPr>
      </a:lvl8pPr>
      <a:lvl9pPr marL="3732036" algn="l" defTabSz="933009"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034" name="Title Placeholder 1">
            <a:extLst>
              <a:ext uri="{FF2B5EF4-FFF2-40B4-BE49-F238E27FC236}">
                <a16:creationId xmlns:a16="http://schemas.microsoft.com/office/drawing/2014/main" id="{017DE611-25E0-41C7-A143-04A510E37530}"/>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endParaRPr lang="en-US" altLang="en-US"/>
          </a:p>
        </p:txBody>
      </p:sp>
      <p:sp>
        <p:nvSpPr>
          <p:cNvPr id="44035" name="Text Placeholder 2">
            <a:extLst>
              <a:ext uri="{FF2B5EF4-FFF2-40B4-BE49-F238E27FC236}">
                <a16:creationId xmlns:a16="http://schemas.microsoft.com/office/drawing/2014/main" id="{7962B67C-3F0A-4A1B-96FD-F8605B942E65}"/>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endParaRPr lang="en-US" altLang="en-US"/>
          </a:p>
        </p:txBody>
      </p:sp>
      <p:sp>
        <p:nvSpPr>
          <p:cNvPr id="4" name="Date Placeholder 3">
            <a:extLst>
              <a:ext uri="{FF2B5EF4-FFF2-40B4-BE49-F238E27FC236}">
                <a16:creationId xmlns:a16="http://schemas.microsoft.com/office/drawing/2014/main" id="{D8016CDE-5CC5-4959-82D8-159B4256D66A}"/>
              </a:ext>
            </a:extLst>
          </p:cNvPr>
          <p:cNvSpPr>
            <a:spLocks noGrp="1"/>
          </p:cNvSpPr>
          <p:nvPr>
            <p:ph type="dt" sz="half" idx="2"/>
          </p:nvPr>
        </p:nvSpPr>
        <p:spPr>
          <a:xfrm>
            <a:off x="838200" y="6356350"/>
            <a:ext cx="27432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panose="020F0502020204030204" pitchFamily="34" charset="0"/>
              </a:defRPr>
            </a:lvl1pPr>
          </a:lstStyle>
          <a:p>
            <a:fld id="{07487C97-D853-49F5-B6A8-CAD0B95D77E8}" type="datetime1">
              <a:rPr lang="en-US" altLang="en-US"/>
              <a:pPr/>
              <a:t>7/21/2022</a:t>
            </a:fld>
            <a:endParaRPr lang="en-US" altLang="en-US"/>
          </a:p>
        </p:txBody>
      </p:sp>
      <p:sp>
        <p:nvSpPr>
          <p:cNvPr id="5" name="Footer Placeholder 4">
            <a:extLst>
              <a:ext uri="{FF2B5EF4-FFF2-40B4-BE49-F238E27FC236}">
                <a16:creationId xmlns:a16="http://schemas.microsoft.com/office/drawing/2014/main" id="{D267A84D-2535-4AE2-8654-5484CE99D34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a:extLst>
              <a:ext uri="{FF2B5EF4-FFF2-40B4-BE49-F238E27FC236}">
                <a16:creationId xmlns:a16="http://schemas.microsoft.com/office/drawing/2014/main" id="{AA93D56E-09BF-4905-88A2-7C5951141958}"/>
              </a:ext>
            </a:extLst>
          </p:cNvPr>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fld id="{3E58FF8E-12CB-4FD0-9CE2-130F464CF4C1}" type="slidenum">
              <a:rPr lang="en-US" altLang="en-US"/>
              <a:pPr/>
              <a:t>‹#›</a:t>
            </a:fld>
            <a:endParaRPr lang="en-US" altLang="en-US"/>
          </a:p>
        </p:txBody>
      </p:sp>
      <p:graphicFrame>
        <p:nvGraphicFramePr>
          <p:cNvPr id="44039" name="Object 6" hidden="1">
            <a:extLst>
              <a:ext uri="{FF2B5EF4-FFF2-40B4-BE49-F238E27FC236}">
                <a16:creationId xmlns:a16="http://schemas.microsoft.com/office/drawing/2014/main" id="{8A079E6C-DDB1-480E-837B-30E627121D3E}"/>
              </a:ext>
            </a:extLst>
          </p:cNvPr>
          <p:cNvGraphicFramePr>
            <a:graphicFrameLocks noChangeAspect="1"/>
          </p:cNvGraphicFramePr>
          <p:nvPr userDrawn="1">
            <p:custDataLst>
              <p:tags r:id="rId15"/>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2258" name="think-cell Slide" r:id="rId16" imgW="38100" imgH="38100" progId="TCLayout.ActiveDocument.1">
                  <p:embed/>
                </p:oleObj>
              </mc:Choice>
              <mc:Fallback>
                <p:oleObj name="think-cell Slide" r:id="rId16" imgW="38100" imgH="38100" progId="TCLayout.ActiveDocument.1">
                  <p:embed/>
                  <p:pic>
                    <p:nvPicPr>
                      <p:cNvPr id="0" name="Object 6" hidden="1"/>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8" name="TextBox 7">
            <a:extLst>
              <a:ext uri="{FF2B5EF4-FFF2-40B4-BE49-F238E27FC236}">
                <a16:creationId xmlns:a16="http://schemas.microsoft.com/office/drawing/2014/main" id="{DD107B77-5737-45D0-95BD-65DE343266FB}"/>
              </a:ext>
            </a:extLst>
          </p:cNvPr>
          <p:cNvSpPr txBox="1"/>
          <p:nvPr userDrawn="1"/>
        </p:nvSpPr>
        <p:spPr>
          <a:xfrm>
            <a:off x="0" y="6446838"/>
            <a:ext cx="12192000" cy="323850"/>
          </a:xfrm>
          <a:prstGeom prst="rect">
            <a:avLst/>
          </a:prstGeom>
          <a:solidFill>
            <a:schemeClr val="accent6">
              <a:lumMod val="50000"/>
            </a:schemeClr>
          </a:solidFill>
        </p:spPr>
        <p:style>
          <a:lnRef idx="0">
            <a:scrgbClr r="0" g="0" b="0"/>
          </a:lnRef>
          <a:fillRef idx="1002">
            <a:schemeClr val="lt1"/>
          </a:fillRef>
          <a:effectRef idx="0">
            <a:scrgbClr r="0" g="0" b="0"/>
          </a:effectRef>
          <a:fontRef idx="major"/>
        </p:style>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en-US" altLang="en-US" sz="1500">
                <a:solidFill>
                  <a:srgbClr val="FFFFFF"/>
                </a:solidFill>
                <a:latin typeface="Calibri Light" panose="020F0302020204030204" pitchFamily="34" charset="0"/>
              </a:rPr>
              <a:t>NPHCDA – National Primary Health Care Development Agency</a:t>
            </a:r>
          </a:p>
        </p:txBody>
      </p:sp>
      <p:pic>
        <p:nvPicPr>
          <p:cNvPr id="44041" name="Picture 8">
            <a:extLst>
              <a:ext uri="{FF2B5EF4-FFF2-40B4-BE49-F238E27FC236}">
                <a16:creationId xmlns:a16="http://schemas.microsoft.com/office/drawing/2014/main" id="{19E84D68-7619-475C-947E-A14F397D7D26}"/>
              </a:ext>
            </a:extLst>
          </p:cNvPr>
          <p:cNvPicPr>
            <a:picLocks noChangeAspect="1" noChangeArrowheads="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0" y="0"/>
            <a:ext cx="1009650" cy="857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4042" name="Picture 9">
            <a:extLst>
              <a:ext uri="{FF2B5EF4-FFF2-40B4-BE49-F238E27FC236}">
                <a16:creationId xmlns:a16="http://schemas.microsoft.com/office/drawing/2014/main" id="{92F7C280-2ADC-4D6F-B49A-38939227B480}"/>
              </a:ext>
            </a:extLst>
          </p:cNvPr>
          <p:cNvPicPr>
            <a:picLocks noChangeAspect="1" noChangeArrowheads="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11191875" y="0"/>
            <a:ext cx="1000125"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5855" r:id="rId1"/>
    <p:sldLayoutId id="2147485856" r:id="rId2"/>
    <p:sldLayoutId id="2147485857" r:id="rId3"/>
    <p:sldLayoutId id="2147485858" r:id="rId4"/>
    <p:sldLayoutId id="2147485859" r:id="rId5"/>
    <p:sldLayoutId id="2147485860" r:id="rId6"/>
    <p:sldLayoutId id="2147485861" r:id="rId7"/>
    <p:sldLayoutId id="2147485862" r:id="rId8"/>
    <p:sldLayoutId id="2147485863" r:id="rId9"/>
    <p:sldLayoutId id="2147485864" r:id="rId10"/>
    <p:sldLayoutId id="2147485865" r:id="rId11"/>
    <p:sldLayoutId id="2147485866" r:id="rId12"/>
  </p:sldLayoutIdLst>
  <p:hf hdr="0" ftr="0" dt="0"/>
  <p:txStyles>
    <p:titleStyle>
      <a:lvl1pPr algn="l" rtl="0" eaLnBrk="0" fontAlgn="base" hangingPunct="0">
        <a:lnSpc>
          <a:spcPct val="90000"/>
        </a:lnSpc>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MS PGothic" panose="020B0600070205080204" pitchFamily="34" charset="-128"/>
          <a:cs typeface="ＭＳ Ｐゴシック"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MS PGothic" panose="020B0600070205080204" pitchFamily="34" charset="-128"/>
          <a:cs typeface="ＭＳ Ｐゴシック"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MS PGothic" panose="020B0600070205080204" pitchFamily="34" charset="-128"/>
          <a:cs typeface="ＭＳ Ｐゴシック"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MS PGothic" panose="020B0600070205080204" pitchFamily="34" charset="-128"/>
          <a:cs typeface="ＭＳ Ｐゴシック"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ＭＳ Ｐゴシック"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S PGothic" panose="020B0600070205080204" pitchFamily="34" charset="-128"/>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S PGothic" panose="020B0600070205080204"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57346" name="Object 14" hidden="1">
            <a:extLst>
              <a:ext uri="{FF2B5EF4-FFF2-40B4-BE49-F238E27FC236}">
                <a16:creationId xmlns:a16="http://schemas.microsoft.com/office/drawing/2014/main" id="{9BB87FCE-71F6-4C4E-A6B6-46FE7C7FA87D}"/>
              </a:ext>
            </a:extLst>
          </p:cNvPr>
          <p:cNvGraphicFramePr>
            <a:graphicFrameLocks noChangeAspect="1"/>
          </p:cNvGraphicFramePr>
          <p:nvPr>
            <p:custDataLst>
              <p:tags r:id="rId17"/>
            </p:custDataLst>
          </p:nvPr>
        </p:nvGraphicFramePr>
        <p:xfrm>
          <a:off x="1588" y="1588"/>
          <a:ext cx="3175" cy="1587"/>
        </p:xfrm>
        <a:graphic>
          <a:graphicData uri="http://schemas.openxmlformats.org/presentationml/2006/ole">
            <mc:AlternateContent xmlns:mc="http://schemas.openxmlformats.org/markup-compatibility/2006">
              <mc:Choice xmlns:v="urn:schemas-microsoft-com:vml" Requires="v">
                <p:oleObj spid="_x0000_s45570" name="think-cell Slide" r:id="rId19" imgW="38100" imgH="38100" progId="TCLayout.ActiveDocument.1">
                  <p:embed/>
                </p:oleObj>
              </mc:Choice>
              <mc:Fallback>
                <p:oleObj name="think-cell Slide" r:id="rId19" imgW="38100" imgH="38100" progId="TCLayout.ActiveDocument.1">
                  <p:embed/>
                  <p:pic>
                    <p:nvPicPr>
                      <p:cNvPr id="0" name="Object 14" hidden="1"/>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588" y="1588"/>
                        <a:ext cx="3175" cy="15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10243" name="Rectangle 2" hidden="1">
            <a:extLst>
              <a:ext uri="{FF2B5EF4-FFF2-40B4-BE49-F238E27FC236}">
                <a16:creationId xmlns:a16="http://schemas.microsoft.com/office/drawing/2014/main" id="{839C9D73-20D6-48E0-9674-0D86B23AA1AF}"/>
              </a:ext>
            </a:extLst>
          </p:cNvPr>
          <p:cNvSpPr>
            <a:spLocks noChangeArrowheads="1"/>
          </p:cNvSpPr>
          <p:nvPr userDrawn="1">
            <p:custDataLst>
              <p:tags r:id="rId18"/>
            </p:custDataLst>
          </p:nvPr>
        </p:nvSpPr>
        <p:spPr bwMode="auto">
          <a:xfrm>
            <a:off x="0" y="0"/>
            <a:ext cx="158750" cy="158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en-US" altLang="x-none" sz="2400" b="1">
              <a:solidFill>
                <a:srgbClr val="000000"/>
              </a:solidFill>
              <a:latin typeface="Calibri" panose="020F0502020204030204" pitchFamily="34" charset="0"/>
              <a:ea typeface="+mn-ea"/>
              <a:sym typeface="Calibri" panose="020F0502020204030204" pitchFamily="34" charset="0"/>
            </a:endParaRPr>
          </a:p>
        </p:txBody>
      </p:sp>
      <p:sp>
        <p:nvSpPr>
          <p:cNvPr id="57348" name="Rectangle 3">
            <a:extLst>
              <a:ext uri="{FF2B5EF4-FFF2-40B4-BE49-F238E27FC236}">
                <a16:creationId xmlns:a16="http://schemas.microsoft.com/office/drawing/2014/main" id="{EC545321-30D9-435F-891D-5F465D77AE64}"/>
              </a:ext>
            </a:extLst>
          </p:cNvPr>
          <p:cNvSpPr>
            <a:spLocks noGrp="1" noChangeArrowheads="1"/>
          </p:cNvSpPr>
          <p:nvPr>
            <p:ph type="body" idx="1"/>
          </p:nvPr>
        </p:nvSpPr>
        <p:spPr bwMode="auto">
          <a:xfrm>
            <a:off x="609600" y="1181100"/>
            <a:ext cx="10972800" cy="4945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65220" name="Rectangle 4">
            <a:extLst>
              <a:ext uri="{FF2B5EF4-FFF2-40B4-BE49-F238E27FC236}">
                <a16:creationId xmlns:a16="http://schemas.microsoft.com/office/drawing/2014/main" id="{FC986CAF-97E9-466A-96D9-1706EF877AD5}"/>
              </a:ext>
            </a:extLst>
          </p:cNvPr>
          <p:cNvSpPr>
            <a:spLocks noGrp="1" noChangeArrowheads="1"/>
          </p:cNvSpPr>
          <p:nvPr>
            <p:ph type="dt" sz="half" idx="2"/>
          </p:nvPr>
        </p:nvSpPr>
        <p:spPr bwMode="auto">
          <a:xfrm>
            <a:off x="0" y="6618288"/>
            <a:ext cx="1625600" cy="223837"/>
          </a:xfrm>
          <a:prstGeom prst="rect">
            <a:avLst/>
          </a:prstGeom>
          <a:noFill/>
          <a:ln w="9525">
            <a:noFill/>
            <a:miter lim="800000"/>
          </a:ln>
          <a:effectLst/>
        </p:spPr>
        <p:txBody>
          <a:bodyPr vert="horz" wrap="square" lIns="91440" tIns="45720" rIns="91440" bIns="45720" numCol="1" anchor="t" anchorCtr="0" compatLnSpc="1"/>
          <a:lstStyle>
            <a:lvl1pPr algn="l" eaLnBrk="1" hangingPunct="1">
              <a:defRPr sz="750" b="0" i="1">
                <a:solidFill>
                  <a:srgbClr val="000000"/>
                </a:solidFill>
                <a:latin typeface="+mj-lt"/>
                <a:ea typeface="MS PGothic" panose="020B0600070205080204" pitchFamily="34" charset="-128"/>
                <a:cs typeface="+mn-cs"/>
              </a:defRPr>
            </a:lvl1pPr>
          </a:lstStyle>
          <a:p>
            <a:pPr>
              <a:defRPr/>
            </a:pPr>
            <a:endParaRPr lang="en-US"/>
          </a:p>
        </p:txBody>
      </p:sp>
      <p:sp>
        <p:nvSpPr>
          <p:cNvPr id="265221" name="Rectangle 5">
            <a:extLst>
              <a:ext uri="{FF2B5EF4-FFF2-40B4-BE49-F238E27FC236}">
                <a16:creationId xmlns:a16="http://schemas.microsoft.com/office/drawing/2014/main" id="{9CE29A0F-9040-4576-8F2C-A31C0FC85F9F}"/>
              </a:ext>
            </a:extLst>
          </p:cNvPr>
          <p:cNvSpPr>
            <a:spLocks noGrp="1" noChangeArrowheads="1"/>
          </p:cNvSpPr>
          <p:nvPr>
            <p:ph type="ftr" sz="quarter" idx="3"/>
          </p:nvPr>
        </p:nvSpPr>
        <p:spPr bwMode="auto">
          <a:xfrm>
            <a:off x="1727200" y="6618288"/>
            <a:ext cx="7924800" cy="223837"/>
          </a:xfrm>
          <a:prstGeom prst="rect">
            <a:avLst/>
          </a:prstGeom>
          <a:noFill/>
          <a:ln w="9525">
            <a:noFill/>
            <a:miter lim="800000"/>
          </a:ln>
          <a:effectLst/>
        </p:spPr>
        <p:txBody>
          <a:bodyPr vert="horz" wrap="square" lIns="91440" tIns="45720" rIns="91440" bIns="45720" numCol="1" anchor="t" anchorCtr="0" compatLnSpc="1"/>
          <a:lstStyle>
            <a:lvl1pPr algn="ctr" eaLnBrk="1" hangingPunct="1">
              <a:defRPr sz="750" b="0" i="1">
                <a:solidFill>
                  <a:srgbClr val="000000"/>
                </a:solidFill>
                <a:latin typeface="+mj-lt"/>
                <a:ea typeface="MS PGothic" panose="020B0600070205080204" pitchFamily="34" charset="-128"/>
                <a:cs typeface="+mn-cs"/>
              </a:defRPr>
            </a:lvl1pPr>
          </a:lstStyle>
          <a:p>
            <a:pPr>
              <a:defRPr/>
            </a:pPr>
            <a:endParaRPr lang="en-US"/>
          </a:p>
        </p:txBody>
      </p:sp>
      <p:sp>
        <p:nvSpPr>
          <p:cNvPr id="265222" name="Rectangle 6">
            <a:extLst>
              <a:ext uri="{FF2B5EF4-FFF2-40B4-BE49-F238E27FC236}">
                <a16:creationId xmlns:a16="http://schemas.microsoft.com/office/drawing/2014/main" id="{5DCADBAA-FE17-41BA-9833-7EE185C016EF}"/>
              </a:ext>
            </a:extLst>
          </p:cNvPr>
          <p:cNvSpPr>
            <a:spLocks noGrp="1" noChangeArrowheads="1"/>
          </p:cNvSpPr>
          <p:nvPr>
            <p:ph type="sldNum" sz="quarter" idx="4"/>
          </p:nvPr>
        </p:nvSpPr>
        <p:spPr bwMode="auto">
          <a:xfrm>
            <a:off x="9753600" y="6618288"/>
            <a:ext cx="1143000" cy="223837"/>
          </a:xfrm>
          <a:prstGeom prst="rect">
            <a:avLst/>
          </a:prstGeom>
          <a:noFill/>
          <a:ln w="9525">
            <a:noFill/>
            <a:miter lim="800000"/>
          </a:ln>
          <a:effectLst/>
        </p:spPr>
        <p:txBody>
          <a:bodyPr vert="horz" wrap="square" lIns="91440" tIns="45720" rIns="91440" bIns="45720" numCol="1" anchor="t" anchorCtr="0" compatLnSpc="1">
            <a:prstTxWarp prst="textNoShape">
              <a:avLst/>
            </a:prstTxWarp>
          </a:bodyPr>
          <a:lstStyle>
            <a:lvl1pPr algn="r" eaLnBrk="1" hangingPunct="1">
              <a:defRPr sz="700" i="1">
                <a:solidFill>
                  <a:srgbClr val="000000"/>
                </a:solidFill>
                <a:latin typeface="Calibri" panose="020F0502020204030204" pitchFamily="34" charset="0"/>
              </a:defRPr>
            </a:lvl1pPr>
          </a:lstStyle>
          <a:p>
            <a:fld id="{0C4AAEC3-5A86-4EBE-9988-0F9E78AA13BB}" type="slidenum">
              <a:rPr lang="en-US" altLang="en-US"/>
              <a:pPr/>
              <a:t>‹#›</a:t>
            </a:fld>
            <a:endParaRPr lang="en-US" altLang="en-US"/>
          </a:p>
        </p:txBody>
      </p:sp>
      <p:sp>
        <p:nvSpPr>
          <p:cNvPr id="57352" name="Rectangle 7">
            <a:extLst>
              <a:ext uri="{FF2B5EF4-FFF2-40B4-BE49-F238E27FC236}">
                <a16:creationId xmlns:a16="http://schemas.microsoft.com/office/drawing/2014/main" id="{BC50A77B-C8B6-432E-8023-BD6C2BDBA229}"/>
              </a:ext>
            </a:extLst>
          </p:cNvPr>
          <p:cNvSpPr>
            <a:spLocks noGrp="1" noChangeArrowheads="1"/>
          </p:cNvSpPr>
          <p:nvPr>
            <p:ph type="title"/>
          </p:nvPr>
        </p:nvSpPr>
        <p:spPr bwMode="gray">
          <a:xfrm>
            <a:off x="0" y="0"/>
            <a:ext cx="12192000" cy="903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49" name="Rectangle 1">
            <a:extLst>
              <a:ext uri="{FF2B5EF4-FFF2-40B4-BE49-F238E27FC236}">
                <a16:creationId xmlns:a16="http://schemas.microsoft.com/office/drawing/2014/main" id="{02E7991C-280F-47FE-A476-AB7C735BFF0E}"/>
              </a:ext>
            </a:extLst>
          </p:cNvPr>
          <p:cNvSpPr>
            <a:spLocks noChangeArrowheads="1"/>
          </p:cNvSpPr>
          <p:nvPr/>
        </p:nvSpPr>
        <p:spPr bwMode="auto">
          <a:xfrm>
            <a:off x="0" y="914400"/>
            <a:ext cx="11988800" cy="152400"/>
          </a:xfrm>
          <a:prstGeom prst="rect">
            <a:avLst/>
          </a:prstGeom>
          <a:solidFill>
            <a:srgbClr val="008753"/>
          </a:solidFill>
          <a:ln>
            <a:noFill/>
          </a:ln>
          <a:extLst>
            <a:ext uri="{91240B29-F687-4f45-9708-019B960494DF}">
              <a14:hiddenLine xmlns:a14="http://schemas.microsoft.com/office/drawing/2010/main" xmlns="" w="9525" algn="ctr">
                <a:solidFill>
                  <a:srgbClr val="000000"/>
                </a:solidFill>
                <a:round/>
                <a:headEnd/>
                <a:tailEnd/>
              </a14:hiddenLine>
            </a:ext>
          </a:extLst>
        </p:spPr>
        <p:txBody>
          <a:bodyPr lIns="68580" tIns="34290" rIns="68580" bIns="3429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endParaRPr lang="en-US" altLang="x-none" b="1">
              <a:solidFill>
                <a:srgbClr val="000000"/>
              </a:solidFill>
              <a:latin typeface="Verdana" panose="020B0604030504040204" pitchFamily="34" charset="0"/>
            </a:endParaRPr>
          </a:p>
        </p:txBody>
      </p:sp>
      <p:sp>
        <p:nvSpPr>
          <p:cNvPr id="10250" name="Isosceles Triangle 10">
            <a:extLst>
              <a:ext uri="{FF2B5EF4-FFF2-40B4-BE49-F238E27FC236}">
                <a16:creationId xmlns:a16="http://schemas.microsoft.com/office/drawing/2014/main" id="{1CAD46AF-E2DA-458F-AD9F-890FD46E916C}"/>
              </a:ext>
            </a:extLst>
          </p:cNvPr>
          <p:cNvSpPr>
            <a:spLocks noChangeArrowheads="1"/>
          </p:cNvSpPr>
          <p:nvPr/>
        </p:nvSpPr>
        <p:spPr bwMode="auto">
          <a:xfrm>
            <a:off x="11860213" y="914400"/>
            <a:ext cx="252412" cy="190500"/>
          </a:xfrm>
          <a:prstGeom prst="triangle">
            <a:avLst>
              <a:gd name="adj" fmla="val 50000"/>
            </a:avLst>
          </a:prstGeom>
          <a:solidFill>
            <a:schemeClr val="bg1"/>
          </a:solidFill>
          <a:ln>
            <a:noFill/>
          </a:ln>
          <a:extLst>
            <a:ext uri="{91240B29-F687-4f45-9708-019B960494DF}">
              <a14:hiddenLine xmlns:a14="http://schemas.microsoft.com/office/drawing/2010/main" xmlns="" w="9525" algn="ctr">
                <a:solidFill>
                  <a:srgbClr val="000000"/>
                </a:solidFill>
                <a:round/>
                <a:headEnd/>
                <a:tailEnd/>
              </a14:hiddenLine>
            </a:ext>
          </a:extLst>
        </p:spPr>
        <p:txBody>
          <a:bodyPr lIns="68580" tIns="34290" rIns="68580" bIns="3429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endParaRPr lang="en-US" altLang="x-none" b="1" baseline="30000">
              <a:solidFill>
                <a:srgbClr val="000000"/>
              </a:solidFill>
              <a:latin typeface="Verdana" panose="020B0604030504040204" pitchFamily="34" charset="0"/>
            </a:endParaRPr>
          </a:p>
        </p:txBody>
      </p:sp>
      <p:cxnSp>
        <p:nvCxnSpPr>
          <p:cNvPr id="57355" name="Straight Connector 13">
            <a:extLst>
              <a:ext uri="{FF2B5EF4-FFF2-40B4-BE49-F238E27FC236}">
                <a16:creationId xmlns:a16="http://schemas.microsoft.com/office/drawing/2014/main" id="{39AC4515-2755-4C1F-B63A-9E69C4934F66}"/>
              </a:ext>
            </a:extLst>
          </p:cNvPr>
          <p:cNvCxnSpPr>
            <a:cxnSpLocks noChangeShapeType="1"/>
          </p:cNvCxnSpPr>
          <p:nvPr/>
        </p:nvCxnSpPr>
        <p:spPr bwMode="auto">
          <a:xfrm>
            <a:off x="0" y="6577013"/>
            <a:ext cx="10972800" cy="0"/>
          </a:xfrm>
          <a:prstGeom prst="line">
            <a:avLst/>
          </a:prstGeom>
          <a:noFill/>
          <a:ln w="12700">
            <a:solidFill>
              <a:schemeClr val="bg2"/>
            </a:solidFill>
            <a:round/>
            <a:headEnd/>
            <a:tailEnd/>
          </a:ln>
          <a:extLst>
            <a:ext uri="{909E8E84-426E-40dd-AFC4-6F175D3DCCD1}">
              <a14:hiddenFill xmlns:a14="http://schemas.microsoft.com/office/drawing/2010/main" xmlns="">
                <a:noFill/>
              </a14:hiddenFill>
            </a:ext>
          </a:extLst>
        </p:spPr>
      </p:cxnSp>
      <p:pic>
        <p:nvPicPr>
          <p:cNvPr id="57356" name="Picture 11">
            <a:extLst>
              <a:ext uri="{FF2B5EF4-FFF2-40B4-BE49-F238E27FC236}">
                <a16:creationId xmlns:a16="http://schemas.microsoft.com/office/drawing/2014/main" id="{1D12E9D6-186B-456A-BD96-594C8C3891B4}"/>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1490325" y="6272213"/>
            <a:ext cx="615950" cy="5349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53" name="Rectangle 15">
            <a:extLst>
              <a:ext uri="{FF2B5EF4-FFF2-40B4-BE49-F238E27FC236}">
                <a16:creationId xmlns:a16="http://schemas.microsoft.com/office/drawing/2014/main" id="{D2F5EC66-1087-4B26-8D54-9A67A778A536}"/>
              </a:ext>
            </a:extLst>
          </p:cNvPr>
          <p:cNvSpPr>
            <a:spLocks noChangeArrowheads="1"/>
          </p:cNvSpPr>
          <p:nvPr/>
        </p:nvSpPr>
        <p:spPr bwMode="auto">
          <a:xfrm>
            <a:off x="0" y="914400"/>
            <a:ext cx="11988800" cy="152400"/>
          </a:xfrm>
          <a:prstGeom prst="rect">
            <a:avLst/>
          </a:prstGeom>
          <a:solidFill>
            <a:srgbClr val="008753"/>
          </a:solidFill>
          <a:ln>
            <a:noFill/>
          </a:ln>
          <a:extLst>
            <a:ext uri="{91240B29-F687-4f45-9708-019B960494DF}">
              <a14:hiddenLine xmlns:a14="http://schemas.microsoft.com/office/drawing/2010/main" xmlns="" w="9525" algn="ctr">
                <a:solidFill>
                  <a:srgbClr val="000000"/>
                </a:solidFill>
                <a:round/>
                <a:headEnd/>
                <a:tailEnd/>
              </a14:hiddenLine>
            </a:ext>
          </a:extLst>
        </p:spPr>
        <p:txBody>
          <a:bodyPr lIns="68580" tIns="34290" rIns="68580" bIns="3429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endParaRPr lang="en-US" altLang="x-none" b="1">
              <a:solidFill>
                <a:srgbClr val="000000"/>
              </a:solidFill>
              <a:latin typeface="Verdana" panose="020B0604030504040204" pitchFamily="34" charset="0"/>
            </a:endParaRPr>
          </a:p>
        </p:txBody>
      </p:sp>
      <p:sp>
        <p:nvSpPr>
          <p:cNvPr id="10254" name="Isosceles Triangle 16">
            <a:extLst>
              <a:ext uri="{FF2B5EF4-FFF2-40B4-BE49-F238E27FC236}">
                <a16:creationId xmlns:a16="http://schemas.microsoft.com/office/drawing/2014/main" id="{48726C87-768F-4113-AE6B-8BDFEB2CAF38}"/>
              </a:ext>
            </a:extLst>
          </p:cNvPr>
          <p:cNvSpPr>
            <a:spLocks noChangeArrowheads="1"/>
          </p:cNvSpPr>
          <p:nvPr/>
        </p:nvSpPr>
        <p:spPr bwMode="auto">
          <a:xfrm>
            <a:off x="11860213" y="914400"/>
            <a:ext cx="252412" cy="190500"/>
          </a:xfrm>
          <a:prstGeom prst="triangle">
            <a:avLst>
              <a:gd name="adj" fmla="val 50000"/>
            </a:avLst>
          </a:prstGeom>
          <a:solidFill>
            <a:schemeClr val="bg1"/>
          </a:solidFill>
          <a:ln>
            <a:noFill/>
          </a:ln>
          <a:extLst>
            <a:ext uri="{91240B29-F687-4f45-9708-019B960494DF}">
              <a14:hiddenLine xmlns:a14="http://schemas.microsoft.com/office/drawing/2010/main" xmlns="" w="9525" algn="ctr">
                <a:solidFill>
                  <a:srgbClr val="000000"/>
                </a:solidFill>
                <a:round/>
                <a:headEnd/>
                <a:tailEnd/>
              </a14:hiddenLine>
            </a:ext>
          </a:extLst>
        </p:spPr>
        <p:txBody>
          <a:bodyPr lIns="68580" tIns="34290" rIns="68580" bIns="3429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endParaRPr lang="en-US" altLang="x-none" b="1" baseline="30000">
              <a:solidFill>
                <a:srgbClr val="000000"/>
              </a:solidFill>
              <a:latin typeface="Verdana" panose="020B0604030504040204" pitchFamily="34" charset="0"/>
            </a:endParaRPr>
          </a:p>
        </p:txBody>
      </p:sp>
      <p:cxnSp>
        <p:nvCxnSpPr>
          <p:cNvPr id="57359" name="Straight Connector 17">
            <a:extLst>
              <a:ext uri="{FF2B5EF4-FFF2-40B4-BE49-F238E27FC236}">
                <a16:creationId xmlns:a16="http://schemas.microsoft.com/office/drawing/2014/main" id="{E8B510A5-A6A8-4AFA-9F1B-45E7548F5BC1}"/>
              </a:ext>
            </a:extLst>
          </p:cNvPr>
          <p:cNvCxnSpPr>
            <a:cxnSpLocks noChangeShapeType="1"/>
          </p:cNvCxnSpPr>
          <p:nvPr/>
        </p:nvCxnSpPr>
        <p:spPr bwMode="auto">
          <a:xfrm>
            <a:off x="0" y="6577013"/>
            <a:ext cx="10972800" cy="0"/>
          </a:xfrm>
          <a:prstGeom prst="line">
            <a:avLst/>
          </a:prstGeom>
          <a:noFill/>
          <a:ln w="12700">
            <a:solidFill>
              <a:schemeClr val="bg2"/>
            </a:solidFill>
            <a:round/>
            <a:headEnd/>
            <a:tailEnd/>
          </a:ln>
          <a:extLst>
            <a:ext uri="{909E8E84-426E-40dd-AFC4-6F175D3DCCD1}">
              <a14:hiddenFill xmlns:a14="http://schemas.microsoft.com/office/drawing/2010/main" xmlns="">
                <a:noFill/>
              </a14:hiddenFill>
            </a:ext>
          </a:extLst>
        </p:spPr>
      </p:cxnSp>
    </p:spTree>
  </p:cSld>
  <p:clrMap bg1="lt1" tx1="dk1" bg2="lt2" tx2="dk2" accent1="accent1" accent2="accent2" accent3="accent3" accent4="accent4" accent5="accent5" accent6="accent6" hlink="hlink" folHlink="folHlink"/>
  <p:sldLayoutIdLst>
    <p:sldLayoutId id="2147485867" r:id="rId1"/>
    <p:sldLayoutId id="2147485868" r:id="rId2"/>
    <p:sldLayoutId id="2147485869" r:id="rId3"/>
    <p:sldLayoutId id="2147485870" r:id="rId4"/>
    <p:sldLayoutId id="2147485871" r:id="rId5"/>
    <p:sldLayoutId id="2147485872" r:id="rId6"/>
    <p:sldLayoutId id="2147485873" r:id="rId7"/>
    <p:sldLayoutId id="2147485874" r:id="rId8"/>
    <p:sldLayoutId id="2147485875" r:id="rId9"/>
    <p:sldLayoutId id="2147485876" r:id="rId10"/>
    <p:sldLayoutId id="2147485877" r:id="rId11"/>
    <p:sldLayoutId id="2147485878" r:id="rId12"/>
    <p:sldLayoutId id="2147485879" r:id="rId13"/>
    <p:sldLayoutId id="2147485880" r:id="rId14"/>
  </p:sldLayoutIdLst>
  <p:hf hdr="0" ftr="0" dt="0"/>
  <p:txStyles>
    <p:titleStyle>
      <a:lvl1pPr marL="88900" indent="-88900" algn="l" rtl="0" eaLnBrk="0" fontAlgn="base" hangingPunct="0">
        <a:spcBef>
          <a:spcPct val="0"/>
        </a:spcBef>
        <a:spcAft>
          <a:spcPct val="0"/>
        </a:spcAft>
        <a:defRPr sz="2400" b="1">
          <a:solidFill>
            <a:schemeClr val="accent1"/>
          </a:solidFill>
          <a:latin typeface="+mj-lt"/>
          <a:ea typeface="MS PGothic" panose="020B0600070205080204" pitchFamily="34" charset="-128"/>
          <a:cs typeface="ＭＳ Ｐゴシック" charset="0"/>
        </a:defRPr>
      </a:lvl1pPr>
      <a:lvl2pPr marL="88900" indent="-88900" algn="l" rtl="0" eaLnBrk="0" fontAlgn="base" hangingPunct="0">
        <a:spcBef>
          <a:spcPct val="0"/>
        </a:spcBef>
        <a:spcAft>
          <a:spcPct val="0"/>
        </a:spcAft>
        <a:defRPr sz="2400" b="1">
          <a:solidFill>
            <a:schemeClr val="accent1"/>
          </a:solidFill>
          <a:latin typeface="Calibri" panose="020F0502020204030204" pitchFamily="34" charset="0"/>
          <a:ea typeface="MS PGothic" panose="020B0600070205080204" pitchFamily="34" charset="-128"/>
          <a:cs typeface="ＭＳ Ｐゴシック" charset="0"/>
        </a:defRPr>
      </a:lvl2pPr>
      <a:lvl3pPr marL="88900" indent="-88900" algn="l" rtl="0" eaLnBrk="0" fontAlgn="base" hangingPunct="0">
        <a:spcBef>
          <a:spcPct val="0"/>
        </a:spcBef>
        <a:spcAft>
          <a:spcPct val="0"/>
        </a:spcAft>
        <a:defRPr sz="2400" b="1">
          <a:solidFill>
            <a:schemeClr val="accent1"/>
          </a:solidFill>
          <a:latin typeface="Calibri" panose="020F0502020204030204" pitchFamily="34" charset="0"/>
          <a:ea typeface="MS PGothic" panose="020B0600070205080204" pitchFamily="34" charset="-128"/>
          <a:cs typeface="ＭＳ Ｐゴシック" charset="0"/>
        </a:defRPr>
      </a:lvl3pPr>
      <a:lvl4pPr marL="88900" indent="-88900" algn="l" rtl="0" eaLnBrk="0" fontAlgn="base" hangingPunct="0">
        <a:spcBef>
          <a:spcPct val="0"/>
        </a:spcBef>
        <a:spcAft>
          <a:spcPct val="0"/>
        </a:spcAft>
        <a:defRPr sz="2400" b="1">
          <a:solidFill>
            <a:schemeClr val="accent1"/>
          </a:solidFill>
          <a:latin typeface="Calibri" panose="020F0502020204030204" pitchFamily="34" charset="0"/>
          <a:ea typeface="MS PGothic" panose="020B0600070205080204" pitchFamily="34" charset="-128"/>
          <a:cs typeface="ＭＳ Ｐゴシック" charset="0"/>
        </a:defRPr>
      </a:lvl4pPr>
      <a:lvl5pPr marL="88900" indent="-88900" algn="l" rtl="0" eaLnBrk="0" fontAlgn="base" hangingPunct="0">
        <a:spcBef>
          <a:spcPct val="0"/>
        </a:spcBef>
        <a:spcAft>
          <a:spcPct val="0"/>
        </a:spcAft>
        <a:defRPr sz="2400" b="1">
          <a:solidFill>
            <a:schemeClr val="accent1"/>
          </a:solidFill>
          <a:latin typeface="Calibri" panose="020F0502020204030204" pitchFamily="34" charset="0"/>
          <a:ea typeface="MS PGothic" panose="020B0600070205080204" pitchFamily="34" charset="-128"/>
          <a:cs typeface="ＭＳ Ｐゴシック" charset="0"/>
        </a:defRPr>
      </a:lvl5pPr>
      <a:lvl6pPr marL="342900" algn="l" rtl="0" eaLnBrk="1" fontAlgn="base" hangingPunct="1">
        <a:spcBef>
          <a:spcPct val="0"/>
        </a:spcBef>
        <a:spcAft>
          <a:spcPct val="0"/>
        </a:spcAft>
        <a:defRPr sz="2400">
          <a:solidFill>
            <a:schemeClr val="bg1"/>
          </a:solidFill>
          <a:latin typeface="Verdana" panose="020B0604030504040204" pitchFamily="-109" charset="0"/>
          <a:ea typeface="Arial" panose="020B0604020202020204" pitchFamily="34" charset="0"/>
          <a:cs typeface="Arial" panose="020B0604020202020204" pitchFamily="34" charset="0"/>
        </a:defRPr>
      </a:lvl6pPr>
      <a:lvl7pPr marL="685800" algn="l" rtl="0" eaLnBrk="1" fontAlgn="base" hangingPunct="1">
        <a:spcBef>
          <a:spcPct val="0"/>
        </a:spcBef>
        <a:spcAft>
          <a:spcPct val="0"/>
        </a:spcAft>
        <a:defRPr sz="2400">
          <a:solidFill>
            <a:schemeClr val="bg1"/>
          </a:solidFill>
          <a:latin typeface="Verdana" panose="020B0604030504040204" pitchFamily="-109" charset="0"/>
          <a:ea typeface="Arial" panose="020B0604020202020204" pitchFamily="34" charset="0"/>
          <a:cs typeface="Arial" panose="020B0604020202020204" pitchFamily="34" charset="0"/>
        </a:defRPr>
      </a:lvl7pPr>
      <a:lvl8pPr marL="1028700" algn="l" rtl="0" eaLnBrk="1" fontAlgn="base" hangingPunct="1">
        <a:spcBef>
          <a:spcPct val="0"/>
        </a:spcBef>
        <a:spcAft>
          <a:spcPct val="0"/>
        </a:spcAft>
        <a:defRPr sz="2400">
          <a:solidFill>
            <a:schemeClr val="bg1"/>
          </a:solidFill>
          <a:latin typeface="Verdana" panose="020B0604030504040204" pitchFamily="-109" charset="0"/>
          <a:ea typeface="Arial" panose="020B0604020202020204" pitchFamily="34" charset="0"/>
          <a:cs typeface="Arial" panose="020B0604020202020204" pitchFamily="34" charset="0"/>
        </a:defRPr>
      </a:lvl8pPr>
      <a:lvl9pPr marL="1371600" algn="l" rtl="0" eaLnBrk="1" fontAlgn="base" hangingPunct="1">
        <a:spcBef>
          <a:spcPct val="0"/>
        </a:spcBef>
        <a:spcAft>
          <a:spcPct val="0"/>
        </a:spcAft>
        <a:defRPr sz="2400">
          <a:solidFill>
            <a:schemeClr val="bg1"/>
          </a:solidFill>
          <a:latin typeface="Verdana" panose="020B0604030504040204" pitchFamily="-109" charset="0"/>
          <a:ea typeface="Arial" panose="020B0604020202020204" pitchFamily="34" charset="0"/>
          <a:cs typeface="Arial" panose="020B0604020202020204" pitchFamily="34" charset="0"/>
        </a:defRPr>
      </a:lvl9pPr>
    </p:titleStyle>
    <p:bodyStyle>
      <a:lvl1pPr marL="257175" indent="-257175" algn="l" rtl="0" eaLnBrk="0" fontAlgn="base" hangingPunct="0">
        <a:spcBef>
          <a:spcPct val="20000"/>
        </a:spcBef>
        <a:spcAft>
          <a:spcPct val="0"/>
        </a:spcAft>
        <a:buChar char="•"/>
        <a:defRPr sz="1500">
          <a:solidFill>
            <a:schemeClr val="tx1"/>
          </a:solidFill>
          <a:latin typeface="+mn-lt"/>
          <a:ea typeface="MS PGothic" panose="020B0600070205080204" pitchFamily="34" charset="-128"/>
          <a:cs typeface="ＭＳ Ｐゴシック" charset="0"/>
        </a:defRPr>
      </a:lvl1pPr>
      <a:lvl2pPr marL="557213" indent="-214313" algn="l" rtl="0" eaLnBrk="0" fontAlgn="base" hangingPunct="0">
        <a:spcBef>
          <a:spcPct val="20000"/>
        </a:spcBef>
        <a:spcAft>
          <a:spcPct val="0"/>
        </a:spcAft>
        <a:buChar char="–"/>
        <a:defRPr sz="1300">
          <a:solidFill>
            <a:schemeClr val="tx1"/>
          </a:solidFill>
          <a:latin typeface="+mn-lt"/>
          <a:ea typeface="MS PGothic" panose="020B0600070205080204" pitchFamily="34" charset="-128"/>
          <a:cs typeface="+mn-cs"/>
        </a:defRPr>
      </a:lvl2pPr>
      <a:lvl3pPr marL="857250" indent="-171450" algn="l" rtl="0" eaLnBrk="0" fontAlgn="base" hangingPunct="0">
        <a:spcBef>
          <a:spcPct val="20000"/>
        </a:spcBef>
        <a:spcAft>
          <a:spcPct val="0"/>
        </a:spcAft>
        <a:buChar char="•"/>
        <a:defRPr sz="1200">
          <a:solidFill>
            <a:schemeClr val="tx1"/>
          </a:solidFill>
          <a:latin typeface="+mn-lt"/>
          <a:ea typeface="MS PGothic" panose="020B0600070205080204" pitchFamily="34" charset="-128"/>
          <a:cs typeface="+mn-cs"/>
        </a:defRPr>
      </a:lvl3pPr>
      <a:lvl4pPr marL="1200150" indent="-171450" algn="l" rtl="0" eaLnBrk="0" fontAlgn="base" hangingPunct="0">
        <a:spcBef>
          <a:spcPct val="20000"/>
        </a:spcBef>
        <a:spcAft>
          <a:spcPct val="0"/>
        </a:spcAft>
        <a:buChar char="–"/>
        <a:defRPr sz="1000">
          <a:solidFill>
            <a:schemeClr val="tx1"/>
          </a:solidFill>
          <a:latin typeface="+mn-lt"/>
          <a:ea typeface="MS PGothic" panose="020B0600070205080204" pitchFamily="34" charset="-128"/>
          <a:cs typeface="+mn-cs"/>
        </a:defRPr>
      </a:lvl4pPr>
      <a:lvl5pPr marL="1543050" indent="-171450" algn="l" rtl="0" eaLnBrk="0" fontAlgn="base" hangingPunct="0">
        <a:spcBef>
          <a:spcPct val="20000"/>
        </a:spcBef>
        <a:spcAft>
          <a:spcPct val="0"/>
        </a:spcAft>
        <a:buChar char="»"/>
        <a:defRPr sz="900">
          <a:solidFill>
            <a:schemeClr val="tx1"/>
          </a:solidFill>
          <a:latin typeface="+mn-lt"/>
          <a:ea typeface="MS PGothic" panose="020B0600070205080204" pitchFamily="34" charset="-128"/>
          <a:cs typeface="+mn-cs"/>
        </a:defRPr>
      </a:lvl5pPr>
      <a:lvl6pPr marL="1885950" indent="-171450" algn="l" rtl="0" eaLnBrk="1" fontAlgn="base" hangingPunct="1">
        <a:spcBef>
          <a:spcPct val="20000"/>
        </a:spcBef>
        <a:spcAft>
          <a:spcPct val="0"/>
        </a:spcAft>
        <a:buChar char="»"/>
        <a:defRPr sz="1200">
          <a:solidFill>
            <a:schemeClr val="tx1"/>
          </a:solidFill>
          <a:latin typeface="+mn-lt"/>
          <a:ea typeface="+mn-ea"/>
          <a:cs typeface="+mn-cs"/>
        </a:defRPr>
      </a:lvl6pPr>
      <a:lvl7pPr marL="2228850" indent="-171450" algn="l" rtl="0" eaLnBrk="1" fontAlgn="base" hangingPunct="1">
        <a:spcBef>
          <a:spcPct val="20000"/>
        </a:spcBef>
        <a:spcAft>
          <a:spcPct val="0"/>
        </a:spcAft>
        <a:buChar char="»"/>
        <a:defRPr sz="1200">
          <a:solidFill>
            <a:schemeClr val="tx1"/>
          </a:solidFill>
          <a:latin typeface="+mn-lt"/>
          <a:ea typeface="+mn-ea"/>
          <a:cs typeface="+mn-cs"/>
        </a:defRPr>
      </a:lvl7pPr>
      <a:lvl8pPr marL="2571750" indent="-171450" algn="l" rtl="0" eaLnBrk="1" fontAlgn="base" hangingPunct="1">
        <a:spcBef>
          <a:spcPct val="20000"/>
        </a:spcBef>
        <a:spcAft>
          <a:spcPct val="0"/>
        </a:spcAft>
        <a:buChar char="»"/>
        <a:defRPr sz="1200">
          <a:solidFill>
            <a:schemeClr val="tx1"/>
          </a:solidFill>
          <a:latin typeface="+mn-lt"/>
          <a:ea typeface="+mn-ea"/>
          <a:cs typeface="+mn-cs"/>
        </a:defRPr>
      </a:lvl8pPr>
      <a:lvl9pPr marL="2914650" indent="-171450" algn="l" rtl="0" eaLnBrk="1" fontAlgn="base" hangingPunct="1">
        <a:spcBef>
          <a:spcPct val="20000"/>
        </a:spcBef>
        <a:spcAft>
          <a:spcPct val="0"/>
        </a:spcAft>
        <a:buChar char="»"/>
        <a:defRPr sz="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72706" name="Object 14" hidden="1">
            <a:extLst>
              <a:ext uri="{FF2B5EF4-FFF2-40B4-BE49-F238E27FC236}">
                <a16:creationId xmlns:a16="http://schemas.microsoft.com/office/drawing/2014/main" id="{4A50596E-0159-4F1C-8DA8-4B9E8DA5E57C}"/>
              </a:ext>
            </a:extLst>
          </p:cNvPr>
          <p:cNvGraphicFramePr>
            <a:graphicFrameLocks noChangeAspect="1"/>
          </p:cNvGraphicFramePr>
          <p:nvPr>
            <p:custDataLst>
              <p:tags r:id="rId12"/>
            </p:custDataLst>
          </p:nvPr>
        </p:nvGraphicFramePr>
        <p:xfrm>
          <a:off x="1588" y="1588"/>
          <a:ext cx="3175" cy="1587"/>
        </p:xfrm>
        <a:graphic>
          <a:graphicData uri="http://schemas.openxmlformats.org/presentationml/2006/ole">
            <mc:AlternateContent xmlns:mc="http://schemas.openxmlformats.org/markup-compatibility/2006">
              <mc:Choice xmlns:v="urn:schemas-microsoft-com:vml" Requires="v">
                <p:oleObj spid="_x0000_s59906" name="think-cell Slide" r:id="rId13" imgW="38100" imgH="38100" progId="TCLayout.ActiveDocument.1">
                  <p:embed/>
                </p:oleObj>
              </mc:Choice>
              <mc:Fallback>
                <p:oleObj name="think-cell Slide" r:id="rId13" imgW="38100" imgH="38100" progId="TCLayout.ActiveDocument.1">
                  <p:embed/>
                  <p:pic>
                    <p:nvPicPr>
                      <p:cNvPr id="0" name="Object 14" hidden="1"/>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588" y="1588"/>
                        <a:ext cx="3175" cy="15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72707" name="Rectangle 3">
            <a:extLst>
              <a:ext uri="{FF2B5EF4-FFF2-40B4-BE49-F238E27FC236}">
                <a16:creationId xmlns:a16="http://schemas.microsoft.com/office/drawing/2014/main" id="{CE7ECE7F-E1B1-4C1A-8CD7-F3396D739F6F}"/>
              </a:ext>
            </a:extLst>
          </p:cNvPr>
          <p:cNvSpPr>
            <a:spLocks noGrp="1" noChangeArrowheads="1"/>
          </p:cNvSpPr>
          <p:nvPr>
            <p:ph type="body" idx="1"/>
          </p:nvPr>
        </p:nvSpPr>
        <p:spPr bwMode="auto">
          <a:xfrm>
            <a:off x="609600" y="1181100"/>
            <a:ext cx="10972800" cy="4945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65220" name="Rectangle 4">
            <a:extLst>
              <a:ext uri="{FF2B5EF4-FFF2-40B4-BE49-F238E27FC236}">
                <a16:creationId xmlns:a16="http://schemas.microsoft.com/office/drawing/2014/main" id="{CF90B7E0-3D2C-436E-B41B-8A4DA28ED7DF}"/>
              </a:ext>
            </a:extLst>
          </p:cNvPr>
          <p:cNvSpPr>
            <a:spLocks noGrp="1" noChangeArrowheads="1"/>
          </p:cNvSpPr>
          <p:nvPr>
            <p:ph type="dt" sz="half" idx="2"/>
          </p:nvPr>
        </p:nvSpPr>
        <p:spPr bwMode="auto">
          <a:xfrm>
            <a:off x="0" y="6618288"/>
            <a:ext cx="1625600" cy="223837"/>
          </a:xfrm>
          <a:prstGeom prst="rect">
            <a:avLst/>
          </a:prstGeom>
          <a:noFill/>
          <a:ln w="9525">
            <a:noFill/>
            <a:miter lim="800000"/>
          </a:ln>
          <a:effectLst/>
        </p:spPr>
        <p:txBody>
          <a:bodyPr vert="horz" wrap="square" lIns="91440" tIns="45720" rIns="91440" bIns="45720" numCol="1" anchor="t" anchorCtr="0" compatLnSpc="1"/>
          <a:lstStyle>
            <a:lvl1pPr algn="l" eaLnBrk="1" hangingPunct="1">
              <a:defRPr sz="750" b="0" i="1">
                <a:solidFill>
                  <a:srgbClr val="000000"/>
                </a:solidFill>
                <a:latin typeface="+mj-lt"/>
                <a:ea typeface="MS PGothic" panose="020B0600070205080204" pitchFamily="34" charset="-128"/>
                <a:cs typeface="+mn-cs"/>
              </a:defRPr>
            </a:lvl1pPr>
          </a:lstStyle>
          <a:p>
            <a:pPr>
              <a:defRPr/>
            </a:pPr>
            <a:endParaRPr lang="en-US"/>
          </a:p>
        </p:txBody>
      </p:sp>
      <p:sp>
        <p:nvSpPr>
          <p:cNvPr id="265221" name="Rectangle 5">
            <a:extLst>
              <a:ext uri="{FF2B5EF4-FFF2-40B4-BE49-F238E27FC236}">
                <a16:creationId xmlns:a16="http://schemas.microsoft.com/office/drawing/2014/main" id="{36DFB498-B3ED-4D5A-9D38-988BEE3F2314}"/>
              </a:ext>
            </a:extLst>
          </p:cNvPr>
          <p:cNvSpPr>
            <a:spLocks noGrp="1" noChangeArrowheads="1"/>
          </p:cNvSpPr>
          <p:nvPr>
            <p:ph type="ftr" sz="quarter" idx="3"/>
          </p:nvPr>
        </p:nvSpPr>
        <p:spPr bwMode="auto">
          <a:xfrm>
            <a:off x="1727200" y="6618288"/>
            <a:ext cx="7924800" cy="223837"/>
          </a:xfrm>
          <a:prstGeom prst="rect">
            <a:avLst/>
          </a:prstGeom>
          <a:noFill/>
          <a:ln w="9525">
            <a:noFill/>
            <a:miter lim="800000"/>
          </a:ln>
          <a:effectLst/>
        </p:spPr>
        <p:txBody>
          <a:bodyPr vert="horz" wrap="square" lIns="91440" tIns="45720" rIns="91440" bIns="45720" numCol="1" anchor="t" anchorCtr="0" compatLnSpc="1"/>
          <a:lstStyle>
            <a:lvl1pPr algn="ctr" eaLnBrk="1" hangingPunct="1">
              <a:defRPr sz="750" b="0" i="1">
                <a:solidFill>
                  <a:srgbClr val="000000"/>
                </a:solidFill>
                <a:latin typeface="+mj-lt"/>
                <a:ea typeface="MS PGothic" panose="020B0600070205080204" pitchFamily="34" charset="-128"/>
                <a:cs typeface="+mn-cs"/>
              </a:defRPr>
            </a:lvl1pPr>
          </a:lstStyle>
          <a:p>
            <a:pPr>
              <a:defRPr/>
            </a:pPr>
            <a:endParaRPr lang="en-US"/>
          </a:p>
        </p:txBody>
      </p:sp>
      <p:sp>
        <p:nvSpPr>
          <p:cNvPr id="265222" name="Rectangle 6">
            <a:extLst>
              <a:ext uri="{FF2B5EF4-FFF2-40B4-BE49-F238E27FC236}">
                <a16:creationId xmlns:a16="http://schemas.microsoft.com/office/drawing/2014/main" id="{AC30D482-4F45-43CD-912A-6E41DC476612}"/>
              </a:ext>
            </a:extLst>
          </p:cNvPr>
          <p:cNvSpPr>
            <a:spLocks noGrp="1" noChangeArrowheads="1"/>
          </p:cNvSpPr>
          <p:nvPr>
            <p:ph type="sldNum" sz="quarter" idx="4"/>
          </p:nvPr>
        </p:nvSpPr>
        <p:spPr bwMode="auto">
          <a:xfrm>
            <a:off x="9753600" y="6618288"/>
            <a:ext cx="1143000" cy="223837"/>
          </a:xfrm>
          <a:prstGeom prst="rect">
            <a:avLst/>
          </a:prstGeom>
          <a:noFill/>
          <a:ln w="9525">
            <a:noFill/>
            <a:miter lim="800000"/>
          </a:ln>
          <a:effectLst/>
        </p:spPr>
        <p:txBody>
          <a:bodyPr vert="horz" wrap="square" lIns="91440" tIns="45720" rIns="91440" bIns="45720" numCol="1" anchor="t" anchorCtr="0" compatLnSpc="1">
            <a:prstTxWarp prst="textNoShape">
              <a:avLst/>
            </a:prstTxWarp>
          </a:bodyPr>
          <a:lstStyle>
            <a:lvl1pPr algn="r" eaLnBrk="1" hangingPunct="1">
              <a:defRPr sz="700" i="1">
                <a:solidFill>
                  <a:srgbClr val="000000"/>
                </a:solidFill>
                <a:latin typeface="Calibri" panose="020F0502020204030204" pitchFamily="34" charset="0"/>
              </a:defRPr>
            </a:lvl1pPr>
          </a:lstStyle>
          <a:p>
            <a:fld id="{B80ACDE7-F08E-44DD-AEC8-1DA11A3BAEA7}" type="slidenum">
              <a:rPr lang="en-US" altLang="en-US"/>
              <a:pPr/>
              <a:t>‹#›</a:t>
            </a:fld>
            <a:endParaRPr lang="en-US" altLang="en-US"/>
          </a:p>
        </p:txBody>
      </p:sp>
      <p:sp>
        <p:nvSpPr>
          <p:cNvPr id="72711" name="Rectangle 7">
            <a:extLst>
              <a:ext uri="{FF2B5EF4-FFF2-40B4-BE49-F238E27FC236}">
                <a16:creationId xmlns:a16="http://schemas.microsoft.com/office/drawing/2014/main" id="{04BA9015-5535-4464-B736-8F9E65DFD554}"/>
              </a:ext>
            </a:extLst>
          </p:cNvPr>
          <p:cNvSpPr>
            <a:spLocks noGrp="1" noChangeArrowheads="1"/>
          </p:cNvSpPr>
          <p:nvPr>
            <p:ph type="title"/>
          </p:nvPr>
        </p:nvSpPr>
        <p:spPr bwMode="gray">
          <a:xfrm>
            <a:off x="0" y="0"/>
            <a:ext cx="12192000" cy="903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8440" name="Rectangle 1">
            <a:extLst>
              <a:ext uri="{FF2B5EF4-FFF2-40B4-BE49-F238E27FC236}">
                <a16:creationId xmlns:a16="http://schemas.microsoft.com/office/drawing/2014/main" id="{461D3576-DBBC-4EC3-975C-0AC86FB1DC65}"/>
              </a:ext>
            </a:extLst>
          </p:cNvPr>
          <p:cNvSpPr>
            <a:spLocks noChangeArrowheads="1"/>
          </p:cNvSpPr>
          <p:nvPr/>
        </p:nvSpPr>
        <p:spPr bwMode="auto">
          <a:xfrm>
            <a:off x="0" y="914400"/>
            <a:ext cx="11988800" cy="152400"/>
          </a:xfrm>
          <a:prstGeom prst="rect">
            <a:avLst/>
          </a:prstGeom>
          <a:solidFill>
            <a:srgbClr val="008753"/>
          </a:solidFill>
          <a:ln>
            <a:noFill/>
          </a:ln>
          <a:extLst>
            <a:ext uri="{91240B29-F687-4f45-9708-019B960494DF}">
              <a14:hiddenLine xmlns:a14="http://schemas.microsoft.com/office/drawing/2010/main" xmlns="" w="9525" algn="ctr">
                <a:solidFill>
                  <a:srgbClr val="000000"/>
                </a:solidFill>
                <a:round/>
                <a:headEnd/>
                <a:tailEnd/>
              </a14:hiddenLine>
            </a:ext>
          </a:extLst>
        </p:spPr>
        <p:txBody>
          <a:bodyPr lIns="68580" tIns="34290" rIns="68580" bIns="3429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endParaRPr lang="en-US" altLang="x-none" b="1">
              <a:solidFill>
                <a:srgbClr val="000000"/>
              </a:solidFill>
              <a:latin typeface="Verdana" panose="020B0604030504040204" pitchFamily="34" charset="0"/>
            </a:endParaRPr>
          </a:p>
        </p:txBody>
      </p:sp>
      <p:sp>
        <p:nvSpPr>
          <p:cNvPr id="18441" name="Isosceles Triangle 10">
            <a:extLst>
              <a:ext uri="{FF2B5EF4-FFF2-40B4-BE49-F238E27FC236}">
                <a16:creationId xmlns:a16="http://schemas.microsoft.com/office/drawing/2014/main" id="{EE2A4C42-1A0B-4573-A3C3-5D199BFB3A3A}"/>
              </a:ext>
            </a:extLst>
          </p:cNvPr>
          <p:cNvSpPr>
            <a:spLocks noChangeArrowheads="1"/>
          </p:cNvSpPr>
          <p:nvPr/>
        </p:nvSpPr>
        <p:spPr bwMode="auto">
          <a:xfrm>
            <a:off x="11860213" y="914400"/>
            <a:ext cx="252412" cy="190500"/>
          </a:xfrm>
          <a:prstGeom prst="triangle">
            <a:avLst>
              <a:gd name="adj" fmla="val 50000"/>
            </a:avLst>
          </a:prstGeom>
          <a:solidFill>
            <a:schemeClr val="bg1"/>
          </a:solidFill>
          <a:ln>
            <a:noFill/>
          </a:ln>
          <a:extLst>
            <a:ext uri="{91240B29-F687-4f45-9708-019B960494DF}">
              <a14:hiddenLine xmlns:a14="http://schemas.microsoft.com/office/drawing/2010/main" xmlns="" w="9525" algn="ctr">
                <a:solidFill>
                  <a:srgbClr val="000000"/>
                </a:solidFill>
                <a:round/>
                <a:headEnd/>
                <a:tailEnd/>
              </a14:hiddenLine>
            </a:ext>
          </a:extLst>
        </p:spPr>
        <p:txBody>
          <a:bodyPr lIns="68580" tIns="34290" rIns="68580" bIns="3429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endParaRPr lang="en-US" altLang="x-none" b="1" baseline="30000">
              <a:solidFill>
                <a:srgbClr val="000000"/>
              </a:solidFill>
              <a:latin typeface="Verdana" panose="020B0604030504040204" pitchFamily="34" charset="0"/>
            </a:endParaRPr>
          </a:p>
        </p:txBody>
      </p:sp>
      <p:cxnSp>
        <p:nvCxnSpPr>
          <p:cNvPr id="72714" name="Straight Connector 13">
            <a:extLst>
              <a:ext uri="{FF2B5EF4-FFF2-40B4-BE49-F238E27FC236}">
                <a16:creationId xmlns:a16="http://schemas.microsoft.com/office/drawing/2014/main" id="{D9F08400-F503-4A61-9594-B012EC48C088}"/>
              </a:ext>
            </a:extLst>
          </p:cNvPr>
          <p:cNvCxnSpPr>
            <a:cxnSpLocks noChangeShapeType="1"/>
          </p:cNvCxnSpPr>
          <p:nvPr/>
        </p:nvCxnSpPr>
        <p:spPr bwMode="auto">
          <a:xfrm>
            <a:off x="0" y="6577013"/>
            <a:ext cx="10972800" cy="0"/>
          </a:xfrm>
          <a:prstGeom prst="line">
            <a:avLst/>
          </a:prstGeom>
          <a:noFill/>
          <a:ln w="12700">
            <a:solidFill>
              <a:schemeClr val="bg2"/>
            </a:solidFill>
            <a:round/>
            <a:headEnd/>
            <a:tailEnd/>
          </a:ln>
          <a:extLst>
            <a:ext uri="{909E8E84-426E-40dd-AFC4-6F175D3DCCD1}">
              <a14:hiddenFill xmlns:a14="http://schemas.microsoft.com/office/drawing/2010/main" xmlns="">
                <a:noFill/>
              </a14:hiddenFill>
            </a:ext>
          </a:extLst>
        </p:spPr>
      </p:cxnSp>
      <p:pic>
        <p:nvPicPr>
          <p:cNvPr id="72715" name="Picture 11">
            <a:extLst>
              <a:ext uri="{FF2B5EF4-FFF2-40B4-BE49-F238E27FC236}">
                <a16:creationId xmlns:a16="http://schemas.microsoft.com/office/drawing/2014/main" id="{E15BD85D-D485-4D80-A11C-2B69FE0421B7}"/>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1326813" y="6272213"/>
            <a:ext cx="779462" cy="53498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8444" name="Rectangle 15">
            <a:extLst>
              <a:ext uri="{FF2B5EF4-FFF2-40B4-BE49-F238E27FC236}">
                <a16:creationId xmlns:a16="http://schemas.microsoft.com/office/drawing/2014/main" id="{D2CC86F3-0AE8-4DDB-99C8-59442C4FD206}"/>
              </a:ext>
            </a:extLst>
          </p:cNvPr>
          <p:cNvSpPr>
            <a:spLocks noChangeArrowheads="1"/>
          </p:cNvSpPr>
          <p:nvPr/>
        </p:nvSpPr>
        <p:spPr bwMode="auto">
          <a:xfrm>
            <a:off x="0" y="914400"/>
            <a:ext cx="11988800" cy="152400"/>
          </a:xfrm>
          <a:prstGeom prst="rect">
            <a:avLst/>
          </a:prstGeom>
          <a:solidFill>
            <a:srgbClr val="008753"/>
          </a:solidFill>
          <a:ln>
            <a:noFill/>
          </a:ln>
          <a:extLst>
            <a:ext uri="{91240B29-F687-4f45-9708-019B960494DF}">
              <a14:hiddenLine xmlns:a14="http://schemas.microsoft.com/office/drawing/2010/main" xmlns="" w="9525" algn="ctr">
                <a:solidFill>
                  <a:srgbClr val="000000"/>
                </a:solidFill>
                <a:round/>
                <a:headEnd/>
                <a:tailEnd/>
              </a14:hiddenLine>
            </a:ext>
          </a:extLst>
        </p:spPr>
        <p:txBody>
          <a:bodyPr lIns="68580" tIns="34290" rIns="68580" bIns="3429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endParaRPr lang="en-US" altLang="x-none" b="1">
              <a:solidFill>
                <a:srgbClr val="000000"/>
              </a:solidFill>
              <a:latin typeface="Verdana" panose="020B0604030504040204" pitchFamily="34" charset="0"/>
            </a:endParaRPr>
          </a:p>
        </p:txBody>
      </p:sp>
      <p:sp>
        <p:nvSpPr>
          <p:cNvPr id="18445" name="Isosceles Triangle 16">
            <a:extLst>
              <a:ext uri="{FF2B5EF4-FFF2-40B4-BE49-F238E27FC236}">
                <a16:creationId xmlns:a16="http://schemas.microsoft.com/office/drawing/2014/main" id="{B667CAE7-A6AE-49FF-8190-17A47C3298E0}"/>
              </a:ext>
            </a:extLst>
          </p:cNvPr>
          <p:cNvSpPr>
            <a:spLocks noChangeArrowheads="1"/>
          </p:cNvSpPr>
          <p:nvPr/>
        </p:nvSpPr>
        <p:spPr bwMode="auto">
          <a:xfrm>
            <a:off x="11860213" y="914400"/>
            <a:ext cx="252412" cy="190500"/>
          </a:xfrm>
          <a:prstGeom prst="triangle">
            <a:avLst>
              <a:gd name="adj" fmla="val 50000"/>
            </a:avLst>
          </a:prstGeom>
          <a:solidFill>
            <a:schemeClr val="bg1"/>
          </a:solidFill>
          <a:ln>
            <a:noFill/>
          </a:ln>
          <a:extLst>
            <a:ext uri="{91240B29-F687-4f45-9708-019B960494DF}">
              <a14:hiddenLine xmlns:a14="http://schemas.microsoft.com/office/drawing/2010/main" xmlns="" w="9525" algn="ctr">
                <a:solidFill>
                  <a:srgbClr val="000000"/>
                </a:solidFill>
                <a:round/>
                <a:headEnd/>
                <a:tailEnd/>
              </a14:hiddenLine>
            </a:ext>
          </a:extLst>
        </p:spPr>
        <p:txBody>
          <a:bodyPr lIns="68580" tIns="34290" rIns="68580" bIns="3429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endParaRPr lang="en-US" altLang="x-none" b="1" baseline="30000">
              <a:solidFill>
                <a:srgbClr val="000000"/>
              </a:solidFill>
              <a:latin typeface="Verdana" panose="020B0604030504040204" pitchFamily="34" charset="0"/>
            </a:endParaRPr>
          </a:p>
        </p:txBody>
      </p:sp>
      <p:cxnSp>
        <p:nvCxnSpPr>
          <p:cNvPr id="72718" name="Straight Connector 17">
            <a:extLst>
              <a:ext uri="{FF2B5EF4-FFF2-40B4-BE49-F238E27FC236}">
                <a16:creationId xmlns:a16="http://schemas.microsoft.com/office/drawing/2014/main" id="{9808EF04-4005-4821-BFFE-4260760E2325}"/>
              </a:ext>
            </a:extLst>
          </p:cNvPr>
          <p:cNvCxnSpPr>
            <a:cxnSpLocks noChangeShapeType="1"/>
          </p:cNvCxnSpPr>
          <p:nvPr/>
        </p:nvCxnSpPr>
        <p:spPr bwMode="auto">
          <a:xfrm>
            <a:off x="0" y="6577013"/>
            <a:ext cx="10972800" cy="0"/>
          </a:xfrm>
          <a:prstGeom prst="line">
            <a:avLst/>
          </a:prstGeom>
          <a:noFill/>
          <a:ln w="12700">
            <a:solidFill>
              <a:schemeClr val="bg2"/>
            </a:solidFill>
            <a:round/>
            <a:headEnd/>
            <a:tailEnd/>
          </a:ln>
          <a:extLst>
            <a:ext uri="{909E8E84-426E-40dd-AFC4-6F175D3DCCD1}">
              <a14:hiddenFill xmlns:a14="http://schemas.microsoft.com/office/drawing/2010/main" xmlns="">
                <a:noFill/>
              </a14:hiddenFill>
            </a:ext>
          </a:extLst>
        </p:spPr>
      </p:cxnSp>
      <p:pic>
        <p:nvPicPr>
          <p:cNvPr id="72719" name="Picture 18">
            <a:extLst>
              <a:ext uri="{FF2B5EF4-FFF2-40B4-BE49-F238E27FC236}">
                <a16:creationId xmlns:a16="http://schemas.microsoft.com/office/drawing/2014/main" id="{AAEE89DD-4269-4C52-B4C2-D4FD28370B41}"/>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1326813" y="6272213"/>
            <a:ext cx="779462" cy="53498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5881" r:id="rId1"/>
    <p:sldLayoutId id="2147485882" r:id="rId2"/>
    <p:sldLayoutId id="2147485883" r:id="rId3"/>
    <p:sldLayoutId id="2147485884" r:id="rId4"/>
    <p:sldLayoutId id="2147485885" r:id="rId5"/>
    <p:sldLayoutId id="2147485886" r:id="rId6"/>
    <p:sldLayoutId id="2147485887" r:id="rId7"/>
    <p:sldLayoutId id="2147485888" r:id="rId8"/>
    <p:sldLayoutId id="2147485889" r:id="rId9"/>
  </p:sldLayoutIdLst>
  <p:hf hdr="0" ftr="0" dt="0"/>
  <p:txStyles>
    <p:titleStyle>
      <a:lvl1pPr marL="88900" indent="-88900" algn="l" rtl="0" eaLnBrk="0" fontAlgn="base" hangingPunct="0">
        <a:spcBef>
          <a:spcPct val="0"/>
        </a:spcBef>
        <a:spcAft>
          <a:spcPct val="0"/>
        </a:spcAft>
        <a:defRPr sz="2400" b="1">
          <a:solidFill>
            <a:schemeClr val="accent1"/>
          </a:solidFill>
          <a:latin typeface="+mj-lt"/>
          <a:ea typeface="MS PGothic" panose="020B0600070205080204" pitchFamily="34" charset="-128"/>
          <a:cs typeface="ＭＳ Ｐゴシック" charset="0"/>
        </a:defRPr>
      </a:lvl1pPr>
      <a:lvl2pPr marL="88900" indent="-88900" algn="l" rtl="0" eaLnBrk="0" fontAlgn="base" hangingPunct="0">
        <a:spcBef>
          <a:spcPct val="0"/>
        </a:spcBef>
        <a:spcAft>
          <a:spcPct val="0"/>
        </a:spcAft>
        <a:defRPr sz="2400" b="1">
          <a:solidFill>
            <a:schemeClr val="accent1"/>
          </a:solidFill>
          <a:latin typeface="Calibri" panose="020F0502020204030204" pitchFamily="34" charset="0"/>
          <a:ea typeface="MS PGothic" panose="020B0600070205080204" pitchFamily="34" charset="-128"/>
          <a:cs typeface="ＭＳ Ｐゴシック" charset="0"/>
        </a:defRPr>
      </a:lvl2pPr>
      <a:lvl3pPr marL="88900" indent="-88900" algn="l" rtl="0" eaLnBrk="0" fontAlgn="base" hangingPunct="0">
        <a:spcBef>
          <a:spcPct val="0"/>
        </a:spcBef>
        <a:spcAft>
          <a:spcPct val="0"/>
        </a:spcAft>
        <a:defRPr sz="2400" b="1">
          <a:solidFill>
            <a:schemeClr val="accent1"/>
          </a:solidFill>
          <a:latin typeface="Calibri" panose="020F0502020204030204" pitchFamily="34" charset="0"/>
          <a:ea typeface="MS PGothic" panose="020B0600070205080204" pitchFamily="34" charset="-128"/>
          <a:cs typeface="ＭＳ Ｐゴシック" charset="0"/>
        </a:defRPr>
      </a:lvl3pPr>
      <a:lvl4pPr marL="88900" indent="-88900" algn="l" rtl="0" eaLnBrk="0" fontAlgn="base" hangingPunct="0">
        <a:spcBef>
          <a:spcPct val="0"/>
        </a:spcBef>
        <a:spcAft>
          <a:spcPct val="0"/>
        </a:spcAft>
        <a:defRPr sz="2400" b="1">
          <a:solidFill>
            <a:schemeClr val="accent1"/>
          </a:solidFill>
          <a:latin typeface="Calibri" panose="020F0502020204030204" pitchFamily="34" charset="0"/>
          <a:ea typeface="MS PGothic" panose="020B0600070205080204" pitchFamily="34" charset="-128"/>
          <a:cs typeface="ＭＳ Ｐゴシック" charset="0"/>
        </a:defRPr>
      </a:lvl4pPr>
      <a:lvl5pPr marL="88900" indent="-88900" algn="l" rtl="0" eaLnBrk="0" fontAlgn="base" hangingPunct="0">
        <a:spcBef>
          <a:spcPct val="0"/>
        </a:spcBef>
        <a:spcAft>
          <a:spcPct val="0"/>
        </a:spcAft>
        <a:defRPr sz="2400" b="1">
          <a:solidFill>
            <a:schemeClr val="accent1"/>
          </a:solidFill>
          <a:latin typeface="Calibri" panose="020F0502020204030204" pitchFamily="34" charset="0"/>
          <a:ea typeface="MS PGothic" panose="020B0600070205080204" pitchFamily="34" charset="-128"/>
          <a:cs typeface="ＭＳ Ｐゴシック" charset="0"/>
        </a:defRPr>
      </a:lvl5pPr>
      <a:lvl6pPr marL="342900" algn="l" rtl="0" eaLnBrk="1" fontAlgn="base" hangingPunct="1">
        <a:spcBef>
          <a:spcPct val="0"/>
        </a:spcBef>
        <a:spcAft>
          <a:spcPct val="0"/>
        </a:spcAft>
        <a:defRPr sz="2400">
          <a:solidFill>
            <a:schemeClr val="bg1"/>
          </a:solidFill>
          <a:latin typeface="Verdana" panose="020B0604030504040204" pitchFamily="-109" charset="0"/>
          <a:ea typeface="Arial" panose="020B0604020202020204" pitchFamily="34" charset="0"/>
          <a:cs typeface="Arial" panose="020B0604020202020204" pitchFamily="34" charset="0"/>
        </a:defRPr>
      </a:lvl6pPr>
      <a:lvl7pPr marL="685800" algn="l" rtl="0" eaLnBrk="1" fontAlgn="base" hangingPunct="1">
        <a:spcBef>
          <a:spcPct val="0"/>
        </a:spcBef>
        <a:spcAft>
          <a:spcPct val="0"/>
        </a:spcAft>
        <a:defRPr sz="2400">
          <a:solidFill>
            <a:schemeClr val="bg1"/>
          </a:solidFill>
          <a:latin typeface="Verdana" panose="020B0604030504040204" pitchFamily="-109" charset="0"/>
          <a:ea typeface="Arial" panose="020B0604020202020204" pitchFamily="34" charset="0"/>
          <a:cs typeface="Arial" panose="020B0604020202020204" pitchFamily="34" charset="0"/>
        </a:defRPr>
      </a:lvl7pPr>
      <a:lvl8pPr marL="1028700" algn="l" rtl="0" eaLnBrk="1" fontAlgn="base" hangingPunct="1">
        <a:spcBef>
          <a:spcPct val="0"/>
        </a:spcBef>
        <a:spcAft>
          <a:spcPct val="0"/>
        </a:spcAft>
        <a:defRPr sz="2400">
          <a:solidFill>
            <a:schemeClr val="bg1"/>
          </a:solidFill>
          <a:latin typeface="Verdana" panose="020B0604030504040204" pitchFamily="-109" charset="0"/>
          <a:ea typeface="Arial" panose="020B0604020202020204" pitchFamily="34" charset="0"/>
          <a:cs typeface="Arial" panose="020B0604020202020204" pitchFamily="34" charset="0"/>
        </a:defRPr>
      </a:lvl8pPr>
      <a:lvl9pPr marL="1371600" algn="l" rtl="0" eaLnBrk="1" fontAlgn="base" hangingPunct="1">
        <a:spcBef>
          <a:spcPct val="0"/>
        </a:spcBef>
        <a:spcAft>
          <a:spcPct val="0"/>
        </a:spcAft>
        <a:defRPr sz="2400">
          <a:solidFill>
            <a:schemeClr val="bg1"/>
          </a:solidFill>
          <a:latin typeface="Verdana" panose="020B0604030504040204" pitchFamily="-109" charset="0"/>
          <a:ea typeface="Arial" panose="020B0604020202020204" pitchFamily="34" charset="0"/>
          <a:cs typeface="Arial" panose="020B0604020202020204" pitchFamily="34" charset="0"/>
        </a:defRPr>
      </a:lvl9pPr>
    </p:titleStyle>
    <p:bodyStyle>
      <a:lvl1pPr marL="257175" indent="-257175" algn="l" rtl="0" eaLnBrk="0" fontAlgn="base" hangingPunct="0">
        <a:spcBef>
          <a:spcPct val="20000"/>
        </a:spcBef>
        <a:spcAft>
          <a:spcPct val="0"/>
        </a:spcAft>
        <a:buChar char="•"/>
        <a:defRPr sz="1500">
          <a:solidFill>
            <a:schemeClr val="tx1"/>
          </a:solidFill>
          <a:latin typeface="+mn-lt"/>
          <a:ea typeface="MS PGothic" panose="020B0600070205080204" pitchFamily="34" charset="-128"/>
          <a:cs typeface="ＭＳ Ｐゴシック" charset="0"/>
        </a:defRPr>
      </a:lvl1pPr>
      <a:lvl2pPr marL="557213" indent="-214313" algn="l" rtl="0" eaLnBrk="0" fontAlgn="base" hangingPunct="0">
        <a:spcBef>
          <a:spcPct val="20000"/>
        </a:spcBef>
        <a:spcAft>
          <a:spcPct val="0"/>
        </a:spcAft>
        <a:buChar char="–"/>
        <a:defRPr sz="1300">
          <a:solidFill>
            <a:schemeClr val="tx1"/>
          </a:solidFill>
          <a:latin typeface="+mn-lt"/>
          <a:ea typeface="MS PGothic" panose="020B0600070205080204" pitchFamily="34" charset="-128"/>
          <a:cs typeface="+mn-cs"/>
        </a:defRPr>
      </a:lvl2pPr>
      <a:lvl3pPr marL="857250" indent="-171450" algn="l" rtl="0" eaLnBrk="0" fontAlgn="base" hangingPunct="0">
        <a:spcBef>
          <a:spcPct val="20000"/>
        </a:spcBef>
        <a:spcAft>
          <a:spcPct val="0"/>
        </a:spcAft>
        <a:buChar char="•"/>
        <a:defRPr sz="1200">
          <a:solidFill>
            <a:schemeClr val="tx1"/>
          </a:solidFill>
          <a:latin typeface="+mn-lt"/>
          <a:ea typeface="MS PGothic" panose="020B0600070205080204" pitchFamily="34" charset="-128"/>
          <a:cs typeface="+mn-cs"/>
        </a:defRPr>
      </a:lvl3pPr>
      <a:lvl4pPr marL="1200150" indent="-171450" algn="l" rtl="0" eaLnBrk="0" fontAlgn="base" hangingPunct="0">
        <a:spcBef>
          <a:spcPct val="20000"/>
        </a:spcBef>
        <a:spcAft>
          <a:spcPct val="0"/>
        </a:spcAft>
        <a:buChar char="–"/>
        <a:defRPr sz="1000">
          <a:solidFill>
            <a:schemeClr val="tx1"/>
          </a:solidFill>
          <a:latin typeface="+mn-lt"/>
          <a:ea typeface="MS PGothic" panose="020B0600070205080204" pitchFamily="34" charset="-128"/>
          <a:cs typeface="+mn-cs"/>
        </a:defRPr>
      </a:lvl4pPr>
      <a:lvl5pPr marL="1543050" indent="-171450" algn="l" rtl="0" eaLnBrk="0" fontAlgn="base" hangingPunct="0">
        <a:spcBef>
          <a:spcPct val="20000"/>
        </a:spcBef>
        <a:spcAft>
          <a:spcPct val="0"/>
        </a:spcAft>
        <a:buChar char="»"/>
        <a:defRPr sz="900">
          <a:solidFill>
            <a:schemeClr val="tx1"/>
          </a:solidFill>
          <a:latin typeface="+mn-lt"/>
          <a:ea typeface="MS PGothic" panose="020B0600070205080204" pitchFamily="34" charset="-128"/>
          <a:cs typeface="+mn-cs"/>
        </a:defRPr>
      </a:lvl5pPr>
      <a:lvl6pPr marL="1885950" indent="-171450" algn="l" rtl="0" eaLnBrk="1" fontAlgn="base" hangingPunct="1">
        <a:spcBef>
          <a:spcPct val="20000"/>
        </a:spcBef>
        <a:spcAft>
          <a:spcPct val="0"/>
        </a:spcAft>
        <a:buChar char="»"/>
        <a:defRPr sz="1200">
          <a:solidFill>
            <a:schemeClr val="tx1"/>
          </a:solidFill>
          <a:latin typeface="+mn-lt"/>
          <a:ea typeface="+mn-ea"/>
          <a:cs typeface="+mn-cs"/>
        </a:defRPr>
      </a:lvl6pPr>
      <a:lvl7pPr marL="2228850" indent="-171450" algn="l" rtl="0" eaLnBrk="1" fontAlgn="base" hangingPunct="1">
        <a:spcBef>
          <a:spcPct val="20000"/>
        </a:spcBef>
        <a:spcAft>
          <a:spcPct val="0"/>
        </a:spcAft>
        <a:buChar char="»"/>
        <a:defRPr sz="1200">
          <a:solidFill>
            <a:schemeClr val="tx1"/>
          </a:solidFill>
          <a:latin typeface="+mn-lt"/>
          <a:ea typeface="+mn-ea"/>
          <a:cs typeface="+mn-cs"/>
        </a:defRPr>
      </a:lvl7pPr>
      <a:lvl8pPr marL="2571750" indent="-171450" algn="l" rtl="0" eaLnBrk="1" fontAlgn="base" hangingPunct="1">
        <a:spcBef>
          <a:spcPct val="20000"/>
        </a:spcBef>
        <a:spcAft>
          <a:spcPct val="0"/>
        </a:spcAft>
        <a:buChar char="»"/>
        <a:defRPr sz="1200">
          <a:solidFill>
            <a:schemeClr val="tx1"/>
          </a:solidFill>
          <a:latin typeface="+mn-lt"/>
          <a:ea typeface="+mn-ea"/>
          <a:cs typeface="+mn-cs"/>
        </a:defRPr>
      </a:lvl8pPr>
      <a:lvl9pPr marL="2914650" indent="-171450" algn="l" rtl="0" eaLnBrk="1" fontAlgn="base" hangingPunct="1">
        <a:spcBef>
          <a:spcPct val="20000"/>
        </a:spcBef>
        <a:spcAft>
          <a:spcPct val="0"/>
        </a:spcAft>
        <a:buChar char="»"/>
        <a:defRPr sz="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Layout" Target="../slideLayouts/slideLayout30.xml"/><Relationship Id="rId7" Type="http://schemas.openxmlformats.org/officeDocument/2006/relationships/image" Target="../media/image17.png"/><Relationship Id="rId2" Type="http://schemas.openxmlformats.org/officeDocument/2006/relationships/tags" Target="../tags/tag138.xml"/><Relationship Id="rId1" Type="http://schemas.openxmlformats.org/officeDocument/2006/relationships/vmlDrawing" Target="../drawings/vmlDrawing64.vml"/><Relationship Id="rId6" Type="http://schemas.openxmlformats.org/officeDocument/2006/relationships/image" Target="../media/image16.emf"/><Relationship Id="rId5" Type="http://schemas.openxmlformats.org/officeDocument/2006/relationships/oleObject" Target="../embeddings/oleObject81.bin"/><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16.emf"/><Relationship Id="rId3" Type="http://schemas.openxmlformats.org/officeDocument/2006/relationships/tags" Target="../tags/tag148.xml"/><Relationship Id="rId7" Type="http://schemas.openxmlformats.org/officeDocument/2006/relationships/oleObject" Target="../embeddings/oleObject87.bin"/><Relationship Id="rId2" Type="http://schemas.openxmlformats.org/officeDocument/2006/relationships/tags" Target="../tags/tag147.xml"/><Relationship Id="rId1" Type="http://schemas.openxmlformats.org/officeDocument/2006/relationships/vmlDrawing" Target="../drawings/vmlDrawing72.vml"/><Relationship Id="rId6" Type="http://schemas.openxmlformats.org/officeDocument/2006/relationships/notesSlide" Target="../notesSlides/notesSlide6.xml"/><Relationship Id="rId5" Type="http://schemas.openxmlformats.org/officeDocument/2006/relationships/slideLayout" Target="../slideLayouts/slideLayout16.xml"/><Relationship Id="rId4" Type="http://schemas.openxmlformats.org/officeDocument/2006/relationships/tags" Target="../tags/tag149.xml"/><Relationship Id="rId9" Type="http://schemas.openxmlformats.org/officeDocument/2006/relationships/image" Target="../media/image35.png"/></Relationships>
</file>

<file path=ppt/slides/_rels/slide11.xml.rels><?xml version="1.0" encoding="UTF-8" standalone="yes"?>
<Relationships xmlns="http://schemas.openxmlformats.org/package/2006/relationships"><Relationship Id="rId13" Type="http://schemas.openxmlformats.org/officeDocument/2006/relationships/tags" Target="../tags/tag161.xml"/><Relationship Id="rId18" Type="http://schemas.openxmlformats.org/officeDocument/2006/relationships/tags" Target="../tags/tag166.xml"/><Relationship Id="rId26" Type="http://schemas.openxmlformats.org/officeDocument/2006/relationships/tags" Target="../tags/tag174.xml"/><Relationship Id="rId39" Type="http://schemas.openxmlformats.org/officeDocument/2006/relationships/tags" Target="../tags/tag187.xml"/><Relationship Id="rId21" Type="http://schemas.openxmlformats.org/officeDocument/2006/relationships/tags" Target="../tags/tag169.xml"/><Relationship Id="rId34" Type="http://schemas.openxmlformats.org/officeDocument/2006/relationships/tags" Target="../tags/tag182.xml"/><Relationship Id="rId42" Type="http://schemas.openxmlformats.org/officeDocument/2006/relationships/tags" Target="../tags/tag190.xml"/><Relationship Id="rId47" Type="http://schemas.openxmlformats.org/officeDocument/2006/relationships/tags" Target="../tags/tag195.xml"/><Relationship Id="rId50" Type="http://schemas.openxmlformats.org/officeDocument/2006/relationships/image" Target="../media/image7.emf"/><Relationship Id="rId7" Type="http://schemas.openxmlformats.org/officeDocument/2006/relationships/tags" Target="../tags/tag155.xml"/><Relationship Id="rId2" Type="http://schemas.openxmlformats.org/officeDocument/2006/relationships/tags" Target="../tags/tag150.xml"/><Relationship Id="rId16" Type="http://schemas.openxmlformats.org/officeDocument/2006/relationships/tags" Target="../tags/tag164.xml"/><Relationship Id="rId29" Type="http://schemas.openxmlformats.org/officeDocument/2006/relationships/tags" Target="../tags/tag177.xml"/><Relationship Id="rId11" Type="http://schemas.openxmlformats.org/officeDocument/2006/relationships/tags" Target="../tags/tag159.xml"/><Relationship Id="rId24" Type="http://schemas.openxmlformats.org/officeDocument/2006/relationships/tags" Target="../tags/tag172.xml"/><Relationship Id="rId32" Type="http://schemas.openxmlformats.org/officeDocument/2006/relationships/tags" Target="../tags/tag180.xml"/><Relationship Id="rId37" Type="http://schemas.openxmlformats.org/officeDocument/2006/relationships/tags" Target="../tags/tag185.xml"/><Relationship Id="rId40" Type="http://schemas.openxmlformats.org/officeDocument/2006/relationships/tags" Target="../tags/tag188.xml"/><Relationship Id="rId45" Type="http://schemas.openxmlformats.org/officeDocument/2006/relationships/tags" Target="../tags/tag193.xml"/><Relationship Id="rId5" Type="http://schemas.openxmlformats.org/officeDocument/2006/relationships/tags" Target="../tags/tag153.xml"/><Relationship Id="rId15" Type="http://schemas.openxmlformats.org/officeDocument/2006/relationships/tags" Target="../tags/tag163.xml"/><Relationship Id="rId23" Type="http://schemas.openxmlformats.org/officeDocument/2006/relationships/tags" Target="../tags/tag171.xml"/><Relationship Id="rId28" Type="http://schemas.openxmlformats.org/officeDocument/2006/relationships/tags" Target="../tags/tag176.xml"/><Relationship Id="rId36" Type="http://schemas.openxmlformats.org/officeDocument/2006/relationships/tags" Target="../tags/tag184.xml"/><Relationship Id="rId49" Type="http://schemas.openxmlformats.org/officeDocument/2006/relationships/oleObject" Target="../embeddings/oleObject88.bin"/><Relationship Id="rId10" Type="http://schemas.openxmlformats.org/officeDocument/2006/relationships/tags" Target="../tags/tag158.xml"/><Relationship Id="rId19" Type="http://schemas.openxmlformats.org/officeDocument/2006/relationships/tags" Target="../tags/tag167.xml"/><Relationship Id="rId31" Type="http://schemas.openxmlformats.org/officeDocument/2006/relationships/tags" Target="../tags/tag179.xml"/><Relationship Id="rId44" Type="http://schemas.openxmlformats.org/officeDocument/2006/relationships/tags" Target="../tags/tag192.xml"/><Relationship Id="rId4" Type="http://schemas.openxmlformats.org/officeDocument/2006/relationships/tags" Target="../tags/tag152.xml"/><Relationship Id="rId9" Type="http://schemas.openxmlformats.org/officeDocument/2006/relationships/tags" Target="../tags/tag157.xml"/><Relationship Id="rId14" Type="http://schemas.openxmlformats.org/officeDocument/2006/relationships/tags" Target="../tags/tag162.xml"/><Relationship Id="rId22" Type="http://schemas.openxmlformats.org/officeDocument/2006/relationships/tags" Target="../tags/tag170.xml"/><Relationship Id="rId27" Type="http://schemas.openxmlformats.org/officeDocument/2006/relationships/tags" Target="../tags/tag175.xml"/><Relationship Id="rId30" Type="http://schemas.openxmlformats.org/officeDocument/2006/relationships/tags" Target="../tags/tag178.xml"/><Relationship Id="rId35" Type="http://schemas.openxmlformats.org/officeDocument/2006/relationships/tags" Target="../tags/tag183.xml"/><Relationship Id="rId43" Type="http://schemas.openxmlformats.org/officeDocument/2006/relationships/tags" Target="../tags/tag191.xml"/><Relationship Id="rId48" Type="http://schemas.openxmlformats.org/officeDocument/2006/relationships/slideLayout" Target="../slideLayouts/slideLayout21.xml"/><Relationship Id="rId8" Type="http://schemas.openxmlformats.org/officeDocument/2006/relationships/tags" Target="../tags/tag156.xml"/><Relationship Id="rId51" Type="http://schemas.openxmlformats.org/officeDocument/2006/relationships/chart" Target="../charts/chart1.xml"/><Relationship Id="rId3" Type="http://schemas.openxmlformats.org/officeDocument/2006/relationships/tags" Target="../tags/tag151.xml"/><Relationship Id="rId12" Type="http://schemas.openxmlformats.org/officeDocument/2006/relationships/tags" Target="../tags/tag160.xml"/><Relationship Id="rId17" Type="http://schemas.openxmlformats.org/officeDocument/2006/relationships/tags" Target="../tags/tag165.xml"/><Relationship Id="rId25" Type="http://schemas.openxmlformats.org/officeDocument/2006/relationships/tags" Target="../tags/tag173.xml"/><Relationship Id="rId33" Type="http://schemas.openxmlformats.org/officeDocument/2006/relationships/tags" Target="../tags/tag181.xml"/><Relationship Id="rId38" Type="http://schemas.openxmlformats.org/officeDocument/2006/relationships/tags" Target="../tags/tag186.xml"/><Relationship Id="rId46" Type="http://schemas.openxmlformats.org/officeDocument/2006/relationships/tags" Target="../tags/tag194.xml"/><Relationship Id="rId20" Type="http://schemas.openxmlformats.org/officeDocument/2006/relationships/tags" Target="../tags/tag168.xml"/><Relationship Id="rId41" Type="http://schemas.openxmlformats.org/officeDocument/2006/relationships/tags" Target="../tags/tag189.xml"/><Relationship Id="rId1" Type="http://schemas.openxmlformats.org/officeDocument/2006/relationships/vmlDrawing" Target="../drawings/vmlDrawing73.vml"/><Relationship Id="rId6" Type="http://schemas.openxmlformats.org/officeDocument/2006/relationships/tags" Target="../tags/tag154.xml"/></Relationships>
</file>

<file path=ppt/slides/_rels/slide12.xml.rels><?xml version="1.0" encoding="UTF-8" standalone="yes"?>
<Relationships xmlns="http://schemas.openxmlformats.org/package/2006/relationships"><Relationship Id="rId13" Type="http://schemas.openxmlformats.org/officeDocument/2006/relationships/tags" Target="../tags/tag208.xml"/><Relationship Id="rId18" Type="http://schemas.openxmlformats.org/officeDocument/2006/relationships/tags" Target="../tags/tag213.xml"/><Relationship Id="rId26" Type="http://schemas.openxmlformats.org/officeDocument/2006/relationships/tags" Target="../tags/tag221.xml"/><Relationship Id="rId39" Type="http://schemas.openxmlformats.org/officeDocument/2006/relationships/tags" Target="../tags/tag234.xml"/><Relationship Id="rId21" Type="http://schemas.openxmlformats.org/officeDocument/2006/relationships/tags" Target="../tags/tag216.xml"/><Relationship Id="rId34" Type="http://schemas.openxmlformats.org/officeDocument/2006/relationships/tags" Target="../tags/tag229.xml"/><Relationship Id="rId42" Type="http://schemas.openxmlformats.org/officeDocument/2006/relationships/tags" Target="../tags/tag237.xml"/><Relationship Id="rId47" Type="http://schemas.openxmlformats.org/officeDocument/2006/relationships/tags" Target="../tags/tag242.xml"/><Relationship Id="rId50" Type="http://schemas.openxmlformats.org/officeDocument/2006/relationships/notesSlide" Target="../notesSlides/notesSlide7.xml"/><Relationship Id="rId7" Type="http://schemas.openxmlformats.org/officeDocument/2006/relationships/tags" Target="../tags/tag202.xml"/><Relationship Id="rId2" Type="http://schemas.openxmlformats.org/officeDocument/2006/relationships/tags" Target="../tags/tag197.xml"/><Relationship Id="rId16" Type="http://schemas.openxmlformats.org/officeDocument/2006/relationships/tags" Target="../tags/tag211.xml"/><Relationship Id="rId29" Type="http://schemas.openxmlformats.org/officeDocument/2006/relationships/tags" Target="../tags/tag224.xml"/><Relationship Id="rId11" Type="http://schemas.openxmlformats.org/officeDocument/2006/relationships/tags" Target="../tags/tag206.xml"/><Relationship Id="rId24" Type="http://schemas.openxmlformats.org/officeDocument/2006/relationships/tags" Target="../tags/tag219.xml"/><Relationship Id="rId32" Type="http://schemas.openxmlformats.org/officeDocument/2006/relationships/tags" Target="../tags/tag227.xml"/><Relationship Id="rId37" Type="http://schemas.openxmlformats.org/officeDocument/2006/relationships/tags" Target="../tags/tag232.xml"/><Relationship Id="rId40" Type="http://schemas.openxmlformats.org/officeDocument/2006/relationships/tags" Target="../tags/tag235.xml"/><Relationship Id="rId45" Type="http://schemas.openxmlformats.org/officeDocument/2006/relationships/tags" Target="../tags/tag240.xml"/><Relationship Id="rId5" Type="http://schemas.openxmlformats.org/officeDocument/2006/relationships/tags" Target="../tags/tag200.xml"/><Relationship Id="rId15" Type="http://schemas.openxmlformats.org/officeDocument/2006/relationships/tags" Target="../tags/tag210.xml"/><Relationship Id="rId23" Type="http://schemas.openxmlformats.org/officeDocument/2006/relationships/tags" Target="../tags/tag218.xml"/><Relationship Id="rId28" Type="http://schemas.openxmlformats.org/officeDocument/2006/relationships/tags" Target="../tags/tag223.xml"/><Relationship Id="rId36" Type="http://schemas.openxmlformats.org/officeDocument/2006/relationships/tags" Target="../tags/tag231.xml"/><Relationship Id="rId49" Type="http://schemas.openxmlformats.org/officeDocument/2006/relationships/slideLayout" Target="../slideLayouts/slideLayout17.xml"/><Relationship Id="rId10" Type="http://schemas.openxmlformats.org/officeDocument/2006/relationships/tags" Target="../tags/tag205.xml"/><Relationship Id="rId19" Type="http://schemas.openxmlformats.org/officeDocument/2006/relationships/tags" Target="../tags/tag214.xml"/><Relationship Id="rId31" Type="http://schemas.openxmlformats.org/officeDocument/2006/relationships/tags" Target="../tags/tag226.xml"/><Relationship Id="rId44" Type="http://schemas.openxmlformats.org/officeDocument/2006/relationships/tags" Target="../tags/tag239.xml"/><Relationship Id="rId4" Type="http://schemas.openxmlformats.org/officeDocument/2006/relationships/tags" Target="../tags/tag199.xml"/><Relationship Id="rId9" Type="http://schemas.openxmlformats.org/officeDocument/2006/relationships/tags" Target="../tags/tag204.xml"/><Relationship Id="rId14" Type="http://schemas.openxmlformats.org/officeDocument/2006/relationships/tags" Target="../tags/tag209.xml"/><Relationship Id="rId22" Type="http://schemas.openxmlformats.org/officeDocument/2006/relationships/tags" Target="../tags/tag217.xml"/><Relationship Id="rId27" Type="http://schemas.openxmlformats.org/officeDocument/2006/relationships/tags" Target="../tags/tag222.xml"/><Relationship Id="rId30" Type="http://schemas.openxmlformats.org/officeDocument/2006/relationships/tags" Target="../tags/tag225.xml"/><Relationship Id="rId35" Type="http://schemas.openxmlformats.org/officeDocument/2006/relationships/tags" Target="../tags/tag230.xml"/><Relationship Id="rId43" Type="http://schemas.openxmlformats.org/officeDocument/2006/relationships/tags" Target="../tags/tag238.xml"/><Relationship Id="rId48" Type="http://schemas.openxmlformats.org/officeDocument/2006/relationships/tags" Target="../tags/tag243.xml"/><Relationship Id="rId8" Type="http://schemas.openxmlformats.org/officeDocument/2006/relationships/tags" Target="../tags/tag203.xml"/><Relationship Id="rId51" Type="http://schemas.openxmlformats.org/officeDocument/2006/relationships/chart" Target="../charts/chart2.xml"/><Relationship Id="rId3" Type="http://schemas.openxmlformats.org/officeDocument/2006/relationships/tags" Target="../tags/tag198.xml"/><Relationship Id="rId12" Type="http://schemas.openxmlformats.org/officeDocument/2006/relationships/tags" Target="../tags/tag207.xml"/><Relationship Id="rId17" Type="http://schemas.openxmlformats.org/officeDocument/2006/relationships/tags" Target="../tags/tag212.xml"/><Relationship Id="rId25" Type="http://schemas.openxmlformats.org/officeDocument/2006/relationships/tags" Target="../tags/tag220.xml"/><Relationship Id="rId33" Type="http://schemas.openxmlformats.org/officeDocument/2006/relationships/tags" Target="../tags/tag228.xml"/><Relationship Id="rId38" Type="http://schemas.openxmlformats.org/officeDocument/2006/relationships/tags" Target="../tags/tag233.xml"/><Relationship Id="rId46" Type="http://schemas.openxmlformats.org/officeDocument/2006/relationships/tags" Target="../tags/tag241.xml"/><Relationship Id="rId20" Type="http://schemas.openxmlformats.org/officeDocument/2006/relationships/tags" Target="../tags/tag215.xml"/><Relationship Id="rId41" Type="http://schemas.openxmlformats.org/officeDocument/2006/relationships/tags" Target="../tags/tag236.xml"/><Relationship Id="rId1" Type="http://schemas.openxmlformats.org/officeDocument/2006/relationships/tags" Target="../tags/tag196.xml"/><Relationship Id="rId6" Type="http://schemas.openxmlformats.org/officeDocument/2006/relationships/tags" Target="../tags/tag201.xml"/></Relationships>
</file>

<file path=ppt/slides/_rels/slide13.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6.png"/><Relationship Id="rId3" Type="http://schemas.openxmlformats.org/officeDocument/2006/relationships/image" Target="../media/image36.png"/><Relationship Id="rId7" Type="http://schemas.openxmlformats.org/officeDocument/2006/relationships/image" Target="../media/image40.png"/><Relationship Id="rId12" Type="http://schemas.openxmlformats.org/officeDocument/2006/relationships/image" Target="../media/image45.png"/><Relationship Id="rId2" Type="http://schemas.openxmlformats.org/officeDocument/2006/relationships/notesSlide" Target="../notesSlides/notesSlide8.xml"/><Relationship Id="rId1" Type="http://schemas.openxmlformats.org/officeDocument/2006/relationships/slideLayout" Target="../slideLayouts/slideLayout27.xml"/><Relationship Id="rId6" Type="http://schemas.openxmlformats.org/officeDocument/2006/relationships/image" Target="../media/image39.png"/><Relationship Id="rId11" Type="http://schemas.openxmlformats.org/officeDocument/2006/relationships/image" Target="../media/image44.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0.xml"/><Relationship Id="rId7" Type="http://schemas.openxmlformats.org/officeDocument/2006/relationships/image" Target="../media/image21.jpeg"/><Relationship Id="rId2" Type="http://schemas.openxmlformats.org/officeDocument/2006/relationships/tags" Target="../tags/tag244.xml"/><Relationship Id="rId1" Type="http://schemas.openxmlformats.org/officeDocument/2006/relationships/vmlDrawing" Target="../drawings/vmlDrawing74.vml"/><Relationship Id="rId6" Type="http://schemas.openxmlformats.org/officeDocument/2006/relationships/image" Target="../media/image20.emf"/><Relationship Id="rId5" Type="http://schemas.openxmlformats.org/officeDocument/2006/relationships/oleObject" Target="../embeddings/oleObject83.bin"/><Relationship Id="rId4" Type="http://schemas.openxmlformats.org/officeDocument/2006/relationships/notesSlide" Target="../notesSlides/notesSlide9.xml"/></Relationships>
</file>

<file path=ppt/slides/_rels/slide15.xml.rels><?xml version="1.0" encoding="UTF-8" standalone="yes"?>
<Relationships xmlns="http://schemas.openxmlformats.org/package/2006/relationships"><Relationship Id="rId3" Type="http://schemas.openxmlformats.org/officeDocument/2006/relationships/tags" Target="../tags/tag246.xml"/><Relationship Id="rId7" Type="http://schemas.openxmlformats.org/officeDocument/2006/relationships/image" Target="../media/image20.emf"/><Relationship Id="rId2" Type="http://schemas.openxmlformats.org/officeDocument/2006/relationships/tags" Target="../tags/tag245.xml"/><Relationship Id="rId1" Type="http://schemas.openxmlformats.org/officeDocument/2006/relationships/vmlDrawing" Target="../drawings/vmlDrawing75.vml"/><Relationship Id="rId6" Type="http://schemas.openxmlformats.org/officeDocument/2006/relationships/oleObject" Target="../embeddings/oleObject89.bin"/><Relationship Id="rId5" Type="http://schemas.openxmlformats.org/officeDocument/2006/relationships/notesSlide" Target="../notesSlides/notesSlide10.xml"/><Relationship Id="rId4" Type="http://schemas.openxmlformats.org/officeDocument/2006/relationships/slideLayout" Target="../slideLayouts/slideLayout32.xml"/></Relationships>
</file>

<file path=ppt/slides/_rels/slide16.xml.rels><?xml version="1.0" encoding="UTF-8" standalone="yes"?>
<Relationships xmlns="http://schemas.openxmlformats.org/package/2006/relationships"><Relationship Id="rId3" Type="http://schemas.openxmlformats.org/officeDocument/2006/relationships/tags" Target="../tags/tag248.xml"/><Relationship Id="rId7" Type="http://schemas.openxmlformats.org/officeDocument/2006/relationships/image" Target="../media/image20.emf"/><Relationship Id="rId2" Type="http://schemas.openxmlformats.org/officeDocument/2006/relationships/tags" Target="../tags/tag247.xml"/><Relationship Id="rId1" Type="http://schemas.openxmlformats.org/officeDocument/2006/relationships/vmlDrawing" Target="../drawings/vmlDrawing76.vml"/><Relationship Id="rId6" Type="http://schemas.openxmlformats.org/officeDocument/2006/relationships/oleObject" Target="../embeddings/oleObject90.bin"/><Relationship Id="rId5" Type="http://schemas.openxmlformats.org/officeDocument/2006/relationships/notesSlide" Target="../notesSlides/notesSlide11.xml"/><Relationship Id="rId4" Type="http://schemas.openxmlformats.org/officeDocument/2006/relationships/slideLayout" Target="../slideLayouts/slideLayout32.xml"/></Relationships>
</file>

<file path=ppt/slides/_rels/slide17.xml.rels><?xml version="1.0" encoding="UTF-8" standalone="yes"?>
<Relationships xmlns="http://schemas.openxmlformats.org/package/2006/relationships"><Relationship Id="rId3" Type="http://schemas.openxmlformats.org/officeDocument/2006/relationships/tags" Target="../tags/tag250.xml"/><Relationship Id="rId7" Type="http://schemas.openxmlformats.org/officeDocument/2006/relationships/image" Target="../media/image20.emf"/><Relationship Id="rId2" Type="http://schemas.openxmlformats.org/officeDocument/2006/relationships/tags" Target="../tags/tag249.xml"/><Relationship Id="rId1" Type="http://schemas.openxmlformats.org/officeDocument/2006/relationships/vmlDrawing" Target="../drawings/vmlDrawing77.vml"/><Relationship Id="rId6" Type="http://schemas.openxmlformats.org/officeDocument/2006/relationships/oleObject" Target="../embeddings/oleObject91.bin"/><Relationship Id="rId5" Type="http://schemas.openxmlformats.org/officeDocument/2006/relationships/notesSlide" Target="../notesSlides/notesSlide12.xml"/><Relationship Id="rId4" Type="http://schemas.openxmlformats.org/officeDocument/2006/relationships/slideLayout" Target="../slideLayouts/slideLayout32.xml"/></Relationships>
</file>

<file path=ppt/slides/_rels/slide18.xml.rels><?xml version="1.0" encoding="UTF-8" standalone="yes"?>
<Relationships xmlns="http://schemas.openxmlformats.org/package/2006/relationships"><Relationship Id="rId3" Type="http://schemas.openxmlformats.org/officeDocument/2006/relationships/tags" Target="../tags/tag252.xml"/><Relationship Id="rId7" Type="http://schemas.openxmlformats.org/officeDocument/2006/relationships/image" Target="../media/image20.emf"/><Relationship Id="rId2" Type="http://schemas.openxmlformats.org/officeDocument/2006/relationships/tags" Target="../tags/tag251.xml"/><Relationship Id="rId1" Type="http://schemas.openxmlformats.org/officeDocument/2006/relationships/vmlDrawing" Target="../drawings/vmlDrawing78.vml"/><Relationship Id="rId6" Type="http://schemas.openxmlformats.org/officeDocument/2006/relationships/oleObject" Target="../embeddings/oleObject92.bin"/><Relationship Id="rId5" Type="http://schemas.openxmlformats.org/officeDocument/2006/relationships/notesSlide" Target="../notesSlides/notesSlide13.xml"/><Relationship Id="rId4" Type="http://schemas.openxmlformats.org/officeDocument/2006/relationships/slideLayout" Target="../slideLayouts/slideLayout3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32.xml"/><Relationship Id="rId7" Type="http://schemas.openxmlformats.org/officeDocument/2006/relationships/image" Target="../media/image48.png"/><Relationship Id="rId2" Type="http://schemas.openxmlformats.org/officeDocument/2006/relationships/tags" Target="../tags/tag253.xml"/><Relationship Id="rId1" Type="http://schemas.openxmlformats.org/officeDocument/2006/relationships/vmlDrawing" Target="../drawings/vmlDrawing79.vml"/><Relationship Id="rId6" Type="http://schemas.openxmlformats.org/officeDocument/2006/relationships/image" Target="../media/image47.png"/><Relationship Id="rId5" Type="http://schemas.openxmlformats.org/officeDocument/2006/relationships/image" Target="../media/image20.emf"/><Relationship Id="rId4" Type="http://schemas.openxmlformats.org/officeDocument/2006/relationships/oleObject" Target="../embeddings/oleObject93.bin"/></Relationships>
</file>

<file path=ppt/slides/_rels/slide2.xml.rels><?xml version="1.0" encoding="UTF-8" standalone="yes"?>
<Relationships xmlns="http://schemas.openxmlformats.org/package/2006/relationships"><Relationship Id="rId3" Type="http://schemas.openxmlformats.org/officeDocument/2006/relationships/oleObject" Target="../embeddings/oleObject82.bin"/><Relationship Id="rId2" Type="http://schemas.openxmlformats.org/officeDocument/2006/relationships/slideLayout" Target="../slideLayouts/slideLayout28.xml"/><Relationship Id="rId1" Type="http://schemas.openxmlformats.org/officeDocument/2006/relationships/vmlDrawing" Target="../drawings/vmlDrawing65.vml"/><Relationship Id="rId4" Type="http://schemas.openxmlformats.org/officeDocument/2006/relationships/image" Target="../media/image19.emf"/></Relationships>
</file>

<file path=ppt/slides/_rels/slide20.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slideLayout" Target="../slideLayouts/slideLayout32.xml"/><Relationship Id="rId7" Type="http://schemas.openxmlformats.org/officeDocument/2006/relationships/image" Target="../media/image50.png"/><Relationship Id="rId2" Type="http://schemas.openxmlformats.org/officeDocument/2006/relationships/tags" Target="../tags/tag254.xml"/><Relationship Id="rId1" Type="http://schemas.openxmlformats.org/officeDocument/2006/relationships/vmlDrawing" Target="../drawings/vmlDrawing80.vml"/><Relationship Id="rId6" Type="http://schemas.openxmlformats.org/officeDocument/2006/relationships/image" Target="../media/image49.png"/><Relationship Id="rId5" Type="http://schemas.openxmlformats.org/officeDocument/2006/relationships/image" Target="../media/image20.emf"/><Relationship Id="rId4" Type="http://schemas.openxmlformats.org/officeDocument/2006/relationships/oleObject" Target="../embeddings/oleObject94.bin"/><Relationship Id="rId9" Type="http://schemas.openxmlformats.org/officeDocument/2006/relationships/image" Target="../media/image52.png"/></Relationships>
</file>

<file path=ppt/slides/_rels/slide21.xml.rels><?xml version="1.0" encoding="UTF-8" standalone="yes"?>
<Relationships xmlns="http://schemas.openxmlformats.org/package/2006/relationships"><Relationship Id="rId8" Type="http://schemas.openxmlformats.org/officeDocument/2006/relationships/image" Target="../media/image55.jpg"/><Relationship Id="rId3" Type="http://schemas.openxmlformats.org/officeDocument/2006/relationships/slideLayout" Target="../slideLayouts/slideLayout32.xml"/><Relationship Id="rId7" Type="http://schemas.openxmlformats.org/officeDocument/2006/relationships/image" Target="../media/image54.jpg"/><Relationship Id="rId2" Type="http://schemas.openxmlformats.org/officeDocument/2006/relationships/tags" Target="../tags/tag255.xml"/><Relationship Id="rId1" Type="http://schemas.openxmlformats.org/officeDocument/2006/relationships/vmlDrawing" Target="../drawings/vmlDrawing81.vml"/><Relationship Id="rId6" Type="http://schemas.openxmlformats.org/officeDocument/2006/relationships/image" Target="../media/image53.jpg"/><Relationship Id="rId5" Type="http://schemas.openxmlformats.org/officeDocument/2006/relationships/image" Target="../media/image20.emf"/><Relationship Id="rId4" Type="http://schemas.openxmlformats.org/officeDocument/2006/relationships/oleObject" Target="../embeddings/oleObject95.bin"/><Relationship Id="rId9" Type="http://schemas.openxmlformats.org/officeDocument/2006/relationships/image" Target="../media/image56.jpg"/></Relationships>
</file>

<file path=ppt/slides/_rels/slide22.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slideLayout" Target="../slideLayouts/slideLayout32.xml"/><Relationship Id="rId7" Type="http://schemas.openxmlformats.org/officeDocument/2006/relationships/image" Target="../media/image58.png"/><Relationship Id="rId2" Type="http://schemas.openxmlformats.org/officeDocument/2006/relationships/tags" Target="../tags/tag256.xml"/><Relationship Id="rId1" Type="http://schemas.openxmlformats.org/officeDocument/2006/relationships/vmlDrawing" Target="../drawings/vmlDrawing82.vml"/><Relationship Id="rId6" Type="http://schemas.openxmlformats.org/officeDocument/2006/relationships/image" Target="../media/image57.png"/><Relationship Id="rId5" Type="http://schemas.openxmlformats.org/officeDocument/2006/relationships/image" Target="../media/image20.emf"/><Relationship Id="rId4" Type="http://schemas.openxmlformats.org/officeDocument/2006/relationships/oleObject" Target="../embeddings/oleObject96.bin"/></Relationships>
</file>

<file path=ppt/slides/_rels/slide23.xml.rels><?xml version="1.0" encoding="UTF-8" standalone="yes"?>
<Relationships xmlns="http://schemas.openxmlformats.org/package/2006/relationships"><Relationship Id="rId8" Type="http://schemas.openxmlformats.org/officeDocument/2006/relationships/image" Target="../media/image62.jpg"/><Relationship Id="rId3" Type="http://schemas.openxmlformats.org/officeDocument/2006/relationships/slideLayout" Target="../slideLayouts/slideLayout32.xml"/><Relationship Id="rId7" Type="http://schemas.openxmlformats.org/officeDocument/2006/relationships/image" Target="../media/image61.jpg"/><Relationship Id="rId2" Type="http://schemas.openxmlformats.org/officeDocument/2006/relationships/tags" Target="../tags/tag257.xml"/><Relationship Id="rId1" Type="http://schemas.openxmlformats.org/officeDocument/2006/relationships/vmlDrawing" Target="../drawings/vmlDrawing83.vml"/><Relationship Id="rId6" Type="http://schemas.openxmlformats.org/officeDocument/2006/relationships/image" Target="../media/image60.jpg"/><Relationship Id="rId5" Type="http://schemas.openxmlformats.org/officeDocument/2006/relationships/image" Target="../media/image20.emf"/><Relationship Id="rId4" Type="http://schemas.openxmlformats.org/officeDocument/2006/relationships/oleObject" Target="../embeddings/oleObject97.bin"/><Relationship Id="rId9" Type="http://schemas.openxmlformats.org/officeDocument/2006/relationships/image" Target="../media/image63.jp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32.xml"/><Relationship Id="rId7" Type="http://schemas.openxmlformats.org/officeDocument/2006/relationships/image" Target="../media/image65.png"/><Relationship Id="rId2" Type="http://schemas.openxmlformats.org/officeDocument/2006/relationships/tags" Target="../tags/tag258.xml"/><Relationship Id="rId1" Type="http://schemas.openxmlformats.org/officeDocument/2006/relationships/vmlDrawing" Target="../drawings/vmlDrawing84.vml"/><Relationship Id="rId6" Type="http://schemas.openxmlformats.org/officeDocument/2006/relationships/image" Target="../media/image64.png"/><Relationship Id="rId5" Type="http://schemas.openxmlformats.org/officeDocument/2006/relationships/image" Target="../media/image20.emf"/><Relationship Id="rId4" Type="http://schemas.openxmlformats.org/officeDocument/2006/relationships/oleObject" Target="../embeddings/oleObject98.bin"/></Relationships>
</file>

<file path=ppt/slides/_rels/slide25.xml.rels><?xml version="1.0" encoding="UTF-8" standalone="yes"?>
<Relationships xmlns="http://schemas.openxmlformats.org/package/2006/relationships"><Relationship Id="rId3" Type="http://schemas.openxmlformats.org/officeDocument/2006/relationships/tags" Target="../tags/tag260.xml"/><Relationship Id="rId7" Type="http://schemas.openxmlformats.org/officeDocument/2006/relationships/image" Target="../media/image20.emf"/><Relationship Id="rId2" Type="http://schemas.openxmlformats.org/officeDocument/2006/relationships/tags" Target="../tags/tag259.xml"/><Relationship Id="rId1" Type="http://schemas.openxmlformats.org/officeDocument/2006/relationships/vmlDrawing" Target="../drawings/vmlDrawing85.vml"/><Relationship Id="rId6" Type="http://schemas.openxmlformats.org/officeDocument/2006/relationships/oleObject" Target="../embeddings/oleObject99.bin"/><Relationship Id="rId5" Type="http://schemas.openxmlformats.org/officeDocument/2006/relationships/notesSlide" Target="../notesSlides/notesSlide14.xml"/><Relationship Id="rId4" Type="http://schemas.openxmlformats.org/officeDocument/2006/relationships/slideLayout" Target="../slideLayouts/slideLayout32.xml"/></Relationships>
</file>

<file path=ppt/slides/_rels/slide26.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37.xml"/><Relationship Id="rId6" Type="http://schemas.openxmlformats.org/officeDocument/2006/relationships/image" Target="../media/image70.jpeg"/><Relationship Id="rId5" Type="http://schemas.openxmlformats.org/officeDocument/2006/relationships/image" Target="../media/image69.jpeg"/><Relationship Id="rId4" Type="http://schemas.openxmlformats.org/officeDocument/2006/relationships/image" Target="../media/image68.jpeg"/></Relationships>
</file>

<file path=ppt/slides/_rels/slide27.xml.rels><?xml version="1.0" encoding="UTF-8" standalone="yes"?>
<Relationships xmlns="http://schemas.openxmlformats.org/package/2006/relationships"><Relationship Id="rId8" Type="http://schemas.openxmlformats.org/officeDocument/2006/relationships/image" Target="../media/image16.emf"/><Relationship Id="rId3" Type="http://schemas.openxmlformats.org/officeDocument/2006/relationships/tags" Target="../tags/tag262.xml"/><Relationship Id="rId7" Type="http://schemas.openxmlformats.org/officeDocument/2006/relationships/oleObject" Target="../embeddings/oleObject100.bin"/><Relationship Id="rId2" Type="http://schemas.openxmlformats.org/officeDocument/2006/relationships/tags" Target="../tags/tag261.xml"/><Relationship Id="rId1" Type="http://schemas.openxmlformats.org/officeDocument/2006/relationships/vmlDrawing" Target="../drawings/vmlDrawing86.vml"/><Relationship Id="rId6" Type="http://schemas.openxmlformats.org/officeDocument/2006/relationships/notesSlide" Target="../notesSlides/notesSlide15.xml"/><Relationship Id="rId5" Type="http://schemas.openxmlformats.org/officeDocument/2006/relationships/slideLayout" Target="../slideLayouts/slideLayout36.xml"/><Relationship Id="rId10" Type="http://schemas.openxmlformats.org/officeDocument/2006/relationships/image" Target="../media/image72.jfif"/><Relationship Id="rId4" Type="http://schemas.openxmlformats.org/officeDocument/2006/relationships/tags" Target="../tags/tag263.xml"/><Relationship Id="rId9" Type="http://schemas.openxmlformats.org/officeDocument/2006/relationships/image" Target="../media/image71.png"/></Relationships>
</file>

<file path=ppt/slides/_rels/slide28.xml.rels><?xml version="1.0" encoding="UTF-8" standalone="yes"?>
<Relationships xmlns="http://schemas.openxmlformats.org/package/2006/relationships"><Relationship Id="rId8" Type="http://schemas.openxmlformats.org/officeDocument/2006/relationships/image" Target="../media/image16.emf"/><Relationship Id="rId3" Type="http://schemas.openxmlformats.org/officeDocument/2006/relationships/tags" Target="../tags/tag265.xml"/><Relationship Id="rId7" Type="http://schemas.openxmlformats.org/officeDocument/2006/relationships/oleObject" Target="../embeddings/oleObject101.bin"/><Relationship Id="rId2" Type="http://schemas.openxmlformats.org/officeDocument/2006/relationships/tags" Target="../tags/tag264.xml"/><Relationship Id="rId1" Type="http://schemas.openxmlformats.org/officeDocument/2006/relationships/vmlDrawing" Target="../drawings/vmlDrawing87.vml"/><Relationship Id="rId6" Type="http://schemas.openxmlformats.org/officeDocument/2006/relationships/notesSlide" Target="../notesSlides/notesSlide16.xml"/><Relationship Id="rId5" Type="http://schemas.openxmlformats.org/officeDocument/2006/relationships/slideLayout" Target="../slideLayouts/slideLayout36.xml"/><Relationship Id="rId4" Type="http://schemas.openxmlformats.org/officeDocument/2006/relationships/tags" Target="../tags/tag266.xml"/><Relationship Id="rId9" Type="http://schemas.openxmlformats.org/officeDocument/2006/relationships/image" Target="../media/image73.jpeg"/></Relationships>
</file>

<file path=ppt/slides/_rels/slide29.xml.rels><?xml version="1.0" encoding="UTF-8" standalone="yes"?>
<Relationships xmlns="http://schemas.openxmlformats.org/package/2006/relationships"><Relationship Id="rId3" Type="http://schemas.openxmlformats.org/officeDocument/2006/relationships/tags" Target="../tags/tag268.xml"/><Relationship Id="rId7" Type="http://schemas.openxmlformats.org/officeDocument/2006/relationships/image" Target="../media/image20.emf"/><Relationship Id="rId2" Type="http://schemas.openxmlformats.org/officeDocument/2006/relationships/tags" Target="../tags/tag267.xml"/><Relationship Id="rId1" Type="http://schemas.openxmlformats.org/officeDocument/2006/relationships/vmlDrawing" Target="../drawings/vmlDrawing88.vml"/><Relationship Id="rId6" Type="http://schemas.openxmlformats.org/officeDocument/2006/relationships/oleObject" Target="../embeddings/oleObject102.bin"/><Relationship Id="rId5" Type="http://schemas.openxmlformats.org/officeDocument/2006/relationships/notesSlide" Target="../notesSlides/notesSlide17.xml"/><Relationship Id="rId4" Type="http://schemas.openxmlformats.org/officeDocument/2006/relationships/slideLayout" Target="../slideLayouts/slideLayout3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0.xml"/><Relationship Id="rId7" Type="http://schemas.openxmlformats.org/officeDocument/2006/relationships/image" Target="../media/image21.jpeg"/><Relationship Id="rId2" Type="http://schemas.openxmlformats.org/officeDocument/2006/relationships/tags" Target="../tags/tag139.xml"/><Relationship Id="rId1" Type="http://schemas.openxmlformats.org/officeDocument/2006/relationships/vmlDrawing" Target="../drawings/vmlDrawing66.vml"/><Relationship Id="rId6" Type="http://schemas.openxmlformats.org/officeDocument/2006/relationships/image" Target="../media/image20.emf"/><Relationship Id="rId5" Type="http://schemas.openxmlformats.org/officeDocument/2006/relationships/oleObject" Target="../embeddings/oleObject83.bin"/><Relationship Id="rId4"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3" Type="http://schemas.openxmlformats.org/officeDocument/2006/relationships/tags" Target="../tags/tag270.xml"/><Relationship Id="rId7" Type="http://schemas.openxmlformats.org/officeDocument/2006/relationships/image" Target="../media/image20.emf"/><Relationship Id="rId2" Type="http://schemas.openxmlformats.org/officeDocument/2006/relationships/tags" Target="../tags/tag269.xml"/><Relationship Id="rId1" Type="http://schemas.openxmlformats.org/officeDocument/2006/relationships/vmlDrawing" Target="../drawings/vmlDrawing89.vml"/><Relationship Id="rId6" Type="http://schemas.openxmlformats.org/officeDocument/2006/relationships/oleObject" Target="../embeddings/oleObject103.bin"/><Relationship Id="rId5" Type="http://schemas.openxmlformats.org/officeDocument/2006/relationships/notesSlide" Target="../notesSlides/notesSlide18.xml"/><Relationship Id="rId4" Type="http://schemas.openxmlformats.org/officeDocument/2006/relationships/slideLayout" Target="../slideLayouts/slideLayout32.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30.xml"/><Relationship Id="rId7" Type="http://schemas.openxmlformats.org/officeDocument/2006/relationships/image" Target="../media/image21.jpeg"/><Relationship Id="rId2" Type="http://schemas.openxmlformats.org/officeDocument/2006/relationships/tags" Target="../tags/tag271.xml"/><Relationship Id="rId1" Type="http://schemas.openxmlformats.org/officeDocument/2006/relationships/vmlDrawing" Target="../drawings/vmlDrawing90.vml"/><Relationship Id="rId6" Type="http://schemas.openxmlformats.org/officeDocument/2006/relationships/image" Target="../media/image20.emf"/><Relationship Id="rId5" Type="http://schemas.openxmlformats.org/officeDocument/2006/relationships/oleObject" Target="../embeddings/oleObject83.bin"/><Relationship Id="rId4" Type="http://schemas.openxmlformats.org/officeDocument/2006/relationships/notesSlide" Target="../notesSlides/notesSlide19.xml"/></Relationships>
</file>

<file path=ppt/slides/_rels/slide32.xml.rels><?xml version="1.0" encoding="UTF-8" standalone="yes"?>
<Relationships xmlns="http://schemas.openxmlformats.org/package/2006/relationships"><Relationship Id="rId3" Type="http://schemas.openxmlformats.org/officeDocument/2006/relationships/tags" Target="../tags/tag273.xml"/><Relationship Id="rId7" Type="http://schemas.openxmlformats.org/officeDocument/2006/relationships/image" Target="../media/image20.emf"/><Relationship Id="rId2" Type="http://schemas.openxmlformats.org/officeDocument/2006/relationships/tags" Target="../tags/tag272.xml"/><Relationship Id="rId1" Type="http://schemas.openxmlformats.org/officeDocument/2006/relationships/vmlDrawing" Target="../drawings/vmlDrawing91.vml"/><Relationship Id="rId6" Type="http://schemas.openxmlformats.org/officeDocument/2006/relationships/oleObject" Target="../embeddings/oleObject104.bin"/><Relationship Id="rId5" Type="http://schemas.openxmlformats.org/officeDocument/2006/relationships/notesSlide" Target="../notesSlides/notesSlide20.xml"/><Relationship Id="rId4" Type="http://schemas.openxmlformats.org/officeDocument/2006/relationships/slideLayout" Target="../slideLayouts/slideLayout32.xml"/></Relationships>
</file>

<file path=ppt/slides/_rels/slide33.xml.rels><?xml version="1.0" encoding="UTF-8" standalone="yes"?>
<Relationships xmlns="http://schemas.openxmlformats.org/package/2006/relationships"><Relationship Id="rId8" Type="http://schemas.openxmlformats.org/officeDocument/2006/relationships/hyperlink" Target="https://www.who.int/groups/strategic-advisory-group-of-experts-on-immunization" TargetMode="External"/><Relationship Id="rId3" Type="http://schemas.openxmlformats.org/officeDocument/2006/relationships/tags" Target="../tags/tag275.xml"/><Relationship Id="rId7" Type="http://schemas.openxmlformats.org/officeDocument/2006/relationships/image" Target="../media/image20.emf"/><Relationship Id="rId2" Type="http://schemas.openxmlformats.org/officeDocument/2006/relationships/tags" Target="../tags/tag274.xml"/><Relationship Id="rId1" Type="http://schemas.openxmlformats.org/officeDocument/2006/relationships/vmlDrawing" Target="../drawings/vmlDrawing92.vml"/><Relationship Id="rId6" Type="http://schemas.openxmlformats.org/officeDocument/2006/relationships/oleObject" Target="../embeddings/oleObject105.bin"/><Relationship Id="rId5" Type="http://schemas.openxmlformats.org/officeDocument/2006/relationships/notesSlide" Target="../notesSlides/notesSlide21.xml"/><Relationship Id="rId4" Type="http://schemas.openxmlformats.org/officeDocument/2006/relationships/slideLayout" Target="../slideLayouts/slideLayout32.xml"/></Relationships>
</file>

<file path=ppt/slides/_rels/slide34.xml.rels><?xml version="1.0" encoding="UTF-8" standalone="yes"?>
<Relationships xmlns="http://schemas.openxmlformats.org/package/2006/relationships"><Relationship Id="rId3" Type="http://schemas.openxmlformats.org/officeDocument/2006/relationships/tags" Target="../tags/tag277.xml"/><Relationship Id="rId7" Type="http://schemas.openxmlformats.org/officeDocument/2006/relationships/image" Target="../media/image20.emf"/><Relationship Id="rId2" Type="http://schemas.openxmlformats.org/officeDocument/2006/relationships/tags" Target="../tags/tag276.xml"/><Relationship Id="rId1" Type="http://schemas.openxmlformats.org/officeDocument/2006/relationships/vmlDrawing" Target="../drawings/vmlDrawing93.vml"/><Relationship Id="rId6" Type="http://schemas.openxmlformats.org/officeDocument/2006/relationships/oleObject" Target="../embeddings/oleObject106.bin"/><Relationship Id="rId5" Type="http://schemas.openxmlformats.org/officeDocument/2006/relationships/notesSlide" Target="../notesSlides/notesSlide22.xml"/><Relationship Id="rId4" Type="http://schemas.openxmlformats.org/officeDocument/2006/relationships/slideLayout" Target="../slideLayouts/slideLayout32.xml"/></Relationships>
</file>

<file path=ppt/slides/_rels/slide35.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3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21.jpeg"/><Relationship Id="rId2" Type="http://schemas.openxmlformats.org/officeDocument/2006/relationships/tags" Target="../tags/tag278.xml"/><Relationship Id="rId1" Type="http://schemas.openxmlformats.org/officeDocument/2006/relationships/vmlDrawing" Target="../drawings/vmlDrawing94.vml"/><Relationship Id="rId6" Type="http://schemas.openxmlformats.org/officeDocument/2006/relationships/image" Target="../media/image20.emf"/><Relationship Id="rId5" Type="http://schemas.openxmlformats.org/officeDocument/2006/relationships/oleObject" Target="../embeddings/oleObject83.bin"/><Relationship Id="rId4" Type="http://schemas.openxmlformats.org/officeDocument/2006/relationships/notesSlide" Target="../notesSlides/notesSlide2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4.xml.rels><?xml version="1.0" encoding="UTF-8" standalone="yes"?>
<Relationships xmlns="http://schemas.openxmlformats.org/package/2006/relationships"><Relationship Id="rId8" Type="http://schemas.openxmlformats.org/officeDocument/2006/relationships/image" Target="../media/image16.emf"/><Relationship Id="rId3" Type="http://schemas.openxmlformats.org/officeDocument/2006/relationships/tags" Target="../tags/tag141.xml"/><Relationship Id="rId7" Type="http://schemas.openxmlformats.org/officeDocument/2006/relationships/oleObject" Target="../embeddings/oleObject84.bin"/><Relationship Id="rId2" Type="http://schemas.openxmlformats.org/officeDocument/2006/relationships/tags" Target="../tags/tag140.xml"/><Relationship Id="rId1" Type="http://schemas.openxmlformats.org/officeDocument/2006/relationships/vmlDrawing" Target="../drawings/vmlDrawing67.vml"/><Relationship Id="rId6" Type="http://schemas.openxmlformats.org/officeDocument/2006/relationships/notesSlide" Target="../notesSlides/notesSlide3.xml"/><Relationship Id="rId5" Type="http://schemas.openxmlformats.org/officeDocument/2006/relationships/slideLayout" Target="../slideLayouts/slideLayout36.xml"/><Relationship Id="rId10" Type="http://schemas.openxmlformats.org/officeDocument/2006/relationships/image" Target="../media/image23.jpeg"/><Relationship Id="rId4" Type="http://schemas.openxmlformats.org/officeDocument/2006/relationships/tags" Target="../tags/tag142.xml"/><Relationship Id="rId9" Type="http://schemas.openxmlformats.org/officeDocument/2006/relationships/image" Target="../media/image22.png"/></Relationships>
</file>

<file path=ppt/slides/_rels/slide40.xml.rels><?xml version="1.0" encoding="UTF-8" standalone="yes"?>
<Relationships xmlns="http://schemas.openxmlformats.org/package/2006/relationships"><Relationship Id="rId8" Type="http://schemas.openxmlformats.org/officeDocument/2006/relationships/image" Target="../media/image80.png"/><Relationship Id="rId13" Type="http://schemas.openxmlformats.org/officeDocument/2006/relationships/image" Target="../media/image85.png"/><Relationship Id="rId3" Type="http://schemas.openxmlformats.org/officeDocument/2006/relationships/image" Target="../media/image75.png"/><Relationship Id="rId7" Type="http://schemas.openxmlformats.org/officeDocument/2006/relationships/image" Target="../media/image79.png"/><Relationship Id="rId12" Type="http://schemas.openxmlformats.org/officeDocument/2006/relationships/image" Target="../media/image84.jpeg"/><Relationship Id="rId2" Type="http://schemas.openxmlformats.org/officeDocument/2006/relationships/notesSlide" Target="../notesSlides/notesSlide24.xml"/><Relationship Id="rId1" Type="http://schemas.openxmlformats.org/officeDocument/2006/relationships/slideLayout" Target="../slideLayouts/slideLayout32.xml"/><Relationship Id="rId6" Type="http://schemas.openxmlformats.org/officeDocument/2006/relationships/image" Target="../media/image78.png"/><Relationship Id="rId11" Type="http://schemas.openxmlformats.org/officeDocument/2006/relationships/image" Target="../media/image83.png"/><Relationship Id="rId5" Type="http://schemas.openxmlformats.org/officeDocument/2006/relationships/image" Target="../media/image77.png"/><Relationship Id="rId15" Type="http://schemas.openxmlformats.org/officeDocument/2006/relationships/image" Target="../media/image87.png"/><Relationship Id="rId10" Type="http://schemas.openxmlformats.org/officeDocument/2006/relationships/image" Target="../media/image82.png"/><Relationship Id="rId4" Type="http://schemas.openxmlformats.org/officeDocument/2006/relationships/image" Target="../media/image76.svg"/><Relationship Id="rId9" Type="http://schemas.openxmlformats.org/officeDocument/2006/relationships/image" Target="../media/image81.png"/><Relationship Id="rId14" Type="http://schemas.openxmlformats.org/officeDocument/2006/relationships/image" Target="../media/image86.png"/></Relationships>
</file>

<file path=ppt/slides/_rels/slide41.xml.rels><?xml version="1.0" encoding="UTF-8" standalone="yes"?>
<Relationships xmlns="http://schemas.openxmlformats.org/package/2006/relationships"><Relationship Id="rId8" Type="http://schemas.openxmlformats.org/officeDocument/2006/relationships/oleObject" Target="../embeddings/oleObject107.bin"/><Relationship Id="rId3" Type="http://schemas.openxmlformats.org/officeDocument/2006/relationships/tags" Target="../tags/tag280.xml"/><Relationship Id="rId7" Type="http://schemas.openxmlformats.org/officeDocument/2006/relationships/slideLayout" Target="../slideLayouts/slideLayout36.xml"/><Relationship Id="rId2" Type="http://schemas.openxmlformats.org/officeDocument/2006/relationships/tags" Target="../tags/tag279.xml"/><Relationship Id="rId1" Type="http://schemas.openxmlformats.org/officeDocument/2006/relationships/vmlDrawing" Target="../drawings/vmlDrawing95.vml"/><Relationship Id="rId6" Type="http://schemas.openxmlformats.org/officeDocument/2006/relationships/tags" Target="../tags/tag283.xml"/><Relationship Id="rId5" Type="http://schemas.openxmlformats.org/officeDocument/2006/relationships/tags" Target="../tags/tag282.xml"/><Relationship Id="rId4" Type="http://schemas.openxmlformats.org/officeDocument/2006/relationships/tags" Target="../tags/tag281.xml"/><Relationship Id="rId9" Type="http://schemas.openxmlformats.org/officeDocument/2006/relationships/image" Target="../media/image2.emf"/></Relationships>
</file>

<file path=ppt/slides/_rels/slide42.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32.xml"/></Relationships>
</file>

<file path=ppt/slides/_rels/slide43.xml.rels><?xml version="1.0" encoding="UTF-8" standalone="yes"?>
<Relationships xmlns="http://schemas.openxmlformats.org/package/2006/relationships"><Relationship Id="rId8" Type="http://schemas.openxmlformats.org/officeDocument/2006/relationships/tags" Target="../tags/tag290.xml"/><Relationship Id="rId13" Type="http://schemas.openxmlformats.org/officeDocument/2006/relationships/tags" Target="../tags/tag295.xml"/><Relationship Id="rId18" Type="http://schemas.openxmlformats.org/officeDocument/2006/relationships/image" Target="../media/image2.emf"/><Relationship Id="rId3" Type="http://schemas.openxmlformats.org/officeDocument/2006/relationships/tags" Target="../tags/tag285.xml"/><Relationship Id="rId21" Type="http://schemas.openxmlformats.org/officeDocument/2006/relationships/chart" Target="../charts/chart5.xml"/><Relationship Id="rId7" Type="http://schemas.openxmlformats.org/officeDocument/2006/relationships/tags" Target="../tags/tag289.xml"/><Relationship Id="rId12" Type="http://schemas.openxmlformats.org/officeDocument/2006/relationships/tags" Target="../tags/tag294.xml"/><Relationship Id="rId17" Type="http://schemas.openxmlformats.org/officeDocument/2006/relationships/oleObject" Target="../embeddings/oleObject108.bin"/><Relationship Id="rId2" Type="http://schemas.openxmlformats.org/officeDocument/2006/relationships/tags" Target="../tags/tag284.xml"/><Relationship Id="rId16" Type="http://schemas.openxmlformats.org/officeDocument/2006/relationships/slideLayout" Target="../slideLayouts/slideLayout36.xml"/><Relationship Id="rId20" Type="http://schemas.openxmlformats.org/officeDocument/2006/relationships/chart" Target="../charts/chart4.xml"/><Relationship Id="rId1" Type="http://schemas.openxmlformats.org/officeDocument/2006/relationships/vmlDrawing" Target="../drawings/vmlDrawing96.vml"/><Relationship Id="rId6" Type="http://schemas.openxmlformats.org/officeDocument/2006/relationships/tags" Target="../tags/tag288.xml"/><Relationship Id="rId11" Type="http://schemas.openxmlformats.org/officeDocument/2006/relationships/tags" Target="../tags/tag293.xml"/><Relationship Id="rId5" Type="http://schemas.openxmlformats.org/officeDocument/2006/relationships/tags" Target="../tags/tag287.xml"/><Relationship Id="rId15" Type="http://schemas.openxmlformats.org/officeDocument/2006/relationships/tags" Target="../tags/tag297.xml"/><Relationship Id="rId10" Type="http://schemas.openxmlformats.org/officeDocument/2006/relationships/tags" Target="../tags/tag292.xml"/><Relationship Id="rId19" Type="http://schemas.openxmlformats.org/officeDocument/2006/relationships/chart" Target="../charts/chart3.xml"/><Relationship Id="rId4" Type="http://schemas.openxmlformats.org/officeDocument/2006/relationships/tags" Target="../tags/tag286.xml"/><Relationship Id="rId9" Type="http://schemas.openxmlformats.org/officeDocument/2006/relationships/tags" Target="../tags/tag291.xml"/><Relationship Id="rId14" Type="http://schemas.openxmlformats.org/officeDocument/2006/relationships/tags" Target="../tags/tag296.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tags" Target="../tags/tag298.xml"/><Relationship Id="rId1" Type="http://schemas.openxmlformats.org/officeDocument/2006/relationships/vmlDrawing" Target="../drawings/vmlDrawing97.vml"/><Relationship Id="rId6" Type="http://schemas.openxmlformats.org/officeDocument/2006/relationships/image" Target="../media/image2.emf"/><Relationship Id="rId5" Type="http://schemas.openxmlformats.org/officeDocument/2006/relationships/oleObject" Target="../embeddings/oleObject109.bin"/><Relationship Id="rId4" Type="http://schemas.openxmlformats.org/officeDocument/2006/relationships/notesSlide" Target="../notesSlides/notesSlide25.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tags" Target="../tags/tag299.xml"/><Relationship Id="rId1" Type="http://schemas.openxmlformats.org/officeDocument/2006/relationships/vmlDrawing" Target="../drawings/vmlDrawing98.vml"/><Relationship Id="rId6" Type="http://schemas.openxmlformats.org/officeDocument/2006/relationships/image" Target="../media/image2.emf"/><Relationship Id="rId5" Type="http://schemas.openxmlformats.org/officeDocument/2006/relationships/oleObject" Target="../embeddings/oleObject110.bin"/><Relationship Id="rId4" Type="http://schemas.openxmlformats.org/officeDocument/2006/relationships/notesSlide" Target="../notesSlides/notesSlide26.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tags" Target="../tags/tag300.xml"/><Relationship Id="rId1" Type="http://schemas.openxmlformats.org/officeDocument/2006/relationships/vmlDrawing" Target="../drawings/vmlDrawing99.vml"/><Relationship Id="rId6" Type="http://schemas.openxmlformats.org/officeDocument/2006/relationships/image" Target="../media/image2.emf"/><Relationship Id="rId5" Type="http://schemas.openxmlformats.org/officeDocument/2006/relationships/oleObject" Target="../embeddings/oleObject111.bin"/><Relationship Id="rId4" Type="http://schemas.openxmlformats.org/officeDocument/2006/relationships/notesSlide" Target="../notesSlides/notesSlide27.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21.jpeg"/><Relationship Id="rId2" Type="http://schemas.openxmlformats.org/officeDocument/2006/relationships/tags" Target="../tags/tag301.xml"/><Relationship Id="rId1" Type="http://schemas.openxmlformats.org/officeDocument/2006/relationships/vmlDrawing" Target="../drawings/vmlDrawing100.vml"/><Relationship Id="rId6" Type="http://schemas.openxmlformats.org/officeDocument/2006/relationships/image" Target="../media/image20.emf"/><Relationship Id="rId5" Type="http://schemas.openxmlformats.org/officeDocument/2006/relationships/oleObject" Target="../embeddings/oleObject83.bin"/><Relationship Id="rId4" Type="http://schemas.openxmlformats.org/officeDocument/2006/relationships/notesSlide" Target="../notesSlides/notesSlide28.xml"/></Relationships>
</file>

<file path=ppt/slides/_rels/slide48.xml.rels><?xml version="1.0" encoding="UTF-8" standalone="yes"?>
<Relationships xmlns="http://schemas.openxmlformats.org/package/2006/relationships"><Relationship Id="rId3" Type="http://schemas.openxmlformats.org/officeDocument/2006/relationships/tags" Target="../tags/tag303.xml"/><Relationship Id="rId7" Type="http://schemas.openxmlformats.org/officeDocument/2006/relationships/image" Target="../media/image20.emf"/><Relationship Id="rId2" Type="http://schemas.openxmlformats.org/officeDocument/2006/relationships/tags" Target="../tags/tag302.xml"/><Relationship Id="rId1" Type="http://schemas.openxmlformats.org/officeDocument/2006/relationships/vmlDrawing" Target="../drawings/vmlDrawing101.vml"/><Relationship Id="rId6" Type="http://schemas.openxmlformats.org/officeDocument/2006/relationships/oleObject" Target="../embeddings/oleObject112.bin"/><Relationship Id="rId5" Type="http://schemas.openxmlformats.org/officeDocument/2006/relationships/notesSlide" Target="../notesSlides/notesSlide29.xml"/><Relationship Id="rId4" Type="http://schemas.openxmlformats.org/officeDocument/2006/relationships/slideLayout" Target="../slideLayouts/slideLayout32.xml"/></Relationships>
</file>

<file path=ppt/slides/_rels/slide49.xml.rels><?xml version="1.0" encoding="UTF-8" standalone="yes"?>
<Relationships xmlns="http://schemas.openxmlformats.org/package/2006/relationships"><Relationship Id="rId3" Type="http://schemas.openxmlformats.org/officeDocument/2006/relationships/tags" Target="../tags/tag305.xml"/><Relationship Id="rId7" Type="http://schemas.openxmlformats.org/officeDocument/2006/relationships/image" Target="../media/image20.emf"/><Relationship Id="rId2" Type="http://schemas.openxmlformats.org/officeDocument/2006/relationships/tags" Target="../tags/tag304.xml"/><Relationship Id="rId1" Type="http://schemas.openxmlformats.org/officeDocument/2006/relationships/vmlDrawing" Target="../drawings/vmlDrawing102.vml"/><Relationship Id="rId6" Type="http://schemas.openxmlformats.org/officeDocument/2006/relationships/oleObject" Target="../embeddings/oleObject113.bin"/><Relationship Id="rId5" Type="http://schemas.openxmlformats.org/officeDocument/2006/relationships/notesSlide" Target="../notesSlides/notesSlide30.xml"/><Relationship Id="rId4" Type="http://schemas.openxmlformats.org/officeDocument/2006/relationships/slideLayout" Target="../slideLayouts/slideLayout32.xml"/></Relationships>
</file>

<file path=ppt/slides/_rels/slide5.xml.rels><?xml version="1.0" encoding="UTF-8" standalone="yes"?>
<Relationships xmlns="http://schemas.openxmlformats.org/package/2006/relationships"><Relationship Id="rId8" Type="http://schemas.openxmlformats.org/officeDocument/2006/relationships/image" Target="../media/image16.emf"/><Relationship Id="rId3" Type="http://schemas.openxmlformats.org/officeDocument/2006/relationships/tags" Target="../tags/tag144.xml"/><Relationship Id="rId7" Type="http://schemas.openxmlformats.org/officeDocument/2006/relationships/oleObject" Target="../embeddings/oleObject85.bin"/><Relationship Id="rId2" Type="http://schemas.openxmlformats.org/officeDocument/2006/relationships/tags" Target="../tags/tag143.xml"/><Relationship Id="rId1" Type="http://schemas.openxmlformats.org/officeDocument/2006/relationships/vmlDrawing" Target="../drawings/vmlDrawing68.vml"/><Relationship Id="rId6" Type="http://schemas.openxmlformats.org/officeDocument/2006/relationships/notesSlide" Target="../notesSlides/notesSlide4.xml"/><Relationship Id="rId5" Type="http://schemas.openxmlformats.org/officeDocument/2006/relationships/slideLayout" Target="../slideLayouts/slideLayout36.xml"/><Relationship Id="rId4" Type="http://schemas.openxmlformats.org/officeDocument/2006/relationships/tags" Target="../tags/tag145.xml"/><Relationship Id="rId9" Type="http://schemas.openxmlformats.org/officeDocument/2006/relationships/image" Target="../media/image24.png"/></Relationships>
</file>

<file path=ppt/slides/_rels/slide50.xml.rels><?xml version="1.0" encoding="UTF-8" standalone="yes"?>
<Relationships xmlns="http://schemas.openxmlformats.org/package/2006/relationships"><Relationship Id="rId3" Type="http://schemas.openxmlformats.org/officeDocument/2006/relationships/tags" Target="../tags/tag307.xml"/><Relationship Id="rId7" Type="http://schemas.openxmlformats.org/officeDocument/2006/relationships/image" Target="../media/image20.emf"/><Relationship Id="rId2" Type="http://schemas.openxmlformats.org/officeDocument/2006/relationships/tags" Target="../tags/tag306.xml"/><Relationship Id="rId1" Type="http://schemas.openxmlformats.org/officeDocument/2006/relationships/vmlDrawing" Target="../drawings/vmlDrawing103.vml"/><Relationship Id="rId6" Type="http://schemas.openxmlformats.org/officeDocument/2006/relationships/oleObject" Target="../embeddings/oleObject114.bin"/><Relationship Id="rId5" Type="http://schemas.openxmlformats.org/officeDocument/2006/relationships/notesSlide" Target="../notesSlides/notesSlide31.xml"/><Relationship Id="rId4" Type="http://schemas.openxmlformats.org/officeDocument/2006/relationships/slideLayout" Target="../slideLayouts/slideLayout32.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21.jpeg"/><Relationship Id="rId2" Type="http://schemas.openxmlformats.org/officeDocument/2006/relationships/tags" Target="../tags/tag308.xml"/><Relationship Id="rId1" Type="http://schemas.openxmlformats.org/officeDocument/2006/relationships/vmlDrawing" Target="../drawings/vmlDrawing104.vml"/><Relationship Id="rId6" Type="http://schemas.openxmlformats.org/officeDocument/2006/relationships/image" Target="../media/image20.emf"/><Relationship Id="rId5" Type="http://schemas.openxmlformats.org/officeDocument/2006/relationships/oleObject" Target="../embeddings/oleObject83.bin"/><Relationship Id="rId4" Type="http://schemas.openxmlformats.org/officeDocument/2006/relationships/notesSlide" Target="../notesSlides/notesSlide32.xml"/></Relationships>
</file>

<file path=ppt/slides/_rels/slide52.xml.rels><?xml version="1.0" encoding="UTF-8" standalone="yes"?>
<Relationships xmlns="http://schemas.openxmlformats.org/package/2006/relationships"><Relationship Id="rId3" Type="http://schemas.openxmlformats.org/officeDocument/2006/relationships/tags" Target="../tags/tag310.xml"/><Relationship Id="rId7" Type="http://schemas.openxmlformats.org/officeDocument/2006/relationships/image" Target="../media/image20.emf"/><Relationship Id="rId2" Type="http://schemas.openxmlformats.org/officeDocument/2006/relationships/tags" Target="../tags/tag309.xml"/><Relationship Id="rId1" Type="http://schemas.openxmlformats.org/officeDocument/2006/relationships/vmlDrawing" Target="../drawings/vmlDrawing105.vml"/><Relationship Id="rId6" Type="http://schemas.openxmlformats.org/officeDocument/2006/relationships/oleObject" Target="../embeddings/oleObject115.bin"/><Relationship Id="rId5" Type="http://schemas.openxmlformats.org/officeDocument/2006/relationships/notesSlide" Target="../notesSlides/notesSlide33.xml"/><Relationship Id="rId4" Type="http://schemas.openxmlformats.org/officeDocument/2006/relationships/slideLayout" Target="../slideLayouts/slideLayout32.xml"/></Relationships>
</file>

<file path=ppt/slides/_rels/slide53.xml.rels><?xml version="1.0" encoding="UTF-8" standalone="yes"?>
<Relationships xmlns="http://schemas.openxmlformats.org/package/2006/relationships"><Relationship Id="rId3" Type="http://schemas.openxmlformats.org/officeDocument/2006/relationships/tags" Target="../tags/tag312.xml"/><Relationship Id="rId7" Type="http://schemas.openxmlformats.org/officeDocument/2006/relationships/image" Target="../media/image20.emf"/><Relationship Id="rId2" Type="http://schemas.openxmlformats.org/officeDocument/2006/relationships/tags" Target="../tags/tag311.xml"/><Relationship Id="rId1" Type="http://schemas.openxmlformats.org/officeDocument/2006/relationships/vmlDrawing" Target="../drawings/vmlDrawing106.vml"/><Relationship Id="rId6" Type="http://schemas.openxmlformats.org/officeDocument/2006/relationships/oleObject" Target="../embeddings/oleObject116.bin"/><Relationship Id="rId5" Type="http://schemas.openxmlformats.org/officeDocument/2006/relationships/notesSlide" Target="../notesSlides/notesSlide34.xml"/><Relationship Id="rId4" Type="http://schemas.openxmlformats.org/officeDocument/2006/relationships/slideLayout" Target="../slideLayouts/slideLayout3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tags" Target="../tags/tag313.xml"/><Relationship Id="rId1" Type="http://schemas.openxmlformats.org/officeDocument/2006/relationships/vmlDrawing" Target="../drawings/vmlDrawing107.vml"/><Relationship Id="rId6" Type="http://schemas.openxmlformats.org/officeDocument/2006/relationships/image" Target="../media/image20.emf"/><Relationship Id="rId5" Type="http://schemas.openxmlformats.org/officeDocument/2006/relationships/oleObject" Target="../embeddings/oleObject117.bin"/><Relationship Id="rId4" Type="http://schemas.openxmlformats.org/officeDocument/2006/relationships/notesSlide" Target="../notesSlides/notesSlide3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2.xml"/><Relationship Id="rId7" Type="http://schemas.openxmlformats.org/officeDocument/2006/relationships/image" Target="../media/image25.jpeg"/><Relationship Id="rId2" Type="http://schemas.openxmlformats.org/officeDocument/2006/relationships/tags" Target="../tags/tag146.xml"/><Relationship Id="rId1" Type="http://schemas.openxmlformats.org/officeDocument/2006/relationships/vmlDrawing" Target="../drawings/vmlDrawing69.vml"/><Relationship Id="rId6" Type="http://schemas.openxmlformats.org/officeDocument/2006/relationships/image" Target="../media/image20.emf"/><Relationship Id="rId5" Type="http://schemas.openxmlformats.org/officeDocument/2006/relationships/oleObject" Target="../embeddings/oleObject86.bin"/><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8" Type="http://schemas.openxmlformats.org/officeDocument/2006/relationships/image" Target="../media/image28.emf"/><Relationship Id="rId13" Type="http://schemas.openxmlformats.org/officeDocument/2006/relationships/oleObject" Target="%5CC:%5CNERICC%5CDocs%5CCOVAX%5CDaily%20Call-In%5CNational%20Level%20Daily%20Call%20In%20Data_Revised.xlsx!PG!R9C36:R14C45" TargetMode="External"/><Relationship Id="rId3" Type="http://schemas.openxmlformats.org/officeDocument/2006/relationships/oleObject" Target="%5CC:%5CNERICC%5CDocs%5CCOVAX%5CDaily%20Call-In%5CNational%20Level%20Daily%20Call%20In%20Data_Revised.xlsx!PG!R44C14:R63C26" TargetMode="External"/><Relationship Id="rId7" Type="http://schemas.openxmlformats.org/officeDocument/2006/relationships/oleObject" Target="%5CC:%5CNERICC%5CDocs%5CCOVAX%5CDaily%20Call-In%5CNational%20Level%20Daily%20Call%20In%20Data_Revised.xlsx!PG!R9C14:R15C23" TargetMode="External"/><Relationship Id="rId12" Type="http://schemas.openxmlformats.org/officeDocument/2006/relationships/image" Target="../media/image30.emf"/><Relationship Id="rId2" Type="http://schemas.openxmlformats.org/officeDocument/2006/relationships/slideLayout" Target="../slideLayouts/slideLayout17.xml"/><Relationship Id="rId16" Type="http://schemas.openxmlformats.org/officeDocument/2006/relationships/image" Target="../media/image32.emf"/><Relationship Id="rId1" Type="http://schemas.openxmlformats.org/officeDocument/2006/relationships/vmlDrawing" Target="../drawings/vmlDrawing70.vml"/><Relationship Id="rId6" Type="http://schemas.openxmlformats.org/officeDocument/2006/relationships/image" Target="../media/image27.emf"/><Relationship Id="rId11" Type="http://schemas.openxmlformats.org/officeDocument/2006/relationships/oleObject" Target="%5CC:%5CNERICC%5CDocs%5CCOVAX%5CDaily%20Call-In%5CNational%20Level%20Daily%20Call%20In%20Data_Revised.xlsx!PG!R44C28:R65C39" TargetMode="External"/><Relationship Id="rId5" Type="http://schemas.openxmlformats.org/officeDocument/2006/relationships/oleObject" Target="%5CC:%5CNERICC%5CDocs%5CCOVAX%5CDaily%20Call-In%5CNational%20Level%20Daily%20Call%20In%20Data_Revised.xlsx!PG!R9C3:R15C12" TargetMode="External"/><Relationship Id="rId15" Type="http://schemas.openxmlformats.org/officeDocument/2006/relationships/oleObject" Target="%5CC:%5CNERICC%5CDocs%5CCOVAX%5CDaily%20Call-In%5CNational%20Level%20Daily%20Call%20In%20Data_Revised.xlsx!PG!R9C47:R15C56" TargetMode="External"/><Relationship Id="rId10" Type="http://schemas.openxmlformats.org/officeDocument/2006/relationships/image" Target="../media/image29.emf"/><Relationship Id="rId4" Type="http://schemas.openxmlformats.org/officeDocument/2006/relationships/image" Target="../media/image26.emf"/><Relationship Id="rId9" Type="http://schemas.openxmlformats.org/officeDocument/2006/relationships/oleObject" Target="%5CC:%5CNERICC%5CDocs%5CCOVAX%5CDaily%20Call-In%5CNational%20Level%20Daily%20Call%20In%20Data_Revised.xlsx!PG!R9C25:R15C34" TargetMode="External"/><Relationship Id="rId14" Type="http://schemas.openxmlformats.org/officeDocument/2006/relationships/image" Target="../media/image31.emf"/></Relationships>
</file>

<file path=ppt/slides/_rels/slide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oleObject" Target="%5CC:%5CNERICC%5CDocs%5CCOVAX%5CDaily%20Call-In%5CNational%20Level%20Daily%20Call%20In%20Data_Revised.xlsx!Sum!%5BNational%20Level%20Daily%20Call%20In%20Data_Revised.xlsx%5DSum%20Chart%2011" TargetMode="External"/><Relationship Id="rId2" Type="http://schemas.openxmlformats.org/officeDocument/2006/relationships/slideLayout" Target="../slideLayouts/slideLayout17.xml"/><Relationship Id="rId1" Type="http://schemas.openxmlformats.org/officeDocument/2006/relationships/vmlDrawing" Target="../drawings/vmlDrawing71.vml"/><Relationship Id="rId4" Type="http://schemas.openxmlformats.org/officeDocument/2006/relationships/image" Target="../media/image34.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3969" name="Object 3" hidden="1">
            <a:extLst>
              <a:ext uri="{FF2B5EF4-FFF2-40B4-BE49-F238E27FC236}">
                <a16:creationId xmlns:a16="http://schemas.microsoft.com/office/drawing/2014/main" id="{12CE48AD-38A6-4808-AF97-C38FE51D930A}"/>
              </a:ext>
            </a:extLst>
          </p:cNvPr>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66050" name="think-cell Slide" r:id="rId5" imgW="38100" imgH="38100" progId="TCLayout.ActiveDocument.1">
                  <p:embed/>
                </p:oleObj>
              </mc:Choice>
              <mc:Fallback>
                <p:oleObj name="think-cell Slide" r:id="rId5" imgW="38100" imgH="38100" progId="TCLayout.ActiveDocument.1">
                  <p:embed/>
                  <p:pic>
                    <p:nvPicPr>
                      <p:cNvPr id="0" name="Object 3" hidden="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5" name="Rectangle 4">
            <a:extLst>
              <a:ext uri="{FF2B5EF4-FFF2-40B4-BE49-F238E27FC236}">
                <a16:creationId xmlns:a16="http://schemas.microsoft.com/office/drawing/2014/main" id="{7E54BA3F-8F54-4E0F-BFD0-FF36BD1C8D2A}"/>
              </a:ext>
            </a:extLst>
          </p:cNvPr>
          <p:cNvSpPr/>
          <p:nvPr/>
        </p:nvSpPr>
        <p:spPr>
          <a:xfrm>
            <a:off x="0" y="-76200"/>
            <a:ext cx="12192000" cy="5334000"/>
          </a:xfrm>
          <a:prstGeom prst="rect">
            <a:avLst/>
          </a:prstGeom>
          <a:solidFill>
            <a:schemeClr val="tx2"/>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400" dirty="0" err="1">
              <a:solidFill>
                <a:prstClr val="white"/>
              </a:solidFill>
            </a:endParaRPr>
          </a:p>
        </p:txBody>
      </p:sp>
      <p:pic>
        <p:nvPicPr>
          <p:cNvPr id="83971" name="Picture 8">
            <a:extLst>
              <a:ext uri="{FF2B5EF4-FFF2-40B4-BE49-F238E27FC236}">
                <a16:creationId xmlns:a16="http://schemas.microsoft.com/office/drawing/2014/main" id="{A86407C2-09CF-4F3F-8210-81F57D92E31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133138" y="5432425"/>
            <a:ext cx="1025525" cy="895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3972" name="Picture 7">
            <a:extLst>
              <a:ext uri="{FF2B5EF4-FFF2-40B4-BE49-F238E27FC236}">
                <a16:creationId xmlns:a16="http://schemas.microsoft.com/office/drawing/2014/main" id="{8F859B65-F95D-4D94-81F8-675C67DBDB3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213" y="5376863"/>
            <a:ext cx="1163637" cy="933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Rectangle 7">
            <a:extLst>
              <a:ext uri="{FF2B5EF4-FFF2-40B4-BE49-F238E27FC236}">
                <a16:creationId xmlns:a16="http://schemas.microsoft.com/office/drawing/2014/main" id="{DF13A700-7773-46C6-A7C1-0CADD24E8801}"/>
              </a:ext>
            </a:extLst>
          </p:cNvPr>
          <p:cNvSpPr/>
          <p:nvPr/>
        </p:nvSpPr>
        <p:spPr>
          <a:xfrm>
            <a:off x="1177599" y="5997274"/>
            <a:ext cx="10090150" cy="346249"/>
          </a:xfrm>
          <a:prstGeom prst="rect">
            <a:avLst/>
          </a:prstGeom>
        </p:spPr>
        <p:txBody>
          <a:bodyPr>
            <a:spAutoFit/>
          </a:bodyPr>
          <a:lstStyle>
            <a:lvl1pPr defTabSz="911225">
              <a:defRPr sz="2400">
                <a:solidFill>
                  <a:schemeClr val="tx1"/>
                </a:solidFill>
                <a:latin typeface="Arial" panose="020B0604020202020204" pitchFamily="34" charset="0"/>
                <a:ea typeface="MS PGothic" panose="020B0600070205080204" pitchFamily="34" charset="-128"/>
              </a:defRPr>
            </a:lvl1pPr>
            <a:lvl2pPr marL="742950" indent="-285750" defTabSz="911225">
              <a:defRPr sz="2400">
                <a:solidFill>
                  <a:schemeClr val="tx1"/>
                </a:solidFill>
                <a:latin typeface="Arial" panose="020B0604020202020204" pitchFamily="34" charset="0"/>
                <a:ea typeface="MS PGothic" panose="020B0600070205080204" pitchFamily="34" charset="-128"/>
              </a:defRPr>
            </a:lvl2pPr>
            <a:lvl3pPr marL="1143000" indent="-228600" defTabSz="911225">
              <a:defRPr sz="2400">
                <a:solidFill>
                  <a:schemeClr val="tx1"/>
                </a:solidFill>
                <a:latin typeface="Arial" panose="020B0604020202020204" pitchFamily="34" charset="0"/>
                <a:ea typeface="MS PGothic" panose="020B0600070205080204" pitchFamily="34" charset="-128"/>
              </a:defRPr>
            </a:lvl3pPr>
            <a:lvl4pPr marL="1600200" indent="-228600" defTabSz="911225">
              <a:defRPr sz="2400">
                <a:solidFill>
                  <a:schemeClr val="tx1"/>
                </a:solidFill>
                <a:latin typeface="Arial" panose="020B0604020202020204" pitchFamily="34" charset="0"/>
                <a:ea typeface="MS PGothic" panose="020B0600070205080204" pitchFamily="34" charset="-128"/>
              </a:defRPr>
            </a:lvl4pPr>
            <a:lvl5pPr marL="2057400" indent="-228600" defTabSz="911225">
              <a:defRPr sz="2400">
                <a:solidFill>
                  <a:schemeClr val="tx1"/>
                </a:solidFill>
                <a:latin typeface="Arial" panose="020B0604020202020204" pitchFamily="34" charset="0"/>
                <a:ea typeface="MS PGothic" panose="020B0600070205080204" pitchFamily="34" charset="-128"/>
              </a:defRPr>
            </a:lvl5pPr>
            <a:lvl6pPr marL="2514600" indent="-228600" defTabSz="911225"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11225"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11225"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11225"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lnSpc>
                <a:spcPct val="90000"/>
              </a:lnSpc>
            </a:pPr>
            <a:r>
              <a:rPr lang="fr-FR" altLang="en-US" sz="1800" b="1" dirty="0">
                <a:solidFill>
                  <a:srgbClr val="000000"/>
                </a:solidFill>
                <a:effectLst>
                  <a:outerShdw blurRad="38100" dist="38100" dir="2700000" algn="tl">
                    <a:srgbClr val="C0C0C0"/>
                  </a:outerShdw>
                </a:effectLst>
              </a:rPr>
              <a:t>Agence nationale de développement des soins de santé primaires</a:t>
            </a:r>
            <a:r>
              <a:rPr lang="en-US" altLang="en-US" sz="1800" b="1" dirty="0">
                <a:solidFill>
                  <a:srgbClr val="000000"/>
                </a:solidFill>
                <a:effectLst>
                  <a:outerShdw blurRad="38100" dist="38100" dir="2700000" algn="tl">
                    <a:srgbClr val="C0C0C0"/>
                  </a:outerShdw>
                </a:effectLst>
              </a:rPr>
              <a:t>(NPHCDA)</a:t>
            </a:r>
          </a:p>
        </p:txBody>
      </p:sp>
      <p:sp>
        <p:nvSpPr>
          <p:cNvPr id="9" name="Rectangle 8">
            <a:extLst>
              <a:ext uri="{FF2B5EF4-FFF2-40B4-BE49-F238E27FC236}">
                <a16:creationId xmlns:a16="http://schemas.microsoft.com/office/drawing/2014/main" id="{3AE244FD-9D8A-4181-B9A4-6E01094CF379}"/>
              </a:ext>
            </a:extLst>
          </p:cNvPr>
          <p:cNvSpPr/>
          <p:nvPr/>
        </p:nvSpPr>
        <p:spPr>
          <a:xfrm>
            <a:off x="692680" y="143770"/>
            <a:ext cx="11029420" cy="2702278"/>
          </a:xfrm>
          <a:prstGeom prst="rect">
            <a:avLst/>
          </a:prstGeom>
        </p:spPr>
        <p:txBody>
          <a:bodyPr wrap="square" lIns="91440" tIns="45720" rIns="91440" bIns="45720" anchor="t">
            <a:spAutoFit/>
          </a:bodyPr>
          <a:lstStyle/>
          <a:p>
            <a:pPr>
              <a:lnSpc>
                <a:spcPct val="120000"/>
              </a:lnSpc>
            </a:pPr>
            <a:r>
              <a:rPr lang="fr-FR" sz="3200" b="1" dirty="0">
                <a:solidFill>
                  <a:srgbClr val="FFFF0A"/>
                </a:solidFill>
                <a:latin typeface="Arial"/>
                <a:ea typeface="MS PGothic"/>
                <a:cs typeface="Arial"/>
              </a:rPr>
              <a:t>L'évolution de la réponse du Nigeria </a:t>
            </a:r>
            <a:r>
              <a:rPr lang="fr-FR" sz="3200" b="1" dirty="0">
                <a:solidFill>
                  <a:srgbClr val="FFFF00"/>
                </a:solidFill>
                <a:latin typeface="Arial"/>
                <a:ea typeface="MS PGothic"/>
                <a:cs typeface="Arial"/>
              </a:rPr>
              <a:t>à </a:t>
            </a:r>
            <a:r>
              <a:rPr lang="fr-FR" sz="3200" b="1" dirty="0">
                <a:solidFill>
                  <a:srgbClr val="FFFF0A"/>
                </a:solidFill>
                <a:latin typeface="Arial"/>
                <a:ea typeface="MS PGothic"/>
                <a:cs typeface="Arial"/>
              </a:rPr>
              <a:t>la COVID-19 : </a:t>
            </a:r>
            <a:endParaRPr lang="fr-FR" sz="3200" b="1" dirty="0">
              <a:solidFill>
                <a:srgbClr val="FFFF0A"/>
              </a:solidFill>
            </a:endParaRPr>
          </a:p>
          <a:p>
            <a:pPr>
              <a:lnSpc>
                <a:spcPct val="120000"/>
              </a:lnSpc>
            </a:pPr>
            <a:r>
              <a:rPr lang="fr-FR" sz="3200" b="1" dirty="0">
                <a:solidFill>
                  <a:srgbClr val="FFFF0A"/>
                </a:solidFill>
              </a:rPr>
              <a:t>Comment le Nigéria s'est efforcé de promouvoir la demande de vaccins, de gérer l'</a:t>
            </a:r>
            <a:r>
              <a:rPr lang="fr-FR" sz="3200" b="1" dirty="0" err="1">
                <a:solidFill>
                  <a:srgbClr val="FFFF0A"/>
                </a:solidFill>
              </a:rPr>
              <a:t>infodémie</a:t>
            </a:r>
            <a:r>
              <a:rPr lang="fr-FR" sz="3200" b="1" dirty="0">
                <a:solidFill>
                  <a:srgbClr val="FFFF0A"/>
                </a:solidFill>
              </a:rPr>
              <a:t> et de rétablir la vaccination de routine.</a:t>
            </a:r>
            <a:endParaRPr lang="en-US" sz="2200" b="1" kern="0" dirty="0">
              <a:solidFill>
                <a:srgbClr val="FFFF00"/>
              </a:solidFill>
              <a:latin typeface="Candara" panose="020E0502030303020204" pitchFamily="34" charset="0"/>
              <a:ea typeface="Times New Roman" panose="02020603050405020304" pitchFamily="18" charset="0"/>
              <a:cs typeface="Times New Roman" panose="02020603050405020304" pitchFamily="18" charset="0"/>
              <a:sym typeface="Arial"/>
            </a:endParaRPr>
          </a:p>
          <a:p>
            <a:endParaRPr lang="en-US" sz="1600" b="1" kern="0" dirty="0">
              <a:solidFill>
                <a:srgbClr val="FFFF00"/>
              </a:solidFill>
              <a:latin typeface="Candara" panose="020E0502030303020204" pitchFamily="34" charset="0"/>
              <a:ea typeface="Times New Roman" panose="02020603050405020304" pitchFamily="18" charset="0"/>
              <a:cs typeface="Times New Roman" panose="02020603050405020304" pitchFamily="18" charset="0"/>
              <a:sym typeface="Arial"/>
            </a:endParaRPr>
          </a:p>
        </p:txBody>
      </p:sp>
      <p:sp>
        <p:nvSpPr>
          <p:cNvPr id="105480" name="Rectangle 9">
            <a:extLst>
              <a:ext uri="{FF2B5EF4-FFF2-40B4-BE49-F238E27FC236}">
                <a16:creationId xmlns:a16="http://schemas.microsoft.com/office/drawing/2014/main" id="{5D9A0ACD-0E6E-4D4E-95D0-DD849ADE3A6C}"/>
              </a:ext>
            </a:extLst>
          </p:cNvPr>
          <p:cNvSpPr>
            <a:spLocks noChangeArrowheads="1"/>
          </p:cNvSpPr>
          <p:nvPr/>
        </p:nvSpPr>
        <p:spPr bwMode="auto">
          <a:xfrm>
            <a:off x="33338" y="5436534"/>
            <a:ext cx="12158662" cy="374461"/>
          </a:xfrm>
          <a:prstGeom prst="rect">
            <a:avLst/>
          </a:prstGeom>
          <a:noFill/>
          <a:ln>
            <a:noFill/>
          </a:ln>
        </p:spPr>
        <p:txBody>
          <a:bodyPr>
            <a:spAutoFit/>
          </a:bodyPr>
          <a:lstStyle>
            <a:lvl1pPr defTabSz="911225">
              <a:defRPr>
                <a:solidFill>
                  <a:schemeClr val="tx1"/>
                </a:solidFill>
                <a:latin typeface="Calibri" panose="020F0502020204030204" pitchFamily="34" charset="0"/>
              </a:defRPr>
            </a:lvl1pPr>
            <a:lvl2pPr marL="742950" indent="-285750" defTabSz="911225">
              <a:defRPr>
                <a:solidFill>
                  <a:schemeClr val="tx1"/>
                </a:solidFill>
                <a:latin typeface="Calibri" panose="020F0502020204030204" pitchFamily="34" charset="0"/>
              </a:defRPr>
            </a:lvl2pPr>
            <a:lvl3pPr marL="1143000" indent="-228600" defTabSz="911225">
              <a:defRPr>
                <a:solidFill>
                  <a:schemeClr val="tx1"/>
                </a:solidFill>
                <a:latin typeface="Calibri" panose="020F0502020204030204" pitchFamily="34" charset="0"/>
              </a:defRPr>
            </a:lvl3pPr>
            <a:lvl4pPr marL="1600200" indent="-228600" defTabSz="911225">
              <a:defRPr>
                <a:solidFill>
                  <a:schemeClr val="tx1"/>
                </a:solidFill>
                <a:latin typeface="Calibri" panose="020F0502020204030204" pitchFamily="34" charset="0"/>
              </a:defRPr>
            </a:lvl4pPr>
            <a:lvl5pPr marL="2057400" indent="-228600" defTabSz="911225">
              <a:defRPr>
                <a:solidFill>
                  <a:schemeClr val="tx1"/>
                </a:solidFill>
                <a:latin typeface="Calibri" panose="020F0502020204030204" pitchFamily="34" charset="0"/>
              </a:defRPr>
            </a:lvl5pPr>
            <a:lvl6pPr marL="2514600" indent="-228600" defTabSz="911225" eaLnBrk="0" fontAlgn="base" hangingPunct="0">
              <a:spcBef>
                <a:spcPct val="0"/>
              </a:spcBef>
              <a:spcAft>
                <a:spcPct val="0"/>
              </a:spcAft>
              <a:defRPr>
                <a:solidFill>
                  <a:schemeClr val="tx1"/>
                </a:solidFill>
                <a:latin typeface="Calibri" panose="020F0502020204030204" pitchFamily="34" charset="0"/>
              </a:defRPr>
            </a:lvl6pPr>
            <a:lvl7pPr marL="2971800" indent="-228600" defTabSz="911225" eaLnBrk="0" fontAlgn="base" hangingPunct="0">
              <a:spcBef>
                <a:spcPct val="0"/>
              </a:spcBef>
              <a:spcAft>
                <a:spcPct val="0"/>
              </a:spcAft>
              <a:defRPr>
                <a:solidFill>
                  <a:schemeClr val="tx1"/>
                </a:solidFill>
                <a:latin typeface="Calibri" panose="020F0502020204030204" pitchFamily="34" charset="0"/>
              </a:defRPr>
            </a:lvl7pPr>
            <a:lvl8pPr marL="3429000" indent="-228600" defTabSz="911225" eaLnBrk="0" fontAlgn="base" hangingPunct="0">
              <a:spcBef>
                <a:spcPct val="0"/>
              </a:spcBef>
              <a:spcAft>
                <a:spcPct val="0"/>
              </a:spcAft>
              <a:defRPr>
                <a:solidFill>
                  <a:schemeClr val="tx1"/>
                </a:solidFill>
                <a:latin typeface="Calibri" panose="020F0502020204030204" pitchFamily="34" charset="0"/>
              </a:defRPr>
            </a:lvl8pPr>
            <a:lvl9pPr marL="3886200" indent="-228600" defTabSz="911225" eaLnBrk="0" fontAlgn="base" hangingPunct="0">
              <a:spcBef>
                <a:spcPct val="0"/>
              </a:spcBef>
              <a:spcAft>
                <a:spcPct val="0"/>
              </a:spcAft>
              <a:defRPr>
                <a:solidFill>
                  <a:schemeClr val="tx1"/>
                </a:solidFill>
                <a:latin typeface="Calibri" panose="020F0502020204030204" pitchFamily="34" charset="0"/>
              </a:defRPr>
            </a:lvl9pPr>
          </a:lstStyle>
          <a:p>
            <a:pPr algn="ctr" eaLnBrk="1" fontAlgn="auto" hangingPunct="1">
              <a:lnSpc>
                <a:spcPct val="90000"/>
              </a:lnSpc>
              <a:spcBef>
                <a:spcPts val="1000"/>
              </a:spcBef>
              <a:spcAft>
                <a:spcPts val="0"/>
              </a:spcAft>
              <a:defRPr/>
            </a:pPr>
            <a:r>
              <a:rPr lang="en-US" altLang="en-US" sz="2000" b="1" dirty="0" err="1">
                <a:solidFill>
                  <a:schemeClr val="accent6">
                    <a:lumMod val="75000"/>
                  </a:schemeClr>
                </a:solidFill>
                <a:latin typeface="+mj-lt"/>
                <a:ea typeface="+mn-ea"/>
              </a:rPr>
              <a:t>Dr</a:t>
            </a:r>
            <a:r>
              <a:rPr lang="en-US" altLang="en-US" sz="2000" b="1" dirty="0">
                <a:solidFill>
                  <a:schemeClr val="accent6">
                    <a:lumMod val="75000"/>
                  </a:schemeClr>
                </a:solidFill>
                <a:latin typeface="+mj-lt"/>
                <a:ea typeface="+mn-ea"/>
              </a:rPr>
              <a:t> Bassey Bassey Okposen</a:t>
            </a:r>
          </a:p>
        </p:txBody>
      </p:sp>
      <p:sp>
        <p:nvSpPr>
          <p:cNvPr id="83976" name="TextBox 3">
            <a:extLst>
              <a:ext uri="{FF2B5EF4-FFF2-40B4-BE49-F238E27FC236}">
                <a16:creationId xmlns:a16="http://schemas.microsoft.com/office/drawing/2014/main" id="{75E8FDD6-C5A6-4ED7-8E1A-23C2924DE775}"/>
              </a:ext>
            </a:extLst>
          </p:cNvPr>
          <p:cNvSpPr txBox="1">
            <a:spLocks noChangeArrowheads="1"/>
          </p:cNvSpPr>
          <p:nvPr/>
        </p:nvSpPr>
        <p:spPr bwMode="auto">
          <a:xfrm>
            <a:off x="127061" y="3684875"/>
            <a:ext cx="11934825" cy="15327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40" tIns="45720" rIns="91440" bIns="45720" anchor="t">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lnSpc>
                <a:spcPct val="90000"/>
              </a:lnSpc>
            </a:pPr>
            <a:r>
              <a:rPr lang="fr-FR" altLang="en-US" sz="2800" b="1" dirty="0">
                <a:solidFill>
                  <a:srgbClr val="FFFFFF"/>
                </a:solidFill>
                <a:latin typeface="Arial"/>
                <a:ea typeface="MS PGothic"/>
                <a:cs typeface="Arial"/>
              </a:rPr>
              <a:t>Formation complète sur la promotion de la demande de </a:t>
            </a:r>
            <a:endParaRPr lang="en-US" altLang="en-US" sz="1800" b="1" dirty="0">
              <a:solidFill>
                <a:srgbClr val="FFFFFF"/>
              </a:solidFill>
              <a:latin typeface="Arial"/>
              <a:ea typeface="MS PGothic"/>
              <a:cs typeface="Arial"/>
            </a:endParaRPr>
          </a:p>
          <a:p>
            <a:pPr algn="ctr">
              <a:lnSpc>
                <a:spcPct val="90000"/>
              </a:lnSpc>
            </a:pPr>
            <a:r>
              <a:rPr lang="fr-FR" altLang="en-US" sz="2800" b="1" dirty="0">
                <a:solidFill>
                  <a:srgbClr val="FFFFFF"/>
                </a:solidFill>
                <a:latin typeface="Arial"/>
                <a:ea typeface="MS PGothic"/>
                <a:cs typeface="Arial"/>
              </a:rPr>
              <a:t>vaccins pour maintenir et r</a:t>
            </a:r>
            <a:r>
              <a:rPr lang="fr-FR" sz="2800" b="1" dirty="0">
                <a:solidFill>
                  <a:schemeClr val="bg1"/>
                </a:solidFill>
                <a:latin typeface="Arial"/>
                <a:ea typeface="MS PGothic"/>
                <a:cs typeface="Arial"/>
              </a:rPr>
              <a:t>é</a:t>
            </a:r>
            <a:r>
              <a:rPr lang="fr-FR" altLang="en-US" sz="2800" b="1" dirty="0">
                <a:solidFill>
                  <a:srgbClr val="FFFFFF"/>
                </a:solidFill>
                <a:latin typeface="Arial"/>
                <a:ea typeface="MS PGothic"/>
                <a:cs typeface="Arial"/>
              </a:rPr>
              <a:t>tablir l'immunisation de routine</a:t>
            </a:r>
            <a:endParaRPr lang="en-US" altLang="en-US" sz="1800" b="1">
              <a:solidFill>
                <a:srgbClr val="FFFFFF"/>
              </a:solidFill>
              <a:latin typeface="Arial"/>
              <a:ea typeface="MS PGothic"/>
              <a:cs typeface="Arial"/>
            </a:endParaRPr>
          </a:p>
          <a:p>
            <a:pPr algn="ctr" eaLnBrk="1" hangingPunct="1">
              <a:lnSpc>
                <a:spcPct val="90000"/>
              </a:lnSpc>
            </a:pPr>
            <a:r>
              <a:rPr lang="en-US" altLang="en-US" b="1" dirty="0">
                <a:solidFill>
                  <a:schemeClr val="accent6">
                    <a:lumMod val="20000"/>
                    <a:lumOff val="80000"/>
                  </a:schemeClr>
                </a:solidFill>
                <a:latin typeface="Arial"/>
                <a:ea typeface="MS PGothic"/>
                <a:cs typeface="Arial"/>
              </a:rPr>
              <a:t>Mardi 28 Juin 2022 </a:t>
            </a:r>
            <a:endParaRPr lang="en-US" altLang="en-US" b="1" dirty="0">
              <a:solidFill>
                <a:schemeClr val="accent6">
                  <a:lumMod val="20000"/>
                  <a:lumOff val="80000"/>
                </a:schemeClr>
              </a:solidFill>
              <a:cs typeface="Arial"/>
            </a:endParaRPr>
          </a:p>
          <a:p>
            <a:pPr algn="ctr" eaLnBrk="1" hangingPunct="1">
              <a:lnSpc>
                <a:spcPct val="90000"/>
              </a:lnSpc>
            </a:pPr>
            <a:endParaRPr lang="en-US" altLang="en-US" b="1" dirty="0">
              <a:solidFill>
                <a:schemeClr val="accent6">
                  <a:lumMod val="20000"/>
                  <a:lumOff val="80000"/>
                </a:schemeClr>
              </a:solidFill>
            </a:endParaRPr>
          </a:p>
        </p:txBody>
      </p:sp>
      <p:sp>
        <p:nvSpPr>
          <p:cNvPr id="83977" name="Slide Number Placeholder 1">
            <a:extLst>
              <a:ext uri="{FF2B5EF4-FFF2-40B4-BE49-F238E27FC236}">
                <a16:creationId xmlns:a16="http://schemas.microsoft.com/office/drawing/2014/main" id="{535955D5-1D88-4A3B-A5B8-DADA87B3D10C}"/>
              </a:ext>
            </a:extLst>
          </p:cNvPr>
          <p:cNvSpPr txBox="1">
            <a:spLocks noChangeArrowheads="1"/>
          </p:cNvSpPr>
          <p:nvPr/>
        </p:nvSpPr>
        <p:spPr bwMode="auto">
          <a:xfrm>
            <a:off x="9448800" y="6440488"/>
            <a:ext cx="2743200" cy="365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eaLnBrk="1" hangingPunct="1"/>
            <a:fld id="{F4DD8E53-5BFB-4353-A0CB-8C2D79B331AB}" type="slidenum">
              <a:rPr lang="en-US" altLang="en-US" sz="2000" b="1">
                <a:solidFill>
                  <a:srgbClr val="FFFFFF"/>
                </a:solidFill>
                <a:latin typeface="Calibri" panose="020F0502020204030204" pitchFamily="34" charset="0"/>
              </a:rPr>
              <a:pPr algn="r" eaLnBrk="1" hangingPunct="1"/>
              <a:t>1</a:t>
            </a:fld>
            <a:endParaRPr lang="en-US" altLang="en-US" sz="2000" b="1">
              <a:solidFill>
                <a:srgbClr val="FFFFFF"/>
              </a:solidFill>
              <a:latin typeface="Calibri" panose="020F050202020403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p:custDataLst>
              <p:tags r:id="rId2"/>
            </p:custDataLst>
          </p:nvPr>
        </p:nvGraphicFramePr>
        <p:xfrm>
          <a:off x="1283" y="1489"/>
          <a:ext cx="1283" cy="1489"/>
        </p:xfrm>
        <a:graphic>
          <a:graphicData uri="http://schemas.openxmlformats.org/presentationml/2006/ole">
            <mc:AlternateContent xmlns:mc="http://schemas.openxmlformats.org/markup-compatibility/2006">
              <mc:Choice xmlns:v="urn:schemas-microsoft-com:vml" Requires="v">
                <p:oleObj spid="_x0000_s74242" name="think-cell Slide" r:id="rId7" imgW="395" imgH="394" progId="TCLayout.ActiveDocument.1">
                  <p:embed/>
                </p:oleObj>
              </mc:Choice>
              <mc:Fallback>
                <p:oleObj name="think-cell Slide" r:id="rId7" imgW="395" imgH="394" progId="TCLayout.ActiveDocument.1">
                  <p:embed/>
                  <p:pic>
                    <p:nvPicPr>
                      <p:cNvPr id="0" name=""/>
                      <p:cNvPicPr/>
                      <p:nvPr/>
                    </p:nvPicPr>
                    <p:blipFill>
                      <a:blip r:embed="rId8"/>
                      <a:stretch>
                        <a:fillRect/>
                      </a:stretch>
                    </p:blipFill>
                    <p:spPr>
                      <a:xfrm>
                        <a:off x="1283" y="1489"/>
                        <a:ext cx="1283" cy="1489"/>
                      </a:xfrm>
                      <a:prstGeom prst="rect">
                        <a:avLst/>
                      </a:prstGeom>
                    </p:spPr>
                  </p:pic>
                </p:oleObj>
              </mc:Fallback>
            </mc:AlternateContent>
          </a:graphicData>
        </a:graphic>
      </p:graphicFrame>
      <p:sp>
        <p:nvSpPr>
          <p:cNvPr id="3" name="Rectangle 2" hidden="1"/>
          <p:cNvSpPr/>
          <p:nvPr>
            <p:custDataLst>
              <p:tags r:id="rId3"/>
            </p:custDataLst>
          </p:nvPr>
        </p:nvSpPr>
        <p:spPr>
          <a:xfrm>
            <a:off x="0" y="0"/>
            <a:ext cx="128283" cy="1488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defTabSz="810111" eaLnBrk="1" fontAlgn="auto" hangingPunct="1">
              <a:spcBef>
                <a:spcPts val="0"/>
              </a:spcBef>
              <a:spcAft>
                <a:spcPts val="0"/>
              </a:spcAft>
              <a:defRPr/>
            </a:pPr>
            <a:endParaRPr lang="en-US" sz="1200" dirty="0">
              <a:solidFill>
                <a:prstClr val="white"/>
              </a:solidFill>
              <a:latin typeface="Calibri"/>
              <a:sym typeface="+mn-lt"/>
            </a:endParaRPr>
          </a:p>
        </p:txBody>
      </p:sp>
      <p:sp>
        <p:nvSpPr>
          <p:cNvPr id="17" name="Rectangle 16">
            <a:extLst>
              <a:ext uri="{FF2B5EF4-FFF2-40B4-BE49-F238E27FC236}">
                <a16:creationId xmlns:a16="http://schemas.microsoft.com/office/drawing/2014/main" id="{69CD6C6D-F6C2-4279-8765-8801DFB931AA}"/>
              </a:ext>
            </a:extLst>
          </p:cNvPr>
          <p:cNvSpPr/>
          <p:nvPr/>
        </p:nvSpPr>
        <p:spPr>
          <a:xfrm>
            <a:off x="695037" y="954086"/>
            <a:ext cx="9790545" cy="5398054"/>
          </a:xfrm>
          <a:prstGeom prst="rect">
            <a:avLst/>
          </a:prstGeom>
          <a:solidFill>
            <a:schemeClr val="bg1"/>
          </a:solidFill>
          <a:ln>
            <a:noFill/>
          </a:ln>
          <a:effectLst>
            <a:outerShdw blurRad="50800" dist="38100" dir="2700000" algn="tl" rotWithShape="0">
              <a:prstClr val="black">
                <a:alpha val="40000"/>
              </a:prstClr>
            </a:outerShdw>
          </a:effectLst>
        </p:spPr>
        <p:txBody>
          <a:bodyPr wrap="square" lIns="77751" tIns="38876" rIns="77751" bIns="38876" anchor="t">
            <a:noAutofit/>
          </a:bodyPr>
          <a:lstStyle/>
          <a:p>
            <a:pPr defTabSz="810111" eaLnBrk="1" fontAlgn="auto" hangingPunct="1">
              <a:spcBef>
                <a:spcPts val="0"/>
              </a:spcBef>
              <a:spcAft>
                <a:spcPts val="266"/>
              </a:spcAft>
              <a:defRPr/>
            </a:pPr>
            <a:endParaRPr lang="en-GB" sz="1600" b="1" dirty="0">
              <a:solidFill>
                <a:srgbClr val="000000"/>
              </a:solidFill>
              <a:latin typeface="Calibri"/>
              <a:ea typeface="+mn-ea"/>
            </a:endParaRPr>
          </a:p>
        </p:txBody>
      </p:sp>
      <p:sp>
        <p:nvSpPr>
          <p:cNvPr id="91" name="Rectangle 90"/>
          <p:cNvSpPr/>
          <p:nvPr/>
        </p:nvSpPr>
        <p:spPr>
          <a:xfrm>
            <a:off x="0" y="6716936"/>
            <a:ext cx="12192000" cy="141064"/>
          </a:xfrm>
          <a:prstGeom prst="rect">
            <a:avLst/>
          </a:prstGeom>
          <a:solidFill>
            <a:srgbClr val="385723"/>
          </a:solidFill>
          <a:ln>
            <a:solidFill>
              <a:srgbClr val="385723"/>
            </a:solidFill>
          </a:ln>
        </p:spPr>
        <p:style>
          <a:lnRef idx="2">
            <a:schemeClr val="accent1">
              <a:shade val="50000"/>
            </a:schemeClr>
          </a:lnRef>
          <a:fillRef idx="1">
            <a:schemeClr val="accent1"/>
          </a:fillRef>
          <a:effectRef idx="0">
            <a:schemeClr val="accent1"/>
          </a:effectRef>
          <a:fontRef idx="minor">
            <a:schemeClr val="lt1"/>
          </a:fontRef>
        </p:style>
        <p:txBody>
          <a:bodyPr lIns="81011" tIns="40506" rIns="81011" bIns="40506" rtlCol="0" anchor="ctr"/>
          <a:lstStyle/>
          <a:p>
            <a:pPr algn="ctr" defTabSz="810111" eaLnBrk="1" fontAlgn="auto" hangingPunct="1">
              <a:spcBef>
                <a:spcPts val="0"/>
              </a:spcBef>
              <a:spcAft>
                <a:spcPts val="0"/>
              </a:spcAft>
              <a:defRPr/>
            </a:pPr>
            <a:endParaRPr lang="en-US" sz="1600" dirty="0">
              <a:solidFill>
                <a:prstClr val="white"/>
              </a:solidFill>
              <a:latin typeface="Calibri"/>
            </a:endParaRPr>
          </a:p>
        </p:txBody>
      </p:sp>
      <p:sp>
        <p:nvSpPr>
          <p:cNvPr id="92" name="object 31">
            <a:extLst>
              <a:ext uri="{FF2B5EF4-FFF2-40B4-BE49-F238E27FC236}">
                <a16:creationId xmlns:a16="http://schemas.microsoft.com/office/drawing/2014/main" id="{0370A213-BFEF-4636-AE57-FB6C5A59D2BA}"/>
              </a:ext>
            </a:extLst>
          </p:cNvPr>
          <p:cNvSpPr txBox="1"/>
          <p:nvPr/>
        </p:nvSpPr>
        <p:spPr>
          <a:xfrm>
            <a:off x="3" y="6716939"/>
            <a:ext cx="6029194" cy="248495"/>
          </a:xfrm>
          <a:prstGeom prst="rect">
            <a:avLst/>
          </a:prstGeom>
        </p:spPr>
        <p:txBody>
          <a:bodyPr vert="horz" wrap="square" lIns="0" tIns="2252" rIns="0" bIns="0" rtlCol="0">
            <a:spAutoFit/>
          </a:bodyPr>
          <a:lstStyle/>
          <a:p>
            <a:pPr marL="11254" defTabSz="810111" eaLnBrk="1" fontAlgn="auto" hangingPunct="1">
              <a:spcBef>
                <a:spcPts val="18"/>
              </a:spcBef>
              <a:spcAft>
                <a:spcPts val="0"/>
              </a:spcAft>
              <a:defRPr/>
            </a:pPr>
            <a:r>
              <a:rPr sz="800" spc="4" dirty="0">
                <a:solidFill>
                  <a:prstClr val="white"/>
                </a:solidFill>
                <a:latin typeface="Arial"/>
                <a:ea typeface="+mn-ea"/>
                <a:cs typeface="Arial"/>
              </a:rPr>
              <a:t>Source: </a:t>
            </a:r>
            <a:r>
              <a:rPr lang="en-US" sz="800" spc="4" dirty="0">
                <a:solidFill>
                  <a:prstClr val="white"/>
                </a:solidFill>
                <a:latin typeface="Arial"/>
                <a:ea typeface="+mn-ea"/>
                <a:cs typeface="Arial"/>
              </a:rPr>
              <a:t>MICS/NICS 2021, 2020 Population Projections (U1) and CHAI Analysis; *2021 MICS/NICS data looks at 2020 Birth Cohort (0-11 months)</a:t>
            </a:r>
            <a:endParaRPr sz="800" dirty="0">
              <a:solidFill>
                <a:prstClr val="white"/>
              </a:solidFill>
              <a:latin typeface="Arial"/>
              <a:ea typeface="+mn-ea"/>
              <a:cs typeface="Arial"/>
            </a:endParaRPr>
          </a:p>
        </p:txBody>
      </p:sp>
      <p:cxnSp>
        <p:nvCxnSpPr>
          <p:cNvPr id="102" name="Straight Connector 101"/>
          <p:cNvCxnSpPr/>
          <p:nvPr/>
        </p:nvCxnSpPr>
        <p:spPr>
          <a:xfrm>
            <a:off x="977901" y="1153297"/>
            <a:ext cx="9375438" cy="0"/>
          </a:xfrm>
          <a:prstGeom prst="line">
            <a:avLst/>
          </a:prstGeom>
          <a:ln>
            <a:solidFill>
              <a:schemeClr val="tx1"/>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34" name="TextBox 133">
            <a:extLst>
              <a:ext uri="{FF2B5EF4-FFF2-40B4-BE49-F238E27FC236}">
                <a16:creationId xmlns:a16="http://schemas.microsoft.com/office/drawing/2014/main" id="{E1F9A881-34A0-42AA-81A3-FF9AB292E4AB}"/>
              </a:ext>
            </a:extLst>
          </p:cNvPr>
          <p:cNvSpPr txBox="1"/>
          <p:nvPr/>
        </p:nvSpPr>
        <p:spPr>
          <a:xfrm>
            <a:off x="1295400" y="0"/>
            <a:ext cx="9398000" cy="955675"/>
          </a:xfrm>
          <a:prstGeom prst="rect">
            <a:avLst/>
          </a:prstGeom>
          <a:noFill/>
        </p:spPr>
        <p:txBody>
          <a:bodyPr wrap="square" lIns="77751" tIns="38876" rIns="77751" bIns="38876" rtlCol="0">
            <a:spAutoFit/>
          </a:bodyPr>
          <a:lstStyle/>
          <a:p>
            <a:pPr defTabSz="810111" eaLnBrk="1" fontAlgn="auto" hangingPunct="1">
              <a:spcBef>
                <a:spcPts val="0"/>
              </a:spcBef>
              <a:spcAft>
                <a:spcPts val="0"/>
              </a:spcAft>
              <a:defRPr/>
            </a:pPr>
            <a:r>
              <a:rPr lang="fr-FR" sz="1900" b="1" dirty="0">
                <a:solidFill>
                  <a:schemeClr val="accent6">
                    <a:lumMod val="50000"/>
                  </a:schemeClr>
                </a:solidFill>
                <a:latin typeface="+mn-lt"/>
                <a:ea typeface="+mn-ea"/>
                <a:cs typeface="Arial" panose="020B0604020202020204" pitchFamily="34" charset="0"/>
              </a:rPr>
              <a:t>Tendance de la couverture vaccinale de routine (Penta 3) au Nigeria, 2011 - 2021 : </a:t>
            </a:r>
          </a:p>
          <a:p>
            <a:pPr defTabSz="810111" eaLnBrk="1" fontAlgn="auto" hangingPunct="1">
              <a:spcBef>
                <a:spcPts val="0"/>
              </a:spcBef>
              <a:spcAft>
                <a:spcPts val="0"/>
              </a:spcAft>
              <a:defRPr/>
            </a:pPr>
            <a:r>
              <a:rPr lang="fr-FR" sz="1900" b="1" dirty="0">
                <a:solidFill>
                  <a:schemeClr val="accent6">
                    <a:lumMod val="50000"/>
                  </a:schemeClr>
                </a:solidFill>
                <a:latin typeface="+mn-lt"/>
                <a:ea typeface="+mn-ea"/>
                <a:cs typeface="Arial" panose="020B0604020202020204" pitchFamily="34" charset="0"/>
              </a:rPr>
              <a:t>Il y a eu une amélioration progressive de la performance de la vaccination de routine depuis après 2016, mais une légère baisse en 2021 en raison de la pandémie de COVID-19.</a:t>
            </a:r>
          </a:p>
        </p:txBody>
      </p:sp>
      <p:pic>
        <p:nvPicPr>
          <p:cNvPr id="4" name="Picture 3"/>
          <p:cNvPicPr>
            <a:picLocks noChangeAspect="1"/>
          </p:cNvPicPr>
          <p:nvPr/>
        </p:nvPicPr>
        <p:blipFill>
          <a:blip r:embed="rId9"/>
          <a:stretch>
            <a:fillRect/>
          </a:stretch>
        </p:blipFill>
        <p:spPr>
          <a:xfrm>
            <a:off x="1231516" y="1232572"/>
            <a:ext cx="8966457" cy="4801149"/>
          </a:xfrm>
          <a:prstGeom prst="rect">
            <a:avLst/>
          </a:prstGeom>
        </p:spPr>
      </p:pic>
      <p:cxnSp>
        <p:nvCxnSpPr>
          <p:cNvPr id="76" name="Straight Connector 75">
            <a:extLst>
              <a:ext uri="{FF2B5EF4-FFF2-40B4-BE49-F238E27FC236}">
                <a16:creationId xmlns:a16="http://schemas.microsoft.com/office/drawing/2014/main" id="{85640C37-6D81-4EE2-85BC-6E55DDCDC001}"/>
              </a:ext>
            </a:extLst>
          </p:cNvPr>
          <p:cNvCxnSpPr/>
          <p:nvPr>
            <p:custDataLst>
              <p:tags r:id="rId4"/>
            </p:custDataLst>
          </p:nvPr>
        </p:nvCxnSpPr>
        <p:spPr bwMode="auto">
          <a:xfrm>
            <a:off x="2006871" y="2188319"/>
            <a:ext cx="7690556" cy="0"/>
          </a:xfrm>
          <a:prstGeom prst="line">
            <a:avLst/>
          </a:prstGeom>
          <a:ln w="9525" cap="flat" cmpd="sng" algn="ctr">
            <a:solidFill>
              <a:schemeClr val="tx1"/>
            </a:solidFill>
            <a:prstDash val="lgDash"/>
            <a:round/>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2" name="TextBox 1"/>
          <p:cNvSpPr txBox="1"/>
          <p:nvPr/>
        </p:nvSpPr>
        <p:spPr>
          <a:xfrm>
            <a:off x="10820400" y="2870200"/>
            <a:ext cx="1112329" cy="307777"/>
          </a:xfrm>
          <a:prstGeom prst="rect">
            <a:avLst/>
          </a:prstGeom>
          <a:noFill/>
        </p:spPr>
        <p:txBody>
          <a:bodyPr wrap="none" rtlCol="0">
            <a:spAutoFit/>
          </a:bodyPr>
          <a:lstStyle/>
          <a:p>
            <a:r>
              <a:rPr lang="en-US" sz="1400" dirty="0"/>
              <a:t>MICS/NICS</a:t>
            </a:r>
          </a:p>
        </p:txBody>
      </p:sp>
      <p:sp>
        <p:nvSpPr>
          <p:cNvPr id="12" name="TextBox 11"/>
          <p:cNvSpPr txBox="1"/>
          <p:nvPr/>
        </p:nvSpPr>
        <p:spPr>
          <a:xfrm>
            <a:off x="10845800" y="3276600"/>
            <a:ext cx="693381" cy="307777"/>
          </a:xfrm>
          <a:prstGeom prst="rect">
            <a:avLst/>
          </a:prstGeom>
          <a:noFill/>
        </p:spPr>
        <p:txBody>
          <a:bodyPr wrap="none" rtlCol="0">
            <a:spAutoFit/>
          </a:bodyPr>
          <a:lstStyle/>
          <a:p>
            <a:r>
              <a:rPr lang="en-US" sz="1400" dirty="0"/>
              <a:t>NDHS</a:t>
            </a:r>
          </a:p>
        </p:txBody>
      </p:sp>
      <p:sp>
        <p:nvSpPr>
          <p:cNvPr id="13" name="TextBox 12"/>
          <p:cNvSpPr txBox="1"/>
          <p:nvPr/>
        </p:nvSpPr>
        <p:spPr>
          <a:xfrm>
            <a:off x="10858500" y="3822700"/>
            <a:ext cx="806556" cy="307777"/>
          </a:xfrm>
          <a:prstGeom prst="rect">
            <a:avLst/>
          </a:prstGeom>
          <a:noFill/>
        </p:spPr>
        <p:txBody>
          <a:bodyPr wrap="none" rtlCol="0">
            <a:spAutoFit/>
          </a:bodyPr>
          <a:lstStyle/>
          <a:p>
            <a:r>
              <a:rPr lang="en-US" sz="1400" dirty="0"/>
              <a:t>SMART</a:t>
            </a:r>
          </a:p>
        </p:txBody>
      </p:sp>
      <p:sp>
        <p:nvSpPr>
          <p:cNvPr id="5" name="Rectangle 4"/>
          <p:cNvSpPr/>
          <p:nvPr/>
        </p:nvSpPr>
        <p:spPr>
          <a:xfrm>
            <a:off x="10566400" y="2959100"/>
            <a:ext cx="228600" cy="190500"/>
          </a:xfrm>
          <a:prstGeom prst="rect">
            <a:avLst/>
          </a:prstGeom>
          <a:solidFill>
            <a:schemeClr val="accent6">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10579100" y="3365500"/>
            <a:ext cx="228600" cy="190500"/>
          </a:xfrm>
          <a:prstGeom prst="rect">
            <a:avLst/>
          </a:prstGeom>
          <a:solidFill>
            <a:schemeClr val="accent4">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10591800" y="3873500"/>
            <a:ext cx="228600" cy="215900"/>
          </a:xfrm>
          <a:prstGeom prst="rect">
            <a:avLst/>
          </a:prstGeom>
          <a:solidFill>
            <a:schemeClr val="bg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780525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Object 15" hidden="1"/>
          <p:cNvGraphicFramePr>
            <a:graphicFrameLocks noChangeAspect="1"/>
          </p:cNvGraphicFramePr>
          <p:nvPr>
            <p:custDataLst>
              <p:tags r:id="rId2"/>
            </p:custDataLst>
            <p:extLst>
              <p:ext uri="{D42A27DB-BD31-4B8C-83A1-F6EECF244321}">
                <p14:modId xmlns:p14="http://schemas.microsoft.com/office/powerpoint/2010/main" val="1625991990"/>
              </p:ext>
            </p:extLst>
          </p:nvPr>
        </p:nvGraphicFramePr>
        <p:xfrm>
          <a:off x="1017328" y="1594"/>
          <a:ext cx="1323" cy="1587"/>
        </p:xfrm>
        <a:graphic>
          <a:graphicData uri="http://schemas.openxmlformats.org/presentationml/2006/ole">
            <mc:AlternateContent xmlns:mc="http://schemas.openxmlformats.org/markup-compatibility/2006">
              <mc:Choice xmlns:v="urn:schemas-microsoft-com:vml" Requires="v">
                <p:oleObj spid="_x0000_s75266" name="think-cell Slide" r:id="rId49" imgW="270" imgH="270" progId="TCLayout.ActiveDocument.1">
                  <p:embed/>
                </p:oleObj>
              </mc:Choice>
              <mc:Fallback>
                <p:oleObj name="think-cell Slide" r:id="rId49" imgW="270" imgH="270" progId="TCLayout.ActiveDocument.1">
                  <p:embed/>
                  <p:pic>
                    <p:nvPicPr>
                      <p:cNvPr id="0" name=""/>
                      <p:cNvPicPr/>
                      <p:nvPr/>
                    </p:nvPicPr>
                    <p:blipFill>
                      <a:blip r:embed="rId50"/>
                      <a:stretch>
                        <a:fillRect/>
                      </a:stretch>
                    </p:blipFill>
                    <p:spPr>
                      <a:xfrm>
                        <a:off x="1017328" y="1594"/>
                        <a:ext cx="1323" cy="1587"/>
                      </a:xfrm>
                      <a:prstGeom prst="rect">
                        <a:avLst/>
                      </a:prstGeom>
                    </p:spPr>
                  </p:pic>
                </p:oleObj>
              </mc:Fallback>
            </mc:AlternateContent>
          </a:graphicData>
        </a:graphic>
      </p:graphicFrame>
      <p:sp>
        <p:nvSpPr>
          <p:cNvPr id="7" name="Rectangle 6" hidden="1"/>
          <p:cNvSpPr/>
          <p:nvPr>
            <p:custDataLst>
              <p:tags r:id="rId3"/>
            </p:custDataLst>
          </p:nvPr>
        </p:nvSpPr>
        <p:spPr bwMode="auto">
          <a:xfrm>
            <a:off x="1016001" y="0"/>
            <a:ext cx="132292" cy="158750"/>
          </a:xfrm>
          <a:prstGeom prst="rect">
            <a:avLst/>
          </a:prstGeom>
          <a:solidFill>
            <a:schemeClr val="accent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defTabSz="810111" eaLnBrk="1" fontAlgn="auto" hangingPunct="1">
              <a:lnSpc>
                <a:spcPct val="90000"/>
              </a:lnSpc>
              <a:defRPr/>
            </a:pPr>
            <a:endParaRPr lang="en-US" sz="1500" b="1" dirty="0">
              <a:solidFill>
                <a:prstClr val="black"/>
              </a:solidFill>
              <a:latin typeface="Arial" panose="020B0604020202020204" pitchFamily="34" charset="0"/>
              <a:cs typeface="Arial" panose="020B0604020202020204" pitchFamily="34" charset="0"/>
              <a:sym typeface="Arial" panose="020B0604020202020204" pitchFamily="34" charset="0"/>
            </a:endParaRPr>
          </a:p>
        </p:txBody>
      </p:sp>
      <p:sp>
        <p:nvSpPr>
          <p:cNvPr id="100" name="Rectangle 99">
            <a:extLst>
              <a:ext uri="{FF2B5EF4-FFF2-40B4-BE49-F238E27FC236}">
                <a16:creationId xmlns:a16="http://schemas.microsoft.com/office/drawing/2014/main" id="{E25D42AF-B4AD-4257-9C30-4123F6CEDB8A}"/>
              </a:ext>
            </a:extLst>
          </p:cNvPr>
          <p:cNvSpPr>
            <a:spLocks/>
          </p:cNvSpPr>
          <p:nvPr/>
        </p:nvSpPr>
        <p:spPr bwMode="gray">
          <a:xfrm>
            <a:off x="5" y="1199445"/>
            <a:ext cx="12233612" cy="448981"/>
          </a:xfrm>
          <a:prstGeom prst="rect">
            <a:avLst/>
          </a:prstGeom>
          <a:gradFill flip="none" rotWithShape="1">
            <a:gsLst>
              <a:gs pos="0">
                <a:schemeClr val="bg1">
                  <a:lumMod val="95000"/>
                  <a:alpha val="80000"/>
                </a:schemeClr>
              </a:gs>
              <a:gs pos="100000">
                <a:schemeClr val="bg1">
                  <a:lumMod val="95000"/>
                  <a:alpha val="0"/>
                </a:schemeClr>
              </a:gs>
            </a:gsLst>
            <a:lin ang="54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lIns="81011" tIns="40506" rIns="81011" bIns="40506" rtlCol="0" anchor="ctr">
            <a:noAutofit/>
          </a:bodyPr>
          <a:lstStyle/>
          <a:p>
            <a:pPr algn="ctr" defTabSz="607586" eaLnBrk="1" fontAlgn="auto" hangingPunct="1">
              <a:spcBef>
                <a:spcPts val="0"/>
              </a:spcBef>
              <a:spcAft>
                <a:spcPts val="0"/>
              </a:spcAft>
              <a:defRPr/>
            </a:pPr>
            <a:endParaRPr lang="en-GB" sz="1300" dirty="0">
              <a:solidFill>
                <a:srgbClr val="000000"/>
              </a:solidFill>
              <a:latin typeface="Arial" panose="020B0604020202020204" pitchFamily="34" charset="0"/>
              <a:cs typeface="Arial" panose="020B0604020202020204" pitchFamily="34" charset="0"/>
            </a:endParaRPr>
          </a:p>
        </p:txBody>
      </p:sp>
      <p:sp>
        <p:nvSpPr>
          <p:cNvPr id="99" name="Title 1">
            <a:extLst>
              <a:ext uri="{FF2B5EF4-FFF2-40B4-BE49-F238E27FC236}">
                <a16:creationId xmlns:a16="http://schemas.microsoft.com/office/drawing/2014/main" id="{143DE135-7DC2-45E9-81B1-34AEB5BDB3B4}"/>
              </a:ext>
            </a:extLst>
          </p:cNvPr>
          <p:cNvSpPr txBox="1">
            <a:spLocks/>
          </p:cNvSpPr>
          <p:nvPr/>
        </p:nvSpPr>
        <p:spPr>
          <a:xfrm>
            <a:off x="2540000" y="76200"/>
            <a:ext cx="8636000" cy="586922"/>
          </a:xfrm>
          <a:prstGeom prst="rect">
            <a:avLst/>
          </a:prstGeom>
        </p:spPr>
        <p:txBody>
          <a:bodyPr lIns="81011" tIns="40506" rIns="81011" bIns="40506">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810111" fontAlgn="auto">
              <a:spcAft>
                <a:spcPts val="0"/>
              </a:spcAft>
              <a:defRPr/>
            </a:pPr>
            <a:endParaRPr lang="x-none" sz="1800" b="1" dirty="0">
              <a:solidFill>
                <a:prstClr val="black"/>
              </a:solidFill>
              <a:latin typeface="Arial" panose="020B0604020202020204" pitchFamily="34" charset="0"/>
              <a:cs typeface="Arial" panose="020B0604020202020204" pitchFamily="34" charset="0"/>
            </a:endParaRPr>
          </a:p>
        </p:txBody>
      </p:sp>
      <p:cxnSp>
        <p:nvCxnSpPr>
          <p:cNvPr id="116" name="Straight Connector 115">
            <a:extLst>
              <a:ext uri="{FF2B5EF4-FFF2-40B4-BE49-F238E27FC236}">
                <a16:creationId xmlns:a16="http://schemas.microsoft.com/office/drawing/2014/main" id="{FC9F4D9D-019C-4E06-ACFA-CFA45CAC3F6D}"/>
              </a:ext>
            </a:extLst>
          </p:cNvPr>
          <p:cNvCxnSpPr>
            <a:cxnSpLocks/>
          </p:cNvCxnSpPr>
          <p:nvPr/>
        </p:nvCxnSpPr>
        <p:spPr bwMode="gray">
          <a:xfrm>
            <a:off x="0" y="1191220"/>
            <a:ext cx="12234334"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aphicFrame>
        <p:nvGraphicFramePr>
          <p:cNvPr id="57" name="Chart 56">
            <a:extLst>
              <a:ext uri="{FF2B5EF4-FFF2-40B4-BE49-F238E27FC236}">
                <a16:creationId xmlns:a16="http://schemas.microsoft.com/office/drawing/2014/main" id="{558C3337-F7AF-449E-8D2B-94D2613CDA23}"/>
              </a:ext>
            </a:extLst>
          </p:cNvPr>
          <p:cNvGraphicFramePr/>
          <p:nvPr>
            <p:custDataLst>
              <p:tags r:id="rId4"/>
            </p:custDataLst>
            <p:extLst>
              <p:ext uri="{D42A27DB-BD31-4B8C-83A1-F6EECF244321}">
                <p14:modId xmlns:p14="http://schemas.microsoft.com/office/powerpoint/2010/main" val="68168885"/>
              </p:ext>
            </p:extLst>
          </p:nvPr>
        </p:nvGraphicFramePr>
        <p:xfrm>
          <a:off x="302748" y="2098477"/>
          <a:ext cx="11541606" cy="3510856"/>
        </p:xfrm>
        <a:graphic>
          <a:graphicData uri="http://schemas.openxmlformats.org/drawingml/2006/chart">
            <c:chart xmlns:c="http://schemas.openxmlformats.org/drawingml/2006/chart" xmlns:r="http://schemas.openxmlformats.org/officeDocument/2006/relationships" r:id="rId51"/>
          </a:graphicData>
        </a:graphic>
      </p:graphicFrame>
      <p:cxnSp>
        <p:nvCxnSpPr>
          <p:cNvPr id="49" name="Straight Connector 48"/>
          <p:cNvCxnSpPr/>
          <p:nvPr>
            <p:custDataLst>
              <p:tags r:id="rId5"/>
            </p:custDataLst>
          </p:nvPr>
        </p:nvCxnSpPr>
        <p:spPr bwMode="auto">
          <a:xfrm flipH="1">
            <a:off x="9052921" y="3284637"/>
            <a:ext cx="75687" cy="0"/>
          </a:xfrm>
          <a:prstGeom prst="line">
            <a:avLst/>
          </a:prstGeom>
          <a:ln w="6350" cap="flat" cmpd="sng" algn="ctr">
            <a:solidFill>
              <a:schemeClr val="tx1"/>
            </a:solidFill>
            <a:prstDash val="dash"/>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custDataLst>
              <p:tags r:id="rId6"/>
            </p:custDataLst>
          </p:nvPr>
        </p:nvCxnSpPr>
        <p:spPr bwMode="auto">
          <a:xfrm flipH="1">
            <a:off x="334819" y="3695403"/>
            <a:ext cx="747889" cy="0"/>
          </a:xfrm>
          <a:prstGeom prst="line">
            <a:avLst/>
          </a:prstGeom>
          <a:ln w="6350" cap="flat" cmpd="sng" algn="ctr">
            <a:solidFill>
              <a:schemeClr val="tx1"/>
            </a:solidFill>
            <a:prstDash val="dash"/>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custDataLst>
              <p:tags r:id="rId7"/>
            </p:custDataLst>
          </p:nvPr>
        </p:nvCxnSpPr>
        <p:spPr bwMode="auto">
          <a:xfrm flipH="1">
            <a:off x="4611768" y="2175867"/>
            <a:ext cx="749172" cy="0"/>
          </a:xfrm>
          <a:prstGeom prst="line">
            <a:avLst/>
          </a:prstGeom>
          <a:ln w="6350" cap="flat" cmpd="sng" algn="ctr">
            <a:solidFill>
              <a:schemeClr val="tx1"/>
            </a:solidFill>
            <a:prstDash val="dash"/>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custDataLst>
              <p:tags r:id="rId8"/>
            </p:custDataLst>
          </p:nvPr>
        </p:nvCxnSpPr>
        <p:spPr bwMode="auto">
          <a:xfrm flipV="1">
            <a:off x="369455" y="3692427"/>
            <a:ext cx="0" cy="639961"/>
          </a:xfrm>
          <a:prstGeom prst="line">
            <a:avLst/>
          </a:prstGeom>
          <a:ln w="28575" cap="flat" cmpd="sng" algn="ctr">
            <a:solidFill>
              <a:schemeClr val="tx1"/>
            </a:solidFill>
            <a:prstDash val="solid"/>
            <a:miter lim="800000"/>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custDataLst>
              <p:tags r:id="rId9"/>
            </p:custDataLst>
          </p:nvPr>
        </p:nvCxnSpPr>
        <p:spPr bwMode="auto">
          <a:xfrm flipH="1">
            <a:off x="1760041" y="2714625"/>
            <a:ext cx="747889" cy="0"/>
          </a:xfrm>
          <a:prstGeom prst="line">
            <a:avLst/>
          </a:prstGeom>
          <a:ln w="6350" cap="flat" cmpd="sng" algn="ctr">
            <a:solidFill>
              <a:schemeClr val="tx1"/>
            </a:solidFill>
            <a:prstDash val="dash"/>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custDataLst>
              <p:tags r:id="rId10"/>
            </p:custDataLst>
          </p:nvPr>
        </p:nvCxnSpPr>
        <p:spPr bwMode="auto">
          <a:xfrm flipV="1">
            <a:off x="1794677" y="2711649"/>
            <a:ext cx="0" cy="1177231"/>
          </a:xfrm>
          <a:prstGeom prst="line">
            <a:avLst/>
          </a:prstGeom>
          <a:ln w="28575" cap="flat" cmpd="sng" algn="ctr">
            <a:solidFill>
              <a:schemeClr val="tx1"/>
            </a:solidFill>
            <a:prstDash val="solid"/>
            <a:miter lim="800000"/>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custDataLst>
              <p:tags r:id="rId11"/>
            </p:custDataLst>
          </p:nvPr>
        </p:nvCxnSpPr>
        <p:spPr bwMode="auto">
          <a:xfrm flipH="1">
            <a:off x="3185263" y="2460129"/>
            <a:ext cx="749172" cy="0"/>
          </a:xfrm>
          <a:prstGeom prst="line">
            <a:avLst/>
          </a:prstGeom>
          <a:ln w="6350" cap="flat" cmpd="sng" algn="ctr">
            <a:solidFill>
              <a:schemeClr val="tx1"/>
            </a:solidFill>
            <a:prstDash val="dash"/>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custDataLst>
              <p:tags r:id="rId12"/>
            </p:custDataLst>
          </p:nvPr>
        </p:nvCxnSpPr>
        <p:spPr bwMode="auto">
          <a:xfrm flipV="1">
            <a:off x="3219899" y="2457154"/>
            <a:ext cx="0" cy="1526977"/>
          </a:xfrm>
          <a:prstGeom prst="line">
            <a:avLst/>
          </a:prstGeom>
          <a:ln w="28575" cap="flat" cmpd="sng" algn="ctr">
            <a:solidFill>
              <a:schemeClr val="tx1"/>
            </a:solidFill>
            <a:prstDash val="solid"/>
            <a:miter lim="800000"/>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custDataLst>
              <p:tags r:id="rId13"/>
            </p:custDataLst>
          </p:nvPr>
        </p:nvCxnSpPr>
        <p:spPr bwMode="auto">
          <a:xfrm flipH="1">
            <a:off x="3185264" y="3981153"/>
            <a:ext cx="238606" cy="0"/>
          </a:xfrm>
          <a:prstGeom prst="line">
            <a:avLst/>
          </a:prstGeom>
          <a:ln w="6350" cap="flat" cmpd="sng" algn="ctr">
            <a:solidFill>
              <a:schemeClr val="tx1"/>
            </a:solidFill>
            <a:prstDash val="dash"/>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custDataLst>
              <p:tags r:id="rId14"/>
            </p:custDataLst>
          </p:nvPr>
        </p:nvCxnSpPr>
        <p:spPr bwMode="auto">
          <a:xfrm flipH="1">
            <a:off x="4611769" y="4487168"/>
            <a:ext cx="238606" cy="0"/>
          </a:xfrm>
          <a:prstGeom prst="line">
            <a:avLst/>
          </a:prstGeom>
          <a:ln w="6350" cap="flat" cmpd="sng" algn="ctr">
            <a:solidFill>
              <a:schemeClr val="tx1"/>
            </a:solidFill>
            <a:prstDash val="dash"/>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custDataLst>
              <p:tags r:id="rId15"/>
            </p:custDataLst>
          </p:nvPr>
        </p:nvCxnSpPr>
        <p:spPr bwMode="auto">
          <a:xfrm flipH="1">
            <a:off x="1760042" y="3885903"/>
            <a:ext cx="238606" cy="0"/>
          </a:xfrm>
          <a:prstGeom prst="line">
            <a:avLst/>
          </a:prstGeom>
          <a:ln w="6350" cap="flat" cmpd="sng" algn="ctr">
            <a:solidFill>
              <a:schemeClr val="tx1"/>
            </a:solidFill>
            <a:prstDash val="dash"/>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custDataLst>
              <p:tags r:id="rId16"/>
            </p:custDataLst>
          </p:nvPr>
        </p:nvCxnSpPr>
        <p:spPr bwMode="auto">
          <a:xfrm flipH="1">
            <a:off x="334818" y="4329411"/>
            <a:ext cx="237324" cy="0"/>
          </a:xfrm>
          <a:prstGeom prst="line">
            <a:avLst/>
          </a:prstGeom>
          <a:ln w="6350" cap="flat" cmpd="sng" algn="ctr">
            <a:solidFill>
              <a:schemeClr val="tx1"/>
            </a:solidFill>
            <a:prstDash val="dash"/>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custDataLst>
              <p:tags r:id="rId17"/>
            </p:custDataLst>
          </p:nvPr>
        </p:nvCxnSpPr>
        <p:spPr bwMode="auto">
          <a:xfrm flipV="1">
            <a:off x="4646404" y="2172891"/>
            <a:ext cx="0" cy="2317254"/>
          </a:xfrm>
          <a:prstGeom prst="line">
            <a:avLst/>
          </a:prstGeom>
          <a:ln w="28575" cap="flat" cmpd="sng" algn="ctr">
            <a:solidFill>
              <a:schemeClr val="tx1"/>
            </a:solidFill>
            <a:prstDash val="solid"/>
            <a:miter lim="800000"/>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custDataLst>
              <p:tags r:id="rId18"/>
            </p:custDataLst>
          </p:nvPr>
        </p:nvCxnSpPr>
        <p:spPr bwMode="auto">
          <a:xfrm flipV="1">
            <a:off x="6072909" y="2857502"/>
            <a:ext cx="0" cy="1093887"/>
          </a:xfrm>
          <a:prstGeom prst="line">
            <a:avLst/>
          </a:prstGeom>
          <a:ln w="28575" cap="flat" cmpd="sng" algn="ctr">
            <a:solidFill>
              <a:schemeClr val="tx1"/>
            </a:solidFill>
            <a:prstDash val="solid"/>
            <a:miter lim="800000"/>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custDataLst>
              <p:tags r:id="rId19"/>
            </p:custDataLst>
          </p:nvPr>
        </p:nvCxnSpPr>
        <p:spPr bwMode="auto">
          <a:xfrm flipH="1">
            <a:off x="6038274" y="3948411"/>
            <a:ext cx="238606" cy="0"/>
          </a:xfrm>
          <a:prstGeom prst="line">
            <a:avLst/>
          </a:prstGeom>
          <a:ln w="6350" cap="flat" cmpd="sng" algn="ctr">
            <a:solidFill>
              <a:schemeClr val="tx1"/>
            </a:solidFill>
            <a:prstDash val="dash"/>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custDataLst>
              <p:tags r:id="rId20"/>
            </p:custDataLst>
          </p:nvPr>
        </p:nvCxnSpPr>
        <p:spPr bwMode="auto">
          <a:xfrm flipH="1">
            <a:off x="6038274" y="2860477"/>
            <a:ext cx="747889" cy="0"/>
          </a:xfrm>
          <a:prstGeom prst="line">
            <a:avLst/>
          </a:prstGeom>
          <a:ln w="6350" cap="flat" cmpd="sng" algn="ctr">
            <a:solidFill>
              <a:schemeClr val="tx1"/>
            </a:solidFill>
            <a:prstDash val="dash"/>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custDataLst>
              <p:tags r:id="rId21"/>
            </p:custDataLst>
          </p:nvPr>
        </p:nvCxnSpPr>
        <p:spPr bwMode="auto">
          <a:xfrm flipH="1">
            <a:off x="7463496" y="3726656"/>
            <a:ext cx="238606" cy="0"/>
          </a:xfrm>
          <a:prstGeom prst="line">
            <a:avLst/>
          </a:prstGeom>
          <a:ln w="6350" cap="flat" cmpd="sng" algn="ctr">
            <a:solidFill>
              <a:schemeClr val="tx1"/>
            </a:solidFill>
            <a:prstDash val="dash"/>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custDataLst>
              <p:tags r:id="rId22"/>
            </p:custDataLst>
          </p:nvPr>
        </p:nvCxnSpPr>
        <p:spPr bwMode="auto">
          <a:xfrm flipH="1">
            <a:off x="7463495" y="2860477"/>
            <a:ext cx="749172" cy="0"/>
          </a:xfrm>
          <a:prstGeom prst="line">
            <a:avLst/>
          </a:prstGeom>
          <a:ln w="6350" cap="flat" cmpd="sng" algn="ctr">
            <a:solidFill>
              <a:schemeClr val="tx1"/>
            </a:solidFill>
            <a:prstDash val="dash"/>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custDataLst>
              <p:tags r:id="rId23"/>
            </p:custDataLst>
          </p:nvPr>
        </p:nvCxnSpPr>
        <p:spPr bwMode="auto">
          <a:xfrm flipV="1">
            <a:off x="7498132" y="2857500"/>
            <a:ext cx="0" cy="872133"/>
          </a:xfrm>
          <a:prstGeom prst="line">
            <a:avLst/>
          </a:prstGeom>
          <a:ln w="28575" cap="flat" cmpd="sng" algn="ctr">
            <a:solidFill>
              <a:schemeClr val="tx1"/>
            </a:solidFill>
            <a:prstDash val="solid"/>
            <a:miter lim="800000"/>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custDataLst>
              <p:tags r:id="rId24"/>
            </p:custDataLst>
          </p:nvPr>
        </p:nvCxnSpPr>
        <p:spPr bwMode="auto">
          <a:xfrm flipV="1">
            <a:off x="9087556" y="3001864"/>
            <a:ext cx="0" cy="285750"/>
          </a:xfrm>
          <a:prstGeom prst="line">
            <a:avLst/>
          </a:prstGeom>
          <a:ln w="28575" cap="flat" cmpd="sng" algn="ctr">
            <a:solidFill>
              <a:schemeClr val="tx1"/>
            </a:solidFill>
            <a:prstDash val="solid"/>
            <a:miter lim="800000"/>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DF3345FC-FD17-4F53-883B-2CA995425982}"/>
              </a:ext>
            </a:extLst>
          </p:cNvPr>
          <p:cNvCxnSpPr/>
          <p:nvPr>
            <p:custDataLst>
              <p:tags r:id="rId25"/>
            </p:custDataLst>
          </p:nvPr>
        </p:nvCxnSpPr>
        <p:spPr bwMode="auto">
          <a:xfrm flipH="1">
            <a:off x="9052919" y="3004840"/>
            <a:ext cx="584970" cy="0"/>
          </a:xfrm>
          <a:prstGeom prst="line">
            <a:avLst/>
          </a:prstGeom>
          <a:ln w="6350" cap="flat" cmpd="sng" algn="ctr">
            <a:solidFill>
              <a:schemeClr val="tx1"/>
            </a:solidFill>
            <a:prstDash val="dash"/>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a16="http://schemas.microsoft.com/office/drawing/2014/main" id="{99635540-16D5-457F-AC32-3F52D54CC139}"/>
              </a:ext>
            </a:extLst>
          </p:cNvPr>
          <p:cNvCxnSpPr>
            <a:cxnSpLocks/>
          </p:cNvCxnSpPr>
          <p:nvPr>
            <p:custDataLst>
              <p:tags r:id="rId26"/>
            </p:custDataLst>
          </p:nvPr>
        </p:nvCxnSpPr>
        <p:spPr bwMode="auto">
          <a:xfrm flipH="1">
            <a:off x="10774476" y="3315891"/>
            <a:ext cx="289919" cy="0"/>
          </a:xfrm>
          <a:prstGeom prst="line">
            <a:avLst/>
          </a:prstGeom>
          <a:ln w="6350" cap="flat" cmpd="sng" algn="ctr">
            <a:solidFill>
              <a:schemeClr val="tx1"/>
            </a:solidFill>
            <a:prstDash val="dash"/>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C00B11B0-E9BB-4D2A-8A1A-0F79A03FA2FD}"/>
              </a:ext>
            </a:extLst>
          </p:cNvPr>
          <p:cNvCxnSpPr>
            <a:cxnSpLocks/>
          </p:cNvCxnSpPr>
          <p:nvPr>
            <p:custDataLst>
              <p:tags r:id="rId27"/>
            </p:custDataLst>
          </p:nvPr>
        </p:nvCxnSpPr>
        <p:spPr bwMode="auto">
          <a:xfrm flipV="1">
            <a:off x="10809111" y="3312915"/>
            <a:ext cx="0" cy="421184"/>
          </a:xfrm>
          <a:prstGeom prst="line">
            <a:avLst/>
          </a:prstGeom>
          <a:ln w="28575" cap="flat" cmpd="sng" algn="ctr">
            <a:solidFill>
              <a:schemeClr val="tx1"/>
            </a:solidFill>
            <a:prstDash val="solid"/>
            <a:miter lim="800000"/>
            <a:headEnd type="none" w="med" len="med"/>
            <a:tailEnd type="triangle" w="med" len="med"/>
          </a:ln>
          <a:effectLst/>
        </p:spPr>
        <p:style>
          <a:lnRef idx="1">
            <a:schemeClr val="dk1"/>
          </a:lnRef>
          <a:fillRef idx="0">
            <a:schemeClr val="dk1"/>
          </a:fillRef>
          <a:effectRef idx="0">
            <a:schemeClr val="dk1"/>
          </a:effectRef>
          <a:fontRef idx="minor">
            <a:schemeClr val="tx1"/>
          </a:fontRef>
        </p:style>
      </p:cxnSp>
      <p:sp>
        <p:nvSpPr>
          <p:cNvPr id="446" name="Rectangle 445"/>
          <p:cNvSpPr>
            <a:spLocks noGrp="1" noChangeArrowheads="1"/>
          </p:cNvSpPr>
          <p:nvPr>
            <p:custDataLst>
              <p:tags r:id="rId28"/>
            </p:custDataLst>
          </p:nvPr>
        </p:nvSpPr>
        <p:spPr bwMode="auto">
          <a:xfrm>
            <a:off x="4804193" y="5587008"/>
            <a:ext cx="1110929" cy="19943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0" tIns="0" rIns="0" bIns="0" numCol="1" spcCol="0" anchor="t" anchorCtr="0" compatLnSpc="1">
            <a:prstTxWarp prst="textNoShape">
              <a:avLst/>
            </a:prstTxWarp>
            <a:noAutofit/>
          </a:bodyPr>
          <a:lstStyle>
            <a:lvl1pPr marL="349853" indent="-349853" algn="l" defTabSz="913504" rtl="0" eaLnBrk="0" fontAlgn="base" hangingPunct="0">
              <a:spcBef>
                <a:spcPct val="0"/>
              </a:spcBef>
              <a:spcAft>
                <a:spcPct val="0"/>
              </a:spcAft>
              <a:buClr>
                <a:schemeClr val="tx2"/>
              </a:buClr>
              <a:defRPr sz="1600">
                <a:solidFill>
                  <a:schemeClr val="tx1"/>
                </a:solidFill>
                <a:latin typeface="+mn-lt"/>
                <a:ea typeface="Arial Unicode MS" pitchFamily="34" charset="-128"/>
                <a:cs typeface="Arial Unicode MS" pitchFamily="34" charset="-128"/>
              </a:defRPr>
            </a:lvl1pPr>
            <a:lvl2pPr marL="197602" indent="-195982" algn="l" defTabSz="913504" rtl="0" eaLnBrk="0" fontAlgn="base" hangingPunct="0">
              <a:spcBef>
                <a:spcPct val="0"/>
              </a:spcBef>
              <a:spcAft>
                <a:spcPct val="0"/>
              </a:spcAft>
              <a:buClr>
                <a:schemeClr val="tx2"/>
              </a:buClr>
              <a:buSzPct val="125000"/>
              <a:buFont typeface="Arial" pitchFamily="34" charset="0"/>
              <a:buChar char="▪"/>
              <a:defRPr sz="1600">
                <a:solidFill>
                  <a:schemeClr val="tx1"/>
                </a:solidFill>
                <a:latin typeface="+mn-lt"/>
                <a:ea typeface="Arial Unicode MS" pitchFamily="34" charset="-128"/>
                <a:cs typeface="Arial Unicode MS" pitchFamily="34" charset="-128"/>
              </a:defRPr>
            </a:lvl2pPr>
            <a:lvl3pPr marL="466470" indent="-267248" algn="l" defTabSz="913504" rtl="0" eaLnBrk="0" fontAlgn="base" hangingPunct="0">
              <a:spcBef>
                <a:spcPct val="0"/>
              </a:spcBef>
              <a:spcAft>
                <a:spcPct val="0"/>
              </a:spcAft>
              <a:buClr>
                <a:schemeClr val="tx2"/>
              </a:buClr>
              <a:buSzPct val="120000"/>
              <a:buFont typeface="Arial" pitchFamily="34" charset="0"/>
              <a:buChar char="–"/>
              <a:defRPr sz="1600">
                <a:solidFill>
                  <a:schemeClr val="tx1"/>
                </a:solidFill>
                <a:latin typeface="+mn-lt"/>
                <a:ea typeface="Arial Unicode MS" pitchFamily="34" charset="-128"/>
                <a:cs typeface="Arial Unicode MS" pitchFamily="34" charset="-128"/>
              </a:defRPr>
            </a:lvl3pPr>
            <a:lvl4pPr marL="626819" indent="-158729" algn="l" defTabSz="913504" rtl="0" eaLnBrk="0" fontAlgn="base" hangingPunct="0">
              <a:spcBef>
                <a:spcPct val="0"/>
              </a:spcBef>
              <a:spcAft>
                <a:spcPct val="0"/>
              </a:spcAft>
              <a:buClr>
                <a:schemeClr val="tx2"/>
              </a:buClr>
              <a:buSzPct val="120000"/>
              <a:buFont typeface="Arial" pitchFamily="34" charset="0"/>
              <a:buChar char="▫"/>
              <a:defRPr sz="1600">
                <a:solidFill>
                  <a:schemeClr val="tx1"/>
                </a:solidFill>
                <a:latin typeface="+mn-lt"/>
                <a:ea typeface="Arial Unicode MS" pitchFamily="34" charset="-128"/>
                <a:cs typeface="Arial Unicode MS" pitchFamily="34" charset="-128"/>
              </a:defRPr>
            </a:lvl4pPr>
            <a:lvl5pPr marL="764492" indent="-132815" algn="l" defTabSz="913504" rtl="0" eaLnBrk="0" fontAlgn="base" hangingPunct="0">
              <a:spcBef>
                <a:spcPct val="0"/>
              </a:spcBef>
              <a:spcAft>
                <a:spcPct val="0"/>
              </a:spcAft>
              <a:buClr>
                <a:schemeClr val="tx2"/>
              </a:buClr>
              <a:buSzPct val="89000"/>
              <a:buFont typeface="Arial" pitchFamily="34" charset="0"/>
              <a:buChar char="-"/>
              <a:defRPr sz="1600">
                <a:solidFill>
                  <a:schemeClr val="tx1"/>
                </a:solidFill>
                <a:latin typeface="+mn-lt"/>
                <a:ea typeface="Arial Unicode MS" pitchFamily="34" charset="-128"/>
                <a:cs typeface="Arial Unicode MS" pitchFamily="34" charset="-128"/>
              </a:defRPr>
            </a:lvl5pPr>
            <a:lvl6pPr marL="765010" indent="-132815" algn="l" defTabSz="913504"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6pPr>
            <a:lvl7pPr marL="765010" indent="-132815" algn="l" defTabSz="913504"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7pPr>
            <a:lvl8pPr marL="765010" indent="-132815" algn="l" defTabSz="913504"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8pPr>
            <a:lvl9pPr marL="765010" indent="-132815" algn="l" defTabSz="913504"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9pPr>
          </a:lstStyle>
          <a:p>
            <a:pPr marL="0" indent="0" algn="ctr" defTabSz="809318">
              <a:buClr>
                <a:srgbClr val="44546A"/>
              </a:buClr>
              <a:defRPr/>
            </a:pPr>
            <a:fld id="{A668726A-4B00-45AE-89FE-4756F0BDB511}" type="datetime'N''IC''S''/''''M''''''''''''''I''''''''CS 20''''''''''''16'">
              <a:rPr lang="en-US" altLang="en-US" sz="1200">
                <a:solidFill>
                  <a:srgbClr val="000000"/>
                </a:solidFill>
                <a:latin typeface="Arial" panose="020B0604020202020204" pitchFamily="34" charset="0"/>
                <a:cs typeface="Arial" panose="020B0604020202020204" pitchFamily="34" charset="0"/>
                <a:sym typeface="Arial" panose="020B0604020202020204" pitchFamily="34" charset="0"/>
              </a:rPr>
              <a:pPr marL="0" indent="0" algn="ctr" defTabSz="809318">
                <a:buClr>
                  <a:srgbClr val="44546A"/>
                </a:buClr>
                <a:defRPr/>
              </a:pPr>
              <a:t>NICS/MICS 2016</a:t>
            </a:fld>
            <a:endParaRPr lang="en-US" altLang="en-US" sz="1200" dirty="0">
              <a:solidFill>
                <a:srgbClr val="000000"/>
              </a:solidFill>
              <a:latin typeface="Arial" panose="020B0604020202020204" pitchFamily="34" charset="0"/>
              <a:ea typeface="Arial Unicode MS"/>
              <a:cs typeface="Arial" panose="020B0604020202020204" pitchFamily="34" charset="0"/>
              <a:sym typeface="Arial" panose="020B0604020202020204" pitchFamily="34" charset="0"/>
            </a:endParaRPr>
          </a:p>
        </p:txBody>
      </p:sp>
      <p:sp>
        <p:nvSpPr>
          <p:cNvPr id="447" name="Rectangle 446"/>
          <p:cNvSpPr>
            <a:spLocks noGrp="1" noChangeArrowheads="1"/>
          </p:cNvSpPr>
          <p:nvPr>
            <p:custDataLst>
              <p:tags r:id="rId29"/>
            </p:custDataLst>
          </p:nvPr>
        </p:nvSpPr>
        <p:spPr bwMode="auto">
          <a:xfrm>
            <a:off x="6398747" y="5587008"/>
            <a:ext cx="776112" cy="19943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0" tIns="0" rIns="0" bIns="0" numCol="1" spcCol="0" anchor="t" anchorCtr="0" compatLnSpc="1">
            <a:prstTxWarp prst="textNoShape">
              <a:avLst/>
            </a:prstTxWarp>
            <a:noAutofit/>
          </a:bodyPr>
          <a:lstStyle>
            <a:lvl1pPr marL="349853" indent="-349853" algn="l" defTabSz="913504" rtl="0" eaLnBrk="0" fontAlgn="base" hangingPunct="0">
              <a:spcBef>
                <a:spcPct val="0"/>
              </a:spcBef>
              <a:spcAft>
                <a:spcPct val="0"/>
              </a:spcAft>
              <a:buClr>
                <a:schemeClr val="tx2"/>
              </a:buClr>
              <a:defRPr sz="1600">
                <a:solidFill>
                  <a:schemeClr val="tx1"/>
                </a:solidFill>
                <a:latin typeface="+mn-lt"/>
                <a:ea typeface="Arial Unicode MS" pitchFamily="34" charset="-128"/>
                <a:cs typeface="Arial Unicode MS" pitchFamily="34" charset="-128"/>
              </a:defRPr>
            </a:lvl1pPr>
            <a:lvl2pPr marL="197602" indent="-195982" algn="l" defTabSz="913504" rtl="0" eaLnBrk="0" fontAlgn="base" hangingPunct="0">
              <a:spcBef>
                <a:spcPct val="0"/>
              </a:spcBef>
              <a:spcAft>
                <a:spcPct val="0"/>
              </a:spcAft>
              <a:buClr>
                <a:schemeClr val="tx2"/>
              </a:buClr>
              <a:buSzPct val="125000"/>
              <a:buFont typeface="Arial" pitchFamily="34" charset="0"/>
              <a:buChar char="▪"/>
              <a:defRPr sz="1600">
                <a:solidFill>
                  <a:schemeClr val="tx1"/>
                </a:solidFill>
                <a:latin typeface="+mn-lt"/>
                <a:ea typeface="Arial Unicode MS" pitchFamily="34" charset="-128"/>
                <a:cs typeface="Arial Unicode MS" pitchFamily="34" charset="-128"/>
              </a:defRPr>
            </a:lvl2pPr>
            <a:lvl3pPr marL="466470" indent="-267248" algn="l" defTabSz="913504" rtl="0" eaLnBrk="0" fontAlgn="base" hangingPunct="0">
              <a:spcBef>
                <a:spcPct val="0"/>
              </a:spcBef>
              <a:spcAft>
                <a:spcPct val="0"/>
              </a:spcAft>
              <a:buClr>
                <a:schemeClr val="tx2"/>
              </a:buClr>
              <a:buSzPct val="120000"/>
              <a:buFont typeface="Arial" pitchFamily="34" charset="0"/>
              <a:buChar char="–"/>
              <a:defRPr sz="1600">
                <a:solidFill>
                  <a:schemeClr val="tx1"/>
                </a:solidFill>
                <a:latin typeface="+mn-lt"/>
                <a:ea typeface="Arial Unicode MS" pitchFamily="34" charset="-128"/>
                <a:cs typeface="Arial Unicode MS" pitchFamily="34" charset="-128"/>
              </a:defRPr>
            </a:lvl3pPr>
            <a:lvl4pPr marL="626819" indent="-158729" algn="l" defTabSz="913504" rtl="0" eaLnBrk="0" fontAlgn="base" hangingPunct="0">
              <a:spcBef>
                <a:spcPct val="0"/>
              </a:spcBef>
              <a:spcAft>
                <a:spcPct val="0"/>
              </a:spcAft>
              <a:buClr>
                <a:schemeClr val="tx2"/>
              </a:buClr>
              <a:buSzPct val="120000"/>
              <a:buFont typeface="Arial" pitchFamily="34" charset="0"/>
              <a:buChar char="▫"/>
              <a:defRPr sz="1600">
                <a:solidFill>
                  <a:schemeClr val="tx1"/>
                </a:solidFill>
                <a:latin typeface="+mn-lt"/>
                <a:ea typeface="Arial Unicode MS" pitchFamily="34" charset="-128"/>
                <a:cs typeface="Arial Unicode MS" pitchFamily="34" charset="-128"/>
              </a:defRPr>
            </a:lvl4pPr>
            <a:lvl5pPr marL="764492" indent="-132815" algn="l" defTabSz="913504" rtl="0" eaLnBrk="0" fontAlgn="base" hangingPunct="0">
              <a:spcBef>
                <a:spcPct val="0"/>
              </a:spcBef>
              <a:spcAft>
                <a:spcPct val="0"/>
              </a:spcAft>
              <a:buClr>
                <a:schemeClr val="tx2"/>
              </a:buClr>
              <a:buSzPct val="89000"/>
              <a:buFont typeface="Arial" pitchFamily="34" charset="0"/>
              <a:buChar char="-"/>
              <a:defRPr sz="1600">
                <a:solidFill>
                  <a:schemeClr val="tx1"/>
                </a:solidFill>
                <a:latin typeface="+mn-lt"/>
                <a:ea typeface="Arial Unicode MS" pitchFamily="34" charset="-128"/>
                <a:cs typeface="Arial Unicode MS" pitchFamily="34" charset="-128"/>
              </a:defRPr>
            </a:lvl5pPr>
            <a:lvl6pPr marL="765010" indent="-132815" algn="l" defTabSz="913504"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6pPr>
            <a:lvl7pPr marL="765010" indent="-132815" algn="l" defTabSz="913504"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7pPr>
            <a:lvl8pPr marL="765010" indent="-132815" algn="l" defTabSz="913504"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8pPr>
            <a:lvl9pPr marL="765010" indent="-132815" algn="l" defTabSz="913504"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9pPr>
          </a:lstStyle>
          <a:p>
            <a:pPr marL="0" indent="0" algn="ctr" defTabSz="809318">
              <a:buClr>
                <a:srgbClr val="44546A"/>
              </a:buClr>
              <a:defRPr/>
            </a:pPr>
            <a:fld id="{EEE1DCAC-E731-47E9-9826-1D89C68AC2CA}" type="datetime'N''''DH''''''''''S'' ''''''2''''0''''''''''''''''18'''">
              <a:rPr lang="en-US" altLang="en-US" sz="1200">
                <a:solidFill>
                  <a:srgbClr val="000000"/>
                </a:solidFill>
                <a:latin typeface="Arial" panose="020B0604020202020204" pitchFamily="34" charset="0"/>
                <a:cs typeface="Arial" panose="020B0604020202020204" pitchFamily="34" charset="0"/>
                <a:sym typeface="Arial" panose="020B0604020202020204" pitchFamily="34" charset="0"/>
              </a:rPr>
              <a:pPr marL="0" indent="0" algn="ctr" defTabSz="809318">
                <a:buClr>
                  <a:srgbClr val="44546A"/>
                </a:buClr>
                <a:defRPr/>
              </a:pPr>
              <a:t>NDHS 2018</a:t>
            </a:fld>
            <a:endParaRPr lang="en-US" altLang="en-US" sz="1200" dirty="0">
              <a:solidFill>
                <a:srgbClr val="000000"/>
              </a:solidFill>
              <a:latin typeface="Arial" panose="020B0604020202020204" pitchFamily="34" charset="0"/>
              <a:ea typeface="Arial Unicode MS"/>
              <a:cs typeface="Arial" panose="020B0604020202020204" pitchFamily="34" charset="0"/>
              <a:sym typeface="Arial" panose="020B0604020202020204" pitchFamily="34" charset="0"/>
            </a:endParaRPr>
          </a:p>
        </p:txBody>
      </p:sp>
      <p:sp>
        <p:nvSpPr>
          <p:cNvPr id="56" name="Rectangle 55">
            <a:extLst>
              <a:ext uri="{FF2B5EF4-FFF2-40B4-BE49-F238E27FC236}">
                <a16:creationId xmlns:a16="http://schemas.microsoft.com/office/drawing/2014/main" id="{E1993A02-1E97-477D-A21D-E3ACD1EC2D97}"/>
              </a:ext>
            </a:extLst>
          </p:cNvPr>
          <p:cNvSpPr>
            <a:spLocks noGrp="1" noChangeArrowheads="1"/>
          </p:cNvSpPr>
          <p:nvPr>
            <p:custDataLst>
              <p:tags r:id="rId30"/>
            </p:custDataLst>
          </p:nvPr>
        </p:nvSpPr>
        <p:spPr bwMode="auto">
          <a:xfrm>
            <a:off x="10507647" y="5587008"/>
            <a:ext cx="1110929" cy="19943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0" tIns="0" rIns="0" bIns="0" numCol="1" spcCol="0" anchor="t" anchorCtr="0" compatLnSpc="1">
            <a:prstTxWarp prst="textNoShape">
              <a:avLst/>
            </a:prstTxWarp>
            <a:noAutofit/>
          </a:bodyPr>
          <a:lstStyle>
            <a:lvl1pPr marL="349853" indent="-349853" algn="l" defTabSz="913504" rtl="0" eaLnBrk="0" fontAlgn="base" hangingPunct="0">
              <a:spcBef>
                <a:spcPct val="0"/>
              </a:spcBef>
              <a:spcAft>
                <a:spcPct val="0"/>
              </a:spcAft>
              <a:buClr>
                <a:schemeClr val="tx2"/>
              </a:buClr>
              <a:defRPr sz="1600">
                <a:solidFill>
                  <a:schemeClr val="tx1"/>
                </a:solidFill>
                <a:latin typeface="+mn-lt"/>
                <a:ea typeface="Arial Unicode MS" pitchFamily="34" charset="-128"/>
                <a:cs typeface="Arial Unicode MS" pitchFamily="34" charset="-128"/>
              </a:defRPr>
            </a:lvl1pPr>
            <a:lvl2pPr marL="197602" indent="-195982" algn="l" defTabSz="913504" rtl="0" eaLnBrk="0" fontAlgn="base" hangingPunct="0">
              <a:spcBef>
                <a:spcPct val="0"/>
              </a:spcBef>
              <a:spcAft>
                <a:spcPct val="0"/>
              </a:spcAft>
              <a:buClr>
                <a:schemeClr val="tx2"/>
              </a:buClr>
              <a:buSzPct val="125000"/>
              <a:buFont typeface="Arial" pitchFamily="34" charset="0"/>
              <a:buChar char="▪"/>
              <a:defRPr sz="1600">
                <a:solidFill>
                  <a:schemeClr val="tx1"/>
                </a:solidFill>
                <a:latin typeface="+mn-lt"/>
                <a:ea typeface="Arial Unicode MS" pitchFamily="34" charset="-128"/>
                <a:cs typeface="Arial Unicode MS" pitchFamily="34" charset="-128"/>
              </a:defRPr>
            </a:lvl2pPr>
            <a:lvl3pPr marL="466470" indent="-267248" algn="l" defTabSz="913504" rtl="0" eaLnBrk="0" fontAlgn="base" hangingPunct="0">
              <a:spcBef>
                <a:spcPct val="0"/>
              </a:spcBef>
              <a:spcAft>
                <a:spcPct val="0"/>
              </a:spcAft>
              <a:buClr>
                <a:schemeClr val="tx2"/>
              </a:buClr>
              <a:buSzPct val="120000"/>
              <a:buFont typeface="Arial" pitchFamily="34" charset="0"/>
              <a:buChar char="–"/>
              <a:defRPr sz="1600">
                <a:solidFill>
                  <a:schemeClr val="tx1"/>
                </a:solidFill>
                <a:latin typeface="+mn-lt"/>
                <a:ea typeface="Arial Unicode MS" pitchFamily="34" charset="-128"/>
                <a:cs typeface="Arial Unicode MS" pitchFamily="34" charset="-128"/>
              </a:defRPr>
            </a:lvl3pPr>
            <a:lvl4pPr marL="626819" indent="-158729" algn="l" defTabSz="913504" rtl="0" eaLnBrk="0" fontAlgn="base" hangingPunct="0">
              <a:spcBef>
                <a:spcPct val="0"/>
              </a:spcBef>
              <a:spcAft>
                <a:spcPct val="0"/>
              </a:spcAft>
              <a:buClr>
                <a:schemeClr val="tx2"/>
              </a:buClr>
              <a:buSzPct val="120000"/>
              <a:buFont typeface="Arial" pitchFamily="34" charset="0"/>
              <a:buChar char="▫"/>
              <a:defRPr sz="1600">
                <a:solidFill>
                  <a:schemeClr val="tx1"/>
                </a:solidFill>
                <a:latin typeface="+mn-lt"/>
                <a:ea typeface="Arial Unicode MS" pitchFamily="34" charset="-128"/>
                <a:cs typeface="Arial Unicode MS" pitchFamily="34" charset="-128"/>
              </a:defRPr>
            </a:lvl4pPr>
            <a:lvl5pPr marL="764492" indent="-132815" algn="l" defTabSz="913504" rtl="0" eaLnBrk="0" fontAlgn="base" hangingPunct="0">
              <a:spcBef>
                <a:spcPct val="0"/>
              </a:spcBef>
              <a:spcAft>
                <a:spcPct val="0"/>
              </a:spcAft>
              <a:buClr>
                <a:schemeClr val="tx2"/>
              </a:buClr>
              <a:buSzPct val="89000"/>
              <a:buFont typeface="Arial" pitchFamily="34" charset="0"/>
              <a:buChar char="-"/>
              <a:defRPr sz="1600">
                <a:solidFill>
                  <a:schemeClr val="tx1"/>
                </a:solidFill>
                <a:latin typeface="+mn-lt"/>
                <a:ea typeface="Arial Unicode MS" pitchFamily="34" charset="-128"/>
                <a:cs typeface="Arial Unicode MS" pitchFamily="34" charset="-128"/>
              </a:defRPr>
            </a:lvl5pPr>
            <a:lvl6pPr marL="765010" indent="-132815" algn="l" defTabSz="913504"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6pPr>
            <a:lvl7pPr marL="765010" indent="-132815" algn="l" defTabSz="913504"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7pPr>
            <a:lvl8pPr marL="765010" indent="-132815" algn="l" defTabSz="913504"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8pPr>
            <a:lvl9pPr marL="765010" indent="-132815" algn="l" defTabSz="913504"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9pPr>
          </a:lstStyle>
          <a:p>
            <a:pPr marL="0" indent="0" algn="ctr" defTabSz="809318">
              <a:buClr>
                <a:srgbClr val="44546A"/>
              </a:buClr>
              <a:defRPr/>
            </a:pPr>
            <a:fld id="{3CC57F1B-8B68-4DDF-AD2D-53EAAA9D160C}" type="datetime'N''''I''C''''''S/MI''''''CS'''' ''2''''''0''''''''''''21'''">
              <a:rPr lang="en-US" altLang="en-US" sz="1200">
                <a:solidFill>
                  <a:srgbClr val="000000"/>
                </a:solidFill>
                <a:latin typeface="Arial" panose="020B0604020202020204" pitchFamily="34" charset="0"/>
                <a:ea typeface="+mn-ea"/>
                <a:cs typeface="+mn-cs"/>
              </a:rPr>
              <a:pPr marL="0" indent="0" algn="ctr" defTabSz="809318">
                <a:buClr>
                  <a:srgbClr val="44546A"/>
                </a:buClr>
                <a:defRPr/>
              </a:pPr>
              <a:t>NICS/MICS 2021</a:t>
            </a:fld>
            <a:endParaRPr lang="en-US" altLang="en-US" sz="1200" dirty="0">
              <a:solidFill>
                <a:srgbClr val="000000"/>
              </a:solidFill>
              <a:latin typeface="Arial" panose="020B0604020202020204" pitchFamily="34" charset="0"/>
              <a:ea typeface="+mn-ea"/>
              <a:cs typeface="+mn-cs"/>
              <a:sym typeface="Arial" panose="020B0604020202020204" pitchFamily="34" charset="0"/>
            </a:endParaRPr>
          </a:p>
        </p:txBody>
      </p:sp>
      <p:sp>
        <p:nvSpPr>
          <p:cNvPr id="457" name="Rectangle 456"/>
          <p:cNvSpPr>
            <a:spLocks noGrp="1" noChangeArrowheads="1"/>
          </p:cNvSpPr>
          <p:nvPr>
            <p:custDataLst>
              <p:tags r:id="rId31"/>
            </p:custDataLst>
          </p:nvPr>
        </p:nvSpPr>
        <p:spPr bwMode="auto">
          <a:xfrm>
            <a:off x="9204293" y="5587008"/>
            <a:ext cx="868475" cy="19943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0" tIns="0" rIns="0" bIns="0" numCol="1" spcCol="0" anchor="t" anchorCtr="0" compatLnSpc="1">
            <a:prstTxWarp prst="textNoShape">
              <a:avLst/>
            </a:prstTxWarp>
            <a:noAutofit/>
          </a:bodyPr>
          <a:lstStyle>
            <a:lvl1pPr marL="349853" indent="-349853" algn="l" defTabSz="913504" rtl="0" eaLnBrk="0" fontAlgn="base" hangingPunct="0">
              <a:spcBef>
                <a:spcPct val="0"/>
              </a:spcBef>
              <a:spcAft>
                <a:spcPct val="0"/>
              </a:spcAft>
              <a:buClr>
                <a:schemeClr val="tx2"/>
              </a:buClr>
              <a:defRPr sz="1600">
                <a:solidFill>
                  <a:schemeClr val="tx1"/>
                </a:solidFill>
                <a:latin typeface="+mn-lt"/>
                <a:ea typeface="Arial Unicode MS" pitchFamily="34" charset="-128"/>
                <a:cs typeface="Arial Unicode MS" pitchFamily="34" charset="-128"/>
              </a:defRPr>
            </a:lvl1pPr>
            <a:lvl2pPr marL="197602" indent="-195982" algn="l" defTabSz="913504" rtl="0" eaLnBrk="0" fontAlgn="base" hangingPunct="0">
              <a:spcBef>
                <a:spcPct val="0"/>
              </a:spcBef>
              <a:spcAft>
                <a:spcPct val="0"/>
              </a:spcAft>
              <a:buClr>
                <a:schemeClr val="tx2"/>
              </a:buClr>
              <a:buSzPct val="125000"/>
              <a:buFont typeface="Arial" pitchFamily="34" charset="0"/>
              <a:buChar char="▪"/>
              <a:defRPr sz="1600">
                <a:solidFill>
                  <a:schemeClr val="tx1"/>
                </a:solidFill>
                <a:latin typeface="+mn-lt"/>
                <a:ea typeface="Arial Unicode MS" pitchFamily="34" charset="-128"/>
                <a:cs typeface="Arial Unicode MS" pitchFamily="34" charset="-128"/>
              </a:defRPr>
            </a:lvl2pPr>
            <a:lvl3pPr marL="466470" indent="-267248" algn="l" defTabSz="913504" rtl="0" eaLnBrk="0" fontAlgn="base" hangingPunct="0">
              <a:spcBef>
                <a:spcPct val="0"/>
              </a:spcBef>
              <a:spcAft>
                <a:spcPct val="0"/>
              </a:spcAft>
              <a:buClr>
                <a:schemeClr val="tx2"/>
              </a:buClr>
              <a:buSzPct val="120000"/>
              <a:buFont typeface="Arial" pitchFamily="34" charset="0"/>
              <a:buChar char="–"/>
              <a:defRPr sz="1600">
                <a:solidFill>
                  <a:schemeClr val="tx1"/>
                </a:solidFill>
                <a:latin typeface="+mn-lt"/>
                <a:ea typeface="Arial Unicode MS" pitchFamily="34" charset="-128"/>
                <a:cs typeface="Arial Unicode MS" pitchFamily="34" charset="-128"/>
              </a:defRPr>
            </a:lvl3pPr>
            <a:lvl4pPr marL="626819" indent="-158729" algn="l" defTabSz="913504" rtl="0" eaLnBrk="0" fontAlgn="base" hangingPunct="0">
              <a:spcBef>
                <a:spcPct val="0"/>
              </a:spcBef>
              <a:spcAft>
                <a:spcPct val="0"/>
              </a:spcAft>
              <a:buClr>
                <a:schemeClr val="tx2"/>
              </a:buClr>
              <a:buSzPct val="120000"/>
              <a:buFont typeface="Arial" pitchFamily="34" charset="0"/>
              <a:buChar char="▫"/>
              <a:defRPr sz="1600">
                <a:solidFill>
                  <a:schemeClr val="tx1"/>
                </a:solidFill>
                <a:latin typeface="+mn-lt"/>
                <a:ea typeface="Arial Unicode MS" pitchFamily="34" charset="-128"/>
                <a:cs typeface="Arial Unicode MS" pitchFamily="34" charset="-128"/>
              </a:defRPr>
            </a:lvl4pPr>
            <a:lvl5pPr marL="764492" indent="-132815" algn="l" defTabSz="913504" rtl="0" eaLnBrk="0" fontAlgn="base" hangingPunct="0">
              <a:spcBef>
                <a:spcPct val="0"/>
              </a:spcBef>
              <a:spcAft>
                <a:spcPct val="0"/>
              </a:spcAft>
              <a:buClr>
                <a:schemeClr val="tx2"/>
              </a:buClr>
              <a:buSzPct val="89000"/>
              <a:buFont typeface="Arial" pitchFamily="34" charset="0"/>
              <a:buChar char="-"/>
              <a:defRPr sz="1600">
                <a:solidFill>
                  <a:schemeClr val="tx1"/>
                </a:solidFill>
                <a:latin typeface="+mn-lt"/>
                <a:ea typeface="Arial Unicode MS" pitchFamily="34" charset="-128"/>
                <a:cs typeface="Arial Unicode MS" pitchFamily="34" charset="-128"/>
              </a:defRPr>
            </a:lvl5pPr>
            <a:lvl6pPr marL="765010" indent="-132815" algn="l" defTabSz="913504"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6pPr>
            <a:lvl7pPr marL="765010" indent="-132815" algn="l" defTabSz="913504"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7pPr>
            <a:lvl8pPr marL="765010" indent="-132815" algn="l" defTabSz="913504"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8pPr>
            <a:lvl9pPr marL="765010" indent="-132815" algn="l" defTabSz="913504"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9pPr>
          </a:lstStyle>
          <a:p>
            <a:pPr marL="0" indent="0" algn="ctr" defTabSz="809318">
              <a:buClr>
                <a:srgbClr val="44546A"/>
              </a:buClr>
              <a:defRPr/>
            </a:pPr>
            <a:fld id="{31558568-28DD-4355-8116-2C90B70E38BF}" type="datetime'''''SM''''AR''''''T'''' ''''''''''''20''''1''''''''''9'''''''">
              <a:rPr lang="en-US" altLang="en-US" sz="1200">
                <a:solidFill>
                  <a:srgbClr val="000000"/>
                </a:solidFill>
                <a:latin typeface="Arial" panose="020B0604020202020204" pitchFamily="34" charset="0"/>
                <a:cs typeface="Arial" panose="020B0604020202020204" pitchFamily="34" charset="0"/>
                <a:sym typeface="Arial" panose="020B0604020202020204" pitchFamily="34" charset="0"/>
              </a:rPr>
              <a:pPr marL="0" indent="0" algn="ctr" defTabSz="809318">
                <a:buClr>
                  <a:srgbClr val="44546A"/>
                </a:buClr>
                <a:defRPr/>
              </a:pPr>
              <a:t>SMART 2019</a:t>
            </a:fld>
            <a:endParaRPr lang="en-US" altLang="en-US" sz="1200" dirty="0">
              <a:solidFill>
                <a:srgbClr val="000000"/>
              </a:solidFill>
              <a:latin typeface="Arial" panose="020B0604020202020204" pitchFamily="34" charset="0"/>
              <a:ea typeface="Arial Unicode MS"/>
              <a:cs typeface="Arial" panose="020B0604020202020204" pitchFamily="34" charset="0"/>
              <a:sym typeface="Arial" panose="020B0604020202020204" pitchFamily="34" charset="0"/>
            </a:endParaRPr>
          </a:p>
        </p:txBody>
      </p:sp>
      <p:sp>
        <p:nvSpPr>
          <p:cNvPr id="442" name="Rectangle 441"/>
          <p:cNvSpPr>
            <a:spLocks noGrp="1" noChangeArrowheads="1"/>
          </p:cNvSpPr>
          <p:nvPr>
            <p:custDataLst>
              <p:tags r:id="rId32"/>
            </p:custDataLst>
          </p:nvPr>
        </p:nvSpPr>
        <p:spPr bwMode="auto">
          <a:xfrm>
            <a:off x="694010" y="5587008"/>
            <a:ext cx="776112" cy="19943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0" tIns="0" rIns="0" bIns="0" numCol="1" spcCol="0" anchor="t" anchorCtr="0" compatLnSpc="1">
            <a:prstTxWarp prst="textNoShape">
              <a:avLst/>
            </a:prstTxWarp>
            <a:noAutofit/>
          </a:bodyPr>
          <a:lstStyle>
            <a:lvl1pPr marL="349853" indent="-349853" algn="l" defTabSz="913504" rtl="0" eaLnBrk="0" fontAlgn="base" hangingPunct="0">
              <a:spcBef>
                <a:spcPct val="0"/>
              </a:spcBef>
              <a:spcAft>
                <a:spcPct val="0"/>
              </a:spcAft>
              <a:buClr>
                <a:schemeClr val="tx2"/>
              </a:buClr>
              <a:defRPr sz="1600">
                <a:solidFill>
                  <a:schemeClr val="tx1"/>
                </a:solidFill>
                <a:latin typeface="+mn-lt"/>
                <a:ea typeface="Arial Unicode MS" pitchFamily="34" charset="-128"/>
                <a:cs typeface="Arial Unicode MS" pitchFamily="34" charset="-128"/>
              </a:defRPr>
            </a:lvl1pPr>
            <a:lvl2pPr marL="197602" indent="-195982" algn="l" defTabSz="913504" rtl="0" eaLnBrk="0" fontAlgn="base" hangingPunct="0">
              <a:spcBef>
                <a:spcPct val="0"/>
              </a:spcBef>
              <a:spcAft>
                <a:spcPct val="0"/>
              </a:spcAft>
              <a:buClr>
                <a:schemeClr val="tx2"/>
              </a:buClr>
              <a:buSzPct val="125000"/>
              <a:buFont typeface="Arial" pitchFamily="34" charset="0"/>
              <a:buChar char="▪"/>
              <a:defRPr sz="1600">
                <a:solidFill>
                  <a:schemeClr val="tx1"/>
                </a:solidFill>
                <a:latin typeface="+mn-lt"/>
                <a:ea typeface="Arial Unicode MS" pitchFamily="34" charset="-128"/>
                <a:cs typeface="Arial Unicode MS" pitchFamily="34" charset="-128"/>
              </a:defRPr>
            </a:lvl2pPr>
            <a:lvl3pPr marL="466470" indent="-267248" algn="l" defTabSz="913504" rtl="0" eaLnBrk="0" fontAlgn="base" hangingPunct="0">
              <a:spcBef>
                <a:spcPct val="0"/>
              </a:spcBef>
              <a:spcAft>
                <a:spcPct val="0"/>
              </a:spcAft>
              <a:buClr>
                <a:schemeClr val="tx2"/>
              </a:buClr>
              <a:buSzPct val="120000"/>
              <a:buFont typeface="Arial" pitchFamily="34" charset="0"/>
              <a:buChar char="–"/>
              <a:defRPr sz="1600">
                <a:solidFill>
                  <a:schemeClr val="tx1"/>
                </a:solidFill>
                <a:latin typeface="+mn-lt"/>
                <a:ea typeface="Arial Unicode MS" pitchFamily="34" charset="-128"/>
                <a:cs typeface="Arial Unicode MS" pitchFamily="34" charset="-128"/>
              </a:defRPr>
            </a:lvl3pPr>
            <a:lvl4pPr marL="626819" indent="-158729" algn="l" defTabSz="913504" rtl="0" eaLnBrk="0" fontAlgn="base" hangingPunct="0">
              <a:spcBef>
                <a:spcPct val="0"/>
              </a:spcBef>
              <a:spcAft>
                <a:spcPct val="0"/>
              </a:spcAft>
              <a:buClr>
                <a:schemeClr val="tx2"/>
              </a:buClr>
              <a:buSzPct val="120000"/>
              <a:buFont typeface="Arial" pitchFamily="34" charset="0"/>
              <a:buChar char="▫"/>
              <a:defRPr sz="1600">
                <a:solidFill>
                  <a:schemeClr val="tx1"/>
                </a:solidFill>
                <a:latin typeface="+mn-lt"/>
                <a:ea typeface="Arial Unicode MS" pitchFamily="34" charset="-128"/>
                <a:cs typeface="Arial Unicode MS" pitchFamily="34" charset="-128"/>
              </a:defRPr>
            </a:lvl4pPr>
            <a:lvl5pPr marL="764492" indent="-132815" algn="l" defTabSz="913504" rtl="0" eaLnBrk="0" fontAlgn="base" hangingPunct="0">
              <a:spcBef>
                <a:spcPct val="0"/>
              </a:spcBef>
              <a:spcAft>
                <a:spcPct val="0"/>
              </a:spcAft>
              <a:buClr>
                <a:schemeClr val="tx2"/>
              </a:buClr>
              <a:buSzPct val="89000"/>
              <a:buFont typeface="Arial" pitchFamily="34" charset="0"/>
              <a:buChar char="-"/>
              <a:defRPr sz="1600">
                <a:solidFill>
                  <a:schemeClr val="tx1"/>
                </a:solidFill>
                <a:latin typeface="+mn-lt"/>
                <a:ea typeface="Arial Unicode MS" pitchFamily="34" charset="-128"/>
                <a:cs typeface="Arial Unicode MS" pitchFamily="34" charset="-128"/>
              </a:defRPr>
            </a:lvl5pPr>
            <a:lvl6pPr marL="765010" indent="-132815" algn="l" defTabSz="913504"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6pPr>
            <a:lvl7pPr marL="765010" indent="-132815" algn="l" defTabSz="913504"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7pPr>
            <a:lvl8pPr marL="765010" indent="-132815" algn="l" defTabSz="913504"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8pPr>
            <a:lvl9pPr marL="765010" indent="-132815" algn="l" defTabSz="913504"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9pPr>
          </a:lstStyle>
          <a:p>
            <a:pPr marL="0" indent="0" algn="ctr" defTabSz="809318">
              <a:buClr>
                <a:srgbClr val="44546A"/>
              </a:buClr>
              <a:defRPr/>
            </a:pPr>
            <a:fld id="{E2781CE2-5ADE-4D11-956F-CE703A11DB7C}" type="datetime'N''''''''''''DH''''''S'''''' 2''''0''1''''''''''''3'''''''''''">
              <a:rPr lang="en-US" altLang="en-US" sz="1200">
                <a:solidFill>
                  <a:srgbClr val="000000"/>
                </a:solidFill>
                <a:latin typeface="Arial" panose="020B0604020202020204" pitchFamily="34" charset="0"/>
                <a:cs typeface="Arial" panose="020B0604020202020204" pitchFamily="34" charset="0"/>
                <a:sym typeface="Arial" panose="020B0604020202020204" pitchFamily="34" charset="0"/>
              </a:rPr>
              <a:pPr marL="0" indent="0" algn="ctr" defTabSz="809318">
                <a:buClr>
                  <a:srgbClr val="44546A"/>
                </a:buClr>
                <a:defRPr/>
              </a:pPr>
              <a:t>NDHS 2013</a:t>
            </a:fld>
            <a:endParaRPr lang="en-US" altLang="en-US" sz="1200" dirty="0">
              <a:solidFill>
                <a:srgbClr val="000000"/>
              </a:solidFill>
              <a:latin typeface="Arial" panose="020B0604020202020204" pitchFamily="34" charset="0"/>
              <a:ea typeface="Arial Unicode MS"/>
              <a:cs typeface="Arial" panose="020B0604020202020204" pitchFamily="34" charset="0"/>
              <a:sym typeface="Arial" panose="020B0604020202020204" pitchFamily="34" charset="0"/>
            </a:endParaRPr>
          </a:p>
        </p:txBody>
      </p:sp>
      <p:sp>
        <p:nvSpPr>
          <p:cNvPr id="115" name="Rectangle 114"/>
          <p:cNvSpPr>
            <a:spLocks noGrp="1" noChangeArrowheads="1"/>
          </p:cNvSpPr>
          <p:nvPr>
            <p:custDataLst>
              <p:tags r:id="rId33"/>
            </p:custDataLst>
          </p:nvPr>
        </p:nvSpPr>
        <p:spPr bwMode="auto">
          <a:xfrm>
            <a:off x="2074334" y="5587008"/>
            <a:ext cx="868475" cy="19943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0" tIns="0" rIns="0" bIns="0" numCol="1" spcCol="0" anchor="t" anchorCtr="0" compatLnSpc="1">
            <a:prstTxWarp prst="textNoShape">
              <a:avLst/>
            </a:prstTxWarp>
            <a:noAutofit/>
          </a:bodyPr>
          <a:lstStyle>
            <a:lvl1pPr marL="349853" indent="-349853" algn="l" defTabSz="913504" rtl="0" eaLnBrk="0" fontAlgn="base" hangingPunct="0">
              <a:spcBef>
                <a:spcPct val="0"/>
              </a:spcBef>
              <a:spcAft>
                <a:spcPct val="0"/>
              </a:spcAft>
              <a:buClr>
                <a:schemeClr val="tx2"/>
              </a:buClr>
              <a:defRPr sz="1600">
                <a:solidFill>
                  <a:schemeClr val="tx1"/>
                </a:solidFill>
                <a:latin typeface="+mn-lt"/>
                <a:ea typeface="Arial Unicode MS" pitchFamily="34" charset="-128"/>
                <a:cs typeface="Arial Unicode MS" pitchFamily="34" charset="-128"/>
              </a:defRPr>
            </a:lvl1pPr>
            <a:lvl2pPr marL="197602" indent="-195982" algn="l" defTabSz="913504" rtl="0" eaLnBrk="0" fontAlgn="base" hangingPunct="0">
              <a:spcBef>
                <a:spcPct val="0"/>
              </a:spcBef>
              <a:spcAft>
                <a:spcPct val="0"/>
              </a:spcAft>
              <a:buClr>
                <a:schemeClr val="tx2"/>
              </a:buClr>
              <a:buSzPct val="125000"/>
              <a:buFont typeface="Arial" pitchFamily="34" charset="0"/>
              <a:buChar char="▪"/>
              <a:defRPr sz="1600">
                <a:solidFill>
                  <a:schemeClr val="tx1"/>
                </a:solidFill>
                <a:latin typeface="+mn-lt"/>
                <a:ea typeface="Arial Unicode MS" pitchFamily="34" charset="-128"/>
                <a:cs typeface="Arial Unicode MS" pitchFamily="34" charset="-128"/>
              </a:defRPr>
            </a:lvl2pPr>
            <a:lvl3pPr marL="466470" indent="-267248" algn="l" defTabSz="913504" rtl="0" eaLnBrk="0" fontAlgn="base" hangingPunct="0">
              <a:spcBef>
                <a:spcPct val="0"/>
              </a:spcBef>
              <a:spcAft>
                <a:spcPct val="0"/>
              </a:spcAft>
              <a:buClr>
                <a:schemeClr val="tx2"/>
              </a:buClr>
              <a:buSzPct val="120000"/>
              <a:buFont typeface="Arial" pitchFamily="34" charset="0"/>
              <a:buChar char="–"/>
              <a:defRPr sz="1600">
                <a:solidFill>
                  <a:schemeClr val="tx1"/>
                </a:solidFill>
                <a:latin typeface="+mn-lt"/>
                <a:ea typeface="Arial Unicode MS" pitchFamily="34" charset="-128"/>
                <a:cs typeface="Arial Unicode MS" pitchFamily="34" charset="-128"/>
              </a:defRPr>
            </a:lvl3pPr>
            <a:lvl4pPr marL="626819" indent="-158729" algn="l" defTabSz="913504" rtl="0" eaLnBrk="0" fontAlgn="base" hangingPunct="0">
              <a:spcBef>
                <a:spcPct val="0"/>
              </a:spcBef>
              <a:spcAft>
                <a:spcPct val="0"/>
              </a:spcAft>
              <a:buClr>
                <a:schemeClr val="tx2"/>
              </a:buClr>
              <a:buSzPct val="120000"/>
              <a:buFont typeface="Arial" pitchFamily="34" charset="0"/>
              <a:buChar char="▫"/>
              <a:defRPr sz="1600">
                <a:solidFill>
                  <a:schemeClr val="tx1"/>
                </a:solidFill>
                <a:latin typeface="+mn-lt"/>
                <a:ea typeface="Arial Unicode MS" pitchFamily="34" charset="-128"/>
                <a:cs typeface="Arial Unicode MS" pitchFamily="34" charset="-128"/>
              </a:defRPr>
            </a:lvl4pPr>
            <a:lvl5pPr marL="764492" indent="-132815" algn="l" defTabSz="913504" rtl="0" eaLnBrk="0" fontAlgn="base" hangingPunct="0">
              <a:spcBef>
                <a:spcPct val="0"/>
              </a:spcBef>
              <a:spcAft>
                <a:spcPct val="0"/>
              </a:spcAft>
              <a:buClr>
                <a:schemeClr val="tx2"/>
              </a:buClr>
              <a:buSzPct val="89000"/>
              <a:buFont typeface="Arial" pitchFamily="34" charset="0"/>
              <a:buChar char="-"/>
              <a:defRPr sz="1600">
                <a:solidFill>
                  <a:schemeClr val="tx1"/>
                </a:solidFill>
                <a:latin typeface="+mn-lt"/>
                <a:ea typeface="Arial Unicode MS" pitchFamily="34" charset="-128"/>
                <a:cs typeface="Arial Unicode MS" pitchFamily="34" charset="-128"/>
              </a:defRPr>
            </a:lvl5pPr>
            <a:lvl6pPr marL="765010" indent="-132815" algn="l" defTabSz="913504"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6pPr>
            <a:lvl7pPr marL="765010" indent="-132815" algn="l" defTabSz="913504"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7pPr>
            <a:lvl8pPr marL="765010" indent="-132815" algn="l" defTabSz="913504"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8pPr>
            <a:lvl9pPr marL="765010" indent="-132815" algn="l" defTabSz="913504"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9pPr>
          </a:lstStyle>
          <a:p>
            <a:pPr marL="0" indent="0" algn="ctr" defTabSz="809318">
              <a:buClr>
                <a:srgbClr val="44546A"/>
              </a:buClr>
              <a:defRPr/>
            </a:pPr>
            <a:fld id="{11E28881-7A30-488F-A466-90F151F862C4}" type="datetime'''''''SMAR''''T ''''''''2''''''''''''''''''''''0''1''''''4'''">
              <a:rPr lang="en-US" altLang="en-US" sz="1200">
                <a:solidFill>
                  <a:srgbClr val="000000"/>
                </a:solidFill>
                <a:latin typeface="Arial" panose="020B0604020202020204" pitchFamily="34" charset="0"/>
                <a:cs typeface="Arial" panose="020B0604020202020204" pitchFamily="34" charset="0"/>
                <a:sym typeface="Arial" panose="020B0604020202020204" pitchFamily="34" charset="0"/>
              </a:rPr>
              <a:pPr marL="0" indent="0" algn="ctr" defTabSz="809318">
                <a:buClr>
                  <a:srgbClr val="44546A"/>
                </a:buClr>
                <a:defRPr/>
              </a:pPr>
              <a:t>SMART 2014</a:t>
            </a:fld>
            <a:endParaRPr lang="en-US" altLang="en-US" sz="1200" dirty="0">
              <a:solidFill>
                <a:srgbClr val="000000"/>
              </a:solidFill>
              <a:latin typeface="Arial" panose="020B0604020202020204" pitchFamily="34" charset="0"/>
              <a:ea typeface="Arial Unicode MS"/>
              <a:cs typeface="Arial" panose="020B0604020202020204" pitchFamily="34" charset="0"/>
              <a:sym typeface="Arial" panose="020B0604020202020204" pitchFamily="34" charset="0"/>
            </a:endParaRPr>
          </a:p>
        </p:txBody>
      </p:sp>
      <p:sp>
        <p:nvSpPr>
          <p:cNvPr id="120" name="Rectangle 119"/>
          <p:cNvSpPr>
            <a:spLocks noGrp="1" noChangeArrowheads="1"/>
          </p:cNvSpPr>
          <p:nvPr>
            <p:custDataLst>
              <p:tags r:id="rId34"/>
            </p:custDataLst>
          </p:nvPr>
        </p:nvSpPr>
        <p:spPr bwMode="auto">
          <a:xfrm>
            <a:off x="3499556" y="5587008"/>
            <a:ext cx="868475" cy="19943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0" tIns="0" rIns="0" bIns="0" numCol="1" spcCol="0" anchor="t" anchorCtr="0" compatLnSpc="1">
            <a:prstTxWarp prst="textNoShape">
              <a:avLst/>
            </a:prstTxWarp>
            <a:noAutofit/>
          </a:bodyPr>
          <a:lstStyle>
            <a:lvl1pPr marL="349853" indent="-349853" algn="l" defTabSz="913504" rtl="0" eaLnBrk="0" fontAlgn="base" hangingPunct="0">
              <a:spcBef>
                <a:spcPct val="0"/>
              </a:spcBef>
              <a:spcAft>
                <a:spcPct val="0"/>
              </a:spcAft>
              <a:buClr>
                <a:schemeClr val="tx2"/>
              </a:buClr>
              <a:defRPr sz="1600">
                <a:solidFill>
                  <a:schemeClr val="tx1"/>
                </a:solidFill>
                <a:latin typeface="+mn-lt"/>
                <a:ea typeface="Arial Unicode MS" pitchFamily="34" charset="-128"/>
                <a:cs typeface="Arial Unicode MS" pitchFamily="34" charset="-128"/>
              </a:defRPr>
            </a:lvl1pPr>
            <a:lvl2pPr marL="197602" indent="-195982" algn="l" defTabSz="913504" rtl="0" eaLnBrk="0" fontAlgn="base" hangingPunct="0">
              <a:spcBef>
                <a:spcPct val="0"/>
              </a:spcBef>
              <a:spcAft>
                <a:spcPct val="0"/>
              </a:spcAft>
              <a:buClr>
                <a:schemeClr val="tx2"/>
              </a:buClr>
              <a:buSzPct val="125000"/>
              <a:buFont typeface="Arial" pitchFamily="34" charset="0"/>
              <a:buChar char="▪"/>
              <a:defRPr sz="1600">
                <a:solidFill>
                  <a:schemeClr val="tx1"/>
                </a:solidFill>
                <a:latin typeface="+mn-lt"/>
                <a:ea typeface="Arial Unicode MS" pitchFamily="34" charset="-128"/>
                <a:cs typeface="Arial Unicode MS" pitchFamily="34" charset="-128"/>
              </a:defRPr>
            </a:lvl2pPr>
            <a:lvl3pPr marL="466470" indent="-267248" algn="l" defTabSz="913504" rtl="0" eaLnBrk="0" fontAlgn="base" hangingPunct="0">
              <a:spcBef>
                <a:spcPct val="0"/>
              </a:spcBef>
              <a:spcAft>
                <a:spcPct val="0"/>
              </a:spcAft>
              <a:buClr>
                <a:schemeClr val="tx2"/>
              </a:buClr>
              <a:buSzPct val="120000"/>
              <a:buFont typeface="Arial" pitchFamily="34" charset="0"/>
              <a:buChar char="–"/>
              <a:defRPr sz="1600">
                <a:solidFill>
                  <a:schemeClr val="tx1"/>
                </a:solidFill>
                <a:latin typeface="+mn-lt"/>
                <a:ea typeface="Arial Unicode MS" pitchFamily="34" charset="-128"/>
                <a:cs typeface="Arial Unicode MS" pitchFamily="34" charset="-128"/>
              </a:defRPr>
            </a:lvl3pPr>
            <a:lvl4pPr marL="626819" indent="-158729" algn="l" defTabSz="913504" rtl="0" eaLnBrk="0" fontAlgn="base" hangingPunct="0">
              <a:spcBef>
                <a:spcPct val="0"/>
              </a:spcBef>
              <a:spcAft>
                <a:spcPct val="0"/>
              </a:spcAft>
              <a:buClr>
                <a:schemeClr val="tx2"/>
              </a:buClr>
              <a:buSzPct val="120000"/>
              <a:buFont typeface="Arial" pitchFamily="34" charset="0"/>
              <a:buChar char="▫"/>
              <a:defRPr sz="1600">
                <a:solidFill>
                  <a:schemeClr val="tx1"/>
                </a:solidFill>
                <a:latin typeface="+mn-lt"/>
                <a:ea typeface="Arial Unicode MS" pitchFamily="34" charset="-128"/>
                <a:cs typeface="Arial Unicode MS" pitchFamily="34" charset="-128"/>
              </a:defRPr>
            </a:lvl4pPr>
            <a:lvl5pPr marL="764492" indent="-132815" algn="l" defTabSz="913504" rtl="0" eaLnBrk="0" fontAlgn="base" hangingPunct="0">
              <a:spcBef>
                <a:spcPct val="0"/>
              </a:spcBef>
              <a:spcAft>
                <a:spcPct val="0"/>
              </a:spcAft>
              <a:buClr>
                <a:schemeClr val="tx2"/>
              </a:buClr>
              <a:buSzPct val="89000"/>
              <a:buFont typeface="Arial" pitchFamily="34" charset="0"/>
              <a:buChar char="-"/>
              <a:defRPr sz="1600">
                <a:solidFill>
                  <a:schemeClr val="tx1"/>
                </a:solidFill>
                <a:latin typeface="+mn-lt"/>
                <a:ea typeface="Arial Unicode MS" pitchFamily="34" charset="-128"/>
                <a:cs typeface="Arial Unicode MS" pitchFamily="34" charset="-128"/>
              </a:defRPr>
            </a:lvl5pPr>
            <a:lvl6pPr marL="765010" indent="-132815" algn="l" defTabSz="913504"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6pPr>
            <a:lvl7pPr marL="765010" indent="-132815" algn="l" defTabSz="913504"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7pPr>
            <a:lvl8pPr marL="765010" indent="-132815" algn="l" defTabSz="913504"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8pPr>
            <a:lvl9pPr marL="765010" indent="-132815" algn="l" defTabSz="913504"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9pPr>
          </a:lstStyle>
          <a:p>
            <a:pPr marL="0" indent="0" algn="ctr" defTabSz="809318">
              <a:buClr>
                <a:srgbClr val="44546A"/>
              </a:buClr>
              <a:defRPr/>
            </a:pPr>
            <a:fld id="{44913361-6782-49F0-BF07-28E7C6B7D485}" type="datetime'''''''''S''''''''''''MART ''''''''''''''''''''''''''2''''015'">
              <a:rPr lang="en-US" altLang="en-US" sz="1200">
                <a:solidFill>
                  <a:srgbClr val="000000"/>
                </a:solidFill>
                <a:latin typeface="Arial" panose="020B0604020202020204" pitchFamily="34" charset="0"/>
                <a:cs typeface="Arial" panose="020B0604020202020204" pitchFamily="34" charset="0"/>
                <a:sym typeface="Arial" panose="020B0604020202020204" pitchFamily="34" charset="0"/>
              </a:rPr>
              <a:pPr marL="0" indent="0" algn="ctr" defTabSz="809318">
                <a:buClr>
                  <a:srgbClr val="44546A"/>
                </a:buClr>
                <a:defRPr/>
              </a:pPr>
              <a:t>SMART 2015</a:t>
            </a:fld>
            <a:endParaRPr lang="en-US" altLang="en-US" sz="1200" dirty="0">
              <a:solidFill>
                <a:srgbClr val="000000"/>
              </a:solidFill>
              <a:latin typeface="Arial" panose="020B0604020202020204" pitchFamily="34" charset="0"/>
              <a:ea typeface="Arial Unicode MS"/>
              <a:cs typeface="Arial" panose="020B0604020202020204" pitchFamily="34" charset="0"/>
              <a:sym typeface="Arial" panose="020B0604020202020204" pitchFamily="34" charset="0"/>
            </a:endParaRPr>
          </a:p>
        </p:txBody>
      </p:sp>
      <p:sp>
        <p:nvSpPr>
          <p:cNvPr id="448" name="Rectangle 447"/>
          <p:cNvSpPr>
            <a:spLocks noGrp="1" noChangeArrowheads="1"/>
          </p:cNvSpPr>
          <p:nvPr>
            <p:custDataLst>
              <p:tags r:id="rId35"/>
            </p:custDataLst>
          </p:nvPr>
        </p:nvSpPr>
        <p:spPr bwMode="auto">
          <a:xfrm>
            <a:off x="7777788" y="5587008"/>
            <a:ext cx="868475" cy="19943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0" tIns="0" rIns="0" bIns="0" numCol="1" spcCol="0" anchor="t" anchorCtr="0" compatLnSpc="1">
            <a:prstTxWarp prst="textNoShape">
              <a:avLst/>
            </a:prstTxWarp>
            <a:noAutofit/>
          </a:bodyPr>
          <a:lstStyle>
            <a:lvl1pPr marL="349853" indent="-349853" algn="l" defTabSz="913504" rtl="0" eaLnBrk="0" fontAlgn="base" hangingPunct="0">
              <a:spcBef>
                <a:spcPct val="0"/>
              </a:spcBef>
              <a:spcAft>
                <a:spcPct val="0"/>
              </a:spcAft>
              <a:buClr>
                <a:schemeClr val="tx2"/>
              </a:buClr>
              <a:defRPr sz="1600">
                <a:solidFill>
                  <a:schemeClr val="tx1"/>
                </a:solidFill>
                <a:latin typeface="+mn-lt"/>
                <a:ea typeface="Arial Unicode MS" pitchFamily="34" charset="-128"/>
                <a:cs typeface="Arial Unicode MS" pitchFamily="34" charset="-128"/>
              </a:defRPr>
            </a:lvl1pPr>
            <a:lvl2pPr marL="197602" indent="-195982" algn="l" defTabSz="913504" rtl="0" eaLnBrk="0" fontAlgn="base" hangingPunct="0">
              <a:spcBef>
                <a:spcPct val="0"/>
              </a:spcBef>
              <a:spcAft>
                <a:spcPct val="0"/>
              </a:spcAft>
              <a:buClr>
                <a:schemeClr val="tx2"/>
              </a:buClr>
              <a:buSzPct val="125000"/>
              <a:buFont typeface="Arial" pitchFamily="34" charset="0"/>
              <a:buChar char="▪"/>
              <a:defRPr sz="1600">
                <a:solidFill>
                  <a:schemeClr val="tx1"/>
                </a:solidFill>
                <a:latin typeface="+mn-lt"/>
                <a:ea typeface="Arial Unicode MS" pitchFamily="34" charset="-128"/>
                <a:cs typeface="Arial Unicode MS" pitchFamily="34" charset="-128"/>
              </a:defRPr>
            </a:lvl2pPr>
            <a:lvl3pPr marL="466470" indent="-267248" algn="l" defTabSz="913504" rtl="0" eaLnBrk="0" fontAlgn="base" hangingPunct="0">
              <a:spcBef>
                <a:spcPct val="0"/>
              </a:spcBef>
              <a:spcAft>
                <a:spcPct val="0"/>
              </a:spcAft>
              <a:buClr>
                <a:schemeClr val="tx2"/>
              </a:buClr>
              <a:buSzPct val="120000"/>
              <a:buFont typeface="Arial" pitchFamily="34" charset="0"/>
              <a:buChar char="–"/>
              <a:defRPr sz="1600">
                <a:solidFill>
                  <a:schemeClr val="tx1"/>
                </a:solidFill>
                <a:latin typeface="+mn-lt"/>
                <a:ea typeface="Arial Unicode MS" pitchFamily="34" charset="-128"/>
                <a:cs typeface="Arial Unicode MS" pitchFamily="34" charset="-128"/>
              </a:defRPr>
            </a:lvl3pPr>
            <a:lvl4pPr marL="626819" indent="-158729" algn="l" defTabSz="913504" rtl="0" eaLnBrk="0" fontAlgn="base" hangingPunct="0">
              <a:spcBef>
                <a:spcPct val="0"/>
              </a:spcBef>
              <a:spcAft>
                <a:spcPct val="0"/>
              </a:spcAft>
              <a:buClr>
                <a:schemeClr val="tx2"/>
              </a:buClr>
              <a:buSzPct val="120000"/>
              <a:buFont typeface="Arial" pitchFamily="34" charset="0"/>
              <a:buChar char="▫"/>
              <a:defRPr sz="1600">
                <a:solidFill>
                  <a:schemeClr val="tx1"/>
                </a:solidFill>
                <a:latin typeface="+mn-lt"/>
                <a:ea typeface="Arial Unicode MS" pitchFamily="34" charset="-128"/>
                <a:cs typeface="Arial Unicode MS" pitchFamily="34" charset="-128"/>
              </a:defRPr>
            </a:lvl4pPr>
            <a:lvl5pPr marL="764492" indent="-132815" algn="l" defTabSz="913504" rtl="0" eaLnBrk="0" fontAlgn="base" hangingPunct="0">
              <a:spcBef>
                <a:spcPct val="0"/>
              </a:spcBef>
              <a:spcAft>
                <a:spcPct val="0"/>
              </a:spcAft>
              <a:buClr>
                <a:schemeClr val="tx2"/>
              </a:buClr>
              <a:buSzPct val="89000"/>
              <a:buFont typeface="Arial" pitchFamily="34" charset="0"/>
              <a:buChar char="-"/>
              <a:defRPr sz="1600">
                <a:solidFill>
                  <a:schemeClr val="tx1"/>
                </a:solidFill>
                <a:latin typeface="+mn-lt"/>
                <a:ea typeface="Arial Unicode MS" pitchFamily="34" charset="-128"/>
                <a:cs typeface="Arial Unicode MS" pitchFamily="34" charset="-128"/>
              </a:defRPr>
            </a:lvl5pPr>
            <a:lvl6pPr marL="765010" indent="-132815" algn="l" defTabSz="913504"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6pPr>
            <a:lvl7pPr marL="765010" indent="-132815" algn="l" defTabSz="913504"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7pPr>
            <a:lvl8pPr marL="765010" indent="-132815" algn="l" defTabSz="913504"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8pPr>
            <a:lvl9pPr marL="765010" indent="-132815" algn="l" defTabSz="913504"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9pPr>
          </a:lstStyle>
          <a:p>
            <a:pPr marL="0" indent="0" algn="ctr" defTabSz="809318">
              <a:buClr>
                <a:srgbClr val="44546A"/>
              </a:buClr>
              <a:defRPr/>
            </a:pPr>
            <a:fld id="{AF3FAA9E-8190-45CA-8309-079C55EA4542}" type="datetime'S''MA''RT'''''''' ''''''''2''''01''''''''''''''''''''''''8'''">
              <a:rPr lang="en-US" altLang="en-US" sz="1200">
                <a:solidFill>
                  <a:srgbClr val="000000"/>
                </a:solidFill>
                <a:latin typeface="Arial" panose="020B0604020202020204" pitchFamily="34" charset="0"/>
                <a:cs typeface="Arial" panose="020B0604020202020204" pitchFamily="34" charset="0"/>
                <a:sym typeface="Arial" panose="020B0604020202020204" pitchFamily="34" charset="0"/>
              </a:rPr>
              <a:pPr marL="0" indent="0" algn="ctr" defTabSz="809318">
                <a:buClr>
                  <a:srgbClr val="44546A"/>
                </a:buClr>
                <a:defRPr/>
              </a:pPr>
              <a:t>SMART 2018</a:t>
            </a:fld>
            <a:endParaRPr lang="en-US" altLang="en-US" sz="1200" dirty="0">
              <a:solidFill>
                <a:srgbClr val="000000"/>
              </a:solidFill>
              <a:latin typeface="Arial" panose="020B0604020202020204" pitchFamily="34" charset="0"/>
              <a:ea typeface="Arial Unicode MS"/>
              <a:cs typeface="Arial" panose="020B0604020202020204" pitchFamily="34" charset="0"/>
              <a:sym typeface="Arial" panose="020B0604020202020204" pitchFamily="34" charset="0"/>
            </a:endParaRPr>
          </a:p>
        </p:txBody>
      </p:sp>
      <p:sp>
        <p:nvSpPr>
          <p:cNvPr id="167" name="Text Placeholder 2"/>
          <p:cNvSpPr>
            <a:spLocks noGrp="1"/>
          </p:cNvSpPr>
          <p:nvPr>
            <p:custDataLst>
              <p:tags r:id="rId36"/>
            </p:custDataLst>
          </p:nvPr>
        </p:nvSpPr>
        <p:spPr bwMode="auto">
          <a:xfrm>
            <a:off x="1622778" y="3211711"/>
            <a:ext cx="343798" cy="255984"/>
          </a:xfrm>
          <a:prstGeom prst="ellipse">
            <a:avLst/>
          </a:prstGeom>
          <a:solidFill>
            <a:schemeClr val="bg1"/>
          </a:solidFill>
          <a:ln w="9525" algn="ctr">
            <a:solidFill>
              <a:schemeClr val="tx1"/>
            </a:solidFill>
          </a:ln>
        </p:spPr>
        <p:txBody>
          <a:bodyPr vert="horz" wrap="none" lIns="0" tIns="0" rIns="0" bIns="0" numCol="1" spcCol="0" rtlCol="0" anchor="ctr" anchorCtr="0">
            <a:noAutofit/>
          </a:bodyPr>
          <a:lstStyle>
            <a:lvl1pPr marL="238157" indent="-238157" algn="l" defTabSz="952635" rtl="0" eaLnBrk="1" latinLnBrk="0" hangingPunct="1">
              <a:lnSpc>
                <a:spcPct val="90000"/>
              </a:lnSpc>
              <a:spcBef>
                <a:spcPts val="1043"/>
              </a:spcBef>
              <a:buFont typeface="Arial" panose="020B0604020202020204" pitchFamily="34" charset="0"/>
              <a:buChar char="•"/>
              <a:defRPr sz="2900" kern="1200">
                <a:solidFill>
                  <a:schemeClr val="tx1"/>
                </a:solidFill>
                <a:latin typeface="+mn-lt"/>
                <a:ea typeface="+mn-ea"/>
                <a:cs typeface="+mn-cs"/>
              </a:defRPr>
            </a:lvl1pPr>
            <a:lvl2pPr marL="714475" indent="-238157" algn="l" defTabSz="952635" rtl="0" eaLnBrk="1" latinLnBrk="0" hangingPunct="1">
              <a:lnSpc>
                <a:spcPct val="90000"/>
              </a:lnSpc>
              <a:spcBef>
                <a:spcPts val="521"/>
              </a:spcBef>
              <a:buFont typeface="Arial" panose="020B0604020202020204" pitchFamily="34" charset="0"/>
              <a:buChar char="•"/>
              <a:defRPr sz="2500" kern="1200">
                <a:solidFill>
                  <a:schemeClr val="tx1"/>
                </a:solidFill>
                <a:latin typeface="+mn-lt"/>
                <a:ea typeface="+mn-ea"/>
                <a:cs typeface="+mn-cs"/>
              </a:defRPr>
            </a:lvl2pPr>
            <a:lvl3pPr marL="1190794" indent="-238157" algn="l" defTabSz="952635" rtl="0" eaLnBrk="1" latinLnBrk="0" hangingPunct="1">
              <a:lnSpc>
                <a:spcPct val="90000"/>
              </a:lnSpc>
              <a:spcBef>
                <a:spcPts val="521"/>
              </a:spcBef>
              <a:buFont typeface="Arial" panose="020B0604020202020204" pitchFamily="34" charset="0"/>
              <a:buChar char="•"/>
              <a:defRPr sz="2100" kern="1200">
                <a:solidFill>
                  <a:schemeClr val="tx1"/>
                </a:solidFill>
                <a:latin typeface="+mn-lt"/>
                <a:ea typeface="+mn-ea"/>
                <a:cs typeface="+mn-cs"/>
              </a:defRPr>
            </a:lvl3pPr>
            <a:lvl4pPr marL="1667111" indent="-238157" algn="l" defTabSz="952635" rtl="0" eaLnBrk="1" latinLnBrk="0" hangingPunct="1">
              <a:lnSpc>
                <a:spcPct val="90000"/>
              </a:lnSpc>
              <a:spcBef>
                <a:spcPts val="521"/>
              </a:spcBef>
              <a:buFont typeface="Arial" panose="020B0604020202020204" pitchFamily="34" charset="0"/>
              <a:buChar char="•"/>
              <a:defRPr sz="1900" kern="1200">
                <a:solidFill>
                  <a:schemeClr val="tx1"/>
                </a:solidFill>
                <a:latin typeface="+mn-lt"/>
                <a:ea typeface="+mn-ea"/>
                <a:cs typeface="+mn-cs"/>
              </a:defRPr>
            </a:lvl4pPr>
            <a:lvl5pPr marL="2143429" indent="-238157" algn="l" defTabSz="952635" rtl="0" eaLnBrk="1" latinLnBrk="0" hangingPunct="1">
              <a:lnSpc>
                <a:spcPct val="90000"/>
              </a:lnSpc>
              <a:spcBef>
                <a:spcPts val="521"/>
              </a:spcBef>
              <a:buFont typeface="Arial" panose="020B0604020202020204" pitchFamily="34" charset="0"/>
              <a:buChar char="•"/>
              <a:defRPr sz="1900" kern="1200">
                <a:solidFill>
                  <a:schemeClr val="tx1"/>
                </a:solidFill>
                <a:latin typeface="+mn-lt"/>
                <a:ea typeface="+mn-ea"/>
                <a:cs typeface="+mn-cs"/>
              </a:defRPr>
            </a:lvl5pPr>
            <a:lvl6pPr marL="2619746" indent="-238157" algn="l" defTabSz="952635" rtl="0" eaLnBrk="1" latinLnBrk="0" hangingPunct="1">
              <a:lnSpc>
                <a:spcPct val="90000"/>
              </a:lnSpc>
              <a:spcBef>
                <a:spcPts val="521"/>
              </a:spcBef>
              <a:buFont typeface="Arial" panose="020B0604020202020204" pitchFamily="34" charset="0"/>
              <a:buChar char="•"/>
              <a:defRPr sz="1900" kern="1200">
                <a:solidFill>
                  <a:schemeClr val="tx1"/>
                </a:solidFill>
                <a:latin typeface="+mn-lt"/>
                <a:ea typeface="+mn-ea"/>
                <a:cs typeface="+mn-cs"/>
              </a:defRPr>
            </a:lvl6pPr>
            <a:lvl7pPr marL="3096063" indent="-238157" algn="l" defTabSz="952635" rtl="0" eaLnBrk="1" latinLnBrk="0" hangingPunct="1">
              <a:lnSpc>
                <a:spcPct val="90000"/>
              </a:lnSpc>
              <a:spcBef>
                <a:spcPts val="521"/>
              </a:spcBef>
              <a:buFont typeface="Arial" panose="020B0604020202020204" pitchFamily="34" charset="0"/>
              <a:buChar char="•"/>
              <a:defRPr sz="1900" kern="1200">
                <a:solidFill>
                  <a:schemeClr val="tx1"/>
                </a:solidFill>
                <a:latin typeface="+mn-lt"/>
                <a:ea typeface="+mn-ea"/>
                <a:cs typeface="+mn-cs"/>
              </a:defRPr>
            </a:lvl7pPr>
            <a:lvl8pPr marL="3572381" indent="-238157" algn="l" defTabSz="952635" rtl="0" eaLnBrk="1" latinLnBrk="0" hangingPunct="1">
              <a:lnSpc>
                <a:spcPct val="90000"/>
              </a:lnSpc>
              <a:spcBef>
                <a:spcPts val="521"/>
              </a:spcBef>
              <a:buFont typeface="Arial" panose="020B0604020202020204" pitchFamily="34" charset="0"/>
              <a:buChar char="•"/>
              <a:defRPr sz="1900" kern="1200">
                <a:solidFill>
                  <a:schemeClr val="tx1"/>
                </a:solidFill>
                <a:latin typeface="+mn-lt"/>
                <a:ea typeface="+mn-ea"/>
                <a:cs typeface="+mn-cs"/>
              </a:defRPr>
            </a:lvl8pPr>
            <a:lvl9pPr marL="4048699" indent="-238157" algn="l" defTabSz="952635" rtl="0" eaLnBrk="1" latinLnBrk="0" hangingPunct="1">
              <a:lnSpc>
                <a:spcPct val="90000"/>
              </a:lnSpc>
              <a:spcBef>
                <a:spcPts val="521"/>
              </a:spcBef>
              <a:buFont typeface="Arial" panose="020B0604020202020204" pitchFamily="34" charset="0"/>
              <a:buChar char="•"/>
              <a:defRPr sz="1900" kern="1200">
                <a:solidFill>
                  <a:schemeClr val="tx1"/>
                </a:solidFill>
                <a:latin typeface="+mn-lt"/>
                <a:ea typeface="+mn-ea"/>
                <a:cs typeface="+mn-cs"/>
              </a:defRPr>
            </a:lvl9pPr>
          </a:lstStyle>
          <a:p>
            <a:pPr marL="0" indent="0" algn="ctr" defTabSz="810026" fontAlgn="auto">
              <a:spcBef>
                <a:spcPct val="0"/>
              </a:spcBef>
              <a:buNone/>
              <a:defRPr/>
            </a:pPr>
            <a:fld id="{FE554FAF-B63E-45E9-BA11-368BC261CA7A}" type="datetime'''''''''''+3''''''''''7'''''''''''''''''''''''''''''">
              <a:rPr lang="en-US" altLang="en-US" sz="1200" b="1">
                <a:solidFill>
                  <a:prstClr val="black"/>
                </a:solidFill>
                <a:latin typeface="Arial" panose="020B0604020202020204" pitchFamily="34" charset="0"/>
                <a:cs typeface="Arial" panose="020B0604020202020204" pitchFamily="34" charset="0"/>
                <a:sym typeface="Arial" panose="020B0604020202020204" pitchFamily="34" charset="0"/>
              </a:rPr>
              <a:pPr marL="0" indent="0" algn="ctr" defTabSz="810026" fontAlgn="auto">
                <a:spcBef>
                  <a:spcPct val="0"/>
                </a:spcBef>
                <a:buNone/>
                <a:defRPr/>
              </a:pPr>
              <a:t>+37</a:t>
            </a:fld>
            <a:endParaRPr lang="en-US" sz="1200" b="1" dirty="0">
              <a:solidFill>
                <a:prstClr val="black"/>
              </a:solidFill>
              <a:latin typeface="Arial" panose="020B0604020202020204" pitchFamily="34" charset="0"/>
              <a:cs typeface="Arial" panose="020B0604020202020204" pitchFamily="34" charset="0"/>
              <a:sym typeface="Arial" panose="020B0604020202020204" pitchFamily="34" charset="0"/>
            </a:endParaRPr>
          </a:p>
        </p:txBody>
      </p:sp>
      <p:sp>
        <p:nvSpPr>
          <p:cNvPr id="200" name="Text Placeholder 2"/>
          <p:cNvSpPr>
            <a:spLocks noGrp="1"/>
          </p:cNvSpPr>
          <p:nvPr>
            <p:custDataLst>
              <p:tags r:id="rId37"/>
            </p:custDataLst>
          </p:nvPr>
        </p:nvSpPr>
        <p:spPr bwMode="auto">
          <a:xfrm>
            <a:off x="8783526" y="3016747"/>
            <a:ext cx="230909" cy="255984"/>
          </a:xfrm>
          <a:prstGeom prst="ellipse">
            <a:avLst/>
          </a:prstGeom>
          <a:solidFill>
            <a:schemeClr val="bg1"/>
          </a:solidFill>
          <a:ln w="9525" algn="ctr">
            <a:solidFill>
              <a:schemeClr val="tx1"/>
            </a:solidFill>
          </a:ln>
        </p:spPr>
        <p:txBody>
          <a:bodyPr vert="horz" wrap="none" lIns="0" tIns="0" rIns="0" bIns="0" numCol="1" spcCol="0" rtlCol="0" anchor="ctr" anchorCtr="0">
            <a:noAutofit/>
          </a:bodyPr>
          <a:lstStyle>
            <a:lvl1pPr marL="238157" indent="-238157" algn="l" defTabSz="952635" rtl="0" eaLnBrk="1" latinLnBrk="0" hangingPunct="1">
              <a:lnSpc>
                <a:spcPct val="90000"/>
              </a:lnSpc>
              <a:spcBef>
                <a:spcPts val="1043"/>
              </a:spcBef>
              <a:buFont typeface="Arial" panose="020B0604020202020204" pitchFamily="34" charset="0"/>
              <a:buChar char="•"/>
              <a:defRPr sz="2900" kern="1200">
                <a:solidFill>
                  <a:schemeClr val="tx1"/>
                </a:solidFill>
                <a:latin typeface="+mn-lt"/>
                <a:ea typeface="+mn-ea"/>
                <a:cs typeface="+mn-cs"/>
              </a:defRPr>
            </a:lvl1pPr>
            <a:lvl2pPr marL="714475" indent="-238157" algn="l" defTabSz="952635" rtl="0" eaLnBrk="1" latinLnBrk="0" hangingPunct="1">
              <a:lnSpc>
                <a:spcPct val="90000"/>
              </a:lnSpc>
              <a:spcBef>
                <a:spcPts val="521"/>
              </a:spcBef>
              <a:buFont typeface="Arial" panose="020B0604020202020204" pitchFamily="34" charset="0"/>
              <a:buChar char="•"/>
              <a:defRPr sz="2500" kern="1200">
                <a:solidFill>
                  <a:schemeClr val="tx1"/>
                </a:solidFill>
                <a:latin typeface="+mn-lt"/>
                <a:ea typeface="+mn-ea"/>
                <a:cs typeface="+mn-cs"/>
              </a:defRPr>
            </a:lvl2pPr>
            <a:lvl3pPr marL="1190794" indent="-238157" algn="l" defTabSz="952635" rtl="0" eaLnBrk="1" latinLnBrk="0" hangingPunct="1">
              <a:lnSpc>
                <a:spcPct val="90000"/>
              </a:lnSpc>
              <a:spcBef>
                <a:spcPts val="521"/>
              </a:spcBef>
              <a:buFont typeface="Arial" panose="020B0604020202020204" pitchFamily="34" charset="0"/>
              <a:buChar char="•"/>
              <a:defRPr sz="2100" kern="1200">
                <a:solidFill>
                  <a:schemeClr val="tx1"/>
                </a:solidFill>
                <a:latin typeface="+mn-lt"/>
                <a:ea typeface="+mn-ea"/>
                <a:cs typeface="+mn-cs"/>
              </a:defRPr>
            </a:lvl3pPr>
            <a:lvl4pPr marL="1667111" indent="-238157" algn="l" defTabSz="952635" rtl="0" eaLnBrk="1" latinLnBrk="0" hangingPunct="1">
              <a:lnSpc>
                <a:spcPct val="90000"/>
              </a:lnSpc>
              <a:spcBef>
                <a:spcPts val="521"/>
              </a:spcBef>
              <a:buFont typeface="Arial" panose="020B0604020202020204" pitchFamily="34" charset="0"/>
              <a:buChar char="•"/>
              <a:defRPr sz="1900" kern="1200">
                <a:solidFill>
                  <a:schemeClr val="tx1"/>
                </a:solidFill>
                <a:latin typeface="+mn-lt"/>
                <a:ea typeface="+mn-ea"/>
                <a:cs typeface="+mn-cs"/>
              </a:defRPr>
            </a:lvl4pPr>
            <a:lvl5pPr marL="2143429" indent="-238157" algn="l" defTabSz="952635" rtl="0" eaLnBrk="1" latinLnBrk="0" hangingPunct="1">
              <a:lnSpc>
                <a:spcPct val="90000"/>
              </a:lnSpc>
              <a:spcBef>
                <a:spcPts val="521"/>
              </a:spcBef>
              <a:buFont typeface="Arial" panose="020B0604020202020204" pitchFamily="34" charset="0"/>
              <a:buChar char="•"/>
              <a:defRPr sz="1900" kern="1200">
                <a:solidFill>
                  <a:schemeClr val="tx1"/>
                </a:solidFill>
                <a:latin typeface="+mn-lt"/>
                <a:ea typeface="+mn-ea"/>
                <a:cs typeface="+mn-cs"/>
              </a:defRPr>
            </a:lvl5pPr>
            <a:lvl6pPr marL="2619746" indent="-238157" algn="l" defTabSz="952635" rtl="0" eaLnBrk="1" latinLnBrk="0" hangingPunct="1">
              <a:lnSpc>
                <a:spcPct val="90000"/>
              </a:lnSpc>
              <a:spcBef>
                <a:spcPts val="521"/>
              </a:spcBef>
              <a:buFont typeface="Arial" panose="020B0604020202020204" pitchFamily="34" charset="0"/>
              <a:buChar char="•"/>
              <a:defRPr sz="1900" kern="1200">
                <a:solidFill>
                  <a:schemeClr val="tx1"/>
                </a:solidFill>
                <a:latin typeface="+mn-lt"/>
                <a:ea typeface="+mn-ea"/>
                <a:cs typeface="+mn-cs"/>
              </a:defRPr>
            </a:lvl6pPr>
            <a:lvl7pPr marL="3096063" indent="-238157" algn="l" defTabSz="952635" rtl="0" eaLnBrk="1" latinLnBrk="0" hangingPunct="1">
              <a:lnSpc>
                <a:spcPct val="90000"/>
              </a:lnSpc>
              <a:spcBef>
                <a:spcPts val="521"/>
              </a:spcBef>
              <a:buFont typeface="Arial" panose="020B0604020202020204" pitchFamily="34" charset="0"/>
              <a:buChar char="•"/>
              <a:defRPr sz="1900" kern="1200">
                <a:solidFill>
                  <a:schemeClr val="tx1"/>
                </a:solidFill>
                <a:latin typeface="+mn-lt"/>
                <a:ea typeface="+mn-ea"/>
                <a:cs typeface="+mn-cs"/>
              </a:defRPr>
            </a:lvl7pPr>
            <a:lvl8pPr marL="3572381" indent="-238157" algn="l" defTabSz="952635" rtl="0" eaLnBrk="1" latinLnBrk="0" hangingPunct="1">
              <a:lnSpc>
                <a:spcPct val="90000"/>
              </a:lnSpc>
              <a:spcBef>
                <a:spcPts val="521"/>
              </a:spcBef>
              <a:buFont typeface="Arial" panose="020B0604020202020204" pitchFamily="34" charset="0"/>
              <a:buChar char="•"/>
              <a:defRPr sz="1900" kern="1200">
                <a:solidFill>
                  <a:schemeClr val="tx1"/>
                </a:solidFill>
                <a:latin typeface="+mn-lt"/>
                <a:ea typeface="+mn-ea"/>
                <a:cs typeface="+mn-cs"/>
              </a:defRPr>
            </a:lvl8pPr>
            <a:lvl9pPr marL="4048699" indent="-238157" algn="l" defTabSz="952635" rtl="0" eaLnBrk="1" latinLnBrk="0" hangingPunct="1">
              <a:lnSpc>
                <a:spcPct val="90000"/>
              </a:lnSpc>
              <a:spcBef>
                <a:spcPts val="521"/>
              </a:spcBef>
              <a:buFont typeface="Arial" panose="020B0604020202020204" pitchFamily="34" charset="0"/>
              <a:buChar char="•"/>
              <a:defRPr sz="1900" kern="1200">
                <a:solidFill>
                  <a:schemeClr val="tx1"/>
                </a:solidFill>
                <a:latin typeface="+mn-lt"/>
                <a:ea typeface="+mn-ea"/>
                <a:cs typeface="+mn-cs"/>
              </a:defRPr>
            </a:lvl9pPr>
          </a:lstStyle>
          <a:p>
            <a:pPr marL="0" indent="0" algn="ctr" defTabSz="810026" fontAlgn="auto">
              <a:spcBef>
                <a:spcPct val="0"/>
              </a:spcBef>
              <a:buNone/>
              <a:defRPr/>
            </a:pPr>
            <a:fld id="{A486B0B1-5FF8-478B-81A5-B02804AC3B1D}" type="datetime'''''''''''''''''''''''''''''''''''''''''''''''+''''''''9'">
              <a:rPr lang="en-GB" altLang="en-US" sz="1200" b="1">
                <a:solidFill>
                  <a:srgbClr val="000000"/>
                </a:solidFill>
                <a:latin typeface="Arial" panose="020B0604020202020204" pitchFamily="34" charset="0"/>
              </a:rPr>
              <a:pPr marL="0" indent="0" algn="ctr" defTabSz="810026" fontAlgn="auto">
                <a:spcBef>
                  <a:spcPct val="0"/>
                </a:spcBef>
                <a:buNone/>
                <a:defRPr/>
              </a:pPr>
              <a:t>+9</a:t>
            </a:fld>
            <a:endParaRPr lang="en-US" sz="1200" b="1"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172" name="Text Placeholder 2"/>
          <p:cNvSpPr>
            <a:spLocks noGrp="1"/>
          </p:cNvSpPr>
          <p:nvPr>
            <p:custDataLst>
              <p:tags r:id="rId38"/>
            </p:custDataLst>
          </p:nvPr>
        </p:nvSpPr>
        <p:spPr bwMode="auto">
          <a:xfrm>
            <a:off x="3048000" y="3132833"/>
            <a:ext cx="343798" cy="255984"/>
          </a:xfrm>
          <a:prstGeom prst="ellipse">
            <a:avLst/>
          </a:prstGeom>
          <a:solidFill>
            <a:schemeClr val="bg1"/>
          </a:solidFill>
          <a:ln w="9525" algn="ctr">
            <a:solidFill>
              <a:schemeClr val="tx1"/>
            </a:solidFill>
          </a:ln>
        </p:spPr>
        <p:txBody>
          <a:bodyPr vert="horz" wrap="none" lIns="0" tIns="0" rIns="0" bIns="0" numCol="1" spcCol="0" rtlCol="0" anchor="ctr" anchorCtr="0">
            <a:noAutofit/>
          </a:bodyPr>
          <a:lstStyle>
            <a:lvl1pPr marL="238157" indent="-238157" algn="l" defTabSz="952635" rtl="0" eaLnBrk="1" latinLnBrk="0" hangingPunct="1">
              <a:lnSpc>
                <a:spcPct val="90000"/>
              </a:lnSpc>
              <a:spcBef>
                <a:spcPts val="1043"/>
              </a:spcBef>
              <a:buFont typeface="Arial" panose="020B0604020202020204" pitchFamily="34" charset="0"/>
              <a:buChar char="•"/>
              <a:defRPr sz="2900" kern="1200">
                <a:solidFill>
                  <a:schemeClr val="tx1"/>
                </a:solidFill>
                <a:latin typeface="+mn-lt"/>
                <a:ea typeface="+mn-ea"/>
                <a:cs typeface="+mn-cs"/>
              </a:defRPr>
            </a:lvl1pPr>
            <a:lvl2pPr marL="714475" indent="-238157" algn="l" defTabSz="952635" rtl="0" eaLnBrk="1" latinLnBrk="0" hangingPunct="1">
              <a:lnSpc>
                <a:spcPct val="90000"/>
              </a:lnSpc>
              <a:spcBef>
                <a:spcPts val="521"/>
              </a:spcBef>
              <a:buFont typeface="Arial" panose="020B0604020202020204" pitchFamily="34" charset="0"/>
              <a:buChar char="•"/>
              <a:defRPr sz="2500" kern="1200">
                <a:solidFill>
                  <a:schemeClr val="tx1"/>
                </a:solidFill>
                <a:latin typeface="+mn-lt"/>
                <a:ea typeface="+mn-ea"/>
                <a:cs typeface="+mn-cs"/>
              </a:defRPr>
            </a:lvl2pPr>
            <a:lvl3pPr marL="1190794" indent="-238157" algn="l" defTabSz="952635" rtl="0" eaLnBrk="1" latinLnBrk="0" hangingPunct="1">
              <a:lnSpc>
                <a:spcPct val="90000"/>
              </a:lnSpc>
              <a:spcBef>
                <a:spcPts val="521"/>
              </a:spcBef>
              <a:buFont typeface="Arial" panose="020B0604020202020204" pitchFamily="34" charset="0"/>
              <a:buChar char="•"/>
              <a:defRPr sz="2100" kern="1200">
                <a:solidFill>
                  <a:schemeClr val="tx1"/>
                </a:solidFill>
                <a:latin typeface="+mn-lt"/>
                <a:ea typeface="+mn-ea"/>
                <a:cs typeface="+mn-cs"/>
              </a:defRPr>
            </a:lvl3pPr>
            <a:lvl4pPr marL="1667111" indent="-238157" algn="l" defTabSz="952635" rtl="0" eaLnBrk="1" latinLnBrk="0" hangingPunct="1">
              <a:lnSpc>
                <a:spcPct val="90000"/>
              </a:lnSpc>
              <a:spcBef>
                <a:spcPts val="521"/>
              </a:spcBef>
              <a:buFont typeface="Arial" panose="020B0604020202020204" pitchFamily="34" charset="0"/>
              <a:buChar char="•"/>
              <a:defRPr sz="1900" kern="1200">
                <a:solidFill>
                  <a:schemeClr val="tx1"/>
                </a:solidFill>
                <a:latin typeface="+mn-lt"/>
                <a:ea typeface="+mn-ea"/>
                <a:cs typeface="+mn-cs"/>
              </a:defRPr>
            </a:lvl4pPr>
            <a:lvl5pPr marL="2143429" indent="-238157" algn="l" defTabSz="952635" rtl="0" eaLnBrk="1" latinLnBrk="0" hangingPunct="1">
              <a:lnSpc>
                <a:spcPct val="90000"/>
              </a:lnSpc>
              <a:spcBef>
                <a:spcPts val="521"/>
              </a:spcBef>
              <a:buFont typeface="Arial" panose="020B0604020202020204" pitchFamily="34" charset="0"/>
              <a:buChar char="•"/>
              <a:defRPr sz="1900" kern="1200">
                <a:solidFill>
                  <a:schemeClr val="tx1"/>
                </a:solidFill>
                <a:latin typeface="+mn-lt"/>
                <a:ea typeface="+mn-ea"/>
                <a:cs typeface="+mn-cs"/>
              </a:defRPr>
            </a:lvl5pPr>
            <a:lvl6pPr marL="2619746" indent="-238157" algn="l" defTabSz="952635" rtl="0" eaLnBrk="1" latinLnBrk="0" hangingPunct="1">
              <a:lnSpc>
                <a:spcPct val="90000"/>
              </a:lnSpc>
              <a:spcBef>
                <a:spcPts val="521"/>
              </a:spcBef>
              <a:buFont typeface="Arial" panose="020B0604020202020204" pitchFamily="34" charset="0"/>
              <a:buChar char="•"/>
              <a:defRPr sz="1900" kern="1200">
                <a:solidFill>
                  <a:schemeClr val="tx1"/>
                </a:solidFill>
                <a:latin typeface="+mn-lt"/>
                <a:ea typeface="+mn-ea"/>
                <a:cs typeface="+mn-cs"/>
              </a:defRPr>
            </a:lvl6pPr>
            <a:lvl7pPr marL="3096063" indent="-238157" algn="l" defTabSz="952635" rtl="0" eaLnBrk="1" latinLnBrk="0" hangingPunct="1">
              <a:lnSpc>
                <a:spcPct val="90000"/>
              </a:lnSpc>
              <a:spcBef>
                <a:spcPts val="521"/>
              </a:spcBef>
              <a:buFont typeface="Arial" panose="020B0604020202020204" pitchFamily="34" charset="0"/>
              <a:buChar char="•"/>
              <a:defRPr sz="1900" kern="1200">
                <a:solidFill>
                  <a:schemeClr val="tx1"/>
                </a:solidFill>
                <a:latin typeface="+mn-lt"/>
                <a:ea typeface="+mn-ea"/>
                <a:cs typeface="+mn-cs"/>
              </a:defRPr>
            </a:lvl7pPr>
            <a:lvl8pPr marL="3572381" indent="-238157" algn="l" defTabSz="952635" rtl="0" eaLnBrk="1" latinLnBrk="0" hangingPunct="1">
              <a:lnSpc>
                <a:spcPct val="90000"/>
              </a:lnSpc>
              <a:spcBef>
                <a:spcPts val="521"/>
              </a:spcBef>
              <a:buFont typeface="Arial" panose="020B0604020202020204" pitchFamily="34" charset="0"/>
              <a:buChar char="•"/>
              <a:defRPr sz="1900" kern="1200">
                <a:solidFill>
                  <a:schemeClr val="tx1"/>
                </a:solidFill>
                <a:latin typeface="+mn-lt"/>
                <a:ea typeface="+mn-ea"/>
                <a:cs typeface="+mn-cs"/>
              </a:defRPr>
            </a:lvl8pPr>
            <a:lvl9pPr marL="4048699" indent="-238157" algn="l" defTabSz="952635" rtl="0" eaLnBrk="1" latinLnBrk="0" hangingPunct="1">
              <a:lnSpc>
                <a:spcPct val="90000"/>
              </a:lnSpc>
              <a:spcBef>
                <a:spcPts val="521"/>
              </a:spcBef>
              <a:buFont typeface="Arial" panose="020B0604020202020204" pitchFamily="34" charset="0"/>
              <a:buChar char="•"/>
              <a:defRPr sz="1900" kern="1200">
                <a:solidFill>
                  <a:schemeClr val="tx1"/>
                </a:solidFill>
                <a:latin typeface="+mn-lt"/>
                <a:ea typeface="+mn-ea"/>
                <a:cs typeface="+mn-cs"/>
              </a:defRPr>
            </a:lvl9pPr>
          </a:lstStyle>
          <a:p>
            <a:pPr marL="0" indent="0" algn="ctr" defTabSz="810026" fontAlgn="auto">
              <a:spcBef>
                <a:spcPct val="0"/>
              </a:spcBef>
              <a:buNone/>
              <a:defRPr/>
            </a:pPr>
            <a:fld id="{AF093D49-0DB0-46AB-A69C-3F60328A6EF8}" type="datetime'''''''''''''''''''''''''''+4''''''''8'''''">
              <a:rPr lang="en-US" altLang="en-US" sz="1200" b="1">
                <a:solidFill>
                  <a:prstClr val="black"/>
                </a:solidFill>
                <a:latin typeface="Arial" panose="020B0604020202020204" pitchFamily="34" charset="0"/>
                <a:cs typeface="Arial" panose="020B0604020202020204" pitchFamily="34" charset="0"/>
                <a:sym typeface="Arial" panose="020B0604020202020204" pitchFamily="34" charset="0"/>
              </a:rPr>
              <a:pPr marL="0" indent="0" algn="ctr" defTabSz="810026" fontAlgn="auto">
                <a:spcBef>
                  <a:spcPct val="0"/>
                </a:spcBef>
                <a:buNone/>
                <a:defRPr/>
              </a:pPr>
              <a:t>+48</a:t>
            </a:fld>
            <a:endParaRPr lang="en-US" sz="1200" b="1" dirty="0">
              <a:solidFill>
                <a:prstClr val="black"/>
              </a:solidFill>
              <a:latin typeface="Arial" panose="020B0604020202020204" pitchFamily="34" charset="0"/>
              <a:cs typeface="Arial" panose="020B0604020202020204" pitchFamily="34" charset="0"/>
              <a:sym typeface="Arial" panose="020B0604020202020204" pitchFamily="34" charset="0"/>
            </a:endParaRPr>
          </a:p>
        </p:txBody>
      </p:sp>
      <p:sp>
        <p:nvSpPr>
          <p:cNvPr id="191" name="Text Placeholder 2"/>
          <p:cNvSpPr>
            <a:spLocks noGrp="1"/>
          </p:cNvSpPr>
          <p:nvPr>
            <p:custDataLst>
              <p:tags r:id="rId39"/>
            </p:custDataLst>
          </p:nvPr>
        </p:nvSpPr>
        <p:spPr bwMode="auto">
          <a:xfrm>
            <a:off x="7326233" y="3205758"/>
            <a:ext cx="343798" cy="255984"/>
          </a:xfrm>
          <a:prstGeom prst="ellipse">
            <a:avLst/>
          </a:prstGeom>
          <a:solidFill>
            <a:schemeClr val="bg1"/>
          </a:solidFill>
          <a:ln w="9525" algn="ctr">
            <a:solidFill>
              <a:schemeClr val="tx1"/>
            </a:solidFill>
          </a:ln>
        </p:spPr>
        <p:txBody>
          <a:bodyPr vert="horz" wrap="none" lIns="0" tIns="0" rIns="0" bIns="0" numCol="1" spcCol="0" rtlCol="0" anchor="ctr" anchorCtr="0">
            <a:noAutofit/>
          </a:bodyPr>
          <a:lstStyle>
            <a:lvl1pPr marL="238157" indent="-238157" algn="l" defTabSz="952635" rtl="0" eaLnBrk="1" latinLnBrk="0" hangingPunct="1">
              <a:lnSpc>
                <a:spcPct val="90000"/>
              </a:lnSpc>
              <a:spcBef>
                <a:spcPts val="1043"/>
              </a:spcBef>
              <a:buFont typeface="Arial" panose="020B0604020202020204" pitchFamily="34" charset="0"/>
              <a:buChar char="•"/>
              <a:defRPr sz="2900" kern="1200">
                <a:solidFill>
                  <a:schemeClr val="tx1"/>
                </a:solidFill>
                <a:latin typeface="+mn-lt"/>
                <a:ea typeface="+mn-ea"/>
                <a:cs typeface="+mn-cs"/>
              </a:defRPr>
            </a:lvl1pPr>
            <a:lvl2pPr marL="714475" indent="-238157" algn="l" defTabSz="952635" rtl="0" eaLnBrk="1" latinLnBrk="0" hangingPunct="1">
              <a:lnSpc>
                <a:spcPct val="90000"/>
              </a:lnSpc>
              <a:spcBef>
                <a:spcPts val="521"/>
              </a:spcBef>
              <a:buFont typeface="Arial" panose="020B0604020202020204" pitchFamily="34" charset="0"/>
              <a:buChar char="•"/>
              <a:defRPr sz="2500" kern="1200">
                <a:solidFill>
                  <a:schemeClr val="tx1"/>
                </a:solidFill>
                <a:latin typeface="+mn-lt"/>
                <a:ea typeface="+mn-ea"/>
                <a:cs typeface="+mn-cs"/>
              </a:defRPr>
            </a:lvl2pPr>
            <a:lvl3pPr marL="1190794" indent="-238157" algn="l" defTabSz="952635" rtl="0" eaLnBrk="1" latinLnBrk="0" hangingPunct="1">
              <a:lnSpc>
                <a:spcPct val="90000"/>
              </a:lnSpc>
              <a:spcBef>
                <a:spcPts val="521"/>
              </a:spcBef>
              <a:buFont typeface="Arial" panose="020B0604020202020204" pitchFamily="34" charset="0"/>
              <a:buChar char="•"/>
              <a:defRPr sz="2100" kern="1200">
                <a:solidFill>
                  <a:schemeClr val="tx1"/>
                </a:solidFill>
                <a:latin typeface="+mn-lt"/>
                <a:ea typeface="+mn-ea"/>
                <a:cs typeface="+mn-cs"/>
              </a:defRPr>
            </a:lvl3pPr>
            <a:lvl4pPr marL="1667111" indent="-238157" algn="l" defTabSz="952635" rtl="0" eaLnBrk="1" latinLnBrk="0" hangingPunct="1">
              <a:lnSpc>
                <a:spcPct val="90000"/>
              </a:lnSpc>
              <a:spcBef>
                <a:spcPts val="521"/>
              </a:spcBef>
              <a:buFont typeface="Arial" panose="020B0604020202020204" pitchFamily="34" charset="0"/>
              <a:buChar char="•"/>
              <a:defRPr sz="1900" kern="1200">
                <a:solidFill>
                  <a:schemeClr val="tx1"/>
                </a:solidFill>
                <a:latin typeface="+mn-lt"/>
                <a:ea typeface="+mn-ea"/>
                <a:cs typeface="+mn-cs"/>
              </a:defRPr>
            </a:lvl4pPr>
            <a:lvl5pPr marL="2143429" indent="-238157" algn="l" defTabSz="952635" rtl="0" eaLnBrk="1" latinLnBrk="0" hangingPunct="1">
              <a:lnSpc>
                <a:spcPct val="90000"/>
              </a:lnSpc>
              <a:spcBef>
                <a:spcPts val="521"/>
              </a:spcBef>
              <a:buFont typeface="Arial" panose="020B0604020202020204" pitchFamily="34" charset="0"/>
              <a:buChar char="•"/>
              <a:defRPr sz="1900" kern="1200">
                <a:solidFill>
                  <a:schemeClr val="tx1"/>
                </a:solidFill>
                <a:latin typeface="+mn-lt"/>
                <a:ea typeface="+mn-ea"/>
                <a:cs typeface="+mn-cs"/>
              </a:defRPr>
            </a:lvl5pPr>
            <a:lvl6pPr marL="2619746" indent="-238157" algn="l" defTabSz="952635" rtl="0" eaLnBrk="1" latinLnBrk="0" hangingPunct="1">
              <a:lnSpc>
                <a:spcPct val="90000"/>
              </a:lnSpc>
              <a:spcBef>
                <a:spcPts val="521"/>
              </a:spcBef>
              <a:buFont typeface="Arial" panose="020B0604020202020204" pitchFamily="34" charset="0"/>
              <a:buChar char="•"/>
              <a:defRPr sz="1900" kern="1200">
                <a:solidFill>
                  <a:schemeClr val="tx1"/>
                </a:solidFill>
                <a:latin typeface="+mn-lt"/>
                <a:ea typeface="+mn-ea"/>
                <a:cs typeface="+mn-cs"/>
              </a:defRPr>
            </a:lvl6pPr>
            <a:lvl7pPr marL="3096063" indent="-238157" algn="l" defTabSz="952635" rtl="0" eaLnBrk="1" latinLnBrk="0" hangingPunct="1">
              <a:lnSpc>
                <a:spcPct val="90000"/>
              </a:lnSpc>
              <a:spcBef>
                <a:spcPts val="521"/>
              </a:spcBef>
              <a:buFont typeface="Arial" panose="020B0604020202020204" pitchFamily="34" charset="0"/>
              <a:buChar char="•"/>
              <a:defRPr sz="1900" kern="1200">
                <a:solidFill>
                  <a:schemeClr val="tx1"/>
                </a:solidFill>
                <a:latin typeface="+mn-lt"/>
                <a:ea typeface="+mn-ea"/>
                <a:cs typeface="+mn-cs"/>
              </a:defRPr>
            </a:lvl7pPr>
            <a:lvl8pPr marL="3572381" indent="-238157" algn="l" defTabSz="952635" rtl="0" eaLnBrk="1" latinLnBrk="0" hangingPunct="1">
              <a:lnSpc>
                <a:spcPct val="90000"/>
              </a:lnSpc>
              <a:spcBef>
                <a:spcPts val="521"/>
              </a:spcBef>
              <a:buFont typeface="Arial" panose="020B0604020202020204" pitchFamily="34" charset="0"/>
              <a:buChar char="•"/>
              <a:defRPr sz="1900" kern="1200">
                <a:solidFill>
                  <a:schemeClr val="tx1"/>
                </a:solidFill>
                <a:latin typeface="+mn-lt"/>
                <a:ea typeface="+mn-ea"/>
                <a:cs typeface="+mn-cs"/>
              </a:defRPr>
            </a:lvl8pPr>
            <a:lvl9pPr marL="4048699" indent="-238157" algn="l" defTabSz="952635" rtl="0" eaLnBrk="1" latinLnBrk="0" hangingPunct="1">
              <a:lnSpc>
                <a:spcPct val="90000"/>
              </a:lnSpc>
              <a:spcBef>
                <a:spcPts val="521"/>
              </a:spcBef>
              <a:buFont typeface="Arial" panose="020B0604020202020204" pitchFamily="34" charset="0"/>
              <a:buChar char="•"/>
              <a:defRPr sz="1900" kern="1200">
                <a:solidFill>
                  <a:schemeClr val="tx1"/>
                </a:solidFill>
                <a:latin typeface="+mn-lt"/>
                <a:ea typeface="+mn-ea"/>
                <a:cs typeface="+mn-cs"/>
              </a:defRPr>
            </a:lvl9pPr>
          </a:lstStyle>
          <a:p>
            <a:pPr marL="0" indent="0" algn="ctr" defTabSz="810026" fontAlgn="auto">
              <a:spcBef>
                <a:spcPct val="0"/>
              </a:spcBef>
              <a:buNone/>
              <a:defRPr/>
            </a:pPr>
            <a:fld id="{B15379C7-C198-4D15-B26E-B28AF92E81D1}" type="datetime'''''''''''''''''''''''''+''''27'''''''''''''''''''''''''''''">
              <a:rPr lang="en-US" altLang="en-US" sz="1200" b="1">
                <a:solidFill>
                  <a:prstClr val="black"/>
                </a:solidFill>
                <a:latin typeface="Arial" panose="020B0604020202020204" pitchFamily="34" charset="0"/>
                <a:cs typeface="Arial" panose="020B0604020202020204" pitchFamily="34" charset="0"/>
                <a:sym typeface="Arial" panose="020B0604020202020204" pitchFamily="34" charset="0"/>
              </a:rPr>
              <a:pPr marL="0" indent="0" algn="ctr" defTabSz="810026" fontAlgn="auto">
                <a:spcBef>
                  <a:spcPct val="0"/>
                </a:spcBef>
                <a:buNone/>
                <a:defRPr/>
              </a:pPr>
              <a:t>+27</a:t>
            </a:fld>
            <a:endParaRPr lang="en-US" sz="1200" b="1" dirty="0">
              <a:solidFill>
                <a:prstClr val="black"/>
              </a:solidFill>
              <a:latin typeface="Arial" panose="020B0604020202020204" pitchFamily="34" charset="0"/>
              <a:cs typeface="Arial" panose="020B0604020202020204" pitchFamily="34" charset="0"/>
              <a:sym typeface="Arial" panose="020B0604020202020204" pitchFamily="34" charset="0"/>
            </a:endParaRPr>
          </a:p>
        </p:txBody>
      </p:sp>
      <p:sp>
        <p:nvSpPr>
          <p:cNvPr id="90" name="Text Placeholder 2">
            <a:extLst>
              <a:ext uri="{FF2B5EF4-FFF2-40B4-BE49-F238E27FC236}">
                <a16:creationId xmlns:a16="http://schemas.microsoft.com/office/drawing/2014/main" id="{A023EB41-99E6-467C-807E-1ED04D21B62F}"/>
              </a:ext>
            </a:extLst>
          </p:cNvPr>
          <p:cNvSpPr>
            <a:spLocks noGrp="1"/>
          </p:cNvSpPr>
          <p:nvPr>
            <p:custDataLst>
              <p:tags r:id="rId40"/>
            </p:custDataLst>
          </p:nvPr>
        </p:nvSpPr>
        <p:spPr bwMode="auto">
          <a:xfrm>
            <a:off x="10392192" y="3394770"/>
            <a:ext cx="343798" cy="255984"/>
          </a:xfrm>
          <a:prstGeom prst="ellipse">
            <a:avLst/>
          </a:prstGeom>
          <a:solidFill>
            <a:schemeClr val="bg1"/>
          </a:solidFill>
          <a:ln w="9525" algn="ctr">
            <a:solidFill>
              <a:schemeClr val="tx1"/>
            </a:solidFill>
          </a:ln>
          <a:effectLst/>
        </p:spPr>
        <p:txBody>
          <a:bodyPr vert="horz" wrap="none" lIns="0" tIns="0" rIns="0" bIns="0" numCol="1" spcCol="0" rtlCol="0" anchor="ctr" anchorCtr="0">
            <a:noAutofit/>
          </a:bodyPr>
          <a:lstStyle>
            <a:lvl1pPr marL="238157" indent="-238157" algn="l" defTabSz="952635" rtl="0" eaLnBrk="1" latinLnBrk="0" hangingPunct="1">
              <a:lnSpc>
                <a:spcPct val="90000"/>
              </a:lnSpc>
              <a:spcBef>
                <a:spcPts val="1043"/>
              </a:spcBef>
              <a:buFont typeface="Arial" panose="020B0604020202020204" pitchFamily="34" charset="0"/>
              <a:buChar char="•"/>
              <a:defRPr sz="2900" kern="1200">
                <a:solidFill>
                  <a:schemeClr val="tx1"/>
                </a:solidFill>
                <a:latin typeface="+mn-lt"/>
                <a:ea typeface="+mn-ea"/>
                <a:cs typeface="+mn-cs"/>
              </a:defRPr>
            </a:lvl1pPr>
            <a:lvl2pPr marL="714475" indent="-238157" algn="l" defTabSz="952635" rtl="0" eaLnBrk="1" latinLnBrk="0" hangingPunct="1">
              <a:lnSpc>
                <a:spcPct val="90000"/>
              </a:lnSpc>
              <a:spcBef>
                <a:spcPts val="521"/>
              </a:spcBef>
              <a:buFont typeface="Arial" panose="020B0604020202020204" pitchFamily="34" charset="0"/>
              <a:buChar char="•"/>
              <a:defRPr sz="2500" kern="1200">
                <a:solidFill>
                  <a:schemeClr val="tx1"/>
                </a:solidFill>
                <a:latin typeface="+mn-lt"/>
                <a:ea typeface="+mn-ea"/>
                <a:cs typeface="+mn-cs"/>
              </a:defRPr>
            </a:lvl2pPr>
            <a:lvl3pPr marL="1190794" indent="-238157" algn="l" defTabSz="952635" rtl="0" eaLnBrk="1" latinLnBrk="0" hangingPunct="1">
              <a:lnSpc>
                <a:spcPct val="90000"/>
              </a:lnSpc>
              <a:spcBef>
                <a:spcPts val="521"/>
              </a:spcBef>
              <a:buFont typeface="Arial" panose="020B0604020202020204" pitchFamily="34" charset="0"/>
              <a:buChar char="•"/>
              <a:defRPr sz="2100" kern="1200">
                <a:solidFill>
                  <a:schemeClr val="tx1"/>
                </a:solidFill>
                <a:latin typeface="+mn-lt"/>
                <a:ea typeface="+mn-ea"/>
                <a:cs typeface="+mn-cs"/>
              </a:defRPr>
            </a:lvl3pPr>
            <a:lvl4pPr marL="1667111" indent="-238157" algn="l" defTabSz="952635" rtl="0" eaLnBrk="1" latinLnBrk="0" hangingPunct="1">
              <a:lnSpc>
                <a:spcPct val="90000"/>
              </a:lnSpc>
              <a:spcBef>
                <a:spcPts val="521"/>
              </a:spcBef>
              <a:buFont typeface="Arial" panose="020B0604020202020204" pitchFamily="34" charset="0"/>
              <a:buChar char="•"/>
              <a:defRPr sz="1900" kern="1200">
                <a:solidFill>
                  <a:schemeClr val="tx1"/>
                </a:solidFill>
                <a:latin typeface="+mn-lt"/>
                <a:ea typeface="+mn-ea"/>
                <a:cs typeface="+mn-cs"/>
              </a:defRPr>
            </a:lvl4pPr>
            <a:lvl5pPr marL="2143429" indent="-238157" algn="l" defTabSz="952635" rtl="0" eaLnBrk="1" latinLnBrk="0" hangingPunct="1">
              <a:lnSpc>
                <a:spcPct val="90000"/>
              </a:lnSpc>
              <a:spcBef>
                <a:spcPts val="521"/>
              </a:spcBef>
              <a:buFont typeface="Arial" panose="020B0604020202020204" pitchFamily="34" charset="0"/>
              <a:buChar char="•"/>
              <a:defRPr sz="1900" kern="1200">
                <a:solidFill>
                  <a:schemeClr val="tx1"/>
                </a:solidFill>
                <a:latin typeface="+mn-lt"/>
                <a:ea typeface="+mn-ea"/>
                <a:cs typeface="+mn-cs"/>
              </a:defRPr>
            </a:lvl5pPr>
            <a:lvl6pPr marL="2619746" indent="-238157" algn="l" defTabSz="952635" rtl="0" eaLnBrk="1" latinLnBrk="0" hangingPunct="1">
              <a:lnSpc>
                <a:spcPct val="90000"/>
              </a:lnSpc>
              <a:spcBef>
                <a:spcPts val="521"/>
              </a:spcBef>
              <a:buFont typeface="Arial" panose="020B0604020202020204" pitchFamily="34" charset="0"/>
              <a:buChar char="•"/>
              <a:defRPr sz="1900" kern="1200">
                <a:solidFill>
                  <a:schemeClr val="tx1"/>
                </a:solidFill>
                <a:latin typeface="+mn-lt"/>
                <a:ea typeface="+mn-ea"/>
                <a:cs typeface="+mn-cs"/>
              </a:defRPr>
            </a:lvl6pPr>
            <a:lvl7pPr marL="3096063" indent="-238157" algn="l" defTabSz="952635" rtl="0" eaLnBrk="1" latinLnBrk="0" hangingPunct="1">
              <a:lnSpc>
                <a:spcPct val="90000"/>
              </a:lnSpc>
              <a:spcBef>
                <a:spcPts val="521"/>
              </a:spcBef>
              <a:buFont typeface="Arial" panose="020B0604020202020204" pitchFamily="34" charset="0"/>
              <a:buChar char="•"/>
              <a:defRPr sz="1900" kern="1200">
                <a:solidFill>
                  <a:schemeClr val="tx1"/>
                </a:solidFill>
                <a:latin typeface="+mn-lt"/>
                <a:ea typeface="+mn-ea"/>
                <a:cs typeface="+mn-cs"/>
              </a:defRPr>
            </a:lvl7pPr>
            <a:lvl8pPr marL="3572381" indent="-238157" algn="l" defTabSz="952635" rtl="0" eaLnBrk="1" latinLnBrk="0" hangingPunct="1">
              <a:lnSpc>
                <a:spcPct val="90000"/>
              </a:lnSpc>
              <a:spcBef>
                <a:spcPts val="521"/>
              </a:spcBef>
              <a:buFont typeface="Arial" panose="020B0604020202020204" pitchFamily="34" charset="0"/>
              <a:buChar char="•"/>
              <a:defRPr sz="1900" kern="1200">
                <a:solidFill>
                  <a:schemeClr val="tx1"/>
                </a:solidFill>
                <a:latin typeface="+mn-lt"/>
                <a:ea typeface="+mn-ea"/>
                <a:cs typeface="+mn-cs"/>
              </a:defRPr>
            </a:lvl8pPr>
            <a:lvl9pPr marL="4048699" indent="-238157" algn="l" defTabSz="952635" rtl="0" eaLnBrk="1" latinLnBrk="0" hangingPunct="1">
              <a:lnSpc>
                <a:spcPct val="90000"/>
              </a:lnSpc>
              <a:spcBef>
                <a:spcPts val="521"/>
              </a:spcBef>
              <a:buFont typeface="Arial" panose="020B0604020202020204" pitchFamily="34" charset="0"/>
              <a:buChar char="•"/>
              <a:defRPr sz="1900" kern="1200">
                <a:solidFill>
                  <a:schemeClr val="tx1"/>
                </a:solidFill>
                <a:latin typeface="+mn-lt"/>
                <a:ea typeface="+mn-ea"/>
                <a:cs typeface="+mn-cs"/>
              </a:defRPr>
            </a:lvl9pPr>
          </a:lstStyle>
          <a:p>
            <a:pPr marL="0" indent="0" algn="ctr">
              <a:spcBef>
                <a:spcPct val="0"/>
              </a:spcBef>
              <a:buNone/>
            </a:pPr>
            <a:fld id="{CA0B13AE-C329-42A9-AC53-0045188A5446}" type="datetime'''''''''''''''''''+''''''''''''''''''13'''''''''''">
              <a:rPr lang="en-GB" altLang="en-US" sz="1200" b="1">
                <a:latin typeface="Arial" panose="020B0604020202020204" pitchFamily="34" charset="0"/>
              </a:rPr>
              <a:pPr marL="0" indent="0" algn="ctr">
                <a:spcBef>
                  <a:spcPct val="0"/>
                </a:spcBef>
                <a:buNone/>
              </a:pPr>
              <a:t>+13</a:t>
            </a:fld>
            <a:endParaRPr lang="en-GB" sz="1200" b="1" dirty="0">
              <a:latin typeface="Arial" panose="020B0604020202020204" pitchFamily="34" charset="0"/>
              <a:cs typeface="Arial" panose="020B0604020202020204" pitchFamily="34" charset="0"/>
              <a:sym typeface="Arial" panose="020B0604020202020204" pitchFamily="34" charset="0"/>
            </a:endParaRPr>
          </a:p>
        </p:txBody>
      </p:sp>
      <p:sp>
        <p:nvSpPr>
          <p:cNvPr id="184" name="Text Placeholder 2"/>
          <p:cNvSpPr>
            <a:spLocks noGrp="1"/>
          </p:cNvSpPr>
          <p:nvPr>
            <p:custDataLst>
              <p:tags r:id="rId41"/>
            </p:custDataLst>
          </p:nvPr>
        </p:nvSpPr>
        <p:spPr bwMode="auto">
          <a:xfrm>
            <a:off x="5901010" y="3315891"/>
            <a:ext cx="343798" cy="255984"/>
          </a:xfrm>
          <a:prstGeom prst="ellipse">
            <a:avLst/>
          </a:prstGeom>
          <a:solidFill>
            <a:schemeClr val="bg1"/>
          </a:solidFill>
          <a:ln w="9525" algn="ctr">
            <a:solidFill>
              <a:schemeClr val="tx1"/>
            </a:solidFill>
          </a:ln>
        </p:spPr>
        <p:txBody>
          <a:bodyPr vert="horz" wrap="none" lIns="0" tIns="0" rIns="0" bIns="0" numCol="1" spcCol="0" rtlCol="0" anchor="ctr" anchorCtr="0">
            <a:noAutofit/>
          </a:bodyPr>
          <a:lstStyle>
            <a:lvl1pPr marL="238157" indent="-238157" algn="l" defTabSz="952635" rtl="0" eaLnBrk="1" latinLnBrk="0" hangingPunct="1">
              <a:lnSpc>
                <a:spcPct val="90000"/>
              </a:lnSpc>
              <a:spcBef>
                <a:spcPts val="1043"/>
              </a:spcBef>
              <a:buFont typeface="Arial" panose="020B0604020202020204" pitchFamily="34" charset="0"/>
              <a:buChar char="•"/>
              <a:defRPr sz="2900" kern="1200">
                <a:solidFill>
                  <a:schemeClr val="tx1"/>
                </a:solidFill>
                <a:latin typeface="+mn-lt"/>
                <a:ea typeface="+mn-ea"/>
                <a:cs typeface="+mn-cs"/>
              </a:defRPr>
            </a:lvl1pPr>
            <a:lvl2pPr marL="714475" indent="-238157" algn="l" defTabSz="952635" rtl="0" eaLnBrk="1" latinLnBrk="0" hangingPunct="1">
              <a:lnSpc>
                <a:spcPct val="90000"/>
              </a:lnSpc>
              <a:spcBef>
                <a:spcPts val="521"/>
              </a:spcBef>
              <a:buFont typeface="Arial" panose="020B0604020202020204" pitchFamily="34" charset="0"/>
              <a:buChar char="•"/>
              <a:defRPr sz="2500" kern="1200">
                <a:solidFill>
                  <a:schemeClr val="tx1"/>
                </a:solidFill>
                <a:latin typeface="+mn-lt"/>
                <a:ea typeface="+mn-ea"/>
                <a:cs typeface="+mn-cs"/>
              </a:defRPr>
            </a:lvl2pPr>
            <a:lvl3pPr marL="1190794" indent="-238157" algn="l" defTabSz="952635" rtl="0" eaLnBrk="1" latinLnBrk="0" hangingPunct="1">
              <a:lnSpc>
                <a:spcPct val="90000"/>
              </a:lnSpc>
              <a:spcBef>
                <a:spcPts val="521"/>
              </a:spcBef>
              <a:buFont typeface="Arial" panose="020B0604020202020204" pitchFamily="34" charset="0"/>
              <a:buChar char="•"/>
              <a:defRPr sz="2100" kern="1200">
                <a:solidFill>
                  <a:schemeClr val="tx1"/>
                </a:solidFill>
                <a:latin typeface="+mn-lt"/>
                <a:ea typeface="+mn-ea"/>
                <a:cs typeface="+mn-cs"/>
              </a:defRPr>
            </a:lvl3pPr>
            <a:lvl4pPr marL="1667111" indent="-238157" algn="l" defTabSz="952635" rtl="0" eaLnBrk="1" latinLnBrk="0" hangingPunct="1">
              <a:lnSpc>
                <a:spcPct val="90000"/>
              </a:lnSpc>
              <a:spcBef>
                <a:spcPts val="521"/>
              </a:spcBef>
              <a:buFont typeface="Arial" panose="020B0604020202020204" pitchFamily="34" charset="0"/>
              <a:buChar char="•"/>
              <a:defRPr sz="1900" kern="1200">
                <a:solidFill>
                  <a:schemeClr val="tx1"/>
                </a:solidFill>
                <a:latin typeface="+mn-lt"/>
                <a:ea typeface="+mn-ea"/>
                <a:cs typeface="+mn-cs"/>
              </a:defRPr>
            </a:lvl4pPr>
            <a:lvl5pPr marL="2143429" indent="-238157" algn="l" defTabSz="952635" rtl="0" eaLnBrk="1" latinLnBrk="0" hangingPunct="1">
              <a:lnSpc>
                <a:spcPct val="90000"/>
              </a:lnSpc>
              <a:spcBef>
                <a:spcPts val="521"/>
              </a:spcBef>
              <a:buFont typeface="Arial" panose="020B0604020202020204" pitchFamily="34" charset="0"/>
              <a:buChar char="•"/>
              <a:defRPr sz="1900" kern="1200">
                <a:solidFill>
                  <a:schemeClr val="tx1"/>
                </a:solidFill>
                <a:latin typeface="+mn-lt"/>
                <a:ea typeface="+mn-ea"/>
                <a:cs typeface="+mn-cs"/>
              </a:defRPr>
            </a:lvl5pPr>
            <a:lvl6pPr marL="2619746" indent="-238157" algn="l" defTabSz="952635" rtl="0" eaLnBrk="1" latinLnBrk="0" hangingPunct="1">
              <a:lnSpc>
                <a:spcPct val="90000"/>
              </a:lnSpc>
              <a:spcBef>
                <a:spcPts val="521"/>
              </a:spcBef>
              <a:buFont typeface="Arial" panose="020B0604020202020204" pitchFamily="34" charset="0"/>
              <a:buChar char="•"/>
              <a:defRPr sz="1900" kern="1200">
                <a:solidFill>
                  <a:schemeClr val="tx1"/>
                </a:solidFill>
                <a:latin typeface="+mn-lt"/>
                <a:ea typeface="+mn-ea"/>
                <a:cs typeface="+mn-cs"/>
              </a:defRPr>
            </a:lvl6pPr>
            <a:lvl7pPr marL="3096063" indent="-238157" algn="l" defTabSz="952635" rtl="0" eaLnBrk="1" latinLnBrk="0" hangingPunct="1">
              <a:lnSpc>
                <a:spcPct val="90000"/>
              </a:lnSpc>
              <a:spcBef>
                <a:spcPts val="521"/>
              </a:spcBef>
              <a:buFont typeface="Arial" panose="020B0604020202020204" pitchFamily="34" charset="0"/>
              <a:buChar char="•"/>
              <a:defRPr sz="1900" kern="1200">
                <a:solidFill>
                  <a:schemeClr val="tx1"/>
                </a:solidFill>
                <a:latin typeface="+mn-lt"/>
                <a:ea typeface="+mn-ea"/>
                <a:cs typeface="+mn-cs"/>
              </a:defRPr>
            </a:lvl7pPr>
            <a:lvl8pPr marL="3572381" indent="-238157" algn="l" defTabSz="952635" rtl="0" eaLnBrk="1" latinLnBrk="0" hangingPunct="1">
              <a:lnSpc>
                <a:spcPct val="90000"/>
              </a:lnSpc>
              <a:spcBef>
                <a:spcPts val="521"/>
              </a:spcBef>
              <a:buFont typeface="Arial" panose="020B0604020202020204" pitchFamily="34" charset="0"/>
              <a:buChar char="•"/>
              <a:defRPr sz="1900" kern="1200">
                <a:solidFill>
                  <a:schemeClr val="tx1"/>
                </a:solidFill>
                <a:latin typeface="+mn-lt"/>
                <a:ea typeface="+mn-ea"/>
                <a:cs typeface="+mn-cs"/>
              </a:defRPr>
            </a:lvl8pPr>
            <a:lvl9pPr marL="4048699" indent="-238157" algn="l" defTabSz="952635" rtl="0" eaLnBrk="1" latinLnBrk="0" hangingPunct="1">
              <a:lnSpc>
                <a:spcPct val="90000"/>
              </a:lnSpc>
              <a:spcBef>
                <a:spcPts val="521"/>
              </a:spcBef>
              <a:buFont typeface="Arial" panose="020B0604020202020204" pitchFamily="34" charset="0"/>
              <a:buChar char="•"/>
              <a:defRPr sz="1900" kern="1200">
                <a:solidFill>
                  <a:schemeClr val="tx1"/>
                </a:solidFill>
                <a:latin typeface="+mn-lt"/>
                <a:ea typeface="+mn-ea"/>
                <a:cs typeface="+mn-cs"/>
              </a:defRPr>
            </a:lvl9pPr>
          </a:lstStyle>
          <a:p>
            <a:pPr marL="0" indent="0" algn="ctr" defTabSz="810026" fontAlgn="auto">
              <a:spcBef>
                <a:spcPct val="0"/>
              </a:spcBef>
              <a:buNone/>
              <a:defRPr/>
            </a:pPr>
            <a:fld id="{534BFFC2-66CD-49B6-B2BA-2474C13173BB}" type="datetime'''''''''''''''''''''''''''''+3''''4'''''''''''''''''''''">
              <a:rPr lang="en-US" altLang="en-US" sz="1200" b="1">
                <a:solidFill>
                  <a:prstClr val="black"/>
                </a:solidFill>
                <a:latin typeface="Arial" panose="020B0604020202020204" pitchFamily="34" charset="0"/>
                <a:cs typeface="Arial" panose="020B0604020202020204" pitchFamily="34" charset="0"/>
                <a:sym typeface="Arial" panose="020B0604020202020204" pitchFamily="34" charset="0"/>
              </a:rPr>
              <a:pPr marL="0" indent="0" algn="ctr" defTabSz="810026" fontAlgn="auto">
                <a:spcBef>
                  <a:spcPct val="0"/>
                </a:spcBef>
                <a:buNone/>
                <a:defRPr/>
              </a:pPr>
              <a:t>+34</a:t>
            </a:fld>
            <a:endParaRPr lang="en-US" sz="1200" b="1" dirty="0">
              <a:solidFill>
                <a:prstClr val="black"/>
              </a:solidFill>
              <a:latin typeface="Arial" panose="020B0604020202020204" pitchFamily="34" charset="0"/>
              <a:cs typeface="Arial" panose="020B0604020202020204" pitchFamily="34" charset="0"/>
              <a:sym typeface="Arial" panose="020B0604020202020204" pitchFamily="34" charset="0"/>
            </a:endParaRPr>
          </a:p>
        </p:txBody>
      </p:sp>
      <p:sp>
        <p:nvSpPr>
          <p:cNvPr id="162" name="Text Placeholder 2"/>
          <p:cNvSpPr>
            <a:spLocks noGrp="1"/>
          </p:cNvSpPr>
          <p:nvPr>
            <p:custDataLst>
              <p:tags r:id="rId42"/>
            </p:custDataLst>
          </p:nvPr>
        </p:nvSpPr>
        <p:spPr bwMode="auto">
          <a:xfrm>
            <a:off x="197556" y="3924598"/>
            <a:ext cx="343798" cy="255984"/>
          </a:xfrm>
          <a:prstGeom prst="ellipse">
            <a:avLst/>
          </a:prstGeom>
          <a:solidFill>
            <a:schemeClr val="bg1"/>
          </a:solidFill>
          <a:ln w="9525" algn="ctr">
            <a:solidFill>
              <a:schemeClr val="tx1"/>
            </a:solidFill>
          </a:ln>
        </p:spPr>
        <p:txBody>
          <a:bodyPr vert="horz" wrap="none" lIns="0" tIns="0" rIns="0" bIns="0" numCol="1" spcCol="0" rtlCol="0" anchor="ctr" anchorCtr="0">
            <a:noAutofit/>
          </a:bodyPr>
          <a:lstStyle>
            <a:lvl1pPr marL="238157" indent="-238157" algn="l" defTabSz="952635" rtl="0" eaLnBrk="1" latinLnBrk="0" hangingPunct="1">
              <a:lnSpc>
                <a:spcPct val="90000"/>
              </a:lnSpc>
              <a:spcBef>
                <a:spcPts val="1043"/>
              </a:spcBef>
              <a:buFont typeface="Arial" panose="020B0604020202020204" pitchFamily="34" charset="0"/>
              <a:buChar char="•"/>
              <a:defRPr sz="2900" kern="1200">
                <a:solidFill>
                  <a:schemeClr val="tx1"/>
                </a:solidFill>
                <a:latin typeface="+mn-lt"/>
                <a:ea typeface="+mn-ea"/>
                <a:cs typeface="+mn-cs"/>
              </a:defRPr>
            </a:lvl1pPr>
            <a:lvl2pPr marL="714475" indent="-238157" algn="l" defTabSz="952635" rtl="0" eaLnBrk="1" latinLnBrk="0" hangingPunct="1">
              <a:lnSpc>
                <a:spcPct val="90000"/>
              </a:lnSpc>
              <a:spcBef>
                <a:spcPts val="521"/>
              </a:spcBef>
              <a:buFont typeface="Arial" panose="020B0604020202020204" pitchFamily="34" charset="0"/>
              <a:buChar char="•"/>
              <a:defRPr sz="2500" kern="1200">
                <a:solidFill>
                  <a:schemeClr val="tx1"/>
                </a:solidFill>
                <a:latin typeface="+mn-lt"/>
                <a:ea typeface="+mn-ea"/>
                <a:cs typeface="+mn-cs"/>
              </a:defRPr>
            </a:lvl2pPr>
            <a:lvl3pPr marL="1190794" indent="-238157" algn="l" defTabSz="952635" rtl="0" eaLnBrk="1" latinLnBrk="0" hangingPunct="1">
              <a:lnSpc>
                <a:spcPct val="90000"/>
              </a:lnSpc>
              <a:spcBef>
                <a:spcPts val="521"/>
              </a:spcBef>
              <a:buFont typeface="Arial" panose="020B0604020202020204" pitchFamily="34" charset="0"/>
              <a:buChar char="•"/>
              <a:defRPr sz="2100" kern="1200">
                <a:solidFill>
                  <a:schemeClr val="tx1"/>
                </a:solidFill>
                <a:latin typeface="+mn-lt"/>
                <a:ea typeface="+mn-ea"/>
                <a:cs typeface="+mn-cs"/>
              </a:defRPr>
            </a:lvl3pPr>
            <a:lvl4pPr marL="1667111" indent="-238157" algn="l" defTabSz="952635" rtl="0" eaLnBrk="1" latinLnBrk="0" hangingPunct="1">
              <a:lnSpc>
                <a:spcPct val="90000"/>
              </a:lnSpc>
              <a:spcBef>
                <a:spcPts val="521"/>
              </a:spcBef>
              <a:buFont typeface="Arial" panose="020B0604020202020204" pitchFamily="34" charset="0"/>
              <a:buChar char="•"/>
              <a:defRPr sz="1900" kern="1200">
                <a:solidFill>
                  <a:schemeClr val="tx1"/>
                </a:solidFill>
                <a:latin typeface="+mn-lt"/>
                <a:ea typeface="+mn-ea"/>
                <a:cs typeface="+mn-cs"/>
              </a:defRPr>
            </a:lvl4pPr>
            <a:lvl5pPr marL="2143429" indent="-238157" algn="l" defTabSz="952635" rtl="0" eaLnBrk="1" latinLnBrk="0" hangingPunct="1">
              <a:lnSpc>
                <a:spcPct val="90000"/>
              </a:lnSpc>
              <a:spcBef>
                <a:spcPts val="521"/>
              </a:spcBef>
              <a:buFont typeface="Arial" panose="020B0604020202020204" pitchFamily="34" charset="0"/>
              <a:buChar char="•"/>
              <a:defRPr sz="1900" kern="1200">
                <a:solidFill>
                  <a:schemeClr val="tx1"/>
                </a:solidFill>
                <a:latin typeface="+mn-lt"/>
                <a:ea typeface="+mn-ea"/>
                <a:cs typeface="+mn-cs"/>
              </a:defRPr>
            </a:lvl5pPr>
            <a:lvl6pPr marL="2619746" indent="-238157" algn="l" defTabSz="952635" rtl="0" eaLnBrk="1" latinLnBrk="0" hangingPunct="1">
              <a:lnSpc>
                <a:spcPct val="90000"/>
              </a:lnSpc>
              <a:spcBef>
                <a:spcPts val="521"/>
              </a:spcBef>
              <a:buFont typeface="Arial" panose="020B0604020202020204" pitchFamily="34" charset="0"/>
              <a:buChar char="•"/>
              <a:defRPr sz="1900" kern="1200">
                <a:solidFill>
                  <a:schemeClr val="tx1"/>
                </a:solidFill>
                <a:latin typeface="+mn-lt"/>
                <a:ea typeface="+mn-ea"/>
                <a:cs typeface="+mn-cs"/>
              </a:defRPr>
            </a:lvl6pPr>
            <a:lvl7pPr marL="3096063" indent="-238157" algn="l" defTabSz="952635" rtl="0" eaLnBrk="1" latinLnBrk="0" hangingPunct="1">
              <a:lnSpc>
                <a:spcPct val="90000"/>
              </a:lnSpc>
              <a:spcBef>
                <a:spcPts val="521"/>
              </a:spcBef>
              <a:buFont typeface="Arial" panose="020B0604020202020204" pitchFamily="34" charset="0"/>
              <a:buChar char="•"/>
              <a:defRPr sz="1900" kern="1200">
                <a:solidFill>
                  <a:schemeClr val="tx1"/>
                </a:solidFill>
                <a:latin typeface="+mn-lt"/>
                <a:ea typeface="+mn-ea"/>
                <a:cs typeface="+mn-cs"/>
              </a:defRPr>
            </a:lvl7pPr>
            <a:lvl8pPr marL="3572381" indent="-238157" algn="l" defTabSz="952635" rtl="0" eaLnBrk="1" latinLnBrk="0" hangingPunct="1">
              <a:lnSpc>
                <a:spcPct val="90000"/>
              </a:lnSpc>
              <a:spcBef>
                <a:spcPts val="521"/>
              </a:spcBef>
              <a:buFont typeface="Arial" panose="020B0604020202020204" pitchFamily="34" charset="0"/>
              <a:buChar char="•"/>
              <a:defRPr sz="1900" kern="1200">
                <a:solidFill>
                  <a:schemeClr val="tx1"/>
                </a:solidFill>
                <a:latin typeface="+mn-lt"/>
                <a:ea typeface="+mn-ea"/>
                <a:cs typeface="+mn-cs"/>
              </a:defRPr>
            </a:lvl8pPr>
            <a:lvl9pPr marL="4048699" indent="-238157" algn="l" defTabSz="952635" rtl="0" eaLnBrk="1" latinLnBrk="0" hangingPunct="1">
              <a:lnSpc>
                <a:spcPct val="90000"/>
              </a:lnSpc>
              <a:spcBef>
                <a:spcPts val="521"/>
              </a:spcBef>
              <a:buFont typeface="Arial" panose="020B0604020202020204" pitchFamily="34" charset="0"/>
              <a:buChar char="•"/>
              <a:defRPr sz="1900" kern="1200">
                <a:solidFill>
                  <a:schemeClr val="tx1"/>
                </a:solidFill>
                <a:latin typeface="+mn-lt"/>
                <a:ea typeface="+mn-ea"/>
                <a:cs typeface="+mn-cs"/>
              </a:defRPr>
            </a:lvl9pPr>
          </a:lstStyle>
          <a:p>
            <a:pPr marL="0" indent="0" algn="ctr" defTabSz="810026" fontAlgn="auto">
              <a:spcBef>
                <a:spcPct val="0"/>
              </a:spcBef>
              <a:buNone/>
              <a:defRPr/>
            </a:pPr>
            <a:fld id="{3FBE2402-F6AF-40D0-B49B-4C4E8EA135A6}" type="datetime'''''''''+''''''''''''''''''''''2''0'''''''''''">
              <a:rPr lang="en-US" altLang="en-US" sz="1200" b="1">
                <a:solidFill>
                  <a:prstClr val="black"/>
                </a:solidFill>
                <a:latin typeface="Arial" panose="020B0604020202020204" pitchFamily="34" charset="0"/>
                <a:cs typeface="Arial" panose="020B0604020202020204" pitchFamily="34" charset="0"/>
                <a:sym typeface="Arial" panose="020B0604020202020204" pitchFamily="34" charset="0"/>
              </a:rPr>
              <a:pPr marL="0" indent="0" algn="ctr" defTabSz="810026" fontAlgn="auto">
                <a:spcBef>
                  <a:spcPct val="0"/>
                </a:spcBef>
                <a:buNone/>
                <a:defRPr/>
              </a:pPr>
              <a:t>+20</a:t>
            </a:fld>
            <a:endParaRPr lang="en-US" sz="1200" b="1" dirty="0">
              <a:solidFill>
                <a:prstClr val="black"/>
              </a:solidFill>
              <a:latin typeface="Arial" panose="020B0604020202020204" pitchFamily="34" charset="0"/>
              <a:cs typeface="Arial" panose="020B0604020202020204" pitchFamily="34" charset="0"/>
              <a:sym typeface="Arial" panose="020B0604020202020204" pitchFamily="34" charset="0"/>
            </a:endParaRPr>
          </a:p>
        </p:txBody>
      </p:sp>
      <p:sp>
        <p:nvSpPr>
          <p:cNvPr id="177" name="Text Placeholder 2"/>
          <p:cNvSpPr>
            <a:spLocks noGrp="1"/>
          </p:cNvSpPr>
          <p:nvPr>
            <p:custDataLst>
              <p:tags r:id="rId43"/>
            </p:custDataLst>
          </p:nvPr>
        </p:nvSpPr>
        <p:spPr bwMode="auto">
          <a:xfrm>
            <a:off x="4719526" y="3202781"/>
            <a:ext cx="343798" cy="255984"/>
          </a:xfrm>
          <a:prstGeom prst="ellipse">
            <a:avLst/>
          </a:prstGeom>
          <a:solidFill>
            <a:schemeClr val="bg1"/>
          </a:solidFill>
          <a:ln w="9525" algn="ctr">
            <a:solidFill>
              <a:schemeClr val="tx1"/>
            </a:solidFill>
          </a:ln>
        </p:spPr>
        <p:txBody>
          <a:bodyPr vert="horz" wrap="none" lIns="0" tIns="0" rIns="0" bIns="0" numCol="1" spcCol="0" rtlCol="0" anchor="ctr" anchorCtr="0">
            <a:noAutofit/>
          </a:bodyPr>
          <a:lstStyle>
            <a:lvl1pPr marL="238157" indent="-238157" algn="l" defTabSz="952635" rtl="0" eaLnBrk="1" latinLnBrk="0" hangingPunct="1">
              <a:lnSpc>
                <a:spcPct val="90000"/>
              </a:lnSpc>
              <a:spcBef>
                <a:spcPts val="1043"/>
              </a:spcBef>
              <a:buFont typeface="Arial" panose="020B0604020202020204" pitchFamily="34" charset="0"/>
              <a:buChar char="•"/>
              <a:defRPr sz="2900" kern="1200">
                <a:solidFill>
                  <a:schemeClr val="tx1"/>
                </a:solidFill>
                <a:latin typeface="+mn-lt"/>
                <a:ea typeface="+mn-ea"/>
                <a:cs typeface="+mn-cs"/>
              </a:defRPr>
            </a:lvl1pPr>
            <a:lvl2pPr marL="714475" indent="-238157" algn="l" defTabSz="952635" rtl="0" eaLnBrk="1" latinLnBrk="0" hangingPunct="1">
              <a:lnSpc>
                <a:spcPct val="90000"/>
              </a:lnSpc>
              <a:spcBef>
                <a:spcPts val="521"/>
              </a:spcBef>
              <a:buFont typeface="Arial" panose="020B0604020202020204" pitchFamily="34" charset="0"/>
              <a:buChar char="•"/>
              <a:defRPr sz="2500" kern="1200">
                <a:solidFill>
                  <a:schemeClr val="tx1"/>
                </a:solidFill>
                <a:latin typeface="+mn-lt"/>
                <a:ea typeface="+mn-ea"/>
                <a:cs typeface="+mn-cs"/>
              </a:defRPr>
            </a:lvl2pPr>
            <a:lvl3pPr marL="1190794" indent="-238157" algn="l" defTabSz="952635" rtl="0" eaLnBrk="1" latinLnBrk="0" hangingPunct="1">
              <a:lnSpc>
                <a:spcPct val="90000"/>
              </a:lnSpc>
              <a:spcBef>
                <a:spcPts val="521"/>
              </a:spcBef>
              <a:buFont typeface="Arial" panose="020B0604020202020204" pitchFamily="34" charset="0"/>
              <a:buChar char="•"/>
              <a:defRPr sz="2100" kern="1200">
                <a:solidFill>
                  <a:schemeClr val="tx1"/>
                </a:solidFill>
                <a:latin typeface="+mn-lt"/>
                <a:ea typeface="+mn-ea"/>
                <a:cs typeface="+mn-cs"/>
              </a:defRPr>
            </a:lvl3pPr>
            <a:lvl4pPr marL="1667111" indent="-238157" algn="l" defTabSz="952635" rtl="0" eaLnBrk="1" latinLnBrk="0" hangingPunct="1">
              <a:lnSpc>
                <a:spcPct val="90000"/>
              </a:lnSpc>
              <a:spcBef>
                <a:spcPts val="521"/>
              </a:spcBef>
              <a:buFont typeface="Arial" panose="020B0604020202020204" pitchFamily="34" charset="0"/>
              <a:buChar char="•"/>
              <a:defRPr sz="1900" kern="1200">
                <a:solidFill>
                  <a:schemeClr val="tx1"/>
                </a:solidFill>
                <a:latin typeface="+mn-lt"/>
                <a:ea typeface="+mn-ea"/>
                <a:cs typeface="+mn-cs"/>
              </a:defRPr>
            </a:lvl4pPr>
            <a:lvl5pPr marL="2143429" indent="-238157" algn="l" defTabSz="952635" rtl="0" eaLnBrk="1" latinLnBrk="0" hangingPunct="1">
              <a:lnSpc>
                <a:spcPct val="90000"/>
              </a:lnSpc>
              <a:spcBef>
                <a:spcPts val="521"/>
              </a:spcBef>
              <a:buFont typeface="Arial" panose="020B0604020202020204" pitchFamily="34" charset="0"/>
              <a:buChar char="•"/>
              <a:defRPr sz="1900" kern="1200">
                <a:solidFill>
                  <a:schemeClr val="tx1"/>
                </a:solidFill>
                <a:latin typeface="+mn-lt"/>
                <a:ea typeface="+mn-ea"/>
                <a:cs typeface="+mn-cs"/>
              </a:defRPr>
            </a:lvl5pPr>
            <a:lvl6pPr marL="2619746" indent="-238157" algn="l" defTabSz="952635" rtl="0" eaLnBrk="1" latinLnBrk="0" hangingPunct="1">
              <a:lnSpc>
                <a:spcPct val="90000"/>
              </a:lnSpc>
              <a:spcBef>
                <a:spcPts val="521"/>
              </a:spcBef>
              <a:buFont typeface="Arial" panose="020B0604020202020204" pitchFamily="34" charset="0"/>
              <a:buChar char="•"/>
              <a:defRPr sz="1900" kern="1200">
                <a:solidFill>
                  <a:schemeClr val="tx1"/>
                </a:solidFill>
                <a:latin typeface="+mn-lt"/>
                <a:ea typeface="+mn-ea"/>
                <a:cs typeface="+mn-cs"/>
              </a:defRPr>
            </a:lvl6pPr>
            <a:lvl7pPr marL="3096063" indent="-238157" algn="l" defTabSz="952635" rtl="0" eaLnBrk="1" latinLnBrk="0" hangingPunct="1">
              <a:lnSpc>
                <a:spcPct val="90000"/>
              </a:lnSpc>
              <a:spcBef>
                <a:spcPts val="521"/>
              </a:spcBef>
              <a:buFont typeface="Arial" panose="020B0604020202020204" pitchFamily="34" charset="0"/>
              <a:buChar char="•"/>
              <a:defRPr sz="1900" kern="1200">
                <a:solidFill>
                  <a:schemeClr val="tx1"/>
                </a:solidFill>
                <a:latin typeface="+mn-lt"/>
                <a:ea typeface="+mn-ea"/>
                <a:cs typeface="+mn-cs"/>
              </a:defRPr>
            </a:lvl7pPr>
            <a:lvl8pPr marL="3572381" indent="-238157" algn="l" defTabSz="952635" rtl="0" eaLnBrk="1" latinLnBrk="0" hangingPunct="1">
              <a:lnSpc>
                <a:spcPct val="90000"/>
              </a:lnSpc>
              <a:spcBef>
                <a:spcPts val="521"/>
              </a:spcBef>
              <a:buFont typeface="Arial" panose="020B0604020202020204" pitchFamily="34" charset="0"/>
              <a:buChar char="•"/>
              <a:defRPr sz="1900" kern="1200">
                <a:solidFill>
                  <a:schemeClr val="tx1"/>
                </a:solidFill>
                <a:latin typeface="+mn-lt"/>
                <a:ea typeface="+mn-ea"/>
                <a:cs typeface="+mn-cs"/>
              </a:defRPr>
            </a:lvl8pPr>
            <a:lvl9pPr marL="4048699" indent="-238157" algn="l" defTabSz="952635" rtl="0" eaLnBrk="1" latinLnBrk="0" hangingPunct="1">
              <a:lnSpc>
                <a:spcPct val="90000"/>
              </a:lnSpc>
              <a:spcBef>
                <a:spcPts val="521"/>
              </a:spcBef>
              <a:buFont typeface="Arial" panose="020B0604020202020204" pitchFamily="34" charset="0"/>
              <a:buChar char="•"/>
              <a:defRPr sz="1900" kern="1200">
                <a:solidFill>
                  <a:schemeClr val="tx1"/>
                </a:solidFill>
                <a:latin typeface="+mn-lt"/>
                <a:ea typeface="+mn-ea"/>
                <a:cs typeface="+mn-cs"/>
              </a:defRPr>
            </a:lvl9pPr>
          </a:lstStyle>
          <a:p>
            <a:pPr marL="0" indent="0" algn="ctr" defTabSz="810026" fontAlgn="auto">
              <a:spcBef>
                <a:spcPct val="0"/>
              </a:spcBef>
              <a:buNone/>
              <a:defRPr/>
            </a:pPr>
            <a:fld id="{40DA410D-DA40-483A-8023-85362A9D9D95}" type="datetime'''''''''''''''''''''''+''7''''''3'''''''''''">
              <a:rPr lang="en-US" altLang="en-US" sz="1200" b="1">
                <a:solidFill>
                  <a:prstClr val="black"/>
                </a:solidFill>
                <a:latin typeface="Arial" panose="020B0604020202020204" pitchFamily="34" charset="0"/>
                <a:cs typeface="Arial" panose="020B0604020202020204" pitchFamily="34" charset="0"/>
                <a:sym typeface="Arial" panose="020B0604020202020204" pitchFamily="34" charset="0"/>
              </a:rPr>
              <a:pPr marL="0" indent="0" algn="ctr" defTabSz="810026" fontAlgn="auto">
                <a:spcBef>
                  <a:spcPct val="0"/>
                </a:spcBef>
                <a:buNone/>
                <a:defRPr/>
              </a:pPr>
              <a:t>+73</a:t>
            </a:fld>
            <a:endParaRPr lang="en-US" sz="1200" b="1" dirty="0">
              <a:solidFill>
                <a:prstClr val="black"/>
              </a:solidFill>
              <a:latin typeface="Arial" panose="020B0604020202020204" pitchFamily="34" charset="0"/>
              <a:cs typeface="Arial" panose="020B0604020202020204" pitchFamily="34" charset="0"/>
              <a:sym typeface="Arial" panose="020B0604020202020204" pitchFamily="34" charset="0"/>
            </a:endParaRPr>
          </a:p>
        </p:txBody>
      </p:sp>
      <p:sp>
        <p:nvSpPr>
          <p:cNvPr id="48" name="Title 1">
            <a:extLst>
              <a:ext uri="{FF2B5EF4-FFF2-40B4-BE49-F238E27FC236}">
                <a16:creationId xmlns:a16="http://schemas.microsoft.com/office/drawing/2014/main" id="{143DE135-7DC2-45E9-81B1-34AEB5BDB3B4}"/>
              </a:ext>
            </a:extLst>
          </p:cNvPr>
          <p:cNvSpPr txBox="1">
            <a:spLocks/>
          </p:cNvSpPr>
          <p:nvPr/>
        </p:nvSpPr>
        <p:spPr>
          <a:xfrm>
            <a:off x="1512475" y="178734"/>
            <a:ext cx="8669334" cy="533400"/>
          </a:xfrm>
          <a:prstGeom prst="rect">
            <a:avLst/>
          </a:prstGeom>
        </p:spPr>
        <p:txBody>
          <a:bodyPr lIns="81011" tIns="40506" rIns="81011" bIns="40506">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810111">
              <a:lnSpc>
                <a:spcPct val="100000"/>
              </a:lnSpc>
              <a:spcBef>
                <a:spcPts val="0"/>
              </a:spcBef>
              <a:defRPr/>
            </a:pPr>
            <a:r>
              <a:rPr lang="fr-FR" sz="2200" b="1" dirty="0">
                <a:solidFill>
                  <a:srgbClr val="385723"/>
                </a:solidFill>
                <a:latin typeface="+mn-lt"/>
                <a:cs typeface="Arial" panose="020B0604020202020204" pitchFamily="34" charset="0"/>
              </a:rPr>
              <a:t>Il y a eu une réduction très significative de l'écart entre les données administratives et les données d'enquête au Nigeria - Couverture Penta 3, par année %.</a:t>
            </a:r>
            <a:endParaRPr lang="en-US" sz="2200" dirty="0">
              <a:solidFill>
                <a:srgbClr val="385723"/>
              </a:solidFill>
              <a:latin typeface="+mn-lt"/>
              <a:cs typeface="Arial" panose="020B0604020202020204" pitchFamily="34" charset="0"/>
            </a:endParaRPr>
          </a:p>
        </p:txBody>
      </p:sp>
      <p:sp>
        <p:nvSpPr>
          <p:cNvPr id="83" name="TextBox 82"/>
          <p:cNvSpPr txBox="1"/>
          <p:nvPr/>
        </p:nvSpPr>
        <p:spPr>
          <a:xfrm>
            <a:off x="140620" y="1677293"/>
            <a:ext cx="7520431" cy="512690"/>
          </a:xfrm>
          <a:prstGeom prst="rect">
            <a:avLst/>
          </a:prstGeom>
          <a:noFill/>
        </p:spPr>
        <p:txBody>
          <a:bodyPr wrap="square" lIns="81011" tIns="40506" rIns="81011" bIns="40506" rtlCol="0">
            <a:spAutoFit/>
          </a:bodyPr>
          <a:lstStyle/>
          <a:p>
            <a:pPr defTabSz="810111" eaLnBrk="1" fontAlgn="auto" hangingPunct="1">
              <a:spcBef>
                <a:spcPts val="0"/>
              </a:spcBef>
              <a:spcAft>
                <a:spcPts val="0"/>
              </a:spcAft>
              <a:defRPr/>
            </a:pPr>
            <a:r>
              <a:rPr lang="fr-FR" sz="1400" b="1" dirty="0">
                <a:latin typeface="+mn-lt"/>
                <a:cs typeface="Arial" panose="020B0604020202020204" pitchFamily="34" charset="0"/>
              </a:rPr>
              <a:t>l'écart entre les données administratives et les données d'enquête au Nigeria - Couverture Penta 3, par année %.</a:t>
            </a:r>
            <a:endParaRPr lang="en-US" sz="1400" b="1" dirty="0">
              <a:cs typeface="Arial" panose="020B0604020202020204" pitchFamily="34" charset="0"/>
            </a:endParaRPr>
          </a:p>
        </p:txBody>
      </p:sp>
      <p:sp>
        <p:nvSpPr>
          <p:cNvPr id="46" name="object 31">
            <a:extLst>
              <a:ext uri="{FF2B5EF4-FFF2-40B4-BE49-F238E27FC236}">
                <a16:creationId xmlns:a16="http://schemas.microsoft.com/office/drawing/2014/main" id="{0370A213-BFEF-4636-AE57-FB6C5A59D2BA}"/>
              </a:ext>
            </a:extLst>
          </p:cNvPr>
          <p:cNvSpPr txBox="1"/>
          <p:nvPr/>
        </p:nvSpPr>
        <p:spPr>
          <a:xfrm>
            <a:off x="134326" y="5941369"/>
            <a:ext cx="6029194" cy="125385"/>
          </a:xfrm>
          <a:prstGeom prst="rect">
            <a:avLst/>
          </a:prstGeom>
        </p:spPr>
        <p:txBody>
          <a:bodyPr vert="horz" wrap="square" lIns="0" tIns="2252" rIns="0" bIns="0" rtlCol="0" anchor="t">
            <a:spAutoFit/>
          </a:bodyPr>
          <a:lstStyle/>
          <a:p>
            <a:pPr marL="10795" defTabSz="810111" eaLnBrk="1" fontAlgn="auto" hangingPunct="1">
              <a:spcBef>
                <a:spcPts val="18"/>
              </a:spcBef>
              <a:spcAft>
                <a:spcPts val="0"/>
              </a:spcAft>
              <a:defRPr/>
            </a:pPr>
            <a:r>
              <a:rPr sz="800" spc="4" dirty="0">
                <a:latin typeface="Arial"/>
                <a:ea typeface="+mn-ea"/>
                <a:cs typeface="Arial"/>
              </a:rPr>
              <a:t>Source: </a:t>
            </a:r>
            <a:r>
              <a:rPr lang="en-US" sz="800" spc="4" dirty="0">
                <a:latin typeface="Arial"/>
                <a:ea typeface="+mn-ea"/>
                <a:cs typeface="Arial"/>
              </a:rPr>
              <a:t>DVD-MT, DHIS2, 2013 NDHS, 2014 SMART, 2015 SMART, NICS/MICS, 2018 NDHS and NERICC Data Team Analysis</a:t>
            </a:r>
            <a:endParaRPr lang="en-US" sz="800" dirty="0">
              <a:latin typeface="Arial"/>
              <a:ea typeface="+mn-ea"/>
              <a:cs typeface="Arial"/>
            </a:endParaRPr>
          </a:p>
        </p:txBody>
      </p:sp>
      <p:sp>
        <p:nvSpPr>
          <p:cNvPr id="2" name="Rectangle 1"/>
          <p:cNvSpPr/>
          <p:nvPr>
            <p:custDataLst>
              <p:tags r:id="rId44"/>
            </p:custDataLst>
          </p:nvPr>
        </p:nvSpPr>
        <p:spPr bwMode="auto">
          <a:xfrm>
            <a:off x="9979122" y="1858864"/>
            <a:ext cx="202687" cy="175617"/>
          </a:xfrm>
          <a:prstGeom prst="rect">
            <a:avLst/>
          </a:prstGeom>
          <a:solidFill>
            <a:schemeClr val="accent6">
              <a:lumMod val="60000"/>
              <a:lumOff val="40000"/>
            </a:schemeClr>
          </a:solidFill>
          <a:ln w="12700"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lIns="77751" tIns="38876" rIns="77751" bIns="38876" rtlCol="0" anchor="ctr"/>
          <a:lstStyle/>
          <a:p>
            <a:pPr algn="ctr" defTabSz="810111" eaLnBrk="1" fontAlgn="auto" hangingPunct="1">
              <a:spcBef>
                <a:spcPts val="0"/>
              </a:spcBef>
              <a:spcAft>
                <a:spcPts val="0"/>
              </a:spcAft>
              <a:defRPr/>
            </a:pPr>
            <a:endParaRPr lang="en-US" sz="1600">
              <a:solidFill>
                <a:prstClr val="white"/>
              </a:solidFill>
              <a:latin typeface="Calibri"/>
            </a:endParaRPr>
          </a:p>
        </p:txBody>
      </p:sp>
      <p:sp>
        <p:nvSpPr>
          <p:cNvPr id="3" name="Rectangle 2"/>
          <p:cNvSpPr/>
          <p:nvPr>
            <p:custDataLst>
              <p:tags r:id="rId45"/>
            </p:custDataLst>
          </p:nvPr>
        </p:nvSpPr>
        <p:spPr bwMode="auto">
          <a:xfrm>
            <a:off x="10751385" y="1858864"/>
            <a:ext cx="202687" cy="175617"/>
          </a:xfrm>
          <a:prstGeom prst="rect">
            <a:avLst/>
          </a:prstGeom>
          <a:solidFill>
            <a:srgbClr val="385723"/>
          </a:solidFill>
          <a:ln w="12700"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lIns="77751" tIns="38876" rIns="77751" bIns="38876" rtlCol="0" anchor="ctr"/>
          <a:lstStyle/>
          <a:p>
            <a:pPr algn="ctr" defTabSz="810111" eaLnBrk="1" fontAlgn="auto" hangingPunct="1">
              <a:spcBef>
                <a:spcPts val="0"/>
              </a:spcBef>
              <a:spcAft>
                <a:spcPts val="0"/>
              </a:spcAft>
              <a:defRPr/>
            </a:pPr>
            <a:endParaRPr lang="en-US" sz="1600">
              <a:solidFill>
                <a:prstClr val="white"/>
              </a:solidFill>
              <a:latin typeface="Calibri"/>
            </a:endParaRPr>
          </a:p>
        </p:txBody>
      </p:sp>
      <p:sp>
        <p:nvSpPr>
          <p:cNvPr id="51" name="Text Placeholder 2"/>
          <p:cNvSpPr>
            <a:spLocks noGrp="1"/>
          </p:cNvSpPr>
          <p:nvPr>
            <p:custDataLst>
              <p:tags r:id="rId46"/>
            </p:custDataLst>
          </p:nvPr>
        </p:nvSpPr>
        <p:spPr bwMode="auto">
          <a:xfrm>
            <a:off x="10222859" y="1869281"/>
            <a:ext cx="446424" cy="180083"/>
          </a:xfrm>
          <a:prstGeom prst="rect">
            <a:avLst/>
          </a:prstGeom>
          <a:noFill/>
          <a:ln>
            <a:noFill/>
          </a:ln>
          <a:extLst>
            <a:ext uri="{909E8E84-426E-40dd-AFC4-6F175D3DCCD1}">
              <a14:hiddenFill xmlns:a14="http://schemas.microsoft.com/office/drawing/2010/main" xmlns="">
                <a:solidFill>
                  <a:scrgbClr r="0" g="0" b="0"/>
                </a:solidFill>
              </a14:hiddenFill>
            </a:ext>
          </a:extLst>
        </p:spPr>
        <p:txBody>
          <a:bodyPr vert="horz" wrap="none" lIns="0" tIns="0" rIns="0" bIns="0" numCol="1" spcCol="0" rtlCol="0" anchor="ctr" anchorCtr="0">
            <a:noAutofit/>
          </a:bodyPr>
          <a:lstStyle>
            <a:lvl1pPr marL="238157" indent="-238157" algn="l" defTabSz="952635" rtl="0" eaLnBrk="1" latinLnBrk="0" hangingPunct="1">
              <a:lnSpc>
                <a:spcPct val="90000"/>
              </a:lnSpc>
              <a:spcBef>
                <a:spcPts val="1043"/>
              </a:spcBef>
              <a:buFont typeface="Arial" panose="020B0604020202020204" pitchFamily="34" charset="0"/>
              <a:buChar char="•"/>
              <a:defRPr sz="2900" kern="1200">
                <a:solidFill>
                  <a:schemeClr val="tx1"/>
                </a:solidFill>
                <a:latin typeface="+mn-lt"/>
                <a:ea typeface="+mn-ea"/>
                <a:cs typeface="+mn-cs"/>
              </a:defRPr>
            </a:lvl1pPr>
            <a:lvl2pPr marL="714475" indent="-238157" algn="l" defTabSz="952635" rtl="0" eaLnBrk="1" latinLnBrk="0" hangingPunct="1">
              <a:lnSpc>
                <a:spcPct val="90000"/>
              </a:lnSpc>
              <a:spcBef>
                <a:spcPts val="521"/>
              </a:spcBef>
              <a:buFont typeface="Arial" panose="020B0604020202020204" pitchFamily="34" charset="0"/>
              <a:buChar char="•"/>
              <a:defRPr sz="2500" kern="1200">
                <a:solidFill>
                  <a:schemeClr val="tx1"/>
                </a:solidFill>
                <a:latin typeface="+mn-lt"/>
                <a:ea typeface="+mn-ea"/>
                <a:cs typeface="+mn-cs"/>
              </a:defRPr>
            </a:lvl2pPr>
            <a:lvl3pPr marL="1190794" indent="-238157" algn="l" defTabSz="952635" rtl="0" eaLnBrk="1" latinLnBrk="0" hangingPunct="1">
              <a:lnSpc>
                <a:spcPct val="90000"/>
              </a:lnSpc>
              <a:spcBef>
                <a:spcPts val="521"/>
              </a:spcBef>
              <a:buFont typeface="Arial" panose="020B0604020202020204" pitchFamily="34" charset="0"/>
              <a:buChar char="•"/>
              <a:defRPr sz="2100" kern="1200">
                <a:solidFill>
                  <a:schemeClr val="tx1"/>
                </a:solidFill>
                <a:latin typeface="+mn-lt"/>
                <a:ea typeface="+mn-ea"/>
                <a:cs typeface="+mn-cs"/>
              </a:defRPr>
            </a:lvl3pPr>
            <a:lvl4pPr marL="1667111" indent="-238157" algn="l" defTabSz="952635" rtl="0" eaLnBrk="1" latinLnBrk="0" hangingPunct="1">
              <a:lnSpc>
                <a:spcPct val="90000"/>
              </a:lnSpc>
              <a:spcBef>
                <a:spcPts val="521"/>
              </a:spcBef>
              <a:buFont typeface="Arial" panose="020B0604020202020204" pitchFamily="34" charset="0"/>
              <a:buChar char="•"/>
              <a:defRPr sz="1900" kern="1200">
                <a:solidFill>
                  <a:schemeClr val="tx1"/>
                </a:solidFill>
                <a:latin typeface="+mn-lt"/>
                <a:ea typeface="+mn-ea"/>
                <a:cs typeface="+mn-cs"/>
              </a:defRPr>
            </a:lvl4pPr>
            <a:lvl5pPr marL="2143429" indent="-238157" algn="l" defTabSz="952635" rtl="0" eaLnBrk="1" latinLnBrk="0" hangingPunct="1">
              <a:lnSpc>
                <a:spcPct val="90000"/>
              </a:lnSpc>
              <a:spcBef>
                <a:spcPts val="521"/>
              </a:spcBef>
              <a:buFont typeface="Arial" panose="020B0604020202020204" pitchFamily="34" charset="0"/>
              <a:buChar char="•"/>
              <a:defRPr sz="1900" kern="1200">
                <a:solidFill>
                  <a:schemeClr val="tx1"/>
                </a:solidFill>
                <a:latin typeface="+mn-lt"/>
                <a:ea typeface="+mn-ea"/>
                <a:cs typeface="+mn-cs"/>
              </a:defRPr>
            </a:lvl5pPr>
            <a:lvl6pPr marL="2619746" indent="-238157" algn="l" defTabSz="952635" rtl="0" eaLnBrk="1" latinLnBrk="0" hangingPunct="1">
              <a:lnSpc>
                <a:spcPct val="90000"/>
              </a:lnSpc>
              <a:spcBef>
                <a:spcPts val="521"/>
              </a:spcBef>
              <a:buFont typeface="Arial" panose="020B0604020202020204" pitchFamily="34" charset="0"/>
              <a:buChar char="•"/>
              <a:defRPr sz="1900" kern="1200">
                <a:solidFill>
                  <a:schemeClr val="tx1"/>
                </a:solidFill>
                <a:latin typeface="+mn-lt"/>
                <a:ea typeface="+mn-ea"/>
                <a:cs typeface="+mn-cs"/>
              </a:defRPr>
            </a:lvl6pPr>
            <a:lvl7pPr marL="3096063" indent="-238157" algn="l" defTabSz="952635" rtl="0" eaLnBrk="1" latinLnBrk="0" hangingPunct="1">
              <a:lnSpc>
                <a:spcPct val="90000"/>
              </a:lnSpc>
              <a:spcBef>
                <a:spcPts val="521"/>
              </a:spcBef>
              <a:buFont typeface="Arial" panose="020B0604020202020204" pitchFamily="34" charset="0"/>
              <a:buChar char="•"/>
              <a:defRPr sz="1900" kern="1200">
                <a:solidFill>
                  <a:schemeClr val="tx1"/>
                </a:solidFill>
                <a:latin typeface="+mn-lt"/>
                <a:ea typeface="+mn-ea"/>
                <a:cs typeface="+mn-cs"/>
              </a:defRPr>
            </a:lvl7pPr>
            <a:lvl8pPr marL="3572381" indent="-238157" algn="l" defTabSz="952635" rtl="0" eaLnBrk="1" latinLnBrk="0" hangingPunct="1">
              <a:lnSpc>
                <a:spcPct val="90000"/>
              </a:lnSpc>
              <a:spcBef>
                <a:spcPts val="521"/>
              </a:spcBef>
              <a:buFont typeface="Arial" panose="020B0604020202020204" pitchFamily="34" charset="0"/>
              <a:buChar char="•"/>
              <a:defRPr sz="1900" kern="1200">
                <a:solidFill>
                  <a:schemeClr val="tx1"/>
                </a:solidFill>
                <a:latin typeface="+mn-lt"/>
                <a:ea typeface="+mn-ea"/>
                <a:cs typeface="+mn-cs"/>
              </a:defRPr>
            </a:lvl8pPr>
            <a:lvl9pPr marL="4048699" indent="-238157" algn="l" defTabSz="952635" rtl="0" eaLnBrk="1" latinLnBrk="0" hangingPunct="1">
              <a:lnSpc>
                <a:spcPct val="90000"/>
              </a:lnSpc>
              <a:spcBef>
                <a:spcPts val="521"/>
              </a:spcBef>
              <a:buFont typeface="Arial" panose="020B0604020202020204" pitchFamily="34" charset="0"/>
              <a:buChar char="•"/>
              <a:defRPr sz="1900" kern="1200">
                <a:solidFill>
                  <a:schemeClr val="tx1"/>
                </a:solidFill>
                <a:latin typeface="+mn-lt"/>
                <a:ea typeface="+mn-ea"/>
                <a:cs typeface="+mn-cs"/>
              </a:defRPr>
            </a:lvl9pPr>
          </a:lstStyle>
          <a:p>
            <a:pPr marL="0" indent="0" defTabSz="810026" fontAlgn="auto">
              <a:spcBef>
                <a:spcPct val="0"/>
              </a:spcBef>
              <a:buNone/>
              <a:defRPr/>
            </a:pPr>
            <a:fld id="{1864A7A7-01F7-40F2-8849-EC65A2A3FB4B}" type="datetime'S''''''''''''''''''u''''r''''''''v''''''''''''e''''''''y'''''">
              <a:rPr lang="en-US" altLang="en-US" sz="1200">
                <a:solidFill>
                  <a:prstClr val="black"/>
                </a:solidFill>
                <a:latin typeface="Arial" panose="020B0604020202020204" pitchFamily="34" charset="0"/>
                <a:cs typeface="Arial" panose="020B0604020202020204" pitchFamily="34" charset="0"/>
                <a:sym typeface="Arial" panose="020B0604020202020204" pitchFamily="34" charset="0"/>
              </a:rPr>
              <a:pPr marL="0" indent="0" defTabSz="810026" fontAlgn="auto">
                <a:spcBef>
                  <a:spcPct val="0"/>
                </a:spcBef>
                <a:buNone/>
                <a:defRPr/>
              </a:pPr>
              <a:t>Survey</a:t>
            </a:fld>
            <a:endParaRPr lang="en-US" sz="1200" dirty="0">
              <a:solidFill>
                <a:prstClr val="black"/>
              </a:solidFill>
              <a:latin typeface="Arial" panose="020B0604020202020204" pitchFamily="34" charset="0"/>
              <a:cs typeface="Arial" panose="020B0604020202020204" pitchFamily="34" charset="0"/>
              <a:sym typeface="Arial" panose="020B0604020202020204" pitchFamily="34" charset="0"/>
            </a:endParaRPr>
          </a:p>
        </p:txBody>
      </p:sp>
      <p:sp>
        <p:nvSpPr>
          <p:cNvPr id="52" name="Text Placeholder 2"/>
          <p:cNvSpPr>
            <a:spLocks noGrp="1"/>
          </p:cNvSpPr>
          <p:nvPr>
            <p:custDataLst>
              <p:tags r:id="rId47"/>
            </p:custDataLst>
          </p:nvPr>
        </p:nvSpPr>
        <p:spPr bwMode="auto">
          <a:xfrm>
            <a:off x="10995122" y="1869281"/>
            <a:ext cx="724798" cy="180083"/>
          </a:xfrm>
          <a:prstGeom prst="rect">
            <a:avLst/>
          </a:prstGeom>
          <a:noFill/>
          <a:ln>
            <a:noFill/>
          </a:ln>
          <a:extLst>
            <a:ext uri="{909E8E84-426E-40dd-AFC4-6F175D3DCCD1}">
              <a14:hiddenFill xmlns:a14="http://schemas.microsoft.com/office/drawing/2010/main" xmlns="">
                <a:solidFill>
                  <a:scrgbClr r="0" g="0" b="0"/>
                </a:solidFill>
              </a14:hiddenFill>
            </a:ext>
          </a:extLst>
        </p:spPr>
        <p:txBody>
          <a:bodyPr vert="horz" wrap="none" lIns="0" tIns="0" rIns="0" bIns="0" numCol="1" spcCol="0" rtlCol="0" anchor="ctr" anchorCtr="0">
            <a:noAutofit/>
          </a:bodyPr>
          <a:lstStyle>
            <a:lvl1pPr marL="238157" indent="-238157" algn="l" defTabSz="952635" rtl="0" eaLnBrk="1" latinLnBrk="0" hangingPunct="1">
              <a:lnSpc>
                <a:spcPct val="90000"/>
              </a:lnSpc>
              <a:spcBef>
                <a:spcPts val="1043"/>
              </a:spcBef>
              <a:buFont typeface="Arial" panose="020B0604020202020204" pitchFamily="34" charset="0"/>
              <a:buChar char="•"/>
              <a:defRPr sz="2900" kern="1200">
                <a:solidFill>
                  <a:schemeClr val="tx1"/>
                </a:solidFill>
                <a:latin typeface="+mn-lt"/>
                <a:ea typeface="+mn-ea"/>
                <a:cs typeface="+mn-cs"/>
              </a:defRPr>
            </a:lvl1pPr>
            <a:lvl2pPr marL="714475" indent="-238157" algn="l" defTabSz="952635" rtl="0" eaLnBrk="1" latinLnBrk="0" hangingPunct="1">
              <a:lnSpc>
                <a:spcPct val="90000"/>
              </a:lnSpc>
              <a:spcBef>
                <a:spcPts val="521"/>
              </a:spcBef>
              <a:buFont typeface="Arial" panose="020B0604020202020204" pitchFamily="34" charset="0"/>
              <a:buChar char="•"/>
              <a:defRPr sz="2500" kern="1200">
                <a:solidFill>
                  <a:schemeClr val="tx1"/>
                </a:solidFill>
                <a:latin typeface="+mn-lt"/>
                <a:ea typeface="+mn-ea"/>
                <a:cs typeface="+mn-cs"/>
              </a:defRPr>
            </a:lvl2pPr>
            <a:lvl3pPr marL="1190794" indent="-238157" algn="l" defTabSz="952635" rtl="0" eaLnBrk="1" latinLnBrk="0" hangingPunct="1">
              <a:lnSpc>
                <a:spcPct val="90000"/>
              </a:lnSpc>
              <a:spcBef>
                <a:spcPts val="521"/>
              </a:spcBef>
              <a:buFont typeface="Arial" panose="020B0604020202020204" pitchFamily="34" charset="0"/>
              <a:buChar char="•"/>
              <a:defRPr sz="2100" kern="1200">
                <a:solidFill>
                  <a:schemeClr val="tx1"/>
                </a:solidFill>
                <a:latin typeface="+mn-lt"/>
                <a:ea typeface="+mn-ea"/>
                <a:cs typeface="+mn-cs"/>
              </a:defRPr>
            </a:lvl3pPr>
            <a:lvl4pPr marL="1667111" indent="-238157" algn="l" defTabSz="952635" rtl="0" eaLnBrk="1" latinLnBrk="0" hangingPunct="1">
              <a:lnSpc>
                <a:spcPct val="90000"/>
              </a:lnSpc>
              <a:spcBef>
                <a:spcPts val="521"/>
              </a:spcBef>
              <a:buFont typeface="Arial" panose="020B0604020202020204" pitchFamily="34" charset="0"/>
              <a:buChar char="•"/>
              <a:defRPr sz="1900" kern="1200">
                <a:solidFill>
                  <a:schemeClr val="tx1"/>
                </a:solidFill>
                <a:latin typeface="+mn-lt"/>
                <a:ea typeface="+mn-ea"/>
                <a:cs typeface="+mn-cs"/>
              </a:defRPr>
            </a:lvl4pPr>
            <a:lvl5pPr marL="2143429" indent="-238157" algn="l" defTabSz="952635" rtl="0" eaLnBrk="1" latinLnBrk="0" hangingPunct="1">
              <a:lnSpc>
                <a:spcPct val="90000"/>
              </a:lnSpc>
              <a:spcBef>
                <a:spcPts val="521"/>
              </a:spcBef>
              <a:buFont typeface="Arial" panose="020B0604020202020204" pitchFamily="34" charset="0"/>
              <a:buChar char="•"/>
              <a:defRPr sz="1900" kern="1200">
                <a:solidFill>
                  <a:schemeClr val="tx1"/>
                </a:solidFill>
                <a:latin typeface="+mn-lt"/>
                <a:ea typeface="+mn-ea"/>
                <a:cs typeface="+mn-cs"/>
              </a:defRPr>
            </a:lvl5pPr>
            <a:lvl6pPr marL="2619746" indent="-238157" algn="l" defTabSz="952635" rtl="0" eaLnBrk="1" latinLnBrk="0" hangingPunct="1">
              <a:lnSpc>
                <a:spcPct val="90000"/>
              </a:lnSpc>
              <a:spcBef>
                <a:spcPts val="521"/>
              </a:spcBef>
              <a:buFont typeface="Arial" panose="020B0604020202020204" pitchFamily="34" charset="0"/>
              <a:buChar char="•"/>
              <a:defRPr sz="1900" kern="1200">
                <a:solidFill>
                  <a:schemeClr val="tx1"/>
                </a:solidFill>
                <a:latin typeface="+mn-lt"/>
                <a:ea typeface="+mn-ea"/>
                <a:cs typeface="+mn-cs"/>
              </a:defRPr>
            </a:lvl6pPr>
            <a:lvl7pPr marL="3096063" indent="-238157" algn="l" defTabSz="952635" rtl="0" eaLnBrk="1" latinLnBrk="0" hangingPunct="1">
              <a:lnSpc>
                <a:spcPct val="90000"/>
              </a:lnSpc>
              <a:spcBef>
                <a:spcPts val="521"/>
              </a:spcBef>
              <a:buFont typeface="Arial" panose="020B0604020202020204" pitchFamily="34" charset="0"/>
              <a:buChar char="•"/>
              <a:defRPr sz="1900" kern="1200">
                <a:solidFill>
                  <a:schemeClr val="tx1"/>
                </a:solidFill>
                <a:latin typeface="+mn-lt"/>
                <a:ea typeface="+mn-ea"/>
                <a:cs typeface="+mn-cs"/>
              </a:defRPr>
            </a:lvl7pPr>
            <a:lvl8pPr marL="3572381" indent="-238157" algn="l" defTabSz="952635" rtl="0" eaLnBrk="1" latinLnBrk="0" hangingPunct="1">
              <a:lnSpc>
                <a:spcPct val="90000"/>
              </a:lnSpc>
              <a:spcBef>
                <a:spcPts val="521"/>
              </a:spcBef>
              <a:buFont typeface="Arial" panose="020B0604020202020204" pitchFamily="34" charset="0"/>
              <a:buChar char="•"/>
              <a:defRPr sz="1900" kern="1200">
                <a:solidFill>
                  <a:schemeClr val="tx1"/>
                </a:solidFill>
                <a:latin typeface="+mn-lt"/>
                <a:ea typeface="+mn-ea"/>
                <a:cs typeface="+mn-cs"/>
              </a:defRPr>
            </a:lvl8pPr>
            <a:lvl9pPr marL="4048699" indent="-238157" algn="l" defTabSz="952635" rtl="0" eaLnBrk="1" latinLnBrk="0" hangingPunct="1">
              <a:lnSpc>
                <a:spcPct val="90000"/>
              </a:lnSpc>
              <a:spcBef>
                <a:spcPts val="521"/>
              </a:spcBef>
              <a:buFont typeface="Arial" panose="020B0604020202020204" pitchFamily="34" charset="0"/>
              <a:buChar char="•"/>
              <a:defRPr sz="1900" kern="1200">
                <a:solidFill>
                  <a:schemeClr val="tx1"/>
                </a:solidFill>
                <a:latin typeface="+mn-lt"/>
                <a:ea typeface="+mn-ea"/>
                <a:cs typeface="+mn-cs"/>
              </a:defRPr>
            </a:lvl9pPr>
          </a:lstStyle>
          <a:p>
            <a:pPr marL="0" indent="0" defTabSz="810026" fontAlgn="auto">
              <a:spcBef>
                <a:spcPct val="0"/>
              </a:spcBef>
              <a:buNone/>
              <a:defRPr/>
            </a:pPr>
            <a:fld id="{D99DAEC3-AB62-43F4-A176-B4338C53A80A}" type="datetime'Ad''''m''in'''' ''d''''''a''''''''''''''''''''''''t''''''a'">
              <a:rPr lang="en-US" altLang="en-US" sz="1200">
                <a:solidFill>
                  <a:prstClr val="black"/>
                </a:solidFill>
                <a:latin typeface="Arial" panose="020B0604020202020204" pitchFamily="34" charset="0"/>
                <a:cs typeface="Arial" panose="020B0604020202020204" pitchFamily="34" charset="0"/>
                <a:sym typeface="Arial" panose="020B0604020202020204" pitchFamily="34" charset="0"/>
              </a:rPr>
              <a:pPr marL="0" indent="0" defTabSz="810026" fontAlgn="auto">
                <a:spcBef>
                  <a:spcPct val="0"/>
                </a:spcBef>
                <a:buNone/>
                <a:defRPr/>
              </a:pPr>
              <a:t>Admin data</a:t>
            </a:fld>
            <a:endParaRPr lang="en-US" sz="1200" dirty="0">
              <a:solidFill>
                <a:prstClr val="black"/>
              </a:solidFill>
              <a:latin typeface="Arial" panose="020B0604020202020204" pitchFamily="34" charset="0"/>
              <a:cs typeface="Arial" panose="020B0604020202020204" pitchFamily="34" charset="0"/>
              <a:sym typeface="Arial" panose="020B0604020202020204" pitchFamily="34" charset="0"/>
            </a:endParaRPr>
          </a:p>
        </p:txBody>
      </p:sp>
      <p:sp>
        <p:nvSpPr>
          <p:cNvPr id="4" name="TextBox 3">
            <a:extLst>
              <a:ext uri="{FF2B5EF4-FFF2-40B4-BE49-F238E27FC236}">
                <a16:creationId xmlns:a16="http://schemas.microsoft.com/office/drawing/2014/main" id="{B10B0B00-692B-A30A-98EF-13F8B40FD01D}"/>
              </a:ext>
            </a:extLst>
          </p:cNvPr>
          <p:cNvSpPr txBox="1"/>
          <p:nvPr/>
        </p:nvSpPr>
        <p:spPr>
          <a:xfrm>
            <a:off x="10224813" y="1991710"/>
            <a:ext cx="83382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fr-FR" sz="1400" dirty="0">
                <a:latin typeface="Calibri"/>
                <a:ea typeface="MS PGothic"/>
                <a:cs typeface="Calibri"/>
              </a:rPr>
              <a:t>enquête</a:t>
            </a:r>
            <a:endParaRPr lang="en-US" sz="1400" dirty="0">
              <a:ea typeface="MS PGothic"/>
              <a:cs typeface="Arial" panose="020B0604020202020204" pitchFamily="34" charset="0"/>
            </a:endParaRPr>
          </a:p>
        </p:txBody>
      </p:sp>
      <p:sp>
        <p:nvSpPr>
          <p:cNvPr id="6" name="TextBox 5">
            <a:extLst>
              <a:ext uri="{FF2B5EF4-FFF2-40B4-BE49-F238E27FC236}">
                <a16:creationId xmlns:a16="http://schemas.microsoft.com/office/drawing/2014/main" id="{4E114B70-EA15-7B19-2F3F-6BDDFE11326B}"/>
              </a:ext>
            </a:extLst>
          </p:cNvPr>
          <p:cNvSpPr txBox="1"/>
          <p:nvPr/>
        </p:nvSpPr>
        <p:spPr>
          <a:xfrm>
            <a:off x="11091916" y="1991710"/>
            <a:ext cx="1315545"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200" dirty="0">
                <a:latin typeface="Calibri"/>
                <a:ea typeface="MS PGothic"/>
                <a:cs typeface="Calibri"/>
              </a:rPr>
              <a:t>données </a:t>
            </a:r>
            <a:endParaRPr lang="en-US" sz="1200" dirty="0">
              <a:ea typeface="MS PGothic"/>
              <a:cs typeface="Arial" panose="020B0604020202020204" pitchFamily="34" charset="0"/>
            </a:endParaRPr>
          </a:p>
          <a:p>
            <a:r>
              <a:rPr lang="fr-FR" sz="1200" dirty="0">
                <a:latin typeface="Calibri"/>
                <a:ea typeface="MS PGothic"/>
                <a:cs typeface="Calibri"/>
              </a:rPr>
              <a:t>administratives</a:t>
            </a:r>
            <a:endParaRPr lang="en-US" sz="1200" dirty="0">
              <a:ea typeface="MS PGothic"/>
              <a:cs typeface="Arial" panose="020B0604020202020204" pitchFamily="34" charset="0"/>
            </a:endParaRPr>
          </a:p>
        </p:txBody>
      </p:sp>
    </p:spTree>
    <p:extLst>
      <p:ext uri="{BB962C8B-B14F-4D97-AF65-F5344CB8AC3E}">
        <p14:creationId xmlns:p14="http://schemas.microsoft.com/office/powerpoint/2010/main" val="13792231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9" name="Chart 38"/>
          <p:cNvGraphicFramePr>
            <a:graphicFrameLocks/>
          </p:cNvGraphicFramePr>
          <p:nvPr>
            <p:extLst>
              <p:ext uri="{D42A27DB-BD31-4B8C-83A1-F6EECF244321}">
                <p14:modId xmlns:p14="http://schemas.microsoft.com/office/powerpoint/2010/main" val="1648804398"/>
              </p:ext>
            </p:extLst>
          </p:nvPr>
        </p:nvGraphicFramePr>
        <p:xfrm>
          <a:off x="304801" y="1320085"/>
          <a:ext cx="11259126" cy="5016060"/>
        </p:xfrm>
        <a:graphic>
          <a:graphicData uri="http://schemas.openxmlformats.org/drawingml/2006/chart">
            <c:chart xmlns:c="http://schemas.openxmlformats.org/drawingml/2006/chart" xmlns:r="http://schemas.openxmlformats.org/officeDocument/2006/relationships" r:id="rId51"/>
          </a:graphicData>
        </a:graphic>
      </p:graphicFrame>
      <p:sp>
        <p:nvSpPr>
          <p:cNvPr id="7" name="Title 1"/>
          <p:cNvSpPr txBox="1">
            <a:spLocks/>
          </p:cNvSpPr>
          <p:nvPr/>
        </p:nvSpPr>
        <p:spPr>
          <a:xfrm>
            <a:off x="1034473" y="193967"/>
            <a:ext cx="10261599" cy="681302"/>
          </a:xfrm>
          <a:prstGeom prst="rect">
            <a:avLst/>
          </a:prstGeom>
          <a:noFill/>
        </p:spPr>
        <p:txBody>
          <a:bodyPr vert="horz" lIns="91440" tIns="45720" rIns="91440" bIns="45720" rtlCol="0" anchor="ctr">
            <a:no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defTabSz="914377" rtl="0" eaLnBrk="1" fontAlgn="auto" latinLnBrk="0" hangingPunct="1">
              <a:lnSpc>
                <a:spcPct val="90000"/>
              </a:lnSpc>
              <a:spcBef>
                <a:spcPct val="0"/>
              </a:spcBef>
              <a:spcAft>
                <a:spcPts val="0"/>
              </a:spcAft>
              <a:buClrTx/>
              <a:buSzTx/>
              <a:buFontTx/>
              <a:buNone/>
              <a:tabLst/>
              <a:defRPr/>
            </a:pPr>
            <a:r>
              <a:rPr kumimoji="0" lang="fr-FR" sz="2200" b="1" i="0" u="none" strike="noStrike" kern="1200" cap="none" spc="0" normalizeH="0" baseline="0" noProof="0" dirty="0">
                <a:ln>
                  <a:noFill/>
                </a:ln>
                <a:solidFill>
                  <a:srgbClr val="385723"/>
                </a:solidFill>
                <a:effectLst/>
                <a:uLnTx/>
                <a:uFillTx/>
                <a:latin typeface="+mn-lt"/>
                <a:ea typeface="+mj-ea"/>
                <a:cs typeface="+mj-cs"/>
              </a:rPr>
              <a:t>Tendances de la performance du PAPA RI-LQAS dans </a:t>
            </a:r>
            <a:r>
              <a:rPr kumimoji="0" lang="fr-FR" sz="2200" b="1" i="0" u="none" strike="noStrike" kern="1200" cap="none" spc="0" normalizeH="0" baseline="0" noProof="0" dirty="0">
                <a:ln>
                  <a:noFill/>
                </a:ln>
                <a:solidFill>
                  <a:srgbClr val="FF0000"/>
                </a:solidFill>
                <a:effectLst/>
                <a:uLnTx/>
                <a:uFillTx/>
                <a:latin typeface="+mn-lt"/>
                <a:ea typeface="+mj-ea"/>
                <a:cs typeface="+mj-cs"/>
              </a:rPr>
              <a:t>18 états </a:t>
            </a:r>
            <a:r>
              <a:rPr kumimoji="0" lang="fr-FR" sz="2200" b="1" i="0" u="none" strike="noStrike" kern="1200" cap="none" spc="0" normalizeH="0" baseline="0" noProof="0" dirty="0">
                <a:ln>
                  <a:noFill/>
                </a:ln>
                <a:solidFill>
                  <a:srgbClr val="385723"/>
                </a:solidFill>
                <a:effectLst/>
                <a:uLnTx/>
                <a:uFillTx/>
                <a:latin typeface="+mn-lt"/>
                <a:ea typeface="+mj-ea"/>
                <a:cs typeface="+mj-cs"/>
              </a:rPr>
              <a:t>NERICC montrant la proportion et le nombre de lots : 2017 - 2021</a:t>
            </a:r>
            <a:endParaRPr kumimoji="0" lang="en-US" sz="2200" b="1" i="0" u="none" strike="noStrike" kern="1200" cap="none" spc="0" normalizeH="0" baseline="0" noProof="0" dirty="0">
              <a:ln>
                <a:noFill/>
              </a:ln>
              <a:solidFill>
                <a:srgbClr val="385723"/>
              </a:solidFill>
              <a:effectLst/>
              <a:uLnTx/>
              <a:uFillTx/>
              <a:latin typeface="+mn-lt"/>
              <a:ea typeface="+mj-ea"/>
              <a:cs typeface="+mj-cs"/>
            </a:endParaRPr>
          </a:p>
        </p:txBody>
      </p:sp>
      <p:sp>
        <p:nvSpPr>
          <p:cNvPr id="6" name="Text Placeholder 2">
            <a:extLst>
              <a:ext uri="{FF2B5EF4-FFF2-40B4-BE49-F238E27FC236}">
                <a16:creationId xmlns:a16="http://schemas.microsoft.com/office/drawing/2014/main" id="{3FA76C16-FCE2-4B20-996E-A15804B22668}"/>
              </a:ext>
            </a:extLst>
          </p:cNvPr>
          <p:cNvSpPr>
            <a:spLocks noGrp="1"/>
          </p:cNvSpPr>
          <p:nvPr>
            <p:custDataLst>
              <p:tags r:id="rId1"/>
            </p:custDataLst>
          </p:nvPr>
        </p:nvSpPr>
        <p:spPr bwMode="gray">
          <a:xfrm>
            <a:off x="1442030" y="4128667"/>
            <a:ext cx="466725" cy="384175"/>
          </a:xfrm>
          <a:prstGeom prst="rect">
            <a:avLst/>
          </a:prstGeom>
          <a:noFill/>
          <a:ln>
            <a:noFill/>
          </a:ln>
          <a:extLst>
            <a:ext uri="{909E8E84-426E-40dd-AFC4-6F175D3DCCD1}">
              <a14:hiddenFill xmlns:a14="http://schemas.microsoft.com/office/drawing/2010/main" xmlns="">
                <a:solidFill>
                  <a:scrgbClr r="0" g="0" b="0"/>
                </a:solidFill>
              </a14:hiddenFill>
            </a:ext>
          </a:extLst>
        </p:spPr>
        <p:txBody>
          <a:bodyPr vert="horz" wrap="none" lIns="25400" tIns="0" rIns="25400" bIns="0" numCol="1" spcCol="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0"/>
              </a:spcBef>
              <a:spcAft>
                <a:spcPct val="0"/>
              </a:spcAft>
              <a:buClrTx/>
              <a:buSzTx/>
              <a:buFont typeface="Arial" panose="020B0604020202020204" pitchFamily="34" charset="0"/>
              <a:buNone/>
              <a:tabLst/>
              <a:defRPr/>
            </a:pPr>
            <a:fld id="{F69F4C8A-97A8-4FC5-BB4D-610CA31C919D}" type="datetime'''''''''''''''''''1''''''''''''''''''1''''''''7'''''''''''''''">
              <a:rPr kumimoji="0" lang="en-US" altLang="en-US" sz="1400" b="0" i="0" u="none" strike="noStrike" kern="1200" cap="none" spc="0" normalizeH="0" baseline="0" noProof="0">
                <a:ln>
                  <a:noFill/>
                </a:ln>
                <a:solidFill>
                  <a:prstClr val="black"/>
                </a:solidFill>
                <a:effectLst/>
                <a:uLnTx/>
                <a:uFillTx/>
                <a:latin typeface="Calibri"/>
                <a:ea typeface="+mn-ea"/>
                <a:cs typeface="+mn-cs"/>
              </a:rPr>
              <a:pPr marL="0" marR="0" lvl="0" indent="0" algn="ctr" defTabSz="914400" rtl="0" eaLnBrk="1" fontAlgn="auto" latinLnBrk="0" hangingPunct="1">
                <a:lnSpc>
                  <a:spcPct val="90000"/>
                </a:lnSpc>
                <a:spcBef>
                  <a:spcPct val="0"/>
                </a:spcBef>
                <a:spcAft>
                  <a:spcPct val="0"/>
                </a:spcAft>
                <a:buClrTx/>
                <a:buSzTx/>
                <a:buFont typeface="Arial" panose="020B0604020202020204" pitchFamily="34" charset="0"/>
                <a:buNone/>
                <a:tabLst/>
                <a:defRPr/>
              </a:pPr>
              <a:t>117</a:t>
            </a:fld>
            <a:br>
              <a:rPr kumimoji="0" lang="en-US" altLang="en-US" sz="1400" b="0" i="0" u="none" strike="noStrike" kern="1200" cap="none" spc="0" normalizeH="0" baseline="0" noProof="0" dirty="0">
                <a:ln>
                  <a:noFill/>
                </a:ln>
                <a:solidFill>
                  <a:prstClr val="black"/>
                </a:solidFill>
                <a:effectLst/>
                <a:uLnTx/>
                <a:uFillTx/>
                <a:latin typeface="Calibri"/>
                <a:ea typeface="+mn-ea"/>
                <a:cs typeface="+mn-cs"/>
                <a:sym typeface="+mn-lt"/>
              </a:rPr>
            </a:br>
            <a:r>
              <a:rPr kumimoji="0" lang="en-US" altLang="en-US" sz="1400" b="0" i="0" u="none" strike="noStrike" kern="1200" cap="none" spc="0" normalizeH="0" baseline="0" noProof="0" dirty="0">
                <a:ln>
                  <a:noFill/>
                </a:ln>
                <a:solidFill>
                  <a:prstClr val="black"/>
                </a:solidFill>
                <a:effectLst/>
                <a:uLnTx/>
                <a:uFillTx/>
                <a:latin typeface="Calibri"/>
                <a:ea typeface="+mn-ea"/>
                <a:cs typeface="+mn-cs"/>
                <a:sym typeface="+mn-lt"/>
              </a:rPr>
              <a:t>(</a:t>
            </a:r>
            <a:fld id="{78040D18-B223-4FEF-84BF-2B256E6F509B}" type="datetime'''''''''''''''3''''''''''''''''''1%'''''''''''''''''''''''''''">
              <a:rPr kumimoji="0" lang="en-US" altLang="en-US" sz="1400" b="0" i="0" u="none" strike="noStrike" kern="1200" cap="none" spc="0" normalizeH="0" baseline="0" noProof="0">
                <a:ln>
                  <a:noFill/>
                </a:ln>
                <a:solidFill>
                  <a:prstClr val="black"/>
                </a:solidFill>
                <a:effectLst/>
                <a:uLnTx/>
                <a:uFillTx/>
                <a:latin typeface="Calibri"/>
                <a:ea typeface="+mn-ea"/>
                <a:cs typeface="+mn-cs"/>
              </a:rPr>
              <a:pPr marL="0" marR="0" lvl="0" indent="0" algn="ctr" defTabSz="914400" rtl="0" eaLnBrk="1" fontAlgn="auto" latinLnBrk="0" hangingPunct="1">
                <a:lnSpc>
                  <a:spcPct val="90000"/>
                </a:lnSpc>
                <a:spcBef>
                  <a:spcPct val="0"/>
                </a:spcBef>
                <a:spcAft>
                  <a:spcPct val="0"/>
                </a:spcAft>
                <a:buClrTx/>
                <a:buSzTx/>
                <a:buFont typeface="Arial" panose="020B0604020202020204" pitchFamily="34" charset="0"/>
                <a:buNone/>
                <a:tabLst/>
                <a:defRPr/>
              </a:pPr>
              <a:t>31%</a:t>
            </a:fld>
            <a:r>
              <a:rPr kumimoji="0" lang="en-US" altLang="en-US" sz="1400" b="0" i="0" u="none" strike="noStrike" kern="1200" cap="none" spc="0" normalizeH="0" baseline="0" noProof="0" dirty="0">
                <a:ln>
                  <a:noFill/>
                </a:ln>
                <a:solidFill>
                  <a:prstClr val="black"/>
                </a:solidFill>
                <a:effectLst/>
                <a:uLnTx/>
                <a:uFillTx/>
                <a:latin typeface="Calibri"/>
                <a:ea typeface="+mn-ea"/>
                <a:cs typeface="+mn-cs"/>
                <a:sym typeface="+mn-lt"/>
              </a:rPr>
              <a:t>)</a:t>
            </a:r>
            <a:endParaRPr kumimoji="0" lang="en-US" sz="1400" b="0" i="0" u="none" strike="noStrike" kern="1200" cap="none" spc="0" normalizeH="0" baseline="0" noProof="0" dirty="0">
              <a:ln>
                <a:noFill/>
              </a:ln>
              <a:solidFill>
                <a:prstClr val="black"/>
              </a:solidFill>
              <a:effectLst/>
              <a:uLnTx/>
              <a:uFillTx/>
              <a:latin typeface="Calibri"/>
              <a:ea typeface="+mn-ea"/>
              <a:cs typeface="+mn-cs"/>
              <a:sym typeface="+mn-lt"/>
            </a:endParaRPr>
          </a:p>
        </p:txBody>
      </p:sp>
      <p:sp>
        <p:nvSpPr>
          <p:cNvPr id="8" name="Text Placeholder 2">
            <a:extLst>
              <a:ext uri="{FF2B5EF4-FFF2-40B4-BE49-F238E27FC236}">
                <a16:creationId xmlns:a16="http://schemas.microsoft.com/office/drawing/2014/main" id="{CE0FAC5F-6E42-409A-B316-EB91539636B7}"/>
              </a:ext>
            </a:extLst>
          </p:cNvPr>
          <p:cNvSpPr>
            <a:spLocks noGrp="1"/>
          </p:cNvSpPr>
          <p:nvPr>
            <p:custDataLst>
              <p:tags r:id="rId2"/>
            </p:custDataLst>
          </p:nvPr>
        </p:nvSpPr>
        <p:spPr bwMode="gray">
          <a:xfrm>
            <a:off x="1484527" y="4865990"/>
            <a:ext cx="376238" cy="384175"/>
          </a:xfrm>
          <a:prstGeom prst="rect">
            <a:avLst/>
          </a:prstGeom>
          <a:solidFill>
            <a:srgbClr val="017C61"/>
          </a:solidFill>
          <a:ln>
            <a:noFill/>
          </a:ln>
        </p:spPr>
        <p:txBody>
          <a:bodyPr vert="horz" wrap="none" lIns="25400" tIns="0" rIns="25400" bIns="0" numCol="1" spcCol="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0"/>
              </a:spcBef>
              <a:spcAft>
                <a:spcPct val="0"/>
              </a:spcAft>
              <a:buClrTx/>
              <a:buSzTx/>
              <a:buFont typeface="Arial" panose="020B0604020202020204" pitchFamily="34" charset="0"/>
              <a:buNone/>
              <a:tabLst/>
              <a:defRPr/>
            </a:pPr>
            <a:fld id="{2BDC7D78-99DF-4672-B04A-CBAD0CAAF93D}" type="datetime'''''''''''''''''''''1''''''''''''''''''''1'''">
              <a:rPr kumimoji="0" lang="en-US" altLang="en-US" sz="1400" b="0" i="0" u="none" strike="noStrike" kern="1200" cap="none" spc="0" normalizeH="0" baseline="0" noProof="0">
                <a:ln>
                  <a:noFill/>
                </a:ln>
                <a:solidFill>
                  <a:prstClr val="white"/>
                </a:solidFill>
                <a:effectLst/>
                <a:uLnTx/>
                <a:uFillTx/>
                <a:latin typeface="Calibri"/>
                <a:ea typeface="+mn-ea"/>
                <a:cs typeface="+mn-cs"/>
              </a:rPr>
              <a:pPr marL="0" marR="0" lvl="0" indent="0" algn="ctr" defTabSz="914400" rtl="0" eaLnBrk="1" fontAlgn="auto" latinLnBrk="0" hangingPunct="1">
                <a:lnSpc>
                  <a:spcPct val="90000"/>
                </a:lnSpc>
                <a:spcBef>
                  <a:spcPct val="0"/>
                </a:spcBef>
                <a:spcAft>
                  <a:spcPct val="0"/>
                </a:spcAft>
                <a:buClrTx/>
                <a:buSzTx/>
                <a:buFont typeface="Arial" panose="020B0604020202020204" pitchFamily="34" charset="0"/>
                <a:buNone/>
                <a:tabLst/>
                <a:defRPr/>
              </a:pPr>
              <a:t>11</a:t>
            </a:fld>
            <a:br>
              <a:rPr kumimoji="0" lang="en-US" altLang="en-US" sz="1400" b="0" i="0" u="none" strike="noStrike" kern="1200" cap="none" spc="0" normalizeH="0" baseline="0" noProof="0" dirty="0">
                <a:ln>
                  <a:noFill/>
                </a:ln>
                <a:solidFill>
                  <a:prstClr val="white"/>
                </a:solidFill>
                <a:effectLst/>
                <a:uLnTx/>
                <a:uFillTx/>
                <a:latin typeface="Calibri"/>
                <a:ea typeface="+mn-ea"/>
                <a:cs typeface="+mn-cs"/>
              </a:rPr>
            </a:br>
            <a:r>
              <a:rPr kumimoji="0" lang="en-US" altLang="en-US" sz="1400" b="0" i="0" u="none" strike="noStrike" kern="1200" cap="none" spc="0" normalizeH="0" baseline="0" noProof="0" dirty="0">
                <a:ln>
                  <a:noFill/>
                </a:ln>
                <a:solidFill>
                  <a:prstClr val="white"/>
                </a:solidFill>
                <a:effectLst/>
                <a:uLnTx/>
                <a:uFillTx/>
                <a:latin typeface="Calibri"/>
                <a:ea typeface="+mn-ea"/>
                <a:cs typeface="+mn-cs"/>
              </a:rPr>
              <a:t>(</a:t>
            </a:r>
            <a:fld id="{FDDB49C3-6800-4EE0-ADAC-46046101BE30}" type="datetime'''''''''3''''''''''''''%'''''''''''''''''''">
              <a:rPr kumimoji="0" lang="en-US" altLang="en-US" sz="1400" b="0" i="0" u="none" strike="noStrike" kern="1200" cap="none" spc="0" normalizeH="0" baseline="0" noProof="0">
                <a:ln>
                  <a:noFill/>
                </a:ln>
                <a:solidFill>
                  <a:prstClr val="white"/>
                </a:solidFill>
                <a:effectLst/>
                <a:uLnTx/>
                <a:uFillTx/>
                <a:latin typeface="Calibri"/>
                <a:ea typeface="+mn-ea"/>
                <a:cs typeface="+mn-cs"/>
              </a:rPr>
              <a:pPr marL="0" marR="0" lvl="0" indent="0" algn="ctr" defTabSz="914400" rtl="0" eaLnBrk="1" fontAlgn="auto" latinLnBrk="0" hangingPunct="1">
                <a:lnSpc>
                  <a:spcPct val="90000"/>
                </a:lnSpc>
                <a:spcBef>
                  <a:spcPct val="0"/>
                </a:spcBef>
                <a:spcAft>
                  <a:spcPct val="0"/>
                </a:spcAft>
                <a:buClrTx/>
                <a:buSzTx/>
                <a:buFont typeface="Arial" panose="020B0604020202020204" pitchFamily="34" charset="0"/>
                <a:buNone/>
                <a:tabLst/>
                <a:defRPr/>
              </a:pPr>
              <a:t>3%</a:t>
            </a:fld>
            <a:r>
              <a:rPr kumimoji="0" lang="en-US" altLang="en-US" sz="1400" b="0" i="0" u="none" strike="noStrike" kern="1200" cap="none" spc="0" normalizeH="0" baseline="0" noProof="0" dirty="0">
                <a:ln>
                  <a:noFill/>
                </a:ln>
                <a:solidFill>
                  <a:prstClr val="white"/>
                </a:solidFill>
                <a:effectLst/>
                <a:uLnTx/>
                <a:uFillTx/>
                <a:latin typeface="Calibri"/>
                <a:ea typeface="+mn-ea"/>
                <a:cs typeface="+mn-cs"/>
              </a:rPr>
              <a:t>)</a:t>
            </a:r>
            <a:endParaRPr kumimoji="0" lang="en-US" sz="1400" b="0" i="0" u="none" strike="noStrike" kern="1200" cap="none" spc="0" normalizeH="0" baseline="0" noProof="0" dirty="0">
              <a:ln>
                <a:noFill/>
              </a:ln>
              <a:solidFill>
                <a:prstClr val="white"/>
              </a:solidFill>
              <a:effectLst/>
              <a:uLnTx/>
              <a:uFillTx/>
              <a:latin typeface="Calibri"/>
              <a:ea typeface="+mn-ea"/>
              <a:cs typeface="+mn-cs"/>
              <a:sym typeface="+mn-lt"/>
            </a:endParaRPr>
          </a:p>
        </p:txBody>
      </p:sp>
      <p:sp>
        <p:nvSpPr>
          <p:cNvPr id="9" name="Text Placeholder 2">
            <a:extLst>
              <a:ext uri="{FF2B5EF4-FFF2-40B4-BE49-F238E27FC236}">
                <a16:creationId xmlns:a16="http://schemas.microsoft.com/office/drawing/2014/main" id="{F17683E1-8E9C-4337-AEB3-51D547E8248F}"/>
              </a:ext>
            </a:extLst>
          </p:cNvPr>
          <p:cNvSpPr>
            <a:spLocks noGrp="1"/>
          </p:cNvSpPr>
          <p:nvPr>
            <p:custDataLst>
              <p:tags r:id="rId3"/>
            </p:custDataLst>
          </p:nvPr>
        </p:nvSpPr>
        <p:spPr bwMode="gray">
          <a:xfrm>
            <a:off x="1374691" y="1532235"/>
            <a:ext cx="466725" cy="384175"/>
          </a:xfrm>
          <a:prstGeom prst="rect">
            <a:avLst/>
          </a:prstGeom>
          <a:noFill/>
          <a:ln>
            <a:noFill/>
          </a:ln>
          <a:extLst>
            <a:ext uri="{909E8E84-426E-40dd-AFC4-6F175D3DCCD1}">
              <a14:hiddenFill xmlns:a14="http://schemas.microsoft.com/office/drawing/2010/main" xmlns="">
                <a:solidFill>
                  <a:scrgbClr r="0" g="0" b="0"/>
                </a:solidFill>
              </a14:hiddenFill>
            </a:ext>
          </a:extLst>
        </p:spPr>
        <p:txBody>
          <a:bodyPr vert="horz" wrap="none" lIns="25400" tIns="0" rIns="25400" bIns="0" numCol="1" spcCol="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0"/>
              </a:spcBef>
              <a:spcAft>
                <a:spcPct val="0"/>
              </a:spcAft>
              <a:buClrTx/>
              <a:buSzTx/>
              <a:buFont typeface="Arial" panose="020B0604020202020204" pitchFamily="34" charset="0"/>
              <a:buNone/>
              <a:tabLst/>
              <a:defRPr/>
            </a:pPr>
            <a:fld id="{2ABCFA67-8E3A-49D3-8FD7-F98129F5C520}" type="datetime'''4''''''''''''''''''''''''''''''''''0'''''''''''''''''''''''">
              <a:rPr kumimoji="0" lang="en-US" altLang="en-US" sz="1400" b="0" i="0" u="none" strike="noStrike" kern="1200" cap="none" spc="0" normalizeH="0" baseline="0" noProof="0">
                <a:ln>
                  <a:noFill/>
                </a:ln>
                <a:solidFill>
                  <a:prstClr val="white"/>
                </a:solidFill>
                <a:effectLst/>
                <a:uLnTx/>
                <a:uFillTx/>
                <a:latin typeface="Calibri"/>
                <a:ea typeface="+mn-ea"/>
                <a:cs typeface="+mn-cs"/>
              </a:rPr>
              <a:pPr marL="0" marR="0" lvl="0" indent="0" algn="ctr" defTabSz="914400" rtl="0" eaLnBrk="1" fontAlgn="auto" latinLnBrk="0" hangingPunct="1">
                <a:lnSpc>
                  <a:spcPct val="90000"/>
                </a:lnSpc>
                <a:spcBef>
                  <a:spcPct val="0"/>
                </a:spcBef>
                <a:spcAft>
                  <a:spcPct val="0"/>
                </a:spcAft>
                <a:buClrTx/>
                <a:buSzTx/>
                <a:buFont typeface="Arial" panose="020B0604020202020204" pitchFamily="34" charset="0"/>
                <a:buNone/>
                <a:tabLst/>
                <a:defRPr/>
              </a:pPr>
              <a:t>40</a:t>
            </a:fld>
            <a:br>
              <a:rPr kumimoji="0" lang="en-US" altLang="en-US" sz="1400" b="0" i="0" u="none" strike="noStrike" kern="1200" cap="none" spc="0" normalizeH="0" baseline="0" noProof="0" dirty="0">
                <a:ln>
                  <a:noFill/>
                </a:ln>
                <a:solidFill>
                  <a:prstClr val="white"/>
                </a:solidFill>
                <a:effectLst/>
                <a:uLnTx/>
                <a:uFillTx/>
                <a:latin typeface="Calibri"/>
                <a:ea typeface="+mn-ea"/>
                <a:cs typeface="+mn-cs"/>
              </a:rPr>
            </a:br>
            <a:r>
              <a:rPr kumimoji="0" lang="en-US" altLang="en-US" sz="1400" b="0" i="0" u="none" strike="noStrike" kern="1200" cap="none" spc="0" normalizeH="0" baseline="0" noProof="0" dirty="0">
                <a:ln>
                  <a:noFill/>
                </a:ln>
                <a:solidFill>
                  <a:prstClr val="white"/>
                </a:solidFill>
                <a:effectLst/>
                <a:uLnTx/>
                <a:uFillTx/>
                <a:latin typeface="Calibri"/>
                <a:ea typeface="+mn-ea"/>
                <a:cs typeface="+mn-cs"/>
              </a:rPr>
              <a:t>(</a:t>
            </a:r>
            <a:fld id="{A95A629B-4D9C-4EA8-8164-0F1A1BB36CDD}" type="datetime'''''''1''''''''''''''''1''''''''''''''''''''''''%'''''''''''''">
              <a:rPr kumimoji="0" lang="en-US" altLang="en-US" sz="1400" b="0" i="0" u="none" strike="noStrike" kern="1200" cap="none" spc="0" normalizeH="0" baseline="0" noProof="0">
                <a:ln>
                  <a:noFill/>
                </a:ln>
                <a:solidFill>
                  <a:prstClr val="white"/>
                </a:solidFill>
                <a:effectLst/>
                <a:uLnTx/>
                <a:uFillTx/>
                <a:latin typeface="Calibri"/>
                <a:ea typeface="+mn-ea"/>
                <a:cs typeface="+mn-cs"/>
              </a:rPr>
              <a:pPr marL="0" marR="0" lvl="0" indent="0" algn="ctr" defTabSz="914400" rtl="0" eaLnBrk="1" fontAlgn="auto" latinLnBrk="0" hangingPunct="1">
                <a:lnSpc>
                  <a:spcPct val="90000"/>
                </a:lnSpc>
                <a:spcBef>
                  <a:spcPct val="0"/>
                </a:spcBef>
                <a:spcAft>
                  <a:spcPct val="0"/>
                </a:spcAft>
                <a:buClrTx/>
                <a:buSzTx/>
                <a:buFont typeface="Arial" panose="020B0604020202020204" pitchFamily="34" charset="0"/>
                <a:buNone/>
                <a:tabLst/>
                <a:defRPr/>
              </a:pPr>
              <a:t>11%</a:t>
            </a:fld>
            <a:r>
              <a:rPr kumimoji="0" lang="en-US" altLang="en-US" sz="1400" b="0" i="0" u="none" strike="noStrike" kern="1200" cap="none" spc="0" normalizeH="0" baseline="0" noProof="0" dirty="0">
                <a:ln>
                  <a:noFill/>
                </a:ln>
                <a:solidFill>
                  <a:prstClr val="white"/>
                </a:solidFill>
                <a:effectLst/>
                <a:uLnTx/>
                <a:uFillTx/>
                <a:latin typeface="Calibri"/>
                <a:ea typeface="+mn-ea"/>
                <a:cs typeface="+mn-cs"/>
              </a:rPr>
              <a:t>)</a:t>
            </a:r>
            <a:endParaRPr kumimoji="0" lang="en-US" sz="1400" b="0" i="0" u="none" strike="noStrike" kern="1200" cap="none" spc="0" normalizeH="0" baseline="0" noProof="0" dirty="0">
              <a:ln>
                <a:noFill/>
              </a:ln>
              <a:solidFill>
                <a:prstClr val="white"/>
              </a:solidFill>
              <a:effectLst/>
              <a:uLnTx/>
              <a:uFillTx/>
              <a:latin typeface="Calibri"/>
              <a:ea typeface="+mn-ea"/>
              <a:cs typeface="+mn-cs"/>
              <a:sym typeface="+mn-lt"/>
            </a:endParaRPr>
          </a:p>
        </p:txBody>
      </p:sp>
      <p:sp>
        <p:nvSpPr>
          <p:cNvPr id="10" name="Text Placeholder 2">
            <a:extLst>
              <a:ext uri="{FF2B5EF4-FFF2-40B4-BE49-F238E27FC236}">
                <a16:creationId xmlns:a16="http://schemas.microsoft.com/office/drawing/2014/main" id="{F1DEA214-EAC2-4853-A73F-4EA88E3B127C}"/>
              </a:ext>
            </a:extLst>
          </p:cNvPr>
          <p:cNvSpPr>
            <a:spLocks noGrp="1"/>
          </p:cNvSpPr>
          <p:nvPr>
            <p:custDataLst>
              <p:tags r:id="rId4"/>
            </p:custDataLst>
          </p:nvPr>
        </p:nvSpPr>
        <p:spPr bwMode="gray">
          <a:xfrm>
            <a:off x="1330885" y="2661374"/>
            <a:ext cx="466725" cy="384175"/>
          </a:xfrm>
          <a:prstGeom prst="rect">
            <a:avLst/>
          </a:prstGeom>
          <a:noFill/>
          <a:ln>
            <a:noFill/>
          </a:ln>
          <a:extLst>
            <a:ext uri="{909E8E84-426E-40dd-AFC4-6F175D3DCCD1}">
              <a14:hiddenFill xmlns:a14="http://schemas.microsoft.com/office/drawing/2010/main" xmlns="">
                <a:solidFill>
                  <a:scrgbClr r="0" g="0" b="0"/>
                </a:solidFill>
              </a14:hiddenFill>
            </a:ext>
          </a:extLst>
        </p:spPr>
        <p:txBody>
          <a:bodyPr vert="horz" wrap="none" lIns="25400" tIns="0" rIns="25400" bIns="0" numCol="1" spcCol="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0"/>
              </a:spcBef>
              <a:spcAft>
                <a:spcPct val="0"/>
              </a:spcAft>
              <a:buClrTx/>
              <a:buSzTx/>
              <a:buFont typeface="Arial" panose="020B0604020202020204" pitchFamily="34" charset="0"/>
              <a:buNone/>
              <a:tabLst/>
              <a:defRPr/>
            </a:pPr>
            <a:fld id="{C2A64E16-30BA-4B1B-B631-E3B128DC8C97}" type="datetime'''''''''''''''''''''''''''''''''2''''0''''''''''9'">
              <a:rPr kumimoji="0" lang="en-US" altLang="en-US" sz="1400" b="0" i="0" u="none" strike="noStrike" kern="1200" cap="none" spc="0" normalizeH="0" baseline="0" noProof="0">
                <a:ln>
                  <a:noFill/>
                </a:ln>
                <a:solidFill>
                  <a:prstClr val="black"/>
                </a:solidFill>
                <a:effectLst/>
                <a:uLnTx/>
                <a:uFillTx/>
                <a:latin typeface="Calibri"/>
                <a:ea typeface="+mn-ea"/>
                <a:cs typeface="+mn-cs"/>
              </a:rPr>
              <a:pPr marL="0" marR="0" lvl="0" indent="0" algn="ctr" defTabSz="914400" rtl="0" eaLnBrk="1" fontAlgn="auto" latinLnBrk="0" hangingPunct="1">
                <a:lnSpc>
                  <a:spcPct val="90000"/>
                </a:lnSpc>
                <a:spcBef>
                  <a:spcPct val="0"/>
                </a:spcBef>
                <a:spcAft>
                  <a:spcPct val="0"/>
                </a:spcAft>
                <a:buClrTx/>
                <a:buSzTx/>
                <a:buFont typeface="Arial" panose="020B0604020202020204" pitchFamily="34" charset="0"/>
                <a:buNone/>
                <a:tabLst/>
                <a:defRPr/>
              </a:pPr>
              <a:t>209</a:t>
            </a:fld>
            <a:br>
              <a:rPr kumimoji="0" lang="en-US" altLang="en-US" sz="1400" b="0" i="0" u="none" strike="noStrike" kern="1200" cap="none" spc="0" normalizeH="0" baseline="0" noProof="0" dirty="0">
                <a:ln>
                  <a:noFill/>
                </a:ln>
                <a:solidFill>
                  <a:prstClr val="black"/>
                </a:solidFill>
                <a:effectLst/>
                <a:uLnTx/>
                <a:uFillTx/>
                <a:latin typeface="Calibri"/>
                <a:ea typeface="+mn-ea"/>
                <a:cs typeface="+mn-cs"/>
                <a:sym typeface="+mn-lt"/>
              </a:rPr>
            </a:br>
            <a:r>
              <a:rPr kumimoji="0" lang="en-US" altLang="en-US" sz="1400" b="0" i="0" u="none" strike="noStrike" kern="1200" cap="none" spc="0" normalizeH="0" baseline="0" noProof="0" dirty="0">
                <a:ln>
                  <a:noFill/>
                </a:ln>
                <a:solidFill>
                  <a:prstClr val="black"/>
                </a:solidFill>
                <a:effectLst/>
                <a:uLnTx/>
                <a:uFillTx/>
                <a:latin typeface="Calibri"/>
                <a:ea typeface="+mn-ea"/>
                <a:cs typeface="+mn-cs"/>
                <a:sym typeface="+mn-lt"/>
              </a:rPr>
              <a:t>(</a:t>
            </a:r>
            <a:fld id="{C19709AD-BEED-4F11-85BA-0D016A3185C2}" type="datetime'''''''''''''''''''5''''5''''''''''''''''%'''''''''''''">
              <a:rPr kumimoji="0" lang="en-US" altLang="en-US" sz="1400" b="0" i="0" u="none" strike="noStrike" kern="1200" cap="none" spc="0" normalizeH="0" baseline="0" noProof="0">
                <a:ln>
                  <a:noFill/>
                </a:ln>
                <a:solidFill>
                  <a:prstClr val="black"/>
                </a:solidFill>
                <a:effectLst/>
                <a:uLnTx/>
                <a:uFillTx/>
                <a:latin typeface="Calibri"/>
                <a:ea typeface="+mn-ea"/>
                <a:cs typeface="+mn-cs"/>
              </a:rPr>
              <a:pPr marL="0" marR="0" lvl="0" indent="0" algn="ctr" defTabSz="914400" rtl="0" eaLnBrk="1" fontAlgn="auto" latinLnBrk="0" hangingPunct="1">
                <a:lnSpc>
                  <a:spcPct val="90000"/>
                </a:lnSpc>
                <a:spcBef>
                  <a:spcPct val="0"/>
                </a:spcBef>
                <a:spcAft>
                  <a:spcPct val="0"/>
                </a:spcAft>
                <a:buClrTx/>
                <a:buSzTx/>
                <a:buFont typeface="Arial" panose="020B0604020202020204" pitchFamily="34" charset="0"/>
                <a:buNone/>
                <a:tabLst/>
                <a:defRPr/>
              </a:pPr>
              <a:t>55%</a:t>
            </a:fld>
            <a:r>
              <a:rPr kumimoji="0" lang="en-US" altLang="en-US" sz="1400" b="0" i="0" u="none" strike="noStrike" kern="1200" cap="none" spc="0" normalizeH="0" baseline="0" noProof="0" dirty="0">
                <a:ln>
                  <a:noFill/>
                </a:ln>
                <a:solidFill>
                  <a:prstClr val="black"/>
                </a:solidFill>
                <a:effectLst/>
                <a:uLnTx/>
                <a:uFillTx/>
                <a:latin typeface="Calibri"/>
                <a:ea typeface="+mn-ea"/>
                <a:cs typeface="+mn-cs"/>
                <a:sym typeface="+mn-lt"/>
              </a:rPr>
              <a:t>)</a:t>
            </a:r>
            <a:endParaRPr kumimoji="0" lang="en-US" sz="1400" b="0" i="0" u="none" strike="noStrike" kern="1200" cap="none" spc="0" normalizeH="0" baseline="0" noProof="0" dirty="0">
              <a:ln>
                <a:noFill/>
              </a:ln>
              <a:solidFill>
                <a:prstClr val="black"/>
              </a:solidFill>
              <a:effectLst/>
              <a:uLnTx/>
              <a:uFillTx/>
              <a:latin typeface="Calibri"/>
              <a:ea typeface="+mn-ea"/>
              <a:cs typeface="+mn-cs"/>
              <a:sym typeface="+mn-lt"/>
            </a:endParaRPr>
          </a:p>
        </p:txBody>
      </p:sp>
      <p:sp>
        <p:nvSpPr>
          <p:cNvPr id="11" name="Text Placeholder 2">
            <a:extLst>
              <a:ext uri="{FF2B5EF4-FFF2-40B4-BE49-F238E27FC236}">
                <a16:creationId xmlns:a16="http://schemas.microsoft.com/office/drawing/2014/main" id="{B8A9D710-3A50-417C-A75A-FF1A2D14DB80}"/>
              </a:ext>
            </a:extLst>
          </p:cNvPr>
          <p:cNvSpPr>
            <a:spLocks noGrp="1"/>
          </p:cNvSpPr>
          <p:nvPr>
            <p:custDataLst>
              <p:tags r:id="rId5"/>
            </p:custDataLst>
          </p:nvPr>
        </p:nvSpPr>
        <p:spPr bwMode="gray">
          <a:xfrm>
            <a:off x="1334502" y="1125024"/>
            <a:ext cx="322263" cy="192088"/>
          </a:xfrm>
          <a:prstGeom prst="rect">
            <a:avLst/>
          </a:prstGeom>
          <a:noFill/>
          <a:ln>
            <a:noFill/>
          </a:ln>
          <a:extLst>
            <a:ext uri="{909E8E84-426E-40dd-AFC4-6F175D3DCCD1}">
              <a14:hiddenFill xmlns:a14="http://schemas.microsoft.com/office/drawing/2010/main" xmlns="">
                <a:solidFill>
                  <a:scrgbClr r="0" g="0" b="0"/>
                </a:solidFill>
              </a14:hiddenFill>
            </a:ext>
          </a:extLst>
        </p:spPr>
        <p:txBody>
          <a:bodyPr vert="horz" wrap="none" lIns="25400" tIns="0" rIns="25400" bIns="0" numCol="1" spcCol="0" rtlCol="0" anchor="b"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0"/>
              </a:spcBef>
              <a:spcAft>
                <a:spcPct val="0"/>
              </a:spcAft>
              <a:buClrTx/>
              <a:buSzTx/>
              <a:buFont typeface="Arial" panose="020B0604020202020204" pitchFamily="34" charset="0"/>
              <a:buNone/>
              <a:tabLst/>
              <a:defRPr/>
            </a:pPr>
            <a:fld id="{685C7D1E-526D-4213-8BB6-A672D494B5E1}" type="datetime'''''3''''''''''''''''''''''''''7''''''''''''''7'''">
              <a:rPr kumimoji="0" lang="en-US" altLang="en-US" sz="1400" b="0" i="0" u="none" strike="noStrike" kern="1200" cap="none" spc="0" normalizeH="0" baseline="0" noProof="0">
                <a:ln>
                  <a:noFill/>
                </a:ln>
                <a:solidFill>
                  <a:prstClr val="black"/>
                </a:solidFill>
                <a:effectLst/>
                <a:uLnTx/>
                <a:uFillTx/>
                <a:latin typeface="Calibri"/>
                <a:ea typeface="+mn-ea"/>
                <a:cs typeface="+mn-cs"/>
              </a:rPr>
              <a:pPr marL="0" marR="0" lvl="0" indent="0" algn="ctr" defTabSz="914400" rtl="0" eaLnBrk="1" fontAlgn="auto" latinLnBrk="0" hangingPunct="1">
                <a:lnSpc>
                  <a:spcPct val="90000"/>
                </a:lnSpc>
                <a:spcBef>
                  <a:spcPct val="0"/>
                </a:spcBef>
                <a:spcAft>
                  <a:spcPct val="0"/>
                </a:spcAft>
                <a:buClrTx/>
                <a:buSzTx/>
                <a:buFont typeface="Arial" panose="020B0604020202020204" pitchFamily="34" charset="0"/>
                <a:buNone/>
                <a:tabLst/>
                <a:defRPr/>
              </a:pPr>
              <a:t>377</a:t>
            </a:fld>
            <a:endParaRPr kumimoji="0" lang="en-US" sz="1400" b="0" i="0" u="none" strike="noStrike" kern="1200" cap="none" spc="0" normalizeH="0" baseline="0" noProof="0" dirty="0">
              <a:ln>
                <a:noFill/>
              </a:ln>
              <a:solidFill>
                <a:prstClr val="black"/>
              </a:solidFill>
              <a:effectLst/>
              <a:uLnTx/>
              <a:uFillTx/>
              <a:latin typeface="Calibri"/>
              <a:ea typeface="+mn-ea"/>
              <a:cs typeface="+mn-cs"/>
              <a:sym typeface="+mn-lt"/>
            </a:endParaRPr>
          </a:p>
        </p:txBody>
      </p:sp>
      <p:sp>
        <p:nvSpPr>
          <p:cNvPr id="12" name="Text Placeholder 2">
            <a:extLst>
              <a:ext uri="{FF2B5EF4-FFF2-40B4-BE49-F238E27FC236}">
                <a16:creationId xmlns:a16="http://schemas.microsoft.com/office/drawing/2014/main" id="{71DF94F2-7125-42AC-95B2-E4F9DDDD9AD1}"/>
              </a:ext>
            </a:extLst>
          </p:cNvPr>
          <p:cNvSpPr>
            <a:spLocks noGrp="1"/>
          </p:cNvSpPr>
          <p:nvPr>
            <p:custDataLst>
              <p:tags r:id="rId6"/>
            </p:custDataLst>
          </p:nvPr>
        </p:nvSpPr>
        <p:spPr bwMode="gray">
          <a:xfrm>
            <a:off x="2321919" y="2393168"/>
            <a:ext cx="466725" cy="384175"/>
          </a:xfrm>
          <a:prstGeom prst="rect">
            <a:avLst/>
          </a:prstGeom>
          <a:noFill/>
          <a:ln>
            <a:noFill/>
          </a:ln>
          <a:extLst>
            <a:ext uri="{909E8E84-426E-40dd-AFC4-6F175D3DCCD1}">
              <a14:hiddenFill xmlns:a14="http://schemas.microsoft.com/office/drawing/2010/main" xmlns="">
                <a:solidFill>
                  <a:scrgbClr r="0" g="0" b="0"/>
                </a:solidFill>
              </a14:hiddenFill>
            </a:ext>
          </a:extLst>
        </p:spPr>
        <p:txBody>
          <a:bodyPr vert="horz" wrap="none" lIns="25400" tIns="0" rIns="25400" bIns="0" numCol="1" spcCol="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0"/>
              </a:spcBef>
              <a:spcAft>
                <a:spcPct val="0"/>
              </a:spcAft>
              <a:buClrTx/>
              <a:buSzTx/>
              <a:buFont typeface="Arial" panose="020B0604020202020204" pitchFamily="34" charset="0"/>
              <a:buNone/>
              <a:tabLst/>
              <a:defRPr/>
            </a:pPr>
            <a:fld id="{99E66208-3032-4AF6-80B3-9CB319CA23C7}" type="datetime'''1''''''''''''''''''''''''''''''7''''''4'''''''''''''''">
              <a:rPr kumimoji="0" lang="en-US" altLang="en-US" sz="1400" b="0" i="0" u="none" strike="noStrike" kern="1200" cap="none" spc="0" normalizeH="0" baseline="0" noProof="0">
                <a:ln>
                  <a:noFill/>
                </a:ln>
                <a:solidFill>
                  <a:prstClr val="black"/>
                </a:solidFill>
                <a:effectLst/>
                <a:uLnTx/>
                <a:uFillTx/>
                <a:latin typeface="Calibri"/>
                <a:ea typeface="+mn-ea"/>
                <a:cs typeface="+mn-cs"/>
              </a:rPr>
              <a:pPr marL="0" marR="0" lvl="0" indent="0" algn="ctr" defTabSz="914400" rtl="0" eaLnBrk="1" fontAlgn="auto" latinLnBrk="0" hangingPunct="1">
                <a:lnSpc>
                  <a:spcPct val="90000"/>
                </a:lnSpc>
                <a:spcBef>
                  <a:spcPct val="0"/>
                </a:spcBef>
                <a:spcAft>
                  <a:spcPct val="0"/>
                </a:spcAft>
                <a:buClrTx/>
                <a:buSzTx/>
                <a:buFont typeface="Arial" panose="020B0604020202020204" pitchFamily="34" charset="0"/>
                <a:buNone/>
                <a:tabLst/>
                <a:defRPr/>
              </a:pPr>
              <a:t>174</a:t>
            </a:fld>
            <a:br>
              <a:rPr kumimoji="0" lang="en-US" altLang="en-US" sz="1400" b="0" i="0" u="none" strike="noStrike" kern="1200" cap="none" spc="0" normalizeH="0" baseline="0" noProof="0" dirty="0">
                <a:ln>
                  <a:noFill/>
                </a:ln>
                <a:solidFill>
                  <a:prstClr val="black"/>
                </a:solidFill>
                <a:effectLst/>
                <a:uLnTx/>
                <a:uFillTx/>
                <a:latin typeface="Calibri"/>
                <a:ea typeface="+mn-ea"/>
                <a:cs typeface="+mn-cs"/>
              </a:rPr>
            </a:br>
            <a:r>
              <a:rPr kumimoji="0" lang="en-US" altLang="en-US" sz="1400" b="0" i="0" u="none" strike="noStrike" kern="1200" cap="none" spc="0" normalizeH="0" baseline="0" noProof="0" dirty="0">
                <a:ln>
                  <a:noFill/>
                </a:ln>
                <a:solidFill>
                  <a:prstClr val="black"/>
                </a:solidFill>
                <a:effectLst/>
                <a:uLnTx/>
                <a:uFillTx/>
                <a:latin typeface="Calibri"/>
                <a:ea typeface="+mn-ea"/>
                <a:cs typeface="+mn-cs"/>
              </a:rPr>
              <a:t>(</a:t>
            </a:r>
            <a:fld id="{B32A1592-89D9-4431-BC2E-43FB2D11F4BF}" type="datetime'''''''4''''''''''''''''''''6''%'''''''''''''''''''">
              <a:rPr kumimoji="0" lang="en-US" altLang="en-US" sz="1400" b="0" i="0" u="none" strike="noStrike" kern="1200" cap="none" spc="0" normalizeH="0" baseline="0" noProof="0">
                <a:ln>
                  <a:noFill/>
                </a:ln>
                <a:solidFill>
                  <a:prstClr val="black"/>
                </a:solidFill>
                <a:effectLst/>
                <a:uLnTx/>
                <a:uFillTx/>
                <a:latin typeface="Calibri"/>
                <a:ea typeface="+mn-ea"/>
                <a:cs typeface="+mn-cs"/>
              </a:rPr>
              <a:pPr marL="0" marR="0" lvl="0" indent="0" algn="ctr" defTabSz="914400" rtl="0" eaLnBrk="1" fontAlgn="auto" latinLnBrk="0" hangingPunct="1">
                <a:lnSpc>
                  <a:spcPct val="90000"/>
                </a:lnSpc>
                <a:spcBef>
                  <a:spcPct val="0"/>
                </a:spcBef>
                <a:spcAft>
                  <a:spcPct val="0"/>
                </a:spcAft>
                <a:buClrTx/>
                <a:buSzTx/>
                <a:buFont typeface="Arial" panose="020B0604020202020204" pitchFamily="34" charset="0"/>
                <a:buNone/>
                <a:tabLst/>
                <a:defRPr/>
              </a:pPr>
              <a:t>46%</a:t>
            </a:fld>
            <a:r>
              <a:rPr kumimoji="0" lang="en-US" altLang="en-US" sz="1400" b="0" i="0" u="none" strike="noStrike" kern="1200" cap="none" spc="0" normalizeH="0" baseline="0" noProof="0" dirty="0">
                <a:ln>
                  <a:noFill/>
                </a:ln>
                <a:solidFill>
                  <a:prstClr val="black"/>
                </a:solidFill>
                <a:effectLst/>
                <a:uLnTx/>
                <a:uFillTx/>
                <a:latin typeface="Calibri"/>
                <a:ea typeface="+mn-ea"/>
                <a:cs typeface="+mn-cs"/>
              </a:rPr>
              <a:t>)</a:t>
            </a:r>
            <a:endParaRPr kumimoji="0" lang="en-US" sz="1400" b="0" i="0" u="none" strike="noStrike" kern="1200" cap="none" spc="0" normalizeH="0" baseline="0" noProof="0" dirty="0">
              <a:ln>
                <a:noFill/>
              </a:ln>
              <a:solidFill>
                <a:prstClr val="black"/>
              </a:solidFill>
              <a:effectLst/>
              <a:uLnTx/>
              <a:uFillTx/>
              <a:latin typeface="Calibri"/>
              <a:ea typeface="+mn-ea"/>
              <a:cs typeface="+mn-cs"/>
              <a:sym typeface="+mn-lt"/>
            </a:endParaRPr>
          </a:p>
        </p:txBody>
      </p:sp>
      <p:sp>
        <p:nvSpPr>
          <p:cNvPr id="13" name="Text Placeholder 2">
            <a:extLst>
              <a:ext uri="{FF2B5EF4-FFF2-40B4-BE49-F238E27FC236}">
                <a16:creationId xmlns:a16="http://schemas.microsoft.com/office/drawing/2014/main" id="{D68C2B9C-50AB-4A6E-98F0-C4D22D537EB0}"/>
              </a:ext>
            </a:extLst>
          </p:cNvPr>
          <p:cNvSpPr>
            <a:spLocks noGrp="1"/>
          </p:cNvSpPr>
          <p:nvPr>
            <p:custDataLst>
              <p:tags r:id="rId7"/>
            </p:custDataLst>
          </p:nvPr>
        </p:nvSpPr>
        <p:spPr bwMode="gray">
          <a:xfrm>
            <a:off x="2379060" y="1368748"/>
            <a:ext cx="376238" cy="384175"/>
          </a:xfrm>
          <a:prstGeom prst="rect">
            <a:avLst/>
          </a:prstGeom>
          <a:solidFill>
            <a:srgbClr val="C30C3E"/>
          </a:solidFill>
          <a:ln>
            <a:noFill/>
          </a:ln>
        </p:spPr>
        <p:txBody>
          <a:bodyPr vert="horz" wrap="none" lIns="25400" tIns="0" rIns="25400" bIns="0" numCol="1" spcCol="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0"/>
              </a:spcBef>
              <a:spcAft>
                <a:spcPct val="0"/>
              </a:spcAft>
              <a:buClrTx/>
              <a:buSzTx/>
              <a:buFont typeface="Arial" panose="020B0604020202020204" pitchFamily="34" charset="0"/>
              <a:buNone/>
              <a:tabLst/>
              <a:defRPr/>
            </a:pPr>
            <a:fld id="{03402E88-643F-46C4-A775-9CC23639FDF5}" type="datetime'''''''''2''''''''''''''''''''''''''''''''''1'''''''''">
              <a:rPr kumimoji="0" lang="en-US" altLang="en-US" sz="1400" b="0" i="0" u="none" strike="noStrike" kern="1200" cap="none" spc="0" normalizeH="0" baseline="0" noProof="0">
                <a:ln>
                  <a:noFill/>
                </a:ln>
                <a:solidFill>
                  <a:prstClr val="white"/>
                </a:solidFill>
                <a:effectLst/>
                <a:uLnTx/>
                <a:uFillTx/>
                <a:latin typeface="Calibri"/>
                <a:ea typeface="+mn-ea"/>
                <a:cs typeface="+mn-cs"/>
              </a:rPr>
              <a:pPr marL="0" marR="0" lvl="0" indent="0" algn="ctr" defTabSz="914400" rtl="0" eaLnBrk="1" fontAlgn="auto" latinLnBrk="0" hangingPunct="1">
                <a:lnSpc>
                  <a:spcPct val="90000"/>
                </a:lnSpc>
                <a:spcBef>
                  <a:spcPct val="0"/>
                </a:spcBef>
                <a:spcAft>
                  <a:spcPct val="0"/>
                </a:spcAft>
                <a:buClrTx/>
                <a:buSzTx/>
                <a:buFont typeface="Arial" panose="020B0604020202020204" pitchFamily="34" charset="0"/>
                <a:buNone/>
                <a:tabLst/>
                <a:defRPr/>
              </a:pPr>
              <a:t>21</a:t>
            </a:fld>
            <a:br>
              <a:rPr kumimoji="0" lang="en-US" altLang="en-US" sz="1400" b="0" i="0" u="none" strike="noStrike" kern="1200" cap="none" spc="0" normalizeH="0" baseline="0" noProof="0" dirty="0">
                <a:ln>
                  <a:noFill/>
                </a:ln>
                <a:solidFill>
                  <a:prstClr val="white"/>
                </a:solidFill>
                <a:effectLst/>
                <a:uLnTx/>
                <a:uFillTx/>
                <a:latin typeface="Calibri"/>
                <a:ea typeface="+mn-ea"/>
                <a:cs typeface="+mn-cs"/>
                <a:sym typeface="+mn-lt"/>
              </a:rPr>
            </a:br>
            <a:r>
              <a:rPr kumimoji="0" lang="en-US" altLang="en-US" sz="1400" b="0" i="0" u="none" strike="noStrike" kern="1200" cap="none" spc="0" normalizeH="0" baseline="0" noProof="0" dirty="0">
                <a:ln>
                  <a:noFill/>
                </a:ln>
                <a:solidFill>
                  <a:prstClr val="white"/>
                </a:solidFill>
                <a:effectLst/>
                <a:uLnTx/>
                <a:uFillTx/>
                <a:latin typeface="Calibri"/>
                <a:ea typeface="+mn-ea"/>
                <a:cs typeface="+mn-cs"/>
                <a:sym typeface="+mn-lt"/>
              </a:rPr>
              <a:t>(</a:t>
            </a:r>
            <a:fld id="{7341A2DC-03C5-48F5-AE04-7A9593A8F6A0}" type="datetime'''''''''''''''''''''''''''''6''''''''''%'">
              <a:rPr kumimoji="0" lang="en-US" altLang="en-US" sz="1400" b="0" i="0" u="none" strike="noStrike" kern="1200" cap="none" spc="0" normalizeH="0" baseline="0" noProof="0">
                <a:ln>
                  <a:noFill/>
                </a:ln>
                <a:solidFill>
                  <a:prstClr val="white"/>
                </a:solidFill>
                <a:effectLst/>
                <a:uLnTx/>
                <a:uFillTx/>
                <a:latin typeface="Calibri"/>
                <a:ea typeface="+mn-ea"/>
                <a:cs typeface="+mn-cs"/>
              </a:rPr>
              <a:pPr marL="0" marR="0" lvl="0" indent="0" algn="ctr" defTabSz="914400" rtl="0" eaLnBrk="1" fontAlgn="auto" latinLnBrk="0" hangingPunct="1">
                <a:lnSpc>
                  <a:spcPct val="90000"/>
                </a:lnSpc>
                <a:spcBef>
                  <a:spcPct val="0"/>
                </a:spcBef>
                <a:spcAft>
                  <a:spcPct val="0"/>
                </a:spcAft>
                <a:buClrTx/>
                <a:buSzTx/>
                <a:buFont typeface="Arial" panose="020B0604020202020204" pitchFamily="34" charset="0"/>
                <a:buNone/>
                <a:tabLst/>
                <a:defRPr/>
              </a:pPr>
              <a:t>6%</a:t>
            </a:fld>
            <a:r>
              <a:rPr kumimoji="0" lang="en-US" altLang="en-US" sz="1400" b="0" i="0" u="none" strike="noStrike" kern="1200" cap="none" spc="0" normalizeH="0" baseline="0" noProof="0" dirty="0">
                <a:ln>
                  <a:noFill/>
                </a:ln>
                <a:solidFill>
                  <a:prstClr val="white"/>
                </a:solidFill>
                <a:effectLst/>
                <a:uLnTx/>
                <a:uFillTx/>
                <a:latin typeface="Calibri"/>
                <a:ea typeface="+mn-ea"/>
                <a:cs typeface="+mn-cs"/>
                <a:sym typeface="+mn-lt"/>
              </a:rPr>
              <a:t>)</a:t>
            </a:r>
            <a:endParaRPr kumimoji="0" lang="en-US" sz="1400" b="0" i="0" u="none" strike="noStrike" kern="1200" cap="none" spc="0" normalizeH="0" baseline="0" noProof="0" dirty="0">
              <a:ln>
                <a:noFill/>
              </a:ln>
              <a:solidFill>
                <a:prstClr val="white"/>
              </a:solidFill>
              <a:effectLst/>
              <a:uLnTx/>
              <a:uFillTx/>
              <a:latin typeface="Calibri"/>
              <a:ea typeface="+mn-ea"/>
              <a:cs typeface="+mn-cs"/>
              <a:sym typeface="+mn-lt"/>
            </a:endParaRPr>
          </a:p>
        </p:txBody>
      </p:sp>
      <p:sp>
        <p:nvSpPr>
          <p:cNvPr id="14" name="Text Placeholder 2">
            <a:extLst>
              <a:ext uri="{FF2B5EF4-FFF2-40B4-BE49-F238E27FC236}">
                <a16:creationId xmlns:a16="http://schemas.microsoft.com/office/drawing/2014/main" id="{61752ADA-5FFB-4C64-BBDC-F8004FBE0F34}"/>
              </a:ext>
            </a:extLst>
          </p:cNvPr>
          <p:cNvSpPr>
            <a:spLocks noGrp="1"/>
          </p:cNvSpPr>
          <p:nvPr>
            <p:custDataLst>
              <p:tags r:id="rId8"/>
            </p:custDataLst>
          </p:nvPr>
        </p:nvSpPr>
        <p:spPr bwMode="gray">
          <a:xfrm>
            <a:off x="2363955" y="3890964"/>
            <a:ext cx="466725" cy="384175"/>
          </a:xfrm>
          <a:prstGeom prst="rect">
            <a:avLst/>
          </a:prstGeom>
          <a:noFill/>
          <a:ln>
            <a:noFill/>
          </a:ln>
          <a:extLst>
            <a:ext uri="{909E8E84-426E-40dd-AFC4-6F175D3DCCD1}">
              <a14:hiddenFill xmlns:a14="http://schemas.microsoft.com/office/drawing/2010/main" xmlns="">
                <a:solidFill>
                  <a:scrgbClr r="0" g="0" b="0"/>
                </a:solidFill>
              </a14:hiddenFill>
            </a:ext>
          </a:extLst>
        </p:spPr>
        <p:txBody>
          <a:bodyPr vert="horz" wrap="none" lIns="25400" tIns="0" rIns="25400" bIns="0" numCol="1" spcCol="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0"/>
              </a:spcBef>
              <a:spcAft>
                <a:spcPct val="0"/>
              </a:spcAft>
              <a:buClrTx/>
              <a:buSzTx/>
              <a:buFont typeface="Arial" panose="020B0604020202020204" pitchFamily="34" charset="0"/>
              <a:buNone/>
              <a:tabLst/>
              <a:defRPr/>
            </a:pPr>
            <a:fld id="{6E361356-D3CC-40E1-A75B-BA22C9762AC8}" type="datetime'''''''''''''''''''16''''''''''''''''''''''''''''''3'''''''''">
              <a:rPr kumimoji="0" lang="en-US" altLang="en-US" sz="1400" b="0" i="0" u="none" strike="noStrike" kern="1200" cap="none" spc="0" normalizeH="0" baseline="0" noProof="0">
                <a:ln>
                  <a:noFill/>
                </a:ln>
                <a:solidFill>
                  <a:prstClr val="black"/>
                </a:solidFill>
                <a:effectLst/>
                <a:uLnTx/>
                <a:uFillTx/>
                <a:latin typeface="Calibri"/>
                <a:ea typeface="+mn-ea"/>
                <a:cs typeface="+mn-cs"/>
              </a:rPr>
              <a:pPr marL="0" marR="0" lvl="0" indent="0" algn="ctr" defTabSz="914400" rtl="0" eaLnBrk="1" fontAlgn="auto" latinLnBrk="0" hangingPunct="1">
                <a:lnSpc>
                  <a:spcPct val="90000"/>
                </a:lnSpc>
                <a:spcBef>
                  <a:spcPct val="0"/>
                </a:spcBef>
                <a:spcAft>
                  <a:spcPct val="0"/>
                </a:spcAft>
                <a:buClrTx/>
                <a:buSzTx/>
                <a:buFont typeface="Arial" panose="020B0604020202020204" pitchFamily="34" charset="0"/>
                <a:buNone/>
                <a:tabLst/>
                <a:defRPr/>
              </a:pPr>
              <a:t>163</a:t>
            </a:fld>
            <a:br>
              <a:rPr kumimoji="0" lang="en-US" altLang="en-US" sz="1400" b="0" i="0" u="none" strike="noStrike" kern="1200" cap="none" spc="0" normalizeH="0" baseline="0" noProof="0" dirty="0">
                <a:ln>
                  <a:noFill/>
                </a:ln>
                <a:solidFill>
                  <a:prstClr val="black"/>
                </a:solidFill>
                <a:effectLst/>
                <a:uLnTx/>
                <a:uFillTx/>
                <a:latin typeface="Calibri"/>
                <a:ea typeface="+mn-ea"/>
                <a:cs typeface="+mn-cs"/>
              </a:rPr>
            </a:br>
            <a:r>
              <a:rPr kumimoji="0" lang="en-US" altLang="en-US" sz="1400" b="0" i="0" u="none" strike="noStrike" kern="1200" cap="none" spc="0" normalizeH="0" baseline="0" noProof="0" dirty="0">
                <a:ln>
                  <a:noFill/>
                </a:ln>
                <a:solidFill>
                  <a:prstClr val="black"/>
                </a:solidFill>
                <a:effectLst/>
                <a:uLnTx/>
                <a:uFillTx/>
                <a:latin typeface="Calibri"/>
                <a:ea typeface="+mn-ea"/>
                <a:cs typeface="+mn-cs"/>
              </a:rPr>
              <a:t>(</a:t>
            </a:r>
            <a:fld id="{260AFF13-7860-4BC8-9376-7271EB227185}" type="datetime'''''''''''''4''''''''''3''''%'''''''''''">
              <a:rPr kumimoji="0" lang="en-US" altLang="en-US" sz="1400" b="0" i="0" u="none" strike="noStrike" kern="1200" cap="none" spc="0" normalizeH="0" baseline="0" noProof="0">
                <a:ln>
                  <a:noFill/>
                </a:ln>
                <a:solidFill>
                  <a:prstClr val="black"/>
                </a:solidFill>
                <a:effectLst/>
                <a:uLnTx/>
                <a:uFillTx/>
                <a:latin typeface="Calibri"/>
                <a:ea typeface="+mn-ea"/>
                <a:cs typeface="+mn-cs"/>
              </a:rPr>
              <a:pPr marL="0" marR="0" lvl="0" indent="0" algn="ctr" defTabSz="914400" rtl="0" eaLnBrk="1" fontAlgn="auto" latinLnBrk="0" hangingPunct="1">
                <a:lnSpc>
                  <a:spcPct val="90000"/>
                </a:lnSpc>
                <a:spcBef>
                  <a:spcPct val="0"/>
                </a:spcBef>
                <a:spcAft>
                  <a:spcPct val="0"/>
                </a:spcAft>
                <a:buClrTx/>
                <a:buSzTx/>
                <a:buFont typeface="Arial" panose="020B0604020202020204" pitchFamily="34" charset="0"/>
                <a:buNone/>
                <a:tabLst/>
                <a:defRPr/>
              </a:pPr>
              <a:t>43%</a:t>
            </a:fld>
            <a:r>
              <a:rPr kumimoji="0" lang="en-US" altLang="en-US" sz="1400" b="0" i="0" u="none" strike="noStrike" kern="1200" cap="none" spc="0" normalizeH="0" baseline="0" noProof="0" dirty="0">
                <a:ln>
                  <a:noFill/>
                </a:ln>
                <a:solidFill>
                  <a:prstClr val="black"/>
                </a:solidFill>
                <a:effectLst/>
                <a:uLnTx/>
                <a:uFillTx/>
                <a:latin typeface="Calibri"/>
                <a:ea typeface="+mn-ea"/>
                <a:cs typeface="+mn-cs"/>
              </a:rPr>
              <a:t>)</a:t>
            </a:r>
            <a:endParaRPr kumimoji="0" lang="en-US" sz="1400" b="0" i="0" u="none" strike="noStrike" kern="1200" cap="none" spc="0" normalizeH="0" baseline="0" noProof="0" dirty="0">
              <a:ln>
                <a:noFill/>
              </a:ln>
              <a:solidFill>
                <a:prstClr val="black"/>
              </a:solidFill>
              <a:effectLst/>
              <a:uLnTx/>
              <a:uFillTx/>
              <a:latin typeface="Calibri"/>
              <a:ea typeface="+mn-ea"/>
              <a:cs typeface="+mn-cs"/>
              <a:sym typeface="+mn-lt"/>
            </a:endParaRPr>
          </a:p>
        </p:txBody>
      </p:sp>
      <p:sp>
        <p:nvSpPr>
          <p:cNvPr id="15" name="Text Placeholder 2">
            <a:extLst>
              <a:ext uri="{FF2B5EF4-FFF2-40B4-BE49-F238E27FC236}">
                <a16:creationId xmlns:a16="http://schemas.microsoft.com/office/drawing/2014/main" id="{CBE1758A-4098-403D-8F2F-A700F41AF9DA}"/>
              </a:ext>
            </a:extLst>
          </p:cNvPr>
          <p:cNvSpPr>
            <a:spLocks noGrp="1"/>
          </p:cNvSpPr>
          <p:nvPr>
            <p:custDataLst>
              <p:tags r:id="rId9"/>
            </p:custDataLst>
          </p:nvPr>
        </p:nvSpPr>
        <p:spPr bwMode="gray">
          <a:xfrm>
            <a:off x="2454442" y="4735612"/>
            <a:ext cx="376238" cy="384175"/>
          </a:xfrm>
          <a:prstGeom prst="rect">
            <a:avLst/>
          </a:prstGeom>
          <a:solidFill>
            <a:srgbClr val="017C61"/>
          </a:solidFill>
          <a:ln>
            <a:noFill/>
          </a:ln>
        </p:spPr>
        <p:txBody>
          <a:bodyPr vert="horz" wrap="none" lIns="25400" tIns="0" rIns="25400" bIns="0" numCol="1" spcCol="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0"/>
              </a:spcBef>
              <a:spcAft>
                <a:spcPct val="0"/>
              </a:spcAft>
              <a:buClrTx/>
              <a:buSzTx/>
              <a:buFont typeface="Arial" panose="020B0604020202020204" pitchFamily="34" charset="0"/>
              <a:buNone/>
              <a:tabLst/>
              <a:defRPr/>
            </a:pPr>
            <a:fld id="{34188E53-3EBD-4D44-97E2-C28F20179006}" type="datetime'''''''''''''''''''''2''''''''1'''''''''''''''''''''''''">
              <a:rPr kumimoji="0" lang="en-US" altLang="en-US" sz="1400" b="0" i="0" u="none" strike="noStrike" kern="1200" cap="none" spc="0" normalizeH="0" baseline="0" noProof="0">
                <a:ln>
                  <a:noFill/>
                </a:ln>
                <a:solidFill>
                  <a:prstClr val="white"/>
                </a:solidFill>
                <a:effectLst/>
                <a:uLnTx/>
                <a:uFillTx/>
                <a:latin typeface="Calibri"/>
                <a:ea typeface="+mn-ea"/>
                <a:cs typeface="+mn-cs"/>
              </a:rPr>
              <a:pPr marL="0" marR="0" lvl="0" indent="0" algn="ctr" defTabSz="914400" rtl="0" eaLnBrk="1" fontAlgn="auto" latinLnBrk="0" hangingPunct="1">
                <a:lnSpc>
                  <a:spcPct val="90000"/>
                </a:lnSpc>
                <a:spcBef>
                  <a:spcPct val="0"/>
                </a:spcBef>
                <a:spcAft>
                  <a:spcPct val="0"/>
                </a:spcAft>
                <a:buClrTx/>
                <a:buSzTx/>
                <a:buFont typeface="Arial" panose="020B0604020202020204" pitchFamily="34" charset="0"/>
                <a:buNone/>
                <a:tabLst/>
                <a:defRPr/>
              </a:pPr>
              <a:t>21</a:t>
            </a:fld>
            <a:br>
              <a:rPr kumimoji="0" lang="en-US" altLang="en-US" sz="1400" b="0" i="0" u="none" strike="noStrike" kern="1200" cap="none" spc="0" normalizeH="0" baseline="0" noProof="0" dirty="0">
                <a:ln>
                  <a:noFill/>
                </a:ln>
                <a:solidFill>
                  <a:prstClr val="white"/>
                </a:solidFill>
                <a:effectLst/>
                <a:uLnTx/>
                <a:uFillTx/>
                <a:latin typeface="Calibri"/>
                <a:ea typeface="+mn-ea"/>
                <a:cs typeface="+mn-cs"/>
              </a:rPr>
            </a:br>
            <a:r>
              <a:rPr kumimoji="0" lang="en-US" altLang="en-US" sz="1400" b="0" i="0" u="none" strike="noStrike" kern="1200" cap="none" spc="0" normalizeH="0" baseline="0" noProof="0" dirty="0">
                <a:ln>
                  <a:noFill/>
                </a:ln>
                <a:solidFill>
                  <a:prstClr val="white"/>
                </a:solidFill>
                <a:effectLst/>
                <a:uLnTx/>
                <a:uFillTx/>
                <a:latin typeface="Calibri"/>
                <a:ea typeface="+mn-ea"/>
                <a:cs typeface="+mn-cs"/>
              </a:rPr>
              <a:t>(</a:t>
            </a:r>
            <a:fld id="{5D8A4C77-989B-4327-8FA9-4853AC8B4BFD}" type="datetime'''''''''''''''''''''''''''''''''''''6''%'''''''''''''''''">
              <a:rPr kumimoji="0" lang="en-US" altLang="en-US" sz="1400" b="0" i="0" u="none" strike="noStrike" kern="1200" cap="none" spc="0" normalizeH="0" baseline="0" noProof="0">
                <a:ln>
                  <a:noFill/>
                </a:ln>
                <a:solidFill>
                  <a:prstClr val="white"/>
                </a:solidFill>
                <a:effectLst/>
                <a:uLnTx/>
                <a:uFillTx/>
                <a:latin typeface="Calibri"/>
                <a:ea typeface="+mn-ea"/>
                <a:cs typeface="+mn-cs"/>
              </a:rPr>
              <a:pPr marL="0" marR="0" lvl="0" indent="0" algn="ctr" defTabSz="914400" rtl="0" eaLnBrk="1" fontAlgn="auto" latinLnBrk="0" hangingPunct="1">
                <a:lnSpc>
                  <a:spcPct val="90000"/>
                </a:lnSpc>
                <a:spcBef>
                  <a:spcPct val="0"/>
                </a:spcBef>
                <a:spcAft>
                  <a:spcPct val="0"/>
                </a:spcAft>
                <a:buClrTx/>
                <a:buSzTx/>
                <a:buFont typeface="Arial" panose="020B0604020202020204" pitchFamily="34" charset="0"/>
                <a:buNone/>
                <a:tabLst/>
                <a:defRPr/>
              </a:pPr>
              <a:t>6%</a:t>
            </a:fld>
            <a:r>
              <a:rPr kumimoji="0" lang="en-US" altLang="en-US" sz="1400" b="0" i="0" u="none" strike="noStrike" kern="1200" cap="none" spc="0" normalizeH="0" baseline="0" noProof="0" dirty="0">
                <a:ln>
                  <a:noFill/>
                </a:ln>
                <a:solidFill>
                  <a:prstClr val="white"/>
                </a:solidFill>
                <a:effectLst/>
                <a:uLnTx/>
                <a:uFillTx/>
                <a:latin typeface="Calibri"/>
                <a:ea typeface="+mn-ea"/>
                <a:cs typeface="+mn-cs"/>
              </a:rPr>
              <a:t>)</a:t>
            </a:r>
            <a:endParaRPr kumimoji="0" lang="en-US" sz="1400" b="0" i="0" u="none" strike="noStrike" kern="1200" cap="none" spc="0" normalizeH="0" baseline="0" noProof="0" dirty="0">
              <a:ln>
                <a:noFill/>
              </a:ln>
              <a:solidFill>
                <a:prstClr val="white"/>
              </a:solidFill>
              <a:effectLst/>
              <a:uLnTx/>
              <a:uFillTx/>
              <a:latin typeface="Calibri"/>
              <a:ea typeface="+mn-ea"/>
              <a:cs typeface="+mn-cs"/>
              <a:sym typeface="+mn-lt"/>
            </a:endParaRPr>
          </a:p>
        </p:txBody>
      </p:sp>
      <p:sp>
        <p:nvSpPr>
          <p:cNvPr id="16" name="Text Placeholder 2">
            <a:extLst>
              <a:ext uri="{FF2B5EF4-FFF2-40B4-BE49-F238E27FC236}">
                <a16:creationId xmlns:a16="http://schemas.microsoft.com/office/drawing/2014/main" id="{11222181-CC1D-4F73-85C9-D1C43DB8183C}"/>
              </a:ext>
            </a:extLst>
          </p:cNvPr>
          <p:cNvSpPr>
            <a:spLocks noGrp="1"/>
          </p:cNvSpPr>
          <p:nvPr>
            <p:custDataLst>
              <p:tags r:id="rId10"/>
            </p:custDataLst>
          </p:nvPr>
        </p:nvSpPr>
        <p:spPr bwMode="gray">
          <a:xfrm>
            <a:off x="2377457" y="1098020"/>
            <a:ext cx="322263" cy="192088"/>
          </a:xfrm>
          <a:prstGeom prst="rect">
            <a:avLst/>
          </a:prstGeom>
          <a:noFill/>
          <a:ln>
            <a:noFill/>
          </a:ln>
          <a:extLst>
            <a:ext uri="{909E8E84-426E-40dd-AFC4-6F175D3DCCD1}">
              <a14:hiddenFill xmlns:a14="http://schemas.microsoft.com/office/drawing/2010/main" xmlns="">
                <a:solidFill>
                  <a:scrgbClr r="0" g="0" b="0"/>
                </a:solidFill>
              </a14:hiddenFill>
            </a:ext>
          </a:extLst>
        </p:spPr>
        <p:txBody>
          <a:bodyPr vert="horz" wrap="none" lIns="25400" tIns="0" rIns="25400" bIns="0" numCol="1" spcCol="0" rtlCol="0" anchor="b"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0"/>
              </a:spcBef>
              <a:spcAft>
                <a:spcPct val="0"/>
              </a:spcAft>
              <a:buClrTx/>
              <a:buSzTx/>
              <a:buFont typeface="Arial" panose="020B0604020202020204" pitchFamily="34" charset="0"/>
              <a:buNone/>
              <a:tabLst/>
              <a:defRPr/>
            </a:pPr>
            <a:fld id="{887E3B87-75BE-4EC9-88F2-DA6FFFF1109E}" type="datetime'''''''''''''''''37''''''''''9'''''">
              <a:rPr kumimoji="0" lang="en-US" altLang="en-US" sz="1400" b="0" i="0" u="none" strike="noStrike" kern="1200" cap="none" spc="0" normalizeH="0" baseline="0" noProof="0">
                <a:ln>
                  <a:noFill/>
                </a:ln>
                <a:solidFill>
                  <a:prstClr val="black"/>
                </a:solidFill>
                <a:effectLst/>
                <a:uLnTx/>
                <a:uFillTx/>
                <a:latin typeface="Calibri"/>
                <a:ea typeface="+mn-ea"/>
                <a:cs typeface="+mn-cs"/>
              </a:rPr>
              <a:pPr marL="0" marR="0" lvl="0" indent="0" algn="ctr" defTabSz="914400" rtl="0" eaLnBrk="1" fontAlgn="auto" latinLnBrk="0" hangingPunct="1">
                <a:lnSpc>
                  <a:spcPct val="90000"/>
                </a:lnSpc>
                <a:spcBef>
                  <a:spcPct val="0"/>
                </a:spcBef>
                <a:spcAft>
                  <a:spcPct val="0"/>
                </a:spcAft>
                <a:buClrTx/>
                <a:buSzTx/>
                <a:buFont typeface="Arial" panose="020B0604020202020204" pitchFamily="34" charset="0"/>
                <a:buNone/>
                <a:tabLst/>
                <a:defRPr/>
              </a:pPr>
              <a:t>379</a:t>
            </a:fld>
            <a:endParaRPr kumimoji="0" lang="en-US" sz="1400" b="0" i="0" u="none" strike="noStrike" kern="1200" cap="none" spc="0" normalizeH="0" baseline="0" noProof="0" dirty="0">
              <a:ln>
                <a:noFill/>
              </a:ln>
              <a:solidFill>
                <a:prstClr val="black"/>
              </a:solidFill>
              <a:effectLst/>
              <a:uLnTx/>
              <a:uFillTx/>
              <a:latin typeface="Calibri"/>
              <a:ea typeface="+mn-ea"/>
              <a:cs typeface="+mn-cs"/>
              <a:sym typeface="+mn-lt"/>
            </a:endParaRPr>
          </a:p>
        </p:txBody>
      </p:sp>
      <p:sp>
        <p:nvSpPr>
          <p:cNvPr id="18" name="Text Placeholder 2">
            <a:extLst>
              <a:ext uri="{FF2B5EF4-FFF2-40B4-BE49-F238E27FC236}">
                <a16:creationId xmlns:a16="http://schemas.microsoft.com/office/drawing/2014/main" id="{E3AA2E18-CEA6-45B0-A607-AFE15742C828}"/>
              </a:ext>
            </a:extLst>
          </p:cNvPr>
          <p:cNvSpPr>
            <a:spLocks noGrp="1"/>
          </p:cNvSpPr>
          <p:nvPr>
            <p:custDataLst>
              <p:tags r:id="rId11"/>
            </p:custDataLst>
          </p:nvPr>
        </p:nvSpPr>
        <p:spPr bwMode="gray">
          <a:xfrm>
            <a:off x="3546631" y="1088072"/>
            <a:ext cx="322263" cy="192088"/>
          </a:xfrm>
          <a:prstGeom prst="rect">
            <a:avLst/>
          </a:prstGeom>
          <a:noFill/>
          <a:ln>
            <a:noFill/>
          </a:ln>
          <a:extLst>
            <a:ext uri="{909E8E84-426E-40dd-AFC4-6F175D3DCCD1}">
              <a14:hiddenFill xmlns:a14="http://schemas.microsoft.com/office/drawing/2010/main" xmlns="">
                <a:solidFill>
                  <a:scrgbClr r="0" g="0" b="0"/>
                </a:solidFill>
              </a14:hiddenFill>
            </a:ext>
          </a:extLst>
        </p:spPr>
        <p:txBody>
          <a:bodyPr vert="horz" wrap="none" lIns="25400" tIns="0" rIns="25400" bIns="0" numCol="1" spcCol="0" rtlCol="0" anchor="b"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0"/>
              </a:spcBef>
              <a:spcAft>
                <a:spcPct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sym typeface="+mn-lt"/>
              </a:rPr>
              <a:t>380</a:t>
            </a:r>
          </a:p>
        </p:txBody>
      </p:sp>
      <p:sp>
        <p:nvSpPr>
          <p:cNvPr id="19" name="Text Placeholder 2">
            <a:extLst>
              <a:ext uri="{FF2B5EF4-FFF2-40B4-BE49-F238E27FC236}">
                <a16:creationId xmlns:a16="http://schemas.microsoft.com/office/drawing/2014/main" id="{DA116578-A208-472B-BA5B-18B8003DCFD1}"/>
              </a:ext>
            </a:extLst>
          </p:cNvPr>
          <p:cNvSpPr>
            <a:spLocks noGrp="1"/>
          </p:cNvSpPr>
          <p:nvPr>
            <p:custDataLst>
              <p:tags r:id="rId12"/>
            </p:custDataLst>
          </p:nvPr>
        </p:nvSpPr>
        <p:spPr bwMode="gray">
          <a:xfrm>
            <a:off x="3466953" y="2034834"/>
            <a:ext cx="466725" cy="384175"/>
          </a:xfrm>
          <a:prstGeom prst="rect">
            <a:avLst/>
          </a:prstGeom>
          <a:noFill/>
          <a:ln>
            <a:noFill/>
          </a:ln>
          <a:extLst>
            <a:ext uri="{909E8E84-426E-40dd-AFC4-6F175D3DCCD1}">
              <a14:hiddenFill xmlns:a14="http://schemas.microsoft.com/office/drawing/2010/main" xmlns="">
                <a:solidFill>
                  <a:scrgbClr r="0" g="0" b="0"/>
                </a:solidFill>
              </a14:hiddenFill>
            </a:ext>
          </a:extLst>
        </p:spPr>
        <p:txBody>
          <a:bodyPr vert="horz" wrap="none" lIns="25400" tIns="0" rIns="25400" bIns="0" numCol="1" spcCol="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0"/>
              </a:spcBef>
              <a:spcAft>
                <a:spcPct val="0"/>
              </a:spcAft>
              <a:buClrTx/>
              <a:buSzTx/>
              <a:buFont typeface="Arial" panose="020B0604020202020204" pitchFamily="34" charset="0"/>
              <a:buNone/>
              <a:tabLst/>
              <a:defRPr/>
            </a:pPr>
            <a:r>
              <a:rPr kumimoji="0" lang="en-US" altLang="en-US" sz="1400" b="0" i="0" u="none" strike="noStrike" kern="1200" cap="none" spc="0" normalizeH="0" baseline="0" noProof="0" dirty="0">
                <a:ln>
                  <a:noFill/>
                </a:ln>
                <a:solidFill>
                  <a:prstClr val="black"/>
                </a:solidFill>
                <a:effectLst/>
                <a:uLnTx/>
                <a:uFillTx/>
                <a:latin typeface="Calibri"/>
                <a:ea typeface="+mn-ea"/>
                <a:cs typeface="+mn-cs"/>
                <a:sym typeface="+mn-lt"/>
              </a:rPr>
              <a:t>141</a:t>
            </a:r>
            <a:br>
              <a:rPr kumimoji="0" lang="en-US" altLang="en-US" sz="1400" b="0" i="0" u="none" strike="noStrike" kern="1200" cap="none" spc="0" normalizeH="0" baseline="0" noProof="0" dirty="0">
                <a:ln>
                  <a:noFill/>
                </a:ln>
                <a:solidFill>
                  <a:prstClr val="black"/>
                </a:solidFill>
                <a:effectLst/>
                <a:uLnTx/>
                <a:uFillTx/>
                <a:latin typeface="Calibri"/>
                <a:ea typeface="+mn-ea"/>
                <a:cs typeface="+mn-cs"/>
                <a:sym typeface="+mn-lt"/>
              </a:rPr>
            </a:br>
            <a:r>
              <a:rPr kumimoji="0" lang="en-US" altLang="en-US" sz="1400" b="0" i="0" u="none" strike="noStrike" kern="1200" cap="none" spc="0" normalizeH="0" baseline="0" noProof="0" dirty="0">
                <a:ln>
                  <a:noFill/>
                </a:ln>
                <a:solidFill>
                  <a:prstClr val="black"/>
                </a:solidFill>
                <a:effectLst/>
                <a:uLnTx/>
                <a:uFillTx/>
                <a:latin typeface="Calibri"/>
                <a:ea typeface="+mn-ea"/>
                <a:cs typeface="+mn-cs"/>
                <a:sym typeface="+mn-lt"/>
              </a:rPr>
              <a:t>(</a:t>
            </a:r>
            <a:fld id="{D92A6EF5-B632-4EA8-BCEB-3867D2EF01DD}" type="datetime'''3''''''''''''''''''''''7''''''%'''''''''''''''''">
              <a:rPr kumimoji="0" lang="en-US" altLang="en-US" sz="1400" b="0" i="0" u="none" strike="noStrike" kern="1200" cap="none" spc="0" normalizeH="0" baseline="0" noProof="0">
                <a:ln>
                  <a:noFill/>
                </a:ln>
                <a:solidFill>
                  <a:prstClr val="black"/>
                </a:solidFill>
                <a:effectLst/>
                <a:uLnTx/>
                <a:uFillTx/>
                <a:latin typeface="Calibri"/>
                <a:ea typeface="+mn-ea"/>
                <a:cs typeface="+mn-cs"/>
              </a:rPr>
              <a:pPr marL="0" marR="0" lvl="0" indent="0" algn="ctr" defTabSz="914400" rtl="0" eaLnBrk="1" fontAlgn="auto" latinLnBrk="0" hangingPunct="1">
                <a:lnSpc>
                  <a:spcPct val="90000"/>
                </a:lnSpc>
                <a:spcBef>
                  <a:spcPct val="0"/>
                </a:spcBef>
                <a:spcAft>
                  <a:spcPct val="0"/>
                </a:spcAft>
                <a:buClrTx/>
                <a:buSzTx/>
                <a:buFont typeface="Arial" panose="020B0604020202020204" pitchFamily="34" charset="0"/>
                <a:buNone/>
                <a:tabLst/>
                <a:defRPr/>
              </a:pPr>
              <a:t>37%</a:t>
            </a:fld>
            <a:r>
              <a:rPr kumimoji="0" lang="en-US" sz="1400" b="0" i="0" u="none" strike="noStrike" kern="1200" cap="none" spc="0" normalizeH="0" baseline="0" noProof="0" dirty="0">
                <a:ln>
                  <a:noFill/>
                </a:ln>
                <a:solidFill>
                  <a:prstClr val="black"/>
                </a:solidFill>
                <a:effectLst/>
                <a:uLnTx/>
                <a:uFillTx/>
                <a:latin typeface="Calibri"/>
                <a:ea typeface="+mn-ea"/>
                <a:cs typeface="+mn-cs"/>
                <a:sym typeface="+mn-lt"/>
              </a:rPr>
              <a:t>)</a:t>
            </a:r>
          </a:p>
        </p:txBody>
      </p:sp>
      <p:sp>
        <p:nvSpPr>
          <p:cNvPr id="20" name="Text Placeholder 2">
            <a:extLst>
              <a:ext uri="{FF2B5EF4-FFF2-40B4-BE49-F238E27FC236}">
                <a16:creationId xmlns:a16="http://schemas.microsoft.com/office/drawing/2014/main" id="{8AE945E3-DB4E-450D-B5BF-4C68A5B522F6}"/>
              </a:ext>
            </a:extLst>
          </p:cNvPr>
          <p:cNvSpPr>
            <a:spLocks noGrp="1"/>
          </p:cNvSpPr>
          <p:nvPr>
            <p:custDataLst>
              <p:tags r:id="rId13"/>
            </p:custDataLst>
          </p:nvPr>
        </p:nvSpPr>
        <p:spPr bwMode="gray">
          <a:xfrm>
            <a:off x="3500749" y="1330021"/>
            <a:ext cx="376238" cy="384175"/>
          </a:xfrm>
          <a:prstGeom prst="rect">
            <a:avLst/>
          </a:prstGeom>
          <a:solidFill>
            <a:srgbClr val="C30C3E"/>
          </a:solidFill>
          <a:ln>
            <a:noFill/>
          </a:ln>
        </p:spPr>
        <p:txBody>
          <a:bodyPr vert="horz" wrap="none" lIns="25400" tIns="0" rIns="25400" bIns="0" numCol="1" spcCol="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0"/>
              </a:spcBef>
              <a:spcAft>
                <a:spcPct val="0"/>
              </a:spcAft>
              <a:buClrTx/>
              <a:buSzTx/>
              <a:buFont typeface="Arial" panose="020B0604020202020204" pitchFamily="34" charset="0"/>
              <a:buNone/>
              <a:tabLst/>
              <a:defRPr/>
            </a:pPr>
            <a:fld id="{4579DF43-32F1-4058-9437-7E126A6FA72A}" type="datetime'''''''''''''''''''''''''''''''''1''''''1'''''''''">
              <a:rPr kumimoji="0" lang="en-US" altLang="en-US" sz="1400" b="0" i="0" u="none" strike="noStrike" kern="1200" cap="none" spc="0" normalizeH="0" baseline="0" noProof="0">
                <a:ln>
                  <a:noFill/>
                </a:ln>
                <a:solidFill>
                  <a:prstClr val="white"/>
                </a:solidFill>
                <a:effectLst/>
                <a:uLnTx/>
                <a:uFillTx/>
                <a:latin typeface="Calibri"/>
                <a:ea typeface="+mn-ea"/>
                <a:cs typeface="+mn-cs"/>
                <a:sym typeface="+mn-lt"/>
              </a:rPr>
              <a:pPr marL="0" marR="0" lvl="0" indent="0" algn="ctr" defTabSz="914400" rtl="0" eaLnBrk="1" fontAlgn="auto" latinLnBrk="0" hangingPunct="1">
                <a:lnSpc>
                  <a:spcPct val="90000"/>
                </a:lnSpc>
                <a:spcBef>
                  <a:spcPct val="0"/>
                </a:spcBef>
                <a:spcAft>
                  <a:spcPct val="0"/>
                </a:spcAft>
                <a:buClrTx/>
                <a:buSzTx/>
                <a:buFont typeface="Arial" panose="020B0604020202020204" pitchFamily="34" charset="0"/>
                <a:buNone/>
                <a:tabLst/>
                <a:defRPr/>
              </a:pPr>
              <a:t>11</a:t>
            </a:fld>
            <a:br>
              <a:rPr kumimoji="0" lang="en-US" altLang="en-US" sz="1400" b="0" i="0" u="none" strike="noStrike" kern="1200" cap="none" spc="0" normalizeH="0" baseline="0" noProof="0" dirty="0">
                <a:ln>
                  <a:noFill/>
                </a:ln>
                <a:solidFill>
                  <a:prstClr val="white"/>
                </a:solidFill>
                <a:effectLst/>
                <a:uLnTx/>
                <a:uFillTx/>
                <a:latin typeface="Calibri"/>
                <a:ea typeface="+mn-ea"/>
                <a:cs typeface="+mn-cs"/>
                <a:sym typeface="+mn-lt"/>
              </a:rPr>
            </a:br>
            <a:r>
              <a:rPr kumimoji="0" lang="en-US" altLang="en-US" sz="1400" b="0" i="0" u="none" strike="noStrike" kern="1200" cap="none" spc="0" normalizeH="0" baseline="0" noProof="0" dirty="0">
                <a:ln>
                  <a:noFill/>
                </a:ln>
                <a:solidFill>
                  <a:prstClr val="white"/>
                </a:solidFill>
                <a:effectLst/>
                <a:uLnTx/>
                <a:uFillTx/>
                <a:latin typeface="Calibri"/>
                <a:ea typeface="+mn-ea"/>
                <a:cs typeface="+mn-cs"/>
                <a:sym typeface="+mn-lt"/>
              </a:rPr>
              <a:t>(</a:t>
            </a:r>
            <a:fld id="{09ECEE01-7413-4650-B95E-D5FFDDFAEF14}" type="datetime'''''''''''''3''''''''''''''''''''''''''''%'''''''''''">
              <a:rPr kumimoji="0" lang="en-US" altLang="en-US" sz="1400" b="0" i="0" u="none" strike="noStrike" kern="1200" cap="none" spc="0" normalizeH="0" baseline="0" noProof="0">
                <a:ln>
                  <a:noFill/>
                </a:ln>
                <a:solidFill>
                  <a:prstClr val="white"/>
                </a:solidFill>
                <a:effectLst/>
                <a:uLnTx/>
                <a:uFillTx/>
                <a:latin typeface="Calibri"/>
                <a:ea typeface="+mn-ea"/>
                <a:cs typeface="+mn-cs"/>
              </a:rPr>
              <a:pPr marL="0" marR="0" lvl="0" indent="0" algn="ctr" defTabSz="914400" rtl="0" eaLnBrk="1" fontAlgn="auto" latinLnBrk="0" hangingPunct="1">
                <a:lnSpc>
                  <a:spcPct val="90000"/>
                </a:lnSpc>
                <a:spcBef>
                  <a:spcPct val="0"/>
                </a:spcBef>
                <a:spcAft>
                  <a:spcPct val="0"/>
                </a:spcAft>
                <a:buClrTx/>
                <a:buSzTx/>
                <a:buFont typeface="Arial" panose="020B0604020202020204" pitchFamily="34" charset="0"/>
                <a:buNone/>
                <a:tabLst/>
                <a:defRPr/>
              </a:pPr>
              <a:t>3%</a:t>
            </a:fld>
            <a:r>
              <a:rPr kumimoji="0" lang="en-US" sz="1400" b="0" i="0" u="none" strike="noStrike" kern="1200" cap="none" spc="0" normalizeH="0" baseline="0" noProof="0" dirty="0">
                <a:ln>
                  <a:noFill/>
                </a:ln>
                <a:solidFill>
                  <a:prstClr val="white"/>
                </a:solidFill>
                <a:effectLst/>
                <a:uLnTx/>
                <a:uFillTx/>
                <a:latin typeface="Calibri"/>
                <a:ea typeface="+mn-ea"/>
                <a:cs typeface="+mn-cs"/>
                <a:sym typeface="+mn-lt"/>
              </a:rPr>
              <a:t>)</a:t>
            </a:r>
          </a:p>
        </p:txBody>
      </p:sp>
      <p:sp>
        <p:nvSpPr>
          <p:cNvPr id="21" name="Text Placeholder 2">
            <a:extLst>
              <a:ext uri="{FF2B5EF4-FFF2-40B4-BE49-F238E27FC236}">
                <a16:creationId xmlns:a16="http://schemas.microsoft.com/office/drawing/2014/main" id="{083689E4-205B-4EB5-AF6D-BFC79143DF24}"/>
              </a:ext>
            </a:extLst>
          </p:cNvPr>
          <p:cNvSpPr>
            <a:spLocks noGrp="1"/>
          </p:cNvSpPr>
          <p:nvPr>
            <p:custDataLst>
              <p:tags r:id="rId14"/>
            </p:custDataLst>
          </p:nvPr>
        </p:nvSpPr>
        <p:spPr bwMode="gray">
          <a:xfrm>
            <a:off x="3473409" y="3498018"/>
            <a:ext cx="466725" cy="384175"/>
          </a:xfrm>
          <a:prstGeom prst="rect">
            <a:avLst/>
          </a:prstGeom>
          <a:noFill/>
          <a:ln>
            <a:noFill/>
          </a:ln>
          <a:extLst>
            <a:ext uri="{909E8E84-426E-40dd-AFC4-6F175D3DCCD1}">
              <a14:hiddenFill xmlns:a14="http://schemas.microsoft.com/office/drawing/2010/main" xmlns="">
                <a:solidFill>
                  <a:scrgbClr r="0" g="0" b="0"/>
                </a:solidFill>
              </a14:hiddenFill>
            </a:ext>
          </a:extLst>
        </p:spPr>
        <p:txBody>
          <a:bodyPr vert="horz" wrap="none" lIns="25400" tIns="0" rIns="25400" bIns="0" numCol="1" spcCol="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0"/>
              </a:spcBef>
              <a:spcAft>
                <a:spcPct val="0"/>
              </a:spcAft>
              <a:buClrTx/>
              <a:buSzTx/>
              <a:buFont typeface="Arial" panose="020B0604020202020204" pitchFamily="34" charset="0"/>
              <a:buNone/>
              <a:tabLst/>
              <a:defRPr/>
            </a:pPr>
            <a:r>
              <a:rPr kumimoji="0" lang="en-US" altLang="en-US" sz="1400" b="0" i="0" u="none" strike="noStrike" kern="1200" cap="none" spc="0" normalizeH="0" baseline="0" noProof="0" dirty="0">
                <a:ln>
                  <a:noFill/>
                </a:ln>
                <a:solidFill>
                  <a:prstClr val="black"/>
                </a:solidFill>
                <a:effectLst/>
                <a:uLnTx/>
                <a:uFillTx/>
                <a:latin typeface="Calibri"/>
                <a:ea typeface="+mn-ea"/>
                <a:cs typeface="+mn-cs"/>
                <a:sym typeface="+mn-lt"/>
              </a:rPr>
              <a:t>187</a:t>
            </a:r>
            <a:br>
              <a:rPr kumimoji="0" lang="en-US" altLang="en-US" sz="1400" b="0" i="0" u="none" strike="noStrike" kern="1200" cap="none" spc="0" normalizeH="0" baseline="0" noProof="0" dirty="0">
                <a:ln>
                  <a:noFill/>
                </a:ln>
                <a:solidFill>
                  <a:prstClr val="black"/>
                </a:solidFill>
                <a:effectLst/>
                <a:uLnTx/>
                <a:uFillTx/>
                <a:latin typeface="Calibri"/>
                <a:ea typeface="+mn-ea"/>
                <a:cs typeface="+mn-cs"/>
                <a:sym typeface="+mn-lt"/>
              </a:rPr>
            </a:br>
            <a:r>
              <a:rPr kumimoji="0" lang="en-US" altLang="en-US" sz="1400" b="0" i="0" u="none" strike="noStrike" kern="1200" cap="none" spc="0" normalizeH="0" baseline="0" noProof="0" dirty="0">
                <a:ln>
                  <a:noFill/>
                </a:ln>
                <a:solidFill>
                  <a:prstClr val="black"/>
                </a:solidFill>
                <a:effectLst/>
                <a:uLnTx/>
                <a:uFillTx/>
                <a:latin typeface="Calibri"/>
                <a:ea typeface="+mn-ea"/>
                <a:cs typeface="+mn-cs"/>
                <a:sym typeface="+mn-lt"/>
              </a:rPr>
              <a:t>(</a:t>
            </a:r>
            <a:fld id="{AF80F82E-64BC-4179-9738-A5DA1C7668E9}" type="datetime'''''''''''''''''''''''''''''''''''''''''''''49%'''''">
              <a:rPr kumimoji="0" lang="en-US" altLang="en-US" sz="1400" b="0" i="0" u="none" strike="noStrike" kern="1200" cap="none" spc="0" normalizeH="0" baseline="0" noProof="0">
                <a:ln>
                  <a:noFill/>
                </a:ln>
                <a:solidFill>
                  <a:prstClr val="black"/>
                </a:solidFill>
                <a:effectLst/>
                <a:uLnTx/>
                <a:uFillTx/>
                <a:latin typeface="Calibri"/>
                <a:ea typeface="+mn-ea"/>
                <a:cs typeface="+mn-cs"/>
              </a:rPr>
              <a:pPr marL="0" marR="0" lvl="0" indent="0" algn="ctr" defTabSz="914400" rtl="0" eaLnBrk="1" fontAlgn="auto" latinLnBrk="0" hangingPunct="1">
                <a:lnSpc>
                  <a:spcPct val="90000"/>
                </a:lnSpc>
                <a:spcBef>
                  <a:spcPct val="0"/>
                </a:spcBef>
                <a:spcAft>
                  <a:spcPct val="0"/>
                </a:spcAft>
                <a:buClrTx/>
                <a:buSzTx/>
                <a:buFont typeface="Arial" panose="020B0604020202020204" pitchFamily="34" charset="0"/>
                <a:buNone/>
                <a:tabLst/>
                <a:defRPr/>
              </a:pPr>
              <a:t>49%</a:t>
            </a:fld>
            <a:r>
              <a:rPr kumimoji="0" lang="en-US" sz="1400" b="0" i="0" u="none" strike="noStrike" kern="1200" cap="none" spc="0" normalizeH="0" baseline="0" noProof="0" dirty="0">
                <a:ln>
                  <a:noFill/>
                </a:ln>
                <a:solidFill>
                  <a:prstClr val="black"/>
                </a:solidFill>
                <a:effectLst/>
                <a:uLnTx/>
                <a:uFillTx/>
                <a:latin typeface="Calibri"/>
                <a:ea typeface="+mn-ea"/>
                <a:cs typeface="+mn-cs"/>
                <a:sym typeface="+mn-lt"/>
              </a:rPr>
              <a:t>)</a:t>
            </a:r>
          </a:p>
        </p:txBody>
      </p:sp>
      <p:sp>
        <p:nvSpPr>
          <p:cNvPr id="22" name="Text Placeholder 2">
            <a:extLst>
              <a:ext uri="{FF2B5EF4-FFF2-40B4-BE49-F238E27FC236}">
                <a16:creationId xmlns:a16="http://schemas.microsoft.com/office/drawing/2014/main" id="{61A31DF1-B07D-4440-B404-6F420AA3EDDE}"/>
              </a:ext>
            </a:extLst>
          </p:cNvPr>
          <p:cNvSpPr>
            <a:spLocks noGrp="1"/>
          </p:cNvSpPr>
          <p:nvPr>
            <p:custDataLst>
              <p:tags r:id="rId15"/>
            </p:custDataLst>
          </p:nvPr>
        </p:nvSpPr>
        <p:spPr bwMode="gray">
          <a:xfrm>
            <a:off x="3495885" y="4769224"/>
            <a:ext cx="466725" cy="384175"/>
          </a:xfrm>
          <a:prstGeom prst="rect">
            <a:avLst/>
          </a:prstGeom>
          <a:noFill/>
          <a:ln>
            <a:noFill/>
          </a:ln>
          <a:extLst>
            <a:ext uri="{909E8E84-426E-40dd-AFC4-6F175D3DCCD1}">
              <a14:hiddenFill xmlns:a14="http://schemas.microsoft.com/office/drawing/2010/main" xmlns="">
                <a:solidFill>
                  <a:scrgbClr r="0" g="0" b="0"/>
                </a:solidFill>
              </a14:hiddenFill>
            </a:ext>
          </a:extLst>
        </p:spPr>
        <p:txBody>
          <a:bodyPr vert="horz" wrap="none" lIns="25400" tIns="0" rIns="25400" bIns="0" numCol="1" spcCol="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0"/>
              </a:spcBef>
              <a:spcAft>
                <a:spcPct val="0"/>
              </a:spcAft>
              <a:buClrTx/>
              <a:buSzTx/>
              <a:buFont typeface="Arial" panose="020B0604020202020204" pitchFamily="34" charset="0"/>
              <a:buNone/>
              <a:tabLst/>
              <a:defRPr/>
            </a:pPr>
            <a:fld id="{6DA5DFCD-1FE4-452C-AD4D-DA61B69301EF}" type="datetime'''''4''''''''''''''''''''''''''''''''''''''''''''''1'''''">
              <a:rPr kumimoji="0" lang="en-US" altLang="en-US" sz="1400" b="0" i="0" u="none" strike="noStrike" kern="1200" cap="none" spc="0" normalizeH="0" baseline="0" noProof="0">
                <a:ln>
                  <a:noFill/>
                </a:ln>
                <a:solidFill>
                  <a:prstClr val="white"/>
                </a:solidFill>
                <a:effectLst/>
                <a:uLnTx/>
                <a:uFillTx/>
                <a:latin typeface="Calibri"/>
                <a:ea typeface="+mn-ea"/>
                <a:cs typeface="+mn-cs"/>
                <a:sym typeface="+mn-lt"/>
              </a:rPr>
              <a:pPr marL="0" marR="0" lvl="0" indent="0" algn="ctr" defTabSz="914400" rtl="0" eaLnBrk="1" fontAlgn="auto" latinLnBrk="0" hangingPunct="1">
                <a:lnSpc>
                  <a:spcPct val="90000"/>
                </a:lnSpc>
                <a:spcBef>
                  <a:spcPct val="0"/>
                </a:spcBef>
                <a:spcAft>
                  <a:spcPct val="0"/>
                </a:spcAft>
                <a:buClrTx/>
                <a:buSzTx/>
                <a:buFont typeface="Arial" panose="020B0604020202020204" pitchFamily="34" charset="0"/>
                <a:buNone/>
                <a:tabLst/>
                <a:defRPr/>
              </a:pPr>
              <a:t>41</a:t>
            </a:fld>
            <a:br>
              <a:rPr kumimoji="0" lang="en-US" altLang="en-US" sz="1400" b="0" i="0" u="none" strike="noStrike" kern="1200" cap="none" spc="0" normalizeH="0" baseline="0" noProof="0" dirty="0">
                <a:ln>
                  <a:noFill/>
                </a:ln>
                <a:solidFill>
                  <a:prstClr val="white"/>
                </a:solidFill>
                <a:effectLst/>
                <a:uLnTx/>
                <a:uFillTx/>
                <a:latin typeface="Calibri"/>
                <a:ea typeface="+mn-ea"/>
                <a:cs typeface="+mn-cs"/>
                <a:sym typeface="+mn-lt"/>
              </a:rPr>
            </a:br>
            <a:r>
              <a:rPr kumimoji="0" lang="en-US" altLang="en-US" sz="1400" b="0" i="0" u="none" strike="noStrike" kern="1200" cap="none" spc="0" normalizeH="0" baseline="0" noProof="0" dirty="0">
                <a:ln>
                  <a:noFill/>
                </a:ln>
                <a:solidFill>
                  <a:prstClr val="white"/>
                </a:solidFill>
                <a:effectLst/>
                <a:uLnTx/>
                <a:uFillTx/>
                <a:latin typeface="Calibri"/>
                <a:ea typeface="+mn-ea"/>
                <a:cs typeface="+mn-cs"/>
                <a:sym typeface="+mn-lt"/>
              </a:rPr>
              <a:t>(</a:t>
            </a:r>
            <a:fld id="{862E8A3C-42CA-4B24-BB88-1F564816221E}" type="datetime'''''''11''''''''''%'''''''''''''''''''''''''">
              <a:rPr kumimoji="0" lang="en-US" altLang="en-US" sz="1400" b="0" i="0" u="none" strike="noStrike" kern="1200" cap="none" spc="0" normalizeH="0" baseline="0" noProof="0">
                <a:ln>
                  <a:noFill/>
                </a:ln>
                <a:solidFill>
                  <a:prstClr val="white"/>
                </a:solidFill>
                <a:effectLst/>
                <a:uLnTx/>
                <a:uFillTx/>
                <a:latin typeface="Calibri"/>
                <a:ea typeface="+mn-ea"/>
                <a:cs typeface="+mn-cs"/>
                <a:sym typeface="+mn-lt"/>
              </a:rPr>
              <a:pPr marL="0" marR="0" lvl="0" indent="0" algn="ctr" defTabSz="914400" rtl="0" eaLnBrk="1" fontAlgn="auto" latinLnBrk="0" hangingPunct="1">
                <a:lnSpc>
                  <a:spcPct val="90000"/>
                </a:lnSpc>
                <a:spcBef>
                  <a:spcPct val="0"/>
                </a:spcBef>
                <a:spcAft>
                  <a:spcPct val="0"/>
                </a:spcAft>
                <a:buClrTx/>
                <a:buSzTx/>
                <a:buFont typeface="Arial" panose="020B0604020202020204" pitchFamily="34" charset="0"/>
                <a:buNone/>
                <a:tabLst/>
                <a:defRPr/>
              </a:pPr>
              <a:t>11%</a:t>
            </a:fld>
            <a:r>
              <a:rPr kumimoji="0" lang="en-US" sz="1400" b="0" i="0" u="none" strike="noStrike" kern="1200" cap="none" spc="0" normalizeH="0" baseline="0" noProof="0" dirty="0">
                <a:ln>
                  <a:noFill/>
                </a:ln>
                <a:solidFill>
                  <a:prstClr val="white"/>
                </a:solidFill>
                <a:effectLst/>
                <a:uLnTx/>
                <a:uFillTx/>
                <a:latin typeface="Calibri"/>
                <a:ea typeface="+mn-ea"/>
                <a:cs typeface="+mn-cs"/>
                <a:sym typeface="+mn-lt"/>
              </a:rPr>
              <a:t>)</a:t>
            </a:r>
          </a:p>
        </p:txBody>
      </p:sp>
      <p:sp>
        <p:nvSpPr>
          <p:cNvPr id="23" name="Text Placeholder 2">
            <a:extLst>
              <a:ext uri="{FF2B5EF4-FFF2-40B4-BE49-F238E27FC236}">
                <a16:creationId xmlns:a16="http://schemas.microsoft.com/office/drawing/2014/main" id="{E3AA2E18-CEA6-45B0-A607-AFE15742C828}"/>
              </a:ext>
            </a:extLst>
          </p:cNvPr>
          <p:cNvSpPr>
            <a:spLocks noGrp="1"/>
          </p:cNvSpPr>
          <p:nvPr>
            <p:custDataLst>
              <p:tags r:id="rId16"/>
            </p:custDataLst>
          </p:nvPr>
        </p:nvSpPr>
        <p:spPr bwMode="gray">
          <a:xfrm>
            <a:off x="5511445" y="1102530"/>
            <a:ext cx="322263" cy="192088"/>
          </a:xfrm>
          <a:prstGeom prst="rect">
            <a:avLst/>
          </a:prstGeom>
          <a:noFill/>
          <a:ln>
            <a:noFill/>
          </a:ln>
          <a:extLst>
            <a:ext uri="{909E8E84-426E-40dd-AFC4-6F175D3DCCD1}">
              <a14:hiddenFill xmlns:a14="http://schemas.microsoft.com/office/drawing/2010/main" xmlns="">
                <a:solidFill>
                  <a:scrgbClr r="0" g="0" b="0"/>
                </a:solidFill>
              </a14:hiddenFill>
            </a:ext>
          </a:extLst>
        </p:spPr>
        <p:txBody>
          <a:bodyPr vert="horz" wrap="none" lIns="25400" tIns="0" rIns="25400" bIns="0" numCol="1" spcCol="0" rtlCol="0" anchor="b"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0"/>
              </a:spcBef>
              <a:spcAft>
                <a:spcPct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sym typeface="+mn-lt"/>
              </a:rPr>
              <a:t>376</a:t>
            </a:r>
          </a:p>
        </p:txBody>
      </p:sp>
      <p:sp>
        <p:nvSpPr>
          <p:cNvPr id="24" name="Text Placeholder 2">
            <a:extLst>
              <a:ext uri="{FF2B5EF4-FFF2-40B4-BE49-F238E27FC236}">
                <a16:creationId xmlns:a16="http://schemas.microsoft.com/office/drawing/2014/main" id="{DA116578-A208-472B-BA5B-18B8003DCFD1}"/>
              </a:ext>
            </a:extLst>
          </p:cNvPr>
          <p:cNvSpPr>
            <a:spLocks noGrp="1"/>
          </p:cNvSpPr>
          <p:nvPr>
            <p:custDataLst>
              <p:tags r:id="rId17"/>
            </p:custDataLst>
          </p:nvPr>
        </p:nvSpPr>
        <p:spPr bwMode="gray">
          <a:xfrm>
            <a:off x="5568629" y="1842746"/>
            <a:ext cx="466725" cy="384175"/>
          </a:xfrm>
          <a:prstGeom prst="rect">
            <a:avLst/>
          </a:prstGeom>
          <a:noFill/>
          <a:ln>
            <a:noFill/>
          </a:ln>
          <a:extLst>
            <a:ext uri="{909E8E84-426E-40dd-AFC4-6F175D3DCCD1}">
              <a14:hiddenFill xmlns:a14="http://schemas.microsoft.com/office/drawing/2010/main" xmlns="">
                <a:solidFill>
                  <a:scrgbClr r="0" g="0" b="0"/>
                </a:solidFill>
              </a14:hiddenFill>
            </a:ext>
          </a:extLst>
        </p:spPr>
        <p:txBody>
          <a:bodyPr vert="horz" wrap="none" lIns="25400" tIns="0" rIns="25400" bIns="0" numCol="1" spcCol="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0"/>
              </a:spcBef>
              <a:spcAft>
                <a:spcPct val="0"/>
              </a:spcAft>
              <a:buClrTx/>
              <a:buSzTx/>
              <a:buFont typeface="Arial" panose="020B0604020202020204" pitchFamily="34" charset="0"/>
              <a:buNone/>
              <a:tabLst/>
              <a:defRPr/>
            </a:pPr>
            <a:r>
              <a:rPr kumimoji="0" lang="en-US" altLang="en-US" sz="1400" b="0" i="0" u="none" strike="noStrike" kern="1200" cap="none" spc="0" normalizeH="0" baseline="0" noProof="0" dirty="0">
                <a:ln>
                  <a:noFill/>
                </a:ln>
                <a:solidFill>
                  <a:prstClr val="black"/>
                </a:solidFill>
                <a:effectLst/>
                <a:uLnTx/>
                <a:uFillTx/>
                <a:latin typeface="Calibri"/>
                <a:ea typeface="+mn-ea"/>
                <a:cs typeface="+mn-cs"/>
                <a:sym typeface="+mn-lt"/>
              </a:rPr>
              <a:t>85</a:t>
            </a:r>
            <a:br>
              <a:rPr kumimoji="0" lang="en-US" altLang="en-US" sz="1400" b="0" i="0" u="none" strike="noStrike" kern="1200" cap="none" spc="0" normalizeH="0" baseline="0" noProof="0" dirty="0">
                <a:ln>
                  <a:noFill/>
                </a:ln>
                <a:solidFill>
                  <a:prstClr val="black"/>
                </a:solidFill>
                <a:effectLst/>
                <a:uLnTx/>
                <a:uFillTx/>
                <a:latin typeface="Calibri"/>
                <a:ea typeface="+mn-ea"/>
                <a:cs typeface="+mn-cs"/>
                <a:sym typeface="+mn-lt"/>
              </a:rPr>
            </a:br>
            <a:r>
              <a:rPr kumimoji="0" lang="en-US" altLang="en-US" sz="1400" b="0" i="0" u="none" strike="noStrike" kern="1200" cap="none" spc="0" normalizeH="0" baseline="0" noProof="0" dirty="0">
                <a:ln>
                  <a:noFill/>
                </a:ln>
                <a:solidFill>
                  <a:prstClr val="black"/>
                </a:solidFill>
                <a:effectLst/>
                <a:uLnTx/>
                <a:uFillTx/>
                <a:latin typeface="Calibri"/>
                <a:ea typeface="+mn-ea"/>
                <a:cs typeface="+mn-cs"/>
                <a:sym typeface="+mn-lt"/>
              </a:rPr>
              <a:t>(22</a:t>
            </a:r>
            <a:r>
              <a:rPr kumimoji="0" lang="en-US" altLang="en-US" sz="1400" b="0" i="0" u="none" strike="noStrike" kern="1200" cap="none" spc="0" normalizeH="0" baseline="0" noProof="0" dirty="0">
                <a:ln>
                  <a:noFill/>
                </a:ln>
                <a:solidFill>
                  <a:prstClr val="black"/>
                </a:solidFill>
                <a:effectLst/>
                <a:uLnTx/>
                <a:uFillTx/>
                <a:latin typeface="Calibri"/>
                <a:ea typeface="+mn-ea"/>
                <a:cs typeface="+mn-cs"/>
              </a:rPr>
              <a:t>%</a:t>
            </a:r>
            <a:r>
              <a:rPr kumimoji="0" lang="en-US" sz="1400" b="0" i="0" u="none" strike="noStrike" kern="1200" cap="none" spc="0" normalizeH="0" baseline="0" noProof="0" dirty="0">
                <a:ln>
                  <a:noFill/>
                </a:ln>
                <a:solidFill>
                  <a:prstClr val="black"/>
                </a:solidFill>
                <a:effectLst/>
                <a:uLnTx/>
                <a:uFillTx/>
                <a:latin typeface="Calibri"/>
                <a:ea typeface="+mn-ea"/>
                <a:cs typeface="+mn-cs"/>
                <a:sym typeface="+mn-lt"/>
              </a:rPr>
              <a:t>)</a:t>
            </a:r>
          </a:p>
        </p:txBody>
      </p:sp>
      <p:sp>
        <p:nvSpPr>
          <p:cNvPr id="25" name="Text Placeholder 2">
            <a:extLst>
              <a:ext uri="{FF2B5EF4-FFF2-40B4-BE49-F238E27FC236}">
                <a16:creationId xmlns:a16="http://schemas.microsoft.com/office/drawing/2014/main" id="{8AE945E3-DB4E-450D-B5BF-4C68A5B522F6}"/>
              </a:ext>
            </a:extLst>
          </p:cNvPr>
          <p:cNvSpPr>
            <a:spLocks noGrp="1"/>
          </p:cNvSpPr>
          <p:nvPr>
            <p:custDataLst>
              <p:tags r:id="rId18"/>
            </p:custDataLst>
          </p:nvPr>
        </p:nvSpPr>
        <p:spPr bwMode="gray">
          <a:xfrm>
            <a:off x="5542372" y="1340147"/>
            <a:ext cx="376238" cy="384175"/>
          </a:xfrm>
          <a:prstGeom prst="rect">
            <a:avLst/>
          </a:prstGeom>
          <a:solidFill>
            <a:srgbClr val="C30C3E"/>
          </a:solidFill>
          <a:ln>
            <a:noFill/>
          </a:ln>
        </p:spPr>
        <p:txBody>
          <a:bodyPr vert="horz" wrap="none" lIns="25400" tIns="0" rIns="25400" bIns="0" numCol="1" spcCol="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0"/>
              </a:spcBef>
              <a:spcAft>
                <a:spcPct val="0"/>
              </a:spcAft>
              <a:buClrTx/>
              <a:buSzTx/>
              <a:buFont typeface="Arial" panose="020B0604020202020204" pitchFamily="34" charset="0"/>
              <a:buNone/>
              <a:tabLst/>
              <a:defRPr/>
            </a:pPr>
            <a:r>
              <a:rPr kumimoji="0" lang="en-US" altLang="en-US" sz="1400" b="0" i="0" u="none" strike="noStrike" kern="1200" cap="none" spc="0" normalizeH="0" baseline="0" noProof="0" dirty="0">
                <a:ln>
                  <a:noFill/>
                </a:ln>
                <a:solidFill>
                  <a:prstClr val="white"/>
                </a:solidFill>
                <a:effectLst/>
                <a:uLnTx/>
                <a:uFillTx/>
                <a:latin typeface="Calibri"/>
                <a:ea typeface="+mn-ea"/>
                <a:cs typeface="+mn-cs"/>
                <a:sym typeface="+mn-lt"/>
              </a:rPr>
              <a:t>2</a:t>
            </a:r>
            <a:br>
              <a:rPr kumimoji="0" lang="en-US" altLang="en-US" sz="1400" b="0" i="0" u="none" strike="noStrike" kern="1200" cap="none" spc="0" normalizeH="0" baseline="0" noProof="0" dirty="0">
                <a:ln>
                  <a:noFill/>
                </a:ln>
                <a:solidFill>
                  <a:prstClr val="white"/>
                </a:solidFill>
                <a:effectLst/>
                <a:uLnTx/>
                <a:uFillTx/>
                <a:latin typeface="Calibri"/>
                <a:ea typeface="+mn-ea"/>
                <a:cs typeface="+mn-cs"/>
                <a:sym typeface="+mn-lt"/>
              </a:rPr>
            </a:br>
            <a:r>
              <a:rPr kumimoji="0" lang="en-US" altLang="en-US" sz="1400" b="0" i="0" u="none" strike="noStrike" kern="1200" cap="none" spc="0" normalizeH="0" baseline="0" noProof="0" dirty="0">
                <a:ln>
                  <a:noFill/>
                </a:ln>
                <a:solidFill>
                  <a:prstClr val="white"/>
                </a:solidFill>
                <a:effectLst/>
                <a:uLnTx/>
                <a:uFillTx/>
                <a:latin typeface="Calibri"/>
                <a:ea typeface="+mn-ea"/>
                <a:cs typeface="+mn-cs"/>
                <a:sym typeface="+mn-lt"/>
              </a:rPr>
              <a:t>(1%</a:t>
            </a:r>
            <a:r>
              <a:rPr kumimoji="0" lang="en-US" sz="1400" b="0" i="0" u="none" strike="noStrike" kern="1200" cap="none" spc="0" normalizeH="0" baseline="0" noProof="0" dirty="0">
                <a:ln>
                  <a:noFill/>
                </a:ln>
                <a:solidFill>
                  <a:prstClr val="white"/>
                </a:solidFill>
                <a:effectLst/>
                <a:uLnTx/>
                <a:uFillTx/>
                <a:latin typeface="Calibri"/>
                <a:ea typeface="+mn-ea"/>
                <a:cs typeface="+mn-cs"/>
                <a:sym typeface="+mn-lt"/>
              </a:rPr>
              <a:t>)</a:t>
            </a:r>
          </a:p>
        </p:txBody>
      </p:sp>
      <p:sp>
        <p:nvSpPr>
          <p:cNvPr id="26" name="Text Placeholder 2">
            <a:extLst>
              <a:ext uri="{FF2B5EF4-FFF2-40B4-BE49-F238E27FC236}">
                <a16:creationId xmlns:a16="http://schemas.microsoft.com/office/drawing/2014/main" id="{083689E4-205B-4EB5-AF6D-BFC79143DF24}"/>
              </a:ext>
            </a:extLst>
          </p:cNvPr>
          <p:cNvSpPr>
            <a:spLocks noGrp="1"/>
          </p:cNvSpPr>
          <p:nvPr>
            <p:custDataLst>
              <p:tags r:id="rId19"/>
            </p:custDataLst>
          </p:nvPr>
        </p:nvSpPr>
        <p:spPr bwMode="gray">
          <a:xfrm>
            <a:off x="5497128" y="3250645"/>
            <a:ext cx="466725" cy="384175"/>
          </a:xfrm>
          <a:prstGeom prst="rect">
            <a:avLst/>
          </a:prstGeom>
          <a:noFill/>
          <a:ln>
            <a:noFill/>
          </a:ln>
          <a:extLst>
            <a:ext uri="{909E8E84-426E-40dd-AFC4-6F175D3DCCD1}">
              <a14:hiddenFill xmlns:a14="http://schemas.microsoft.com/office/drawing/2010/main" xmlns="">
                <a:solidFill>
                  <a:scrgbClr r="0" g="0" b="0"/>
                </a:solidFill>
              </a14:hiddenFill>
            </a:ext>
          </a:extLst>
        </p:spPr>
        <p:txBody>
          <a:bodyPr vert="horz" wrap="none" lIns="25400" tIns="0" rIns="25400" bIns="0" numCol="1" spcCol="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0"/>
              </a:spcBef>
              <a:spcAft>
                <a:spcPct val="0"/>
              </a:spcAft>
              <a:buClrTx/>
              <a:buSzTx/>
              <a:buFont typeface="Arial" panose="020B0604020202020204" pitchFamily="34" charset="0"/>
              <a:buNone/>
              <a:tabLst/>
              <a:defRPr/>
            </a:pPr>
            <a:r>
              <a:rPr kumimoji="0" lang="en-US" altLang="en-US" sz="1400" b="0" i="0" u="none" strike="noStrike" kern="1200" cap="none" spc="0" normalizeH="0" baseline="0" noProof="0" dirty="0">
                <a:ln>
                  <a:noFill/>
                </a:ln>
                <a:solidFill>
                  <a:prstClr val="black"/>
                </a:solidFill>
                <a:effectLst/>
                <a:uLnTx/>
                <a:uFillTx/>
                <a:latin typeface="Calibri"/>
                <a:ea typeface="+mn-ea"/>
                <a:cs typeface="+mn-cs"/>
                <a:sym typeface="+mn-lt"/>
              </a:rPr>
              <a:t>204</a:t>
            </a:r>
            <a:br>
              <a:rPr kumimoji="0" lang="en-US" altLang="en-US" sz="1400" b="0" i="0" u="none" strike="noStrike" kern="1200" cap="none" spc="0" normalizeH="0" baseline="0" noProof="0" dirty="0">
                <a:ln>
                  <a:noFill/>
                </a:ln>
                <a:solidFill>
                  <a:prstClr val="black"/>
                </a:solidFill>
                <a:effectLst/>
                <a:uLnTx/>
                <a:uFillTx/>
                <a:latin typeface="Calibri"/>
                <a:ea typeface="+mn-ea"/>
                <a:cs typeface="+mn-cs"/>
                <a:sym typeface="+mn-lt"/>
              </a:rPr>
            </a:br>
            <a:r>
              <a:rPr kumimoji="0" lang="en-US" altLang="en-US" sz="1400" b="0" i="0" u="none" strike="noStrike" kern="1200" cap="none" spc="0" normalizeH="0" baseline="0" noProof="0" dirty="0">
                <a:ln>
                  <a:noFill/>
                </a:ln>
                <a:solidFill>
                  <a:prstClr val="black"/>
                </a:solidFill>
                <a:effectLst/>
                <a:uLnTx/>
                <a:uFillTx/>
                <a:latin typeface="Calibri"/>
                <a:ea typeface="+mn-ea"/>
                <a:cs typeface="+mn-cs"/>
                <a:sym typeface="+mn-lt"/>
              </a:rPr>
              <a:t>(5</a:t>
            </a:r>
            <a:r>
              <a:rPr kumimoji="0" lang="en-US" altLang="en-US" sz="1400" b="0" i="0" u="none" strike="noStrike" kern="1200" cap="none" spc="0" normalizeH="0" baseline="0" noProof="0" dirty="0">
                <a:ln>
                  <a:noFill/>
                </a:ln>
                <a:solidFill>
                  <a:prstClr val="black"/>
                </a:solidFill>
                <a:effectLst/>
                <a:uLnTx/>
                <a:uFillTx/>
                <a:latin typeface="Calibri"/>
                <a:ea typeface="+mn-ea"/>
                <a:cs typeface="+mn-cs"/>
              </a:rPr>
              <a:t>4%</a:t>
            </a:r>
            <a:r>
              <a:rPr kumimoji="0" lang="en-US" sz="1400" b="0" i="0" u="none" strike="noStrike" kern="1200" cap="none" spc="0" normalizeH="0" baseline="0" noProof="0" dirty="0">
                <a:ln>
                  <a:noFill/>
                </a:ln>
                <a:solidFill>
                  <a:prstClr val="black"/>
                </a:solidFill>
                <a:effectLst/>
                <a:uLnTx/>
                <a:uFillTx/>
                <a:latin typeface="Calibri"/>
                <a:ea typeface="+mn-ea"/>
                <a:cs typeface="+mn-cs"/>
                <a:sym typeface="+mn-lt"/>
              </a:rPr>
              <a:t>)</a:t>
            </a:r>
          </a:p>
        </p:txBody>
      </p:sp>
      <p:sp>
        <p:nvSpPr>
          <p:cNvPr id="27" name="Text Placeholder 2">
            <a:extLst>
              <a:ext uri="{FF2B5EF4-FFF2-40B4-BE49-F238E27FC236}">
                <a16:creationId xmlns:a16="http://schemas.microsoft.com/office/drawing/2014/main" id="{61A31DF1-B07D-4440-B404-6F420AA3EDDE}"/>
              </a:ext>
            </a:extLst>
          </p:cNvPr>
          <p:cNvSpPr>
            <a:spLocks noGrp="1"/>
          </p:cNvSpPr>
          <p:nvPr>
            <p:custDataLst>
              <p:tags r:id="rId20"/>
            </p:custDataLst>
          </p:nvPr>
        </p:nvSpPr>
        <p:spPr bwMode="gray">
          <a:xfrm>
            <a:off x="5542818" y="4658544"/>
            <a:ext cx="466725" cy="384175"/>
          </a:xfrm>
          <a:prstGeom prst="rect">
            <a:avLst/>
          </a:prstGeom>
          <a:noFill/>
          <a:ln>
            <a:noFill/>
          </a:ln>
          <a:extLst>
            <a:ext uri="{909E8E84-426E-40dd-AFC4-6F175D3DCCD1}">
              <a14:hiddenFill xmlns:a14="http://schemas.microsoft.com/office/drawing/2010/main" xmlns="">
                <a:solidFill>
                  <a:scrgbClr r="0" g="0" b="0"/>
                </a:solidFill>
              </a14:hiddenFill>
            </a:ext>
          </a:extLst>
        </p:spPr>
        <p:txBody>
          <a:bodyPr vert="horz" wrap="none" lIns="25400" tIns="0" rIns="25400" bIns="0" numCol="1" spcCol="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0"/>
              </a:spcBef>
              <a:spcAft>
                <a:spcPct val="0"/>
              </a:spcAft>
              <a:buClrTx/>
              <a:buSzTx/>
              <a:buFont typeface="Arial" panose="020B0604020202020204" pitchFamily="34" charset="0"/>
              <a:buNone/>
              <a:tabLst/>
              <a:defRPr/>
            </a:pPr>
            <a:r>
              <a:rPr kumimoji="0" lang="en-US" altLang="en-US" sz="1400" b="0" i="0" u="none" strike="noStrike" kern="1200" cap="none" spc="0" normalizeH="0" baseline="0" noProof="0" dirty="0">
                <a:ln>
                  <a:noFill/>
                </a:ln>
                <a:solidFill>
                  <a:prstClr val="white"/>
                </a:solidFill>
                <a:effectLst/>
                <a:uLnTx/>
                <a:uFillTx/>
                <a:latin typeface="Calibri"/>
                <a:ea typeface="+mn-ea"/>
                <a:cs typeface="+mn-cs"/>
                <a:sym typeface="+mn-lt"/>
              </a:rPr>
              <a:t>85</a:t>
            </a:r>
            <a:br>
              <a:rPr kumimoji="0" lang="en-US" altLang="en-US" sz="1400" b="0" i="0" u="none" strike="noStrike" kern="1200" cap="none" spc="0" normalizeH="0" baseline="0" noProof="0" dirty="0">
                <a:ln>
                  <a:noFill/>
                </a:ln>
                <a:solidFill>
                  <a:prstClr val="white"/>
                </a:solidFill>
                <a:effectLst/>
                <a:uLnTx/>
                <a:uFillTx/>
                <a:latin typeface="Calibri"/>
                <a:ea typeface="+mn-ea"/>
                <a:cs typeface="+mn-cs"/>
                <a:sym typeface="+mn-lt"/>
              </a:rPr>
            </a:br>
            <a:r>
              <a:rPr kumimoji="0" lang="en-US" altLang="en-US" sz="1400" b="0" i="0" u="none" strike="noStrike" kern="1200" cap="none" spc="0" normalizeH="0" baseline="0" noProof="0" dirty="0">
                <a:ln>
                  <a:noFill/>
                </a:ln>
                <a:solidFill>
                  <a:prstClr val="white"/>
                </a:solidFill>
                <a:effectLst/>
                <a:uLnTx/>
                <a:uFillTx/>
                <a:latin typeface="Calibri"/>
                <a:ea typeface="+mn-ea"/>
                <a:cs typeface="+mn-cs"/>
                <a:sym typeface="+mn-lt"/>
              </a:rPr>
              <a:t>(23%</a:t>
            </a:r>
            <a:r>
              <a:rPr kumimoji="0" lang="en-US" sz="1400" b="0" i="0" u="none" strike="noStrike" kern="1200" cap="none" spc="0" normalizeH="0" baseline="0" noProof="0" dirty="0">
                <a:ln>
                  <a:noFill/>
                </a:ln>
                <a:solidFill>
                  <a:prstClr val="white"/>
                </a:solidFill>
                <a:effectLst/>
                <a:uLnTx/>
                <a:uFillTx/>
                <a:latin typeface="Calibri"/>
                <a:ea typeface="+mn-ea"/>
                <a:cs typeface="+mn-cs"/>
                <a:sym typeface="+mn-lt"/>
              </a:rPr>
              <a:t>)</a:t>
            </a:r>
          </a:p>
        </p:txBody>
      </p:sp>
      <p:sp>
        <p:nvSpPr>
          <p:cNvPr id="28" name="Text Placeholder 2">
            <a:extLst>
              <a:ext uri="{FF2B5EF4-FFF2-40B4-BE49-F238E27FC236}">
                <a16:creationId xmlns:a16="http://schemas.microsoft.com/office/drawing/2014/main" id="{E3AA2E18-CEA6-45B0-A607-AFE15742C828}"/>
              </a:ext>
            </a:extLst>
          </p:cNvPr>
          <p:cNvSpPr>
            <a:spLocks noGrp="1"/>
          </p:cNvSpPr>
          <p:nvPr>
            <p:custDataLst>
              <p:tags r:id="rId21"/>
            </p:custDataLst>
          </p:nvPr>
        </p:nvSpPr>
        <p:spPr bwMode="gray">
          <a:xfrm>
            <a:off x="4428262" y="1116390"/>
            <a:ext cx="322263" cy="192088"/>
          </a:xfrm>
          <a:prstGeom prst="rect">
            <a:avLst/>
          </a:prstGeom>
          <a:noFill/>
          <a:ln>
            <a:noFill/>
          </a:ln>
          <a:extLst>
            <a:ext uri="{909E8E84-426E-40dd-AFC4-6F175D3DCCD1}">
              <a14:hiddenFill xmlns:a14="http://schemas.microsoft.com/office/drawing/2010/main" xmlns="">
                <a:solidFill>
                  <a:scrgbClr r="0" g="0" b="0"/>
                </a:solidFill>
              </a14:hiddenFill>
            </a:ext>
          </a:extLst>
        </p:spPr>
        <p:txBody>
          <a:bodyPr vert="horz" wrap="none" lIns="25400" tIns="0" rIns="25400" bIns="0" numCol="1" spcCol="0" rtlCol="0" anchor="b"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0"/>
              </a:spcBef>
              <a:spcAft>
                <a:spcPct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sym typeface="+mn-lt"/>
              </a:rPr>
              <a:t>380</a:t>
            </a:r>
          </a:p>
        </p:txBody>
      </p:sp>
      <p:sp>
        <p:nvSpPr>
          <p:cNvPr id="29" name="Text Placeholder 2">
            <a:extLst>
              <a:ext uri="{FF2B5EF4-FFF2-40B4-BE49-F238E27FC236}">
                <a16:creationId xmlns:a16="http://schemas.microsoft.com/office/drawing/2014/main" id="{DA116578-A208-472B-BA5B-18B8003DCFD1}"/>
              </a:ext>
            </a:extLst>
          </p:cNvPr>
          <p:cNvSpPr>
            <a:spLocks noGrp="1"/>
          </p:cNvSpPr>
          <p:nvPr>
            <p:custDataLst>
              <p:tags r:id="rId22"/>
            </p:custDataLst>
          </p:nvPr>
        </p:nvSpPr>
        <p:spPr bwMode="gray">
          <a:xfrm>
            <a:off x="4423595" y="2081395"/>
            <a:ext cx="466725" cy="384175"/>
          </a:xfrm>
          <a:prstGeom prst="rect">
            <a:avLst/>
          </a:prstGeom>
          <a:noFill/>
          <a:ln>
            <a:noFill/>
          </a:ln>
          <a:extLst>
            <a:ext uri="{909E8E84-426E-40dd-AFC4-6F175D3DCCD1}">
              <a14:hiddenFill xmlns:a14="http://schemas.microsoft.com/office/drawing/2010/main" xmlns="">
                <a:solidFill>
                  <a:scrgbClr r="0" g="0" b="0"/>
                </a:solidFill>
              </a14:hiddenFill>
            </a:ext>
          </a:extLst>
        </p:spPr>
        <p:txBody>
          <a:bodyPr vert="horz" wrap="none" lIns="25400" tIns="0" rIns="25400" bIns="0" numCol="1" spcCol="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0"/>
              </a:spcBef>
              <a:spcAft>
                <a:spcPct val="0"/>
              </a:spcAft>
              <a:buClrTx/>
              <a:buSzTx/>
              <a:buFont typeface="Arial" panose="020B0604020202020204" pitchFamily="34" charset="0"/>
              <a:buNone/>
              <a:tabLst/>
              <a:defRPr/>
            </a:pPr>
            <a:r>
              <a:rPr kumimoji="0" lang="en-US" altLang="en-US" sz="1400" b="0" i="0" u="none" strike="noStrike" kern="1200" cap="none" spc="0" normalizeH="0" baseline="0" noProof="0" dirty="0">
                <a:ln>
                  <a:noFill/>
                </a:ln>
                <a:solidFill>
                  <a:prstClr val="black"/>
                </a:solidFill>
                <a:effectLst/>
                <a:uLnTx/>
                <a:uFillTx/>
                <a:latin typeface="Calibri"/>
                <a:ea typeface="+mn-ea"/>
                <a:cs typeface="+mn-cs"/>
                <a:sym typeface="+mn-lt"/>
              </a:rPr>
              <a:t>148</a:t>
            </a:r>
            <a:br>
              <a:rPr kumimoji="0" lang="en-US" altLang="en-US" sz="1400" b="0" i="0" u="none" strike="noStrike" kern="1200" cap="none" spc="0" normalizeH="0" baseline="0" noProof="0" dirty="0">
                <a:ln>
                  <a:noFill/>
                </a:ln>
                <a:solidFill>
                  <a:prstClr val="black"/>
                </a:solidFill>
                <a:effectLst/>
                <a:uLnTx/>
                <a:uFillTx/>
                <a:latin typeface="Calibri"/>
                <a:ea typeface="+mn-ea"/>
                <a:cs typeface="+mn-cs"/>
                <a:sym typeface="+mn-lt"/>
              </a:rPr>
            </a:br>
            <a:r>
              <a:rPr kumimoji="0" lang="en-US" altLang="en-US" sz="1400" b="0" i="0" u="none" strike="noStrike" kern="1200" cap="none" spc="0" normalizeH="0" baseline="0" noProof="0" dirty="0">
                <a:ln>
                  <a:noFill/>
                </a:ln>
                <a:solidFill>
                  <a:prstClr val="black"/>
                </a:solidFill>
                <a:effectLst/>
                <a:uLnTx/>
                <a:uFillTx/>
                <a:latin typeface="Calibri"/>
                <a:ea typeface="+mn-ea"/>
                <a:cs typeface="+mn-cs"/>
                <a:sym typeface="+mn-lt"/>
              </a:rPr>
              <a:t>(</a:t>
            </a:r>
            <a:r>
              <a:rPr kumimoji="0" lang="en-US" altLang="en-US" sz="1400" b="0" i="0" u="none" strike="noStrike" kern="1200" cap="none" spc="0" normalizeH="0" baseline="0" noProof="0" dirty="0">
                <a:ln>
                  <a:noFill/>
                </a:ln>
                <a:solidFill>
                  <a:prstClr val="black"/>
                </a:solidFill>
                <a:effectLst/>
                <a:uLnTx/>
                <a:uFillTx/>
                <a:latin typeface="Calibri"/>
                <a:ea typeface="+mn-ea"/>
                <a:cs typeface="+mn-cs"/>
              </a:rPr>
              <a:t>39%</a:t>
            </a:r>
            <a:r>
              <a:rPr kumimoji="0" lang="en-US" sz="1400" b="0" i="0" u="none" strike="noStrike" kern="1200" cap="none" spc="0" normalizeH="0" baseline="0" noProof="0" dirty="0">
                <a:ln>
                  <a:noFill/>
                </a:ln>
                <a:solidFill>
                  <a:prstClr val="black"/>
                </a:solidFill>
                <a:effectLst/>
                <a:uLnTx/>
                <a:uFillTx/>
                <a:latin typeface="Calibri"/>
                <a:ea typeface="+mn-ea"/>
                <a:cs typeface="+mn-cs"/>
                <a:sym typeface="+mn-lt"/>
              </a:rPr>
              <a:t>)</a:t>
            </a:r>
          </a:p>
        </p:txBody>
      </p:sp>
      <p:sp>
        <p:nvSpPr>
          <p:cNvPr id="30" name="Text Placeholder 2">
            <a:extLst>
              <a:ext uri="{FF2B5EF4-FFF2-40B4-BE49-F238E27FC236}">
                <a16:creationId xmlns:a16="http://schemas.microsoft.com/office/drawing/2014/main" id="{8AE945E3-DB4E-450D-B5BF-4C68A5B522F6}"/>
              </a:ext>
            </a:extLst>
          </p:cNvPr>
          <p:cNvSpPr>
            <a:spLocks noGrp="1"/>
          </p:cNvSpPr>
          <p:nvPr>
            <p:custDataLst>
              <p:tags r:id="rId23"/>
            </p:custDataLst>
          </p:nvPr>
        </p:nvSpPr>
        <p:spPr bwMode="gray">
          <a:xfrm>
            <a:off x="4529029" y="1328874"/>
            <a:ext cx="376238" cy="384175"/>
          </a:xfrm>
          <a:prstGeom prst="rect">
            <a:avLst/>
          </a:prstGeom>
          <a:solidFill>
            <a:srgbClr val="C30C3E"/>
          </a:solidFill>
          <a:ln>
            <a:noFill/>
          </a:ln>
        </p:spPr>
        <p:txBody>
          <a:bodyPr vert="horz" wrap="none" lIns="25400" tIns="0" rIns="25400" bIns="0" numCol="1" spcCol="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0"/>
              </a:spcBef>
              <a:spcAft>
                <a:spcPct val="0"/>
              </a:spcAft>
              <a:buClrTx/>
              <a:buSzTx/>
              <a:buFont typeface="Arial" panose="020B0604020202020204" pitchFamily="34" charset="0"/>
              <a:buNone/>
              <a:tabLst/>
              <a:defRPr/>
            </a:pPr>
            <a:r>
              <a:rPr kumimoji="0" lang="en-US" altLang="en-US" sz="1400" b="0" i="0" u="none" strike="noStrike" kern="1200" cap="none" spc="0" normalizeH="0" baseline="0" noProof="0" dirty="0">
                <a:ln>
                  <a:noFill/>
                </a:ln>
                <a:solidFill>
                  <a:prstClr val="white"/>
                </a:solidFill>
                <a:effectLst/>
                <a:uLnTx/>
                <a:uFillTx/>
                <a:latin typeface="Calibri"/>
                <a:ea typeface="+mn-ea"/>
                <a:cs typeface="+mn-cs"/>
                <a:sym typeface="+mn-lt"/>
              </a:rPr>
              <a:t>8</a:t>
            </a:r>
            <a:br>
              <a:rPr kumimoji="0" lang="en-US" altLang="en-US" sz="1400" b="0" i="0" u="none" strike="noStrike" kern="1200" cap="none" spc="0" normalizeH="0" baseline="0" noProof="0" dirty="0">
                <a:ln>
                  <a:noFill/>
                </a:ln>
                <a:solidFill>
                  <a:prstClr val="white"/>
                </a:solidFill>
                <a:effectLst/>
                <a:uLnTx/>
                <a:uFillTx/>
                <a:latin typeface="Calibri"/>
                <a:ea typeface="+mn-ea"/>
                <a:cs typeface="+mn-cs"/>
                <a:sym typeface="+mn-lt"/>
              </a:rPr>
            </a:br>
            <a:r>
              <a:rPr kumimoji="0" lang="en-US" altLang="en-US" sz="1400" b="0" i="0" u="none" strike="noStrike" kern="1200" cap="none" spc="0" normalizeH="0" baseline="0" noProof="0" dirty="0">
                <a:ln>
                  <a:noFill/>
                </a:ln>
                <a:solidFill>
                  <a:prstClr val="white"/>
                </a:solidFill>
                <a:effectLst/>
                <a:uLnTx/>
                <a:uFillTx/>
                <a:latin typeface="Calibri"/>
                <a:ea typeface="+mn-ea"/>
                <a:cs typeface="+mn-cs"/>
                <a:sym typeface="+mn-lt"/>
              </a:rPr>
              <a:t>(2%</a:t>
            </a:r>
            <a:r>
              <a:rPr kumimoji="0" lang="en-US" sz="1400" b="0" i="0" u="none" strike="noStrike" kern="1200" cap="none" spc="0" normalizeH="0" baseline="0" noProof="0" dirty="0">
                <a:ln>
                  <a:noFill/>
                </a:ln>
                <a:solidFill>
                  <a:prstClr val="white"/>
                </a:solidFill>
                <a:effectLst/>
                <a:uLnTx/>
                <a:uFillTx/>
                <a:latin typeface="Calibri"/>
                <a:ea typeface="+mn-ea"/>
                <a:cs typeface="+mn-cs"/>
                <a:sym typeface="+mn-lt"/>
              </a:rPr>
              <a:t>)</a:t>
            </a:r>
          </a:p>
        </p:txBody>
      </p:sp>
      <p:sp>
        <p:nvSpPr>
          <p:cNvPr id="31" name="Text Placeholder 2">
            <a:extLst>
              <a:ext uri="{FF2B5EF4-FFF2-40B4-BE49-F238E27FC236}">
                <a16:creationId xmlns:a16="http://schemas.microsoft.com/office/drawing/2014/main" id="{083689E4-205B-4EB5-AF6D-BFC79143DF24}"/>
              </a:ext>
            </a:extLst>
          </p:cNvPr>
          <p:cNvSpPr>
            <a:spLocks noGrp="1"/>
          </p:cNvSpPr>
          <p:nvPr>
            <p:custDataLst>
              <p:tags r:id="rId24"/>
            </p:custDataLst>
          </p:nvPr>
        </p:nvSpPr>
        <p:spPr bwMode="gray">
          <a:xfrm>
            <a:off x="4474406" y="3531048"/>
            <a:ext cx="466725" cy="359916"/>
          </a:xfrm>
          <a:prstGeom prst="rect">
            <a:avLst/>
          </a:prstGeom>
          <a:noFill/>
          <a:ln>
            <a:noFill/>
          </a:ln>
          <a:extLst>
            <a:ext uri="{909E8E84-426E-40dd-AFC4-6F175D3DCCD1}">
              <a14:hiddenFill xmlns:a14="http://schemas.microsoft.com/office/drawing/2010/main" xmlns="">
                <a:solidFill>
                  <a:scrgbClr r="0" g="0" b="0"/>
                </a:solidFill>
              </a14:hiddenFill>
            </a:ext>
          </a:extLst>
        </p:spPr>
        <p:txBody>
          <a:bodyPr vert="horz" wrap="none" lIns="25400" tIns="0" rIns="25400" bIns="0" numCol="1" spcCol="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0"/>
              </a:spcBef>
              <a:spcAft>
                <a:spcPct val="0"/>
              </a:spcAft>
              <a:buClrTx/>
              <a:buSzTx/>
              <a:buFont typeface="Arial" panose="020B0604020202020204" pitchFamily="34" charset="0"/>
              <a:buNone/>
              <a:tabLst/>
              <a:defRPr/>
            </a:pPr>
            <a:r>
              <a:rPr kumimoji="0" lang="en-US" altLang="en-US" sz="1400" b="0" i="0" u="none" strike="noStrike" kern="1200" cap="none" spc="0" normalizeH="0" baseline="0" noProof="0" dirty="0">
                <a:ln>
                  <a:noFill/>
                </a:ln>
                <a:solidFill>
                  <a:prstClr val="black"/>
                </a:solidFill>
                <a:effectLst/>
                <a:uLnTx/>
                <a:uFillTx/>
                <a:latin typeface="Calibri"/>
                <a:ea typeface="+mn-ea"/>
                <a:cs typeface="+mn-cs"/>
                <a:sym typeface="+mn-lt"/>
              </a:rPr>
              <a:t>172</a:t>
            </a:r>
            <a:br>
              <a:rPr kumimoji="0" lang="en-US" altLang="en-US" sz="1400" b="0" i="0" u="none" strike="noStrike" kern="1200" cap="none" spc="0" normalizeH="0" baseline="0" noProof="0" dirty="0">
                <a:ln>
                  <a:noFill/>
                </a:ln>
                <a:solidFill>
                  <a:prstClr val="black"/>
                </a:solidFill>
                <a:effectLst/>
                <a:uLnTx/>
                <a:uFillTx/>
                <a:latin typeface="Calibri"/>
                <a:ea typeface="+mn-ea"/>
                <a:cs typeface="+mn-cs"/>
                <a:sym typeface="+mn-lt"/>
              </a:rPr>
            </a:br>
            <a:r>
              <a:rPr kumimoji="0" lang="en-US" altLang="en-US" sz="1400" b="0" i="0" u="none" strike="noStrike" kern="1200" cap="none" spc="0" normalizeH="0" baseline="0" noProof="0" dirty="0">
                <a:ln>
                  <a:noFill/>
                </a:ln>
                <a:solidFill>
                  <a:prstClr val="black"/>
                </a:solidFill>
                <a:effectLst/>
                <a:uLnTx/>
                <a:uFillTx/>
                <a:latin typeface="Calibri"/>
                <a:ea typeface="+mn-ea"/>
                <a:cs typeface="+mn-cs"/>
                <a:sym typeface="+mn-lt"/>
              </a:rPr>
              <a:t>(</a:t>
            </a:r>
            <a:r>
              <a:rPr kumimoji="0" lang="en-US" altLang="en-US" sz="1400" b="0" i="0" u="none" strike="noStrike" kern="1200" cap="none" spc="0" normalizeH="0" baseline="0" noProof="0" dirty="0">
                <a:ln>
                  <a:noFill/>
                </a:ln>
                <a:solidFill>
                  <a:prstClr val="black"/>
                </a:solidFill>
                <a:effectLst/>
                <a:uLnTx/>
                <a:uFillTx/>
                <a:latin typeface="Calibri"/>
                <a:ea typeface="+mn-ea"/>
                <a:cs typeface="+mn-cs"/>
              </a:rPr>
              <a:t>45%</a:t>
            </a:r>
            <a:r>
              <a:rPr kumimoji="0" lang="en-US" sz="1400" b="0" i="0" u="none" strike="noStrike" kern="1200" cap="none" spc="0" normalizeH="0" baseline="0" noProof="0" dirty="0">
                <a:ln>
                  <a:noFill/>
                </a:ln>
                <a:solidFill>
                  <a:prstClr val="black"/>
                </a:solidFill>
                <a:effectLst/>
                <a:uLnTx/>
                <a:uFillTx/>
                <a:latin typeface="Calibri"/>
                <a:ea typeface="+mn-ea"/>
                <a:cs typeface="+mn-cs"/>
                <a:sym typeface="+mn-lt"/>
              </a:rPr>
              <a:t>)</a:t>
            </a:r>
          </a:p>
        </p:txBody>
      </p:sp>
      <p:sp>
        <p:nvSpPr>
          <p:cNvPr id="32" name="Text Placeholder 2">
            <a:extLst>
              <a:ext uri="{FF2B5EF4-FFF2-40B4-BE49-F238E27FC236}">
                <a16:creationId xmlns:a16="http://schemas.microsoft.com/office/drawing/2014/main" id="{61A31DF1-B07D-4440-B404-6F420AA3EDDE}"/>
              </a:ext>
            </a:extLst>
          </p:cNvPr>
          <p:cNvSpPr>
            <a:spLocks noGrp="1"/>
          </p:cNvSpPr>
          <p:nvPr>
            <p:custDataLst>
              <p:tags r:id="rId25"/>
            </p:custDataLst>
          </p:nvPr>
        </p:nvSpPr>
        <p:spPr bwMode="gray">
          <a:xfrm>
            <a:off x="4529029" y="4764354"/>
            <a:ext cx="466725" cy="384175"/>
          </a:xfrm>
          <a:prstGeom prst="rect">
            <a:avLst/>
          </a:prstGeom>
          <a:noFill/>
          <a:ln>
            <a:noFill/>
          </a:ln>
          <a:extLst>
            <a:ext uri="{909E8E84-426E-40dd-AFC4-6F175D3DCCD1}">
              <a14:hiddenFill xmlns:a14="http://schemas.microsoft.com/office/drawing/2010/main" xmlns="">
                <a:solidFill>
                  <a:scrgbClr r="0" g="0" b="0"/>
                </a:solidFill>
              </a14:hiddenFill>
            </a:ext>
          </a:extLst>
        </p:spPr>
        <p:txBody>
          <a:bodyPr vert="horz" wrap="none" lIns="25400" tIns="0" rIns="25400" bIns="0" numCol="1" spcCol="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0"/>
              </a:spcBef>
              <a:spcAft>
                <a:spcPct val="0"/>
              </a:spcAft>
              <a:buClrTx/>
              <a:buSzTx/>
              <a:buFont typeface="Arial" panose="020B0604020202020204" pitchFamily="34" charset="0"/>
              <a:buNone/>
              <a:tabLst/>
              <a:defRPr/>
            </a:pPr>
            <a:r>
              <a:rPr kumimoji="0" lang="en-US" altLang="en-US" sz="1400" b="0" i="0" u="none" strike="noStrike" kern="1200" cap="none" spc="0" normalizeH="0" baseline="0" noProof="0" dirty="0">
                <a:ln>
                  <a:noFill/>
                </a:ln>
                <a:solidFill>
                  <a:prstClr val="white"/>
                </a:solidFill>
                <a:effectLst/>
                <a:uLnTx/>
                <a:uFillTx/>
                <a:latin typeface="Calibri"/>
                <a:ea typeface="+mn-ea"/>
                <a:cs typeface="+mn-cs"/>
                <a:sym typeface="+mn-lt"/>
              </a:rPr>
              <a:t>52</a:t>
            </a:r>
            <a:br>
              <a:rPr kumimoji="0" lang="en-US" altLang="en-US" sz="1400" b="0" i="0" u="none" strike="noStrike" kern="1200" cap="none" spc="0" normalizeH="0" baseline="0" noProof="0" dirty="0">
                <a:ln>
                  <a:noFill/>
                </a:ln>
                <a:solidFill>
                  <a:prstClr val="white"/>
                </a:solidFill>
                <a:effectLst/>
                <a:uLnTx/>
                <a:uFillTx/>
                <a:latin typeface="Calibri"/>
                <a:ea typeface="+mn-ea"/>
                <a:cs typeface="+mn-cs"/>
                <a:sym typeface="+mn-lt"/>
              </a:rPr>
            </a:br>
            <a:r>
              <a:rPr kumimoji="0" lang="en-US" altLang="en-US" sz="1400" b="0" i="0" u="none" strike="noStrike" kern="1200" cap="none" spc="0" normalizeH="0" baseline="0" noProof="0" dirty="0">
                <a:ln>
                  <a:noFill/>
                </a:ln>
                <a:solidFill>
                  <a:prstClr val="white"/>
                </a:solidFill>
                <a:effectLst/>
                <a:uLnTx/>
                <a:uFillTx/>
                <a:latin typeface="Calibri"/>
                <a:ea typeface="+mn-ea"/>
                <a:cs typeface="+mn-cs"/>
                <a:sym typeface="+mn-lt"/>
              </a:rPr>
              <a:t>(14%</a:t>
            </a:r>
            <a:r>
              <a:rPr kumimoji="0" lang="en-US" sz="1400" b="0" i="0" u="none" strike="noStrike" kern="1200" cap="none" spc="0" normalizeH="0" baseline="0" noProof="0" dirty="0">
                <a:ln>
                  <a:noFill/>
                </a:ln>
                <a:solidFill>
                  <a:prstClr val="white"/>
                </a:solidFill>
                <a:effectLst/>
                <a:uLnTx/>
                <a:uFillTx/>
                <a:latin typeface="Calibri"/>
                <a:ea typeface="+mn-ea"/>
                <a:cs typeface="+mn-cs"/>
                <a:sym typeface="+mn-lt"/>
              </a:rPr>
              <a:t>)</a:t>
            </a:r>
          </a:p>
        </p:txBody>
      </p:sp>
      <p:sp>
        <p:nvSpPr>
          <p:cNvPr id="34" name="Text Placeholder 2">
            <a:extLst>
              <a:ext uri="{FF2B5EF4-FFF2-40B4-BE49-F238E27FC236}">
                <a16:creationId xmlns:a16="http://schemas.microsoft.com/office/drawing/2014/main" id="{E3AA2E18-CEA6-45B0-A607-AFE15742C828}"/>
              </a:ext>
            </a:extLst>
          </p:cNvPr>
          <p:cNvSpPr>
            <a:spLocks noGrp="1"/>
          </p:cNvSpPr>
          <p:nvPr>
            <p:custDataLst>
              <p:tags r:id="rId26"/>
            </p:custDataLst>
          </p:nvPr>
        </p:nvSpPr>
        <p:spPr bwMode="gray">
          <a:xfrm>
            <a:off x="9671251" y="1060380"/>
            <a:ext cx="322263" cy="192088"/>
          </a:xfrm>
          <a:prstGeom prst="rect">
            <a:avLst/>
          </a:prstGeom>
          <a:noFill/>
          <a:ln>
            <a:noFill/>
          </a:ln>
          <a:extLst>
            <a:ext uri="{909E8E84-426E-40dd-AFC4-6F175D3DCCD1}">
              <a14:hiddenFill xmlns:a14="http://schemas.microsoft.com/office/drawing/2010/main" xmlns="">
                <a:solidFill>
                  <a:scrgbClr r="0" g="0" b="0"/>
                </a:solidFill>
              </a14:hiddenFill>
            </a:ext>
          </a:extLst>
        </p:spPr>
        <p:txBody>
          <a:bodyPr vert="horz" wrap="none" lIns="25400" tIns="0" rIns="25400" bIns="0" numCol="1" spcCol="0" rtlCol="0" anchor="b"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0"/>
              </a:spcBef>
              <a:spcAft>
                <a:spcPct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sym typeface="+mn-lt"/>
              </a:rPr>
              <a:t>378</a:t>
            </a:r>
          </a:p>
        </p:txBody>
      </p:sp>
      <p:sp>
        <p:nvSpPr>
          <p:cNvPr id="35" name="Text Placeholder 2">
            <a:extLst>
              <a:ext uri="{FF2B5EF4-FFF2-40B4-BE49-F238E27FC236}">
                <a16:creationId xmlns:a16="http://schemas.microsoft.com/office/drawing/2014/main" id="{DA116578-A208-472B-BA5B-18B8003DCFD1}"/>
              </a:ext>
            </a:extLst>
          </p:cNvPr>
          <p:cNvSpPr>
            <a:spLocks noGrp="1"/>
          </p:cNvSpPr>
          <p:nvPr>
            <p:custDataLst>
              <p:tags r:id="rId27"/>
            </p:custDataLst>
          </p:nvPr>
        </p:nvSpPr>
        <p:spPr bwMode="gray">
          <a:xfrm>
            <a:off x="8546166" y="1495655"/>
            <a:ext cx="466725" cy="384175"/>
          </a:xfrm>
          <a:prstGeom prst="rect">
            <a:avLst/>
          </a:prstGeom>
          <a:noFill/>
          <a:ln>
            <a:noFill/>
          </a:ln>
          <a:extLst>
            <a:ext uri="{909E8E84-426E-40dd-AFC4-6F175D3DCCD1}">
              <a14:hiddenFill xmlns:a14="http://schemas.microsoft.com/office/drawing/2010/main" xmlns="">
                <a:solidFill>
                  <a:scrgbClr r="0" g="0" b="0"/>
                </a:solidFill>
              </a14:hiddenFill>
            </a:ext>
          </a:extLst>
        </p:spPr>
        <p:txBody>
          <a:bodyPr vert="horz" wrap="none" lIns="25400" tIns="0" rIns="25400" bIns="0" numCol="1" spcCol="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0"/>
              </a:spcBef>
              <a:spcAft>
                <a:spcPct val="0"/>
              </a:spcAft>
              <a:buClrTx/>
              <a:buSzTx/>
              <a:buFont typeface="Arial" panose="020B0604020202020204" pitchFamily="34" charset="0"/>
              <a:buNone/>
              <a:tabLst/>
              <a:defRPr/>
            </a:pPr>
            <a:r>
              <a:rPr kumimoji="0" lang="en-US" altLang="en-US" sz="1400" b="0" i="0" u="none" strike="noStrike" kern="1200" cap="none" spc="0" normalizeH="0" baseline="0" noProof="0" dirty="0">
                <a:ln>
                  <a:noFill/>
                </a:ln>
                <a:solidFill>
                  <a:prstClr val="black"/>
                </a:solidFill>
                <a:effectLst/>
                <a:uLnTx/>
                <a:uFillTx/>
                <a:latin typeface="Calibri"/>
                <a:ea typeface="+mn-ea"/>
                <a:cs typeface="+mn-cs"/>
                <a:sym typeface="+mn-lt"/>
              </a:rPr>
              <a:t>35</a:t>
            </a:r>
            <a:br>
              <a:rPr kumimoji="0" lang="en-US" altLang="en-US" sz="1400" b="0" i="0" u="none" strike="noStrike" kern="1200" cap="none" spc="0" normalizeH="0" baseline="0" noProof="0" dirty="0">
                <a:ln>
                  <a:noFill/>
                </a:ln>
                <a:solidFill>
                  <a:prstClr val="black"/>
                </a:solidFill>
                <a:effectLst/>
                <a:uLnTx/>
                <a:uFillTx/>
                <a:latin typeface="Calibri"/>
                <a:ea typeface="+mn-ea"/>
                <a:cs typeface="+mn-cs"/>
                <a:sym typeface="+mn-lt"/>
              </a:rPr>
            </a:br>
            <a:r>
              <a:rPr kumimoji="0" lang="en-US" altLang="en-US" sz="1400" b="0" i="0" u="none" strike="noStrike" kern="1200" cap="none" spc="0" normalizeH="0" baseline="0" noProof="0" dirty="0">
                <a:ln>
                  <a:noFill/>
                </a:ln>
                <a:solidFill>
                  <a:prstClr val="black"/>
                </a:solidFill>
                <a:effectLst/>
                <a:uLnTx/>
                <a:uFillTx/>
                <a:latin typeface="Calibri"/>
                <a:ea typeface="+mn-ea"/>
                <a:cs typeface="+mn-cs"/>
                <a:sym typeface="+mn-lt"/>
              </a:rPr>
              <a:t>(9</a:t>
            </a:r>
            <a:r>
              <a:rPr kumimoji="0" lang="en-US" altLang="en-US" sz="1400" b="0" i="0" u="none" strike="noStrike" kern="1200" cap="none" spc="0" normalizeH="0" baseline="0" noProof="0" dirty="0">
                <a:ln>
                  <a:noFill/>
                </a:ln>
                <a:solidFill>
                  <a:prstClr val="black"/>
                </a:solidFill>
                <a:effectLst/>
                <a:uLnTx/>
                <a:uFillTx/>
                <a:latin typeface="Calibri"/>
                <a:ea typeface="+mn-ea"/>
                <a:cs typeface="+mn-cs"/>
              </a:rPr>
              <a:t>%</a:t>
            </a:r>
            <a:r>
              <a:rPr kumimoji="0" lang="en-US" sz="1400" b="0" i="0" u="none" strike="noStrike" kern="1200" cap="none" spc="0" normalizeH="0" baseline="0" noProof="0" dirty="0">
                <a:ln>
                  <a:noFill/>
                </a:ln>
                <a:solidFill>
                  <a:prstClr val="black"/>
                </a:solidFill>
                <a:effectLst/>
                <a:uLnTx/>
                <a:uFillTx/>
                <a:latin typeface="Calibri"/>
                <a:ea typeface="+mn-ea"/>
                <a:cs typeface="+mn-cs"/>
                <a:sym typeface="+mn-lt"/>
              </a:rPr>
              <a:t>)</a:t>
            </a:r>
          </a:p>
        </p:txBody>
      </p:sp>
      <p:sp>
        <p:nvSpPr>
          <p:cNvPr id="37" name="Text Placeholder 2">
            <a:extLst>
              <a:ext uri="{FF2B5EF4-FFF2-40B4-BE49-F238E27FC236}">
                <a16:creationId xmlns:a16="http://schemas.microsoft.com/office/drawing/2014/main" id="{083689E4-205B-4EB5-AF6D-BFC79143DF24}"/>
              </a:ext>
            </a:extLst>
          </p:cNvPr>
          <p:cNvSpPr>
            <a:spLocks noGrp="1"/>
          </p:cNvSpPr>
          <p:nvPr>
            <p:custDataLst>
              <p:tags r:id="rId28"/>
            </p:custDataLst>
          </p:nvPr>
        </p:nvSpPr>
        <p:spPr bwMode="gray">
          <a:xfrm>
            <a:off x="8587880" y="2419009"/>
            <a:ext cx="466725" cy="384175"/>
          </a:xfrm>
          <a:prstGeom prst="rect">
            <a:avLst/>
          </a:prstGeom>
          <a:noFill/>
          <a:ln>
            <a:noFill/>
          </a:ln>
          <a:extLst>
            <a:ext uri="{909E8E84-426E-40dd-AFC4-6F175D3DCCD1}">
              <a14:hiddenFill xmlns:a14="http://schemas.microsoft.com/office/drawing/2010/main" xmlns="">
                <a:solidFill>
                  <a:scrgbClr r="0" g="0" b="0"/>
                </a:solidFill>
              </a14:hiddenFill>
            </a:ext>
          </a:extLst>
        </p:spPr>
        <p:txBody>
          <a:bodyPr vert="horz" wrap="none" lIns="25400" tIns="0" rIns="25400" bIns="0" numCol="1" spcCol="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0"/>
              </a:spcBef>
              <a:spcAft>
                <a:spcPct val="0"/>
              </a:spcAft>
              <a:buClrTx/>
              <a:buSzTx/>
              <a:buFont typeface="Arial" panose="020B0604020202020204" pitchFamily="34" charset="0"/>
              <a:buNone/>
              <a:tabLst/>
              <a:defRPr/>
            </a:pPr>
            <a:r>
              <a:rPr kumimoji="0" lang="en-US" altLang="en-US" sz="1400" b="0" i="0" u="none" strike="noStrike" kern="1200" cap="none" spc="0" normalizeH="0" baseline="0" noProof="0" dirty="0">
                <a:ln>
                  <a:noFill/>
                </a:ln>
                <a:solidFill>
                  <a:prstClr val="black"/>
                </a:solidFill>
                <a:effectLst/>
                <a:uLnTx/>
                <a:uFillTx/>
                <a:latin typeface="Calibri"/>
                <a:ea typeface="+mn-ea"/>
                <a:cs typeface="+mn-cs"/>
                <a:sym typeface="+mn-lt"/>
              </a:rPr>
              <a:t>173</a:t>
            </a:r>
            <a:br>
              <a:rPr kumimoji="0" lang="en-US" altLang="en-US" sz="1400" b="0" i="0" u="none" strike="noStrike" kern="1200" cap="none" spc="0" normalizeH="0" baseline="0" noProof="0" dirty="0">
                <a:ln>
                  <a:noFill/>
                </a:ln>
                <a:solidFill>
                  <a:prstClr val="black"/>
                </a:solidFill>
                <a:effectLst/>
                <a:uLnTx/>
                <a:uFillTx/>
                <a:latin typeface="Calibri"/>
                <a:ea typeface="+mn-ea"/>
                <a:cs typeface="+mn-cs"/>
                <a:sym typeface="+mn-lt"/>
              </a:rPr>
            </a:br>
            <a:r>
              <a:rPr kumimoji="0" lang="en-US" altLang="en-US" sz="1400" b="0" i="0" u="none" strike="noStrike" kern="1200" cap="none" spc="0" normalizeH="0" baseline="0" noProof="0" dirty="0">
                <a:ln>
                  <a:noFill/>
                </a:ln>
                <a:solidFill>
                  <a:prstClr val="black"/>
                </a:solidFill>
                <a:effectLst/>
                <a:uLnTx/>
                <a:uFillTx/>
                <a:latin typeface="Calibri"/>
                <a:ea typeface="+mn-ea"/>
                <a:cs typeface="+mn-cs"/>
                <a:sym typeface="+mn-lt"/>
              </a:rPr>
              <a:t>(46</a:t>
            </a:r>
            <a:r>
              <a:rPr kumimoji="0" lang="en-US" altLang="en-US" sz="1400" b="0" i="0" u="none" strike="noStrike" kern="1200" cap="none" spc="0" normalizeH="0" baseline="0" noProof="0" dirty="0">
                <a:ln>
                  <a:noFill/>
                </a:ln>
                <a:solidFill>
                  <a:prstClr val="black"/>
                </a:solidFill>
                <a:effectLst/>
                <a:uLnTx/>
                <a:uFillTx/>
                <a:latin typeface="Calibri"/>
                <a:ea typeface="+mn-ea"/>
                <a:cs typeface="+mn-cs"/>
              </a:rPr>
              <a:t>%</a:t>
            </a:r>
            <a:r>
              <a:rPr kumimoji="0" lang="en-US" sz="1400" b="0" i="0" u="none" strike="noStrike" kern="1200" cap="none" spc="0" normalizeH="0" baseline="0" noProof="0" dirty="0">
                <a:ln>
                  <a:noFill/>
                </a:ln>
                <a:solidFill>
                  <a:prstClr val="black"/>
                </a:solidFill>
                <a:effectLst/>
                <a:uLnTx/>
                <a:uFillTx/>
                <a:latin typeface="Calibri"/>
                <a:ea typeface="+mn-ea"/>
                <a:cs typeface="+mn-cs"/>
                <a:sym typeface="+mn-lt"/>
              </a:rPr>
              <a:t>)</a:t>
            </a:r>
          </a:p>
        </p:txBody>
      </p:sp>
      <p:sp>
        <p:nvSpPr>
          <p:cNvPr id="38" name="Text Placeholder 2">
            <a:extLst>
              <a:ext uri="{FF2B5EF4-FFF2-40B4-BE49-F238E27FC236}">
                <a16:creationId xmlns:a16="http://schemas.microsoft.com/office/drawing/2014/main" id="{61A31DF1-B07D-4440-B404-6F420AA3EDDE}"/>
              </a:ext>
            </a:extLst>
          </p:cNvPr>
          <p:cNvSpPr>
            <a:spLocks noGrp="1"/>
          </p:cNvSpPr>
          <p:nvPr>
            <p:custDataLst>
              <p:tags r:id="rId29"/>
            </p:custDataLst>
          </p:nvPr>
        </p:nvSpPr>
        <p:spPr bwMode="gray">
          <a:xfrm>
            <a:off x="8587283" y="4044637"/>
            <a:ext cx="466725" cy="384175"/>
          </a:xfrm>
          <a:prstGeom prst="rect">
            <a:avLst/>
          </a:prstGeom>
          <a:noFill/>
          <a:ln>
            <a:noFill/>
          </a:ln>
          <a:extLst>
            <a:ext uri="{909E8E84-426E-40dd-AFC4-6F175D3DCCD1}">
              <a14:hiddenFill xmlns:a14="http://schemas.microsoft.com/office/drawing/2010/main" xmlns="">
                <a:solidFill>
                  <a:scrgbClr r="0" g="0" b="0"/>
                </a:solidFill>
              </a14:hiddenFill>
            </a:ext>
          </a:extLst>
        </p:spPr>
        <p:txBody>
          <a:bodyPr vert="horz" wrap="none" lIns="25400" tIns="0" rIns="25400" bIns="0" numCol="1" spcCol="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0"/>
              </a:spcBef>
              <a:spcAft>
                <a:spcPct val="0"/>
              </a:spcAft>
              <a:buClrTx/>
              <a:buSzTx/>
              <a:buFont typeface="Arial" panose="020B0604020202020204" pitchFamily="34" charset="0"/>
              <a:buNone/>
              <a:tabLst/>
              <a:defRPr/>
            </a:pPr>
            <a:r>
              <a:rPr kumimoji="0" lang="en-US" altLang="en-US" sz="1400" b="0" i="0" u="none" strike="noStrike" kern="1200" cap="none" spc="0" normalizeH="0" baseline="0" noProof="0" dirty="0">
                <a:ln>
                  <a:noFill/>
                </a:ln>
                <a:solidFill>
                  <a:prstClr val="white"/>
                </a:solidFill>
                <a:effectLst/>
                <a:uLnTx/>
                <a:uFillTx/>
                <a:latin typeface="Calibri"/>
                <a:ea typeface="+mn-ea"/>
                <a:cs typeface="+mn-cs"/>
                <a:sym typeface="+mn-lt"/>
              </a:rPr>
              <a:t>169</a:t>
            </a:r>
            <a:br>
              <a:rPr kumimoji="0" lang="en-US" altLang="en-US" sz="1400" b="0" i="0" u="none" strike="noStrike" kern="1200" cap="none" spc="0" normalizeH="0" baseline="0" noProof="0" dirty="0">
                <a:ln>
                  <a:noFill/>
                </a:ln>
                <a:solidFill>
                  <a:prstClr val="white"/>
                </a:solidFill>
                <a:effectLst/>
                <a:uLnTx/>
                <a:uFillTx/>
                <a:latin typeface="Calibri"/>
                <a:ea typeface="+mn-ea"/>
                <a:cs typeface="+mn-cs"/>
                <a:sym typeface="+mn-lt"/>
              </a:rPr>
            </a:br>
            <a:r>
              <a:rPr kumimoji="0" lang="en-US" altLang="en-US" sz="1400" b="0" i="0" u="none" strike="noStrike" kern="1200" cap="none" spc="0" normalizeH="0" baseline="0" noProof="0" dirty="0">
                <a:ln>
                  <a:noFill/>
                </a:ln>
                <a:solidFill>
                  <a:prstClr val="white"/>
                </a:solidFill>
                <a:effectLst/>
                <a:uLnTx/>
                <a:uFillTx/>
                <a:latin typeface="Calibri"/>
                <a:ea typeface="+mn-ea"/>
                <a:cs typeface="+mn-cs"/>
                <a:sym typeface="+mn-lt"/>
              </a:rPr>
              <a:t>(45%</a:t>
            </a:r>
            <a:r>
              <a:rPr kumimoji="0" lang="en-US" sz="1400" b="0" i="0" u="none" strike="noStrike" kern="1200" cap="none" spc="0" normalizeH="0" baseline="0" noProof="0" dirty="0">
                <a:ln>
                  <a:noFill/>
                </a:ln>
                <a:solidFill>
                  <a:prstClr val="white"/>
                </a:solidFill>
                <a:effectLst/>
                <a:uLnTx/>
                <a:uFillTx/>
                <a:latin typeface="Calibri"/>
                <a:ea typeface="+mn-ea"/>
                <a:cs typeface="+mn-cs"/>
                <a:sym typeface="+mn-lt"/>
              </a:rPr>
              <a:t>)</a:t>
            </a:r>
          </a:p>
        </p:txBody>
      </p:sp>
      <p:sp>
        <p:nvSpPr>
          <p:cNvPr id="40" name="Text Placeholder 2">
            <a:extLst>
              <a:ext uri="{FF2B5EF4-FFF2-40B4-BE49-F238E27FC236}">
                <a16:creationId xmlns:a16="http://schemas.microsoft.com/office/drawing/2014/main" id="{E3AA2E18-CEA6-45B0-A607-AFE15742C828}"/>
              </a:ext>
            </a:extLst>
          </p:cNvPr>
          <p:cNvSpPr>
            <a:spLocks noGrp="1"/>
          </p:cNvSpPr>
          <p:nvPr>
            <p:custDataLst>
              <p:tags r:id="rId30"/>
            </p:custDataLst>
          </p:nvPr>
        </p:nvSpPr>
        <p:spPr bwMode="gray">
          <a:xfrm>
            <a:off x="6627861" y="1130246"/>
            <a:ext cx="322263" cy="192088"/>
          </a:xfrm>
          <a:prstGeom prst="rect">
            <a:avLst/>
          </a:prstGeom>
          <a:noFill/>
          <a:ln>
            <a:noFill/>
          </a:ln>
          <a:extLst>
            <a:ext uri="{909E8E84-426E-40dd-AFC4-6F175D3DCCD1}">
              <a14:hiddenFill xmlns:a14="http://schemas.microsoft.com/office/drawing/2010/main" xmlns="">
                <a:solidFill>
                  <a:scrgbClr r="0" g="0" b="0"/>
                </a:solidFill>
              </a14:hiddenFill>
            </a:ext>
          </a:extLst>
        </p:spPr>
        <p:txBody>
          <a:bodyPr vert="horz" wrap="none" lIns="25400" tIns="0" rIns="25400" bIns="0" numCol="1" spcCol="0" rtlCol="0" anchor="b"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0"/>
              </a:spcBef>
              <a:spcAft>
                <a:spcPct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sym typeface="+mn-lt"/>
              </a:rPr>
              <a:t>377</a:t>
            </a:r>
          </a:p>
        </p:txBody>
      </p:sp>
      <p:sp>
        <p:nvSpPr>
          <p:cNvPr id="41" name="Text Placeholder 2">
            <a:extLst>
              <a:ext uri="{FF2B5EF4-FFF2-40B4-BE49-F238E27FC236}">
                <a16:creationId xmlns:a16="http://schemas.microsoft.com/office/drawing/2014/main" id="{DA116578-A208-472B-BA5B-18B8003DCFD1}"/>
              </a:ext>
            </a:extLst>
          </p:cNvPr>
          <p:cNvSpPr>
            <a:spLocks noGrp="1"/>
          </p:cNvSpPr>
          <p:nvPr>
            <p:custDataLst>
              <p:tags r:id="rId31"/>
            </p:custDataLst>
          </p:nvPr>
        </p:nvSpPr>
        <p:spPr bwMode="gray">
          <a:xfrm>
            <a:off x="6571987" y="1752923"/>
            <a:ext cx="466725" cy="384175"/>
          </a:xfrm>
          <a:prstGeom prst="rect">
            <a:avLst/>
          </a:prstGeom>
          <a:noFill/>
          <a:ln>
            <a:noFill/>
          </a:ln>
          <a:extLst>
            <a:ext uri="{909E8E84-426E-40dd-AFC4-6F175D3DCCD1}">
              <a14:hiddenFill xmlns:a14="http://schemas.microsoft.com/office/drawing/2010/main" xmlns="">
                <a:solidFill>
                  <a:scrgbClr r="0" g="0" b="0"/>
                </a:solidFill>
              </a14:hiddenFill>
            </a:ext>
          </a:extLst>
        </p:spPr>
        <p:txBody>
          <a:bodyPr vert="horz" wrap="none" lIns="25400" tIns="0" rIns="25400" bIns="0" numCol="1" spcCol="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0"/>
              </a:spcBef>
              <a:spcAft>
                <a:spcPct val="0"/>
              </a:spcAft>
              <a:buClrTx/>
              <a:buSzTx/>
              <a:buFont typeface="Arial" panose="020B0604020202020204" pitchFamily="34" charset="0"/>
              <a:buNone/>
              <a:tabLst/>
              <a:defRPr/>
            </a:pPr>
            <a:r>
              <a:rPr kumimoji="0" lang="en-US" altLang="en-US" sz="1400" b="0" i="0" u="none" strike="noStrike" kern="1200" cap="none" spc="0" normalizeH="0" baseline="0" noProof="0" dirty="0">
                <a:ln>
                  <a:noFill/>
                </a:ln>
                <a:solidFill>
                  <a:prstClr val="black"/>
                </a:solidFill>
                <a:effectLst/>
                <a:uLnTx/>
                <a:uFillTx/>
                <a:latin typeface="Calibri"/>
                <a:ea typeface="+mn-ea"/>
                <a:cs typeface="+mn-cs"/>
                <a:sym typeface="+mn-lt"/>
              </a:rPr>
              <a:t>45</a:t>
            </a:r>
            <a:br>
              <a:rPr kumimoji="0" lang="en-US" altLang="en-US" sz="1400" b="0" i="0" u="none" strike="noStrike" kern="1200" cap="none" spc="0" normalizeH="0" baseline="0" noProof="0" dirty="0">
                <a:ln>
                  <a:noFill/>
                </a:ln>
                <a:solidFill>
                  <a:prstClr val="black"/>
                </a:solidFill>
                <a:effectLst/>
                <a:uLnTx/>
                <a:uFillTx/>
                <a:latin typeface="Calibri"/>
                <a:ea typeface="+mn-ea"/>
                <a:cs typeface="+mn-cs"/>
                <a:sym typeface="+mn-lt"/>
              </a:rPr>
            </a:br>
            <a:r>
              <a:rPr kumimoji="0" lang="en-US" altLang="en-US" sz="1400" b="0" i="0" u="none" strike="noStrike" kern="1200" cap="none" spc="0" normalizeH="0" baseline="0" noProof="0" dirty="0">
                <a:ln>
                  <a:noFill/>
                </a:ln>
                <a:solidFill>
                  <a:prstClr val="black"/>
                </a:solidFill>
                <a:effectLst/>
                <a:uLnTx/>
                <a:uFillTx/>
                <a:latin typeface="Calibri"/>
                <a:ea typeface="+mn-ea"/>
                <a:cs typeface="+mn-cs"/>
                <a:sym typeface="+mn-lt"/>
              </a:rPr>
              <a:t>(12</a:t>
            </a:r>
            <a:r>
              <a:rPr kumimoji="0" lang="en-US" altLang="en-US" sz="1400" b="0" i="0" u="none" strike="noStrike" kern="1200" cap="none" spc="0" normalizeH="0" baseline="0" noProof="0" dirty="0">
                <a:ln>
                  <a:noFill/>
                </a:ln>
                <a:solidFill>
                  <a:prstClr val="black"/>
                </a:solidFill>
                <a:effectLst/>
                <a:uLnTx/>
                <a:uFillTx/>
                <a:latin typeface="Calibri"/>
                <a:ea typeface="+mn-ea"/>
                <a:cs typeface="+mn-cs"/>
              </a:rPr>
              <a:t>%</a:t>
            </a:r>
            <a:r>
              <a:rPr kumimoji="0" lang="en-US" sz="1400" b="0" i="0" u="none" strike="noStrike" kern="1200" cap="none" spc="0" normalizeH="0" baseline="0" noProof="0" dirty="0">
                <a:ln>
                  <a:noFill/>
                </a:ln>
                <a:solidFill>
                  <a:prstClr val="black"/>
                </a:solidFill>
                <a:effectLst/>
                <a:uLnTx/>
                <a:uFillTx/>
                <a:latin typeface="Calibri"/>
                <a:ea typeface="+mn-ea"/>
                <a:cs typeface="+mn-cs"/>
                <a:sym typeface="+mn-lt"/>
              </a:rPr>
              <a:t>)</a:t>
            </a:r>
          </a:p>
        </p:txBody>
      </p:sp>
      <p:sp>
        <p:nvSpPr>
          <p:cNvPr id="42" name="Text Placeholder 2">
            <a:extLst>
              <a:ext uri="{FF2B5EF4-FFF2-40B4-BE49-F238E27FC236}">
                <a16:creationId xmlns:a16="http://schemas.microsoft.com/office/drawing/2014/main" id="{8AE945E3-DB4E-450D-B5BF-4C68A5B522F6}"/>
              </a:ext>
            </a:extLst>
          </p:cNvPr>
          <p:cNvSpPr>
            <a:spLocks noGrp="1"/>
          </p:cNvSpPr>
          <p:nvPr>
            <p:custDataLst>
              <p:tags r:id="rId32"/>
            </p:custDataLst>
          </p:nvPr>
        </p:nvSpPr>
        <p:spPr bwMode="gray">
          <a:xfrm>
            <a:off x="6592859" y="1368748"/>
            <a:ext cx="376238" cy="384175"/>
          </a:xfrm>
          <a:prstGeom prst="rect">
            <a:avLst/>
          </a:prstGeom>
          <a:solidFill>
            <a:srgbClr val="C30C3E"/>
          </a:solidFill>
          <a:ln>
            <a:noFill/>
          </a:ln>
        </p:spPr>
        <p:txBody>
          <a:bodyPr vert="horz" wrap="none" lIns="25400" tIns="0" rIns="25400" bIns="0" numCol="1" spcCol="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0"/>
              </a:spcBef>
              <a:spcAft>
                <a:spcPct val="0"/>
              </a:spcAft>
              <a:buClrTx/>
              <a:buSzTx/>
              <a:buFont typeface="Arial" panose="020B0604020202020204" pitchFamily="34" charset="0"/>
              <a:buNone/>
              <a:tabLst/>
              <a:defRPr/>
            </a:pPr>
            <a:r>
              <a:rPr kumimoji="0" lang="en-US" altLang="en-US" sz="1400" b="0" i="0" u="none" strike="noStrike" kern="1200" cap="none" spc="0" normalizeH="0" baseline="0" noProof="0" dirty="0">
                <a:ln>
                  <a:noFill/>
                </a:ln>
                <a:solidFill>
                  <a:prstClr val="white"/>
                </a:solidFill>
                <a:effectLst/>
                <a:uLnTx/>
                <a:uFillTx/>
                <a:latin typeface="Calibri"/>
                <a:ea typeface="+mn-ea"/>
                <a:cs typeface="+mn-cs"/>
                <a:sym typeface="+mn-lt"/>
              </a:rPr>
              <a:t>1</a:t>
            </a:r>
            <a:br>
              <a:rPr kumimoji="0" lang="en-US" altLang="en-US" sz="1400" b="0" i="0" u="none" strike="noStrike" kern="1200" cap="none" spc="0" normalizeH="0" baseline="0" noProof="0" dirty="0">
                <a:ln>
                  <a:noFill/>
                </a:ln>
                <a:solidFill>
                  <a:prstClr val="white"/>
                </a:solidFill>
                <a:effectLst/>
                <a:uLnTx/>
                <a:uFillTx/>
                <a:latin typeface="Calibri"/>
                <a:ea typeface="+mn-ea"/>
                <a:cs typeface="+mn-cs"/>
                <a:sym typeface="+mn-lt"/>
              </a:rPr>
            </a:br>
            <a:r>
              <a:rPr kumimoji="0" lang="en-US" altLang="en-US" sz="1400" b="0" i="0" u="none" strike="noStrike" kern="1200" cap="none" spc="0" normalizeH="0" baseline="0" noProof="0" dirty="0">
                <a:ln>
                  <a:noFill/>
                </a:ln>
                <a:solidFill>
                  <a:prstClr val="white"/>
                </a:solidFill>
                <a:effectLst/>
                <a:uLnTx/>
                <a:uFillTx/>
                <a:latin typeface="Calibri"/>
                <a:ea typeface="+mn-ea"/>
                <a:cs typeface="+mn-cs"/>
                <a:sym typeface="+mn-lt"/>
              </a:rPr>
              <a:t>(0%</a:t>
            </a:r>
            <a:r>
              <a:rPr kumimoji="0" lang="en-US" sz="1400" b="0" i="0" u="none" strike="noStrike" kern="1200" cap="none" spc="0" normalizeH="0" baseline="0" noProof="0" dirty="0">
                <a:ln>
                  <a:noFill/>
                </a:ln>
                <a:solidFill>
                  <a:prstClr val="white"/>
                </a:solidFill>
                <a:effectLst/>
                <a:uLnTx/>
                <a:uFillTx/>
                <a:latin typeface="Calibri"/>
                <a:ea typeface="+mn-ea"/>
                <a:cs typeface="+mn-cs"/>
                <a:sym typeface="+mn-lt"/>
              </a:rPr>
              <a:t>)</a:t>
            </a:r>
          </a:p>
        </p:txBody>
      </p:sp>
      <p:sp>
        <p:nvSpPr>
          <p:cNvPr id="43" name="Text Placeholder 2">
            <a:extLst>
              <a:ext uri="{FF2B5EF4-FFF2-40B4-BE49-F238E27FC236}">
                <a16:creationId xmlns:a16="http://schemas.microsoft.com/office/drawing/2014/main" id="{083689E4-205B-4EB5-AF6D-BFC79143DF24}"/>
              </a:ext>
            </a:extLst>
          </p:cNvPr>
          <p:cNvSpPr>
            <a:spLocks noGrp="1"/>
          </p:cNvSpPr>
          <p:nvPr>
            <p:custDataLst>
              <p:tags r:id="rId33"/>
            </p:custDataLst>
          </p:nvPr>
        </p:nvSpPr>
        <p:spPr bwMode="gray">
          <a:xfrm>
            <a:off x="6564281" y="2875579"/>
            <a:ext cx="466725" cy="384175"/>
          </a:xfrm>
          <a:prstGeom prst="rect">
            <a:avLst/>
          </a:prstGeom>
          <a:noFill/>
          <a:ln>
            <a:noFill/>
          </a:ln>
          <a:extLst>
            <a:ext uri="{909E8E84-426E-40dd-AFC4-6F175D3DCCD1}">
              <a14:hiddenFill xmlns:a14="http://schemas.microsoft.com/office/drawing/2010/main" xmlns="">
                <a:solidFill>
                  <a:scrgbClr r="0" g="0" b="0"/>
                </a:solidFill>
              </a14:hiddenFill>
            </a:ext>
          </a:extLst>
        </p:spPr>
        <p:txBody>
          <a:bodyPr vert="horz" wrap="none" lIns="25400" tIns="0" rIns="25400" bIns="0" numCol="1" spcCol="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0"/>
              </a:spcBef>
              <a:spcAft>
                <a:spcPct val="0"/>
              </a:spcAft>
              <a:buClrTx/>
              <a:buSzTx/>
              <a:buFont typeface="Arial" panose="020B0604020202020204" pitchFamily="34" charset="0"/>
              <a:buNone/>
              <a:tabLst/>
              <a:defRPr/>
            </a:pPr>
            <a:r>
              <a:rPr kumimoji="0" lang="en-US" altLang="en-US" sz="1400" b="0" i="0" u="none" strike="noStrike" kern="1200" cap="none" spc="0" normalizeH="0" baseline="0" noProof="0" dirty="0">
                <a:ln>
                  <a:noFill/>
                </a:ln>
                <a:solidFill>
                  <a:prstClr val="black"/>
                </a:solidFill>
                <a:effectLst/>
                <a:uLnTx/>
                <a:uFillTx/>
                <a:latin typeface="Calibri"/>
                <a:ea typeface="+mn-ea"/>
                <a:cs typeface="+mn-cs"/>
                <a:sym typeface="+mn-lt"/>
              </a:rPr>
              <a:t>192</a:t>
            </a:r>
            <a:br>
              <a:rPr kumimoji="0" lang="en-US" altLang="en-US" sz="1400" b="0" i="0" u="none" strike="noStrike" kern="1200" cap="none" spc="0" normalizeH="0" baseline="0" noProof="0" dirty="0">
                <a:ln>
                  <a:noFill/>
                </a:ln>
                <a:solidFill>
                  <a:prstClr val="black"/>
                </a:solidFill>
                <a:effectLst/>
                <a:uLnTx/>
                <a:uFillTx/>
                <a:latin typeface="Calibri"/>
                <a:ea typeface="+mn-ea"/>
                <a:cs typeface="+mn-cs"/>
                <a:sym typeface="+mn-lt"/>
              </a:rPr>
            </a:br>
            <a:r>
              <a:rPr kumimoji="0" lang="en-US" altLang="en-US" sz="1400" b="0" i="0" u="none" strike="noStrike" kern="1200" cap="none" spc="0" normalizeH="0" baseline="0" noProof="0" dirty="0">
                <a:ln>
                  <a:noFill/>
                </a:ln>
                <a:solidFill>
                  <a:prstClr val="black"/>
                </a:solidFill>
                <a:effectLst/>
                <a:uLnTx/>
                <a:uFillTx/>
                <a:latin typeface="Calibri"/>
                <a:ea typeface="+mn-ea"/>
                <a:cs typeface="+mn-cs"/>
                <a:sym typeface="+mn-lt"/>
              </a:rPr>
              <a:t>(51</a:t>
            </a:r>
            <a:r>
              <a:rPr kumimoji="0" lang="en-US" altLang="en-US" sz="1400" b="0" i="0" u="none" strike="noStrike" kern="1200" cap="none" spc="0" normalizeH="0" baseline="0" noProof="0" dirty="0">
                <a:ln>
                  <a:noFill/>
                </a:ln>
                <a:solidFill>
                  <a:prstClr val="black"/>
                </a:solidFill>
                <a:effectLst/>
                <a:uLnTx/>
                <a:uFillTx/>
                <a:latin typeface="Calibri"/>
                <a:ea typeface="+mn-ea"/>
                <a:cs typeface="+mn-cs"/>
              </a:rPr>
              <a:t>%</a:t>
            </a:r>
            <a:r>
              <a:rPr kumimoji="0" lang="en-US" sz="1400" b="0" i="0" u="none" strike="noStrike" kern="1200" cap="none" spc="0" normalizeH="0" baseline="0" noProof="0" dirty="0">
                <a:ln>
                  <a:noFill/>
                </a:ln>
                <a:solidFill>
                  <a:prstClr val="black"/>
                </a:solidFill>
                <a:effectLst/>
                <a:uLnTx/>
                <a:uFillTx/>
                <a:latin typeface="Calibri"/>
                <a:ea typeface="+mn-ea"/>
                <a:cs typeface="+mn-cs"/>
                <a:sym typeface="+mn-lt"/>
              </a:rPr>
              <a:t>)</a:t>
            </a:r>
          </a:p>
        </p:txBody>
      </p:sp>
      <p:sp>
        <p:nvSpPr>
          <p:cNvPr id="44" name="Text Placeholder 2">
            <a:extLst>
              <a:ext uri="{FF2B5EF4-FFF2-40B4-BE49-F238E27FC236}">
                <a16:creationId xmlns:a16="http://schemas.microsoft.com/office/drawing/2014/main" id="{61A31DF1-B07D-4440-B404-6F420AA3EDDE}"/>
              </a:ext>
            </a:extLst>
          </p:cNvPr>
          <p:cNvSpPr>
            <a:spLocks noGrp="1"/>
          </p:cNvSpPr>
          <p:nvPr>
            <p:custDataLst>
              <p:tags r:id="rId34"/>
            </p:custDataLst>
          </p:nvPr>
        </p:nvSpPr>
        <p:spPr bwMode="gray">
          <a:xfrm>
            <a:off x="6592859" y="4236724"/>
            <a:ext cx="466725" cy="384175"/>
          </a:xfrm>
          <a:prstGeom prst="rect">
            <a:avLst/>
          </a:prstGeom>
          <a:noFill/>
          <a:ln>
            <a:noFill/>
          </a:ln>
          <a:extLst>
            <a:ext uri="{909E8E84-426E-40dd-AFC4-6F175D3DCCD1}">
              <a14:hiddenFill xmlns:a14="http://schemas.microsoft.com/office/drawing/2010/main" xmlns="">
                <a:solidFill>
                  <a:scrgbClr r="0" g="0" b="0"/>
                </a:solidFill>
              </a14:hiddenFill>
            </a:ext>
          </a:extLst>
        </p:spPr>
        <p:txBody>
          <a:bodyPr vert="horz" wrap="none" lIns="25400" tIns="0" rIns="25400" bIns="0" numCol="1" spcCol="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0"/>
              </a:spcBef>
              <a:spcAft>
                <a:spcPct val="0"/>
              </a:spcAft>
              <a:buClrTx/>
              <a:buSzTx/>
              <a:buFont typeface="Arial" panose="020B0604020202020204" pitchFamily="34" charset="0"/>
              <a:buNone/>
              <a:tabLst/>
              <a:defRPr/>
            </a:pPr>
            <a:r>
              <a:rPr kumimoji="0" lang="en-US" altLang="en-US" sz="1400" b="0" i="0" u="none" strike="noStrike" kern="1200" cap="none" spc="0" normalizeH="0" baseline="0" noProof="0" dirty="0">
                <a:ln>
                  <a:noFill/>
                </a:ln>
                <a:solidFill>
                  <a:prstClr val="white"/>
                </a:solidFill>
                <a:effectLst/>
                <a:uLnTx/>
                <a:uFillTx/>
                <a:latin typeface="Calibri"/>
                <a:ea typeface="+mn-ea"/>
                <a:cs typeface="+mn-cs"/>
                <a:sym typeface="+mn-lt"/>
              </a:rPr>
              <a:t>139</a:t>
            </a:r>
            <a:br>
              <a:rPr kumimoji="0" lang="en-US" altLang="en-US" sz="1400" b="0" i="0" u="none" strike="noStrike" kern="1200" cap="none" spc="0" normalizeH="0" baseline="0" noProof="0" dirty="0">
                <a:ln>
                  <a:noFill/>
                </a:ln>
                <a:solidFill>
                  <a:prstClr val="white"/>
                </a:solidFill>
                <a:effectLst/>
                <a:uLnTx/>
                <a:uFillTx/>
                <a:latin typeface="Calibri"/>
                <a:ea typeface="+mn-ea"/>
                <a:cs typeface="+mn-cs"/>
                <a:sym typeface="+mn-lt"/>
              </a:rPr>
            </a:br>
            <a:r>
              <a:rPr kumimoji="0" lang="en-US" altLang="en-US" sz="1400" b="0" i="0" u="none" strike="noStrike" kern="1200" cap="none" spc="0" normalizeH="0" baseline="0" noProof="0" dirty="0">
                <a:ln>
                  <a:noFill/>
                </a:ln>
                <a:solidFill>
                  <a:prstClr val="white"/>
                </a:solidFill>
                <a:effectLst/>
                <a:uLnTx/>
                <a:uFillTx/>
                <a:latin typeface="Calibri"/>
                <a:ea typeface="+mn-ea"/>
                <a:cs typeface="+mn-cs"/>
                <a:sym typeface="+mn-lt"/>
              </a:rPr>
              <a:t>(37%</a:t>
            </a:r>
            <a:r>
              <a:rPr kumimoji="0" lang="en-US" sz="1400" b="0" i="0" u="none" strike="noStrike" kern="1200" cap="none" spc="0" normalizeH="0" baseline="0" noProof="0" dirty="0">
                <a:ln>
                  <a:noFill/>
                </a:ln>
                <a:solidFill>
                  <a:prstClr val="white"/>
                </a:solidFill>
                <a:effectLst/>
                <a:uLnTx/>
                <a:uFillTx/>
                <a:latin typeface="Calibri"/>
                <a:ea typeface="+mn-ea"/>
                <a:cs typeface="+mn-cs"/>
                <a:sym typeface="+mn-lt"/>
              </a:rPr>
              <a:t>)</a:t>
            </a:r>
          </a:p>
        </p:txBody>
      </p:sp>
      <p:sp>
        <p:nvSpPr>
          <p:cNvPr id="45" name="Text Placeholder 2">
            <a:extLst>
              <a:ext uri="{FF2B5EF4-FFF2-40B4-BE49-F238E27FC236}">
                <a16:creationId xmlns:a16="http://schemas.microsoft.com/office/drawing/2014/main" id="{E3AA2E18-CEA6-45B0-A607-AFE15742C828}"/>
              </a:ext>
            </a:extLst>
          </p:cNvPr>
          <p:cNvSpPr>
            <a:spLocks noGrp="1"/>
          </p:cNvSpPr>
          <p:nvPr>
            <p:custDataLst>
              <p:tags r:id="rId35"/>
            </p:custDataLst>
          </p:nvPr>
        </p:nvSpPr>
        <p:spPr bwMode="gray">
          <a:xfrm>
            <a:off x="7611393" y="1124292"/>
            <a:ext cx="322263" cy="192088"/>
          </a:xfrm>
          <a:prstGeom prst="rect">
            <a:avLst/>
          </a:prstGeom>
          <a:noFill/>
          <a:ln>
            <a:noFill/>
          </a:ln>
          <a:extLst>
            <a:ext uri="{909E8E84-426E-40dd-AFC4-6F175D3DCCD1}">
              <a14:hiddenFill xmlns:a14="http://schemas.microsoft.com/office/drawing/2010/main" xmlns="">
                <a:solidFill>
                  <a:scrgbClr r="0" g="0" b="0"/>
                </a:solidFill>
              </a14:hiddenFill>
            </a:ext>
          </a:extLst>
        </p:spPr>
        <p:txBody>
          <a:bodyPr vert="horz" wrap="none" lIns="25400" tIns="0" rIns="25400" bIns="0" numCol="1" spcCol="0" rtlCol="0" anchor="b"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0"/>
              </a:spcBef>
              <a:spcAft>
                <a:spcPct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sym typeface="+mn-lt"/>
              </a:rPr>
              <a:t>378</a:t>
            </a:r>
          </a:p>
        </p:txBody>
      </p:sp>
      <p:sp>
        <p:nvSpPr>
          <p:cNvPr id="46" name="Text Placeholder 2">
            <a:extLst>
              <a:ext uri="{FF2B5EF4-FFF2-40B4-BE49-F238E27FC236}">
                <a16:creationId xmlns:a16="http://schemas.microsoft.com/office/drawing/2014/main" id="{DA116578-A208-472B-BA5B-18B8003DCFD1}"/>
              </a:ext>
            </a:extLst>
          </p:cNvPr>
          <p:cNvSpPr>
            <a:spLocks noGrp="1"/>
          </p:cNvSpPr>
          <p:nvPr>
            <p:custDataLst>
              <p:tags r:id="rId36"/>
            </p:custDataLst>
          </p:nvPr>
        </p:nvSpPr>
        <p:spPr bwMode="gray">
          <a:xfrm>
            <a:off x="7567861" y="1697220"/>
            <a:ext cx="466725" cy="384175"/>
          </a:xfrm>
          <a:prstGeom prst="rect">
            <a:avLst/>
          </a:prstGeom>
          <a:noFill/>
          <a:ln>
            <a:noFill/>
          </a:ln>
          <a:extLst>
            <a:ext uri="{909E8E84-426E-40dd-AFC4-6F175D3DCCD1}">
              <a14:hiddenFill xmlns:a14="http://schemas.microsoft.com/office/drawing/2010/main" xmlns="">
                <a:solidFill>
                  <a:scrgbClr r="0" g="0" b="0"/>
                </a:solidFill>
              </a14:hiddenFill>
            </a:ext>
          </a:extLst>
        </p:spPr>
        <p:txBody>
          <a:bodyPr vert="horz" wrap="none" lIns="25400" tIns="0" rIns="25400" bIns="0" numCol="1" spcCol="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0"/>
              </a:spcBef>
              <a:spcAft>
                <a:spcPct val="0"/>
              </a:spcAft>
              <a:buClrTx/>
              <a:buSzTx/>
              <a:buFont typeface="Arial" panose="020B0604020202020204" pitchFamily="34" charset="0"/>
              <a:buNone/>
              <a:tabLst/>
              <a:defRPr/>
            </a:pPr>
            <a:r>
              <a:rPr kumimoji="0" lang="en-US" altLang="en-US" sz="1400" b="0" i="0" u="none" strike="noStrike" kern="1200" cap="none" spc="0" normalizeH="0" baseline="0" noProof="0" dirty="0">
                <a:ln>
                  <a:noFill/>
                </a:ln>
                <a:solidFill>
                  <a:prstClr val="black"/>
                </a:solidFill>
                <a:effectLst/>
                <a:uLnTx/>
                <a:uFillTx/>
                <a:latin typeface="Calibri"/>
                <a:ea typeface="+mn-ea"/>
                <a:cs typeface="+mn-cs"/>
                <a:sym typeface="+mn-lt"/>
              </a:rPr>
              <a:t>30</a:t>
            </a:r>
            <a:br>
              <a:rPr kumimoji="0" lang="en-US" altLang="en-US" sz="1400" b="0" i="0" u="none" strike="noStrike" kern="1200" cap="none" spc="0" normalizeH="0" baseline="0" noProof="0" dirty="0">
                <a:ln>
                  <a:noFill/>
                </a:ln>
                <a:solidFill>
                  <a:prstClr val="black"/>
                </a:solidFill>
                <a:effectLst/>
                <a:uLnTx/>
                <a:uFillTx/>
                <a:latin typeface="Calibri"/>
                <a:ea typeface="+mn-ea"/>
                <a:cs typeface="+mn-cs"/>
                <a:sym typeface="+mn-lt"/>
              </a:rPr>
            </a:br>
            <a:r>
              <a:rPr kumimoji="0" lang="en-US" altLang="en-US" sz="1400" b="0" i="0" u="none" strike="noStrike" kern="1200" cap="none" spc="0" normalizeH="0" baseline="0" noProof="0" dirty="0">
                <a:ln>
                  <a:noFill/>
                </a:ln>
                <a:solidFill>
                  <a:prstClr val="black"/>
                </a:solidFill>
                <a:effectLst/>
                <a:uLnTx/>
                <a:uFillTx/>
                <a:latin typeface="Calibri"/>
                <a:ea typeface="+mn-ea"/>
                <a:cs typeface="+mn-cs"/>
                <a:sym typeface="+mn-lt"/>
              </a:rPr>
              <a:t>(8</a:t>
            </a:r>
            <a:r>
              <a:rPr kumimoji="0" lang="en-US" altLang="en-US" sz="1400" b="0" i="0" u="none" strike="noStrike" kern="1200" cap="none" spc="0" normalizeH="0" baseline="0" noProof="0" dirty="0">
                <a:ln>
                  <a:noFill/>
                </a:ln>
                <a:solidFill>
                  <a:prstClr val="black"/>
                </a:solidFill>
                <a:effectLst/>
                <a:uLnTx/>
                <a:uFillTx/>
                <a:latin typeface="Calibri"/>
                <a:ea typeface="+mn-ea"/>
                <a:cs typeface="+mn-cs"/>
              </a:rPr>
              <a:t>%</a:t>
            </a:r>
            <a:r>
              <a:rPr kumimoji="0" lang="en-US" sz="1400" b="0" i="0" u="none" strike="noStrike" kern="1200" cap="none" spc="0" normalizeH="0" baseline="0" noProof="0" dirty="0">
                <a:ln>
                  <a:noFill/>
                </a:ln>
                <a:solidFill>
                  <a:prstClr val="black"/>
                </a:solidFill>
                <a:effectLst/>
                <a:uLnTx/>
                <a:uFillTx/>
                <a:latin typeface="Calibri"/>
                <a:ea typeface="+mn-ea"/>
                <a:cs typeface="+mn-cs"/>
                <a:sym typeface="+mn-lt"/>
              </a:rPr>
              <a:t>)</a:t>
            </a:r>
          </a:p>
        </p:txBody>
      </p:sp>
      <p:sp>
        <p:nvSpPr>
          <p:cNvPr id="47" name="Text Placeholder 2">
            <a:extLst>
              <a:ext uri="{FF2B5EF4-FFF2-40B4-BE49-F238E27FC236}">
                <a16:creationId xmlns:a16="http://schemas.microsoft.com/office/drawing/2014/main" id="{8AE945E3-DB4E-450D-B5BF-4C68A5B522F6}"/>
              </a:ext>
            </a:extLst>
          </p:cNvPr>
          <p:cNvSpPr>
            <a:spLocks noGrp="1"/>
          </p:cNvSpPr>
          <p:nvPr>
            <p:custDataLst>
              <p:tags r:id="rId37"/>
            </p:custDataLst>
          </p:nvPr>
        </p:nvSpPr>
        <p:spPr bwMode="gray">
          <a:xfrm>
            <a:off x="7613897" y="1333661"/>
            <a:ext cx="376238" cy="384175"/>
          </a:xfrm>
          <a:prstGeom prst="rect">
            <a:avLst/>
          </a:prstGeom>
          <a:solidFill>
            <a:srgbClr val="C30C3E"/>
          </a:solidFill>
          <a:ln>
            <a:noFill/>
          </a:ln>
        </p:spPr>
        <p:txBody>
          <a:bodyPr vert="horz" wrap="none" lIns="25400" tIns="0" rIns="25400" bIns="0" numCol="1" spcCol="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0"/>
              </a:spcBef>
              <a:spcAft>
                <a:spcPct val="0"/>
              </a:spcAft>
              <a:buClrTx/>
              <a:buSzTx/>
              <a:buFont typeface="Arial" panose="020B0604020202020204" pitchFamily="34" charset="0"/>
              <a:buNone/>
              <a:tabLst/>
              <a:defRPr/>
            </a:pPr>
            <a:r>
              <a:rPr kumimoji="0" lang="en-US" altLang="en-US" sz="1400" b="0" i="0" u="none" strike="noStrike" kern="1200" cap="none" spc="0" normalizeH="0" baseline="0" noProof="0" dirty="0">
                <a:ln>
                  <a:noFill/>
                </a:ln>
                <a:solidFill>
                  <a:prstClr val="white"/>
                </a:solidFill>
                <a:effectLst/>
                <a:uLnTx/>
                <a:uFillTx/>
                <a:latin typeface="Calibri"/>
                <a:ea typeface="+mn-ea"/>
                <a:cs typeface="+mn-cs"/>
                <a:sym typeface="+mn-lt"/>
              </a:rPr>
              <a:t>1</a:t>
            </a:r>
            <a:br>
              <a:rPr kumimoji="0" lang="en-US" altLang="en-US" sz="1400" b="0" i="0" u="none" strike="noStrike" kern="1200" cap="none" spc="0" normalizeH="0" baseline="0" noProof="0" dirty="0">
                <a:ln>
                  <a:noFill/>
                </a:ln>
                <a:solidFill>
                  <a:prstClr val="white"/>
                </a:solidFill>
                <a:effectLst/>
                <a:uLnTx/>
                <a:uFillTx/>
                <a:latin typeface="Calibri"/>
                <a:ea typeface="+mn-ea"/>
                <a:cs typeface="+mn-cs"/>
                <a:sym typeface="+mn-lt"/>
              </a:rPr>
            </a:br>
            <a:r>
              <a:rPr kumimoji="0" lang="en-US" altLang="en-US" sz="1400" b="0" i="0" u="none" strike="noStrike" kern="1200" cap="none" spc="0" normalizeH="0" baseline="0" noProof="0" dirty="0">
                <a:ln>
                  <a:noFill/>
                </a:ln>
                <a:solidFill>
                  <a:prstClr val="white"/>
                </a:solidFill>
                <a:effectLst/>
                <a:uLnTx/>
                <a:uFillTx/>
                <a:latin typeface="Calibri"/>
                <a:ea typeface="+mn-ea"/>
                <a:cs typeface="+mn-cs"/>
                <a:sym typeface="+mn-lt"/>
              </a:rPr>
              <a:t>(0%</a:t>
            </a:r>
            <a:r>
              <a:rPr kumimoji="0" lang="en-US" sz="1400" b="0" i="0" u="none" strike="noStrike" kern="1200" cap="none" spc="0" normalizeH="0" baseline="0" noProof="0" dirty="0">
                <a:ln>
                  <a:noFill/>
                </a:ln>
                <a:solidFill>
                  <a:prstClr val="white"/>
                </a:solidFill>
                <a:effectLst/>
                <a:uLnTx/>
                <a:uFillTx/>
                <a:latin typeface="Calibri"/>
                <a:ea typeface="+mn-ea"/>
                <a:cs typeface="+mn-cs"/>
                <a:sym typeface="+mn-lt"/>
              </a:rPr>
              <a:t>)</a:t>
            </a:r>
          </a:p>
        </p:txBody>
      </p:sp>
      <p:sp>
        <p:nvSpPr>
          <p:cNvPr id="48" name="Text Placeholder 2">
            <a:extLst>
              <a:ext uri="{FF2B5EF4-FFF2-40B4-BE49-F238E27FC236}">
                <a16:creationId xmlns:a16="http://schemas.microsoft.com/office/drawing/2014/main" id="{083689E4-205B-4EB5-AF6D-BFC79143DF24}"/>
              </a:ext>
            </a:extLst>
          </p:cNvPr>
          <p:cNvSpPr>
            <a:spLocks noGrp="1"/>
          </p:cNvSpPr>
          <p:nvPr>
            <p:custDataLst>
              <p:tags r:id="rId38"/>
            </p:custDataLst>
          </p:nvPr>
        </p:nvSpPr>
        <p:spPr bwMode="gray">
          <a:xfrm>
            <a:off x="7530917" y="2650070"/>
            <a:ext cx="466725" cy="384175"/>
          </a:xfrm>
          <a:prstGeom prst="rect">
            <a:avLst/>
          </a:prstGeom>
          <a:noFill/>
          <a:ln>
            <a:noFill/>
          </a:ln>
          <a:extLst>
            <a:ext uri="{909E8E84-426E-40dd-AFC4-6F175D3DCCD1}">
              <a14:hiddenFill xmlns:a14="http://schemas.microsoft.com/office/drawing/2010/main" xmlns="">
                <a:solidFill>
                  <a:scrgbClr r="0" g="0" b="0"/>
                </a:solidFill>
              </a14:hiddenFill>
            </a:ext>
          </a:extLst>
        </p:spPr>
        <p:txBody>
          <a:bodyPr vert="horz" wrap="none" lIns="25400" tIns="0" rIns="25400" bIns="0" numCol="1" spcCol="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0"/>
              </a:spcBef>
              <a:spcAft>
                <a:spcPct val="0"/>
              </a:spcAft>
              <a:buClrTx/>
              <a:buSzTx/>
              <a:buFont typeface="Arial" panose="020B0604020202020204" pitchFamily="34" charset="0"/>
              <a:buNone/>
              <a:tabLst/>
              <a:defRPr/>
            </a:pPr>
            <a:r>
              <a:rPr kumimoji="0" lang="en-US" altLang="en-US" sz="1400" b="0" i="0" u="none" strike="noStrike" kern="1200" cap="none" spc="0" normalizeH="0" baseline="0" noProof="0" dirty="0">
                <a:ln>
                  <a:noFill/>
                </a:ln>
                <a:solidFill>
                  <a:prstClr val="black"/>
                </a:solidFill>
                <a:effectLst/>
                <a:uLnTx/>
                <a:uFillTx/>
                <a:latin typeface="Calibri"/>
                <a:ea typeface="+mn-ea"/>
                <a:cs typeface="+mn-cs"/>
                <a:sym typeface="+mn-lt"/>
              </a:rPr>
              <a:t>175</a:t>
            </a:r>
            <a:br>
              <a:rPr kumimoji="0" lang="en-US" altLang="en-US" sz="1400" b="0" i="0" u="none" strike="noStrike" kern="1200" cap="none" spc="0" normalizeH="0" baseline="0" noProof="0" dirty="0">
                <a:ln>
                  <a:noFill/>
                </a:ln>
                <a:solidFill>
                  <a:prstClr val="black"/>
                </a:solidFill>
                <a:effectLst/>
                <a:uLnTx/>
                <a:uFillTx/>
                <a:latin typeface="Calibri"/>
                <a:ea typeface="+mn-ea"/>
                <a:cs typeface="+mn-cs"/>
                <a:sym typeface="+mn-lt"/>
              </a:rPr>
            </a:br>
            <a:r>
              <a:rPr kumimoji="0" lang="en-US" altLang="en-US" sz="1400" b="0" i="0" u="none" strike="noStrike" kern="1200" cap="none" spc="0" normalizeH="0" baseline="0" noProof="0" dirty="0">
                <a:ln>
                  <a:noFill/>
                </a:ln>
                <a:solidFill>
                  <a:prstClr val="black"/>
                </a:solidFill>
                <a:effectLst/>
                <a:uLnTx/>
                <a:uFillTx/>
                <a:latin typeface="Calibri"/>
                <a:ea typeface="+mn-ea"/>
                <a:cs typeface="+mn-cs"/>
                <a:sym typeface="+mn-lt"/>
              </a:rPr>
              <a:t>(46</a:t>
            </a:r>
            <a:r>
              <a:rPr kumimoji="0" lang="en-US" altLang="en-US" sz="1400" b="0" i="0" u="none" strike="noStrike" kern="1200" cap="none" spc="0" normalizeH="0" baseline="0" noProof="0" dirty="0">
                <a:ln>
                  <a:noFill/>
                </a:ln>
                <a:solidFill>
                  <a:prstClr val="black"/>
                </a:solidFill>
                <a:effectLst/>
                <a:uLnTx/>
                <a:uFillTx/>
                <a:latin typeface="Calibri"/>
                <a:ea typeface="+mn-ea"/>
                <a:cs typeface="+mn-cs"/>
              </a:rPr>
              <a:t>%</a:t>
            </a:r>
            <a:r>
              <a:rPr kumimoji="0" lang="en-US" sz="1400" b="0" i="0" u="none" strike="noStrike" kern="1200" cap="none" spc="0" normalizeH="0" baseline="0" noProof="0" dirty="0">
                <a:ln>
                  <a:noFill/>
                </a:ln>
                <a:solidFill>
                  <a:prstClr val="black"/>
                </a:solidFill>
                <a:effectLst/>
                <a:uLnTx/>
                <a:uFillTx/>
                <a:latin typeface="Calibri"/>
                <a:ea typeface="+mn-ea"/>
                <a:cs typeface="+mn-cs"/>
                <a:sym typeface="+mn-lt"/>
              </a:rPr>
              <a:t>)</a:t>
            </a:r>
          </a:p>
        </p:txBody>
      </p:sp>
      <p:sp>
        <p:nvSpPr>
          <p:cNvPr id="49" name="Text Placeholder 2">
            <a:extLst>
              <a:ext uri="{FF2B5EF4-FFF2-40B4-BE49-F238E27FC236}">
                <a16:creationId xmlns:a16="http://schemas.microsoft.com/office/drawing/2014/main" id="{61A31DF1-B07D-4440-B404-6F420AA3EDDE}"/>
              </a:ext>
            </a:extLst>
          </p:cNvPr>
          <p:cNvSpPr>
            <a:spLocks noGrp="1"/>
          </p:cNvSpPr>
          <p:nvPr>
            <p:custDataLst>
              <p:tags r:id="rId39"/>
            </p:custDataLst>
          </p:nvPr>
        </p:nvSpPr>
        <p:spPr bwMode="gray">
          <a:xfrm>
            <a:off x="7540154" y="4108549"/>
            <a:ext cx="466725" cy="384175"/>
          </a:xfrm>
          <a:prstGeom prst="rect">
            <a:avLst/>
          </a:prstGeom>
          <a:noFill/>
          <a:ln>
            <a:noFill/>
          </a:ln>
          <a:extLst>
            <a:ext uri="{909E8E84-426E-40dd-AFC4-6F175D3DCCD1}">
              <a14:hiddenFill xmlns:a14="http://schemas.microsoft.com/office/drawing/2010/main" xmlns="">
                <a:solidFill>
                  <a:scrgbClr r="0" g="0" b="0"/>
                </a:solidFill>
              </a14:hiddenFill>
            </a:ext>
          </a:extLst>
        </p:spPr>
        <p:txBody>
          <a:bodyPr vert="horz" wrap="none" lIns="25400" tIns="0" rIns="25400" bIns="0" numCol="1" spcCol="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0"/>
              </a:spcBef>
              <a:spcAft>
                <a:spcPct val="0"/>
              </a:spcAft>
              <a:buClrTx/>
              <a:buSzTx/>
              <a:buFont typeface="Arial" panose="020B0604020202020204" pitchFamily="34" charset="0"/>
              <a:buNone/>
              <a:tabLst/>
              <a:defRPr/>
            </a:pPr>
            <a:r>
              <a:rPr kumimoji="0" lang="en-US" altLang="en-US" sz="1400" b="0" i="0" u="none" strike="noStrike" kern="1200" cap="none" spc="0" normalizeH="0" baseline="0" noProof="0" dirty="0">
                <a:ln>
                  <a:noFill/>
                </a:ln>
                <a:solidFill>
                  <a:prstClr val="white"/>
                </a:solidFill>
                <a:effectLst/>
                <a:uLnTx/>
                <a:uFillTx/>
                <a:latin typeface="Calibri"/>
                <a:ea typeface="+mn-ea"/>
                <a:cs typeface="+mn-cs"/>
                <a:sym typeface="+mn-lt"/>
              </a:rPr>
              <a:t>172</a:t>
            </a:r>
            <a:br>
              <a:rPr kumimoji="0" lang="en-US" altLang="en-US" sz="1400" b="0" i="0" u="none" strike="noStrike" kern="1200" cap="none" spc="0" normalizeH="0" baseline="0" noProof="0" dirty="0">
                <a:ln>
                  <a:noFill/>
                </a:ln>
                <a:solidFill>
                  <a:prstClr val="white"/>
                </a:solidFill>
                <a:effectLst/>
                <a:uLnTx/>
                <a:uFillTx/>
                <a:latin typeface="Calibri"/>
                <a:ea typeface="+mn-ea"/>
                <a:cs typeface="+mn-cs"/>
                <a:sym typeface="+mn-lt"/>
              </a:rPr>
            </a:br>
            <a:r>
              <a:rPr kumimoji="0" lang="en-US" altLang="en-US" sz="1400" b="0" i="0" u="none" strike="noStrike" kern="1200" cap="none" spc="0" normalizeH="0" baseline="0" noProof="0" dirty="0">
                <a:ln>
                  <a:noFill/>
                </a:ln>
                <a:solidFill>
                  <a:prstClr val="white"/>
                </a:solidFill>
                <a:effectLst/>
                <a:uLnTx/>
                <a:uFillTx/>
                <a:latin typeface="Calibri"/>
                <a:ea typeface="+mn-ea"/>
                <a:cs typeface="+mn-cs"/>
                <a:sym typeface="+mn-lt"/>
              </a:rPr>
              <a:t>(46%</a:t>
            </a:r>
            <a:r>
              <a:rPr kumimoji="0" lang="en-US" sz="1400" b="0" i="0" u="none" strike="noStrike" kern="1200" cap="none" spc="0" normalizeH="0" baseline="0" noProof="0" dirty="0">
                <a:ln>
                  <a:noFill/>
                </a:ln>
                <a:solidFill>
                  <a:prstClr val="white"/>
                </a:solidFill>
                <a:effectLst/>
                <a:uLnTx/>
                <a:uFillTx/>
                <a:latin typeface="Calibri"/>
                <a:ea typeface="+mn-ea"/>
                <a:cs typeface="+mn-cs"/>
                <a:sym typeface="+mn-lt"/>
              </a:rPr>
              <a:t>)</a:t>
            </a:r>
          </a:p>
        </p:txBody>
      </p:sp>
      <p:sp>
        <p:nvSpPr>
          <p:cNvPr id="50" name="Text Placeholder 2">
            <a:extLst>
              <a:ext uri="{FF2B5EF4-FFF2-40B4-BE49-F238E27FC236}">
                <a16:creationId xmlns:a16="http://schemas.microsoft.com/office/drawing/2014/main" id="{E3AA2E18-CEA6-45B0-A607-AFE15742C828}"/>
              </a:ext>
            </a:extLst>
          </p:cNvPr>
          <p:cNvSpPr>
            <a:spLocks noGrp="1"/>
          </p:cNvSpPr>
          <p:nvPr>
            <p:custDataLst>
              <p:tags r:id="rId40"/>
            </p:custDataLst>
          </p:nvPr>
        </p:nvSpPr>
        <p:spPr bwMode="gray">
          <a:xfrm>
            <a:off x="8673273" y="1104623"/>
            <a:ext cx="322263" cy="192088"/>
          </a:xfrm>
          <a:prstGeom prst="rect">
            <a:avLst/>
          </a:prstGeom>
          <a:noFill/>
          <a:ln>
            <a:noFill/>
          </a:ln>
          <a:extLst>
            <a:ext uri="{909E8E84-426E-40dd-AFC4-6F175D3DCCD1}">
              <a14:hiddenFill xmlns:a14="http://schemas.microsoft.com/office/drawing/2010/main" xmlns="">
                <a:solidFill>
                  <a:scrgbClr r="0" g="0" b="0"/>
                </a:solidFill>
              </a14:hiddenFill>
            </a:ext>
          </a:extLst>
        </p:spPr>
        <p:txBody>
          <a:bodyPr vert="horz" wrap="none" lIns="25400" tIns="0" rIns="25400" bIns="0" numCol="1" spcCol="0" rtlCol="0" anchor="b"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0"/>
              </a:spcBef>
              <a:spcAft>
                <a:spcPct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sym typeface="+mn-lt"/>
              </a:rPr>
              <a:t>377</a:t>
            </a:r>
          </a:p>
        </p:txBody>
      </p:sp>
      <p:sp>
        <p:nvSpPr>
          <p:cNvPr id="52" name="Text Placeholder 2">
            <a:extLst>
              <a:ext uri="{FF2B5EF4-FFF2-40B4-BE49-F238E27FC236}">
                <a16:creationId xmlns:a16="http://schemas.microsoft.com/office/drawing/2014/main" id="{DA116578-A208-472B-BA5B-18B8003DCFD1}"/>
              </a:ext>
            </a:extLst>
          </p:cNvPr>
          <p:cNvSpPr>
            <a:spLocks noGrp="1"/>
          </p:cNvSpPr>
          <p:nvPr>
            <p:custDataLst>
              <p:tags r:id="rId41"/>
            </p:custDataLst>
          </p:nvPr>
        </p:nvSpPr>
        <p:spPr bwMode="gray">
          <a:xfrm>
            <a:off x="10679478" y="1492982"/>
            <a:ext cx="466725" cy="384175"/>
          </a:xfrm>
          <a:prstGeom prst="rect">
            <a:avLst/>
          </a:prstGeom>
          <a:noFill/>
          <a:ln>
            <a:noFill/>
          </a:ln>
          <a:extLst>
            <a:ext uri="{909E8E84-426E-40dd-AFC4-6F175D3DCCD1}">
              <a14:hiddenFill xmlns:a14="http://schemas.microsoft.com/office/drawing/2010/main" xmlns="">
                <a:solidFill>
                  <a:scrgbClr r="0" g="0" b="0"/>
                </a:solidFill>
              </a14:hiddenFill>
            </a:ext>
          </a:extLst>
        </p:spPr>
        <p:txBody>
          <a:bodyPr vert="horz" wrap="none" lIns="25400" tIns="0" rIns="25400" bIns="0" numCol="1" spcCol="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0"/>
              </a:spcBef>
              <a:spcAft>
                <a:spcPct val="0"/>
              </a:spcAft>
              <a:buClrTx/>
              <a:buSzTx/>
              <a:buFont typeface="Arial" panose="020B0604020202020204" pitchFamily="34" charset="0"/>
              <a:buNone/>
              <a:tabLst/>
              <a:defRPr/>
            </a:pPr>
            <a:r>
              <a:rPr kumimoji="0" lang="en-US" altLang="en-US" sz="1400" b="0" i="0" u="none" strike="noStrike" kern="1200" cap="none" spc="0" normalizeH="0" baseline="0" noProof="0" dirty="0">
                <a:ln>
                  <a:noFill/>
                </a:ln>
                <a:solidFill>
                  <a:prstClr val="black"/>
                </a:solidFill>
                <a:effectLst/>
                <a:uLnTx/>
                <a:uFillTx/>
                <a:latin typeface="Calibri"/>
                <a:ea typeface="+mn-ea"/>
                <a:cs typeface="+mn-cs"/>
                <a:sym typeface="+mn-lt"/>
              </a:rPr>
              <a:t>40</a:t>
            </a:r>
            <a:br>
              <a:rPr kumimoji="0" lang="en-US" altLang="en-US" sz="1400" b="0" i="0" u="none" strike="noStrike" kern="1200" cap="none" spc="0" normalizeH="0" baseline="0" noProof="0" dirty="0">
                <a:ln>
                  <a:noFill/>
                </a:ln>
                <a:solidFill>
                  <a:prstClr val="black"/>
                </a:solidFill>
                <a:effectLst/>
                <a:uLnTx/>
                <a:uFillTx/>
                <a:latin typeface="Calibri"/>
                <a:ea typeface="+mn-ea"/>
                <a:cs typeface="+mn-cs"/>
                <a:sym typeface="+mn-lt"/>
              </a:rPr>
            </a:br>
            <a:r>
              <a:rPr kumimoji="0" lang="en-US" altLang="en-US" sz="1400" b="0" i="0" u="none" strike="noStrike" kern="1200" cap="none" spc="0" normalizeH="0" baseline="0" noProof="0" dirty="0">
                <a:ln>
                  <a:noFill/>
                </a:ln>
                <a:solidFill>
                  <a:prstClr val="black"/>
                </a:solidFill>
                <a:effectLst/>
                <a:uLnTx/>
                <a:uFillTx/>
                <a:latin typeface="Calibri"/>
                <a:ea typeface="+mn-ea"/>
                <a:cs typeface="+mn-cs"/>
                <a:sym typeface="+mn-lt"/>
              </a:rPr>
              <a:t>(11</a:t>
            </a:r>
            <a:r>
              <a:rPr kumimoji="0" lang="en-US" altLang="en-US" sz="1400" b="0" i="0" u="none" strike="noStrike" kern="1200" cap="none" spc="0" normalizeH="0" baseline="0" noProof="0" dirty="0">
                <a:ln>
                  <a:noFill/>
                </a:ln>
                <a:solidFill>
                  <a:prstClr val="black"/>
                </a:solidFill>
                <a:effectLst/>
                <a:uLnTx/>
                <a:uFillTx/>
                <a:latin typeface="Calibri"/>
                <a:ea typeface="+mn-ea"/>
                <a:cs typeface="+mn-cs"/>
              </a:rPr>
              <a:t>%</a:t>
            </a:r>
            <a:r>
              <a:rPr kumimoji="0" lang="en-US" sz="1400" b="0" i="0" u="none" strike="noStrike" kern="1200" cap="none" spc="0" normalizeH="0" baseline="0" noProof="0" dirty="0">
                <a:ln>
                  <a:noFill/>
                </a:ln>
                <a:solidFill>
                  <a:prstClr val="black"/>
                </a:solidFill>
                <a:effectLst/>
                <a:uLnTx/>
                <a:uFillTx/>
                <a:latin typeface="Calibri"/>
                <a:ea typeface="+mn-ea"/>
                <a:cs typeface="+mn-cs"/>
                <a:sym typeface="+mn-lt"/>
              </a:rPr>
              <a:t>)</a:t>
            </a:r>
          </a:p>
        </p:txBody>
      </p:sp>
      <p:sp>
        <p:nvSpPr>
          <p:cNvPr id="54" name="Text Placeholder 2">
            <a:extLst>
              <a:ext uri="{FF2B5EF4-FFF2-40B4-BE49-F238E27FC236}">
                <a16:creationId xmlns:a16="http://schemas.microsoft.com/office/drawing/2014/main" id="{083689E4-205B-4EB5-AF6D-BFC79143DF24}"/>
              </a:ext>
            </a:extLst>
          </p:cNvPr>
          <p:cNvSpPr>
            <a:spLocks noGrp="1"/>
          </p:cNvSpPr>
          <p:nvPr>
            <p:custDataLst>
              <p:tags r:id="rId42"/>
            </p:custDataLst>
          </p:nvPr>
        </p:nvSpPr>
        <p:spPr bwMode="gray">
          <a:xfrm>
            <a:off x="10642534" y="2491404"/>
            <a:ext cx="466725" cy="384175"/>
          </a:xfrm>
          <a:prstGeom prst="rect">
            <a:avLst/>
          </a:prstGeom>
          <a:noFill/>
          <a:ln>
            <a:noFill/>
          </a:ln>
          <a:extLst>
            <a:ext uri="{909E8E84-426E-40dd-AFC4-6F175D3DCCD1}">
              <a14:hiddenFill xmlns:a14="http://schemas.microsoft.com/office/drawing/2010/main" xmlns="">
                <a:solidFill>
                  <a:scrgbClr r="0" g="0" b="0"/>
                </a:solidFill>
              </a14:hiddenFill>
            </a:ext>
          </a:extLst>
        </p:spPr>
        <p:txBody>
          <a:bodyPr vert="horz" wrap="none" lIns="25400" tIns="0" rIns="25400" bIns="0" numCol="1" spcCol="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0"/>
              </a:spcBef>
              <a:spcAft>
                <a:spcPct val="0"/>
              </a:spcAft>
              <a:buClrTx/>
              <a:buSzTx/>
              <a:buFont typeface="Arial" panose="020B0604020202020204" pitchFamily="34" charset="0"/>
              <a:buNone/>
              <a:tabLst/>
              <a:defRPr/>
            </a:pPr>
            <a:r>
              <a:rPr kumimoji="0" lang="en-US" altLang="en-US" sz="1400" b="0" i="0" u="none" strike="noStrike" kern="1200" cap="none" spc="0" normalizeH="0" baseline="0" noProof="0" dirty="0">
                <a:ln>
                  <a:noFill/>
                </a:ln>
                <a:solidFill>
                  <a:prstClr val="black"/>
                </a:solidFill>
                <a:effectLst/>
                <a:uLnTx/>
                <a:uFillTx/>
                <a:latin typeface="Calibri"/>
                <a:ea typeface="+mn-ea"/>
                <a:cs typeface="+mn-cs"/>
                <a:sym typeface="+mn-lt"/>
              </a:rPr>
              <a:t>161</a:t>
            </a:r>
            <a:br>
              <a:rPr kumimoji="0" lang="en-US" altLang="en-US" sz="1400" b="0" i="0" u="none" strike="noStrike" kern="1200" cap="none" spc="0" normalizeH="0" baseline="0" noProof="0" dirty="0">
                <a:ln>
                  <a:noFill/>
                </a:ln>
                <a:solidFill>
                  <a:prstClr val="black"/>
                </a:solidFill>
                <a:effectLst/>
                <a:uLnTx/>
                <a:uFillTx/>
                <a:latin typeface="Calibri"/>
                <a:ea typeface="+mn-ea"/>
                <a:cs typeface="+mn-cs"/>
                <a:sym typeface="+mn-lt"/>
              </a:rPr>
            </a:br>
            <a:r>
              <a:rPr kumimoji="0" lang="en-US" altLang="en-US" sz="1400" b="0" i="0" u="none" strike="noStrike" kern="1200" cap="none" spc="0" normalizeH="0" baseline="0" noProof="0" dirty="0">
                <a:ln>
                  <a:noFill/>
                </a:ln>
                <a:solidFill>
                  <a:prstClr val="black"/>
                </a:solidFill>
                <a:effectLst/>
                <a:uLnTx/>
                <a:uFillTx/>
                <a:latin typeface="Calibri"/>
                <a:ea typeface="+mn-ea"/>
                <a:cs typeface="+mn-cs"/>
                <a:sym typeface="+mn-lt"/>
              </a:rPr>
              <a:t>(42</a:t>
            </a:r>
            <a:r>
              <a:rPr kumimoji="0" lang="en-US" altLang="en-US" sz="1400" b="0" i="0" u="none" strike="noStrike" kern="1200" cap="none" spc="0" normalizeH="0" baseline="0" noProof="0" dirty="0">
                <a:ln>
                  <a:noFill/>
                </a:ln>
                <a:solidFill>
                  <a:prstClr val="black"/>
                </a:solidFill>
                <a:effectLst/>
                <a:uLnTx/>
                <a:uFillTx/>
                <a:latin typeface="Calibri"/>
                <a:ea typeface="+mn-ea"/>
                <a:cs typeface="+mn-cs"/>
              </a:rPr>
              <a:t>%</a:t>
            </a:r>
            <a:r>
              <a:rPr kumimoji="0" lang="en-US" sz="1400" b="0" i="0" u="none" strike="noStrike" kern="1200" cap="none" spc="0" normalizeH="0" baseline="0" noProof="0" dirty="0">
                <a:ln>
                  <a:noFill/>
                </a:ln>
                <a:solidFill>
                  <a:prstClr val="black"/>
                </a:solidFill>
                <a:effectLst/>
                <a:uLnTx/>
                <a:uFillTx/>
                <a:latin typeface="Calibri"/>
                <a:ea typeface="+mn-ea"/>
                <a:cs typeface="+mn-cs"/>
                <a:sym typeface="+mn-lt"/>
              </a:rPr>
              <a:t>)</a:t>
            </a:r>
          </a:p>
        </p:txBody>
      </p:sp>
      <p:sp>
        <p:nvSpPr>
          <p:cNvPr id="55" name="Text Placeholder 2">
            <a:extLst>
              <a:ext uri="{FF2B5EF4-FFF2-40B4-BE49-F238E27FC236}">
                <a16:creationId xmlns:a16="http://schemas.microsoft.com/office/drawing/2014/main" id="{61A31DF1-B07D-4440-B404-6F420AA3EDDE}"/>
              </a:ext>
            </a:extLst>
          </p:cNvPr>
          <p:cNvSpPr>
            <a:spLocks noGrp="1"/>
          </p:cNvSpPr>
          <p:nvPr>
            <p:custDataLst>
              <p:tags r:id="rId43"/>
            </p:custDataLst>
          </p:nvPr>
        </p:nvSpPr>
        <p:spPr bwMode="gray">
          <a:xfrm>
            <a:off x="10610058" y="4058043"/>
            <a:ext cx="466725" cy="384175"/>
          </a:xfrm>
          <a:prstGeom prst="rect">
            <a:avLst/>
          </a:prstGeom>
          <a:noFill/>
          <a:ln>
            <a:noFill/>
          </a:ln>
          <a:extLst>
            <a:ext uri="{909E8E84-426E-40dd-AFC4-6F175D3DCCD1}">
              <a14:hiddenFill xmlns:a14="http://schemas.microsoft.com/office/drawing/2010/main" xmlns="">
                <a:solidFill>
                  <a:scrgbClr r="0" g="0" b="0"/>
                </a:solidFill>
              </a14:hiddenFill>
            </a:ext>
          </a:extLst>
        </p:spPr>
        <p:txBody>
          <a:bodyPr vert="horz" wrap="none" lIns="25400" tIns="0" rIns="25400" bIns="0" numCol="1" spcCol="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0"/>
              </a:spcBef>
              <a:spcAft>
                <a:spcPct val="0"/>
              </a:spcAft>
              <a:buClrTx/>
              <a:buSzTx/>
              <a:buFont typeface="Arial" panose="020B0604020202020204" pitchFamily="34" charset="0"/>
              <a:buNone/>
              <a:tabLst/>
              <a:defRPr/>
            </a:pPr>
            <a:r>
              <a:rPr kumimoji="0" lang="en-US" altLang="en-US" sz="1400" b="0" i="0" u="none" strike="noStrike" kern="1200" cap="none" spc="0" normalizeH="0" baseline="0" noProof="0" dirty="0">
                <a:ln>
                  <a:noFill/>
                </a:ln>
                <a:solidFill>
                  <a:prstClr val="white"/>
                </a:solidFill>
                <a:effectLst/>
                <a:uLnTx/>
                <a:uFillTx/>
                <a:latin typeface="Calibri"/>
                <a:ea typeface="+mn-ea"/>
                <a:cs typeface="+mn-cs"/>
                <a:sym typeface="+mn-lt"/>
              </a:rPr>
              <a:t>176</a:t>
            </a:r>
            <a:br>
              <a:rPr kumimoji="0" lang="en-US" altLang="en-US" sz="1400" b="0" i="0" u="none" strike="noStrike" kern="1200" cap="none" spc="0" normalizeH="0" baseline="0" noProof="0" dirty="0">
                <a:ln>
                  <a:noFill/>
                </a:ln>
                <a:solidFill>
                  <a:prstClr val="white"/>
                </a:solidFill>
                <a:effectLst/>
                <a:uLnTx/>
                <a:uFillTx/>
                <a:latin typeface="Calibri"/>
                <a:ea typeface="+mn-ea"/>
                <a:cs typeface="+mn-cs"/>
                <a:sym typeface="+mn-lt"/>
              </a:rPr>
            </a:br>
            <a:r>
              <a:rPr kumimoji="0" lang="en-US" altLang="en-US" sz="1400" b="0" i="0" u="none" strike="noStrike" kern="1200" cap="none" spc="0" normalizeH="0" baseline="0" noProof="0" dirty="0">
                <a:ln>
                  <a:noFill/>
                </a:ln>
                <a:solidFill>
                  <a:prstClr val="white"/>
                </a:solidFill>
                <a:effectLst/>
                <a:uLnTx/>
                <a:uFillTx/>
                <a:latin typeface="Calibri"/>
                <a:ea typeface="+mn-ea"/>
                <a:cs typeface="+mn-cs"/>
                <a:sym typeface="+mn-lt"/>
              </a:rPr>
              <a:t>(47%</a:t>
            </a:r>
            <a:r>
              <a:rPr kumimoji="0" lang="en-US" sz="1400" b="0" i="0" u="none" strike="noStrike" kern="1200" cap="none" spc="0" normalizeH="0" baseline="0" noProof="0" dirty="0">
                <a:ln>
                  <a:noFill/>
                </a:ln>
                <a:solidFill>
                  <a:prstClr val="white"/>
                </a:solidFill>
                <a:effectLst/>
                <a:uLnTx/>
                <a:uFillTx/>
                <a:latin typeface="Calibri"/>
                <a:ea typeface="+mn-ea"/>
                <a:cs typeface="+mn-cs"/>
                <a:sym typeface="+mn-lt"/>
              </a:rPr>
              <a:t>)</a:t>
            </a:r>
          </a:p>
        </p:txBody>
      </p:sp>
      <p:sp>
        <p:nvSpPr>
          <p:cNvPr id="51" name="Text Placeholder 2">
            <a:extLst>
              <a:ext uri="{FF2B5EF4-FFF2-40B4-BE49-F238E27FC236}">
                <a16:creationId xmlns:a16="http://schemas.microsoft.com/office/drawing/2014/main" id="{DA116578-A208-472B-BA5B-18B8003DCFD1}"/>
              </a:ext>
            </a:extLst>
          </p:cNvPr>
          <p:cNvSpPr>
            <a:spLocks noGrp="1"/>
          </p:cNvSpPr>
          <p:nvPr>
            <p:custDataLst>
              <p:tags r:id="rId44"/>
            </p:custDataLst>
          </p:nvPr>
        </p:nvSpPr>
        <p:spPr bwMode="gray">
          <a:xfrm>
            <a:off x="9622512" y="1773198"/>
            <a:ext cx="466725" cy="384175"/>
          </a:xfrm>
          <a:prstGeom prst="rect">
            <a:avLst/>
          </a:prstGeom>
          <a:noFill/>
          <a:ln>
            <a:noFill/>
          </a:ln>
          <a:extLst>
            <a:ext uri="{909E8E84-426E-40dd-AFC4-6F175D3DCCD1}">
              <a14:hiddenFill xmlns:a14="http://schemas.microsoft.com/office/drawing/2010/main" xmlns="">
                <a:solidFill>
                  <a:scrgbClr r="0" g="0" b="0"/>
                </a:solidFill>
              </a14:hiddenFill>
            </a:ext>
          </a:extLst>
        </p:spPr>
        <p:txBody>
          <a:bodyPr vert="horz" wrap="none" lIns="25400" tIns="0" rIns="25400" bIns="0" numCol="1" spcCol="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0"/>
              </a:spcBef>
              <a:spcAft>
                <a:spcPct val="0"/>
              </a:spcAft>
              <a:buClrTx/>
              <a:buSzTx/>
              <a:buFont typeface="Arial" panose="020B0604020202020204" pitchFamily="34" charset="0"/>
              <a:buNone/>
              <a:tabLst/>
              <a:defRPr/>
            </a:pPr>
            <a:r>
              <a:rPr kumimoji="0" lang="en-US" altLang="en-US" sz="1400" b="0" i="0" u="none" strike="noStrike" kern="1200" cap="none" spc="0" normalizeH="0" baseline="0" noProof="0" dirty="0">
                <a:ln>
                  <a:noFill/>
                </a:ln>
                <a:solidFill>
                  <a:prstClr val="black"/>
                </a:solidFill>
                <a:effectLst/>
                <a:uLnTx/>
                <a:uFillTx/>
                <a:latin typeface="Calibri"/>
                <a:ea typeface="+mn-ea"/>
                <a:cs typeface="+mn-cs"/>
                <a:sym typeface="+mn-lt"/>
              </a:rPr>
              <a:t>32</a:t>
            </a:r>
            <a:br>
              <a:rPr kumimoji="0" lang="en-US" altLang="en-US" sz="1400" b="0" i="0" u="none" strike="noStrike" kern="1200" cap="none" spc="0" normalizeH="0" baseline="0" noProof="0" dirty="0">
                <a:ln>
                  <a:noFill/>
                </a:ln>
                <a:solidFill>
                  <a:prstClr val="black"/>
                </a:solidFill>
                <a:effectLst/>
                <a:uLnTx/>
                <a:uFillTx/>
                <a:latin typeface="Calibri"/>
                <a:ea typeface="+mn-ea"/>
                <a:cs typeface="+mn-cs"/>
                <a:sym typeface="+mn-lt"/>
              </a:rPr>
            </a:br>
            <a:r>
              <a:rPr kumimoji="0" lang="en-US" altLang="en-US" sz="1400" b="0" i="0" u="none" strike="noStrike" kern="1200" cap="none" spc="0" normalizeH="0" baseline="0" noProof="0" dirty="0">
                <a:ln>
                  <a:noFill/>
                </a:ln>
                <a:solidFill>
                  <a:prstClr val="black"/>
                </a:solidFill>
                <a:effectLst/>
                <a:uLnTx/>
                <a:uFillTx/>
                <a:latin typeface="Calibri"/>
                <a:ea typeface="+mn-ea"/>
                <a:cs typeface="+mn-cs"/>
                <a:sym typeface="+mn-lt"/>
              </a:rPr>
              <a:t>(9</a:t>
            </a:r>
            <a:r>
              <a:rPr kumimoji="0" lang="en-US" altLang="en-US" sz="1400" b="0" i="0" u="none" strike="noStrike" kern="1200" cap="none" spc="0" normalizeH="0" baseline="0" noProof="0" dirty="0">
                <a:ln>
                  <a:noFill/>
                </a:ln>
                <a:solidFill>
                  <a:prstClr val="black"/>
                </a:solidFill>
                <a:effectLst/>
                <a:uLnTx/>
                <a:uFillTx/>
                <a:latin typeface="Calibri"/>
                <a:ea typeface="+mn-ea"/>
                <a:cs typeface="+mn-cs"/>
              </a:rPr>
              <a:t>%</a:t>
            </a:r>
            <a:r>
              <a:rPr kumimoji="0" lang="en-US" sz="1400" b="0" i="0" u="none" strike="noStrike" kern="1200" cap="none" spc="0" normalizeH="0" baseline="0" noProof="0" dirty="0">
                <a:ln>
                  <a:noFill/>
                </a:ln>
                <a:solidFill>
                  <a:prstClr val="black"/>
                </a:solidFill>
                <a:effectLst/>
                <a:uLnTx/>
                <a:uFillTx/>
                <a:latin typeface="Calibri"/>
                <a:ea typeface="+mn-ea"/>
                <a:cs typeface="+mn-cs"/>
                <a:sym typeface="+mn-lt"/>
              </a:rPr>
              <a:t>)</a:t>
            </a:r>
          </a:p>
        </p:txBody>
      </p:sp>
      <p:sp>
        <p:nvSpPr>
          <p:cNvPr id="56" name="Text Placeholder 2">
            <a:extLst>
              <a:ext uri="{FF2B5EF4-FFF2-40B4-BE49-F238E27FC236}">
                <a16:creationId xmlns:a16="http://schemas.microsoft.com/office/drawing/2014/main" id="{8AE945E3-DB4E-450D-B5BF-4C68A5B522F6}"/>
              </a:ext>
            </a:extLst>
          </p:cNvPr>
          <p:cNvSpPr>
            <a:spLocks noGrp="1"/>
          </p:cNvSpPr>
          <p:nvPr>
            <p:custDataLst>
              <p:tags r:id="rId45"/>
            </p:custDataLst>
          </p:nvPr>
        </p:nvSpPr>
        <p:spPr bwMode="gray">
          <a:xfrm>
            <a:off x="9668548" y="1400998"/>
            <a:ext cx="376238" cy="384175"/>
          </a:xfrm>
          <a:prstGeom prst="rect">
            <a:avLst/>
          </a:prstGeom>
          <a:solidFill>
            <a:srgbClr val="C30C3E"/>
          </a:solidFill>
          <a:ln>
            <a:noFill/>
          </a:ln>
        </p:spPr>
        <p:txBody>
          <a:bodyPr vert="horz" wrap="none" lIns="25400" tIns="0" rIns="25400" bIns="0" numCol="1" spcCol="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0"/>
              </a:spcBef>
              <a:spcAft>
                <a:spcPct val="0"/>
              </a:spcAft>
              <a:buClrTx/>
              <a:buSzTx/>
              <a:buFont typeface="Arial" panose="020B0604020202020204" pitchFamily="34" charset="0"/>
              <a:buNone/>
              <a:tabLst/>
              <a:defRPr/>
            </a:pPr>
            <a:r>
              <a:rPr kumimoji="0" lang="en-US" altLang="en-US" sz="1400" b="0" i="0" u="none" strike="noStrike" kern="1200" cap="none" spc="0" normalizeH="0" baseline="0" noProof="0" dirty="0">
                <a:ln>
                  <a:noFill/>
                </a:ln>
                <a:solidFill>
                  <a:prstClr val="white"/>
                </a:solidFill>
                <a:effectLst/>
                <a:uLnTx/>
                <a:uFillTx/>
                <a:latin typeface="Calibri"/>
                <a:ea typeface="+mn-ea"/>
                <a:cs typeface="+mn-cs"/>
                <a:sym typeface="+mn-lt"/>
              </a:rPr>
              <a:t>1</a:t>
            </a:r>
            <a:br>
              <a:rPr kumimoji="0" lang="en-US" altLang="en-US" sz="1400" b="0" i="0" u="none" strike="noStrike" kern="1200" cap="none" spc="0" normalizeH="0" baseline="0" noProof="0" dirty="0">
                <a:ln>
                  <a:noFill/>
                </a:ln>
                <a:solidFill>
                  <a:prstClr val="white"/>
                </a:solidFill>
                <a:effectLst/>
                <a:uLnTx/>
                <a:uFillTx/>
                <a:latin typeface="Calibri"/>
                <a:ea typeface="+mn-ea"/>
                <a:cs typeface="+mn-cs"/>
                <a:sym typeface="+mn-lt"/>
              </a:rPr>
            </a:br>
            <a:r>
              <a:rPr kumimoji="0" lang="en-US" altLang="en-US" sz="1400" b="0" i="0" u="none" strike="noStrike" kern="1200" cap="none" spc="0" normalizeH="0" baseline="0" noProof="0" dirty="0">
                <a:ln>
                  <a:noFill/>
                </a:ln>
                <a:solidFill>
                  <a:prstClr val="white"/>
                </a:solidFill>
                <a:effectLst/>
                <a:uLnTx/>
                <a:uFillTx/>
                <a:latin typeface="Calibri"/>
                <a:ea typeface="+mn-ea"/>
                <a:cs typeface="+mn-cs"/>
                <a:sym typeface="+mn-lt"/>
              </a:rPr>
              <a:t>(0%</a:t>
            </a:r>
            <a:r>
              <a:rPr kumimoji="0" lang="en-US" sz="1400" b="0" i="0" u="none" strike="noStrike" kern="1200" cap="none" spc="0" normalizeH="0" baseline="0" noProof="0" dirty="0">
                <a:ln>
                  <a:noFill/>
                </a:ln>
                <a:solidFill>
                  <a:prstClr val="white"/>
                </a:solidFill>
                <a:effectLst/>
                <a:uLnTx/>
                <a:uFillTx/>
                <a:latin typeface="Calibri"/>
                <a:ea typeface="+mn-ea"/>
                <a:cs typeface="+mn-cs"/>
                <a:sym typeface="+mn-lt"/>
              </a:rPr>
              <a:t>)</a:t>
            </a:r>
          </a:p>
        </p:txBody>
      </p:sp>
      <p:sp>
        <p:nvSpPr>
          <p:cNvPr id="57" name="Text Placeholder 2">
            <a:extLst>
              <a:ext uri="{FF2B5EF4-FFF2-40B4-BE49-F238E27FC236}">
                <a16:creationId xmlns:a16="http://schemas.microsoft.com/office/drawing/2014/main" id="{083689E4-205B-4EB5-AF6D-BFC79143DF24}"/>
              </a:ext>
            </a:extLst>
          </p:cNvPr>
          <p:cNvSpPr>
            <a:spLocks noGrp="1"/>
          </p:cNvSpPr>
          <p:nvPr>
            <p:custDataLst>
              <p:tags r:id="rId46"/>
            </p:custDataLst>
          </p:nvPr>
        </p:nvSpPr>
        <p:spPr bwMode="gray">
          <a:xfrm>
            <a:off x="9585568" y="2643804"/>
            <a:ext cx="466725" cy="384175"/>
          </a:xfrm>
          <a:prstGeom prst="rect">
            <a:avLst/>
          </a:prstGeom>
          <a:noFill/>
          <a:ln>
            <a:noFill/>
          </a:ln>
          <a:extLst>
            <a:ext uri="{909E8E84-426E-40dd-AFC4-6F175D3DCCD1}">
              <a14:hiddenFill xmlns:a14="http://schemas.microsoft.com/office/drawing/2010/main" xmlns="">
                <a:solidFill>
                  <a:scrgbClr r="0" g="0" b="0"/>
                </a:solidFill>
              </a14:hiddenFill>
            </a:ext>
          </a:extLst>
        </p:spPr>
        <p:txBody>
          <a:bodyPr vert="horz" wrap="none" lIns="25400" tIns="0" rIns="25400" bIns="0" numCol="1" spcCol="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0"/>
              </a:spcBef>
              <a:spcAft>
                <a:spcPct val="0"/>
              </a:spcAft>
              <a:buClrTx/>
              <a:buSzTx/>
              <a:buFont typeface="Arial" panose="020B0604020202020204" pitchFamily="34" charset="0"/>
              <a:buNone/>
              <a:tabLst/>
              <a:defRPr/>
            </a:pPr>
            <a:r>
              <a:rPr kumimoji="0" lang="en-US" altLang="en-US" sz="1400" b="0" i="0" u="none" strike="noStrike" kern="1200" cap="none" spc="0" normalizeH="0" baseline="0" noProof="0" dirty="0">
                <a:ln>
                  <a:noFill/>
                </a:ln>
                <a:solidFill>
                  <a:prstClr val="black"/>
                </a:solidFill>
                <a:effectLst/>
                <a:uLnTx/>
                <a:uFillTx/>
                <a:latin typeface="Calibri"/>
                <a:ea typeface="+mn-ea"/>
                <a:cs typeface="+mn-cs"/>
                <a:sym typeface="+mn-lt"/>
              </a:rPr>
              <a:t>196</a:t>
            </a:r>
            <a:br>
              <a:rPr kumimoji="0" lang="en-US" altLang="en-US" sz="1400" b="0" i="0" u="none" strike="noStrike" kern="1200" cap="none" spc="0" normalizeH="0" baseline="0" noProof="0" dirty="0">
                <a:ln>
                  <a:noFill/>
                </a:ln>
                <a:solidFill>
                  <a:prstClr val="black"/>
                </a:solidFill>
                <a:effectLst/>
                <a:uLnTx/>
                <a:uFillTx/>
                <a:latin typeface="Calibri"/>
                <a:ea typeface="+mn-ea"/>
                <a:cs typeface="+mn-cs"/>
                <a:sym typeface="+mn-lt"/>
              </a:rPr>
            </a:br>
            <a:r>
              <a:rPr kumimoji="0" lang="en-US" altLang="en-US" sz="1400" b="0" i="0" u="none" strike="noStrike" kern="1200" cap="none" spc="0" normalizeH="0" baseline="0" noProof="0" dirty="0">
                <a:ln>
                  <a:noFill/>
                </a:ln>
                <a:solidFill>
                  <a:prstClr val="black"/>
                </a:solidFill>
                <a:effectLst/>
                <a:uLnTx/>
                <a:uFillTx/>
                <a:latin typeface="Calibri"/>
                <a:ea typeface="+mn-ea"/>
                <a:cs typeface="+mn-cs"/>
                <a:sym typeface="+mn-lt"/>
              </a:rPr>
              <a:t>(52</a:t>
            </a:r>
            <a:r>
              <a:rPr kumimoji="0" lang="en-US" altLang="en-US" sz="1400" b="0" i="0" u="none" strike="noStrike" kern="1200" cap="none" spc="0" normalizeH="0" baseline="0" noProof="0" dirty="0">
                <a:ln>
                  <a:noFill/>
                </a:ln>
                <a:solidFill>
                  <a:prstClr val="black"/>
                </a:solidFill>
                <a:effectLst/>
                <a:uLnTx/>
                <a:uFillTx/>
                <a:latin typeface="Calibri"/>
                <a:ea typeface="+mn-ea"/>
                <a:cs typeface="+mn-cs"/>
              </a:rPr>
              <a:t>%</a:t>
            </a:r>
            <a:r>
              <a:rPr kumimoji="0" lang="en-US" sz="1400" b="0" i="0" u="none" strike="noStrike" kern="1200" cap="none" spc="0" normalizeH="0" baseline="0" noProof="0" dirty="0">
                <a:ln>
                  <a:noFill/>
                </a:ln>
                <a:solidFill>
                  <a:prstClr val="black"/>
                </a:solidFill>
                <a:effectLst/>
                <a:uLnTx/>
                <a:uFillTx/>
                <a:latin typeface="Calibri"/>
                <a:ea typeface="+mn-ea"/>
                <a:cs typeface="+mn-cs"/>
                <a:sym typeface="+mn-lt"/>
              </a:rPr>
              <a:t>)</a:t>
            </a:r>
          </a:p>
        </p:txBody>
      </p:sp>
      <p:sp>
        <p:nvSpPr>
          <p:cNvPr id="58" name="Text Placeholder 2">
            <a:extLst>
              <a:ext uri="{FF2B5EF4-FFF2-40B4-BE49-F238E27FC236}">
                <a16:creationId xmlns:a16="http://schemas.microsoft.com/office/drawing/2014/main" id="{61A31DF1-B07D-4440-B404-6F420AA3EDDE}"/>
              </a:ext>
            </a:extLst>
          </p:cNvPr>
          <p:cNvSpPr>
            <a:spLocks noGrp="1"/>
          </p:cNvSpPr>
          <p:nvPr>
            <p:custDataLst>
              <p:tags r:id="rId47"/>
            </p:custDataLst>
          </p:nvPr>
        </p:nvSpPr>
        <p:spPr bwMode="gray">
          <a:xfrm>
            <a:off x="9553092" y="4210443"/>
            <a:ext cx="466725" cy="384175"/>
          </a:xfrm>
          <a:prstGeom prst="rect">
            <a:avLst/>
          </a:prstGeom>
          <a:noFill/>
          <a:ln>
            <a:noFill/>
          </a:ln>
          <a:extLst>
            <a:ext uri="{909E8E84-426E-40dd-AFC4-6F175D3DCCD1}">
              <a14:hiddenFill xmlns:a14="http://schemas.microsoft.com/office/drawing/2010/main" xmlns="">
                <a:solidFill>
                  <a:scrgbClr r="0" g="0" b="0"/>
                </a:solidFill>
              </a14:hiddenFill>
            </a:ext>
          </a:extLst>
        </p:spPr>
        <p:txBody>
          <a:bodyPr vert="horz" wrap="none" lIns="25400" tIns="0" rIns="25400" bIns="0" numCol="1" spcCol="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0"/>
              </a:spcBef>
              <a:spcAft>
                <a:spcPct val="0"/>
              </a:spcAft>
              <a:buClrTx/>
              <a:buSzTx/>
              <a:buFont typeface="Arial" panose="020B0604020202020204" pitchFamily="34" charset="0"/>
              <a:buNone/>
              <a:tabLst/>
              <a:defRPr/>
            </a:pPr>
            <a:r>
              <a:rPr kumimoji="0" lang="en-US" altLang="en-US" sz="1400" b="0" i="0" u="none" strike="noStrike" kern="1200" cap="none" spc="0" normalizeH="0" baseline="0" noProof="0" dirty="0">
                <a:ln>
                  <a:noFill/>
                </a:ln>
                <a:solidFill>
                  <a:prstClr val="white"/>
                </a:solidFill>
                <a:effectLst/>
                <a:uLnTx/>
                <a:uFillTx/>
                <a:latin typeface="Calibri"/>
                <a:ea typeface="+mn-ea"/>
                <a:cs typeface="+mn-cs"/>
                <a:sym typeface="+mn-lt"/>
              </a:rPr>
              <a:t>149</a:t>
            </a:r>
            <a:br>
              <a:rPr kumimoji="0" lang="en-US" altLang="en-US" sz="1400" b="0" i="0" u="none" strike="noStrike" kern="1200" cap="none" spc="0" normalizeH="0" baseline="0" noProof="0" dirty="0">
                <a:ln>
                  <a:noFill/>
                </a:ln>
                <a:solidFill>
                  <a:prstClr val="white"/>
                </a:solidFill>
                <a:effectLst/>
                <a:uLnTx/>
                <a:uFillTx/>
                <a:latin typeface="Calibri"/>
                <a:ea typeface="+mn-ea"/>
                <a:cs typeface="+mn-cs"/>
                <a:sym typeface="+mn-lt"/>
              </a:rPr>
            </a:br>
            <a:r>
              <a:rPr kumimoji="0" lang="en-US" altLang="en-US" sz="1400" b="0" i="0" u="none" strike="noStrike" kern="1200" cap="none" spc="0" normalizeH="0" baseline="0" noProof="0" dirty="0">
                <a:ln>
                  <a:noFill/>
                </a:ln>
                <a:solidFill>
                  <a:prstClr val="white"/>
                </a:solidFill>
                <a:effectLst/>
                <a:uLnTx/>
                <a:uFillTx/>
                <a:latin typeface="Calibri"/>
                <a:ea typeface="+mn-ea"/>
                <a:cs typeface="+mn-cs"/>
                <a:sym typeface="+mn-lt"/>
              </a:rPr>
              <a:t>(39%</a:t>
            </a:r>
            <a:r>
              <a:rPr kumimoji="0" lang="en-US" sz="1400" b="0" i="0" u="none" strike="noStrike" kern="1200" cap="none" spc="0" normalizeH="0" baseline="0" noProof="0" dirty="0">
                <a:ln>
                  <a:noFill/>
                </a:ln>
                <a:solidFill>
                  <a:prstClr val="white"/>
                </a:solidFill>
                <a:effectLst/>
                <a:uLnTx/>
                <a:uFillTx/>
                <a:latin typeface="Calibri"/>
                <a:ea typeface="+mn-ea"/>
                <a:cs typeface="+mn-cs"/>
                <a:sym typeface="+mn-lt"/>
              </a:rPr>
              <a:t>)</a:t>
            </a:r>
          </a:p>
        </p:txBody>
      </p:sp>
      <p:sp>
        <p:nvSpPr>
          <p:cNvPr id="59" name="Text Placeholder 2">
            <a:extLst>
              <a:ext uri="{FF2B5EF4-FFF2-40B4-BE49-F238E27FC236}">
                <a16:creationId xmlns:a16="http://schemas.microsoft.com/office/drawing/2014/main" id="{E3AA2E18-CEA6-45B0-A607-AFE15742C828}"/>
              </a:ext>
            </a:extLst>
          </p:cNvPr>
          <p:cNvSpPr>
            <a:spLocks noGrp="1"/>
          </p:cNvSpPr>
          <p:nvPr>
            <p:custDataLst>
              <p:tags r:id="rId48"/>
            </p:custDataLst>
          </p:nvPr>
        </p:nvSpPr>
        <p:spPr bwMode="gray">
          <a:xfrm>
            <a:off x="10708559" y="1114458"/>
            <a:ext cx="322263" cy="192088"/>
          </a:xfrm>
          <a:prstGeom prst="rect">
            <a:avLst/>
          </a:prstGeom>
          <a:noFill/>
          <a:ln>
            <a:noFill/>
          </a:ln>
          <a:extLst>
            <a:ext uri="{909E8E84-426E-40dd-AFC4-6F175D3DCCD1}">
              <a14:hiddenFill xmlns:a14="http://schemas.microsoft.com/office/drawing/2010/main" xmlns="">
                <a:solidFill>
                  <a:scrgbClr r="0" g="0" b="0"/>
                </a:solidFill>
              </a14:hiddenFill>
            </a:ext>
          </a:extLst>
        </p:spPr>
        <p:txBody>
          <a:bodyPr vert="horz" wrap="none" lIns="25400" tIns="0" rIns="25400" bIns="0" numCol="1" spcCol="0" rtlCol="0" anchor="b"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0"/>
              </a:spcBef>
              <a:spcAft>
                <a:spcPct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sym typeface="+mn-lt"/>
              </a:rPr>
              <a:t>377</a:t>
            </a:r>
          </a:p>
        </p:txBody>
      </p:sp>
    </p:spTree>
    <p:extLst>
      <p:ext uri="{BB962C8B-B14F-4D97-AF65-F5344CB8AC3E}">
        <p14:creationId xmlns:p14="http://schemas.microsoft.com/office/powerpoint/2010/main" val="2174627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44007" y="2927933"/>
            <a:ext cx="2452575" cy="1978410"/>
          </a:xfrm>
          <a:prstGeom prst="rect">
            <a:avLst/>
          </a:prstGeom>
        </p:spPr>
      </p:pic>
      <p:pic>
        <p:nvPicPr>
          <p:cNvPr id="18" name="Picture 17"/>
          <p:cNvPicPr>
            <a:picLocks noChangeAspect="1"/>
          </p:cNvPicPr>
          <p:nvPr/>
        </p:nvPicPr>
        <p:blipFill>
          <a:blip r:embed="rId4"/>
          <a:stretch>
            <a:fillRect/>
          </a:stretch>
        </p:blipFill>
        <p:spPr>
          <a:xfrm>
            <a:off x="8770199" y="725571"/>
            <a:ext cx="2420211" cy="1987022"/>
          </a:xfrm>
          <a:prstGeom prst="rect">
            <a:avLst/>
          </a:prstGeom>
        </p:spPr>
      </p:pic>
      <p:pic>
        <p:nvPicPr>
          <p:cNvPr id="3" name="Picture 2"/>
          <p:cNvPicPr>
            <a:picLocks noChangeAspect="1"/>
          </p:cNvPicPr>
          <p:nvPr/>
        </p:nvPicPr>
        <p:blipFill>
          <a:blip r:embed="rId5"/>
          <a:stretch>
            <a:fillRect/>
          </a:stretch>
        </p:blipFill>
        <p:spPr>
          <a:xfrm>
            <a:off x="36573" y="4896632"/>
            <a:ext cx="2553660" cy="1979910"/>
          </a:xfrm>
          <a:prstGeom prst="rect">
            <a:avLst/>
          </a:prstGeom>
        </p:spPr>
      </p:pic>
      <p:pic>
        <p:nvPicPr>
          <p:cNvPr id="6" name="Picture 5"/>
          <p:cNvPicPr>
            <a:picLocks noChangeAspect="1"/>
          </p:cNvPicPr>
          <p:nvPr/>
        </p:nvPicPr>
        <p:blipFill>
          <a:blip r:embed="rId6"/>
          <a:stretch>
            <a:fillRect/>
          </a:stretch>
        </p:blipFill>
        <p:spPr>
          <a:xfrm>
            <a:off x="3337218" y="4639837"/>
            <a:ext cx="2797439" cy="2203964"/>
          </a:xfrm>
          <a:prstGeom prst="rect">
            <a:avLst/>
          </a:prstGeom>
        </p:spPr>
      </p:pic>
      <p:pic>
        <p:nvPicPr>
          <p:cNvPr id="7" name="Picture 6"/>
          <p:cNvPicPr>
            <a:picLocks noChangeAspect="1"/>
          </p:cNvPicPr>
          <p:nvPr/>
        </p:nvPicPr>
        <p:blipFill>
          <a:blip r:embed="rId7"/>
          <a:stretch>
            <a:fillRect/>
          </a:stretch>
        </p:blipFill>
        <p:spPr>
          <a:xfrm>
            <a:off x="6196278" y="4696432"/>
            <a:ext cx="2762856" cy="2179701"/>
          </a:xfrm>
          <a:prstGeom prst="rect">
            <a:avLst/>
          </a:prstGeom>
        </p:spPr>
      </p:pic>
      <p:pic>
        <p:nvPicPr>
          <p:cNvPr id="8" name="Picture 7"/>
          <p:cNvPicPr>
            <a:picLocks noChangeAspect="1"/>
          </p:cNvPicPr>
          <p:nvPr/>
        </p:nvPicPr>
        <p:blipFill>
          <a:blip r:embed="rId8"/>
          <a:stretch>
            <a:fillRect/>
          </a:stretch>
        </p:blipFill>
        <p:spPr>
          <a:xfrm>
            <a:off x="9446699" y="4896632"/>
            <a:ext cx="2412939" cy="1973799"/>
          </a:xfrm>
          <a:prstGeom prst="rect">
            <a:avLst/>
          </a:prstGeom>
        </p:spPr>
      </p:pic>
      <p:pic>
        <p:nvPicPr>
          <p:cNvPr id="9" name="Picture 8"/>
          <p:cNvPicPr>
            <a:picLocks noChangeAspect="1"/>
          </p:cNvPicPr>
          <p:nvPr/>
        </p:nvPicPr>
        <p:blipFill>
          <a:blip r:embed="rId9"/>
          <a:stretch>
            <a:fillRect/>
          </a:stretch>
        </p:blipFill>
        <p:spPr>
          <a:xfrm>
            <a:off x="6139792" y="803395"/>
            <a:ext cx="2423203" cy="1979650"/>
          </a:xfrm>
          <a:prstGeom prst="rect">
            <a:avLst/>
          </a:prstGeom>
        </p:spPr>
      </p:pic>
      <p:pic>
        <p:nvPicPr>
          <p:cNvPr id="10" name="Picture 9"/>
          <p:cNvPicPr>
            <a:picLocks noChangeAspect="1"/>
          </p:cNvPicPr>
          <p:nvPr/>
        </p:nvPicPr>
        <p:blipFill>
          <a:blip r:embed="rId10"/>
          <a:stretch>
            <a:fillRect/>
          </a:stretch>
        </p:blipFill>
        <p:spPr>
          <a:xfrm>
            <a:off x="3210276" y="841674"/>
            <a:ext cx="2628246" cy="2114024"/>
          </a:xfrm>
          <a:prstGeom prst="rect">
            <a:avLst/>
          </a:prstGeom>
        </p:spPr>
      </p:pic>
      <p:sp>
        <p:nvSpPr>
          <p:cNvPr id="11" name="TextBox 10"/>
          <p:cNvSpPr txBox="1"/>
          <p:nvPr/>
        </p:nvSpPr>
        <p:spPr>
          <a:xfrm flipH="1">
            <a:off x="3952411" y="492956"/>
            <a:ext cx="203533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solidFill>
                  <a:prstClr val="black"/>
                </a:solidFill>
                <a:latin typeface="Calibri"/>
                <a:ea typeface="+mn-ea"/>
              </a:rPr>
              <a:t>T</a:t>
            </a:r>
            <a:r>
              <a:rPr kumimoji="0" lang="en-US" sz="2400" b="1" i="0" u="none" strike="noStrike" kern="1200" cap="none" spc="0" normalizeH="0" baseline="0" noProof="0" dirty="0">
                <a:ln>
                  <a:noFill/>
                </a:ln>
                <a:solidFill>
                  <a:prstClr val="black"/>
                </a:solidFill>
                <a:effectLst/>
                <a:uLnTx/>
                <a:uFillTx/>
                <a:latin typeface="Calibri"/>
                <a:ea typeface="+mn-ea"/>
                <a:cs typeface="+mn-cs"/>
              </a:rPr>
              <a:t>1, 2018</a:t>
            </a:r>
          </a:p>
        </p:txBody>
      </p:sp>
      <p:sp>
        <p:nvSpPr>
          <p:cNvPr id="12" name="TextBox 11"/>
          <p:cNvSpPr txBox="1"/>
          <p:nvPr/>
        </p:nvSpPr>
        <p:spPr>
          <a:xfrm>
            <a:off x="4808342" y="2428615"/>
            <a:ext cx="97013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n=379</a:t>
            </a:r>
          </a:p>
        </p:txBody>
      </p:sp>
      <p:sp>
        <p:nvSpPr>
          <p:cNvPr id="13" name="Title 1"/>
          <p:cNvSpPr txBox="1">
            <a:spLocks/>
          </p:cNvSpPr>
          <p:nvPr/>
        </p:nvSpPr>
        <p:spPr>
          <a:xfrm>
            <a:off x="1136074" y="44313"/>
            <a:ext cx="9684325" cy="425587"/>
          </a:xfrm>
          <a:prstGeom prst="rect">
            <a:avLst/>
          </a:prstGeom>
          <a:noFill/>
        </p:spPr>
        <p:txBody>
          <a:bodyPr>
            <a:no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377" rtl="0" eaLnBrk="1" fontAlgn="auto" latinLnBrk="0" hangingPunct="1">
              <a:lnSpc>
                <a:spcPct val="90000"/>
              </a:lnSpc>
              <a:spcBef>
                <a:spcPct val="0"/>
              </a:spcBef>
              <a:spcAft>
                <a:spcPts val="0"/>
              </a:spcAft>
              <a:buClrTx/>
              <a:buSzTx/>
              <a:buFontTx/>
              <a:buNone/>
              <a:tabLst/>
              <a:defRPr/>
            </a:pPr>
            <a:r>
              <a:rPr kumimoji="0" lang="fr-FR" sz="2200" b="1" i="0" u="none" strike="noStrike" kern="1200" cap="none" spc="0" normalizeH="0" baseline="0" noProof="0" dirty="0">
                <a:ln>
                  <a:noFill/>
                </a:ln>
                <a:solidFill>
                  <a:schemeClr val="accent6">
                    <a:lumMod val="50000"/>
                  </a:schemeClr>
                </a:solidFill>
                <a:effectLst/>
                <a:uLnTx/>
                <a:uFillTx/>
                <a:latin typeface="+mn-lt"/>
                <a:ea typeface="+mj-ea"/>
                <a:cs typeface="+mj-cs"/>
              </a:rPr>
              <a:t>Résultats du PAPA RI-LQAS dans </a:t>
            </a:r>
            <a:r>
              <a:rPr kumimoji="0" lang="fr-FR" sz="2200" b="1" i="0" u="none" strike="noStrike" kern="1200" cap="none" spc="0" normalizeH="0" baseline="0" noProof="0" dirty="0">
                <a:ln>
                  <a:noFill/>
                </a:ln>
                <a:solidFill>
                  <a:srgbClr val="FF0000"/>
                </a:solidFill>
                <a:effectLst/>
                <a:uLnTx/>
                <a:uFillTx/>
                <a:latin typeface="+mn-lt"/>
                <a:ea typeface="+mj-ea"/>
                <a:cs typeface="+mj-cs"/>
              </a:rPr>
              <a:t>18 États prioritaires</a:t>
            </a:r>
            <a:r>
              <a:rPr kumimoji="0" lang="fr-FR" sz="2200" b="1" i="0" u="none" strike="noStrike" kern="1200" cap="none" spc="0" normalizeH="0" baseline="0" noProof="0" dirty="0">
                <a:ln>
                  <a:noFill/>
                </a:ln>
                <a:solidFill>
                  <a:schemeClr val="accent6">
                    <a:lumMod val="50000"/>
                  </a:schemeClr>
                </a:solidFill>
                <a:effectLst/>
                <a:uLnTx/>
                <a:uFillTx/>
                <a:latin typeface="+mn-lt"/>
                <a:ea typeface="+mj-ea"/>
                <a:cs typeface="+mj-cs"/>
              </a:rPr>
              <a:t> du NERICC, 2017-2021</a:t>
            </a:r>
            <a:endParaRPr kumimoji="0" lang="en-US" sz="2200" b="1" i="0" u="none" strike="noStrike" kern="1200" cap="none" spc="0" normalizeH="0" baseline="0" noProof="0" dirty="0">
              <a:ln>
                <a:noFill/>
              </a:ln>
              <a:solidFill>
                <a:schemeClr val="accent6">
                  <a:lumMod val="50000"/>
                </a:schemeClr>
              </a:solidFill>
              <a:effectLst/>
              <a:uLnTx/>
              <a:uFillTx/>
              <a:latin typeface="+mn-lt"/>
              <a:ea typeface="+mj-ea"/>
              <a:cs typeface="+mj-cs"/>
            </a:endParaRPr>
          </a:p>
        </p:txBody>
      </p:sp>
      <p:sp>
        <p:nvSpPr>
          <p:cNvPr id="14" name="TextBox 13"/>
          <p:cNvSpPr txBox="1"/>
          <p:nvPr/>
        </p:nvSpPr>
        <p:spPr>
          <a:xfrm flipH="1">
            <a:off x="6766151" y="463674"/>
            <a:ext cx="203533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solidFill>
                  <a:prstClr val="black"/>
                </a:solidFill>
                <a:latin typeface="Calibri"/>
                <a:ea typeface="+mn-ea"/>
              </a:rPr>
              <a:t>T</a:t>
            </a:r>
            <a:r>
              <a:rPr kumimoji="0" lang="en-US" sz="2400" b="1" i="0" u="none" strike="noStrike" kern="1200" cap="none" spc="0" normalizeH="0" baseline="0" noProof="0" dirty="0">
                <a:ln>
                  <a:noFill/>
                </a:ln>
                <a:solidFill>
                  <a:prstClr val="black"/>
                </a:solidFill>
                <a:effectLst/>
                <a:uLnTx/>
                <a:uFillTx/>
                <a:latin typeface="Calibri"/>
                <a:ea typeface="+mn-ea"/>
                <a:cs typeface="+mn-cs"/>
              </a:rPr>
              <a:t>2, 2018</a:t>
            </a:r>
          </a:p>
        </p:txBody>
      </p:sp>
      <p:sp>
        <p:nvSpPr>
          <p:cNvPr id="15" name="TextBox 14"/>
          <p:cNvSpPr txBox="1"/>
          <p:nvPr/>
        </p:nvSpPr>
        <p:spPr>
          <a:xfrm>
            <a:off x="7458205" y="2360124"/>
            <a:ext cx="97013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n=380</a:t>
            </a:r>
          </a:p>
        </p:txBody>
      </p:sp>
      <p:sp>
        <p:nvSpPr>
          <p:cNvPr id="17" name="TextBox 16"/>
          <p:cNvSpPr txBox="1"/>
          <p:nvPr/>
        </p:nvSpPr>
        <p:spPr>
          <a:xfrm flipH="1">
            <a:off x="9459838" y="384977"/>
            <a:ext cx="203533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solidFill>
                  <a:prstClr val="black"/>
                </a:solidFill>
                <a:latin typeface="Calibri"/>
                <a:ea typeface="+mn-ea"/>
              </a:rPr>
              <a:t>T</a:t>
            </a:r>
            <a:r>
              <a:rPr kumimoji="0" lang="en-US" sz="2400" b="1" i="0" u="none" strike="noStrike" kern="1200" cap="none" spc="0" normalizeH="0" baseline="0" noProof="0" dirty="0">
                <a:ln>
                  <a:noFill/>
                </a:ln>
                <a:solidFill>
                  <a:prstClr val="black"/>
                </a:solidFill>
                <a:effectLst/>
                <a:uLnTx/>
                <a:uFillTx/>
                <a:latin typeface="Calibri"/>
                <a:ea typeface="+mn-ea"/>
                <a:cs typeface="+mn-cs"/>
              </a:rPr>
              <a:t>3, 2018</a:t>
            </a:r>
          </a:p>
        </p:txBody>
      </p:sp>
      <p:sp>
        <p:nvSpPr>
          <p:cNvPr id="19" name="TextBox 18"/>
          <p:cNvSpPr txBox="1"/>
          <p:nvPr/>
        </p:nvSpPr>
        <p:spPr>
          <a:xfrm>
            <a:off x="10830909" y="1580244"/>
            <a:ext cx="97013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n=380</a:t>
            </a:r>
          </a:p>
        </p:txBody>
      </p:sp>
      <p:pic>
        <p:nvPicPr>
          <p:cNvPr id="20" name="Picture 9"/>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3931" y="745737"/>
            <a:ext cx="2583817" cy="207597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1" name="TextBox 20"/>
          <p:cNvSpPr txBox="1"/>
          <p:nvPr/>
        </p:nvSpPr>
        <p:spPr>
          <a:xfrm flipH="1">
            <a:off x="1250767" y="400018"/>
            <a:ext cx="203533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dirty="0">
                <a:solidFill>
                  <a:prstClr val="black"/>
                </a:solidFill>
                <a:latin typeface="Calibri"/>
                <a:ea typeface="+mn-ea"/>
              </a:rPr>
              <a:t>T</a:t>
            </a:r>
            <a:r>
              <a:rPr kumimoji="0" lang="en-US" sz="2800" b="1" i="0" u="none" strike="noStrike" kern="1200" cap="none" spc="0" normalizeH="0" baseline="0" noProof="0" dirty="0">
                <a:ln>
                  <a:noFill/>
                </a:ln>
                <a:solidFill>
                  <a:prstClr val="black"/>
                </a:solidFill>
                <a:effectLst/>
                <a:uLnTx/>
                <a:uFillTx/>
                <a:latin typeface="Calibri"/>
                <a:ea typeface="+mn-ea"/>
                <a:cs typeface="+mn-cs"/>
              </a:rPr>
              <a:t>4, 2017</a:t>
            </a:r>
          </a:p>
        </p:txBody>
      </p:sp>
      <p:sp>
        <p:nvSpPr>
          <p:cNvPr id="22" name="TextBox 21"/>
          <p:cNvSpPr txBox="1"/>
          <p:nvPr/>
        </p:nvSpPr>
        <p:spPr>
          <a:xfrm>
            <a:off x="1818457" y="2193527"/>
            <a:ext cx="97013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n=377</a:t>
            </a:r>
          </a:p>
        </p:txBody>
      </p:sp>
      <p:sp>
        <p:nvSpPr>
          <p:cNvPr id="23" name="TextBox 22"/>
          <p:cNvSpPr txBox="1"/>
          <p:nvPr/>
        </p:nvSpPr>
        <p:spPr>
          <a:xfrm flipH="1">
            <a:off x="10177052" y="4637291"/>
            <a:ext cx="203533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solidFill>
                  <a:prstClr val="black"/>
                </a:solidFill>
                <a:latin typeface="Calibri"/>
                <a:ea typeface="+mn-ea"/>
              </a:rPr>
              <a:t>T</a:t>
            </a:r>
            <a:r>
              <a:rPr kumimoji="0" lang="en-US" sz="2400" b="1" i="0" u="none" strike="noStrike" kern="1200" cap="none" spc="0" normalizeH="0" baseline="0" noProof="0" dirty="0">
                <a:ln>
                  <a:noFill/>
                </a:ln>
                <a:solidFill>
                  <a:prstClr val="black"/>
                </a:solidFill>
                <a:effectLst/>
                <a:uLnTx/>
                <a:uFillTx/>
                <a:latin typeface="Calibri"/>
                <a:ea typeface="+mn-ea"/>
                <a:cs typeface="+mn-cs"/>
              </a:rPr>
              <a:t>1, 2019</a:t>
            </a:r>
          </a:p>
        </p:txBody>
      </p:sp>
      <p:sp>
        <p:nvSpPr>
          <p:cNvPr id="24" name="TextBox 23"/>
          <p:cNvSpPr txBox="1"/>
          <p:nvPr/>
        </p:nvSpPr>
        <p:spPr>
          <a:xfrm>
            <a:off x="10869623" y="6371216"/>
            <a:ext cx="97013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n=377</a:t>
            </a:r>
          </a:p>
        </p:txBody>
      </p:sp>
      <p:pic>
        <p:nvPicPr>
          <p:cNvPr id="25" name="Picture 24"/>
          <p:cNvPicPr>
            <a:picLocks noChangeAspect="1"/>
          </p:cNvPicPr>
          <p:nvPr/>
        </p:nvPicPr>
        <p:blipFill>
          <a:blip r:embed="rId12"/>
          <a:stretch>
            <a:fillRect/>
          </a:stretch>
        </p:blipFill>
        <p:spPr>
          <a:xfrm>
            <a:off x="5653206" y="3044959"/>
            <a:ext cx="1729404" cy="1184267"/>
          </a:xfrm>
          <a:prstGeom prst="rect">
            <a:avLst/>
          </a:prstGeom>
        </p:spPr>
      </p:pic>
      <p:sp>
        <p:nvSpPr>
          <p:cNvPr id="26" name="TextBox 25"/>
          <p:cNvSpPr txBox="1"/>
          <p:nvPr/>
        </p:nvSpPr>
        <p:spPr>
          <a:xfrm flipH="1">
            <a:off x="7139483" y="4391771"/>
            <a:ext cx="203533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solidFill>
                  <a:prstClr val="black"/>
                </a:solidFill>
                <a:latin typeface="Calibri"/>
                <a:ea typeface="+mn-ea"/>
              </a:rPr>
              <a:t>T</a:t>
            </a:r>
            <a:r>
              <a:rPr kumimoji="0" lang="en-US" sz="2400" b="1" i="0" u="none" strike="noStrike" kern="1200" cap="none" spc="0" normalizeH="0" baseline="0" noProof="0" dirty="0">
                <a:ln>
                  <a:noFill/>
                </a:ln>
                <a:solidFill>
                  <a:prstClr val="black"/>
                </a:solidFill>
                <a:effectLst/>
                <a:uLnTx/>
                <a:uFillTx/>
                <a:latin typeface="Calibri"/>
                <a:ea typeface="+mn-ea"/>
                <a:cs typeface="+mn-cs"/>
              </a:rPr>
              <a:t>2, 2019</a:t>
            </a:r>
          </a:p>
        </p:txBody>
      </p:sp>
      <p:sp>
        <p:nvSpPr>
          <p:cNvPr id="27" name="TextBox 26"/>
          <p:cNvSpPr txBox="1"/>
          <p:nvPr/>
        </p:nvSpPr>
        <p:spPr>
          <a:xfrm>
            <a:off x="7668000" y="6326685"/>
            <a:ext cx="97013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n=378</a:t>
            </a:r>
          </a:p>
        </p:txBody>
      </p:sp>
      <p:sp>
        <p:nvSpPr>
          <p:cNvPr id="28" name="Right Arrow 27"/>
          <p:cNvSpPr/>
          <p:nvPr/>
        </p:nvSpPr>
        <p:spPr>
          <a:xfrm>
            <a:off x="2697116" y="1649955"/>
            <a:ext cx="467300" cy="357902"/>
          </a:xfrm>
          <a:prstGeom prst="rightArrow">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9" name="Right Arrow 28"/>
          <p:cNvSpPr/>
          <p:nvPr/>
        </p:nvSpPr>
        <p:spPr>
          <a:xfrm>
            <a:off x="5653206" y="1729240"/>
            <a:ext cx="467300" cy="357902"/>
          </a:xfrm>
          <a:prstGeom prst="rightArrow">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1" name="Right Arrow 30"/>
          <p:cNvSpPr/>
          <p:nvPr/>
        </p:nvSpPr>
        <p:spPr>
          <a:xfrm rot="10800000">
            <a:off x="8757873" y="5824382"/>
            <a:ext cx="467300" cy="357902"/>
          </a:xfrm>
          <a:prstGeom prst="rightArrow">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2" name="TextBox 31"/>
          <p:cNvSpPr txBox="1"/>
          <p:nvPr/>
        </p:nvSpPr>
        <p:spPr>
          <a:xfrm flipH="1">
            <a:off x="4337865" y="4364274"/>
            <a:ext cx="203533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solidFill>
                  <a:prstClr val="black"/>
                </a:solidFill>
                <a:latin typeface="Calibri"/>
                <a:ea typeface="+mn-ea"/>
              </a:rPr>
              <a:t>T</a:t>
            </a:r>
            <a:r>
              <a:rPr kumimoji="0" lang="en-US" sz="2400" b="1" i="0" u="none" strike="noStrike" kern="1200" cap="none" spc="0" normalizeH="0" baseline="0" noProof="0" dirty="0">
                <a:ln>
                  <a:noFill/>
                </a:ln>
                <a:solidFill>
                  <a:prstClr val="black"/>
                </a:solidFill>
                <a:effectLst/>
                <a:uLnTx/>
                <a:uFillTx/>
                <a:latin typeface="Calibri"/>
                <a:ea typeface="+mn-ea"/>
                <a:cs typeface="+mn-cs"/>
              </a:rPr>
              <a:t>3, 2019</a:t>
            </a:r>
          </a:p>
        </p:txBody>
      </p:sp>
      <p:sp>
        <p:nvSpPr>
          <p:cNvPr id="33" name="TextBox 32"/>
          <p:cNvSpPr txBox="1"/>
          <p:nvPr/>
        </p:nvSpPr>
        <p:spPr>
          <a:xfrm>
            <a:off x="4831188" y="6306945"/>
            <a:ext cx="97013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n=377</a:t>
            </a:r>
          </a:p>
        </p:txBody>
      </p:sp>
      <p:sp>
        <p:nvSpPr>
          <p:cNvPr id="34" name="Right Arrow 33"/>
          <p:cNvSpPr/>
          <p:nvPr/>
        </p:nvSpPr>
        <p:spPr>
          <a:xfrm rot="10800000">
            <a:off x="5708713" y="5815292"/>
            <a:ext cx="467300" cy="357902"/>
          </a:xfrm>
          <a:prstGeom prst="rightArrow">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5" name="Right Arrow 34"/>
          <p:cNvSpPr/>
          <p:nvPr/>
        </p:nvSpPr>
        <p:spPr>
          <a:xfrm>
            <a:off x="8253531" y="1748290"/>
            <a:ext cx="467300" cy="357902"/>
          </a:xfrm>
          <a:prstGeom prst="rightArrow">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6" name="TextBox 35"/>
          <p:cNvSpPr txBox="1"/>
          <p:nvPr/>
        </p:nvSpPr>
        <p:spPr>
          <a:xfrm flipH="1">
            <a:off x="10350604" y="2268328"/>
            <a:ext cx="203533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solidFill>
                  <a:prstClr val="black"/>
                </a:solidFill>
                <a:latin typeface="Calibri"/>
                <a:ea typeface="+mn-ea"/>
              </a:rPr>
              <a:t>T</a:t>
            </a:r>
            <a:r>
              <a:rPr kumimoji="0" lang="en-US" sz="2400" b="1" i="0" u="none" strike="noStrike" kern="1200" cap="none" spc="0" normalizeH="0" baseline="0" noProof="0" dirty="0">
                <a:ln>
                  <a:noFill/>
                </a:ln>
                <a:solidFill>
                  <a:prstClr val="black"/>
                </a:solidFill>
                <a:effectLst/>
                <a:uLnTx/>
                <a:uFillTx/>
                <a:latin typeface="Calibri"/>
                <a:ea typeface="+mn-ea"/>
                <a:cs typeface="+mn-cs"/>
              </a:rPr>
              <a:t>4, 2018</a:t>
            </a:r>
          </a:p>
        </p:txBody>
      </p:sp>
      <p:pic>
        <p:nvPicPr>
          <p:cNvPr id="37" name="Picture 36"/>
          <p:cNvPicPr>
            <a:picLocks noChangeAspect="1"/>
          </p:cNvPicPr>
          <p:nvPr/>
        </p:nvPicPr>
        <p:blipFill>
          <a:blip r:embed="rId13"/>
          <a:stretch>
            <a:fillRect/>
          </a:stretch>
        </p:blipFill>
        <p:spPr>
          <a:xfrm>
            <a:off x="9613563" y="2647447"/>
            <a:ext cx="2413671" cy="1953704"/>
          </a:xfrm>
          <a:prstGeom prst="rect">
            <a:avLst/>
          </a:prstGeom>
        </p:spPr>
      </p:pic>
      <p:sp>
        <p:nvSpPr>
          <p:cNvPr id="16" name="TextBox 15"/>
          <p:cNvSpPr txBox="1"/>
          <p:nvPr/>
        </p:nvSpPr>
        <p:spPr>
          <a:xfrm>
            <a:off x="11020535" y="4019323"/>
            <a:ext cx="110479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rPr>
              <a:t>n=375</a:t>
            </a:r>
          </a:p>
        </p:txBody>
      </p:sp>
      <p:sp>
        <p:nvSpPr>
          <p:cNvPr id="30" name="Right Arrow 29"/>
          <p:cNvSpPr/>
          <p:nvPr/>
        </p:nvSpPr>
        <p:spPr>
          <a:xfrm rot="4471469">
            <a:off x="9282815" y="2843583"/>
            <a:ext cx="467300" cy="357902"/>
          </a:xfrm>
          <a:prstGeom prst="rightArrow">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8" name="Right Arrow 37"/>
          <p:cNvSpPr/>
          <p:nvPr/>
        </p:nvSpPr>
        <p:spPr>
          <a:xfrm rot="5160960">
            <a:off x="9682668" y="4458339"/>
            <a:ext cx="467300" cy="357902"/>
          </a:xfrm>
          <a:prstGeom prst="rightArrow">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9" name="Right Arrow 38"/>
          <p:cNvSpPr/>
          <p:nvPr/>
        </p:nvSpPr>
        <p:spPr>
          <a:xfrm rot="10800000">
            <a:off x="2805695" y="5607331"/>
            <a:ext cx="467300" cy="357902"/>
          </a:xfrm>
          <a:prstGeom prst="rightArrow">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0" name="TextBox 39"/>
          <p:cNvSpPr txBox="1"/>
          <p:nvPr/>
        </p:nvSpPr>
        <p:spPr>
          <a:xfrm flipH="1">
            <a:off x="1163861" y="4715836"/>
            <a:ext cx="203533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a:solidFill>
                  <a:prstClr val="black"/>
                </a:solidFill>
                <a:latin typeface="Calibri"/>
                <a:ea typeface="+mn-ea"/>
              </a:rPr>
              <a:t>T</a:t>
            </a:r>
            <a:r>
              <a:rPr kumimoji="0" lang="en-US" sz="2000" b="1" i="0" u="none" strike="noStrike" kern="1200" cap="none" spc="0" normalizeH="0" baseline="0" noProof="0" dirty="0">
                <a:ln>
                  <a:noFill/>
                </a:ln>
                <a:solidFill>
                  <a:prstClr val="black"/>
                </a:solidFill>
                <a:effectLst/>
                <a:uLnTx/>
                <a:uFillTx/>
                <a:latin typeface="Calibri"/>
                <a:ea typeface="+mn-ea"/>
                <a:cs typeface="+mn-cs"/>
              </a:rPr>
              <a:t>4, 2020</a:t>
            </a:r>
          </a:p>
        </p:txBody>
      </p:sp>
      <p:sp>
        <p:nvSpPr>
          <p:cNvPr id="41" name="TextBox 40"/>
          <p:cNvSpPr txBox="1"/>
          <p:nvPr/>
        </p:nvSpPr>
        <p:spPr>
          <a:xfrm>
            <a:off x="1964163" y="6268845"/>
            <a:ext cx="97013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n=378</a:t>
            </a:r>
          </a:p>
        </p:txBody>
      </p:sp>
      <p:sp>
        <p:nvSpPr>
          <p:cNvPr id="42" name="TextBox 41"/>
          <p:cNvSpPr txBox="1"/>
          <p:nvPr/>
        </p:nvSpPr>
        <p:spPr>
          <a:xfrm flipH="1">
            <a:off x="1129085" y="2689899"/>
            <a:ext cx="203533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a:solidFill>
                  <a:prstClr val="black"/>
                </a:solidFill>
                <a:latin typeface="Calibri"/>
                <a:ea typeface="+mn-ea"/>
              </a:rPr>
              <a:t>T</a:t>
            </a:r>
            <a:r>
              <a:rPr kumimoji="0" lang="en-US" sz="2000" b="1" i="0" u="none" strike="noStrike" kern="1200" cap="none" spc="0" normalizeH="0" baseline="0" noProof="0" dirty="0">
                <a:ln>
                  <a:noFill/>
                </a:ln>
                <a:solidFill>
                  <a:prstClr val="black"/>
                </a:solidFill>
                <a:effectLst/>
                <a:uLnTx/>
                <a:uFillTx/>
                <a:latin typeface="Calibri"/>
                <a:ea typeface="+mn-ea"/>
                <a:cs typeface="+mn-cs"/>
              </a:rPr>
              <a:t>4, 2021</a:t>
            </a:r>
          </a:p>
        </p:txBody>
      </p:sp>
      <p:sp>
        <p:nvSpPr>
          <p:cNvPr id="43" name="TextBox 42"/>
          <p:cNvSpPr txBox="1"/>
          <p:nvPr/>
        </p:nvSpPr>
        <p:spPr>
          <a:xfrm>
            <a:off x="2043054" y="3912607"/>
            <a:ext cx="97013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n=377</a:t>
            </a:r>
          </a:p>
        </p:txBody>
      </p:sp>
      <p:sp>
        <p:nvSpPr>
          <p:cNvPr id="44" name="Right Arrow 43"/>
          <p:cNvSpPr/>
          <p:nvPr/>
        </p:nvSpPr>
        <p:spPr>
          <a:xfrm rot="16200000">
            <a:off x="2220102" y="4459542"/>
            <a:ext cx="467300" cy="357902"/>
          </a:xfrm>
          <a:prstGeom prst="rightArrow">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2104817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0CC21500-FDF0-4524-A737-E3106FB5F2DE}"/>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6290" name="think-cell Slide" r:id="rId5" imgW="416" imgH="416" progId="TCLayout.ActiveDocument.1">
                  <p:embed/>
                </p:oleObj>
              </mc:Choice>
              <mc:Fallback>
                <p:oleObj name="think-cell Slide" r:id="rId5" imgW="416" imgH="416" progId="TCLayout.ActiveDocument.1">
                  <p:embed/>
                  <p:pic>
                    <p:nvPicPr>
                      <p:cNvPr id="2" name="Object 1" hidden="1">
                        <a:extLst>
                          <a:ext uri="{FF2B5EF4-FFF2-40B4-BE49-F238E27FC236}">
                            <a16:creationId xmlns:a16="http://schemas.microsoft.com/office/drawing/2014/main" id="{0CC21500-FDF0-4524-A737-E3106FB5F2DE}"/>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grpSp>
        <p:nvGrpSpPr>
          <p:cNvPr id="4" name="Group 3">
            <a:extLst>
              <a:ext uri="{FF2B5EF4-FFF2-40B4-BE49-F238E27FC236}">
                <a16:creationId xmlns:a16="http://schemas.microsoft.com/office/drawing/2014/main" id="{0E902202-24F2-468E-8D90-463BEEB43601}"/>
              </a:ext>
            </a:extLst>
          </p:cNvPr>
          <p:cNvGrpSpPr/>
          <p:nvPr/>
        </p:nvGrpSpPr>
        <p:grpSpPr>
          <a:xfrm>
            <a:off x="3893402" y="1281418"/>
            <a:ext cx="5975298" cy="3868359"/>
            <a:chOff x="3890971" y="1323751"/>
            <a:chExt cx="5975298" cy="3868359"/>
          </a:xfrm>
        </p:grpSpPr>
        <p:pic>
          <p:nvPicPr>
            <p:cNvPr id="230402" name="Picture 2" descr="Nigerian Map Images, Stock Photos &amp;amp; Vectors | Shutterstock">
              <a:extLst>
                <a:ext uri="{FF2B5EF4-FFF2-40B4-BE49-F238E27FC236}">
                  <a16:creationId xmlns:a16="http://schemas.microsoft.com/office/drawing/2014/main" id="{B16FF941-4E44-4D26-B8D6-513F55AC6032}"/>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b="10022"/>
            <a:stretch/>
          </p:blipFill>
          <p:spPr bwMode="auto">
            <a:xfrm>
              <a:off x="4214620" y="1323751"/>
              <a:ext cx="5328000" cy="3868359"/>
            </a:xfrm>
            <a:prstGeom prst="rect">
              <a:avLst/>
            </a:prstGeom>
            <a:noFill/>
            <a:extLst>
              <a:ext uri="{909E8E84-426E-40dd-AFC4-6F175D3DCCD1}">
                <a14:hiddenFill xmlns:a14="http://schemas.microsoft.com/office/drawing/2010/main" xmlns="">
                  <a:solidFill>
                    <a:srgbClr val="FFFFFF"/>
                  </a:solidFill>
                </a14:hiddenFill>
              </a:ext>
            </a:extLst>
          </p:spPr>
        </p:pic>
        <p:sp>
          <p:nvSpPr>
            <p:cNvPr id="3" name="Rectangle 2">
              <a:extLst>
                <a:ext uri="{FF2B5EF4-FFF2-40B4-BE49-F238E27FC236}">
                  <a16:creationId xmlns:a16="http://schemas.microsoft.com/office/drawing/2014/main" id="{FB5B1C54-DC90-4733-8AD7-0FE7C96B3BB4}"/>
                </a:ext>
              </a:extLst>
            </p:cNvPr>
            <p:cNvSpPr/>
            <p:nvPr/>
          </p:nvSpPr>
          <p:spPr>
            <a:xfrm>
              <a:off x="3890971" y="1354093"/>
              <a:ext cx="5975298" cy="3807675"/>
            </a:xfrm>
            <a:prstGeom prst="rect">
              <a:avLst/>
            </a:prstGeom>
            <a:solidFill>
              <a:schemeClr val="bg1">
                <a:alpha val="9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9" name="Rectangle 8">
            <a:extLst>
              <a:ext uri="{FF2B5EF4-FFF2-40B4-BE49-F238E27FC236}">
                <a16:creationId xmlns:a16="http://schemas.microsoft.com/office/drawing/2014/main" id="{4812E37A-3B1D-41D8-B2E4-97A91E5253F0}"/>
              </a:ext>
            </a:extLst>
          </p:cNvPr>
          <p:cNvSpPr/>
          <p:nvPr/>
        </p:nvSpPr>
        <p:spPr>
          <a:xfrm>
            <a:off x="0" y="0"/>
            <a:ext cx="5026657" cy="6858000"/>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63"/>
          </a:p>
        </p:txBody>
      </p:sp>
      <p:sp>
        <p:nvSpPr>
          <p:cNvPr id="11" name="Text Placeholder 3">
            <a:extLst>
              <a:ext uri="{FF2B5EF4-FFF2-40B4-BE49-F238E27FC236}">
                <a16:creationId xmlns:a16="http://schemas.microsoft.com/office/drawing/2014/main" id="{FE342C38-D73F-49EF-946F-1ADAB7FD0666}"/>
              </a:ext>
            </a:extLst>
          </p:cNvPr>
          <p:cNvSpPr txBox="1">
            <a:spLocks/>
          </p:cNvSpPr>
          <p:nvPr/>
        </p:nvSpPr>
        <p:spPr>
          <a:xfrm>
            <a:off x="472197" y="126186"/>
            <a:ext cx="3552490" cy="2234458"/>
          </a:xfrm>
          <a:prstGeom prst="rect">
            <a:avLst/>
          </a:prstGeom>
        </p:spPr>
        <p:txBody>
          <a:bodyPr wrap="square" lIns="0" tIns="0" rIns="0" bIns="0" anchor="t"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lgn="l">
              <a:spcBef>
                <a:spcPct val="20000"/>
              </a:spcBef>
              <a:defRPr/>
            </a:pPr>
            <a:endParaRPr lang="en-US" sz="600" b="1" dirty="0">
              <a:solidFill>
                <a:schemeClr val="bg1"/>
              </a:solidFill>
              <a:latin typeface="+mj-lt"/>
            </a:endParaRPr>
          </a:p>
          <a:p>
            <a:pPr lvl="0" algn="l">
              <a:spcBef>
                <a:spcPct val="20000"/>
              </a:spcBef>
              <a:defRPr/>
            </a:pPr>
            <a:r>
              <a:rPr lang="en-US" sz="3200" b="1" dirty="0">
                <a:solidFill>
                  <a:schemeClr val="bg1"/>
                </a:solidFill>
                <a:latin typeface="Arial" panose="020B0604020202020204" pitchFamily="34" charset="0"/>
                <a:cs typeface="Arial" panose="020B0604020202020204" pitchFamily="34" charset="0"/>
              </a:rPr>
              <a:t>Résumé:</a:t>
            </a:r>
          </a:p>
          <a:p>
            <a:pPr algn="l">
              <a:spcBef>
                <a:spcPct val="20000"/>
              </a:spcBef>
              <a:defRPr/>
            </a:pPr>
            <a:r>
              <a:rPr lang="fr-FR" sz="2400" b="1" dirty="0">
                <a:solidFill>
                  <a:schemeClr val="bg1"/>
                </a:solidFill>
                <a:latin typeface="Arial"/>
                <a:ea typeface="MS PGothic"/>
                <a:cs typeface="Arial"/>
              </a:rPr>
              <a:t>L'évolution du déploiement du vaccin contre la COVID-19 au Nigeria</a:t>
            </a:r>
            <a:endParaRPr lang="en-US" sz="2400" b="1" dirty="0">
              <a:solidFill>
                <a:schemeClr val="bg1"/>
              </a:solidFill>
              <a:latin typeface="Arial"/>
              <a:ea typeface="MS PGothic"/>
              <a:cs typeface="Arial"/>
            </a:endParaRPr>
          </a:p>
        </p:txBody>
      </p:sp>
      <p:grpSp>
        <p:nvGrpSpPr>
          <p:cNvPr id="13" name="Group 12">
            <a:extLst>
              <a:ext uri="{FF2B5EF4-FFF2-40B4-BE49-F238E27FC236}">
                <a16:creationId xmlns:a16="http://schemas.microsoft.com/office/drawing/2014/main" id="{F5873BA1-9BB5-4C9A-A8E7-81D1175E9B07}"/>
              </a:ext>
            </a:extLst>
          </p:cNvPr>
          <p:cNvGrpSpPr/>
          <p:nvPr/>
        </p:nvGrpSpPr>
        <p:grpSpPr>
          <a:xfrm>
            <a:off x="3766361" y="2079436"/>
            <a:ext cx="7744455" cy="704752"/>
            <a:chOff x="3715049" y="2013571"/>
            <a:chExt cx="7744455" cy="704752"/>
          </a:xfrm>
        </p:grpSpPr>
        <p:sp>
          <p:nvSpPr>
            <p:cNvPr id="17" name="TextBox 16">
              <a:extLst>
                <a:ext uri="{FF2B5EF4-FFF2-40B4-BE49-F238E27FC236}">
                  <a16:creationId xmlns:a16="http://schemas.microsoft.com/office/drawing/2014/main" id="{233C5F13-674B-4B47-A6C9-7AEE8FA7E57A}"/>
                </a:ext>
              </a:extLst>
            </p:cNvPr>
            <p:cNvSpPr txBox="1"/>
            <p:nvPr/>
          </p:nvSpPr>
          <p:spPr>
            <a:xfrm>
              <a:off x="3715049" y="2175791"/>
              <a:ext cx="943266" cy="400110"/>
            </a:xfrm>
            <a:prstGeom prst="rect">
              <a:avLst/>
            </a:prstGeom>
            <a:noFill/>
          </p:spPr>
          <p:txBody>
            <a:bodyPr wrap="square" rtlCol="0" anchor="ctr">
              <a:spAutoFit/>
            </a:bodyPr>
            <a:lstStyle/>
            <a:p>
              <a:pPr algn="r" fontAlgn="base"/>
              <a:r>
                <a:rPr lang="en-US" sz="2000" b="1" dirty="0">
                  <a:solidFill>
                    <a:srgbClr val="FFFF00"/>
                  </a:solidFill>
                  <a:ea typeface="Open Sans" panose="020B0606030504020204" pitchFamily="34" charset="0"/>
                </a:rPr>
                <a:t>02</a:t>
              </a:r>
            </a:p>
          </p:txBody>
        </p:sp>
        <p:sp>
          <p:nvSpPr>
            <p:cNvPr id="20" name="Rectangle 19">
              <a:extLst>
                <a:ext uri="{FF2B5EF4-FFF2-40B4-BE49-F238E27FC236}">
                  <a16:creationId xmlns:a16="http://schemas.microsoft.com/office/drawing/2014/main" id="{83C68CBE-A87B-44FB-B1CE-7D91AF824CB9}"/>
                </a:ext>
              </a:extLst>
            </p:cNvPr>
            <p:cNvSpPr/>
            <p:nvPr/>
          </p:nvSpPr>
          <p:spPr>
            <a:xfrm>
              <a:off x="5185271" y="2013571"/>
              <a:ext cx="6274233" cy="7047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45720" rIns="91440" bIns="45720" rtlCol="0" anchor="ctr"/>
            <a:lstStyle/>
            <a:p>
              <a:endParaRPr lang="en-US" sz="2000" b="1" dirty="0">
                <a:solidFill>
                  <a:schemeClr val="tx1"/>
                </a:solidFill>
                <a:latin typeface="Arial" panose="020B0604020202020204" pitchFamily="34" charset="0"/>
                <a:ea typeface="Open Sans" panose="020B0606030504020204" pitchFamily="34" charset="0"/>
                <a:cs typeface="Arial" panose="020B0604020202020204" pitchFamily="34" charset="0"/>
              </a:endParaRPr>
            </a:p>
          </p:txBody>
        </p:sp>
      </p:grpSp>
      <p:grpSp>
        <p:nvGrpSpPr>
          <p:cNvPr id="14" name="Group 13">
            <a:extLst>
              <a:ext uri="{FF2B5EF4-FFF2-40B4-BE49-F238E27FC236}">
                <a16:creationId xmlns:a16="http://schemas.microsoft.com/office/drawing/2014/main" id="{5566898E-D38B-4B8B-B958-2D767400A7D3}"/>
              </a:ext>
            </a:extLst>
          </p:cNvPr>
          <p:cNvGrpSpPr/>
          <p:nvPr/>
        </p:nvGrpSpPr>
        <p:grpSpPr>
          <a:xfrm>
            <a:off x="3550545" y="2923170"/>
            <a:ext cx="8082655" cy="704752"/>
            <a:chOff x="3567484" y="2547701"/>
            <a:chExt cx="6683430" cy="704752"/>
          </a:xfrm>
        </p:grpSpPr>
        <p:sp>
          <p:nvSpPr>
            <p:cNvPr id="18" name="TextBox 17">
              <a:extLst>
                <a:ext uri="{FF2B5EF4-FFF2-40B4-BE49-F238E27FC236}">
                  <a16:creationId xmlns:a16="http://schemas.microsoft.com/office/drawing/2014/main" id="{358847B1-DFB1-4BB1-A31D-003469AA890C}"/>
                </a:ext>
              </a:extLst>
            </p:cNvPr>
            <p:cNvSpPr txBox="1"/>
            <p:nvPr/>
          </p:nvSpPr>
          <p:spPr>
            <a:xfrm>
              <a:off x="3567484" y="2700583"/>
              <a:ext cx="943266" cy="400110"/>
            </a:xfrm>
            <a:prstGeom prst="rect">
              <a:avLst/>
            </a:prstGeom>
            <a:noFill/>
          </p:spPr>
          <p:txBody>
            <a:bodyPr wrap="square" rtlCol="0" anchor="ctr">
              <a:spAutoFit/>
            </a:bodyPr>
            <a:lstStyle/>
            <a:p>
              <a:pPr algn="r" fontAlgn="base"/>
              <a:r>
                <a:rPr lang="en-US" sz="2000" b="1" dirty="0">
                  <a:solidFill>
                    <a:schemeClr val="bg1"/>
                  </a:solidFill>
                  <a:ea typeface="Open Sans" panose="020B0606030504020204" pitchFamily="34" charset="0"/>
                </a:rPr>
                <a:t>03</a:t>
              </a:r>
            </a:p>
          </p:txBody>
        </p:sp>
        <p:sp>
          <p:nvSpPr>
            <p:cNvPr id="21" name="Rectangle 20">
              <a:extLst>
                <a:ext uri="{FF2B5EF4-FFF2-40B4-BE49-F238E27FC236}">
                  <a16:creationId xmlns:a16="http://schemas.microsoft.com/office/drawing/2014/main" id="{71AD2E8A-653D-4FD7-BEEA-709AE92D974D}"/>
                </a:ext>
              </a:extLst>
            </p:cNvPr>
            <p:cNvSpPr/>
            <p:nvPr/>
          </p:nvSpPr>
          <p:spPr>
            <a:xfrm>
              <a:off x="4978996" y="2547701"/>
              <a:ext cx="5271918" cy="7047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r>
                <a:rPr lang="en-US" sz="2000" b="1" dirty="0">
                  <a:solidFill>
                    <a:schemeClr val="tx1"/>
                  </a:solidFill>
                  <a:latin typeface="Arial" panose="020B0604020202020204" pitchFamily="34" charset="0"/>
                  <a:ea typeface="Open Sans" panose="020B0606030504020204" pitchFamily="34" charset="0"/>
                  <a:cs typeface="Arial" panose="020B0604020202020204" pitchFamily="34" charset="0"/>
                </a:rPr>
                <a:t>Ce que nous </a:t>
              </a:r>
              <a:r>
                <a:rPr lang="en-US" sz="2000" b="1" dirty="0" err="1">
                  <a:solidFill>
                    <a:schemeClr val="tx1"/>
                  </a:solidFill>
                  <a:latin typeface="Arial" panose="020B0604020202020204" pitchFamily="34" charset="0"/>
                  <a:ea typeface="Open Sans" panose="020B0606030504020204" pitchFamily="34" charset="0"/>
                  <a:cs typeface="Arial" panose="020B0604020202020204" pitchFamily="34" charset="0"/>
                </a:rPr>
                <a:t>faisons</a:t>
              </a:r>
              <a:r>
                <a:rPr lang="en-US" sz="2000" b="1" dirty="0">
                  <a:solidFill>
                    <a:schemeClr val="tx1"/>
                  </a:solidFill>
                  <a:latin typeface="Arial" panose="020B0604020202020204" pitchFamily="34" charset="0"/>
                  <a:ea typeface="Open Sans" panose="020B0606030504020204" pitchFamily="34" charset="0"/>
                  <a:cs typeface="Arial" panose="020B0604020202020204" pitchFamily="34" charset="0"/>
                </a:rPr>
                <a:t> pour </a:t>
              </a:r>
              <a:r>
                <a:rPr lang="en-US" sz="2000" b="1" dirty="0" err="1">
                  <a:solidFill>
                    <a:schemeClr val="tx1"/>
                  </a:solidFill>
                  <a:latin typeface="Arial" panose="020B0604020202020204" pitchFamily="34" charset="0"/>
                  <a:ea typeface="Open Sans" panose="020B0606030504020204" pitchFamily="34" charset="0"/>
                  <a:cs typeface="Arial" panose="020B0604020202020204" pitchFamily="34" charset="0"/>
                </a:rPr>
                <a:t>rétablir</a:t>
              </a:r>
              <a:r>
                <a:rPr lang="en-US" sz="2000" b="1" dirty="0">
                  <a:solidFill>
                    <a:schemeClr val="tx1"/>
                  </a:solidFill>
                  <a:latin typeface="Arial" panose="020B0604020202020204" pitchFamily="34" charset="0"/>
                  <a:ea typeface="Open Sans" panose="020B0606030504020204" pitchFamily="34" charset="0"/>
                  <a:cs typeface="Arial" panose="020B0604020202020204" pitchFamily="34" charset="0"/>
                </a:rPr>
                <a:t> la vaccination de routine</a:t>
              </a:r>
            </a:p>
          </p:txBody>
        </p:sp>
      </p:grpSp>
      <p:grpSp>
        <p:nvGrpSpPr>
          <p:cNvPr id="10" name="Group 9">
            <a:extLst>
              <a:ext uri="{FF2B5EF4-FFF2-40B4-BE49-F238E27FC236}">
                <a16:creationId xmlns:a16="http://schemas.microsoft.com/office/drawing/2014/main" id="{55AF28FB-BCCF-477C-AEC6-39050C46F541}"/>
              </a:ext>
            </a:extLst>
          </p:cNvPr>
          <p:cNvGrpSpPr/>
          <p:nvPr/>
        </p:nvGrpSpPr>
        <p:grpSpPr>
          <a:xfrm>
            <a:off x="4217364" y="1867547"/>
            <a:ext cx="6843798" cy="0"/>
            <a:chOff x="4171182" y="2040728"/>
            <a:chExt cx="6843798" cy="0"/>
          </a:xfrm>
        </p:grpSpPr>
        <p:cxnSp>
          <p:nvCxnSpPr>
            <p:cNvPr id="23" name="Straight Connector 22">
              <a:extLst>
                <a:ext uri="{FF2B5EF4-FFF2-40B4-BE49-F238E27FC236}">
                  <a16:creationId xmlns:a16="http://schemas.microsoft.com/office/drawing/2014/main" id="{3EE5E732-17AD-4254-B775-3A5C06EECB17}"/>
                </a:ext>
              </a:extLst>
            </p:cNvPr>
            <p:cNvCxnSpPr>
              <a:cxnSpLocks/>
            </p:cNvCxnSpPr>
            <p:nvPr/>
          </p:nvCxnSpPr>
          <p:spPr>
            <a:xfrm>
              <a:off x="5039682" y="2040728"/>
              <a:ext cx="5975298" cy="0"/>
            </a:xfrm>
            <a:prstGeom prst="line">
              <a:avLst/>
            </a:prstGeom>
            <a:ln w="1905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5EEA882-C7E4-4801-BA74-73AE127AFA90}"/>
                </a:ext>
              </a:extLst>
            </p:cNvPr>
            <p:cNvCxnSpPr>
              <a:cxnSpLocks/>
            </p:cNvCxnSpPr>
            <p:nvPr/>
          </p:nvCxnSpPr>
          <p:spPr>
            <a:xfrm>
              <a:off x="4171182" y="2040728"/>
              <a:ext cx="842003" cy="0"/>
            </a:xfrm>
            <a:prstGeom prst="line">
              <a:avLst/>
            </a:prstGeom>
            <a:ln w="19050">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grpSp>
        <p:nvGrpSpPr>
          <p:cNvPr id="8" name="Group 7">
            <a:extLst>
              <a:ext uri="{FF2B5EF4-FFF2-40B4-BE49-F238E27FC236}">
                <a16:creationId xmlns:a16="http://schemas.microsoft.com/office/drawing/2014/main" id="{A2284CD0-8CB2-49A1-8F74-83C01EEF7F68}"/>
              </a:ext>
            </a:extLst>
          </p:cNvPr>
          <p:cNvGrpSpPr/>
          <p:nvPr/>
        </p:nvGrpSpPr>
        <p:grpSpPr>
          <a:xfrm>
            <a:off x="4148091" y="2824798"/>
            <a:ext cx="6843798" cy="0"/>
            <a:chOff x="4171182" y="2750209"/>
            <a:chExt cx="6843798" cy="0"/>
          </a:xfrm>
        </p:grpSpPr>
        <p:cxnSp>
          <p:nvCxnSpPr>
            <p:cNvPr id="24" name="Straight Connector 23">
              <a:extLst>
                <a:ext uri="{FF2B5EF4-FFF2-40B4-BE49-F238E27FC236}">
                  <a16:creationId xmlns:a16="http://schemas.microsoft.com/office/drawing/2014/main" id="{8C3DFD88-9881-4AB1-AC2D-36E577097A59}"/>
                </a:ext>
              </a:extLst>
            </p:cNvPr>
            <p:cNvCxnSpPr>
              <a:cxnSpLocks/>
            </p:cNvCxnSpPr>
            <p:nvPr/>
          </p:nvCxnSpPr>
          <p:spPr>
            <a:xfrm>
              <a:off x="5039682" y="2750209"/>
              <a:ext cx="5975298" cy="0"/>
            </a:xfrm>
            <a:prstGeom prst="line">
              <a:avLst/>
            </a:prstGeom>
            <a:ln w="1905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CA9DD58-EA6E-489B-94DB-B84BE3F1E5EB}"/>
                </a:ext>
              </a:extLst>
            </p:cNvPr>
            <p:cNvCxnSpPr>
              <a:cxnSpLocks/>
            </p:cNvCxnSpPr>
            <p:nvPr/>
          </p:nvCxnSpPr>
          <p:spPr>
            <a:xfrm>
              <a:off x="4171182" y="2750209"/>
              <a:ext cx="842003" cy="0"/>
            </a:xfrm>
            <a:prstGeom prst="line">
              <a:avLst/>
            </a:prstGeom>
            <a:ln w="19050">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grpSp>
        <p:nvGrpSpPr>
          <p:cNvPr id="5" name="Group 4">
            <a:extLst>
              <a:ext uri="{FF2B5EF4-FFF2-40B4-BE49-F238E27FC236}">
                <a16:creationId xmlns:a16="http://schemas.microsoft.com/office/drawing/2014/main" id="{88935BF3-0232-4947-88E3-2B2F641ACD07}"/>
              </a:ext>
            </a:extLst>
          </p:cNvPr>
          <p:cNvGrpSpPr/>
          <p:nvPr/>
        </p:nvGrpSpPr>
        <p:grpSpPr>
          <a:xfrm>
            <a:off x="4159637" y="3747414"/>
            <a:ext cx="6843798" cy="0"/>
            <a:chOff x="4171182" y="4091061"/>
            <a:chExt cx="6843798" cy="0"/>
          </a:xfrm>
        </p:grpSpPr>
        <p:cxnSp>
          <p:nvCxnSpPr>
            <p:cNvPr id="25" name="Straight Connector 24">
              <a:extLst>
                <a:ext uri="{FF2B5EF4-FFF2-40B4-BE49-F238E27FC236}">
                  <a16:creationId xmlns:a16="http://schemas.microsoft.com/office/drawing/2014/main" id="{2BA9C057-0640-49C7-877E-211FE3D4B0E8}"/>
                </a:ext>
              </a:extLst>
            </p:cNvPr>
            <p:cNvCxnSpPr>
              <a:cxnSpLocks/>
            </p:cNvCxnSpPr>
            <p:nvPr/>
          </p:nvCxnSpPr>
          <p:spPr>
            <a:xfrm>
              <a:off x="5039682" y="4091061"/>
              <a:ext cx="5975298" cy="0"/>
            </a:xfrm>
            <a:prstGeom prst="line">
              <a:avLst/>
            </a:prstGeom>
            <a:ln w="1905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7F6BFC66-DE68-4D0A-9E7C-9F1E3FA41853}"/>
                </a:ext>
              </a:extLst>
            </p:cNvPr>
            <p:cNvCxnSpPr>
              <a:cxnSpLocks/>
            </p:cNvCxnSpPr>
            <p:nvPr/>
          </p:nvCxnSpPr>
          <p:spPr>
            <a:xfrm>
              <a:off x="4171182" y="4091061"/>
              <a:ext cx="842003" cy="0"/>
            </a:xfrm>
            <a:prstGeom prst="line">
              <a:avLst/>
            </a:prstGeom>
            <a:ln w="19050">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grpSp>
        <p:nvGrpSpPr>
          <p:cNvPr id="6" name="Group 5">
            <a:extLst>
              <a:ext uri="{FF2B5EF4-FFF2-40B4-BE49-F238E27FC236}">
                <a16:creationId xmlns:a16="http://schemas.microsoft.com/office/drawing/2014/main" id="{6E4E08F5-1E37-4B73-B508-A4E2D162076D}"/>
              </a:ext>
            </a:extLst>
          </p:cNvPr>
          <p:cNvGrpSpPr/>
          <p:nvPr/>
        </p:nvGrpSpPr>
        <p:grpSpPr>
          <a:xfrm>
            <a:off x="3736409" y="3837462"/>
            <a:ext cx="6491435" cy="704752"/>
            <a:chOff x="3701773" y="4276189"/>
            <a:chExt cx="6491435" cy="704752"/>
          </a:xfrm>
        </p:grpSpPr>
        <p:sp>
          <p:nvSpPr>
            <p:cNvPr id="19" name="TextBox 18">
              <a:extLst>
                <a:ext uri="{FF2B5EF4-FFF2-40B4-BE49-F238E27FC236}">
                  <a16:creationId xmlns:a16="http://schemas.microsoft.com/office/drawing/2014/main" id="{FAD02A07-2F33-480C-B281-4834BDC72438}"/>
                </a:ext>
              </a:extLst>
            </p:cNvPr>
            <p:cNvSpPr txBox="1"/>
            <p:nvPr/>
          </p:nvSpPr>
          <p:spPr>
            <a:xfrm>
              <a:off x="3701773" y="4422446"/>
              <a:ext cx="943266" cy="400110"/>
            </a:xfrm>
            <a:prstGeom prst="rect">
              <a:avLst/>
            </a:prstGeom>
            <a:noFill/>
          </p:spPr>
          <p:txBody>
            <a:bodyPr wrap="square" rtlCol="0" anchor="ctr">
              <a:spAutoFit/>
            </a:bodyPr>
            <a:lstStyle/>
            <a:p>
              <a:pPr algn="r" fontAlgn="base"/>
              <a:r>
                <a:rPr lang="en-US" sz="2000" b="1" dirty="0">
                  <a:solidFill>
                    <a:schemeClr val="bg1"/>
                  </a:solidFill>
                  <a:ea typeface="Open Sans" panose="020B0606030504020204" pitchFamily="34" charset="0"/>
                </a:rPr>
                <a:t>04</a:t>
              </a:r>
            </a:p>
          </p:txBody>
        </p:sp>
        <p:sp>
          <p:nvSpPr>
            <p:cNvPr id="22" name="Rectangle 21">
              <a:extLst>
                <a:ext uri="{FF2B5EF4-FFF2-40B4-BE49-F238E27FC236}">
                  <a16:creationId xmlns:a16="http://schemas.microsoft.com/office/drawing/2014/main" id="{97DB8A65-1C4B-4B40-B997-8CC358752D67}"/>
                </a:ext>
              </a:extLst>
            </p:cNvPr>
            <p:cNvSpPr/>
            <p:nvPr/>
          </p:nvSpPr>
          <p:spPr>
            <a:xfrm>
              <a:off x="5231455" y="4276189"/>
              <a:ext cx="4961753" cy="7047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r>
                <a:rPr lang="en-US" sz="2000" b="1" dirty="0">
                  <a:solidFill>
                    <a:schemeClr val="tx1"/>
                  </a:solidFill>
                  <a:latin typeface="Arial" panose="020B0604020202020204" pitchFamily="34" charset="0"/>
                  <a:ea typeface="Open Sans" panose="020B0606030504020204" pitchFamily="34" charset="0"/>
                  <a:cs typeface="Arial" panose="020B0604020202020204" pitchFamily="34" charset="0"/>
                </a:rPr>
                <a:t>Comment nous </a:t>
              </a:r>
              <a:r>
                <a:rPr lang="en-US" sz="2000" b="1" dirty="0" err="1">
                  <a:solidFill>
                    <a:schemeClr val="tx1"/>
                  </a:solidFill>
                  <a:latin typeface="Arial" panose="020B0604020202020204" pitchFamily="34" charset="0"/>
                  <a:ea typeface="Open Sans" panose="020B0606030504020204" pitchFamily="34" charset="0"/>
                  <a:cs typeface="Arial" panose="020B0604020202020204" pitchFamily="34" charset="0"/>
                </a:rPr>
                <a:t>avons</a:t>
              </a:r>
              <a:r>
                <a:rPr lang="en-US" sz="2000" b="1" dirty="0">
                  <a:solidFill>
                    <a:schemeClr val="tx1"/>
                  </a:solidFill>
                  <a:latin typeface="Arial" panose="020B0604020202020204" pitchFamily="34" charset="0"/>
                  <a:ea typeface="Open Sans" panose="020B0606030504020204" pitchFamily="34" charset="0"/>
                  <a:cs typeface="Arial" panose="020B0604020202020204" pitchFamily="34" charset="0"/>
                </a:rPr>
                <a:t> </a:t>
              </a:r>
              <a:r>
                <a:rPr lang="en-US" sz="2000" b="1" dirty="0" err="1">
                  <a:solidFill>
                    <a:schemeClr val="tx1"/>
                  </a:solidFill>
                  <a:latin typeface="Arial" panose="020B0604020202020204" pitchFamily="34" charset="0"/>
                  <a:ea typeface="Open Sans" panose="020B0606030504020204" pitchFamily="34" charset="0"/>
                  <a:cs typeface="Arial" panose="020B0604020202020204" pitchFamily="34" charset="0"/>
                </a:rPr>
                <a:t>géré</a:t>
              </a:r>
              <a:r>
                <a:rPr lang="en-US" sz="2000" b="1" dirty="0">
                  <a:solidFill>
                    <a:schemeClr val="tx1"/>
                  </a:solidFill>
                  <a:latin typeface="Arial" panose="020B0604020202020204" pitchFamily="34" charset="0"/>
                  <a:ea typeface="Open Sans" panose="020B0606030504020204" pitchFamily="34" charset="0"/>
                  <a:cs typeface="Arial" panose="020B0604020202020204" pitchFamily="34" charset="0"/>
                </a:rPr>
                <a:t> </a:t>
              </a:r>
              <a:r>
                <a:rPr lang="en-US" sz="2000" b="1" dirty="0" err="1">
                  <a:solidFill>
                    <a:schemeClr val="tx1"/>
                  </a:solidFill>
                  <a:latin typeface="Arial" panose="020B0604020202020204" pitchFamily="34" charset="0"/>
                  <a:ea typeface="Open Sans" panose="020B0606030504020204" pitchFamily="34" charset="0"/>
                  <a:cs typeface="Arial" panose="020B0604020202020204" pitchFamily="34" charset="0"/>
                </a:rPr>
                <a:t>l’Infodemie</a:t>
              </a:r>
              <a:endParaRPr lang="en-US" sz="2000" b="1" dirty="0">
                <a:solidFill>
                  <a:schemeClr val="tx1"/>
                </a:solidFill>
                <a:latin typeface="Arial" panose="020B0604020202020204" pitchFamily="34" charset="0"/>
                <a:ea typeface="Open Sans" panose="020B0606030504020204" pitchFamily="34" charset="0"/>
                <a:cs typeface="Arial" panose="020B0604020202020204" pitchFamily="34" charset="0"/>
              </a:endParaRPr>
            </a:p>
          </p:txBody>
        </p:sp>
      </p:grpSp>
      <p:grpSp>
        <p:nvGrpSpPr>
          <p:cNvPr id="7" name="Group 6">
            <a:extLst>
              <a:ext uri="{FF2B5EF4-FFF2-40B4-BE49-F238E27FC236}">
                <a16:creationId xmlns:a16="http://schemas.microsoft.com/office/drawing/2014/main" id="{AB1CA9C5-52B9-4943-B510-E26D1A60D4C2}"/>
              </a:ext>
            </a:extLst>
          </p:cNvPr>
          <p:cNvGrpSpPr/>
          <p:nvPr/>
        </p:nvGrpSpPr>
        <p:grpSpPr>
          <a:xfrm>
            <a:off x="4171182" y="4658487"/>
            <a:ext cx="6843798" cy="0"/>
            <a:chOff x="4171182" y="5016396"/>
            <a:chExt cx="6843798" cy="0"/>
          </a:xfrm>
        </p:grpSpPr>
        <p:cxnSp>
          <p:nvCxnSpPr>
            <p:cNvPr id="28" name="Straight Connector 27">
              <a:extLst>
                <a:ext uri="{FF2B5EF4-FFF2-40B4-BE49-F238E27FC236}">
                  <a16:creationId xmlns:a16="http://schemas.microsoft.com/office/drawing/2014/main" id="{A8B72DCC-B4A2-4BA0-AE1D-3B310624EB0F}"/>
                </a:ext>
              </a:extLst>
            </p:cNvPr>
            <p:cNvCxnSpPr>
              <a:cxnSpLocks/>
            </p:cNvCxnSpPr>
            <p:nvPr/>
          </p:nvCxnSpPr>
          <p:spPr>
            <a:xfrm>
              <a:off x="5039682" y="5016396"/>
              <a:ext cx="5975298" cy="0"/>
            </a:xfrm>
            <a:prstGeom prst="line">
              <a:avLst/>
            </a:prstGeom>
            <a:ln w="1905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9C14F53B-DFBF-431A-AB9E-F5EE44632434}"/>
                </a:ext>
              </a:extLst>
            </p:cNvPr>
            <p:cNvCxnSpPr>
              <a:cxnSpLocks/>
            </p:cNvCxnSpPr>
            <p:nvPr/>
          </p:nvCxnSpPr>
          <p:spPr>
            <a:xfrm>
              <a:off x="4171182" y="5016396"/>
              <a:ext cx="842003" cy="0"/>
            </a:xfrm>
            <a:prstGeom prst="line">
              <a:avLst/>
            </a:prstGeom>
            <a:ln w="19050">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sp>
        <p:nvSpPr>
          <p:cNvPr id="38" name="Slide Number Placeholder 1">
            <a:extLst>
              <a:ext uri="{FF2B5EF4-FFF2-40B4-BE49-F238E27FC236}">
                <a16:creationId xmlns:a16="http://schemas.microsoft.com/office/drawing/2014/main" id="{04100C3C-16C8-4635-8264-407767E2A5B0}"/>
              </a:ext>
            </a:extLst>
          </p:cNvPr>
          <p:cNvSpPr>
            <a:spLocks noGrp="1" noChangeArrowheads="1"/>
          </p:cNvSpPr>
          <p:nvPr>
            <p:ph type="sldNum" sz="quarter" idx="4294967295"/>
          </p:nvPr>
        </p:nvSpPr>
        <p:spPr bwMode="auto">
          <a:xfrm>
            <a:off x="9448800" y="6440488"/>
            <a:ext cx="2743200" cy="36512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r"/>
            <a:fld id="{618CD1A3-7A18-473D-89F4-D1B7073F8E83}" type="slidenum">
              <a:rPr lang="en-US" altLang="en-US" sz="2000" b="1">
                <a:solidFill>
                  <a:srgbClr val="FFFFFF"/>
                </a:solidFill>
              </a:rPr>
              <a:pPr algn="r"/>
              <a:t>14</a:t>
            </a:fld>
            <a:endParaRPr lang="en-US" altLang="en-US" sz="2000" b="1" dirty="0">
              <a:solidFill>
                <a:srgbClr val="FFFFFF"/>
              </a:solidFill>
            </a:endParaRPr>
          </a:p>
        </p:txBody>
      </p:sp>
      <p:sp>
        <p:nvSpPr>
          <p:cNvPr id="43" name="Rectangle 42">
            <a:extLst>
              <a:ext uri="{FF2B5EF4-FFF2-40B4-BE49-F238E27FC236}">
                <a16:creationId xmlns:a16="http://schemas.microsoft.com/office/drawing/2014/main" id="{97DB8A65-1C4B-4B40-B997-8CC358752D67}"/>
              </a:ext>
            </a:extLst>
          </p:cNvPr>
          <p:cNvSpPr/>
          <p:nvPr/>
        </p:nvSpPr>
        <p:spPr>
          <a:xfrm>
            <a:off x="5262066" y="4738801"/>
            <a:ext cx="4961753" cy="7047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r>
              <a:rPr lang="en-US" sz="2000" b="1" dirty="0" err="1">
                <a:solidFill>
                  <a:schemeClr val="tx1"/>
                </a:solidFill>
                <a:latin typeface="Arial" panose="020B0604020202020204" pitchFamily="34" charset="0"/>
                <a:ea typeface="Open Sans" panose="020B0606030504020204" pitchFamily="34" charset="0"/>
                <a:cs typeface="Arial" panose="020B0604020202020204" pitchFamily="34" charset="0"/>
              </a:rPr>
              <a:t>Leçons</a:t>
            </a:r>
            <a:r>
              <a:rPr lang="en-US" sz="2000" b="1" dirty="0">
                <a:solidFill>
                  <a:schemeClr val="tx1"/>
                </a:solidFill>
                <a:latin typeface="Arial" panose="020B0604020202020204" pitchFamily="34" charset="0"/>
                <a:ea typeface="Open Sans" panose="020B0606030504020204" pitchFamily="34" charset="0"/>
                <a:cs typeface="Arial" panose="020B0604020202020204" pitchFamily="34" charset="0"/>
              </a:rPr>
              <a:t> apprises et conseils pratiques </a:t>
            </a:r>
          </a:p>
        </p:txBody>
      </p:sp>
      <p:sp>
        <p:nvSpPr>
          <p:cNvPr id="44" name="TextBox 43">
            <a:extLst>
              <a:ext uri="{FF2B5EF4-FFF2-40B4-BE49-F238E27FC236}">
                <a16:creationId xmlns:a16="http://schemas.microsoft.com/office/drawing/2014/main" id="{FAD02A07-2F33-480C-B281-4834BDC72438}"/>
              </a:ext>
            </a:extLst>
          </p:cNvPr>
          <p:cNvSpPr txBox="1"/>
          <p:nvPr/>
        </p:nvSpPr>
        <p:spPr>
          <a:xfrm>
            <a:off x="3726956" y="4889594"/>
            <a:ext cx="943266" cy="400110"/>
          </a:xfrm>
          <a:prstGeom prst="rect">
            <a:avLst/>
          </a:prstGeom>
          <a:noFill/>
        </p:spPr>
        <p:txBody>
          <a:bodyPr wrap="square" rtlCol="0" anchor="ctr">
            <a:spAutoFit/>
          </a:bodyPr>
          <a:lstStyle/>
          <a:p>
            <a:pPr algn="r" fontAlgn="base"/>
            <a:r>
              <a:rPr lang="en-US" sz="2000" b="1" dirty="0">
                <a:solidFill>
                  <a:schemeClr val="bg1"/>
                </a:solidFill>
                <a:ea typeface="Open Sans" panose="020B0606030504020204" pitchFamily="34" charset="0"/>
              </a:rPr>
              <a:t>05</a:t>
            </a:r>
          </a:p>
        </p:txBody>
      </p:sp>
      <p:grpSp>
        <p:nvGrpSpPr>
          <p:cNvPr id="45" name="Group 44">
            <a:extLst>
              <a:ext uri="{FF2B5EF4-FFF2-40B4-BE49-F238E27FC236}">
                <a16:creationId xmlns:a16="http://schemas.microsoft.com/office/drawing/2014/main" id="{AB1CA9C5-52B9-4943-B510-E26D1A60D4C2}"/>
              </a:ext>
            </a:extLst>
          </p:cNvPr>
          <p:cNvGrpSpPr/>
          <p:nvPr/>
        </p:nvGrpSpPr>
        <p:grpSpPr>
          <a:xfrm>
            <a:off x="4175987" y="5472904"/>
            <a:ext cx="6843798" cy="0"/>
            <a:chOff x="4171182" y="5016396"/>
            <a:chExt cx="6843798" cy="0"/>
          </a:xfrm>
        </p:grpSpPr>
        <p:cxnSp>
          <p:nvCxnSpPr>
            <p:cNvPr id="46" name="Straight Connector 45">
              <a:extLst>
                <a:ext uri="{FF2B5EF4-FFF2-40B4-BE49-F238E27FC236}">
                  <a16:creationId xmlns:a16="http://schemas.microsoft.com/office/drawing/2014/main" id="{A8B72DCC-B4A2-4BA0-AE1D-3B310624EB0F}"/>
                </a:ext>
              </a:extLst>
            </p:cNvPr>
            <p:cNvCxnSpPr>
              <a:cxnSpLocks/>
            </p:cNvCxnSpPr>
            <p:nvPr/>
          </p:nvCxnSpPr>
          <p:spPr>
            <a:xfrm>
              <a:off x="5039682" y="5016396"/>
              <a:ext cx="5975298" cy="0"/>
            </a:xfrm>
            <a:prstGeom prst="line">
              <a:avLst/>
            </a:prstGeom>
            <a:ln w="1905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9C14F53B-DFBF-431A-AB9E-F5EE44632434}"/>
                </a:ext>
              </a:extLst>
            </p:cNvPr>
            <p:cNvCxnSpPr>
              <a:cxnSpLocks/>
            </p:cNvCxnSpPr>
            <p:nvPr/>
          </p:nvCxnSpPr>
          <p:spPr>
            <a:xfrm>
              <a:off x="4171182" y="5016396"/>
              <a:ext cx="842003" cy="0"/>
            </a:xfrm>
            <a:prstGeom prst="line">
              <a:avLst/>
            </a:prstGeom>
            <a:ln w="19050">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sp>
        <p:nvSpPr>
          <p:cNvPr id="39" name="Rectangle 38">
            <a:extLst>
              <a:ext uri="{FF2B5EF4-FFF2-40B4-BE49-F238E27FC236}">
                <a16:creationId xmlns:a16="http://schemas.microsoft.com/office/drawing/2014/main" id="{97DB8A65-1C4B-4B40-B997-8CC358752D67}"/>
              </a:ext>
            </a:extLst>
          </p:cNvPr>
          <p:cNvSpPr/>
          <p:nvPr/>
        </p:nvSpPr>
        <p:spPr>
          <a:xfrm>
            <a:off x="5264375" y="5514655"/>
            <a:ext cx="4961753" cy="7047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r>
              <a:rPr lang="en-US" sz="2000" b="1" dirty="0" err="1">
                <a:solidFill>
                  <a:schemeClr val="tx1"/>
                </a:solidFill>
                <a:latin typeface="Arial" panose="020B0604020202020204" pitchFamily="34" charset="0"/>
                <a:ea typeface="Open Sans" panose="020B0606030504020204" pitchFamily="34" charset="0"/>
                <a:cs typeface="Arial" panose="020B0604020202020204" pitchFamily="34" charset="0"/>
              </a:rPr>
              <a:t>Prochaines</a:t>
            </a:r>
            <a:r>
              <a:rPr lang="en-US" sz="2000" b="1" dirty="0">
                <a:solidFill>
                  <a:schemeClr val="tx1"/>
                </a:solidFill>
                <a:latin typeface="Arial" panose="020B0604020202020204" pitchFamily="34" charset="0"/>
                <a:ea typeface="Open Sans" panose="020B0606030504020204" pitchFamily="34" charset="0"/>
                <a:cs typeface="Arial" panose="020B0604020202020204" pitchFamily="34" charset="0"/>
              </a:rPr>
              <a:t> Étapes: Ce que nous </a:t>
            </a:r>
            <a:r>
              <a:rPr lang="en-US" sz="2000" b="1" dirty="0" err="1">
                <a:solidFill>
                  <a:schemeClr val="tx1"/>
                </a:solidFill>
                <a:latin typeface="Arial" panose="020B0604020202020204" pitchFamily="34" charset="0"/>
                <a:ea typeface="Open Sans" panose="020B0606030504020204" pitchFamily="34" charset="0"/>
                <a:cs typeface="Arial" panose="020B0604020202020204" pitchFamily="34" charset="0"/>
              </a:rPr>
              <a:t>ferons</a:t>
            </a:r>
            <a:endParaRPr lang="en-US" sz="2000" b="1" dirty="0">
              <a:solidFill>
                <a:schemeClr val="tx1"/>
              </a:solidFill>
              <a:latin typeface="Arial" panose="020B0604020202020204" pitchFamily="34" charset="0"/>
              <a:ea typeface="Open Sans" panose="020B0606030504020204" pitchFamily="34" charset="0"/>
              <a:cs typeface="Arial" panose="020B0604020202020204" pitchFamily="34" charset="0"/>
            </a:endParaRPr>
          </a:p>
        </p:txBody>
      </p:sp>
      <p:sp>
        <p:nvSpPr>
          <p:cNvPr id="40" name="TextBox 39">
            <a:extLst>
              <a:ext uri="{FF2B5EF4-FFF2-40B4-BE49-F238E27FC236}">
                <a16:creationId xmlns:a16="http://schemas.microsoft.com/office/drawing/2014/main" id="{FAD02A07-2F33-480C-B281-4834BDC72438}"/>
              </a:ext>
            </a:extLst>
          </p:cNvPr>
          <p:cNvSpPr txBox="1"/>
          <p:nvPr/>
        </p:nvSpPr>
        <p:spPr>
          <a:xfrm>
            <a:off x="3729266" y="5676994"/>
            <a:ext cx="943266" cy="400110"/>
          </a:xfrm>
          <a:prstGeom prst="rect">
            <a:avLst/>
          </a:prstGeom>
          <a:noFill/>
        </p:spPr>
        <p:txBody>
          <a:bodyPr wrap="square" rtlCol="0" anchor="ctr">
            <a:spAutoFit/>
          </a:bodyPr>
          <a:lstStyle/>
          <a:p>
            <a:pPr algn="r" fontAlgn="base"/>
            <a:r>
              <a:rPr lang="en-US" sz="2000" b="1" dirty="0">
                <a:solidFill>
                  <a:schemeClr val="bg1"/>
                </a:solidFill>
                <a:ea typeface="Open Sans" panose="020B0606030504020204" pitchFamily="34" charset="0"/>
              </a:rPr>
              <a:t>06</a:t>
            </a:r>
          </a:p>
        </p:txBody>
      </p:sp>
      <p:sp>
        <p:nvSpPr>
          <p:cNvPr id="26" name="TextBox 25">
            <a:extLst>
              <a:ext uri="{FF2B5EF4-FFF2-40B4-BE49-F238E27FC236}">
                <a16:creationId xmlns:a16="http://schemas.microsoft.com/office/drawing/2014/main" id="{21C4660B-8740-D158-7AA2-6627F1A2167F}"/>
              </a:ext>
            </a:extLst>
          </p:cNvPr>
          <p:cNvSpPr txBox="1"/>
          <p:nvPr/>
        </p:nvSpPr>
        <p:spPr>
          <a:xfrm>
            <a:off x="5074745" y="958192"/>
            <a:ext cx="6938578"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t>Situation actuelle sur le deploiement du vaccin contre la COVID-19 et la vaccination de routine</a:t>
            </a:r>
            <a:endParaRPr lang="en-US"/>
          </a:p>
        </p:txBody>
      </p:sp>
      <p:sp>
        <p:nvSpPr>
          <p:cNvPr id="29" name="TextBox 28">
            <a:extLst>
              <a:ext uri="{FF2B5EF4-FFF2-40B4-BE49-F238E27FC236}">
                <a16:creationId xmlns:a16="http://schemas.microsoft.com/office/drawing/2014/main" id="{CEF51CB9-3F34-8F50-069E-CC0C86C9174C}"/>
              </a:ext>
            </a:extLst>
          </p:cNvPr>
          <p:cNvSpPr txBox="1"/>
          <p:nvPr/>
        </p:nvSpPr>
        <p:spPr>
          <a:xfrm>
            <a:off x="3527772" y="1301556"/>
            <a:ext cx="1140746" cy="400110"/>
          </a:xfrm>
          <a:prstGeom prst="rect">
            <a:avLst/>
          </a:prstGeom>
          <a:noFill/>
        </p:spPr>
        <p:txBody>
          <a:bodyPr wrap="square" lIns="91440" tIns="45720" rIns="91440" bIns="45720" rtlCol="0" anchor="ctr">
            <a:spAutoFit/>
          </a:bodyPr>
          <a:lstStyle/>
          <a:p>
            <a:pPr algn="r" fontAlgn="base"/>
            <a:r>
              <a:rPr lang="en-US" sz="2000" b="1" dirty="0">
                <a:solidFill>
                  <a:schemeClr val="bg1"/>
                </a:solidFill>
                <a:latin typeface="Arial"/>
                <a:ea typeface="Open Sans"/>
                <a:cs typeface="Arial"/>
              </a:rPr>
              <a:t>01</a:t>
            </a:r>
            <a:endParaRPr lang="en-US" sz="2000" b="1" dirty="0">
              <a:solidFill>
                <a:schemeClr val="bg1"/>
              </a:solidFill>
              <a:ea typeface="Open Sans" panose="020B0606030504020204" pitchFamily="34" charset="0"/>
            </a:endParaRPr>
          </a:p>
        </p:txBody>
      </p:sp>
      <p:grpSp>
        <p:nvGrpSpPr>
          <p:cNvPr id="37" name="Group 36">
            <a:extLst>
              <a:ext uri="{FF2B5EF4-FFF2-40B4-BE49-F238E27FC236}">
                <a16:creationId xmlns:a16="http://schemas.microsoft.com/office/drawing/2014/main" id="{DCD1A349-7877-5C70-35A5-118B80CE1384}"/>
              </a:ext>
            </a:extLst>
          </p:cNvPr>
          <p:cNvGrpSpPr/>
          <p:nvPr/>
        </p:nvGrpSpPr>
        <p:grpSpPr>
          <a:xfrm>
            <a:off x="145388" y="1928880"/>
            <a:ext cx="11981862" cy="2213693"/>
            <a:chOff x="3636526" y="-303692"/>
            <a:chExt cx="9921107" cy="2213693"/>
          </a:xfrm>
        </p:grpSpPr>
        <p:sp>
          <p:nvSpPr>
            <p:cNvPr id="31" name="Rectangle 30">
              <a:extLst>
                <a:ext uri="{FF2B5EF4-FFF2-40B4-BE49-F238E27FC236}">
                  <a16:creationId xmlns:a16="http://schemas.microsoft.com/office/drawing/2014/main" id="{7A43F23C-9F8A-386B-EA44-64EF5FC2EEFE}"/>
                </a:ext>
              </a:extLst>
            </p:cNvPr>
            <p:cNvSpPr/>
            <p:nvPr/>
          </p:nvSpPr>
          <p:spPr>
            <a:xfrm>
              <a:off x="7812469" y="-303692"/>
              <a:ext cx="5745164" cy="785856"/>
            </a:xfrm>
            <a:prstGeom prst="rect">
              <a:avLst/>
            </a:prstGeom>
            <a:noFill/>
            <a:ln w="38100" cmpd="sng">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45720" rIns="91440" bIns="45720" rtlCol="0" anchor="ctr"/>
            <a:lstStyle/>
            <a:p>
              <a:r>
                <a:rPr lang="en-US" sz="2000" b="1" dirty="0">
                  <a:solidFill>
                    <a:srgbClr val="92D050"/>
                  </a:solidFill>
                  <a:latin typeface="Arial"/>
                  <a:ea typeface="Open Sans"/>
                  <a:cs typeface="Arial"/>
                </a:rPr>
                <a:t>Ce que nous </a:t>
              </a:r>
              <a:r>
                <a:rPr lang="en-US" sz="2000" b="1" dirty="0" err="1">
                  <a:solidFill>
                    <a:srgbClr val="92D050"/>
                  </a:solidFill>
                  <a:latin typeface="Arial"/>
                  <a:ea typeface="Open Sans"/>
                  <a:cs typeface="Arial"/>
                </a:rPr>
                <a:t>avons</a:t>
              </a:r>
              <a:r>
                <a:rPr lang="en-US" sz="2000" b="1" dirty="0">
                  <a:solidFill>
                    <a:srgbClr val="92D050"/>
                  </a:solidFill>
                  <a:latin typeface="Arial"/>
                  <a:ea typeface="Open Sans"/>
                  <a:cs typeface="Arial"/>
                </a:rPr>
                <a:t> fait pour </a:t>
              </a:r>
              <a:r>
                <a:rPr lang="en-US" sz="2000" b="1" dirty="0" err="1">
                  <a:solidFill>
                    <a:srgbClr val="92D050"/>
                  </a:solidFill>
                  <a:latin typeface="Arial"/>
                  <a:ea typeface="Open Sans"/>
                  <a:cs typeface="Arial"/>
                </a:rPr>
                <a:t>promouvoir</a:t>
              </a:r>
              <a:r>
                <a:rPr lang="en-US" sz="2000" b="1" dirty="0">
                  <a:solidFill>
                    <a:srgbClr val="92D050"/>
                  </a:solidFill>
                  <a:latin typeface="Arial"/>
                  <a:ea typeface="Open Sans"/>
                  <a:cs typeface="Arial"/>
                </a:rPr>
                <a:t> la </a:t>
              </a:r>
              <a:r>
                <a:rPr lang="en-US" sz="2000" b="1" dirty="0" err="1">
                  <a:solidFill>
                    <a:srgbClr val="92D050"/>
                  </a:solidFill>
                  <a:latin typeface="Arial"/>
                  <a:ea typeface="Open Sans"/>
                  <a:cs typeface="Arial"/>
                </a:rPr>
                <a:t>demande</a:t>
              </a:r>
              <a:r>
                <a:rPr lang="en-US" sz="2000" b="1" dirty="0">
                  <a:solidFill>
                    <a:srgbClr val="92D050"/>
                  </a:solidFill>
                  <a:latin typeface="Arial"/>
                  <a:ea typeface="Open Sans"/>
                  <a:cs typeface="Arial"/>
                </a:rPr>
                <a:t> des </a:t>
              </a:r>
              <a:r>
                <a:rPr lang="en-US" sz="2000" b="1" dirty="0" err="1">
                  <a:solidFill>
                    <a:srgbClr val="92D050"/>
                  </a:solidFill>
                  <a:latin typeface="Arial"/>
                  <a:ea typeface="Open Sans"/>
                  <a:cs typeface="Arial"/>
                </a:rPr>
                <a:t>vaccins</a:t>
              </a:r>
              <a:r>
                <a:rPr lang="en-US" sz="2000" b="1" dirty="0">
                  <a:solidFill>
                    <a:srgbClr val="92D050"/>
                  </a:solidFill>
                  <a:latin typeface="Arial"/>
                  <a:ea typeface="Open Sans"/>
                  <a:cs typeface="Arial"/>
                </a:rPr>
                <a:t>  </a:t>
              </a:r>
              <a:endParaRPr lang="en-US" dirty="0">
                <a:solidFill>
                  <a:srgbClr val="92D050"/>
                </a:solidFill>
              </a:endParaRPr>
            </a:p>
          </p:txBody>
        </p:sp>
        <p:sp>
          <p:nvSpPr>
            <p:cNvPr id="32" name="TextBox 31">
              <a:extLst>
                <a:ext uri="{FF2B5EF4-FFF2-40B4-BE49-F238E27FC236}">
                  <a16:creationId xmlns:a16="http://schemas.microsoft.com/office/drawing/2014/main" id="{253409FB-6130-7251-F32B-FA1C53135A77}"/>
                </a:ext>
              </a:extLst>
            </p:cNvPr>
            <p:cNvSpPr txBox="1"/>
            <p:nvPr/>
          </p:nvSpPr>
          <p:spPr>
            <a:xfrm>
              <a:off x="3636526" y="1509891"/>
              <a:ext cx="943266" cy="400110"/>
            </a:xfrm>
            <a:prstGeom prst="rect">
              <a:avLst/>
            </a:prstGeom>
            <a:noFill/>
          </p:spPr>
          <p:txBody>
            <a:bodyPr wrap="square" rtlCol="0" anchor="ctr">
              <a:spAutoFit/>
            </a:bodyPr>
            <a:lstStyle/>
            <a:p>
              <a:pPr algn="r" fontAlgn="base"/>
              <a:r>
                <a:rPr lang="en-US" sz="2000" b="1" dirty="0">
                  <a:solidFill>
                    <a:srgbClr val="FFFF00"/>
                  </a:solidFill>
                  <a:ea typeface="Open Sans" panose="020B0606030504020204" pitchFamily="34" charset="0"/>
                </a:rPr>
                <a:t>01</a:t>
              </a:r>
            </a:p>
          </p:txBody>
        </p:sp>
      </p:grpSp>
    </p:spTree>
    <p:extLst>
      <p:ext uri="{BB962C8B-B14F-4D97-AF65-F5344CB8AC3E}">
        <p14:creationId xmlns:p14="http://schemas.microsoft.com/office/powerpoint/2010/main" val="18597697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D3A62A60-D420-4F37-9136-6289E97C5533}"/>
              </a:ext>
            </a:extLst>
          </p:cNvPr>
          <p:cNvGraphicFramePr>
            <a:graphicFrameLocks noChangeAspect="1"/>
          </p:cNvGraphicFramePr>
          <p:nvPr>
            <p:custDataLst>
              <p:tags r:id="rId3"/>
            </p:custDataLst>
          </p:nvPr>
        </p:nvGraphicFramePr>
        <p:xfrm>
          <a:off x="394321" y="222455"/>
          <a:ext cx="1486" cy="1486"/>
        </p:xfrm>
        <a:graphic>
          <a:graphicData uri="http://schemas.openxmlformats.org/presentationml/2006/ole">
            <mc:AlternateContent xmlns:mc="http://schemas.openxmlformats.org/markup-compatibility/2006">
              <mc:Choice xmlns:v="urn:schemas-microsoft-com:vml" Requires="v">
                <p:oleObj spid="_x0000_s77314" name="think-cell Slide" r:id="rId6" imgW="416" imgH="416" progId="TCLayout.ActiveDocument.1">
                  <p:embed/>
                </p:oleObj>
              </mc:Choice>
              <mc:Fallback>
                <p:oleObj name="think-cell Slide" r:id="rId6" imgW="416" imgH="416" progId="TCLayout.ActiveDocument.1">
                  <p:embed/>
                  <p:pic>
                    <p:nvPicPr>
                      <p:cNvPr id="0" name=""/>
                      <p:cNvPicPr/>
                      <p:nvPr/>
                    </p:nvPicPr>
                    <p:blipFill>
                      <a:blip r:embed="rId7"/>
                      <a:stretch>
                        <a:fillRect/>
                      </a:stretch>
                    </p:blipFill>
                    <p:spPr>
                      <a:xfrm>
                        <a:off x="394321" y="222455"/>
                        <a:ext cx="1486" cy="1486"/>
                      </a:xfrm>
                      <a:prstGeom prst="rect">
                        <a:avLst/>
                      </a:prstGeom>
                    </p:spPr>
                  </p:pic>
                </p:oleObj>
              </mc:Fallback>
            </mc:AlternateContent>
          </a:graphicData>
        </a:graphic>
      </p:graphicFrame>
      <p:sp>
        <p:nvSpPr>
          <p:cNvPr id="2" name="Rectangle 1">
            <a:extLst>
              <a:ext uri="{FF2B5EF4-FFF2-40B4-BE49-F238E27FC236}">
                <a16:creationId xmlns:a16="http://schemas.microsoft.com/office/drawing/2014/main" id="{8FDEA4D1-C32F-42AD-B42F-EA80580A9933}"/>
              </a:ext>
            </a:extLst>
          </p:cNvPr>
          <p:cNvSpPr/>
          <p:nvPr/>
        </p:nvSpPr>
        <p:spPr>
          <a:xfrm>
            <a:off x="612515" y="1384200"/>
            <a:ext cx="11090492" cy="491500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27756">
              <a:defRPr/>
            </a:pPr>
            <a:endParaRPr lang="x-none" sz="1684">
              <a:solidFill>
                <a:prstClr val="white"/>
              </a:solidFill>
              <a:latin typeface="Calibri" panose="020F0502020204030204"/>
            </a:endParaRPr>
          </a:p>
        </p:txBody>
      </p:sp>
      <p:sp>
        <p:nvSpPr>
          <p:cNvPr id="14" name="Rectangle 13">
            <a:extLst>
              <a:ext uri="{FF2B5EF4-FFF2-40B4-BE49-F238E27FC236}">
                <a16:creationId xmlns:a16="http://schemas.microsoft.com/office/drawing/2014/main" id="{128DA7BB-8154-4530-8E70-7B02B86110C1}"/>
              </a:ext>
            </a:extLst>
          </p:cNvPr>
          <p:cNvSpPr/>
          <p:nvPr/>
        </p:nvSpPr>
        <p:spPr>
          <a:xfrm>
            <a:off x="1358835" y="295651"/>
            <a:ext cx="9309165" cy="703587"/>
          </a:xfrm>
          <a:prstGeom prst="rect">
            <a:avLst/>
          </a:prstGeom>
        </p:spPr>
        <p:txBody>
          <a:bodyPr wrap="square" lIns="87181" tIns="43591" rIns="87181" bIns="43591" anchor="t">
            <a:spAutoFit/>
          </a:bodyPr>
          <a:lstStyle/>
          <a:p>
            <a:pPr algn="just">
              <a:tabLst>
                <a:tab pos="257321" algn="l"/>
              </a:tabLst>
              <a:defRPr/>
            </a:pPr>
            <a:r>
              <a:rPr lang="fr-FR" sz="2000" b="1" kern="0" dirty="0">
                <a:solidFill>
                  <a:schemeClr val="accent6">
                    <a:lumMod val="50000"/>
                  </a:schemeClr>
                </a:solidFill>
                <a:latin typeface="Arial"/>
                <a:ea typeface="MS PGothic"/>
                <a:cs typeface="Arial"/>
                <a:sym typeface="Arial"/>
              </a:rPr>
              <a:t>Plusieurs mesures immédiates ont été prises lors de la phase initiale du confinement </a:t>
            </a:r>
            <a:r>
              <a:rPr lang="fr-FR" sz="2000" b="1" kern="0" dirty="0">
                <a:solidFill>
                  <a:srgbClr val="385723"/>
                </a:solidFill>
                <a:latin typeface="Arial"/>
                <a:ea typeface="MS PGothic"/>
                <a:cs typeface="Arial"/>
                <a:sym typeface="Arial"/>
              </a:rPr>
              <a:t>de</a:t>
            </a:r>
            <a:r>
              <a:rPr lang="fr-FR" sz="2000" b="1" kern="0" dirty="0">
                <a:solidFill>
                  <a:schemeClr val="accent6">
                    <a:lumMod val="50000"/>
                  </a:schemeClr>
                </a:solidFill>
                <a:latin typeface="Arial"/>
                <a:ea typeface="MS PGothic"/>
                <a:cs typeface="Arial"/>
                <a:sym typeface="Arial"/>
              </a:rPr>
              <a:t> COVID-19 en mars 2020.</a:t>
            </a:r>
            <a:endParaRPr lang="en-US" sz="2000" b="1" dirty="0">
              <a:solidFill>
                <a:schemeClr val="accent6">
                  <a:lumMod val="50000"/>
                </a:schemeClr>
              </a:solidFill>
              <a:latin typeface="Arial"/>
              <a:ea typeface="MS PGothic"/>
              <a:cs typeface="Arial"/>
              <a:sym typeface="Arial"/>
            </a:endParaRPr>
          </a:p>
        </p:txBody>
      </p:sp>
      <p:grpSp>
        <p:nvGrpSpPr>
          <p:cNvPr id="8" name="Group 87">
            <a:extLst>
              <a:ext uri="{FF2B5EF4-FFF2-40B4-BE49-F238E27FC236}">
                <a16:creationId xmlns:a16="http://schemas.microsoft.com/office/drawing/2014/main" id="{0A6BCD7A-45AB-4E16-9B33-6D5ED4A68B25}"/>
              </a:ext>
            </a:extLst>
          </p:cNvPr>
          <p:cNvGrpSpPr/>
          <p:nvPr/>
        </p:nvGrpSpPr>
        <p:grpSpPr>
          <a:xfrm>
            <a:off x="286519" y="1290987"/>
            <a:ext cx="681905" cy="682976"/>
            <a:chOff x="3200400" y="2038743"/>
            <a:chExt cx="728875" cy="728974"/>
          </a:xfrm>
        </p:grpSpPr>
        <p:cxnSp>
          <p:nvCxnSpPr>
            <p:cNvPr id="9" name="Straight Connector 8">
              <a:extLst>
                <a:ext uri="{FF2B5EF4-FFF2-40B4-BE49-F238E27FC236}">
                  <a16:creationId xmlns:a16="http://schemas.microsoft.com/office/drawing/2014/main" id="{1530AED5-0850-4785-B703-526F8C625C99}"/>
                </a:ext>
              </a:extLst>
            </p:cNvPr>
            <p:cNvCxnSpPr/>
            <p:nvPr/>
          </p:nvCxnSpPr>
          <p:spPr bwMode="auto">
            <a:xfrm>
              <a:off x="3252432" y="2038743"/>
              <a:ext cx="0" cy="569861"/>
            </a:xfrm>
            <a:prstGeom prst="line">
              <a:avLst/>
            </a:prstGeom>
            <a:solidFill>
              <a:srgbClr val="DAF2E6"/>
            </a:solidFill>
            <a:ln w="12700" cap="flat" cmpd="sng" algn="ctr">
              <a:solidFill>
                <a:schemeClr val="accent6">
                  <a:lumMod val="50000"/>
                </a:schemeClr>
              </a:solidFill>
              <a:prstDash val="sysDash"/>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10" name="Straight Connector 9">
              <a:extLst>
                <a:ext uri="{FF2B5EF4-FFF2-40B4-BE49-F238E27FC236}">
                  <a16:creationId xmlns:a16="http://schemas.microsoft.com/office/drawing/2014/main" id="{8A7F9EF5-DA68-4F43-91F2-7675E91A6A72}"/>
                </a:ext>
              </a:extLst>
            </p:cNvPr>
            <p:cNvCxnSpPr/>
            <p:nvPr/>
          </p:nvCxnSpPr>
          <p:spPr bwMode="auto">
            <a:xfrm>
              <a:off x="3293471" y="2038743"/>
              <a:ext cx="0" cy="728974"/>
            </a:xfrm>
            <a:prstGeom prst="line">
              <a:avLst/>
            </a:prstGeom>
            <a:solidFill>
              <a:srgbClr val="DAF2E6"/>
            </a:solidFill>
            <a:ln w="12700" cap="flat" cmpd="sng" algn="ctr">
              <a:solidFill>
                <a:schemeClr val="accent6">
                  <a:lumMod val="50000"/>
                </a:schemeClr>
              </a:solidFill>
              <a:prstDash val="sysDash"/>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11" name="Straight Connector 10">
              <a:extLst>
                <a:ext uri="{FF2B5EF4-FFF2-40B4-BE49-F238E27FC236}">
                  <a16:creationId xmlns:a16="http://schemas.microsoft.com/office/drawing/2014/main" id="{9D7D5F53-B6B4-42A8-ABA2-59A5BFC18400}"/>
                </a:ext>
              </a:extLst>
            </p:cNvPr>
            <p:cNvCxnSpPr/>
            <p:nvPr/>
          </p:nvCxnSpPr>
          <p:spPr bwMode="auto">
            <a:xfrm rot="16200000">
              <a:off x="3485292" y="1865243"/>
              <a:ext cx="0" cy="569782"/>
            </a:xfrm>
            <a:prstGeom prst="line">
              <a:avLst/>
            </a:prstGeom>
            <a:solidFill>
              <a:srgbClr val="DAF2E6"/>
            </a:solidFill>
            <a:ln w="12700" cap="flat" cmpd="sng" algn="ctr">
              <a:solidFill>
                <a:schemeClr val="accent6">
                  <a:lumMod val="50000"/>
                </a:schemeClr>
              </a:solidFill>
              <a:prstDash val="sysDash"/>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12" name="Straight Connector 11">
              <a:extLst>
                <a:ext uri="{FF2B5EF4-FFF2-40B4-BE49-F238E27FC236}">
                  <a16:creationId xmlns:a16="http://schemas.microsoft.com/office/drawing/2014/main" id="{A2767B77-E493-4101-B2D6-E75FFDFC4D63}"/>
                </a:ext>
              </a:extLst>
            </p:cNvPr>
            <p:cNvCxnSpPr/>
            <p:nvPr/>
          </p:nvCxnSpPr>
          <p:spPr bwMode="auto">
            <a:xfrm rot="16200000">
              <a:off x="3564838" y="1744652"/>
              <a:ext cx="0" cy="728875"/>
            </a:xfrm>
            <a:prstGeom prst="line">
              <a:avLst/>
            </a:prstGeom>
            <a:solidFill>
              <a:srgbClr val="DAF2E6"/>
            </a:solidFill>
            <a:ln w="12700" cap="flat" cmpd="sng" algn="ctr">
              <a:solidFill>
                <a:schemeClr val="accent6">
                  <a:lumMod val="50000"/>
                </a:schemeClr>
              </a:solidFill>
              <a:prstDash val="sysDash"/>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grpSp>
      <p:grpSp>
        <p:nvGrpSpPr>
          <p:cNvPr id="13" name="Group 92">
            <a:extLst>
              <a:ext uri="{FF2B5EF4-FFF2-40B4-BE49-F238E27FC236}">
                <a16:creationId xmlns:a16="http://schemas.microsoft.com/office/drawing/2014/main" id="{10BEA4BA-9772-4339-884A-36EFFD3729DE}"/>
              </a:ext>
            </a:extLst>
          </p:cNvPr>
          <p:cNvGrpSpPr/>
          <p:nvPr/>
        </p:nvGrpSpPr>
        <p:grpSpPr>
          <a:xfrm>
            <a:off x="11212230" y="5593377"/>
            <a:ext cx="681905" cy="682976"/>
            <a:chOff x="8042041" y="4887631"/>
            <a:chExt cx="728875" cy="728974"/>
          </a:xfrm>
        </p:grpSpPr>
        <p:cxnSp>
          <p:nvCxnSpPr>
            <p:cNvPr id="15" name="Straight Connector 14">
              <a:extLst>
                <a:ext uri="{FF2B5EF4-FFF2-40B4-BE49-F238E27FC236}">
                  <a16:creationId xmlns:a16="http://schemas.microsoft.com/office/drawing/2014/main" id="{CA8BB4B0-CA82-4FBE-B7F4-159867A02CFB}"/>
                </a:ext>
              </a:extLst>
            </p:cNvPr>
            <p:cNvCxnSpPr/>
            <p:nvPr/>
          </p:nvCxnSpPr>
          <p:spPr bwMode="auto">
            <a:xfrm flipH="1" flipV="1">
              <a:off x="8718885" y="5046744"/>
              <a:ext cx="0" cy="569861"/>
            </a:xfrm>
            <a:prstGeom prst="line">
              <a:avLst/>
            </a:prstGeom>
            <a:solidFill>
              <a:srgbClr val="DAF2E6"/>
            </a:solidFill>
            <a:ln w="12700" cap="flat" cmpd="sng" algn="ctr">
              <a:solidFill>
                <a:schemeClr val="accent6">
                  <a:lumMod val="50000"/>
                </a:schemeClr>
              </a:solidFill>
              <a:prstDash val="sysDash"/>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16" name="Straight Connector 15">
              <a:extLst>
                <a:ext uri="{FF2B5EF4-FFF2-40B4-BE49-F238E27FC236}">
                  <a16:creationId xmlns:a16="http://schemas.microsoft.com/office/drawing/2014/main" id="{E239FD86-78C5-4B07-B57D-D70602F83CC9}"/>
                </a:ext>
              </a:extLst>
            </p:cNvPr>
            <p:cNvCxnSpPr/>
            <p:nvPr/>
          </p:nvCxnSpPr>
          <p:spPr bwMode="auto">
            <a:xfrm flipH="1" flipV="1">
              <a:off x="8677847" y="4887631"/>
              <a:ext cx="0" cy="728974"/>
            </a:xfrm>
            <a:prstGeom prst="line">
              <a:avLst/>
            </a:prstGeom>
            <a:solidFill>
              <a:srgbClr val="DAF2E6"/>
            </a:solidFill>
            <a:ln w="12700" cap="flat" cmpd="sng" algn="ctr">
              <a:solidFill>
                <a:schemeClr val="accent6">
                  <a:lumMod val="50000"/>
                </a:schemeClr>
              </a:solidFill>
              <a:prstDash val="sysDash"/>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17" name="Straight Connector 16">
              <a:extLst>
                <a:ext uri="{FF2B5EF4-FFF2-40B4-BE49-F238E27FC236}">
                  <a16:creationId xmlns:a16="http://schemas.microsoft.com/office/drawing/2014/main" id="{C82342D5-D062-4A0D-B696-1AC585555634}"/>
                </a:ext>
              </a:extLst>
            </p:cNvPr>
            <p:cNvCxnSpPr/>
            <p:nvPr/>
          </p:nvCxnSpPr>
          <p:spPr bwMode="auto">
            <a:xfrm rot="16200000" flipH="1" flipV="1">
              <a:off x="8486025" y="5220323"/>
              <a:ext cx="0" cy="569782"/>
            </a:xfrm>
            <a:prstGeom prst="line">
              <a:avLst/>
            </a:prstGeom>
            <a:solidFill>
              <a:srgbClr val="DAF2E6"/>
            </a:solidFill>
            <a:ln w="12700" cap="flat" cmpd="sng" algn="ctr">
              <a:solidFill>
                <a:schemeClr val="accent6">
                  <a:lumMod val="50000"/>
                </a:schemeClr>
              </a:solidFill>
              <a:prstDash val="sysDash"/>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18" name="Straight Connector 17">
              <a:extLst>
                <a:ext uri="{FF2B5EF4-FFF2-40B4-BE49-F238E27FC236}">
                  <a16:creationId xmlns:a16="http://schemas.microsoft.com/office/drawing/2014/main" id="{275742A2-B2D9-48AA-83D8-83F2D2D8FC0B}"/>
                </a:ext>
              </a:extLst>
            </p:cNvPr>
            <p:cNvCxnSpPr/>
            <p:nvPr/>
          </p:nvCxnSpPr>
          <p:spPr bwMode="auto">
            <a:xfrm rot="16200000" flipH="1" flipV="1">
              <a:off x="8406479" y="5181821"/>
              <a:ext cx="0" cy="728875"/>
            </a:xfrm>
            <a:prstGeom prst="line">
              <a:avLst/>
            </a:prstGeom>
            <a:solidFill>
              <a:srgbClr val="DAF2E6"/>
            </a:solidFill>
            <a:ln w="12700" cap="flat" cmpd="sng" algn="ctr">
              <a:solidFill>
                <a:schemeClr val="accent6">
                  <a:lumMod val="50000"/>
                </a:schemeClr>
              </a:solidFill>
              <a:prstDash val="sysDash"/>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grpSp>
      <p:sp>
        <p:nvSpPr>
          <p:cNvPr id="20" name="TextBox 19">
            <a:extLst>
              <a:ext uri="{FF2B5EF4-FFF2-40B4-BE49-F238E27FC236}">
                <a16:creationId xmlns:a16="http://schemas.microsoft.com/office/drawing/2014/main" id="{58477E1C-96BC-4ACF-AB12-6F5C9F0C6ADE}"/>
              </a:ext>
            </a:extLst>
          </p:cNvPr>
          <p:cNvSpPr txBox="1"/>
          <p:nvPr/>
        </p:nvSpPr>
        <p:spPr>
          <a:xfrm>
            <a:off x="524113" y="1443632"/>
            <a:ext cx="11020187" cy="5575372"/>
          </a:xfrm>
          <a:prstGeom prst="rect">
            <a:avLst/>
          </a:prstGeom>
          <a:noFill/>
        </p:spPr>
        <p:txBody>
          <a:bodyPr wrap="square" lIns="91440" tIns="45720" rIns="91440" bIns="45720" rtlCol="0" anchor="t">
            <a:spAutoFit/>
          </a:bodyPr>
          <a:lstStyle/>
          <a:p>
            <a:pPr marL="344170" lvl="1" indent="-342900" algn="just" defTabSz="783742">
              <a:lnSpc>
                <a:spcPct val="90000"/>
              </a:lnSpc>
              <a:spcBef>
                <a:spcPts val="1200"/>
              </a:spcBef>
              <a:spcAft>
                <a:spcPts val="1200"/>
              </a:spcAft>
              <a:buClr>
                <a:prstClr val="black"/>
              </a:buClr>
              <a:buSzPct val="125000"/>
              <a:buFont typeface="Wingdings" charset="2"/>
              <a:buChar char="§"/>
              <a:defRPr/>
            </a:pPr>
            <a:r>
              <a:rPr lang="en-US" sz="1900" dirty="0">
                <a:effectLst/>
                <a:latin typeface="Arial"/>
                <a:ea typeface="Calibri" panose="020F0502020204030204" pitchFamily="34" charset="0"/>
                <a:cs typeface="Arial"/>
              </a:rPr>
              <a:t>Au </a:t>
            </a:r>
            <a:r>
              <a:rPr lang="en-US" sz="1900" dirty="0" err="1">
                <a:effectLst/>
                <a:latin typeface="Arial"/>
                <a:ea typeface="Calibri" panose="020F0502020204030204" pitchFamily="34" charset="0"/>
                <a:cs typeface="Arial"/>
              </a:rPr>
              <a:t>stade</a:t>
            </a:r>
            <a:r>
              <a:rPr lang="en-US" sz="1900" dirty="0">
                <a:effectLst/>
                <a:latin typeface="Arial"/>
                <a:ea typeface="Calibri" panose="020F0502020204030204" pitchFamily="34" charset="0"/>
                <a:cs typeface="Arial"/>
              </a:rPr>
              <a:t> initial du confinement</a:t>
            </a:r>
            <a:r>
              <a:rPr lang="en-US" sz="1900" dirty="0">
                <a:latin typeface="Arial"/>
                <a:ea typeface="Calibri" panose="020F0502020204030204" pitchFamily="34" charset="0"/>
                <a:cs typeface="Arial"/>
              </a:rPr>
              <a:t> de </a:t>
            </a:r>
            <a:r>
              <a:rPr lang="en-US" sz="1900" dirty="0">
                <a:effectLst/>
                <a:latin typeface="Arial"/>
                <a:ea typeface="Calibri" panose="020F0502020204030204" pitchFamily="34" charset="0"/>
                <a:cs typeface="Arial"/>
              </a:rPr>
              <a:t>COVID-19, le </a:t>
            </a:r>
            <a:r>
              <a:rPr lang="en-US" sz="1900" dirty="0" err="1">
                <a:effectLst/>
                <a:latin typeface="Arial"/>
                <a:ea typeface="Calibri" panose="020F0502020204030204" pitchFamily="34" charset="0"/>
                <a:cs typeface="Arial"/>
              </a:rPr>
              <a:t>groupe</a:t>
            </a:r>
            <a:r>
              <a:rPr lang="en-US" sz="1900" dirty="0">
                <a:effectLst/>
                <a:latin typeface="Arial"/>
                <a:ea typeface="Calibri" panose="020F0502020204030204" pitchFamily="34" charset="0"/>
                <a:cs typeface="Arial"/>
              </a:rPr>
              <a:t> de travail technique national (GTT) et le </a:t>
            </a:r>
            <a:r>
              <a:rPr lang="en-US" sz="1900" dirty="0" err="1">
                <a:effectLst/>
                <a:latin typeface="Arial"/>
                <a:ea typeface="Calibri" panose="020F0502020204030204" pitchFamily="34" charset="0"/>
                <a:cs typeface="Arial"/>
              </a:rPr>
              <a:t>groupe</a:t>
            </a:r>
            <a:r>
              <a:rPr lang="en-US" sz="1900" dirty="0">
                <a:effectLst/>
                <a:latin typeface="Arial"/>
                <a:ea typeface="Calibri" panose="020F0502020204030204" pitchFamily="34" charset="0"/>
                <a:cs typeface="Arial"/>
              </a:rPr>
              <a:t> </a:t>
            </a:r>
            <a:r>
              <a:rPr lang="en-US" sz="1900" dirty="0" err="1">
                <a:effectLst/>
                <a:latin typeface="Arial"/>
                <a:ea typeface="Calibri" panose="020F0502020204030204" pitchFamily="34" charset="0"/>
                <a:cs typeface="Arial"/>
              </a:rPr>
              <a:t>stratégique</a:t>
            </a:r>
            <a:r>
              <a:rPr lang="en-US" sz="1900" dirty="0">
                <a:effectLst/>
                <a:latin typeface="Arial"/>
                <a:ea typeface="Calibri" panose="020F0502020204030204" pitchFamily="34" charset="0"/>
                <a:cs typeface="Arial"/>
              </a:rPr>
              <a:t> </a:t>
            </a:r>
            <a:r>
              <a:rPr lang="en-US" sz="1900" dirty="0" err="1">
                <a:effectLst/>
                <a:latin typeface="Arial"/>
                <a:ea typeface="Calibri" panose="020F0502020204030204" pitchFamily="34" charset="0"/>
                <a:cs typeface="Arial"/>
              </a:rPr>
              <a:t>ont</a:t>
            </a:r>
            <a:r>
              <a:rPr lang="en-US" sz="1900" dirty="0">
                <a:effectLst/>
                <a:latin typeface="Arial"/>
                <a:ea typeface="Calibri" panose="020F0502020204030204" pitchFamily="34" charset="0"/>
                <a:cs typeface="Arial"/>
              </a:rPr>
              <a:t> </a:t>
            </a:r>
            <a:r>
              <a:rPr lang="en-US" sz="1900" dirty="0" err="1">
                <a:effectLst/>
                <a:latin typeface="Arial"/>
                <a:ea typeface="Calibri" panose="020F0502020204030204" pitchFamily="34" charset="0"/>
                <a:cs typeface="Arial"/>
              </a:rPr>
              <a:t>été</a:t>
            </a:r>
            <a:r>
              <a:rPr lang="en-US" sz="1900" dirty="0">
                <a:effectLst/>
                <a:latin typeface="Arial"/>
                <a:ea typeface="Calibri" panose="020F0502020204030204" pitchFamily="34" charset="0"/>
                <a:cs typeface="Arial"/>
              </a:rPr>
              <a:t> </a:t>
            </a:r>
            <a:r>
              <a:rPr lang="en-US" sz="1900" dirty="0" err="1">
                <a:effectLst/>
                <a:latin typeface="Arial"/>
                <a:ea typeface="Calibri" panose="020F0502020204030204" pitchFamily="34" charset="0"/>
                <a:cs typeface="Arial"/>
              </a:rPr>
              <a:t>créés</a:t>
            </a:r>
            <a:r>
              <a:rPr lang="en-US" sz="1900" dirty="0">
                <a:effectLst/>
                <a:latin typeface="Arial"/>
                <a:ea typeface="Calibri" panose="020F0502020204030204" pitchFamily="34" charset="0"/>
                <a:cs typeface="Arial"/>
              </a:rPr>
              <a:t> pour </a:t>
            </a:r>
            <a:r>
              <a:rPr lang="en-US" sz="1900" dirty="0" err="1">
                <a:effectLst/>
                <a:latin typeface="Arial"/>
                <a:ea typeface="Calibri" panose="020F0502020204030204" pitchFamily="34" charset="0"/>
                <a:cs typeface="Arial"/>
              </a:rPr>
              <a:t>coordonner</a:t>
            </a:r>
            <a:r>
              <a:rPr lang="en-US" sz="1900" dirty="0">
                <a:effectLst/>
                <a:latin typeface="Arial"/>
                <a:ea typeface="Calibri" panose="020F0502020204030204" pitchFamily="34" charset="0"/>
                <a:cs typeface="Arial"/>
              </a:rPr>
              <a:t> la </a:t>
            </a:r>
            <a:r>
              <a:rPr lang="en-US" sz="1900" dirty="0" err="1">
                <a:effectLst/>
                <a:latin typeface="Arial"/>
                <a:ea typeface="Calibri" panose="020F0502020204030204" pitchFamily="34" charset="0"/>
                <a:cs typeface="Arial"/>
              </a:rPr>
              <a:t>réponse</a:t>
            </a:r>
            <a:r>
              <a:rPr lang="en-US" sz="1900" dirty="0">
                <a:effectLst/>
                <a:latin typeface="Arial"/>
                <a:ea typeface="Calibri" panose="020F0502020204030204" pitchFamily="34" charset="0"/>
                <a:cs typeface="Arial"/>
              </a:rPr>
              <a:t>. </a:t>
            </a:r>
            <a:r>
              <a:rPr lang="en-US" sz="1900" dirty="0" err="1">
                <a:effectLst/>
                <a:latin typeface="Arial"/>
                <a:ea typeface="Calibri" panose="020F0502020204030204" pitchFamily="34" charset="0"/>
                <a:cs typeface="Arial"/>
              </a:rPr>
              <a:t>L'équipe</a:t>
            </a:r>
            <a:r>
              <a:rPr lang="en-US" sz="1900" dirty="0">
                <a:effectLst/>
                <a:latin typeface="Arial"/>
                <a:ea typeface="Calibri" panose="020F0502020204030204" pitchFamily="34" charset="0"/>
                <a:cs typeface="Arial"/>
              </a:rPr>
              <a:t> </a:t>
            </a:r>
            <a:r>
              <a:rPr lang="en-US" sz="1900" dirty="0" err="1">
                <a:effectLst/>
                <a:latin typeface="Arial"/>
                <a:ea typeface="Calibri" panose="020F0502020204030204" pitchFamily="34" charset="0"/>
                <a:cs typeface="Arial"/>
              </a:rPr>
              <a:t>s'est</a:t>
            </a:r>
            <a:r>
              <a:rPr lang="en-US" sz="1900" dirty="0">
                <a:effectLst/>
                <a:latin typeface="Arial"/>
                <a:ea typeface="Calibri" panose="020F0502020204030204" pitchFamily="34" charset="0"/>
                <a:cs typeface="Arial"/>
              </a:rPr>
              <a:t> </a:t>
            </a:r>
            <a:r>
              <a:rPr lang="en-US" sz="1900" dirty="0" err="1">
                <a:effectLst/>
                <a:latin typeface="Arial"/>
                <a:ea typeface="Calibri" panose="020F0502020204030204" pitchFamily="34" charset="0"/>
                <a:cs typeface="Arial"/>
              </a:rPr>
              <a:t>réunie</a:t>
            </a:r>
            <a:r>
              <a:rPr lang="en-US" sz="1900" dirty="0">
                <a:effectLst/>
                <a:latin typeface="Arial"/>
                <a:ea typeface="Calibri" panose="020F0502020204030204" pitchFamily="34" charset="0"/>
                <a:cs typeface="Arial"/>
              </a:rPr>
              <a:t> </a:t>
            </a:r>
            <a:r>
              <a:rPr lang="en-US" sz="1900" dirty="0" err="1">
                <a:effectLst/>
                <a:latin typeface="Arial"/>
                <a:ea typeface="Calibri" panose="020F0502020204030204" pitchFamily="34" charset="0"/>
                <a:cs typeface="Arial"/>
              </a:rPr>
              <a:t>quotidiennement</a:t>
            </a:r>
            <a:r>
              <a:rPr lang="en-US" sz="1900" dirty="0">
                <a:effectLst/>
                <a:latin typeface="Arial"/>
                <a:ea typeface="Calibri" panose="020F0502020204030204" pitchFamily="34" charset="0"/>
                <a:cs typeface="Arial"/>
              </a:rPr>
              <a:t> pour </a:t>
            </a:r>
            <a:r>
              <a:rPr lang="en-US" sz="1900" dirty="0" err="1">
                <a:effectLst/>
                <a:latin typeface="Arial"/>
                <a:ea typeface="Calibri" panose="020F0502020204030204" pitchFamily="34" charset="0"/>
                <a:cs typeface="Arial"/>
              </a:rPr>
              <a:t>élaborer</a:t>
            </a:r>
            <a:r>
              <a:rPr lang="en-US" sz="1900" dirty="0">
                <a:effectLst/>
                <a:latin typeface="Arial"/>
                <a:ea typeface="Calibri" panose="020F0502020204030204" pitchFamily="34" charset="0"/>
                <a:cs typeface="Arial"/>
              </a:rPr>
              <a:t> des directives et des </a:t>
            </a:r>
            <a:r>
              <a:rPr lang="en-US" sz="1900" dirty="0" err="1">
                <a:effectLst/>
                <a:latin typeface="Arial"/>
                <a:ea typeface="Calibri" panose="020F0502020204030204" pitchFamily="34" charset="0"/>
                <a:cs typeface="Arial"/>
              </a:rPr>
              <a:t>procédures</a:t>
            </a:r>
            <a:r>
              <a:rPr lang="en-US" sz="1900" dirty="0">
                <a:effectLst/>
                <a:latin typeface="Arial"/>
                <a:ea typeface="Calibri" panose="020F0502020204030204" pitchFamily="34" charset="0"/>
                <a:cs typeface="Arial"/>
              </a:rPr>
              <a:t> </a:t>
            </a:r>
            <a:r>
              <a:rPr lang="en-US" sz="1900" dirty="0" err="1">
                <a:effectLst/>
                <a:latin typeface="Arial"/>
                <a:ea typeface="Calibri" panose="020F0502020204030204" pitchFamily="34" charset="0"/>
                <a:cs typeface="Arial"/>
              </a:rPr>
              <a:t>opérationnelles</a:t>
            </a:r>
            <a:r>
              <a:rPr lang="en-US" sz="1900" dirty="0">
                <a:effectLst/>
                <a:latin typeface="Arial"/>
                <a:ea typeface="Calibri" panose="020F0502020204030204" pitchFamily="34" charset="0"/>
                <a:cs typeface="Arial"/>
              </a:rPr>
              <a:t> sur la </a:t>
            </a:r>
            <a:r>
              <a:rPr lang="en-US" sz="1900" dirty="0" err="1">
                <a:effectLst/>
                <a:latin typeface="Arial"/>
                <a:ea typeface="Calibri" panose="020F0502020204030204" pitchFamily="34" charset="0"/>
                <a:cs typeface="Arial"/>
              </a:rPr>
              <a:t>préparation</a:t>
            </a:r>
            <a:r>
              <a:rPr lang="en-US" sz="1900" dirty="0">
                <a:effectLst/>
                <a:latin typeface="Arial"/>
                <a:ea typeface="Calibri" panose="020F0502020204030204" pitchFamily="34" charset="0"/>
                <a:cs typeface="Arial"/>
              </a:rPr>
              <a:t> et la </a:t>
            </a:r>
            <a:r>
              <a:rPr lang="en-US" sz="1900" dirty="0" err="1">
                <a:effectLst/>
                <a:latin typeface="Arial"/>
                <a:ea typeface="Calibri" panose="020F0502020204030204" pitchFamily="34" charset="0"/>
                <a:cs typeface="Arial"/>
              </a:rPr>
              <a:t>réponse</a:t>
            </a:r>
            <a:r>
              <a:rPr lang="en-US" sz="1900" dirty="0">
                <a:latin typeface="Arial"/>
                <a:ea typeface="Calibri" panose="020F0502020204030204" pitchFamily="34" charset="0"/>
                <a:cs typeface="Arial"/>
              </a:rPr>
              <a:t> à la </a:t>
            </a:r>
            <a:r>
              <a:rPr lang="en-US" sz="1900" dirty="0">
                <a:effectLst/>
                <a:latin typeface="Arial"/>
                <a:ea typeface="Calibri" panose="020F0502020204030204" pitchFamily="34" charset="0"/>
                <a:cs typeface="Arial"/>
              </a:rPr>
              <a:t>COVID-19 à </a:t>
            </a:r>
            <a:r>
              <a:rPr lang="en-US" sz="1900" dirty="0" err="1">
                <a:effectLst/>
                <a:latin typeface="Arial"/>
                <a:ea typeface="Calibri" panose="020F0502020204030204" pitchFamily="34" charset="0"/>
                <a:cs typeface="Arial"/>
              </a:rPr>
              <a:t>l'intention</a:t>
            </a:r>
            <a:r>
              <a:rPr lang="en-US" sz="1900" dirty="0">
                <a:effectLst/>
                <a:latin typeface="Arial"/>
                <a:ea typeface="Calibri" panose="020F0502020204030204" pitchFamily="34" charset="0"/>
                <a:cs typeface="Arial"/>
              </a:rPr>
              <a:t> des </a:t>
            </a:r>
            <a:r>
              <a:rPr lang="en-US" sz="1900" dirty="0" err="1">
                <a:effectLst/>
                <a:latin typeface="Arial"/>
                <a:ea typeface="Calibri" panose="020F0502020204030204" pitchFamily="34" charset="0"/>
                <a:cs typeface="Arial"/>
              </a:rPr>
              <a:t>travailleurs</a:t>
            </a:r>
            <a:r>
              <a:rPr lang="en-US" sz="1900" dirty="0">
                <a:effectLst/>
                <a:latin typeface="Arial"/>
                <a:ea typeface="Calibri" panose="020F0502020204030204" pitchFamily="34" charset="0"/>
                <a:cs typeface="Arial"/>
              </a:rPr>
              <a:t> de la </a:t>
            </a:r>
            <a:r>
              <a:rPr lang="en-US" sz="1900" dirty="0" err="1">
                <a:effectLst/>
                <a:latin typeface="Arial"/>
                <a:ea typeface="Calibri" panose="020F0502020204030204" pitchFamily="34" charset="0"/>
                <a:cs typeface="Arial"/>
              </a:rPr>
              <a:t>santé</a:t>
            </a:r>
            <a:r>
              <a:rPr lang="en-US" sz="1900" dirty="0">
                <a:effectLst/>
                <a:latin typeface="Arial"/>
                <a:ea typeface="Calibri" panose="020F0502020204030204" pitchFamily="34" charset="0"/>
                <a:cs typeface="Arial"/>
              </a:rPr>
              <a:t> dans les </a:t>
            </a:r>
            <a:r>
              <a:rPr lang="en-US" sz="1900" dirty="0" err="1">
                <a:effectLst/>
                <a:latin typeface="Arial"/>
                <a:ea typeface="Calibri" panose="020F0502020204030204" pitchFamily="34" charset="0"/>
                <a:cs typeface="Arial"/>
              </a:rPr>
              <a:t>établissements</a:t>
            </a:r>
            <a:r>
              <a:rPr lang="en-US" sz="1900" dirty="0">
                <a:effectLst/>
                <a:latin typeface="Arial"/>
                <a:ea typeface="Calibri" panose="020F0502020204030204" pitchFamily="34" charset="0"/>
                <a:cs typeface="Arial"/>
              </a:rPr>
              <a:t> de </a:t>
            </a:r>
            <a:r>
              <a:rPr lang="en-US" sz="1900" dirty="0" err="1">
                <a:effectLst/>
                <a:latin typeface="Arial"/>
                <a:ea typeface="Calibri" panose="020F0502020204030204" pitchFamily="34" charset="0"/>
                <a:cs typeface="Arial"/>
              </a:rPr>
              <a:t>soins</a:t>
            </a:r>
            <a:r>
              <a:rPr lang="en-US" sz="1900" dirty="0">
                <a:effectLst/>
                <a:latin typeface="Arial"/>
                <a:ea typeface="Calibri" panose="020F0502020204030204" pitchFamily="34" charset="0"/>
                <a:cs typeface="Arial"/>
              </a:rPr>
              <a:t> de </a:t>
            </a:r>
            <a:r>
              <a:rPr lang="en-US" sz="1900" dirty="0" err="1">
                <a:effectLst/>
                <a:latin typeface="Arial"/>
                <a:ea typeface="Calibri" panose="020F0502020204030204" pitchFamily="34" charset="0"/>
                <a:cs typeface="Arial"/>
              </a:rPr>
              <a:t>santé</a:t>
            </a:r>
            <a:r>
              <a:rPr lang="en-US" sz="1900" dirty="0">
                <a:effectLst/>
                <a:latin typeface="Arial"/>
                <a:ea typeface="Calibri" panose="020F0502020204030204" pitchFamily="34" charset="0"/>
                <a:cs typeface="Arial"/>
              </a:rPr>
              <a:t> </a:t>
            </a:r>
            <a:r>
              <a:rPr lang="en-US" sz="1900" dirty="0" err="1">
                <a:effectLst/>
                <a:latin typeface="Arial"/>
                <a:ea typeface="Calibri" panose="020F0502020204030204" pitchFamily="34" charset="0"/>
                <a:cs typeface="Arial"/>
              </a:rPr>
              <a:t>primaires</a:t>
            </a:r>
            <a:r>
              <a:rPr lang="en-US" sz="1900" dirty="0">
                <a:effectLst/>
                <a:latin typeface="Arial"/>
                <a:ea typeface="Calibri" panose="020F0502020204030204" pitchFamily="34" charset="0"/>
                <a:cs typeface="Arial"/>
              </a:rPr>
              <a:t> et des </a:t>
            </a:r>
            <a:r>
              <a:rPr lang="en-US" sz="1900" dirty="0" err="1">
                <a:effectLst/>
                <a:latin typeface="Arial"/>
                <a:ea typeface="Calibri" panose="020F0502020204030204" pitchFamily="34" charset="0"/>
                <a:cs typeface="Arial"/>
              </a:rPr>
              <a:t>mobilisateurs</a:t>
            </a:r>
            <a:r>
              <a:rPr lang="en-US" sz="1900" dirty="0">
                <a:effectLst/>
                <a:latin typeface="Arial"/>
                <a:ea typeface="Calibri" panose="020F0502020204030204" pitchFamily="34" charset="0"/>
                <a:cs typeface="Arial"/>
              </a:rPr>
              <a:t> </a:t>
            </a:r>
            <a:r>
              <a:rPr lang="en-US" sz="1900" dirty="0" err="1">
                <a:effectLst/>
                <a:latin typeface="Arial"/>
                <a:ea typeface="Calibri" panose="020F0502020204030204" pitchFamily="34" charset="0"/>
                <a:cs typeface="Arial"/>
              </a:rPr>
              <a:t>communautaires</a:t>
            </a:r>
            <a:r>
              <a:rPr lang="en-US" sz="1900" dirty="0">
                <a:effectLst/>
                <a:latin typeface="Arial"/>
                <a:ea typeface="Calibri" panose="020F0502020204030204" pitchFamily="34" charset="0"/>
                <a:cs typeface="Arial"/>
              </a:rPr>
              <a:t>.</a:t>
            </a:r>
            <a:endParaRPr lang="en-US" sz="1900" dirty="0">
              <a:latin typeface="Arial"/>
              <a:cs typeface="Arial"/>
            </a:endParaRPr>
          </a:p>
          <a:p>
            <a:pPr marL="344170" lvl="1" indent="-342900" algn="just" defTabSz="783742">
              <a:lnSpc>
                <a:spcPct val="90000"/>
              </a:lnSpc>
              <a:spcBef>
                <a:spcPts val="1200"/>
              </a:spcBef>
              <a:spcAft>
                <a:spcPts val="1200"/>
              </a:spcAft>
              <a:buClr>
                <a:prstClr val="black"/>
              </a:buClr>
              <a:buSzPct val="125000"/>
              <a:buFont typeface="Wingdings" charset="2"/>
              <a:buChar char="§"/>
              <a:defRPr/>
            </a:pPr>
            <a:r>
              <a:rPr lang="en-US" sz="1900" dirty="0">
                <a:effectLst/>
                <a:latin typeface="Arial"/>
                <a:ea typeface="Calibri" panose="020F0502020204030204" pitchFamily="34" charset="0"/>
                <a:cs typeface="Arial"/>
              </a:rPr>
              <a:t>Un </a:t>
            </a:r>
            <a:r>
              <a:rPr lang="en-US" sz="1900" dirty="0" err="1">
                <a:effectLst/>
                <a:latin typeface="Arial"/>
                <a:ea typeface="Calibri" panose="020F0502020204030204" pitchFamily="34" charset="0"/>
                <a:cs typeface="Arial"/>
              </a:rPr>
              <a:t>manuel</a:t>
            </a:r>
            <a:r>
              <a:rPr lang="en-US" sz="1900" dirty="0">
                <a:effectLst/>
                <a:latin typeface="Arial"/>
                <a:ea typeface="Calibri" panose="020F0502020204030204" pitchFamily="34" charset="0"/>
                <a:cs typeface="Arial"/>
              </a:rPr>
              <a:t> de formation sur la </a:t>
            </a:r>
            <a:r>
              <a:rPr lang="en-US" sz="1900" dirty="0" err="1">
                <a:effectLst/>
                <a:latin typeface="Arial"/>
                <a:ea typeface="Calibri" panose="020F0502020204030204" pitchFamily="34" charset="0"/>
                <a:cs typeface="Arial"/>
              </a:rPr>
              <a:t>préparation</a:t>
            </a:r>
            <a:r>
              <a:rPr lang="en-US" sz="1900" dirty="0">
                <a:effectLst/>
                <a:latin typeface="Arial"/>
                <a:ea typeface="Calibri" panose="020F0502020204030204" pitchFamily="34" charset="0"/>
                <a:cs typeface="Arial"/>
              </a:rPr>
              <a:t> et la </a:t>
            </a:r>
            <a:r>
              <a:rPr lang="en-US" sz="1900" dirty="0" err="1">
                <a:effectLst/>
                <a:latin typeface="Arial"/>
                <a:ea typeface="Calibri" panose="020F0502020204030204" pitchFamily="34" charset="0"/>
                <a:cs typeface="Arial"/>
              </a:rPr>
              <a:t>réponse</a:t>
            </a:r>
            <a:r>
              <a:rPr lang="en-US" sz="1900" dirty="0">
                <a:effectLst/>
                <a:latin typeface="Arial"/>
                <a:ea typeface="Calibri" panose="020F0502020204030204" pitchFamily="34" charset="0"/>
                <a:cs typeface="Arial"/>
              </a:rPr>
              <a:t> au COVID-19 au </a:t>
            </a:r>
            <a:r>
              <a:rPr lang="en-US" sz="1900" dirty="0" err="1">
                <a:effectLst/>
                <a:latin typeface="Arial"/>
                <a:ea typeface="Calibri" panose="020F0502020204030204" pitchFamily="34" charset="0"/>
                <a:cs typeface="Arial"/>
              </a:rPr>
              <a:t>niveau</a:t>
            </a:r>
            <a:r>
              <a:rPr lang="en-US" sz="1900" dirty="0">
                <a:effectLst/>
                <a:latin typeface="Arial"/>
                <a:ea typeface="Calibri" panose="020F0502020204030204" pitchFamily="34" charset="0"/>
                <a:cs typeface="Arial"/>
              </a:rPr>
              <a:t> des </a:t>
            </a:r>
            <a:r>
              <a:rPr lang="en-US" sz="1900" dirty="0" err="1">
                <a:effectLst/>
                <a:latin typeface="Arial"/>
                <a:ea typeface="Calibri" panose="020F0502020204030204" pitchFamily="34" charset="0"/>
                <a:cs typeface="Arial"/>
              </a:rPr>
              <a:t>centres</a:t>
            </a:r>
            <a:r>
              <a:rPr lang="en-US" sz="1900" dirty="0">
                <a:effectLst/>
                <a:latin typeface="Arial"/>
                <a:ea typeface="Calibri" panose="020F0502020204030204" pitchFamily="34" charset="0"/>
                <a:cs typeface="Arial"/>
              </a:rPr>
              <a:t> de </a:t>
            </a:r>
            <a:r>
              <a:rPr lang="en-US" sz="1900" dirty="0" err="1">
                <a:effectLst/>
                <a:latin typeface="Arial"/>
                <a:ea typeface="Calibri" panose="020F0502020204030204" pitchFamily="34" charset="0"/>
                <a:cs typeface="Arial"/>
              </a:rPr>
              <a:t>soins</a:t>
            </a:r>
            <a:r>
              <a:rPr lang="en-US" sz="1900" dirty="0">
                <a:effectLst/>
                <a:latin typeface="Arial"/>
                <a:ea typeface="Calibri" panose="020F0502020204030204" pitchFamily="34" charset="0"/>
                <a:cs typeface="Arial"/>
              </a:rPr>
              <a:t> de </a:t>
            </a:r>
            <a:r>
              <a:rPr lang="en-US" sz="1900" dirty="0" err="1">
                <a:effectLst/>
                <a:latin typeface="Arial"/>
                <a:ea typeface="Calibri" panose="020F0502020204030204" pitchFamily="34" charset="0"/>
                <a:cs typeface="Arial"/>
              </a:rPr>
              <a:t>santé</a:t>
            </a:r>
            <a:r>
              <a:rPr lang="en-US" sz="1900" dirty="0">
                <a:effectLst/>
                <a:latin typeface="Arial"/>
                <a:ea typeface="Calibri" panose="020F0502020204030204" pitchFamily="34" charset="0"/>
                <a:cs typeface="Arial"/>
              </a:rPr>
              <a:t> </a:t>
            </a:r>
            <a:r>
              <a:rPr lang="en-US" sz="1900" dirty="0" err="1">
                <a:effectLst/>
                <a:latin typeface="Arial"/>
                <a:ea typeface="Calibri" panose="020F0502020204030204" pitchFamily="34" charset="0"/>
                <a:cs typeface="Arial"/>
              </a:rPr>
              <a:t>primaires</a:t>
            </a:r>
            <a:r>
              <a:rPr lang="en-US" sz="1900" dirty="0">
                <a:effectLst/>
                <a:latin typeface="Arial"/>
                <a:ea typeface="Calibri" panose="020F0502020204030204" pitchFamily="34" charset="0"/>
                <a:cs typeface="Arial"/>
              </a:rPr>
              <a:t> et des </a:t>
            </a:r>
            <a:r>
              <a:rPr lang="en-US" sz="1900" dirty="0" err="1">
                <a:effectLst/>
                <a:latin typeface="Arial"/>
                <a:ea typeface="Calibri" panose="020F0502020204030204" pitchFamily="34" charset="0"/>
                <a:cs typeface="Arial"/>
              </a:rPr>
              <a:t>communautés</a:t>
            </a:r>
            <a:r>
              <a:rPr lang="en-US" sz="1900" dirty="0">
                <a:effectLst/>
                <a:latin typeface="Arial"/>
                <a:ea typeface="Calibri" panose="020F0502020204030204" pitchFamily="34" charset="0"/>
                <a:cs typeface="Arial"/>
              </a:rPr>
              <a:t> pendant la </a:t>
            </a:r>
            <a:r>
              <a:rPr lang="en-US" sz="1900" dirty="0" err="1">
                <a:effectLst/>
                <a:latin typeface="Arial"/>
                <a:ea typeface="Calibri" panose="020F0502020204030204" pitchFamily="34" charset="0"/>
                <a:cs typeface="Arial"/>
              </a:rPr>
              <a:t>pandémie</a:t>
            </a:r>
            <a:r>
              <a:rPr lang="en-US" sz="1900" dirty="0">
                <a:effectLst/>
                <a:latin typeface="Arial"/>
                <a:ea typeface="Calibri" panose="020F0502020204030204" pitchFamily="34" charset="0"/>
                <a:cs typeface="Arial"/>
              </a:rPr>
              <a:t>/des </a:t>
            </a:r>
            <a:r>
              <a:rPr lang="en-US" sz="1900" dirty="0" err="1">
                <a:effectLst/>
                <a:latin typeface="Arial"/>
                <a:ea typeface="Calibri" panose="020F0502020204030204" pitchFamily="34" charset="0"/>
                <a:cs typeface="Arial"/>
              </a:rPr>
              <a:t>procédures</a:t>
            </a:r>
            <a:r>
              <a:rPr lang="en-US" sz="1900" dirty="0">
                <a:effectLst/>
                <a:latin typeface="Arial"/>
                <a:ea typeface="Calibri" panose="020F0502020204030204" pitchFamily="34" charset="0"/>
                <a:cs typeface="Arial"/>
              </a:rPr>
              <a:t> </a:t>
            </a:r>
            <a:r>
              <a:rPr lang="en-US" sz="1900" dirty="0" err="1">
                <a:effectLst/>
                <a:latin typeface="Arial"/>
                <a:ea typeface="Calibri" panose="020F0502020204030204" pitchFamily="34" charset="0"/>
                <a:cs typeface="Arial"/>
              </a:rPr>
              <a:t>opérationnelles</a:t>
            </a:r>
            <a:r>
              <a:rPr lang="en-US" sz="1900" dirty="0">
                <a:effectLst/>
                <a:latin typeface="Arial"/>
                <a:ea typeface="Calibri" panose="020F0502020204030204" pitchFamily="34" charset="0"/>
                <a:cs typeface="Arial"/>
              </a:rPr>
              <a:t> pour les </a:t>
            </a:r>
            <a:r>
              <a:rPr lang="en-US" sz="1900" dirty="0" err="1">
                <a:latin typeface="Arial"/>
                <a:ea typeface="Calibri" panose="020F0502020204030204" pitchFamily="34" charset="0"/>
                <a:cs typeface="Arial"/>
              </a:rPr>
              <a:t>personnels</a:t>
            </a:r>
            <a:r>
              <a:rPr lang="en-US" sz="1900" dirty="0">
                <a:effectLst/>
                <a:latin typeface="Arial"/>
                <a:ea typeface="Calibri" panose="020F0502020204030204" pitchFamily="34" charset="0"/>
                <a:cs typeface="Arial"/>
              </a:rPr>
              <a:t> des </a:t>
            </a:r>
            <a:r>
              <a:rPr lang="en-US" sz="1900" dirty="0" err="1">
                <a:effectLst/>
                <a:latin typeface="Arial"/>
                <a:ea typeface="Calibri" panose="020F0502020204030204" pitchFamily="34" charset="0"/>
                <a:cs typeface="Arial"/>
              </a:rPr>
              <a:t>centres</a:t>
            </a:r>
            <a:r>
              <a:rPr lang="en-US" sz="1900" dirty="0">
                <a:effectLst/>
                <a:latin typeface="Arial"/>
                <a:ea typeface="Calibri" panose="020F0502020204030204" pitchFamily="34" charset="0"/>
                <a:cs typeface="Arial"/>
              </a:rPr>
              <a:t> de </a:t>
            </a:r>
            <a:r>
              <a:rPr lang="en-US" sz="1900" dirty="0" err="1">
                <a:effectLst/>
                <a:latin typeface="Arial"/>
                <a:ea typeface="Calibri" panose="020F0502020204030204" pitchFamily="34" charset="0"/>
                <a:cs typeface="Arial"/>
              </a:rPr>
              <a:t>soins</a:t>
            </a:r>
            <a:r>
              <a:rPr lang="en-US" sz="1900" dirty="0">
                <a:effectLst/>
                <a:latin typeface="Arial"/>
                <a:ea typeface="Calibri" panose="020F0502020204030204" pitchFamily="34" charset="0"/>
                <a:cs typeface="Arial"/>
              </a:rPr>
              <a:t> de </a:t>
            </a:r>
            <a:r>
              <a:rPr lang="en-US" sz="1900" dirty="0" err="1">
                <a:effectLst/>
                <a:latin typeface="Arial"/>
                <a:ea typeface="Calibri" panose="020F0502020204030204" pitchFamily="34" charset="0"/>
                <a:cs typeface="Arial"/>
              </a:rPr>
              <a:t>santé</a:t>
            </a:r>
            <a:r>
              <a:rPr lang="en-US" sz="1900" dirty="0">
                <a:effectLst/>
                <a:latin typeface="Arial"/>
                <a:ea typeface="Calibri" panose="020F0502020204030204" pitchFamily="34" charset="0"/>
                <a:cs typeface="Arial"/>
              </a:rPr>
              <a:t> </a:t>
            </a:r>
            <a:r>
              <a:rPr lang="en-US" sz="1900" dirty="0" err="1">
                <a:effectLst/>
                <a:latin typeface="Arial"/>
                <a:ea typeface="Calibri" panose="020F0502020204030204" pitchFamily="34" charset="0"/>
                <a:cs typeface="Arial"/>
              </a:rPr>
              <a:t>primaires</a:t>
            </a:r>
            <a:r>
              <a:rPr lang="en-US" sz="1900" dirty="0">
                <a:effectLst/>
                <a:latin typeface="Arial"/>
                <a:ea typeface="Calibri" panose="020F0502020204030204" pitchFamily="34" charset="0"/>
                <a:cs typeface="Arial"/>
              </a:rPr>
              <a:t> et les </a:t>
            </a:r>
            <a:r>
              <a:rPr lang="en-US" sz="1900" dirty="0" err="1">
                <a:effectLst/>
                <a:latin typeface="Arial"/>
                <a:ea typeface="Calibri" panose="020F0502020204030204" pitchFamily="34" charset="0"/>
                <a:cs typeface="Arial"/>
              </a:rPr>
              <a:t>membres</a:t>
            </a:r>
            <a:r>
              <a:rPr lang="en-US" sz="1900" dirty="0">
                <a:effectLst/>
                <a:latin typeface="Arial"/>
                <a:ea typeface="Calibri" panose="020F0502020204030204" pitchFamily="34" charset="0"/>
                <a:cs typeface="Arial"/>
              </a:rPr>
              <a:t> des </a:t>
            </a:r>
            <a:r>
              <a:rPr lang="en-US" sz="1900" dirty="0" err="1">
                <a:effectLst/>
                <a:latin typeface="Arial"/>
                <a:ea typeface="Calibri" panose="020F0502020204030204" pitchFamily="34" charset="0"/>
                <a:cs typeface="Arial"/>
              </a:rPr>
              <a:t>communautés</a:t>
            </a:r>
            <a:r>
              <a:rPr lang="en-US" sz="1900" dirty="0">
                <a:effectLst/>
                <a:latin typeface="Arial"/>
                <a:ea typeface="Calibri" panose="020F0502020204030204" pitchFamily="34" charset="0"/>
                <a:cs typeface="Arial"/>
              </a:rPr>
              <a:t> </a:t>
            </a:r>
            <a:r>
              <a:rPr lang="en-US" sz="1900" dirty="0" err="1">
                <a:effectLst/>
                <a:latin typeface="Arial"/>
                <a:ea typeface="Calibri" panose="020F0502020204030204" pitchFamily="34" charset="0"/>
                <a:cs typeface="Arial"/>
              </a:rPr>
              <a:t>ont</a:t>
            </a:r>
            <a:r>
              <a:rPr lang="en-US" sz="1900" dirty="0">
                <a:effectLst/>
                <a:latin typeface="Arial"/>
                <a:ea typeface="Calibri" panose="020F0502020204030204" pitchFamily="34" charset="0"/>
                <a:cs typeface="Arial"/>
              </a:rPr>
              <a:t> </a:t>
            </a:r>
            <a:r>
              <a:rPr lang="en-US" sz="1900" dirty="0" err="1">
                <a:effectLst/>
                <a:latin typeface="Arial"/>
                <a:ea typeface="Calibri" panose="020F0502020204030204" pitchFamily="34" charset="0"/>
                <a:cs typeface="Arial"/>
              </a:rPr>
              <a:t>été</a:t>
            </a:r>
            <a:r>
              <a:rPr lang="en-US" sz="1900" dirty="0">
                <a:effectLst/>
                <a:latin typeface="Arial"/>
                <a:ea typeface="Calibri" panose="020F0502020204030204" pitchFamily="34" charset="0"/>
                <a:cs typeface="Arial"/>
              </a:rPr>
              <a:t> </a:t>
            </a:r>
            <a:r>
              <a:rPr lang="en-US" sz="1900" dirty="0" err="1">
                <a:effectLst/>
                <a:latin typeface="Arial"/>
                <a:ea typeface="Calibri" panose="020F0502020204030204" pitchFamily="34" charset="0"/>
                <a:cs typeface="Arial"/>
              </a:rPr>
              <a:t>élaborés</a:t>
            </a:r>
            <a:endParaRPr lang="en-US" sz="1900" dirty="0">
              <a:effectLst/>
              <a:latin typeface="Arial"/>
              <a:ea typeface="Calibri" panose="020F0502020204030204" pitchFamily="34" charset="0"/>
              <a:cs typeface="Arial"/>
            </a:endParaRPr>
          </a:p>
          <a:p>
            <a:pPr marL="344170" lvl="1" indent="-342900" algn="just" defTabSz="783742">
              <a:lnSpc>
                <a:spcPct val="90000"/>
              </a:lnSpc>
              <a:spcBef>
                <a:spcPts val="1200"/>
              </a:spcBef>
              <a:spcAft>
                <a:spcPts val="1200"/>
              </a:spcAft>
              <a:buClr>
                <a:prstClr val="black"/>
              </a:buClr>
              <a:buSzPct val="125000"/>
              <a:buFont typeface="Wingdings" charset="2"/>
              <a:buChar char="§"/>
              <a:defRPr/>
            </a:pPr>
            <a:r>
              <a:rPr lang="en-US" sz="1900" dirty="0">
                <a:effectLst/>
                <a:latin typeface="Arial"/>
                <a:ea typeface="Calibri" panose="020F0502020204030204" pitchFamily="34" charset="0"/>
                <a:cs typeface="Arial"/>
              </a:rPr>
              <a:t>Des formations </a:t>
            </a:r>
            <a:r>
              <a:rPr lang="en-US" sz="1900" dirty="0" err="1">
                <a:effectLst/>
                <a:latin typeface="Arial"/>
                <a:ea typeface="Calibri" panose="020F0502020204030204" pitchFamily="34" charset="0"/>
                <a:cs typeface="Arial"/>
              </a:rPr>
              <a:t>en</a:t>
            </a:r>
            <a:r>
              <a:rPr lang="en-US" sz="1900" dirty="0">
                <a:effectLst/>
                <a:latin typeface="Arial"/>
                <a:ea typeface="Calibri" panose="020F0502020204030204" pitchFamily="34" charset="0"/>
                <a:cs typeface="Arial"/>
              </a:rPr>
              <a:t> cascade à </a:t>
            </a:r>
            <a:r>
              <a:rPr lang="en-US" sz="1900" dirty="0" err="1">
                <a:effectLst/>
                <a:latin typeface="Arial"/>
                <a:ea typeface="Calibri" panose="020F0502020204030204" pitchFamily="34" charset="0"/>
                <a:cs typeface="Arial"/>
              </a:rPr>
              <a:t>tous</a:t>
            </a:r>
            <a:r>
              <a:rPr lang="en-US" sz="1900" dirty="0">
                <a:effectLst/>
                <a:latin typeface="Arial"/>
                <a:ea typeface="Calibri" panose="020F0502020204030204" pitchFamily="34" charset="0"/>
                <a:cs typeface="Arial"/>
              </a:rPr>
              <a:t> les </a:t>
            </a:r>
            <a:r>
              <a:rPr lang="en-US" sz="1900" dirty="0" err="1">
                <a:effectLst/>
                <a:latin typeface="Arial"/>
                <a:ea typeface="Calibri" panose="020F0502020204030204" pitchFamily="34" charset="0"/>
                <a:cs typeface="Arial"/>
              </a:rPr>
              <a:t>niveaux</a:t>
            </a:r>
            <a:r>
              <a:rPr lang="en-US" sz="1900" dirty="0">
                <a:effectLst/>
                <a:latin typeface="Arial"/>
                <a:ea typeface="Calibri" panose="020F0502020204030204" pitchFamily="34" charset="0"/>
                <a:cs typeface="Arial"/>
              </a:rPr>
              <a:t> </a:t>
            </a:r>
            <a:r>
              <a:rPr lang="en-US" sz="1900" dirty="0" err="1">
                <a:effectLst/>
                <a:latin typeface="Arial"/>
                <a:ea typeface="Calibri" panose="020F0502020204030204" pitchFamily="34" charset="0"/>
                <a:cs typeface="Arial"/>
              </a:rPr>
              <a:t>ont</a:t>
            </a:r>
            <a:r>
              <a:rPr lang="en-US" sz="1900" dirty="0">
                <a:effectLst/>
                <a:latin typeface="Arial"/>
                <a:ea typeface="Calibri" panose="020F0502020204030204" pitchFamily="34" charset="0"/>
                <a:cs typeface="Arial"/>
              </a:rPr>
              <a:t> </a:t>
            </a:r>
            <a:r>
              <a:rPr lang="en-US" sz="1900" dirty="0" err="1">
                <a:effectLst/>
                <a:latin typeface="Arial"/>
                <a:ea typeface="Calibri" panose="020F0502020204030204" pitchFamily="34" charset="0"/>
                <a:cs typeface="Arial"/>
              </a:rPr>
              <a:t>été</a:t>
            </a:r>
            <a:r>
              <a:rPr lang="en-US" sz="1900" dirty="0">
                <a:effectLst/>
                <a:latin typeface="Arial"/>
                <a:ea typeface="Calibri" panose="020F0502020204030204" pitchFamily="34" charset="0"/>
                <a:cs typeface="Arial"/>
              </a:rPr>
              <a:t> </a:t>
            </a:r>
            <a:r>
              <a:rPr lang="en-US" sz="1900" dirty="0" err="1">
                <a:effectLst/>
                <a:latin typeface="Arial"/>
                <a:ea typeface="Calibri" panose="020F0502020204030204" pitchFamily="34" charset="0"/>
                <a:cs typeface="Arial"/>
              </a:rPr>
              <a:t>organisées</a:t>
            </a:r>
            <a:r>
              <a:rPr lang="en-US" sz="1900" dirty="0">
                <a:effectLst/>
                <a:latin typeface="Arial"/>
                <a:ea typeface="Calibri" panose="020F0502020204030204" pitchFamily="34" charset="0"/>
                <a:cs typeface="Arial"/>
              </a:rPr>
              <a:t> à </a:t>
            </a:r>
            <a:r>
              <a:rPr lang="en-US" sz="1900" dirty="0" err="1">
                <a:effectLst/>
                <a:latin typeface="Arial"/>
                <a:ea typeface="Calibri" panose="020F0502020204030204" pitchFamily="34" charset="0"/>
                <a:cs typeface="Arial"/>
              </a:rPr>
              <a:t>l'aide</a:t>
            </a:r>
            <a:r>
              <a:rPr lang="en-US" sz="1900" dirty="0">
                <a:effectLst/>
                <a:latin typeface="Arial"/>
                <a:ea typeface="Calibri" panose="020F0502020204030204" pitchFamily="34" charset="0"/>
                <a:cs typeface="Arial"/>
              </a:rPr>
              <a:t> du </a:t>
            </a:r>
            <a:r>
              <a:rPr lang="en-US" sz="1900" dirty="0" err="1">
                <a:effectLst/>
                <a:latin typeface="Arial"/>
                <a:ea typeface="Calibri" panose="020F0502020204030204" pitchFamily="34" charset="0"/>
                <a:cs typeface="Arial"/>
              </a:rPr>
              <a:t>manuel</a:t>
            </a:r>
            <a:r>
              <a:rPr lang="en-US" sz="1900" dirty="0">
                <a:effectLst/>
                <a:latin typeface="Arial"/>
                <a:ea typeface="Calibri" panose="020F0502020204030204" pitchFamily="34" charset="0"/>
                <a:cs typeface="Arial"/>
              </a:rPr>
              <a:t> de formation; environ 220 000 agents de </a:t>
            </a:r>
            <a:r>
              <a:rPr lang="en-US" sz="1900" dirty="0" err="1">
                <a:effectLst/>
                <a:latin typeface="Arial"/>
                <a:ea typeface="Calibri" panose="020F0502020204030204" pitchFamily="34" charset="0"/>
                <a:cs typeface="Arial"/>
              </a:rPr>
              <a:t>santé</a:t>
            </a:r>
            <a:r>
              <a:rPr lang="en-US" sz="1900" dirty="0">
                <a:effectLst/>
                <a:latin typeface="Arial"/>
                <a:ea typeface="Calibri" panose="020F0502020204030204" pitchFamily="34" charset="0"/>
                <a:cs typeface="Arial"/>
              </a:rPr>
              <a:t> et plus de 60 000 </a:t>
            </a:r>
            <a:r>
              <a:rPr lang="en-US" sz="1900" dirty="0" err="1">
                <a:effectLst/>
                <a:latin typeface="Arial"/>
                <a:ea typeface="Calibri" panose="020F0502020204030204" pitchFamily="34" charset="0"/>
                <a:cs typeface="Arial"/>
              </a:rPr>
              <a:t>mobilisateurs</a:t>
            </a:r>
            <a:r>
              <a:rPr lang="en-US" sz="1900" dirty="0">
                <a:effectLst/>
                <a:latin typeface="Arial"/>
                <a:ea typeface="Calibri" panose="020F0502020204030204" pitchFamily="34" charset="0"/>
                <a:cs typeface="Arial"/>
              </a:rPr>
              <a:t> </a:t>
            </a:r>
            <a:r>
              <a:rPr lang="en-US" sz="1900" dirty="0" err="1">
                <a:effectLst/>
                <a:latin typeface="Arial"/>
                <a:ea typeface="Calibri" panose="020F0502020204030204" pitchFamily="34" charset="0"/>
                <a:cs typeface="Arial"/>
              </a:rPr>
              <a:t>communautaires</a:t>
            </a:r>
            <a:r>
              <a:rPr lang="en-US" sz="1900" dirty="0">
                <a:effectLst/>
                <a:latin typeface="Arial"/>
                <a:ea typeface="Calibri" panose="020F0502020204030204" pitchFamily="34" charset="0"/>
                <a:cs typeface="Arial"/>
              </a:rPr>
              <a:t> </a:t>
            </a:r>
            <a:r>
              <a:rPr lang="en-US" sz="1900" dirty="0" err="1">
                <a:effectLst/>
                <a:latin typeface="Arial"/>
                <a:ea typeface="Calibri" panose="020F0502020204030204" pitchFamily="34" charset="0"/>
                <a:cs typeface="Arial"/>
              </a:rPr>
              <a:t>ont</a:t>
            </a:r>
            <a:r>
              <a:rPr lang="en-US" sz="1900" dirty="0">
                <a:effectLst/>
                <a:latin typeface="Arial"/>
                <a:ea typeface="Calibri" panose="020F0502020204030204" pitchFamily="34" charset="0"/>
                <a:cs typeface="Arial"/>
              </a:rPr>
              <a:t> </a:t>
            </a:r>
            <a:r>
              <a:rPr lang="en-US" sz="1900" dirty="0" err="1">
                <a:effectLst/>
                <a:latin typeface="Arial"/>
                <a:ea typeface="Calibri" panose="020F0502020204030204" pitchFamily="34" charset="0"/>
                <a:cs typeface="Arial"/>
              </a:rPr>
              <a:t>été</a:t>
            </a:r>
            <a:r>
              <a:rPr lang="en-US" sz="1900" dirty="0">
                <a:effectLst/>
                <a:latin typeface="Arial"/>
                <a:ea typeface="Calibri" panose="020F0502020204030204" pitchFamily="34" charset="0"/>
                <a:cs typeface="Arial"/>
              </a:rPr>
              <a:t> </a:t>
            </a:r>
            <a:r>
              <a:rPr lang="en-US" sz="1900" dirty="0" err="1">
                <a:effectLst/>
                <a:latin typeface="Arial"/>
                <a:ea typeface="Calibri" panose="020F0502020204030204" pitchFamily="34" charset="0"/>
                <a:cs typeface="Arial"/>
              </a:rPr>
              <a:t>formés</a:t>
            </a:r>
            <a:endParaRPr lang="en-US" sz="1900" dirty="0">
              <a:effectLst/>
              <a:latin typeface="Arial"/>
              <a:ea typeface="Calibri" panose="020F0502020204030204" pitchFamily="34" charset="0"/>
              <a:cs typeface="Arial"/>
            </a:endParaRPr>
          </a:p>
          <a:p>
            <a:pPr marL="344170" lvl="1" indent="-342900" algn="just" defTabSz="783742">
              <a:lnSpc>
                <a:spcPct val="90000"/>
              </a:lnSpc>
              <a:spcBef>
                <a:spcPts val="1200"/>
              </a:spcBef>
              <a:spcAft>
                <a:spcPts val="1200"/>
              </a:spcAft>
              <a:buClr>
                <a:prstClr val="black"/>
              </a:buClr>
              <a:buSzPct val="125000"/>
              <a:buFont typeface="Wingdings" charset="2"/>
              <a:buChar char="§"/>
              <a:defRPr/>
            </a:pPr>
            <a:r>
              <a:rPr lang="en-US" sz="1900" dirty="0">
                <a:effectLst/>
                <a:ea typeface="Calibri" panose="020F0502020204030204" pitchFamily="34" charset="0"/>
                <a:cs typeface="Arial" panose="020B0604020202020204" pitchFamily="34" charset="0"/>
              </a:rPr>
              <a:t>Des EPI </a:t>
            </a:r>
            <a:r>
              <a:rPr lang="en-US" sz="1900" dirty="0" err="1">
                <a:effectLst/>
                <a:ea typeface="Calibri" panose="020F0502020204030204" pitchFamily="34" charset="0"/>
                <a:cs typeface="Arial" panose="020B0604020202020204" pitchFamily="34" charset="0"/>
              </a:rPr>
              <a:t>ont</a:t>
            </a:r>
            <a:r>
              <a:rPr lang="en-US" sz="1900" dirty="0">
                <a:effectLst/>
                <a:ea typeface="Calibri" panose="020F0502020204030204" pitchFamily="34" charset="0"/>
                <a:cs typeface="Arial" panose="020B0604020202020204" pitchFamily="34" charset="0"/>
              </a:rPr>
              <a:t> </a:t>
            </a:r>
            <a:r>
              <a:rPr lang="en-US" sz="1900" dirty="0" err="1">
                <a:effectLst/>
                <a:ea typeface="Calibri" panose="020F0502020204030204" pitchFamily="34" charset="0"/>
                <a:cs typeface="Arial" panose="020B0604020202020204" pitchFamily="34" charset="0"/>
              </a:rPr>
              <a:t>été</a:t>
            </a:r>
            <a:r>
              <a:rPr lang="en-US" sz="1900" dirty="0">
                <a:effectLst/>
                <a:ea typeface="Calibri" panose="020F0502020204030204" pitchFamily="34" charset="0"/>
                <a:cs typeface="Arial" panose="020B0604020202020204" pitchFamily="34" charset="0"/>
              </a:rPr>
              <a:t> </a:t>
            </a:r>
            <a:r>
              <a:rPr lang="en-US" sz="1900" dirty="0" err="1">
                <a:effectLst/>
                <a:ea typeface="Calibri" panose="020F0502020204030204" pitchFamily="34" charset="0"/>
                <a:cs typeface="Arial" panose="020B0604020202020204" pitchFamily="34" charset="0"/>
              </a:rPr>
              <a:t>fournis</a:t>
            </a:r>
            <a:r>
              <a:rPr lang="en-US" sz="1900" dirty="0">
                <a:effectLst/>
                <a:ea typeface="Calibri" panose="020F0502020204030204" pitchFamily="34" charset="0"/>
                <a:cs typeface="Arial" panose="020B0604020202020204" pitchFamily="34" charset="0"/>
              </a:rPr>
              <a:t> aux agents de </a:t>
            </a:r>
            <a:r>
              <a:rPr lang="en-US" sz="1900" dirty="0" err="1">
                <a:effectLst/>
                <a:ea typeface="Calibri" panose="020F0502020204030204" pitchFamily="34" charset="0"/>
                <a:cs typeface="Arial" panose="020B0604020202020204" pitchFamily="34" charset="0"/>
              </a:rPr>
              <a:t>santé</a:t>
            </a:r>
            <a:r>
              <a:rPr lang="en-US" sz="1900" dirty="0">
                <a:effectLst/>
                <a:ea typeface="Calibri" panose="020F0502020204030204" pitchFamily="34" charset="0"/>
                <a:cs typeface="Arial" panose="020B0604020202020204" pitchFamily="34" charset="0"/>
              </a:rPr>
              <a:t> </a:t>
            </a:r>
            <a:r>
              <a:rPr lang="en-US" sz="1900" dirty="0" err="1">
                <a:effectLst/>
                <a:ea typeface="Calibri" panose="020F0502020204030204" pitchFamily="34" charset="0"/>
                <a:cs typeface="Arial" panose="020B0604020202020204" pitchFamily="34" charset="0"/>
              </a:rPr>
              <a:t>afin</a:t>
            </a:r>
            <a:r>
              <a:rPr lang="en-US" sz="1900" dirty="0">
                <a:effectLst/>
                <a:ea typeface="Calibri" panose="020F0502020204030204" pitchFamily="34" charset="0"/>
                <a:cs typeface="Arial" panose="020B0604020202020204" pitchFamily="34" charset="0"/>
              </a:rPr>
              <a:t> de </a:t>
            </a:r>
            <a:r>
              <a:rPr lang="en-US" sz="1900" dirty="0" err="1">
                <a:effectLst/>
                <a:ea typeface="Calibri" panose="020F0502020204030204" pitchFamily="34" charset="0"/>
                <a:cs typeface="Arial" panose="020B0604020202020204" pitchFamily="34" charset="0"/>
              </a:rPr>
              <a:t>garantir</a:t>
            </a:r>
            <a:r>
              <a:rPr lang="en-US" sz="1900" dirty="0">
                <a:effectLst/>
                <a:ea typeface="Calibri" panose="020F0502020204030204" pitchFamily="34" charset="0"/>
                <a:cs typeface="Arial" panose="020B0604020202020204" pitchFamily="34" charset="0"/>
              </a:rPr>
              <a:t> la prestation de services dans les </a:t>
            </a:r>
            <a:r>
              <a:rPr lang="en-US" sz="1900" dirty="0" err="1">
                <a:effectLst/>
                <a:ea typeface="Calibri" panose="020F0502020204030204" pitchFamily="34" charset="0"/>
                <a:cs typeface="Arial" panose="020B0604020202020204" pitchFamily="34" charset="0"/>
              </a:rPr>
              <a:t>centres</a:t>
            </a:r>
            <a:r>
              <a:rPr lang="en-US" sz="1900" dirty="0">
                <a:effectLst/>
                <a:ea typeface="Calibri" panose="020F0502020204030204" pitchFamily="34" charset="0"/>
                <a:cs typeface="Arial" panose="020B0604020202020204" pitchFamily="34" charset="0"/>
              </a:rPr>
              <a:t> de </a:t>
            </a:r>
            <a:r>
              <a:rPr lang="en-US" sz="1900" dirty="0" err="1">
                <a:effectLst/>
                <a:ea typeface="Calibri" panose="020F0502020204030204" pitchFamily="34" charset="0"/>
                <a:cs typeface="Arial" panose="020B0604020202020204" pitchFamily="34" charset="0"/>
              </a:rPr>
              <a:t>soins</a:t>
            </a:r>
            <a:r>
              <a:rPr lang="en-US" sz="1900" dirty="0">
                <a:effectLst/>
                <a:ea typeface="Calibri" panose="020F0502020204030204" pitchFamily="34" charset="0"/>
                <a:cs typeface="Arial" panose="020B0604020202020204" pitchFamily="34" charset="0"/>
              </a:rPr>
              <a:t> de </a:t>
            </a:r>
            <a:r>
              <a:rPr lang="en-US" sz="1900" dirty="0" err="1">
                <a:effectLst/>
                <a:ea typeface="Calibri" panose="020F0502020204030204" pitchFamily="34" charset="0"/>
                <a:cs typeface="Arial" panose="020B0604020202020204" pitchFamily="34" charset="0"/>
              </a:rPr>
              <a:t>santé</a:t>
            </a:r>
            <a:r>
              <a:rPr lang="en-US" sz="1900" dirty="0">
                <a:effectLst/>
                <a:ea typeface="Calibri" panose="020F0502020204030204" pitchFamily="34" charset="0"/>
                <a:cs typeface="Arial" panose="020B0604020202020204" pitchFamily="34" charset="0"/>
              </a:rPr>
              <a:t> </a:t>
            </a:r>
            <a:r>
              <a:rPr lang="en-US" sz="1900" dirty="0" err="1">
                <a:effectLst/>
                <a:ea typeface="Calibri" panose="020F0502020204030204" pitchFamily="34" charset="0"/>
                <a:cs typeface="Arial" panose="020B0604020202020204" pitchFamily="34" charset="0"/>
              </a:rPr>
              <a:t>primaires</a:t>
            </a:r>
            <a:r>
              <a:rPr lang="en-US" sz="1900" dirty="0">
                <a:effectLst/>
                <a:ea typeface="Calibri" panose="020F0502020204030204" pitchFamily="34" charset="0"/>
                <a:cs typeface="Arial" panose="020B0604020202020204" pitchFamily="34" charset="0"/>
              </a:rPr>
              <a:t> pendant le confinement (</a:t>
            </a:r>
            <a:r>
              <a:rPr lang="en-US" sz="1900" dirty="0" err="1">
                <a:effectLst/>
                <a:ea typeface="Calibri" panose="020F0502020204030204" pitchFamily="34" charset="0"/>
                <a:cs typeface="Arial" panose="020B0604020202020204" pitchFamily="34" charset="0"/>
              </a:rPr>
              <a:t>en</a:t>
            </a:r>
            <a:r>
              <a:rPr lang="en-US" sz="1900" dirty="0">
                <a:effectLst/>
                <a:ea typeface="Calibri" panose="020F0502020204030204" pitchFamily="34" charset="0"/>
                <a:cs typeface="Arial" panose="020B0604020202020204" pitchFamily="34" charset="0"/>
              </a:rPr>
              <a:t> particulier les services de vaccination et de </a:t>
            </a:r>
            <a:r>
              <a:rPr lang="en-US" sz="1900" dirty="0" err="1">
                <a:effectLst/>
                <a:ea typeface="Calibri" panose="020F0502020204030204" pitchFamily="34" charset="0"/>
                <a:cs typeface="Arial" panose="020B0604020202020204" pitchFamily="34" charset="0"/>
              </a:rPr>
              <a:t>soins</a:t>
            </a:r>
            <a:r>
              <a:rPr lang="en-US" sz="1900" dirty="0">
                <a:effectLst/>
                <a:ea typeface="Calibri" panose="020F0502020204030204" pitchFamily="34" charset="0"/>
                <a:cs typeface="Arial" panose="020B0604020202020204" pitchFamily="34" charset="0"/>
              </a:rPr>
              <a:t> </a:t>
            </a:r>
            <a:r>
              <a:rPr lang="en-US" sz="1900" dirty="0" err="1">
                <a:effectLst/>
                <a:ea typeface="Calibri" panose="020F0502020204030204" pitchFamily="34" charset="0"/>
                <a:cs typeface="Arial" panose="020B0604020202020204" pitchFamily="34" charset="0"/>
              </a:rPr>
              <a:t>prénataux</a:t>
            </a:r>
            <a:r>
              <a:rPr lang="en-US" sz="1900" dirty="0">
                <a:effectLst/>
                <a:ea typeface="Calibri" panose="020F0502020204030204" pitchFamily="34" charset="0"/>
                <a:cs typeface="Arial" panose="020B0604020202020204" pitchFamily="34" charset="0"/>
              </a:rPr>
              <a:t>).</a:t>
            </a:r>
          </a:p>
          <a:p>
            <a:pPr marL="344170" lvl="1" indent="-342900" algn="just" defTabSz="783742">
              <a:lnSpc>
                <a:spcPct val="90000"/>
              </a:lnSpc>
              <a:spcBef>
                <a:spcPts val="1200"/>
              </a:spcBef>
              <a:spcAft>
                <a:spcPts val="1200"/>
              </a:spcAft>
              <a:buClr>
                <a:prstClr val="black"/>
              </a:buClr>
              <a:buSzPct val="125000"/>
              <a:buFont typeface="Wingdings" charset="2"/>
              <a:buChar char="§"/>
              <a:defRPr/>
            </a:pPr>
            <a:endParaRPr lang="en-US" sz="2200" dirty="0">
              <a:cs typeface="Arial" panose="020B0604020202020204" pitchFamily="34" charset="0"/>
            </a:endParaRPr>
          </a:p>
        </p:txBody>
      </p:sp>
      <p:sp>
        <p:nvSpPr>
          <p:cNvPr id="19" name="Slide Number Placeholder 1">
            <a:extLst>
              <a:ext uri="{FF2B5EF4-FFF2-40B4-BE49-F238E27FC236}">
                <a16:creationId xmlns:a16="http://schemas.microsoft.com/office/drawing/2014/main" id="{16BAFDAA-C11F-41A8-A556-B607FEB171BB}"/>
              </a:ext>
            </a:extLst>
          </p:cNvPr>
          <p:cNvSpPr>
            <a:spLocks noGrp="1" noChangeArrowheads="1"/>
          </p:cNvSpPr>
          <p:nvPr>
            <p:ph type="sldNum" sz="quarter" idx="12"/>
          </p:nvPr>
        </p:nvSpPr>
        <p:spPr bwMode="auto">
          <a:xfrm>
            <a:off x="9448800" y="6440488"/>
            <a:ext cx="2743200" cy="365125"/>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r"/>
            <a:fld id="{618CD1A3-7A18-473D-89F4-D1B7073F8E83}" type="slidenum">
              <a:rPr lang="en-US" altLang="en-US" sz="2000" b="1">
                <a:solidFill>
                  <a:srgbClr val="FFFFFF"/>
                </a:solidFill>
              </a:rPr>
              <a:pPr algn="r"/>
              <a:t>15</a:t>
            </a:fld>
            <a:endParaRPr lang="en-US" altLang="en-US" sz="2000" b="1" dirty="0">
              <a:solidFill>
                <a:srgbClr val="FFFFFF"/>
              </a:solidFill>
            </a:endParaRPr>
          </a:p>
        </p:txBody>
      </p:sp>
    </p:spTree>
    <p:custDataLst>
      <p:tags r:id="rId2"/>
    </p:custDataLst>
    <p:extLst>
      <p:ext uri="{BB962C8B-B14F-4D97-AF65-F5344CB8AC3E}">
        <p14:creationId xmlns:p14="http://schemas.microsoft.com/office/powerpoint/2010/main" val="38750039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D3A62A60-D420-4F37-9136-6289E97C5533}"/>
              </a:ext>
            </a:extLst>
          </p:cNvPr>
          <p:cNvGraphicFramePr>
            <a:graphicFrameLocks noChangeAspect="1"/>
          </p:cNvGraphicFramePr>
          <p:nvPr>
            <p:custDataLst>
              <p:tags r:id="rId3"/>
            </p:custDataLst>
          </p:nvPr>
        </p:nvGraphicFramePr>
        <p:xfrm>
          <a:off x="394321" y="222455"/>
          <a:ext cx="1486" cy="1486"/>
        </p:xfrm>
        <a:graphic>
          <a:graphicData uri="http://schemas.openxmlformats.org/presentationml/2006/ole">
            <mc:AlternateContent xmlns:mc="http://schemas.openxmlformats.org/markup-compatibility/2006">
              <mc:Choice xmlns:v="urn:schemas-microsoft-com:vml" Requires="v">
                <p:oleObj spid="_x0000_s78338" name="think-cell Slide" r:id="rId6" imgW="416" imgH="416" progId="TCLayout.ActiveDocument.1">
                  <p:embed/>
                </p:oleObj>
              </mc:Choice>
              <mc:Fallback>
                <p:oleObj name="think-cell Slide" r:id="rId6" imgW="416" imgH="416" progId="TCLayout.ActiveDocument.1">
                  <p:embed/>
                  <p:pic>
                    <p:nvPicPr>
                      <p:cNvPr id="0" name=""/>
                      <p:cNvPicPr/>
                      <p:nvPr/>
                    </p:nvPicPr>
                    <p:blipFill>
                      <a:blip r:embed="rId7"/>
                      <a:stretch>
                        <a:fillRect/>
                      </a:stretch>
                    </p:blipFill>
                    <p:spPr>
                      <a:xfrm>
                        <a:off x="394321" y="222455"/>
                        <a:ext cx="1486" cy="1486"/>
                      </a:xfrm>
                      <a:prstGeom prst="rect">
                        <a:avLst/>
                      </a:prstGeom>
                    </p:spPr>
                  </p:pic>
                </p:oleObj>
              </mc:Fallback>
            </mc:AlternateContent>
          </a:graphicData>
        </a:graphic>
      </p:graphicFrame>
      <p:sp>
        <p:nvSpPr>
          <p:cNvPr id="2" name="Rectangle 1">
            <a:extLst>
              <a:ext uri="{FF2B5EF4-FFF2-40B4-BE49-F238E27FC236}">
                <a16:creationId xmlns:a16="http://schemas.microsoft.com/office/drawing/2014/main" id="{8FDEA4D1-C32F-42AD-B42F-EA80580A9933}"/>
              </a:ext>
            </a:extLst>
          </p:cNvPr>
          <p:cNvSpPr/>
          <p:nvPr/>
        </p:nvSpPr>
        <p:spPr>
          <a:xfrm>
            <a:off x="599815" y="1778000"/>
            <a:ext cx="11090492" cy="426720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27756">
              <a:defRPr/>
            </a:pPr>
            <a:endParaRPr lang="x-none" sz="1684">
              <a:solidFill>
                <a:prstClr val="white"/>
              </a:solidFill>
              <a:latin typeface="Calibri" panose="020F0502020204030204"/>
            </a:endParaRPr>
          </a:p>
        </p:txBody>
      </p:sp>
      <p:sp>
        <p:nvSpPr>
          <p:cNvPr id="14" name="Rectangle 13">
            <a:extLst>
              <a:ext uri="{FF2B5EF4-FFF2-40B4-BE49-F238E27FC236}">
                <a16:creationId xmlns:a16="http://schemas.microsoft.com/office/drawing/2014/main" id="{128DA7BB-8154-4530-8E70-7B02B86110C1}"/>
              </a:ext>
            </a:extLst>
          </p:cNvPr>
          <p:cNvSpPr/>
          <p:nvPr/>
        </p:nvSpPr>
        <p:spPr>
          <a:xfrm>
            <a:off x="1460435" y="257551"/>
            <a:ext cx="8940865" cy="826697"/>
          </a:xfrm>
          <a:prstGeom prst="rect">
            <a:avLst/>
          </a:prstGeom>
        </p:spPr>
        <p:txBody>
          <a:bodyPr wrap="square" lIns="87181" tIns="43591" rIns="87181" bIns="43591">
            <a:spAutoFit/>
          </a:bodyPr>
          <a:lstStyle/>
          <a:p>
            <a:pPr algn="just">
              <a:tabLst>
                <a:tab pos="257321" algn="l"/>
              </a:tabLst>
              <a:defRPr/>
            </a:pPr>
            <a:r>
              <a:rPr lang="fr-FR" sz="2300" b="1" kern="0" dirty="0">
                <a:solidFill>
                  <a:schemeClr val="accent6">
                    <a:lumMod val="50000"/>
                  </a:schemeClr>
                </a:solidFill>
                <a:latin typeface="+mn-lt"/>
                <a:cs typeface="Arial" panose="020B0604020202020204" pitchFamily="34" charset="0"/>
                <a:sym typeface="Arial"/>
              </a:rPr>
              <a:t>Plusieurs mesures immédiates ont été prises lors de la phase initiale du confinement de COVID-19 en mars 2020.</a:t>
            </a:r>
            <a:endParaRPr lang="en-US" sz="2300" b="1" dirty="0">
              <a:solidFill>
                <a:srgbClr val="000000"/>
              </a:solidFill>
              <a:latin typeface="+mn-lt"/>
              <a:ea typeface="Arial"/>
              <a:cs typeface="Arial"/>
              <a:sym typeface="Arial"/>
            </a:endParaRPr>
          </a:p>
        </p:txBody>
      </p:sp>
      <p:grpSp>
        <p:nvGrpSpPr>
          <p:cNvPr id="8" name="Group 87">
            <a:extLst>
              <a:ext uri="{FF2B5EF4-FFF2-40B4-BE49-F238E27FC236}">
                <a16:creationId xmlns:a16="http://schemas.microsoft.com/office/drawing/2014/main" id="{0A6BCD7A-45AB-4E16-9B33-6D5ED4A68B25}"/>
              </a:ext>
            </a:extLst>
          </p:cNvPr>
          <p:cNvGrpSpPr/>
          <p:nvPr/>
        </p:nvGrpSpPr>
        <p:grpSpPr>
          <a:xfrm>
            <a:off x="299219" y="1379887"/>
            <a:ext cx="681905" cy="682976"/>
            <a:chOff x="3200400" y="2038743"/>
            <a:chExt cx="728875" cy="728974"/>
          </a:xfrm>
        </p:grpSpPr>
        <p:cxnSp>
          <p:nvCxnSpPr>
            <p:cNvPr id="9" name="Straight Connector 8">
              <a:extLst>
                <a:ext uri="{FF2B5EF4-FFF2-40B4-BE49-F238E27FC236}">
                  <a16:creationId xmlns:a16="http://schemas.microsoft.com/office/drawing/2014/main" id="{1530AED5-0850-4785-B703-526F8C625C99}"/>
                </a:ext>
              </a:extLst>
            </p:cNvPr>
            <p:cNvCxnSpPr/>
            <p:nvPr/>
          </p:nvCxnSpPr>
          <p:spPr bwMode="auto">
            <a:xfrm>
              <a:off x="3252432" y="2038743"/>
              <a:ext cx="0" cy="569861"/>
            </a:xfrm>
            <a:prstGeom prst="line">
              <a:avLst/>
            </a:prstGeom>
            <a:solidFill>
              <a:srgbClr val="DAF2E6"/>
            </a:solidFill>
            <a:ln w="12700" cap="flat" cmpd="sng" algn="ctr">
              <a:solidFill>
                <a:schemeClr val="accent6">
                  <a:lumMod val="50000"/>
                </a:schemeClr>
              </a:solidFill>
              <a:prstDash val="sysDash"/>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10" name="Straight Connector 9">
              <a:extLst>
                <a:ext uri="{FF2B5EF4-FFF2-40B4-BE49-F238E27FC236}">
                  <a16:creationId xmlns:a16="http://schemas.microsoft.com/office/drawing/2014/main" id="{8A7F9EF5-DA68-4F43-91F2-7675E91A6A72}"/>
                </a:ext>
              </a:extLst>
            </p:cNvPr>
            <p:cNvCxnSpPr/>
            <p:nvPr/>
          </p:nvCxnSpPr>
          <p:spPr bwMode="auto">
            <a:xfrm>
              <a:off x="3293471" y="2038743"/>
              <a:ext cx="0" cy="728974"/>
            </a:xfrm>
            <a:prstGeom prst="line">
              <a:avLst/>
            </a:prstGeom>
            <a:solidFill>
              <a:srgbClr val="DAF2E6"/>
            </a:solidFill>
            <a:ln w="12700" cap="flat" cmpd="sng" algn="ctr">
              <a:solidFill>
                <a:schemeClr val="accent6">
                  <a:lumMod val="50000"/>
                </a:schemeClr>
              </a:solidFill>
              <a:prstDash val="sysDash"/>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11" name="Straight Connector 10">
              <a:extLst>
                <a:ext uri="{FF2B5EF4-FFF2-40B4-BE49-F238E27FC236}">
                  <a16:creationId xmlns:a16="http://schemas.microsoft.com/office/drawing/2014/main" id="{9D7D5F53-B6B4-42A8-ABA2-59A5BFC18400}"/>
                </a:ext>
              </a:extLst>
            </p:cNvPr>
            <p:cNvCxnSpPr/>
            <p:nvPr/>
          </p:nvCxnSpPr>
          <p:spPr bwMode="auto">
            <a:xfrm rot="16200000">
              <a:off x="3485292" y="1865243"/>
              <a:ext cx="0" cy="569782"/>
            </a:xfrm>
            <a:prstGeom prst="line">
              <a:avLst/>
            </a:prstGeom>
            <a:solidFill>
              <a:srgbClr val="DAF2E6"/>
            </a:solidFill>
            <a:ln w="12700" cap="flat" cmpd="sng" algn="ctr">
              <a:solidFill>
                <a:schemeClr val="accent6">
                  <a:lumMod val="50000"/>
                </a:schemeClr>
              </a:solidFill>
              <a:prstDash val="sysDash"/>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12" name="Straight Connector 11">
              <a:extLst>
                <a:ext uri="{FF2B5EF4-FFF2-40B4-BE49-F238E27FC236}">
                  <a16:creationId xmlns:a16="http://schemas.microsoft.com/office/drawing/2014/main" id="{A2767B77-E493-4101-B2D6-E75FFDFC4D63}"/>
                </a:ext>
              </a:extLst>
            </p:cNvPr>
            <p:cNvCxnSpPr/>
            <p:nvPr/>
          </p:nvCxnSpPr>
          <p:spPr bwMode="auto">
            <a:xfrm rot="16200000">
              <a:off x="3564838" y="1744652"/>
              <a:ext cx="0" cy="728875"/>
            </a:xfrm>
            <a:prstGeom prst="line">
              <a:avLst/>
            </a:prstGeom>
            <a:solidFill>
              <a:srgbClr val="DAF2E6"/>
            </a:solidFill>
            <a:ln w="12700" cap="flat" cmpd="sng" algn="ctr">
              <a:solidFill>
                <a:schemeClr val="accent6">
                  <a:lumMod val="50000"/>
                </a:schemeClr>
              </a:solidFill>
              <a:prstDash val="sysDash"/>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grpSp>
      <p:grpSp>
        <p:nvGrpSpPr>
          <p:cNvPr id="13" name="Group 92">
            <a:extLst>
              <a:ext uri="{FF2B5EF4-FFF2-40B4-BE49-F238E27FC236}">
                <a16:creationId xmlns:a16="http://schemas.microsoft.com/office/drawing/2014/main" id="{10BEA4BA-9772-4339-884A-36EFFD3729DE}"/>
              </a:ext>
            </a:extLst>
          </p:cNvPr>
          <p:cNvGrpSpPr/>
          <p:nvPr/>
        </p:nvGrpSpPr>
        <p:grpSpPr>
          <a:xfrm>
            <a:off x="11237630" y="5555277"/>
            <a:ext cx="681905" cy="682976"/>
            <a:chOff x="8042041" y="4887631"/>
            <a:chExt cx="728875" cy="728974"/>
          </a:xfrm>
        </p:grpSpPr>
        <p:cxnSp>
          <p:nvCxnSpPr>
            <p:cNvPr id="15" name="Straight Connector 14">
              <a:extLst>
                <a:ext uri="{FF2B5EF4-FFF2-40B4-BE49-F238E27FC236}">
                  <a16:creationId xmlns:a16="http://schemas.microsoft.com/office/drawing/2014/main" id="{CA8BB4B0-CA82-4FBE-B7F4-159867A02CFB}"/>
                </a:ext>
              </a:extLst>
            </p:cNvPr>
            <p:cNvCxnSpPr/>
            <p:nvPr/>
          </p:nvCxnSpPr>
          <p:spPr bwMode="auto">
            <a:xfrm flipH="1" flipV="1">
              <a:off x="8718885" y="5046744"/>
              <a:ext cx="0" cy="569861"/>
            </a:xfrm>
            <a:prstGeom prst="line">
              <a:avLst/>
            </a:prstGeom>
            <a:solidFill>
              <a:srgbClr val="DAF2E6"/>
            </a:solidFill>
            <a:ln w="12700" cap="flat" cmpd="sng" algn="ctr">
              <a:solidFill>
                <a:schemeClr val="accent6">
                  <a:lumMod val="50000"/>
                </a:schemeClr>
              </a:solidFill>
              <a:prstDash val="sysDash"/>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16" name="Straight Connector 15">
              <a:extLst>
                <a:ext uri="{FF2B5EF4-FFF2-40B4-BE49-F238E27FC236}">
                  <a16:creationId xmlns:a16="http://schemas.microsoft.com/office/drawing/2014/main" id="{E239FD86-78C5-4B07-B57D-D70602F83CC9}"/>
                </a:ext>
              </a:extLst>
            </p:cNvPr>
            <p:cNvCxnSpPr/>
            <p:nvPr/>
          </p:nvCxnSpPr>
          <p:spPr bwMode="auto">
            <a:xfrm flipH="1" flipV="1">
              <a:off x="8677847" y="4887631"/>
              <a:ext cx="0" cy="728974"/>
            </a:xfrm>
            <a:prstGeom prst="line">
              <a:avLst/>
            </a:prstGeom>
            <a:solidFill>
              <a:srgbClr val="DAF2E6"/>
            </a:solidFill>
            <a:ln w="12700" cap="flat" cmpd="sng" algn="ctr">
              <a:solidFill>
                <a:schemeClr val="accent6">
                  <a:lumMod val="50000"/>
                </a:schemeClr>
              </a:solidFill>
              <a:prstDash val="sysDash"/>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17" name="Straight Connector 16">
              <a:extLst>
                <a:ext uri="{FF2B5EF4-FFF2-40B4-BE49-F238E27FC236}">
                  <a16:creationId xmlns:a16="http://schemas.microsoft.com/office/drawing/2014/main" id="{C82342D5-D062-4A0D-B696-1AC585555634}"/>
                </a:ext>
              </a:extLst>
            </p:cNvPr>
            <p:cNvCxnSpPr/>
            <p:nvPr/>
          </p:nvCxnSpPr>
          <p:spPr bwMode="auto">
            <a:xfrm rot="16200000" flipH="1" flipV="1">
              <a:off x="8486025" y="5220323"/>
              <a:ext cx="0" cy="569782"/>
            </a:xfrm>
            <a:prstGeom prst="line">
              <a:avLst/>
            </a:prstGeom>
            <a:solidFill>
              <a:srgbClr val="DAF2E6"/>
            </a:solidFill>
            <a:ln w="12700" cap="flat" cmpd="sng" algn="ctr">
              <a:solidFill>
                <a:schemeClr val="accent6">
                  <a:lumMod val="50000"/>
                </a:schemeClr>
              </a:solidFill>
              <a:prstDash val="sysDash"/>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18" name="Straight Connector 17">
              <a:extLst>
                <a:ext uri="{FF2B5EF4-FFF2-40B4-BE49-F238E27FC236}">
                  <a16:creationId xmlns:a16="http://schemas.microsoft.com/office/drawing/2014/main" id="{275742A2-B2D9-48AA-83D8-83F2D2D8FC0B}"/>
                </a:ext>
              </a:extLst>
            </p:cNvPr>
            <p:cNvCxnSpPr/>
            <p:nvPr/>
          </p:nvCxnSpPr>
          <p:spPr bwMode="auto">
            <a:xfrm rot="16200000" flipH="1" flipV="1">
              <a:off x="8406479" y="5181821"/>
              <a:ext cx="0" cy="728875"/>
            </a:xfrm>
            <a:prstGeom prst="line">
              <a:avLst/>
            </a:prstGeom>
            <a:solidFill>
              <a:srgbClr val="DAF2E6"/>
            </a:solidFill>
            <a:ln w="12700" cap="flat" cmpd="sng" algn="ctr">
              <a:solidFill>
                <a:schemeClr val="accent6">
                  <a:lumMod val="50000"/>
                </a:schemeClr>
              </a:solidFill>
              <a:prstDash val="sysDash"/>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grpSp>
      <p:sp>
        <p:nvSpPr>
          <p:cNvPr id="20" name="TextBox 19">
            <a:extLst>
              <a:ext uri="{FF2B5EF4-FFF2-40B4-BE49-F238E27FC236}">
                <a16:creationId xmlns:a16="http://schemas.microsoft.com/office/drawing/2014/main" id="{58477E1C-96BC-4ACF-AB12-6F5C9F0C6ADE}"/>
              </a:ext>
            </a:extLst>
          </p:cNvPr>
          <p:cNvSpPr txBox="1"/>
          <p:nvPr/>
        </p:nvSpPr>
        <p:spPr>
          <a:xfrm>
            <a:off x="600313" y="1672232"/>
            <a:ext cx="10915755" cy="4370427"/>
          </a:xfrm>
          <a:prstGeom prst="rect">
            <a:avLst/>
          </a:prstGeom>
          <a:noFill/>
        </p:spPr>
        <p:txBody>
          <a:bodyPr wrap="square" lIns="91440" tIns="45720" rIns="91440" bIns="45720" rtlCol="0" anchor="t">
            <a:spAutoFit/>
          </a:bodyPr>
          <a:lstStyle/>
          <a:p>
            <a:pPr marL="344170" lvl="1" indent="-342900" algn="just" defTabSz="783742">
              <a:lnSpc>
                <a:spcPct val="90000"/>
              </a:lnSpc>
              <a:spcBef>
                <a:spcPts val="1200"/>
              </a:spcBef>
              <a:spcAft>
                <a:spcPts val="1200"/>
              </a:spcAft>
              <a:buClr>
                <a:prstClr val="black"/>
              </a:buClr>
              <a:buSzPct val="125000"/>
              <a:buFont typeface="Wingdings" charset="2"/>
              <a:buChar char="§"/>
              <a:defRPr/>
            </a:pPr>
            <a:r>
              <a:rPr lang="en-US" sz="2200" dirty="0">
                <a:effectLst/>
                <a:ea typeface="Calibri" panose="020F0502020204030204" pitchFamily="34" charset="0"/>
                <a:cs typeface="Arial" panose="020B0604020202020204" pitchFamily="34" charset="0"/>
              </a:rPr>
              <a:t>Des supports </a:t>
            </a:r>
            <a:r>
              <a:rPr lang="en-US" sz="2200" dirty="0" err="1">
                <a:effectLst/>
                <a:ea typeface="Calibri" panose="020F0502020204030204" pitchFamily="34" charset="0"/>
                <a:cs typeface="Arial" panose="020B0604020202020204" pitchFamily="34" charset="0"/>
              </a:rPr>
              <a:t>d'information</a:t>
            </a:r>
            <a:r>
              <a:rPr lang="en-US" sz="2200" dirty="0">
                <a:effectLst/>
                <a:ea typeface="Calibri" panose="020F0502020204030204" pitchFamily="34" charset="0"/>
                <a:cs typeface="Arial" panose="020B0604020202020204" pitchFamily="34" charset="0"/>
              </a:rPr>
              <a:t>, </a:t>
            </a:r>
            <a:r>
              <a:rPr lang="en-US" sz="2200" dirty="0" err="1">
                <a:effectLst/>
                <a:ea typeface="Calibri" panose="020F0502020204030204" pitchFamily="34" charset="0"/>
                <a:cs typeface="Arial" panose="020B0604020202020204" pitchFamily="34" charset="0"/>
              </a:rPr>
              <a:t>d'éducation</a:t>
            </a:r>
            <a:r>
              <a:rPr lang="en-US" sz="2200" dirty="0">
                <a:effectLst/>
                <a:ea typeface="Calibri" panose="020F0502020204030204" pitchFamily="34" charset="0"/>
                <a:cs typeface="Arial" panose="020B0604020202020204" pitchFamily="34" charset="0"/>
              </a:rPr>
              <a:t> et de communication (IEC) </a:t>
            </a:r>
            <a:r>
              <a:rPr lang="en-US" sz="2200" dirty="0" err="1">
                <a:effectLst/>
                <a:ea typeface="Calibri" panose="020F0502020204030204" pitchFamily="34" charset="0"/>
                <a:cs typeface="Arial" panose="020B0604020202020204" pitchFamily="34" charset="0"/>
              </a:rPr>
              <a:t>ont</a:t>
            </a:r>
            <a:r>
              <a:rPr lang="en-US" sz="2200" dirty="0">
                <a:effectLst/>
                <a:ea typeface="Calibri" panose="020F0502020204030204" pitchFamily="34" charset="0"/>
                <a:cs typeface="Arial" panose="020B0604020202020204" pitchFamily="34" charset="0"/>
              </a:rPr>
              <a:t> </a:t>
            </a:r>
            <a:r>
              <a:rPr lang="en-US" sz="2200" dirty="0" err="1">
                <a:effectLst/>
                <a:ea typeface="Calibri" panose="020F0502020204030204" pitchFamily="34" charset="0"/>
                <a:cs typeface="Arial" panose="020B0604020202020204" pitchFamily="34" charset="0"/>
              </a:rPr>
              <a:t>été</a:t>
            </a:r>
            <a:r>
              <a:rPr lang="en-US" sz="2200" dirty="0">
                <a:effectLst/>
                <a:ea typeface="Calibri" panose="020F0502020204030204" pitchFamily="34" charset="0"/>
                <a:cs typeface="Arial" panose="020B0604020202020204" pitchFamily="34" charset="0"/>
              </a:rPr>
              <a:t> </a:t>
            </a:r>
            <a:r>
              <a:rPr lang="en-US" sz="2200" dirty="0" err="1">
                <a:effectLst/>
                <a:ea typeface="Calibri" panose="020F0502020204030204" pitchFamily="34" charset="0"/>
                <a:cs typeface="Arial" panose="020B0604020202020204" pitchFamily="34" charset="0"/>
              </a:rPr>
              <a:t>élaborés</a:t>
            </a:r>
            <a:r>
              <a:rPr lang="en-US" sz="2200" dirty="0">
                <a:effectLst/>
                <a:ea typeface="Calibri" panose="020F0502020204030204" pitchFamily="34" charset="0"/>
                <a:cs typeface="Arial" panose="020B0604020202020204" pitchFamily="34" charset="0"/>
              </a:rPr>
              <a:t> et </a:t>
            </a:r>
            <a:r>
              <a:rPr lang="en-US" sz="2200" dirty="0" err="1">
                <a:effectLst/>
                <a:ea typeface="Calibri" panose="020F0502020204030204" pitchFamily="34" charset="0"/>
                <a:cs typeface="Arial" panose="020B0604020202020204" pitchFamily="34" charset="0"/>
              </a:rPr>
              <a:t>diffusés</a:t>
            </a:r>
            <a:r>
              <a:rPr lang="en-US" sz="2200" dirty="0">
                <a:effectLst/>
                <a:ea typeface="Calibri" panose="020F0502020204030204" pitchFamily="34" charset="0"/>
                <a:cs typeface="Arial" panose="020B0604020202020204" pitchFamily="34" charset="0"/>
              </a:rPr>
              <a:t> </a:t>
            </a:r>
            <a:r>
              <a:rPr lang="en-US" sz="2200" dirty="0" err="1">
                <a:effectLst/>
                <a:ea typeface="Calibri" panose="020F0502020204030204" pitchFamily="34" charset="0"/>
                <a:cs typeface="Arial" panose="020B0604020202020204" pitchFamily="34" charset="0"/>
              </a:rPr>
              <a:t>auprès</a:t>
            </a:r>
            <a:r>
              <a:rPr lang="en-US" sz="2200" dirty="0">
                <a:effectLst/>
                <a:ea typeface="Calibri" panose="020F0502020204030204" pitchFamily="34" charset="0"/>
                <a:cs typeface="Arial" panose="020B0604020202020204" pitchFamily="34" charset="0"/>
              </a:rPr>
              <a:t> du public et des </a:t>
            </a:r>
            <a:r>
              <a:rPr lang="en-US" sz="2200" dirty="0" err="1">
                <a:effectLst/>
                <a:ea typeface="Calibri" panose="020F0502020204030204" pitchFamily="34" charset="0"/>
                <a:cs typeface="Arial" panose="020B0604020202020204" pitchFamily="34" charset="0"/>
              </a:rPr>
              <a:t>communautés</a:t>
            </a:r>
            <a:r>
              <a:rPr lang="en-US" sz="2200" dirty="0">
                <a:effectLst/>
                <a:ea typeface="Calibri" panose="020F0502020204030204" pitchFamily="34" charset="0"/>
                <a:cs typeface="Arial" panose="020B0604020202020204" pitchFamily="34" charset="0"/>
              </a:rPr>
              <a:t>.</a:t>
            </a:r>
            <a:endParaRPr lang="en-US" sz="2200" dirty="0">
              <a:cs typeface="Arial" panose="020B0604020202020204" pitchFamily="34" charset="0"/>
            </a:endParaRPr>
          </a:p>
          <a:p>
            <a:pPr marL="344170" lvl="1" indent="-342900" algn="just" defTabSz="783742">
              <a:lnSpc>
                <a:spcPct val="90000"/>
              </a:lnSpc>
              <a:spcBef>
                <a:spcPts val="1200"/>
              </a:spcBef>
              <a:spcAft>
                <a:spcPts val="1200"/>
              </a:spcAft>
              <a:buClr>
                <a:prstClr val="black"/>
              </a:buClr>
              <a:buSzPct val="125000"/>
              <a:buFont typeface="Wingdings" charset="2"/>
              <a:buChar char="§"/>
              <a:defRPr/>
            </a:pPr>
            <a:r>
              <a:rPr lang="en-US" sz="2200" dirty="0">
                <a:effectLst/>
                <a:ea typeface="Calibri" panose="020F0502020204030204" pitchFamily="34" charset="0"/>
                <a:cs typeface="Arial" panose="020B0604020202020204" pitchFamily="34" charset="0"/>
              </a:rPr>
              <a:t>Des messages </a:t>
            </a:r>
            <a:r>
              <a:rPr lang="en-US" sz="2200" dirty="0" err="1">
                <a:effectLst/>
                <a:ea typeface="Calibri" panose="020F0502020204030204" pitchFamily="34" charset="0"/>
                <a:cs typeface="Arial" panose="020B0604020202020204" pitchFamily="34" charset="0"/>
              </a:rPr>
              <a:t>d'intérêt</a:t>
            </a:r>
            <a:r>
              <a:rPr lang="en-US" sz="2200" dirty="0">
                <a:effectLst/>
                <a:ea typeface="Calibri" panose="020F0502020204030204" pitchFamily="34" charset="0"/>
                <a:cs typeface="Arial" panose="020B0604020202020204" pitchFamily="34" charset="0"/>
              </a:rPr>
              <a:t> public </a:t>
            </a:r>
            <a:r>
              <a:rPr lang="en-US" sz="2200" dirty="0" err="1">
                <a:effectLst/>
                <a:ea typeface="Calibri" panose="020F0502020204030204" pitchFamily="34" charset="0"/>
                <a:cs typeface="Arial" panose="020B0604020202020204" pitchFamily="34" charset="0"/>
              </a:rPr>
              <a:t>ont</a:t>
            </a:r>
            <a:r>
              <a:rPr lang="en-US" sz="2200" dirty="0">
                <a:effectLst/>
                <a:ea typeface="Calibri" panose="020F0502020204030204" pitchFamily="34" charset="0"/>
                <a:cs typeface="Arial" panose="020B0604020202020204" pitchFamily="34" charset="0"/>
              </a:rPr>
              <a:t> </a:t>
            </a:r>
            <a:r>
              <a:rPr lang="en-US" sz="2200" dirty="0" err="1">
                <a:effectLst/>
                <a:ea typeface="Calibri" panose="020F0502020204030204" pitchFamily="34" charset="0"/>
                <a:cs typeface="Arial" panose="020B0604020202020204" pitchFamily="34" charset="0"/>
              </a:rPr>
              <a:t>été</a:t>
            </a:r>
            <a:r>
              <a:rPr lang="en-US" sz="2200" dirty="0">
                <a:effectLst/>
                <a:ea typeface="Calibri" panose="020F0502020204030204" pitchFamily="34" charset="0"/>
                <a:cs typeface="Arial" panose="020B0604020202020204" pitchFamily="34" charset="0"/>
              </a:rPr>
              <a:t> </a:t>
            </a:r>
            <a:r>
              <a:rPr lang="en-US" sz="2200" dirty="0" err="1">
                <a:effectLst/>
                <a:ea typeface="Calibri" panose="020F0502020204030204" pitchFamily="34" charset="0"/>
                <a:cs typeface="Arial" panose="020B0604020202020204" pitchFamily="34" charset="0"/>
              </a:rPr>
              <a:t>élaborés</a:t>
            </a:r>
            <a:r>
              <a:rPr lang="en-US" sz="2200" dirty="0">
                <a:effectLst/>
                <a:ea typeface="Calibri" panose="020F0502020204030204" pitchFamily="34" charset="0"/>
                <a:cs typeface="Arial" panose="020B0604020202020204" pitchFamily="34" charset="0"/>
              </a:rPr>
              <a:t> et </a:t>
            </a:r>
            <a:r>
              <a:rPr lang="en-US" sz="2200" dirty="0" err="1">
                <a:effectLst/>
                <a:ea typeface="Calibri" panose="020F0502020204030204" pitchFamily="34" charset="0"/>
                <a:cs typeface="Arial" panose="020B0604020202020204" pitchFamily="34" charset="0"/>
              </a:rPr>
              <a:t>diffusés</a:t>
            </a:r>
            <a:r>
              <a:rPr lang="en-US" sz="2200" dirty="0">
                <a:effectLst/>
                <a:ea typeface="Calibri" panose="020F0502020204030204" pitchFamily="34" charset="0"/>
                <a:cs typeface="Arial" panose="020B0604020202020204" pitchFamily="34" charset="0"/>
              </a:rPr>
              <a:t> </a:t>
            </a:r>
            <a:r>
              <a:rPr lang="en-US" sz="2200" dirty="0" err="1">
                <a:effectLst/>
                <a:ea typeface="Calibri" panose="020F0502020204030204" pitchFamily="34" charset="0"/>
                <a:cs typeface="Arial" panose="020B0604020202020204" pitchFamily="34" charset="0"/>
              </a:rPr>
              <a:t>afin</a:t>
            </a:r>
            <a:r>
              <a:rPr lang="en-US" sz="2200" dirty="0">
                <a:effectLst/>
                <a:ea typeface="Calibri" panose="020F0502020204030204" pitchFamily="34" charset="0"/>
                <a:cs typeface="Arial" panose="020B0604020202020204" pitchFamily="34" charset="0"/>
              </a:rPr>
              <a:t> de </a:t>
            </a:r>
            <a:r>
              <a:rPr lang="en-US" sz="2200" dirty="0" err="1">
                <a:effectLst/>
                <a:ea typeface="Calibri" panose="020F0502020204030204" pitchFamily="34" charset="0"/>
                <a:cs typeface="Arial" panose="020B0604020202020204" pitchFamily="34" charset="0"/>
              </a:rPr>
              <a:t>sensibiliser</a:t>
            </a:r>
            <a:r>
              <a:rPr lang="en-US" sz="2200" dirty="0">
                <a:effectLst/>
                <a:ea typeface="Calibri" panose="020F0502020204030204" pitchFamily="34" charset="0"/>
                <a:cs typeface="Arial" panose="020B0604020202020204" pitchFamily="34" charset="0"/>
              </a:rPr>
              <a:t> le public au COVID-19 et de </a:t>
            </a:r>
            <a:r>
              <a:rPr lang="en-US" sz="2200" dirty="0" err="1">
                <a:effectLst/>
                <a:ea typeface="Calibri" panose="020F0502020204030204" pitchFamily="34" charset="0"/>
                <a:cs typeface="Arial" panose="020B0604020202020204" pitchFamily="34" charset="0"/>
              </a:rPr>
              <a:t>dissiper</a:t>
            </a:r>
            <a:r>
              <a:rPr lang="en-US" sz="2200" dirty="0">
                <a:effectLst/>
                <a:ea typeface="Calibri" panose="020F0502020204030204" pitchFamily="34" charset="0"/>
                <a:cs typeface="Arial" panose="020B0604020202020204" pitchFamily="34" charset="0"/>
              </a:rPr>
              <a:t> les </a:t>
            </a:r>
            <a:r>
              <a:rPr lang="en-US" sz="2200" dirty="0" err="1">
                <a:effectLst/>
                <a:ea typeface="Calibri" panose="020F0502020204030204" pitchFamily="34" charset="0"/>
                <a:cs typeface="Arial" panose="020B0604020202020204" pitchFamily="34" charset="0"/>
              </a:rPr>
              <a:t>rumeurs</a:t>
            </a:r>
            <a:r>
              <a:rPr lang="en-US" sz="2200" dirty="0">
                <a:effectLst/>
                <a:ea typeface="Calibri" panose="020F0502020204030204" pitchFamily="34" charset="0"/>
                <a:cs typeface="Arial" panose="020B0604020202020204" pitchFamily="34" charset="0"/>
              </a:rPr>
              <a:t>.</a:t>
            </a:r>
          </a:p>
          <a:p>
            <a:pPr marL="344170" lvl="1" indent="-342900" algn="just" defTabSz="783742">
              <a:lnSpc>
                <a:spcPct val="90000"/>
              </a:lnSpc>
              <a:spcBef>
                <a:spcPts val="1200"/>
              </a:spcBef>
              <a:spcAft>
                <a:spcPts val="1200"/>
              </a:spcAft>
              <a:buClr>
                <a:prstClr val="black"/>
              </a:buClr>
              <a:buSzPct val="125000"/>
              <a:buFont typeface="Wingdings" charset="2"/>
              <a:buChar char="§"/>
              <a:defRPr/>
            </a:pPr>
            <a:r>
              <a:rPr lang="en-US" sz="2200" dirty="0">
                <a:effectLst/>
                <a:ea typeface="Calibri" panose="020F0502020204030204" pitchFamily="34" charset="0"/>
                <a:cs typeface="Arial" panose="020B0604020202020204" pitchFamily="34" charset="0"/>
              </a:rPr>
              <a:t>Des </a:t>
            </a:r>
            <a:r>
              <a:rPr lang="en-US" sz="2200" dirty="0" err="1">
                <a:effectLst/>
                <a:ea typeface="Calibri" panose="020F0502020204030204" pitchFamily="34" charset="0"/>
                <a:cs typeface="Arial" panose="020B0604020202020204" pitchFamily="34" charset="0"/>
              </a:rPr>
              <a:t>vidéos</a:t>
            </a:r>
            <a:r>
              <a:rPr lang="en-US" sz="2200" dirty="0">
                <a:effectLst/>
                <a:ea typeface="Calibri" panose="020F0502020204030204" pitchFamily="34" charset="0"/>
                <a:cs typeface="Arial" panose="020B0604020202020204" pitchFamily="34" charset="0"/>
              </a:rPr>
              <a:t> </a:t>
            </a:r>
            <a:r>
              <a:rPr lang="en-US" sz="2200" dirty="0" err="1">
                <a:effectLst/>
                <a:ea typeface="Calibri" panose="020F0502020204030204" pitchFamily="34" charset="0"/>
                <a:cs typeface="Arial" panose="020B0604020202020204" pitchFamily="34" charset="0"/>
              </a:rPr>
              <a:t>animées</a:t>
            </a:r>
            <a:r>
              <a:rPr lang="en-US" sz="2200" dirty="0">
                <a:effectLst/>
                <a:ea typeface="Calibri" panose="020F0502020204030204" pitchFamily="34" charset="0"/>
                <a:cs typeface="Arial" panose="020B0604020202020204" pitchFamily="34" charset="0"/>
              </a:rPr>
              <a:t> </a:t>
            </a:r>
            <a:r>
              <a:rPr lang="en-US" sz="2200" dirty="0" err="1">
                <a:effectLst/>
                <a:ea typeface="Calibri" panose="020F0502020204030204" pitchFamily="34" charset="0"/>
                <a:cs typeface="Arial" panose="020B0604020202020204" pitchFamily="34" charset="0"/>
              </a:rPr>
              <a:t>ont</a:t>
            </a:r>
            <a:r>
              <a:rPr lang="en-US" sz="2200" dirty="0">
                <a:effectLst/>
                <a:ea typeface="Calibri" panose="020F0502020204030204" pitchFamily="34" charset="0"/>
                <a:cs typeface="Arial" panose="020B0604020202020204" pitchFamily="34" charset="0"/>
              </a:rPr>
              <a:t> </a:t>
            </a:r>
            <a:r>
              <a:rPr lang="en-US" sz="2200" dirty="0" err="1">
                <a:effectLst/>
                <a:ea typeface="Calibri" panose="020F0502020204030204" pitchFamily="34" charset="0"/>
                <a:cs typeface="Arial" panose="020B0604020202020204" pitchFamily="34" charset="0"/>
              </a:rPr>
              <a:t>été</a:t>
            </a:r>
            <a:r>
              <a:rPr lang="en-US" sz="2200" dirty="0">
                <a:effectLst/>
                <a:ea typeface="Calibri" panose="020F0502020204030204" pitchFamily="34" charset="0"/>
                <a:cs typeface="Arial" panose="020B0604020202020204" pitchFamily="34" charset="0"/>
              </a:rPr>
              <a:t> </a:t>
            </a:r>
            <a:r>
              <a:rPr lang="en-US" sz="2200" dirty="0" err="1">
                <a:effectLst/>
                <a:ea typeface="Calibri" panose="020F0502020204030204" pitchFamily="34" charset="0"/>
                <a:cs typeface="Arial" panose="020B0604020202020204" pitchFamily="34" charset="0"/>
              </a:rPr>
              <a:t>développées</a:t>
            </a:r>
            <a:r>
              <a:rPr lang="en-US" sz="2200" dirty="0">
                <a:effectLst/>
                <a:ea typeface="Calibri" panose="020F0502020204030204" pitchFamily="34" charset="0"/>
                <a:cs typeface="Arial" panose="020B0604020202020204" pitchFamily="34" charset="0"/>
              </a:rPr>
              <a:t> pour </a:t>
            </a:r>
            <a:r>
              <a:rPr lang="en-US" sz="2200" dirty="0" err="1">
                <a:effectLst/>
                <a:ea typeface="Calibri" panose="020F0502020204030204" pitchFamily="34" charset="0"/>
                <a:cs typeface="Arial" panose="020B0604020202020204" pitchFamily="34" charset="0"/>
              </a:rPr>
              <a:t>sensibiliser</a:t>
            </a:r>
            <a:r>
              <a:rPr lang="en-US" sz="2200" dirty="0">
                <a:effectLst/>
                <a:ea typeface="Calibri" panose="020F0502020204030204" pitchFamily="34" charset="0"/>
                <a:cs typeface="Arial" panose="020B0604020202020204" pitchFamily="34" charset="0"/>
              </a:rPr>
              <a:t> les </a:t>
            </a:r>
            <a:r>
              <a:rPr lang="en-US" sz="2200" dirty="0" err="1">
                <a:effectLst/>
                <a:ea typeface="Calibri" panose="020F0502020204030204" pitchFamily="34" charset="0"/>
                <a:cs typeface="Arial" panose="020B0604020202020204" pitchFamily="34" charset="0"/>
              </a:rPr>
              <a:t>communautés</a:t>
            </a:r>
            <a:r>
              <a:rPr lang="en-US" sz="2200" dirty="0">
                <a:effectLst/>
                <a:ea typeface="Calibri" panose="020F0502020204030204" pitchFamily="34" charset="0"/>
                <a:cs typeface="Arial" panose="020B0604020202020204" pitchFamily="34" charset="0"/>
              </a:rPr>
              <a:t>. </a:t>
            </a:r>
            <a:endParaRPr lang="en-US" sz="2200" dirty="0">
              <a:cs typeface="Arial" panose="020B0604020202020204" pitchFamily="34" charset="0"/>
            </a:endParaRPr>
          </a:p>
          <a:p>
            <a:pPr marL="344170" lvl="1" indent="-342900" algn="just" defTabSz="783742">
              <a:lnSpc>
                <a:spcPct val="90000"/>
              </a:lnSpc>
              <a:spcBef>
                <a:spcPts val="1200"/>
              </a:spcBef>
              <a:spcAft>
                <a:spcPts val="1200"/>
              </a:spcAft>
              <a:buClr>
                <a:prstClr val="black"/>
              </a:buClr>
              <a:buSzPct val="125000"/>
              <a:buFont typeface="Wingdings" charset="2"/>
              <a:buChar char="§"/>
              <a:defRPr/>
            </a:pPr>
            <a:r>
              <a:rPr lang="en-US" sz="2200" dirty="0" err="1">
                <a:effectLst/>
                <a:latin typeface="Arial"/>
                <a:ea typeface="Calibri" panose="020F0502020204030204" pitchFamily="34" charset="0"/>
                <a:cs typeface="Arial"/>
              </a:rPr>
              <a:t>Plusieurs</a:t>
            </a:r>
            <a:r>
              <a:rPr lang="en-US" sz="2200" dirty="0">
                <a:effectLst/>
                <a:latin typeface="Arial"/>
                <a:ea typeface="Calibri" panose="020F0502020204030204" pitchFamily="34" charset="0"/>
                <a:cs typeface="Arial"/>
              </a:rPr>
              <a:t> engagements </a:t>
            </a:r>
            <a:r>
              <a:rPr lang="en-US" sz="2200" dirty="0" err="1">
                <a:effectLst/>
                <a:latin typeface="Arial"/>
                <a:ea typeface="Calibri" panose="020F0502020204030204" pitchFamily="34" charset="0"/>
                <a:cs typeface="Arial"/>
              </a:rPr>
              <a:t>virtuels</a:t>
            </a:r>
            <a:r>
              <a:rPr lang="en-US" sz="2200" dirty="0">
                <a:effectLst/>
                <a:latin typeface="Arial"/>
                <a:ea typeface="Calibri" panose="020F0502020204030204" pitchFamily="34" charset="0"/>
                <a:cs typeface="Arial"/>
              </a:rPr>
              <a:t> </a:t>
            </a:r>
            <a:r>
              <a:rPr lang="en-US" sz="2200" dirty="0" err="1">
                <a:effectLst/>
                <a:latin typeface="Arial"/>
                <a:ea typeface="Calibri" panose="020F0502020204030204" pitchFamily="34" charset="0"/>
                <a:cs typeface="Arial"/>
              </a:rPr>
              <a:t>ont</a:t>
            </a:r>
            <a:r>
              <a:rPr lang="en-US" sz="2200" dirty="0">
                <a:effectLst/>
                <a:latin typeface="Arial"/>
                <a:ea typeface="Calibri" panose="020F0502020204030204" pitchFamily="34" charset="0"/>
                <a:cs typeface="Arial"/>
              </a:rPr>
              <a:t> </a:t>
            </a:r>
            <a:r>
              <a:rPr lang="en-US" sz="2200" dirty="0" err="1">
                <a:effectLst/>
                <a:latin typeface="Arial"/>
                <a:ea typeface="Calibri" panose="020F0502020204030204" pitchFamily="34" charset="0"/>
                <a:cs typeface="Arial"/>
              </a:rPr>
              <a:t>été</a:t>
            </a:r>
            <a:r>
              <a:rPr lang="en-US" sz="2200" dirty="0">
                <a:effectLst/>
                <a:latin typeface="Arial"/>
                <a:ea typeface="Calibri" panose="020F0502020204030204" pitchFamily="34" charset="0"/>
                <a:cs typeface="Arial"/>
              </a:rPr>
              <a:t> pris avec des chefs religieux/</a:t>
            </a:r>
            <a:r>
              <a:rPr lang="en-US" sz="2200" dirty="0" err="1">
                <a:effectLst/>
                <a:latin typeface="Arial"/>
                <a:ea typeface="Calibri" panose="020F0502020204030204" pitchFamily="34" charset="0"/>
                <a:cs typeface="Arial"/>
              </a:rPr>
              <a:t>traditionnels</a:t>
            </a:r>
            <a:r>
              <a:rPr lang="en-US" sz="2200" dirty="0">
                <a:effectLst/>
                <a:latin typeface="Arial"/>
                <a:ea typeface="Calibri" panose="020F0502020204030204" pitchFamily="34" charset="0"/>
                <a:cs typeface="Arial"/>
              </a:rPr>
              <a:t>, des </a:t>
            </a:r>
            <a:r>
              <a:rPr lang="en-US" sz="2200" dirty="0" err="1">
                <a:effectLst/>
                <a:latin typeface="Arial"/>
                <a:ea typeface="Calibri" panose="020F0502020204030204" pitchFamily="34" charset="0"/>
                <a:cs typeface="Arial"/>
              </a:rPr>
              <a:t>membres</a:t>
            </a:r>
            <a:r>
              <a:rPr lang="en-US" sz="2200" dirty="0">
                <a:effectLst/>
                <a:latin typeface="Arial"/>
                <a:ea typeface="Calibri" panose="020F0502020204030204" pitchFamily="34" charset="0"/>
                <a:cs typeface="Arial"/>
              </a:rPr>
              <a:t> de la </a:t>
            </a:r>
            <a:r>
              <a:rPr lang="en-US" sz="2200" dirty="0" err="1">
                <a:effectLst/>
                <a:latin typeface="Arial"/>
                <a:ea typeface="Calibri" panose="020F0502020204030204" pitchFamily="34" charset="0"/>
                <a:cs typeface="Arial"/>
              </a:rPr>
              <a:t>communauté</a:t>
            </a:r>
            <a:r>
              <a:rPr lang="en-US" sz="2200" dirty="0">
                <a:effectLst/>
                <a:latin typeface="Arial"/>
                <a:ea typeface="Calibri" panose="020F0502020204030204" pitchFamily="34" charset="0"/>
                <a:cs typeface="Arial"/>
              </a:rPr>
              <a:t>, des leaders </a:t>
            </a:r>
            <a:r>
              <a:rPr lang="en-US" sz="2200" dirty="0" err="1">
                <a:effectLst/>
                <a:latin typeface="Arial"/>
                <a:ea typeface="Calibri" panose="020F0502020204030204" pitchFamily="34" charset="0"/>
                <a:cs typeface="Arial"/>
              </a:rPr>
              <a:t>d'opinion</a:t>
            </a:r>
            <a:r>
              <a:rPr lang="en-US" sz="2200" dirty="0">
                <a:effectLst/>
                <a:latin typeface="Arial"/>
                <a:ea typeface="Calibri" panose="020F0502020204030204" pitchFamily="34" charset="0"/>
                <a:cs typeface="Arial"/>
              </a:rPr>
              <a:t> et des </a:t>
            </a:r>
            <a:r>
              <a:rPr lang="en-US" sz="2200" dirty="0" err="1">
                <a:latin typeface="Arial"/>
                <a:ea typeface="Calibri" panose="020F0502020204030204" pitchFamily="34" charset="0"/>
                <a:cs typeface="Arial"/>
              </a:rPr>
              <a:t>organisations</a:t>
            </a:r>
            <a:r>
              <a:rPr lang="en-US" sz="2200" dirty="0">
                <a:latin typeface="Arial"/>
                <a:ea typeface="Calibri" panose="020F0502020204030204" pitchFamily="34" charset="0"/>
                <a:cs typeface="Arial"/>
              </a:rPr>
              <a:t> </a:t>
            </a:r>
            <a:r>
              <a:rPr lang="en-US" sz="2200" dirty="0" err="1">
                <a:latin typeface="Arial"/>
                <a:ea typeface="Calibri" panose="020F0502020204030204" pitchFamily="34" charset="0"/>
                <a:cs typeface="Arial"/>
              </a:rPr>
              <a:t>communautaires</a:t>
            </a:r>
            <a:r>
              <a:rPr lang="en-US" sz="2200" dirty="0">
                <a:effectLst/>
                <a:latin typeface="Arial"/>
                <a:ea typeface="Calibri" panose="020F0502020204030204" pitchFamily="34" charset="0"/>
                <a:cs typeface="Arial"/>
              </a:rPr>
              <a:t>, </a:t>
            </a:r>
            <a:r>
              <a:rPr lang="en-US" sz="2200" dirty="0" err="1">
                <a:latin typeface="Arial"/>
                <a:ea typeface="MS PGothic"/>
                <a:cs typeface="Arial"/>
              </a:rPr>
              <a:t>etc</a:t>
            </a:r>
            <a:endParaRPr lang="en-US" sz="2200" dirty="0">
              <a:latin typeface="Arial"/>
              <a:ea typeface="MS PGothic"/>
              <a:cs typeface="Arial"/>
            </a:endParaRPr>
          </a:p>
          <a:p>
            <a:pPr marL="344170" lvl="1" indent="-342900" algn="just" defTabSz="783742">
              <a:lnSpc>
                <a:spcPct val="90000"/>
              </a:lnSpc>
              <a:spcBef>
                <a:spcPts val="1200"/>
              </a:spcBef>
              <a:spcAft>
                <a:spcPts val="1200"/>
              </a:spcAft>
              <a:buClr>
                <a:prstClr val="black"/>
              </a:buClr>
              <a:buSzPct val="125000"/>
              <a:buFont typeface="Wingdings" charset="2"/>
              <a:buChar char="§"/>
              <a:defRPr/>
            </a:pPr>
            <a:r>
              <a:rPr lang="en-US" sz="2200" dirty="0">
                <a:effectLst/>
                <a:latin typeface="Arial"/>
                <a:ea typeface="Calibri" panose="020F0502020204030204" pitchFamily="34" charset="0"/>
                <a:cs typeface="Arial"/>
              </a:rPr>
              <a:t>Le </a:t>
            </a:r>
            <a:r>
              <a:rPr lang="en-US" sz="2200" dirty="0" err="1">
                <a:effectLst/>
                <a:latin typeface="Arial"/>
                <a:ea typeface="Calibri" panose="020F0502020204030204" pitchFamily="34" charset="0"/>
                <a:cs typeface="Arial"/>
              </a:rPr>
              <a:t>groupe</a:t>
            </a:r>
            <a:r>
              <a:rPr lang="en-US" sz="2200" dirty="0">
                <a:effectLst/>
                <a:latin typeface="Arial"/>
                <a:ea typeface="Calibri" panose="020F0502020204030204" pitchFamily="34" charset="0"/>
                <a:cs typeface="Arial"/>
              </a:rPr>
              <a:t> </a:t>
            </a:r>
            <a:r>
              <a:rPr lang="en-US" sz="2200" dirty="0" err="1">
                <a:effectLst/>
                <a:latin typeface="Arial"/>
                <a:ea typeface="Calibri" panose="020F0502020204030204" pitchFamily="34" charset="0"/>
                <a:cs typeface="Arial"/>
              </a:rPr>
              <a:t>stratégique</a:t>
            </a:r>
            <a:r>
              <a:rPr lang="en-US" sz="2200" dirty="0">
                <a:effectLst/>
                <a:latin typeface="Arial"/>
                <a:ea typeface="Calibri" panose="020F0502020204030204" pitchFamily="34" charset="0"/>
                <a:cs typeface="Arial"/>
              </a:rPr>
              <a:t> (au </a:t>
            </a:r>
            <a:r>
              <a:rPr lang="en-US" sz="2200" dirty="0" err="1">
                <a:effectLst/>
                <a:latin typeface="Arial"/>
                <a:ea typeface="Calibri" panose="020F0502020204030204" pitchFamily="34" charset="0"/>
                <a:cs typeface="Arial"/>
              </a:rPr>
              <a:t>niveau</a:t>
            </a:r>
            <a:r>
              <a:rPr lang="en-US" sz="2200" dirty="0">
                <a:effectLst/>
                <a:latin typeface="Arial"/>
                <a:ea typeface="Calibri" panose="020F0502020204030204" pitchFamily="34" charset="0"/>
                <a:cs typeface="Arial"/>
              </a:rPr>
              <a:t> national) se </a:t>
            </a:r>
            <a:r>
              <a:rPr lang="en-US" sz="2200" dirty="0" err="1">
                <a:effectLst/>
                <a:latin typeface="Arial"/>
                <a:ea typeface="Calibri" panose="020F0502020204030204" pitchFamily="34" charset="0"/>
                <a:cs typeface="Arial"/>
              </a:rPr>
              <a:t>réunit</a:t>
            </a:r>
            <a:r>
              <a:rPr lang="en-US" sz="2200" dirty="0">
                <a:effectLst/>
                <a:latin typeface="Arial"/>
                <a:ea typeface="Calibri" panose="020F0502020204030204" pitchFamily="34" charset="0"/>
                <a:cs typeface="Arial"/>
              </a:rPr>
              <a:t> </a:t>
            </a:r>
            <a:r>
              <a:rPr lang="en-US" sz="2200" dirty="0" err="1">
                <a:effectLst/>
                <a:latin typeface="Arial"/>
                <a:ea typeface="Calibri" panose="020F0502020204030204" pitchFamily="34" charset="0"/>
                <a:cs typeface="Arial"/>
              </a:rPr>
              <a:t>presque</a:t>
            </a:r>
            <a:r>
              <a:rPr lang="en-US" sz="2200" dirty="0">
                <a:effectLst/>
                <a:latin typeface="Arial"/>
                <a:ea typeface="Calibri" panose="020F0502020204030204" pitchFamily="34" charset="0"/>
                <a:cs typeface="Arial"/>
              </a:rPr>
              <a:t> </a:t>
            </a:r>
            <a:r>
              <a:rPr lang="en-US" sz="2200" dirty="0" err="1">
                <a:effectLst/>
                <a:latin typeface="Arial"/>
                <a:ea typeface="Calibri" panose="020F0502020204030204" pitchFamily="34" charset="0"/>
                <a:cs typeface="Arial"/>
              </a:rPr>
              <a:t>tous</a:t>
            </a:r>
            <a:r>
              <a:rPr lang="en-US" sz="2200" dirty="0">
                <a:effectLst/>
                <a:latin typeface="Arial"/>
                <a:ea typeface="Calibri" panose="020F0502020204030204" pitchFamily="34" charset="0"/>
                <a:cs typeface="Arial"/>
              </a:rPr>
              <a:t> les </a:t>
            </a:r>
            <a:r>
              <a:rPr lang="en-US" sz="2200" dirty="0" err="1">
                <a:effectLst/>
                <a:latin typeface="Arial"/>
                <a:ea typeface="Calibri" panose="020F0502020204030204" pitchFamily="34" charset="0"/>
                <a:cs typeface="Arial"/>
              </a:rPr>
              <a:t>jours</a:t>
            </a:r>
            <a:r>
              <a:rPr lang="en-US" sz="2200" dirty="0">
                <a:effectLst/>
                <a:latin typeface="Arial"/>
                <a:ea typeface="Calibri" panose="020F0502020204030204" pitchFamily="34" charset="0"/>
                <a:cs typeface="Arial"/>
              </a:rPr>
              <a:t> à </a:t>
            </a:r>
            <a:r>
              <a:rPr lang="en-US" sz="2200" dirty="0" err="1">
                <a:effectLst/>
                <a:latin typeface="Arial"/>
                <a:ea typeface="Calibri" panose="020F0502020204030204" pitchFamily="34" charset="0"/>
                <a:cs typeface="Arial"/>
              </a:rPr>
              <a:t>ce</a:t>
            </a:r>
            <a:r>
              <a:rPr lang="en-US" sz="2200" dirty="0">
                <a:effectLst/>
                <a:latin typeface="Arial"/>
                <a:ea typeface="Calibri" panose="020F0502020204030204" pitchFamily="34" charset="0"/>
                <a:cs typeface="Arial"/>
              </a:rPr>
              <a:t> jour (et </a:t>
            </a:r>
            <a:r>
              <a:rPr lang="en-US" sz="2200" dirty="0" err="1">
                <a:effectLst/>
                <a:latin typeface="Arial"/>
                <a:ea typeface="Calibri" panose="020F0502020204030204" pitchFamily="34" charset="0"/>
                <a:cs typeface="Arial"/>
              </a:rPr>
              <a:t>est</a:t>
            </a:r>
            <a:r>
              <a:rPr lang="en-US" sz="2200" dirty="0">
                <a:effectLst/>
                <a:latin typeface="Arial"/>
                <a:ea typeface="Calibri" panose="020F0502020204030204" pitchFamily="34" charset="0"/>
                <a:cs typeface="Arial"/>
              </a:rPr>
              <a:t> </a:t>
            </a:r>
            <a:r>
              <a:rPr lang="en-US" sz="2200" dirty="0" err="1">
                <a:effectLst/>
                <a:latin typeface="Arial"/>
                <a:ea typeface="Calibri" panose="020F0502020204030204" pitchFamily="34" charset="0"/>
                <a:cs typeface="Arial"/>
              </a:rPr>
              <a:t>présidé</a:t>
            </a:r>
            <a:r>
              <a:rPr lang="en-US" sz="2200" dirty="0">
                <a:effectLst/>
                <a:latin typeface="Arial"/>
                <a:ea typeface="Calibri" panose="020F0502020204030204" pitchFamily="34" charset="0"/>
                <a:cs typeface="Arial"/>
              </a:rPr>
              <a:t> par le Directeur </a:t>
            </a:r>
            <a:r>
              <a:rPr lang="en-US" sz="2200" dirty="0" err="1">
                <a:effectLst/>
                <a:latin typeface="Arial"/>
                <a:ea typeface="Calibri" panose="020F0502020204030204" pitchFamily="34" charset="0"/>
                <a:cs typeface="Arial"/>
              </a:rPr>
              <a:t>exécutif</a:t>
            </a:r>
            <a:r>
              <a:rPr lang="en-US" sz="2200" dirty="0">
                <a:effectLst/>
                <a:latin typeface="Arial"/>
                <a:ea typeface="Calibri" panose="020F0502020204030204" pitchFamily="34" charset="0"/>
                <a:cs typeface="Arial"/>
              </a:rPr>
              <a:t> de </a:t>
            </a:r>
            <a:r>
              <a:rPr lang="en-US" sz="2200" dirty="0" err="1">
                <a:effectLst/>
                <a:latin typeface="Arial"/>
                <a:ea typeface="Calibri" panose="020F0502020204030204" pitchFamily="34" charset="0"/>
                <a:cs typeface="Arial"/>
              </a:rPr>
              <a:t>l'Agence</a:t>
            </a:r>
            <a:r>
              <a:rPr lang="en-US" sz="2200" dirty="0">
                <a:effectLst/>
                <a:latin typeface="Arial"/>
                <a:ea typeface="Calibri" panose="020F0502020204030204" pitchFamily="34" charset="0"/>
                <a:cs typeface="Arial"/>
              </a:rPr>
              <a:t> </a:t>
            </a:r>
            <a:r>
              <a:rPr lang="en-US" sz="2200" dirty="0">
                <a:latin typeface="Arial"/>
                <a:ea typeface="MS PGothic"/>
                <a:cs typeface="Arial"/>
              </a:rPr>
              <a:t>(NPHCDA)</a:t>
            </a:r>
          </a:p>
        </p:txBody>
      </p:sp>
      <p:sp>
        <p:nvSpPr>
          <p:cNvPr id="19" name="Slide Number Placeholder 1">
            <a:extLst>
              <a:ext uri="{FF2B5EF4-FFF2-40B4-BE49-F238E27FC236}">
                <a16:creationId xmlns:a16="http://schemas.microsoft.com/office/drawing/2014/main" id="{16BAFDAA-C11F-41A8-A556-B607FEB171BB}"/>
              </a:ext>
            </a:extLst>
          </p:cNvPr>
          <p:cNvSpPr>
            <a:spLocks noGrp="1" noChangeArrowheads="1"/>
          </p:cNvSpPr>
          <p:nvPr>
            <p:ph type="sldNum" sz="quarter" idx="12"/>
          </p:nvPr>
        </p:nvSpPr>
        <p:spPr bwMode="auto">
          <a:xfrm>
            <a:off x="9448800" y="6440488"/>
            <a:ext cx="2743200" cy="365125"/>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r"/>
            <a:fld id="{618CD1A3-7A18-473D-89F4-D1B7073F8E83}" type="slidenum">
              <a:rPr lang="en-US" altLang="en-US" sz="2000" b="1">
                <a:solidFill>
                  <a:srgbClr val="FFFFFF"/>
                </a:solidFill>
              </a:rPr>
              <a:pPr algn="r"/>
              <a:t>16</a:t>
            </a:fld>
            <a:endParaRPr lang="en-US" altLang="en-US" sz="2000" b="1" dirty="0">
              <a:solidFill>
                <a:srgbClr val="FFFFFF"/>
              </a:solidFill>
            </a:endParaRPr>
          </a:p>
        </p:txBody>
      </p:sp>
    </p:spTree>
    <p:custDataLst>
      <p:tags r:id="rId2"/>
    </p:custDataLst>
    <p:extLst>
      <p:ext uri="{BB962C8B-B14F-4D97-AF65-F5344CB8AC3E}">
        <p14:creationId xmlns:p14="http://schemas.microsoft.com/office/powerpoint/2010/main" val="27390817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D3A62A60-D420-4F37-9136-6289E97C5533}"/>
              </a:ext>
            </a:extLst>
          </p:cNvPr>
          <p:cNvGraphicFramePr>
            <a:graphicFrameLocks noChangeAspect="1"/>
          </p:cNvGraphicFramePr>
          <p:nvPr>
            <p:custDataLst>
              <p:tags r:id="rId3"/>
            </p:custDataLst>
          </p:nvPr>
        </p:nvGraphicFramePr>
        <p:xfrm>
          <a:off x="394321" y="222455"/>
          <a:ext cx="1486" cy="1486"/>
        </p:xfrm>
        <a:graphic>
          <a:graphicData uri="http://schemas.openxmlformats.org/presentationml/2006/ole">
            <mc:AlternateContent xmlns:mc="http://schemas.openxmlformats.org/markup-compatibility/2006">
              <mc:Choice xmlns:v="urn:schemas-microsoft-com:vml" Requires="v">
                <p:oleObj spid="_x0000_s79362" name="think-cell Slide" r:id="rId6" imgW="416" imgH="416" progId="TCLayout.ActiveDocument.1">
                  <p:embed/>
                </p:oleObj>
              </mc:Choice>
              <mc:Fallback>
                <p:oleObj name="think-cell Slide" r:id="rId6" imgW="416" imgH="416" progId="TCLayout.ActiveDocument.1">
                  <p:embed/>
                  <p:pic>
                    <p:nvPicPr>
                      <p:cNvPr id="0" name=""/>
                      <p:cNvPicPr/>
                      <p:nvPr/>
                    </p:nvPicPr>
                    <p:blipFill>
                      <a:blip r:embed="rId7"/>
                      <a:stretch>
                        <a:fillRect/>
                      </a:stretch>
                    </p:blipFill>
                    <p:spPr>
                      <a:xfrm>
                        <a:off x="394321" y="222455"/>
                        <a:ext cx="1486" cy="1486"/>
                      </a:xfrm>
                      <a:prstGeom prst="rect">
                        <a:avLst/>
                      </a:prstGeom>
                    </p:spPr>
                  </p:pic>
                </p:oleObj>
              </mc:Fallback>
            </mc:AlternateContent>
          </a:graphicData>
        </a:graphic>
      </p:graphicFrame>
      <p:sp>
        <p:nvSpPr>
          <p:cNvPr id="2" name="Rectangle 1">
            <a:extLst>
              <a:ext uri="{FF2B5EF4-FFF2-40B4-BE49-F238E27FC236}">
                <a16:creationId xmlns:a16="http://schemas.microsoft.com/office/drawing/2014/main" id="{8FDEA4D1-C32F-42AD-B42F-EA80580A9933}"/>
              </a:ext>
            </a:extLst>
          </p:cNvPr>
          <p:cNvSpPr/>
          <p:nvPr/>
        </p:nvSpPr>
        <p:spPr>
          <a:xfrm>
            <a:off x="714115" y="863500"/>
            <a:ext cx="11090492" cy="511820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27756">
              <a:defRPr/>
            </a:pPr>
            <a:endParaRPr lang="x-none" sz="1684">
              <a:solidFill>
                <a:prstClr val="white"/>
              </a:solidFill>
              <a:latin typeface="Calibri" panose="020F0502020204030204"/>
            </a:endParaRPr>
          </a:p>
        </p:txBody>
      </p:sp>
      <p:sp>
        <p:nvSpPr>
          <p:cNvPr id="14" name="Rectangle 13">
            <a:extLst>
              <a:ext uri="{FF2B5EF4-FFF2-40B4-BE49-F238E27FC236}">
                <a16:creationId xmlns:a16="http://schemas.microsoft.com/office/drawing/2014/main" id="{128DA7BB-8154-4530-8E70-7B02B86110C1}"/>
              </a:ext>
            </a:extLst>
          </p:cNvPr>
          <p:cNvSpPr/>
          <p:nvPr/>
        </p:nvSpPr>
        <p:spPr>
          <a:xfrm>
            <a:off x="1219201" y="244851"/>
            <a:ext cx="9943228" cy="1319140"/>
          </a:xfrm>
          <a:prstGeom prst="rect">
            <a:avLst/>
          </a:prstGeom>
        </p:spPr>
        <p:txBody>
          <a:bodyPr wrap="square" lIns="87181" tIns="43591" rIns="87181" bIns="43591">
            <a:spAutoFit/>
          </a:bodyPr>
          <a:lstStyle/>
          <a:p>
            <a:pPr algn="just">
              <a:tabLst>
                <a:tab pos="257321" algn="l"/>
              </a:tabLst>
              <a:defRPr/>
            </a:pPr>
            <a:r>
              <a:rPr lang="en-US" sz="2000" b="1" dirty="0">
                <a:effectLst/>
                <a:ea typeface="Calibri" panose="020F0502020204030204" pitchFamily="34" charset="0"/>
                <a:cs typeface="Arial" panose="020B0604020202020204" pitchFamily="34" charset="0"/>
              </a:rPr>
              <a:t>Le NPHCDA et </a:t>
            </a:r>
            <a:r>
              <a:rPr lang="en-US" sz="2000" b="1" dirty="0" err="1">
                <a:effectLst/>
                <a:ea typeface="Calibri" panose="020F0502020204030204" pitchFamily="34" charset="0"/>
                <a:cs typeface="Arial" panose="020B0604020202020204" pitchFamily="34" charset="0"/>
              </a:rPr>
              <a:t>ses</a:t>
            </a:r>
            <a:r>
              <a:rPr lang="en-US" sz="2000" b="1" dirty="0">
                <a:effectLst/>
                <a:ea typeface="Calibri" panose="020F0502020204030204" pitchFamily="34" charset="0"/>
                <a:cs typeface="Arial" panose="020B0604020202020204" pitchFamily="34" charset="0"/>
              </a:rPr>
              <a:t> </a:t>
            </a:r>
            <a:r>
              <a:rPr lang="en-US" sz="2000" b="1" dirty="0" err="1">
                <a:effectLst/>
                <a:ea typeface="Calibri" panose="020F0502020204030204" pitchFamily="34" charset="0"/>
                <a:cs typeface="Arial" panose="020B0604020202020204" pitchFamily="34" charset="0"/>
              </a:rPr>
              <a:t>partenaires</a:t>
            </a:r>
            <a:r>
              <a:rPr lang="en-US" sz="2000" b="1" dirty="0">
                <a:effectLst/>
                <a:ea typeface="Calibri" panose="020F0502020204030204" pitchFamily="34" charset="0"/>
                <a:cs typeface="Arial" panose="020B0604020202020204" pitchFamily="34" charset="0"/>
              </a:rPr>
              <a:t> </a:t>
            </a:r>
            <a:r>
              <a:rPr lang="en-US" sz="2000" b="1" dirty="0" err="1">
                <a:effectLst/>
                <a:ea typeface="Calibri" panose="020F0502020204030204" pitchFamily="34" charset="0"/>
                <a:cs typeface="Arial" panose="020B0604020202020204" pitchFamily="34" charset="0"/>
              </a:rPr>
              <a:t>soutiennent</a:t>
            </a:r>
            <a:r>
              <a:rPr lang="en-US" sz="2000" b="1" dirty="0">
                <a:effectLst/>
                <a:ea typeface="Calibri" panose="020F0502020204030204" pitchFamily="34" charset="0"/>
                <a:cs typeface="Arial" panose="020B0604020202020204" pitchFamily="34" charset="0"/>
              </a:rPr>
              <a:t> les </a:t>
            </a:r>
            <a:r>
              <a:rPr lang="en-US" sz="2000" b="1" dirty="0" err="1">
                <a:effectLst/>
                <a:ea typeface="Calibri" panose="020F0502020204030204" pitchFamily="34" charset="0"/>
                <a:cs typeface="Arial" panose="020B0604020202020204" pitchFamily="34" charset="0"/>
              </a:rPr>
              <a:t>États</a:t>
            </a:r>
            <a:r>
              <a:rPr lang="en-US" sz="2000" b="1" dirty="0">
                <a:effectLst/>
                <a:ea typeface="Calibri" panose="020F0502020204030204" pitchFamily="34" charset="0"/>
                <a:cs typeface="Arial" panose="020B0604020202020204" pitchFamily="34" charset="0"/>
              </a:rPr>
              <a:t> </a:t>
            </a:r>
            <a:r>
              <a:rPr lang="en-US" sz="2000" b="1" dirty="0" err="1">
                <a:effectLst/>
                <a:ea typeface="Calibri" panose="020F0502020204030204" pitchFamily="34" charset="0"/>
                <a:cs typeface="Arial" panose="020B0604020202020204" pitchFamily="34" charset="0"/>
              </a:rPr>
              <a:t>en</a:t>
            </a:r>
            <a:r>
              <a:rPr lang="en-US" sz="2000" b="1" dirty="0">
                <a:effectLst/>
                <a:ea typeface="Calibri" panose="020F0502020204030204" pitchFamily="34" charset="0"/>
                <a:cs typeface="Arial" panose="020B0604020202020204" pitchFamily="34" charset="0"/>
              </a:rPr>
              <a:t> </a:t>
            </a:r>
            <a:r>
              <a:rPr lang="en-US" sz="2000" b="1" dirty="0" err="1">
                <a:effectLst/>
                <a:ea typeface="Calibri" panose="020F0502020204030204" pitchFamily="34" charset="0"/>
                <a:cs typeface="Arial" panose="020B0604020202020204" pitchFamily="34" charset="0"/>
              </a:rPr>
              <a:t>leur</a:t>
            </a:r>
            <a:r>
              <a:rPr lang="en-US" sz="2000" b="1" dirty="0">
                <a:effectLst/>
                <a:ea typeface="Calibri" panose="020F0502020204030204" pitchFamily="34" charset="0"/>
                <a:cs typeface="Arial" panose="020B0604020202020204" pitchFamily="34" charset="0"/>
              </a:rPr>
              <a:t> </a:t>
            </a:r>
            <a:r>
              <a:rPr lang="en-US" sz="2000" b="1" dirty="0" err="1">
                <a:effectLst/>
                <a:ea typeface="Calibri" panose="020F0502020204030204" pitchFamily="34" charset="0"/>
                <a:cs typeface="Arial" panose="020B0604020202020204" pitchFamily="34" charset="0"/>
              </a:rPr>
              <a:t>fournissant</a:t>
            </a:r>
            <a:r>
              <a:rPr lang="en-US" sz="2000" b="1" dirty="0">
                <a:effectLst/>
                <a:ea typeface="Calibri" panose="020F0502020204030204" pitchFamily="34" charset="0"/>
                <a:cs typeface="Arial" panose="020B0604020202020204" pitchFamily="34" charset="0"/>
              </a:rPr>
              <a:t> des </a:t>
            </a:r>
            <a:r>
              <a:rPr lang="en-US" sz="2000" b="1" dirty="0" err="1">
                <a:effectLst/>
                <a:ea typeface="Calibri" panose="020F0502020204030204" pitchFamily="34" charset="0"/>
                <a:cs typeface="Arial" panose="020B0604020202020204" pitchFamily="34" charset="0"/>
              </a:rPr>
              <a:t>ressources</a:t>
            </a:r>
            <a:r>
              <a:rPr lang="en-US" sz="2000" b="1" dirty="0">
                <a:effectLst/>
                <a:ea typeface="Calibri" panose="020F0502020204030204" pitchFamily="34" charset="0"/>
                <a:cs typeface="Arial" panose="020B0604020202020204" pitchFamily="34" charset="0"/>
              </a:rPr>
              <a:t> pour la vaccination des </a:t>
            </a:r>
            <a:r>
              <a:rPr lang="en-US" sz="2000" b="1" dirty="0" err="1">
                <a:effectLst/>
                <a:ea typeface="Calibri" panose="020F0502020204030204" pitchFamily="34" charset="0"/>
                <a:cs typeface="Arial" panose="020B0604020202020204" pitchFamily="34" charset="0"/>
              </a:rPr>
              <a:t>personnes</a:t>
            </a:r>
            <a:r>
              <a:rPr lang="en-US" sz="2000" b="1" dirty="0">
                <a:effectLst/>
                <a:ea typeface="Calibri" panose="020F0502020204030204" pitchFamily="34" charset="0"/>
                <a:cs typeface="Arial" panose="020B0604020202020204" pitchFamily="34" charset="0"/>
              </a:rPr>
              <a:t> </a:t>
            </a:r>
            <a:r>
              <a:rPr lang="en-US" sz="2000" b="1" dirty="0" err="1">
                <a:effectLst/>
                <a:ea typeface="Calibri" panose="020F0502020204030204" pitchFamily="34" charset="0"/>
                <a:cs typeface="Arial" panose="020B0604020202020204" pitchFamily="34" charset="0"/>
              </a:rPr>
              <a:t>éligibles</a:t>
            </a:r>
            <a:r>
              <a:rPr lang="en-US" sz="2000" b="1" dirty="0">
                <a:effectLst/>
                <a:ea typeface="Calibri" panose="020F0502020204030204" pitchFamily="34" charset="0"/>
                <a:cs typeface="Arial" panose="020B0604020202020204" pitchFamily="34" charset="0"/>
              </a:rPr>
              <a:t> </a:t>
            </a:r>
            <a:r>
              <a:rPr lang="en-US" sz="2000" b="1" dirty="0" err="1">
                <a:effectLst/>
                <a:ea typeface="Calibri" panose="020F0502020204030204" pitchFamily="34" charset="0"/>
                <a:cs typeface="Arial" panose="020B0604020202020204" pitchFamily="34" charset="0"/>
              </a:rPr>
              <a:t>afin</a:t>
            </a:r>
            <a:r>
              <a:rPr lang="en-US" sz="2000" b="1" dirty="0">
                <a:effectLst/>
                <a:ea typeface="Calibri" panose="020F0502020204030204" pitchFamily="34" charset="0"/>
                <a:cs typeface="Arial" panose="020B0604020202020204" pitchFamily="34" charset="0"/>
              </a:rPr>
              <a:t> </a:t>
            </a:r>
            <a:r>
              <a:rPr lang="en-US" sz="2000" b="1" dirty="0" err="1">
                <a:effectLst/>
                <a:ea typeface="Calibri" panose="020F0502020204030204" pitchFamily="34" charset="0"/>
                <a:cs typeface="Arial" panose="020B0604020202020204" pitchFamily="34" charset="0"/>
              </a:rPr>
              <a:t>d'augmenter</a:t>
            </a:r>
            <a:r>
              <a:rPr lang="en-US" sz="2000" b="1" dirty="0">
                <a:effectLst/>
                <a:ea typeface="Calibri" panose="020F0502020204030204" pitchFamily="34" charset="0"/>
                <a:cs typeface="Arial" panose="020B0604020202020204" pitchFamily="34" charset="0"/>
              </a:rPr>
              <a:t> le </a:t>
            </a:r>
            <a:r>
              <a:rPr lang="en-US" sz="2000" b="1" dirty="0" err="1">
                <a:effectLst/>
                <a:ea typeface="Calibri" panose="020F0502020204030204" pitchFamily="34" charset="0"/>
                <a:cs typeface="Arial" panose="020B0604020202020204" pitchFamily="34" charset="0"/>
              </a:rPr>
              <a:t>taux</a:t>
            </a:r>
            <a:r>
              <a:rPr lang="en-US" sz="2000" b="1" dirty="0">
                <a:effectLst/>
                <a:ea typeface="Calibri" panose="020F0502020204030204" pitchFamily="34" charset="0"/>
                <a:cs typeface="Arial" panose="020B0604020202020204" pitchFamily="34" charset="0"/>
              </a:rPr>
              <a:t> de vaccination dans les </a:t>
            </a:r>
            <a:r>
              <a:rPr lang="en-US" sz="2000" b="1" dirty="0" err="1">
                <a:effectLst/>
                <a:ea typeface="Calibri" panose="020F0502020204030204" pitchFamily="34" charset="0"/>
                <a:cs typeface="Arial" panose="020B0604020202020204" pitchFamily="34" charset="0"/>
              </a:rPr>
              <a:t>États</a:t>
            </a:r>
            <a:r>
              <a:rPr lang="en-US" sz="2000" b="1" dirty="0">
                <a:effectLst/>
                <a:ea typeface="Calibri" panose="020F0502020204030204" pitchFamily="34" charset="0"/>
                <a:cs typeface="Arial" panose="020B0604020202020204" pitchFamily="34" charset="0"/>
              </a:rPr>
              <a:t>. </a:t>
            </a:r>
          </a:p>
          <a:p>
            <a:pPr algn="just">
              <a:tabLst>
                <a:tab pos="257321" algn="l"/>
              </a:tabLst>
              <a:defRPr/>
            </a:pPr>
            <a:endParaRPr lang="en-US" sz="2000" b="1" dirty="0">
              <a:solidFill>
                <a:srgbClr val="000000"/>
              </a:solidFill>
              <a:latin typeface="Arial"/>
              <a:ea typeface="Arial"/>
              <a:cs typeface="Arial"/>
              <a:sym typeface="Arial"/>
            </a:endParaRPr>
          </a:p>
        </p:txBody>
      </p:sp>
      <p:grpSp>
        <p:nvGrpSpPr>
          <p:cNvPr id="8" name="Group 87">
            <a:extLst>
              <a:ext uri="{FF2B5EF4-FFF2-40B4-BE49-F238E27FC236}">
                <a16:creationId xmlns:a16="http://schemas.microsoft.com/office/drawing/2014/main" id="{0A6BCD7A-45AB-4E16-9B33-6D5ED4A68B25}"/>
              </a:ext>
            </a:extLst>
          </p:cNvPr>
          <p:cNvGrpSpPr/>
          <p:nvPr/>
        </p:nvGrpSpPr>
        <p:grpSpPr>
          <a:xfrm>
            <a:off x="375419" y="1252887"/>
            <a:ext cx="681905" cy="682976"/>
            <a:chOff x="3200400" y="2038743"/>
            <a:chExt cx="728875" cy="728974"/>
          </a:xfrm>
        </p:grpSpPr>
        <p:cxnSp>
          <p:nvCxnSpPr>
            <p:cNvPr id="9" name="Straight Connector 8">
              <a:extLst>
                <a:ext uri="{FF2B5EF4-FFF2-40B4-BE49-F238E27FC236}">
                  <a16:creationId xmlns:a16="http://schemas.microsoft.com/office/drawing/2014/main" id="{1530AED5-0850-4785-B703-526F8C625C99}"/>
                </a:ext>
              </a:extLst>
            </p:cNvPr>
            <p:cNvCxnSpPr/>
            <p:nvPr/>
          </p:nvCxnSpPr>
          <p:spPr bwMode="auto">
            <a:xfrm>
              <a:off x="3252432" y="2038743"/>
              <a:ext cx="0" cy="569861"/>
            </a:xfrm>
            <a:prstGeom prst="line">
              <a:avLst/>
            </a:prstGeom>
            <a:solidFill>
              <a:srgbClr val="DAF2E6"/>
            </a:solidFill>
            <a:ln w="12700" cap="flat" cmpd="sng" algn="ctr">
              <a:solidFill>
                <a:schemeClr val="accent6">
                  <a:lumMod val="50000"/>
                </a:schemeClr>
              </a:solidFill>
              <a:prstDash val="sysDash"/>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10" name="Straight Connector 9">
              <a:extLst>
                <a:ext uri="{FF2B5EF4-FFF2-40B4-BE49-F238E27FC236}">
                  <a16:creationId xmlns:a16="http://schemas.microsoft.com/office/drawing/2014/main" id="{8A7F9EF5-DA68-4F43-91F2-7675E91A6A72}"/>
                </a:ext>
              </a:extLst>
            </p:cNvPr>
            <p:cNvCxnSpPr/>
            <p:nvPr/>
          </p:nvCxnSpPr>
          <p:spPr bwMode="auto">
            <a:xfrm>
              <a:off x="3293471" y="2038743"/>
              <a:ext cx="0" cy="728974"/>
            </a:xfrm>
            <a:prstGeom prst="line">
              <a:avLst/>
            </a:prstGeom>
            <a:solidFill>
              <a:srgbClr val="DAF2E6"/>
            </a:solidFill>
            <a:ln w="12700" cap="flat" cmpd="sng" algn="ctr">
              <a:solidFill>
                <a:schemeClr val="accent6">
                  <a:lumMod val="50000"/>
                </a:schemeClr>
              </a:solidFill>
              <a:prstDash val="sysDash"/>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11" name="Straight Connector 10">
              <a:extLst>
                <a:ext uri="{FF2B5EF4-FFF2-40B4-BE49-F238E27FC236}">
                  <a16:creationId xmlns:a16="http://schemas.microsoft.com/office/drawing/2014/main" id="{9D7D5F53-B6B4-42A8-ABA2-59A5BFC18400}"/>
                </a:ext>
              </a:extLst>
            </p:cNvPr>
            <p:cNvCxnSpPr/>
            <p:nvPr/>
          </p:nvCxnSpPr>
          <p:spPr bwMode="auto">
            <a:xfrm rot="16200000">
              <a:off x="3485292" y="1865243"/>
              <a:ext cx="0" cy="569782"/>
            </a:xfrm>
            <a:prstGeom prst="line">
              <a:avLst/>
            </a:prstGeom>
            <a:solidFill>
              <a:srgbClr val="DAF2E6"/>
            </a:solidFill>
            <a:ln w="12700" cap="flat" cmpd="sng" algn="ctr">
              <a:solidFill>
                <a:schemeClr val="accent6">
                  <a:lumMod val="50000"/>
                </a:schemeClr>
              </a:solidFill>
              <a:prstDash val="sysDash"/>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12" name="Straight Connector 11">
              <a:extLst>
                <a:ext uri="{FF2B5EF4-FFF2-40B4-BE49-F238E27FC236}">
                  <a16:creationId xmlns:a16="http://schemas.microsoft.com/office/drawing/2014/main" id="{A2767B77-E493-4101-B2D6-E75FFDFC4D63}"/>
                </a:ext>
              </a:extLst>
            </p:cNvPr>
            <p:cNvCxnSpPr/>
            <p:nvPr/>
          </p:nvCxnSpPr>
          <p:spPr bwMode="auto">
            <a:xfrm rot="16200000">
              <a:off x="3564838" y="1744652"/>
              <a:ext cx="0" cy="728875"/>
            </a:xfrm>
            <a:prstGeom prst="line">
              <a:avLst/>
            </a:prstGeom>
            <a:solidFill>
              <a:srgbClr val="DAF2E6"/>
            </a:solidFill>
            <a:ln w="12700" cap="flat" cmpd="sng" algn="ctr">
              <a:solidFill>
                <a:schemeClr val="accent6">
                  <a:lumMod val="50000"/>
                </a:schemeClr>
              </a:solidFill>
              <a:prstDash val="sysDash"/>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grpSp>
      <p:grpSp>
        <p:nvGrpSpPr>
          <p:cNvPr id="13" name="Group 92">
            <a:extLst>
              <a:ext uri="{FF2B5EF4-FFF2-40B4-BE49-F238E27FC236}">
                <a16:creationId xmlns:a16="http://schemas.microsoft.com/office/drawing/2014/main" id="{10BEA4BA-9772-4339-884A-36EFFD3729DE}"/>
              </a:ext>
            </a:extLst>
          </p:cNvPr>
          <p:cNvGrpSpPr/>
          <p:nvPr/>
        </p:nvGrpSpPr>
        <p:grpSpPr>
          <a:xfrm>
            <a:off x="11364630" y="5606077"/>
            <a:ext cx="681905" cy="682976"/>
            <a:chOff x="8042041" y="4887631"/>
            <a:chExt cx="728875" cy="728974"/>
          </a:xfrm>
        </p:grpSpPr>
        <p:cxnSp>
          <p:nvCxnSpPr>
            <p:cNvPr id="15" name="Straight Connector 14">
              <a:extLst>
                <a:ext uri="{FF2B5EF4-FFF2-40B4-BE49-F238E27FC236}">
                  <a16:creationId xmlns:a16="http://schemas.microsoft.com/office/drawing/2014/main" id="{CA8BB4B0-CA82-4FBE-B7F4-159867A02CFB}"/>
                </a:ext>
              </a:extLst>
            </p:cNvPr>
            <p:cNvCxnSpPr/>
            <p:nvPr/>
          </p:nvCxnSpPr>
          <p:spPr bwMode="auto">
            <a:xfrm flipH="1" flipV="1">
              <a:off x="8718885" y="5046744"/>
              <a:ext cx="0" cy="569861"/>
            </a:xfrm>
            <a:prstGeom prst="line">
              <a:avLst/>
            </a:prstGeom>
            <a:solidFill>
              <a:srgbClr val="DAF2E6"/>
            </a:solidFill>
            <a:ln w="12700" cap="flat" cmpd="sng" algn="ctr">
              <a:solidFill>
                <a:schemeClr val="accent6">
                  <a:lumMod val="50000"/>
                </a:schemeClr>
              </a:solidFill>
              <a:prstDash val="sysDash"/>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16" name="Straight Connector 15">
              <a:extLst>
                <a:ext uri="{FF2B5EF4-FFF2-40B4-BE49-F238E27FC236}">
                  <a16:creationId xmlns:a16="http://schemas.microsoft.com/office/drawing/2014/main" id="{E239FD86-78C5-4B07-B57D-D70602F83CC9}"/>
                </a:ext>
              </a:extLst>
            </p:cNvPr>
            <p:cNvCxnSpPr/>
            <p:nvPr/>
          </p:nvCxnSpPr>
          <p:spPr bwMode="auto">
            <a:xfrm flipH="1" flipV="1">
              <a:off x="8677847" y="4887631"/>
              <a:ext cx="0" cy="728974"/>
            </a:xfrm>
            <a:prstGeom prst="line">
              <a:avLst/>
            </a:prstGeom>
            <a:solidFill>
              <a:srgbClr val="DAF2E6"/>
            </a:solidFill>
            <a:ln w="12700" cap="flat" cmpd="sng" algn="ctr">
              <a:solidFill>
                <a:schemeClr val="accent6">
                  <a:lumMod val="50000"/>
                </a:schemeClr>
              </a:solidFill>
              <a:prstDash val="sysDash"/>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17" name="Straight Connector 16">
              <a:extLst>
                <a:ext uri="{FF2B5EF4-FFF2-40B4-BE49-F238E27FC236}">
                  <a16:creationId xmlns:a16="http://schemas.microsoft.com/office/drawing/2014/main" id="{C82342D5-D062-4A0D-B696-1AC585555634}"/>
                </a:ext>
              </a:extLst>
            </p:cNvPr>
            <p:cNvCxnSpPr/>
            <p:nvPr/>
          </p:nvCxnSpPr>
          <p:spPr bwMode="auto">
            <a:xfrm rot="16200000" flipH="1" flipV="1">
              <a:off x="8486025" y="5220323"/>
              <a:ext cx="0" cy="569782"/>
            </a:xfrm>
            <a:prstGeom prst="line">
              <a:avLst/>
            </a:prstGeom>
            <a:solidFill>
              <a:srgbClr val="DAF2E6"/>
            </a:solidFill>
            <a:ln w="12700" cap="flat" cmpd="sng" algn="ctr">
              <a:solidFill>
                <a:schemeClr val="accent6">
                  <a:lumMod val="50000"/>
                </a:schemeClr>
              </a:solidFill>
              <a:prstDash val="sysDash"/>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18" name="Straight Connector 17">
              <a:extLst>
                <a:ext uri="{FF2B5EF4-FFF2-40B4-BE49-F238E27FC236}">
                  <a16:creationId xmlns:a16="http://schemas.microsoft.com/office/drawing/2014/main" id="{275742A2-B2D9-48AA-83D8-83F2D2D8FC0B}"/>
                </a:ext>
              </a:extLst>
            </p:cNvPr>
            <p:cNvCxnSpPr/>
            <p:nvPr/>
          </p:nvCxnSpPr>
          <p:spPr bwMode="auto">
            <a:xfrm rot="16200000" flipH="1" flipV="1">
              <a:off x="8406479" y="5181821"/>
              <a:ext cx="0" cy="728875"/>
            </a:xfrm>
            <a:prstGeom prst="line">
              <a:avLst/>
            </a:prstGeom>
            <a:solidFill>
              <a:srgbClr val="DAF2E6"/>
            </a:solidFill>
            <a:ln w="12700" cap="flat" cmpd="sng" algn="ctr">
              <a:solidFill>
                <a:schemeClr val="accent6">
                  <a:lumMod val="50000"/>
                </a:schemeClr>
              </a:solidFill>
              <a:prstDash val="sysDash"/>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grpSp>
      <p:sp>
        <p:nvSpPr>
          <p:cNvPr id="20" name="TextBox 19">
            <a:extLst>
              <a:ext uri="{FF2B5EF4-FFF2-40B4-BE49-F238E27FC236}">
                <a16:creationId xmlns:a16="http://schemas.microsoft.com/office/drawing/2014/main" id="{58477E1C-96BC-4ACF-AB12-6F5C9F0C6ADE}"/>
              </a:ext>
            </a:extLst>
          </p:cNvPr>
          <p:cNvSpPr txBox="1"/>
          <p:nvPr/>
        </p:nvSpPr>
        <p:spPr>
          <a:xfrm>
            <a:off x="651113" y="1430932"/>
            <a:ext cx="10915755" cy="5763437"/>
          </a:xfrm>
          <a:prstGeom prst="rect">
            <a:avLst/>
          </a:prstGeom>
          <a:noFill/>
        </p:spPr>
        <p:txBody>
          <a:bodyPr wrap="square" rtlCol="0">
            <a:spAutoFit/>
          </a:bodyPr>
          <a:lstStyle/>
          <a:p>
            <a:pPr marL="344289" lvl="1" indent="-342900" algn="just" defTabSz="783742">
              <a:lnSpc>
                <a:spcPct val="110000"/>
              </a:lnSpc>
              <a:spcBef>
                <a:spcPts val="1200"/>
              </a:spcBef>
              <a:spcAft>
                <a:spcPts val="1200"/>
              </a:spcAft>
              <a:buClr>
                <a:prstClr val="black"/>
              </a:buClr>
              <a:buSzPct val="125000"/>
              <a:buFont typeface="Wingdings" charset="2"/>
              <a:buChar char="§"/>
              <a:defRPr/>
            </a:pPr>
            <a:r>
              <a:rPr lang="en-US" sz="2200" dirty="0">
                <a:effectLst/>
                <a:ea typeface="Calibri" panose="020F0502020204030204" pitchFamily="34" charset="0"/>
                <a:cs typeface="Arial" panose="020B0604020202020204" pitchFamily="34" charset="0"/>
              </a:rPr>
              <a:t>Les </a:t>
            </a:r>
            <a:r>
              <a:rPr lang="en-US" sz="2200" dirty="0" err="1">
                <a:effectLst/>
                <a:ea typeface="Calibri" panose="020F0502020204030204" pitchFamily="34" charset="0"/>
                <a:cs typeface="Arial" panose="020B0604020202020204" pitchFamily="34" charset="0"/>
              </a:rPr>
              <a:t>Etats</a:t>
            </a:r>
            <a:r>
              <a:rPr lang="en-US" sz="2200" dirty="0">
                <a:effectLst/>
                <a:ea typeface="Calibri" panose="020F0502020204030204" pitchFamily="34" charset="0"/>
                <a:cs typeface="Arial" panose="020B0604020202020204" pitchFamily="34" charset="0"/>
              </a:rPr>
              <a:t> </a:t>
            </a:r>
            <a:r>
              <a:rPr lang="en-US" sz="2200" dirty="0" err="1">
                <a:effectLst/>
                <a:ea typeface="Calibri" panose="020F0502020204030204" pitchFamily="34" charset="0"/>
                <a:cs typeface="Arial" panose="020B0604020202020204" pitchFamily="34" charset="0"/>
              </a:rPr>
              <a:t>ont</a:t>
            </a:r>
            <a:r>
              <a:rPr lang="en-US" sz="2200" dirty="0">
                <a:effectLst/>
                <a:ea typeface="Calibri" panose="020F0502020204030204" pitchFamily="34" charset="0"/>
                <a:cs typeface="Arial" panose="020B0604020202020204" pitchFamily="34" charset="0"/>
              </a:rPr>
              <a:t> </a:t>
            </a:r>
            <a:r>
              <a:rPr lang="en-US" sz="2200" dirty="0" err="1">
                <a:effectLst/>
                <a:ea typeface="Calibri" panose="020F0502020204030204" pitchFamily="34" charset="0"/>
                <a:cs typeface="Arial" panose="020B0604020202020204" pitchFamily="34" charset="0"/>
              </a:rPr>
              <a:t>été</a:t>
            </a:r>
            <a:r>
              <a:rPr lang="en-US" sz="2200" dirty="0">
                <a:effectLst/>
                <a:ea typeface="Calibri" panose="020F0502020204030204" pitchFamily="34" charset="0"/>
                <a:cs typeface="Arial" panose="020B0604020202020204" pitchFamily="34" charset="0"/>
              </a:rPr>
              <a:t> </a:t>
            </a:r>
            <a:r>
              <a:rPr lang="en-US" sz="2200" dirty="0" err="1">
                <a:effectLst/>
                <a:ea typeface="Calibri" panose="020F0502020204030204" pitchFamily="34" charset="0"/>
                <a:cs typeface="Arial" panose="020B0604020202020204" pitchFamily="34" charset="0"/>
              </a:rPr>
              <a:t>soutenus</a:t>
            </a:r>
            <a:r>
              <a:rPr lang="en-US" sz="2200" dirty="0">
                <a:effectLst/>
                <a:ea typeface="Calibri" panose="020F0502020204030204" pitchFamily="34" charset="0"/>
                <a:cs typeface="Arial" panose="020B0604020202020204" pitchFamily="34" charset="0"/>
              </a:rPr>
              <a:t> pour augmenter le </a:t>
            </a:r>
            <a:r>
              <a:rPr lang="en-US" sz="2200" dirty="0" err="1">
                <a:effectLst/>
                <a:ea typeface="Calibri" panose="020F0502020204030204" pitchFamily="34" charset="0"/>
                <a:cs typeface="Arial" panose="020B0604020202020204" pitchFamily="34" charset="0"/>
              </a:rPr>
              <a:t>nombre</a:t>
            </a:r>
            <a:r>
              <a:rPr lang="en-US" sz="2200" dirty="0">
                <a:effectLst/>
                <a:ea typeface="Calibri" panose="020F0502020204030204" pitchFamily="34" charset="0"/>
                <a:cs typeface="Arial" panose="020B0604020202020204" pitchFamily="34" charset="0"/>
              </a:rPr>
              <a:t> de sites de vaccination </a:t>
            </a:r>
            <a:r>
              <a:rPr lang="en-US" sz="2200" dirty="0" err="1">
                <a:effectLst/>
                <a:ea typeface="Calibri" panose="020F0502020204030204" pitchFamily="34" charset="0"/>
                <a:cs typeface="Arial" panose="020B0604020202020204" pitchFamily="34" charset="0"/>
              </a:rPr>
              <a:t>afin</a:t>
            </a:r>
            <a:r>
              <a:rPr lang="en-US" sz="2200" dirty="0">
                <a:effectLst/>
                <a:ea typeface="Calibri" panose="020F0502020204030204" pitchFamily="34" charset="0"/>
                <a:cs typeface="Arial" panose="020B0604020202020204" pitchFamily="34" charset="0"/>
              </a:rPr>
              <a:t> </a:t>
            </a:r>
            <a:r>
              <a:rPr lang="en-US" sz="2200" dirty="0" err="1">
                <a:effectLst/>
                <a:ea typeface="Calibri" panose="020F0502020204030204" pitchFamily="34" charset="0"/>
                <a:cs typeface="Arial" panose="020B0604020202020204" pitchFamily="34" charset="0"/>
              </a:rPr>
              <a:t>d'améliorer</a:t>
            </a:r>
            <a:r>
              <a:rPr lang="en-US" sz="2200" dirty="0">
                <a:effectLst/>
                <a:ea typeface="Calibri" panose="020F0502020204030204" pitchFamily="34" charset="0"/>
                <a:cs typeface="Arial" panose="020B0604020202020204" pitchFamily="34" charset="0"/>
              </a:rPr>
              <a:t> </a:t>
            </a:r>
            <a:r>
              <a:rPr lang="en-US" sz="2200" dirty="0" err="1">
                <a:effectLst/>
                <a:ea typeface="Calibri" panose="020F0502020204030204" pitchFamily="34" charset="0"/>
                <a:cs typeface="Arial" panose="020B0604020202020204" pitchFamily="34" charset="0"/>
              </a:rPr>
              <a:t>l'accès</a:t>
            </a:r>
            <a:r>
              <a:rPr lang="en-US" sz="2200" dirty="0">
                <a:effectLst/>
                <a:ea typeface="Calibri" panose="020F0502020204030204" pitchFamily="34" charset="0"/>
                <a:cs typeface="Arial" panose="020B0604020202020204" pitchFamily="34" charset="0"/>
              </a:rPr>
              <a:t> au COVID-19 et aux vaccinations de routine.</a:t>
            </a:r>
            <a:endParaRPr lang="en-US" altLang="zh-TW" sz="2200" dirty="0">
              <a:solidFill>
                <a:prstClr val="black"/>
              </a:solidFill>
              <a:ea typeface="新細明體" panose="02020500000000000000" pitchFamily="18" charset="-120"/>
              <a:cs typeface="Arial" panose="020B0604020202020204" pitchFamily="34" charset="0"/>
            </a:endParaRPr>
          </a:p>
          <a:p>
            <a:pPr marL="344289" lvl="1" indent="-342900" algn="just" defTabSz="783742">
              <a:lnSpc>
                <a:spcPct val="110000"/>
              </a:lnSpc>
              <a:spcBef>
                <a:spcPts val="1200"/>
              </a:spcBef>
              <a:spcAft>
                <a:spcPts val="1200"/>
              </a:spcAft>
              <a:buClr>
                <a:prstClr val="black"/>
              </a:buClr>
              <a:buSzPct val="125000"/>
              <a:buFont typeface="Wingdings" charset="2"/>
              <a:buChar char="§"/>
              <a:defRPr/>
            </a:pPr>
            <a:r>
              <a:rPr lang="en-US" sz="2200" dirty="0">
                <a:effectLst/>
                <a:ea typeface="Calibri" panose="020F0502020204030204" pitchFamily="34" charset="0"/>
                <a:cs typeface="Arial" panose="020B0604020202020204" pitchFamily="34" charset="0"/>
              </a:rPr>
              <a:t>Les </a:t>
            </a:r>
            <a:r>
              <a:rPr lang="en-US" sz="2200" dirty="0" err="1">
                <a:effectLst/>
                <a:ea typeface="Calibri" panose="020F0502020204030204" pitchFamily="34" charset="0"/>
                <a:cs typeface="Arial" panose="020B0604020202020204" pitchFamily="34" charset="0"/>
              </a:rPr>
              <a:t>Etats</a:t>
            </a:r>
            <a:r>
              <a:rPr lang="en-US" sz="2200" dirty="0">
                <a:effectLst/>
                <a:ea typeface="Calibri" panose="020F0502020204030204" pitchFamily="34" charset="0"/>
                <a:cs typeface="Arial" panose="020B0604020202020204" pitchFamily="34" charset="0"/>
              </a:rPr>
              <a:t> </a:t>
            </a:r>
            <a:r>
              <a:rPr lang="en-US" sz="2200" dirty="0" err="1">
                <a:effectLst/>
                <a:ea typeface="Calibri" panose="020F0502020204030204" pitchFamily="34" charset="0"/>
                <a:cs typeface="Arial" panose="020B0604020202020204" pitchFamily="34" charset="0"/>
              </a:rPr>
              <a:t>ont</a:t>
            </a:r>
            <a:r>
              <a:rPr lang="en-US" sz="2200" dirty="0">
                <a:effectLst/>
                <a:ea typeface="Calibri" panose="020F0502020204030204" pitchFamily="34" charset="0"/>
                <a:cs typeface="Arial" panose="020B0604020202020204" pitchFamily="34" charset="0"/>
              </a:rPr>
              <a:t> </a:t>
            </a:r>
            <a:r>
              <a:rPr lang="en-US" sz="2200" dirty="0" err="1">
                <a:effectLst/>
                <a:ea typeface="Calibri" panose="020F0502020204030204" pitchFamily="34" charset="0"/>
                <a:cs typeface="Arial" panose="020B0604020202020204" pitchFamily="34" charset="0"/>
              </a:rPr>
              <a:t>reçu</a:t>
            </a:r>
            <a:r>
              <a:rPr lang="en-US" sz="2200" dirty="0">
                <a:effectLst/>
                <a:ea typeface="Calibri" panose="020F0502020204030204" pitchFamily="34" charset="0"/>
                <a:cs typeface="Arial" panose="020B0604020202020204" pitchFamily="34" charset="0"/>
              </a:rPr>
              <a:t> des </a:t>
            </a:r>
            <a:r>
              <a:rPr lang="en-US" sz="2200" dirty="0" err="1">
                <a:effectLst/>
                <a:ea typeface="Calibri" panose="020F0502020204030204" pitchFamily="34" charset="0"/>
                <a:cs typeface="Arial" panose="020B0604020202020204" pitchFamily="34" charset="0"/>
              </a:rPr>
              <a:t>équipes</a:t>
            </a:r>
            <a:r>
              <a:rPr lang="en-US" sz="2200" dirty="0">
                <a:effectLst/>
                <a:ea typeface="Calibri" panose="020F0502020204030204" pitchFamily="34" charset="0"/>
                <a:cs typeface="Arial" panose="020B0604020202020204" pitchFamily="34" charset="0"/>
              </a:rPr>
              <a:t> et des fonds </a:t>
            </a:r>
            <a:r>
              <a:rPr lang="en-US" sz="2200" dirty="0" err="1">
                <a:effectLst/>
                <a:ea typeface="Calibri" panose="020F0502020204030204" pitchFamily="34" charset="0"/>
                <a:cs typeface="Arial" panose="020B0604020202020204" pitchFamily="34" charset="0"/>
              </a:rPr>
              <a:t>supplémentaires</a:t>
            </a:r>
            <a:r>
              <a:rPr lang="en-US" sz="2200" dirty="0">
                <a:effectLst/>
                <a:ea typeface="Calibri" panose="020F0502020204030204" pitchFamily="34" charset="0"/>
                <a:cs typeface="Arial" panose="020B0604020202020204" pitchFamily="34" charset="0"/>
              </a:rPr>
              <a:t> pour </a:t>
            </a:r>
            <a:r>
              <a:rPr lang="en-US" sz="2200" dirty="0" err="1">
                <a:effectLst/>
                <a:ea typeface="Calibri" panose="020F0502020204030204" pitchFamily="34" charset="0"/>
                <a:cs typeface="Arial" panose="020B0604020202020204" pitchFamily="34" charset="0"/>
              </a:rPr>
              <a:t>pouvoir</a:t>
            </a:r>
            <a:r>
              <a:rPr lang="en-US" sz="2200" dirty="0">
                <a:effectLst/>
                <a:ea typeface="Calibri" panose="020F0502020204030204" pitchFamily="34" charset="0"/>
                <a:cs typeface="Arial" panose="020B0604020202020204" pitchFamily="34" charset="0"/>
              </a:rPr>
              <a:t> </a:t>
            </a:r>
            <a:r>
              <a:rPr lang="en-US" sz="2200" dirty="0" err="1">
                <a:effectLst/>
                <a:ea typeface="Calibri" panose="020F0502020204030204" pitchFamily="34" charset="0"/>
                <a:cs typeface="Arial" panose="020B0604020202020204" pitchFamily="34" charset="0"/>
              </a:rPr>
              <a:t>mener</a:t>
            </a:r>
            <a:r>
              <a:rPr lang="en-US" sz="2200" dirty="0">
                <a:effectLst/>
                <a:ea typeface="Calibri" panose="020F0502020204030204" pitchFamily="34" charset="0"/>
                <a:cs typeface="Arial" panose="020B0604020202020204" pitchFamily="34" charset="0"/>
              </a:rPr>
              <a:t> la </a:t>
            </a:r>
            <a:r>
              <a:rPr lang="en-US" sz="2200" dirty="0" err="1">
                <a:effectLst/>
                <a:ea typeface="Calibri" panose="020F0502020204030204" pitchFamily="34" charset="0"/>
                <a:cs typeface="Arial" panose="020B0604020202020204" pitchFamily="34" charset="0"/>
              </a:rPr>
              <a:t>campagne</a:t>
            </a:r>
            <a:r>
              <a:rPr lang="en-US" sz="2200" dirty="0">
                <a:effectLst/>
                <a:ea typeface="Calibri" panose="020F0502020204030204" pitchFamily="34" charset="0"/>
                <a:cs typeface="Arial" panose="020B0604020202020204" pitchFamily="34" charset="0"/>
              </a:rPr>
              <a:t> de vaccination de masse </a:t>
            </a:r>
            <a:r>
              <a:rPr lang="en-US" sz="2200" dirty="0" err="1">
                <a:effectLst/>
                <a:ea typeface="Calibri" panose="020F0502020204030204" pitchFamily="34" charset="0"/>
                <a:cs typeface="Arial" panose="020B0604020202020204" pitchFamily="34" charset="0"/>
              </a:rPr>
              <a:t>intégrée</a:t>
            </a:r>
            <a:r>
              <a:rPr lang="en-US" sz="2200" dirty="0">
                <a:effectLst/>
                <a:ea typeface="Calibri" panose="020F0502020204030204" pitchFamily="34" charset="0"/>
                <a:cs typeface="Arial" panose="020B0604020202020204" pitchFamily="34" charset="0"/>
              </a:rPr>
              <a:t>  à la vaccination de routine dans les sites </a:t>
            </a:r>
            <a:r>
              <a:rPr lang="en-US" sz="2200" dirty="0" err="1">
                <a:effectLst/>
                <a:ea typeface="Calibri" panose="020F0502020204030204" pitchFamily="34" charset="0"/>
                <a:cs typeface="Arial" panose="020B0604020202020204" pitchFamily="34" charset="0"/>
              </a:rPr>
              <a:t>supplémentaires</a:t>
            </a:r>
            <a:r>
              <a:rPr lang="en-US" sz="2200" dirty="0">
                <a:effectLst/>
                <a:ea typeface="Calibri" panose="020F0502020204030204" pitchFamily="34" charset="0"/>
                <a:cs typeface="Arial" panose="020B0604020202020204" pitchFamily="34" charset="0"/>
              </a:rPr>
              <a:t>.</a:t>
            </a:r>
            <a:endParaRPr lang="en-US" altLang="zh-TW" sz="2200" dirty="0">
              <a:solidFill>
                <a:prstClr val="black"/>
              </a:solidFill>
              <a:latin typeface="Arial" panose="020B0604020202020204" pitchFamily="34" charset="0"/>
              <a:ea typeface="新細明體" panose="02020500000000000000" pitchFamily="18" charset="-120"/>
              <a:cs typeface="Arial" panose="020B0604020202020204" pitchFamily="34" charset="0"/>
            </a:endParaRPr>
          </a:p>
          <a:p>
            <a:pPr marL="344289" lvl="1" indent="-342900" algn="just" defTabSz="783742">
              <a:lnSpc>
                <a:spcPct val="110000"/>
              </a:lnSpc>
              <a:spcBef>
                <a:spcPts val="1200"/>
              </a:spcBef>
              <a:spcAft>
                <a:spcPts val="1200"/>
              </a:spcAft>
              <a:buClr>
                <a:prstClr val="black"/>
              </a:buClr>
              <a:buSzPct val="125000"/>
              <a:buFont typeface="Wingdings" charset="2"/>
              <a:buChar char="§"/>
              <a:defRPr/>
            </a:pPr>
            <a:r>
              <a:rPr lang="en-US" sz="2200" dirty="0">
                <a:effectLst/>
                <a:ea typeface="Calibri" panose="020F0502020204030204" pitchFamily="34" charset="0"/>
                <a:cs typeface="Arial" panose="020B0604020202020204" pitchFamily="34" charset="0"/>
              </a:rPr>
              <a:t>Un </a:t>
            </a:r>
            <a:r>
              <a:rPr lang="en-US" sz="2200" dirty="0" err="1">
                <a:effectLst/>
                <a:ea typeface="Calibri" panose="020F0502020204030204" pitchFamily="34" charset="0"/>
                <a:cs typeface="Arial" panose="020B0604020202020204" pitchFamily="34" charset="0"/>
              </a:rPr>
              <a:t>soutien</a:t>
            </a:r>
            <a:r>
              <a:rPr lang="en-US" sz="2200" dirty="0">
                <a:effectLst/>
                <a:ea typeface="Calibri" panose="020F0502020204030204" pitchFamily="34" charset="0"/>
                <a:cs typeface="Arial" panose="020B0604020202020204" pitchFamily="34" charset="0"/>
              </a:rPr>
              <a:t> a </a:t>
            </a:r>
            <a:r>
              <a:rPr lang="en-US" sz="2200" dirty="0" err="1">
                <a:effectLst/>
                <a:ea typeface="Calibri" panose="020F0502020204030204" pitchFamily="34" charset="0"/>
                <a:cs typeface="Arial" panose="020B0604020202020204" pitchFamily="34" charset="0"/>
              </a:rPr>
              <a:t>également</a:t>
            </a:r>
            <a:r>
              <a:rPr lang="en-US" sz="2200" dirty="0">
                <a:effectLst/>
                <a:ea typeface="Calibri" panose="020F0502020204030204" pitchFamily="34" charset="0"/>
                <a:cs typeface="Arial" panose="020B0604020202020204" pitchFamily="34" charset="0"/>
              </a:rPr>
              <a:t> </a:t>
            </a:r>
            <a:r>
              <a:rPr lang="en-US" sz="2200" dirty="0" err="1">
                <a:effectLst/>
                <a:ea typeface="Calibri" panose="020F0502020204030204" pitchFamily="34" charset="0"/>
                <a:cs typeface="Arial" panose="020B0604020202020204" pitchFamily="34" charset="0"/>
              </a:rPr>
              <a:t>été</a:t>
            </a:r>
            <a:r>
              <a:rPr lang="en-US" sz="2200" dirty="0">
                <a:effectLst/>
                <a:ea typeface="Calibri" panose="020F0502020204030204" pitchFamily="34" charset="0"/>
                <a:cs typeface="Arial" panose="020B0604020202020204" pitchFamily="34" charset="0"/>
              </a:rPr>
              <a:t> </a:t>
            </a:r>
            <a:r>
              <a:rPr lang="en-US" sz="2200" dirty="0" err="1">
                <a:effectLst/>
                <a:ea typeface="Calibri" panose="020F0502020204030204" pitchFamily="34" charset="0"/>
                <a:cs typeface="Arial" panose="020B0604020202020204" pitchFamily="34" charset="0"/>
              </a:rPr>
              <a:t>apporté</a:t>
            </a:r>
            <a:r>
              <a:rPr lang="en-US" sz="2200" dirty="0">
                <a:effectLst/>
                <a:ea typeface="Calibri" panose="020F0502020204030204" pitchFamily="34" charset="0"/>
                <a:cs typeface="Arial" panose="020B0604020202020204" pitchFamily="34" charset="0"/>
              </a:rPr>
              <a:t> aux </a:t>
            </a:r>
            <a:r>
              <a:rPr lang="en-US" sz="2200" dirty="0" err="1">
                <a:effectLst/>
                <a:ea typeface="Calibri" panose="020F0502020204030204" pitchFamily="34" charset="0"/>
                <a:cs typeface="Arial" panose="020B0604020202020204" pitchFamily="34" charset="0"/>
              </a:rPr>
              <a:t>États</a:t>
            </a:r>
            <a:r>
              <a:rPr lang="en-US" sz="2200" dirty="0">
                <a:effectLst/>
                <a:ea typeface="Calibri" panose="020F0502020204030204" pitchFamily="34" charset="0"/>
                <a:cs typeface="Arial" panose="020B0604020202020204" pitchFamily="34" charset="0"/>
              </a:rPr>
              <a:t> pour </a:t>
            </a:r>
            <a:r>
              <a:rPr lang="en-US" sz="2200" dirty="0" err="1">
                <a:effectLst/>
                <a:ea typeface="Calibri" panose="020F0502020204030204" pitchFamily="34" charset="0"/>
                <a:cs typeface="Arial" panose="020B0604020202020204" pitchFamily="34" charset="0"/>
              </a:rPr>
              <a:t>l'achat</a:t>
            </a:r>
            <a:r>
              <a:rPr lang="en-US" sz="2200" dirty="0">
                <a:effectLst/>
                <a:ea typeface="Calibri" panose="020F0502020204030204" pitchFamily="34" charset="0"/>
                <a:cs typeface="Arial" panose="020B0604020202020204" pitchFamily="34" charset="0"/>
              </a:rPr>
              <a:t> de </a:t>
            </a:r>
            <a:r>
              <a:rPr lang="en-US" sz="2200" dirty="0" err="1">
                <a:effectLst/>
                <a:ea typeface="Calibri" panose="020F0502020204030204" pitchFamily="34" charset="0"/>
                <a:cs typeface="Arial" panose="020B0604020202020204" pitchFamily="34" charset="0"/>
              </a:rPr>
              <a:t>bâches</a:t>
            </a:r>
            <a:r>
              <a:rPr lang="en-US" sz="2200" dirty="0">
                <a:effectLst/>
                <a:ea typeface="Calibri" panose="020F0502020204030204" pitchFamily="34" charset="0"/>
                <a:cs typeface="Arial" panose="020B0604020202020204" pitchFamily="34" charset="0"/>
              </a:rPr>
              <a:t>, de chaises et de tables pour les sites de vaccination de masse sur les </a:t>
            </a:r>
            <a:r>
              <a:rPr lang="en-US" sz="2200" dirty="0" err="1">
                <a:effectLst/>
                <a:ea typeface="Calibri" panose="020F0502020204030204" pitchFamily="34" charset="0"/>
                <a:cs typeface="Arial" panose="020B0604020202020204" pitchFamily="34" charset="0"/>
              </a:rPr>
              <a:t>marchés</a:t>
            </a:r>
            <a:r>
              <a:rPr lang="en-US" sz="2200" dirty="0">
                <a:effectLst/>
                <a:ea typeface="Calibri" panose="020F0502020204030204" pitchFamily="34" charset="0"/>
                <a:cs typeface="Arial" panose="020B0604020202020204" pitchFamily="34" charset="0"/>
              </a:rPr>
              <a:t>, dans les </a:t>
            </a:r>
            <a:r>
              <a:rPr lang="en-US" sz="2200" dirty="0" err="1">
                <a:effectLst/>
                <a:ea typeface="Calibri" panose="020F0502020204030204" pitchFamily="34" charset="0"/>
                <a:cs typeface="Arial" panose="020B0604020202020204" pitchFamily="34" charset="0"/>
              </a:rPr>
              <a:t>centres</a:t>
            </a:r>
            <a:r>
              <a:rPr lang="en-US" sz="2200" dirty="0">
                <a:effectLst/>
                <a:ea typeface="Calibri" panose="020F0502020204030204" pitchFamily="34" charset="0"/>
                <a:cs typeface="Arial" panose="020B0604020202020204" pitchFamily="34" charset="0"/>
              </a:rPr>
              <a:t> </a:t>
            </a:r>
            <a:r>
              <a:rPr lang="en-US" sz="2200" dirty="0" err="1">
                <a:effectLst/>
                <a:ea typeface="Calibri" panose="020F0502020204030204" pitchFamily="34" charset="0"/>
                <a:cs typeface="Arial" panose="020B0604020202020204" pitchFamily="34" charset="0"/>
              </a:rPr>
              <a:t>commerciaux</a:t>
            </a:r>
            <a:r>
              <a:rPr lang="en-US" sz="2200" dirty="0">
                <a:effectLst/>
                <a:ea typeface="Calibri" panose="020F0502020204030204" pitchFamily="34" charset="0"/>
                <a:cs typeface="Arial" panose="020B0604020202020204" pitchFamily="34" charset="0"/>
              </a:rPr>
              <a:t> et dans </a:t>
            </a:r>
            <a:r>
              <a:rPr lang="en-US" sz="2200" dirty="0" err="1">
                <a:effectLst/>
                <a:ea typeface="Calibri" panose="020F0502020204030204" pitchFamily="34" charset="0"/>
                <a:cs typeface="Arial" panose="020B0604020202020204" pitchFamily="34" charset="0"/>
              </a:rPr>
              <a:t>d'autres</a:t>
            </a:r>
            <a:r>
              <a:rPr lang="en-US" sz="2200" dirty="0">
                <a:effectLst/>
                <a:ea typeface="Calibri" panose="020F0502020204030204" pitchFamily="34" charset="0"/>
                <a:cs typeface="Arial" panose="020B0604020202020204" pitchFamily="34" charset="0"/>
              </a:rPr>
              <a:t> zones très </a:t>
            </a:r>
            <a:r>
              <a:rPr lang="en-US" sz="2200" dirty="0" err="1">
                <a:effectLst/>
                <a:ea typeface="Calibri" panose="020F0502020204030204" pitchFamily="34" charset="0"/>
                <a:cs typeface="Arial" panose="020B0604020202020204" pitchFamily="34" charset="0"/>
              </a:rPr>
              <a:t>fréquentées</a:t>
            </a:r>
            <a:endParaRPr lang="en-US" sz="2200" dirty="0">
              <a:effectLst/>
              <a:ea typeface="Calibri" panose="020F0502020204030204" pitchFamily="34" charset="0"/>
              <a:cs typeface="Arial" panose="020B0604020202020204" pitchFamily="34" charset="0"/>
            </a:endParaRPr>
          </a:p>
          <a:p>
            <a:pPr marL="344289" lvl="1" indent="-342900" algn="just" defTabSz="783742">
              <a:lnSpc>
                <a:spcPct val="110000"/>
              </a:lnSpc>
              <a:spcBef>
                <a:spcPts val="1200"/>
              </a:spcBef>
              <a:spcAft>
                <a:spcPts val="1200"/>
              </a:spcAft>
              <a:buClr>
                <a:prstClr val="black"/>
              </a:buClr>
              <a:buSzPct val="125000"/>
              <a:buFont typeface="Wingdings" charset="2"/>
              <a:buChar char="§"/>
              <a:defRPr/>
            </a:pPr>
            <a:r>
              <a:rPr lang="en-US" sz="2200" dirty="0">
                <a:effectLst/>
                <a:ea typeface="Calibri" panose="020F0502020204030204" pitchFamily="34" charset="0"/>
                <a:cs typeface="Arial" panose="020B0604020202020204" pitchFamily="34" charset="0"/>
              </a:rPr>
              <a:t>Des </a:t>
            </a:r>
            <a:r>
              <a:rPr lang="en-US" sz="2200" dirty="0" err="1">
                <a:effectLst/>
                <a:ea typeface="Calibri" panose="020F0502020204030204" pitchFamily="34" charset="0"/>
                <a:cs typeface="Arial" panose="020B0604020202020204" pitchFamily="34" charset="0"/>
              </a:rPr>
              <a:t>cartes</a:t>
            </a:r>
            <a:r>
              <a:rPr lang="en-US" sz="2200" dirty="0">
                <a:effectLst/>
                <a:ea typeface="Calibri" panose="020F0502020204030204" pitchFamily="34" charset="0"/>
                <a:cs typeface="Arial" panose="020B0604020202020204" pitchFamily="34" charset="0"/>
              </a:rPr>
              <a:t> SIG </a:t>
            </a:r>
            <a:r>
              <a:rPr lang="en-US" sz="2200" dirty="0" err="1">
                <a:effectLst/>
                <a:ea typeface="Calibri" panose="020F0502020204030204" pitchFamily="34" charset="0"/>
                <a:cs typeface="Arial" panose="020B0604020202020204" pitchFamily="34" charset="0"/>
              </a:rPr>
              <a:t>sont</a:t>
            </a:r>
            <a:r>
              <a:rPr lang="en-US" sz="2200" dirty="0">
                <a:effectLst/>
                <a:ea typeface="Calibri" panose="020F0502020204030204" pitchFamily="34" charset="0"/>
                <a:cs typeface="Arial" panose="020B0604020202020204" pitchFamily="34" charset="0"/>
              </a:rPr>
              <a:t> </a:t>
            </a:r>
            <a:r>
              <a:rPr lang="en-US" sz="2200" dirty="0" err="1">
                <a:effectLst/>
                <a:ea typeface="Calibri" panose="020F0502020204030204" pitchFamily="34" charset="0"/>
                <a:cs typeface="Arial" panose="020B0604020202020204" pitchFamily="34" charset="0"/>
              </a:rPr>
              <a:t>utilisées</a:t>
            </a:r>
            <a:r>
              <a:rPr lang="en-US" sz="2200" dirty="0">
                <a:effectLst/>
                <a:ea typeface="Calibri" panose="020F0502020204030204" pitchFamily="34" charset="0"/>
                <a:cs typeface="Arial" panose="020B0604020202020204" pitchFamily="34" charset="0"/>
              </a:rPr>
              <a:t> pour identifier les zones à forte </a:t>
            </a:r>
            <a:r>
              <a:rPr lang="en-US" sz="2200" dirty="0" err="1">
                <a:effectLst/>
                <a:ea typeface="Calibri" panose="020F0502020204030204" pitchFamily="34" charset="0"/>
                <a:cs typeface="Arial" panose="020B0604020202020204" pitchFamily="34" charset="0"/>
              </a:rPr>
              <a:t>densité</a:t>
            </a:r>
            <a:r>
              <a:rPr lang="en-US" sz="2200" dirty="0">
                <a:effectLst/>
                <a:ea typeface="Calibri" panose="020F0502020204030204" pitchFamily="34" charset="0"/>
                <a:cs typeface="Arial" panose="020B0604020202020204" pitchFamily="34" charset="0"/>
              </a:rPr>
              <a:t> de population </a:t>
            </a:r>
            <a:r>
              <a:rPr lang="en-US" sz="2200" dirty="0" err="1">
                <a:effectLst/>
                <a:ea typeface="Calibri" panose="020F0502020204030204" pitchFamily="34" charset="0"/>
                <a:cs typeface="Arial" panose="020B0604020202020204" pitchFamily="34" charset="0"/>
              </a:rPr>
              <a:t>dépourvues</a:t>
            </a:r>
            <a:r>
              <a:rPr lang="en-US" sz="2200" dirty="0">
                <a:effectLst/>
                <a:ea typeface="Calibri" panose="020F0502020204030204" pitchFamily="34" charset="0"/>
                <a:cs typeface="Arial" panose="020B0604020202020204" pitchFamily="34" charset="0"/>
              </a:rPr>
              <a:t> </a:t>
            </a:r>
            <a:r>
              <a:rPr lang="en-US" sz="2200" dirty="0" err="1">
                <a:effectLst/>
                <a:ea typeface="Calibri" panose="020F0502020204030204" pitchFamily="34" charset="0"/>
                <a:cs typeface="Arial" panose="020B0604020202020204" pitchFamily="34" charset="0"/>
              </a:rPr>
              <a:t>d'établissements</a:t>
            </a:r>
            <a:r>
              <a:rPr lang="en-US" sz="2200" dirty="0">
                <a:effectLst/>
                <a:ea typeface="Calibri" panose="020F0502020204030204" pitchFamily="34" charset="0"/>
                <a:cs typeface="Arial" panose="020B0604020202020204" pitchFamily="34" charset="0"/>
              </a:rPr>
              <a:t> de </a:t>
            </a:r>
            <a:r>
              <a:rPr lang="en-US" sz="2200" dirty="0" err="1">
                <a:effectLst/>
                <a:ea typeface="Calibri" panose="020F0502020204030204" pitchFamily="34" charset="0"/>
                <a:cs typeface="Arial" panose="020B0604020202020204" pitchFamily="34" charset="0"/>
              </a:rPr>
              <a:t>santé</a:t>
            </a:r>
            <a:r>
              <a:rPr lang="en-US" sz="2200" dirty="0">
                <a:effectLst/>
                <a:ea typeface="Calibri" panose="020F0502020204030204" pitchFamily="34" charset="0"/>
                <a:cs typeface="Arial" panose="020B0604020202020204" pitchFamily="34" charset="0"/>
              </a:rPr>
              <a:t> </a:t>
            </a:r>
            <a:r>
              <a:rPr lang="en-US" sz="2200" dirty="0" err="1">
                <a:effectLst/>
                <a:ea typeface="Calibri" panose="020F0502020204030204" pitchFamily="34" charset="0"/>
                <a:cs typeface="Arial" panose="020B0604020202020204" pitchFamily="34" charset="0"/>
              </a:rPr>
              <a:t>afin</a:t>
            </a:r>
            <a:r>
              <a:rPr lang="en-US" sz="2200" dirty="0">
                <a:effectLst/>
                <a:ea typeface="Calibri" panose="020F0502020204030204" pitchFamily="34" charset="0"/>
                <a:cs typeface="Arial" panose="020B0604020202020204" pitchFamily="34" charset="0"/>
              </a:rPr>
              <a:t> de </a:t>
            </a:r>
            <a:r>
              <a:rPr lang="en-US" sz="2200" dirty="0" err="1">
                <a:effectLst/>
                <a:ea typeface="Calibri" panose="020F0502020204030204" pitchFamily="34" charset="0"/>
                <a:cs typeface="Arial" panose="020B0604020202020204" pitchFamily="34" charset="0"/>
              </a:rPr>
              <a:t>créer</a:t>
            </a:r>
            <a:r>
              <a:rPr lang="en-US" sz="2200" dirty="0">
                <a:effectLst/>
                <a:ea typeface="Calibri" panose="020F0502020204030204" pitchFamily="34" charset="0"/>
                <a:cs typeface="Arial" panose="020B0604020202020204" pitchFamily="34" charset="0"/>
              </a:rPr>
              <a:t> des sites de vaccination de masse.</a:t>
            </a:r>
          </a:p>
          <a:p>
            <a:pPr marL="344289" lvl="1" indent="-342900" algn="just" defTabSz="783742">
              <a:lnSpc>
                <a:spcPct val="110000"/>
              </a:lnSpc>
              <a:spcBef>
                <a:spcPts val="1200"/>
              </a:spcBef>
              <a:spcAft>
                <a:spcPts val="1200"/>
              </a:spcAft>
              <a:buClr>
                <a:prstClr val="black"/>
              </a:buClr>
              <a:buSzPct val="125000"/>
              <a:buFont typeface="Wingdings" charset="2"/>
              <a:buChar char="§"/>
              <a:defRPr/>
            </a:pPr>
            <a:endParaRPr lang="en-US" altLang="zh-TW" sz="2200" dirty="0">
              <a:solidFill>
                <a:prstClr val="black"/>
              </a:solidFill>
              <a:ea typeface="新細明體" panose="02020500000000000000" pitchFamily="18" charset="-120"/>
              <a:cs typeface="Arial" panose="020B0604020202020204" pitchFamily="34" charset="0"/>
            </a:endParaRPr>
          </a:p>
        </p:txBody>
      </p:sp>
      <p:sp>
        <p:nvSpPr>
          <p:cNvPr id="19" name="Slide Number Placeholder 1">
            <a:extLst>
              <a:ext uri="{FF2B5EF4-FFF2-40B4-BE49-F238E27FC236}">
                <a16:creationId xmlns:a16="http://schemas.microsoft.com/office/drawing/2014/main" id="{16BAFDAA-C11F-41A8-A556-B607FEB171BB}"/>
              </a:ext>
            </a:extLst>
          </p:cNvPr>
          <p:cNvSpPr>
            <a:spLocks noGrp="1" noChangeArrowheads="1"/>
          </p:cNvSpPr>
          <p:nvPr>
            <p:ph type="sldNum" sz="quarter" idx="12"/>
          </p:nvPr>
        </p:nvSpPr>
        <p:spPr bwMode="auto">
          <a:xfrm>
            <a:off x="9448800" y="6440488"/>
            <a:ext cx="2743200" cy="365125"/>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r"/>
            <a:fld id="{618CD1A3-7A18-473D-89F4-D1B7073F8E83}" type="slidenum">
              <a:rPr lang="en-US" altLang="en-US" sz="2000" b="1">
                <a:solidFill>
                  <a:srgbClr val="FFFFFF"/>
                </a:solidFill>
              </a:rPr>
              <a:pPr algn="r"/>
              <a:t>17</a:t>
            </a:fld>
            <a:endParaRPr lang="en-US" altLang="en-US" sz="2000" b="1" dirty="0">
              <a:solidFill>
                <a:srgbClr val="FFFFFF"/>
              </a:solidFill>
            </a:endParaRPr>
          </a:p>
        </p:txBody>
      </p:sp>
    </p:spTree>
    <p:custDataLst>
      <p:tags r:id="rId2"/>
    </p:custDataLst>
    <p:extLst>
      <p:ext uri="{BB962C8B-B14F-4D97-AF65-F5344CB8AC3E}">
        <p14:creationId xmlns:p14="http://schemas.microsoft.com/office/powerpoint/2010/main" val="26469093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D3A62A60-D420-4F37-9136-6289E97C5533}"/>
              </a:ext>
            </a:extLst>
          </p:cNvPr>
          <p:cNvGraphicFramePr>
            <a:graphicFrameLocks noChangeAspect="1"/>
          </p:cNvGraphicFramePr>
          <p:nvPr>
            <p:custDataLst>
              <p:tags r:id="rId3"/>
            </p:custDataLst>
          </p:nvPr>
        </p:nvGraphicFramePr>
        <p:xfrm>
          <a:off x="394321" y="222455"/>
          <a:ext cx="1486" cy="1486"/>
        </p:xfrm>
        <a:graphic>
          <a:graphicData uri="http://schemas.openxmlformats.org/presentationml/2006/ole">
            <mc:AlternateContent xmlns:mc="http://schemas.openxmlformats.org/markup-compatibility/2006">
              <mc:Choice xmlns:v="urn:schemas-microsoft-com:vml" Requires="v">
                <p:oleObj spid="_x0000_s80386" name="think-cell Slide" r:id="rId6" imgW="416" imgH="416" progId="TCLayout.ActiveDocument.1">
                  <p:embed/>
                </p:oleObj>
              </mc:Choice>
              <mc:Fallback>
                <p:oleObj name="think-cell Slide" r:id="rId6" imgW="416" imgH="416" progId="TCLayout.ActiveDocument.1">
                  <p:embed/>
                  <p:pic>
                    <p:nvPicPr>
                      <p:cNvPr id="0" name=""/>
                      <p:cNvPicPr/>
                      <p:nvPr/>
                    </p:nvPicPr>
                    <p:blipFill>
                      <a:blip r:embed="rId7"/>
                      <a:stretch>
                        <a:fillRect/>
                      </a:stretch>
                    </p:blipFill>
                    <p:spPr>
                      <a:xfrm>
                        <a:off x="394321" y="222455"/>
                        <a:ext cx="1486" cy="1486"/>
                      </a:xfrm>
                      <a:prstGeom prst="rect">
                        <a:avLst/>
                      </a:prstGeom>
                    </p:spPr>
                  </p:pic>
                </p:oleObj>
              </mc:Fallback>
            </mc:AlternateContent>
          </a:graphicData>
        </a:graphic>
      </p:graphicFrame>
      <p:sp>
        <p:nvSpPr>
          <p:cNvPr id="2" name="Rectangle 1">
            <a:extLst>
              <a:ext uri="{FF2B5EF4-FFF2-40B4-BE49-F238E27FC236}">
                <a16:creationId xmlns:a16="http://schemas.microsoft.com/office/drawing/2014/main" id="{8FDEA4D1-C32F-42AD-B42F-EA80580A9933}"/>
              </a:ext>
            </a:extLst>
          </p:cNvPr>
          <p:cNvSpPr/>
          <p:nvPr/>
        </p:nvSpPr>
        <p:spPr>
          <a:xfrm>
            <a:off x="650615" y="1054000"/>
            <a:ext cx="11090492" cy="515630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27756">
              <a:defRPr/>
            </a:pPr>
            <a:endParaRPr lang="x-none" sz="1684">
              <a:solidFill>
                <a:prstClr val="white"/>
              </a:solidFill>
              <a:latin typeface="Calibri" panose="020F0502020204030204"/>
            </a:endParaRPr>
          </a:p>
        </p:txBody>
      </p:sp>
      <p:sp>
        <p:nvSpPr>
          <p:cNvPr id="14" name="Rectangle 13">
            <a:extLst>
              <a:ext uri="{FF2B5EF4-FFF2-40B4-BE49-F238E27FC236}">
                <a16:creationId xmlns:a16="http://schemas.microsoft.com/office/drawing/2014/main" id="{128DA7BB-8154-4530-8E70-7B02B86110C1}"/>
              </a:ext>
            </a:extLst>
          </p:cNvPr>
          <p:cNvSpPr/>
          <p:nvPr/>
        </p:nvSpPr>
        <p:spPr>
          <a:xfrm>
            <a:off x="1094881" y="154711"/>
            <a:ext cx="9817791" cy="1072918"/>
          </a:xfrm>
          <a:prstGeom prst="rect">
            <a:avLst/>
          </a:prstGeom>
        </p:spPr>
        <p:txBody>
          <a:bodyPr wrap="square" lIns="87181" tIns="43591" rIns="87181" bIns="43591">
            <a:spAutoFit/>
          </a:bodyPr>
          <a:lstStyle/>
          <a:p>
            <a:pPr algn="just">
              <a:tabLst>
                <a:tab pos="257321" algn="l"/>
              </a:tabLst>
              <a:defRPr/>
            </a:pPr>
            <a:r>
              <a:rPr lang="en-US" sz="2100" b="1" dirty="0">
                <a:effectLst/>
                <a:latin typeface="Calibri" panose="020F0502020204030204" pitchFamily="34" charset="0"/>
                <a:ea typeface="Calibri" panose="020F0502020204030204" pitchFamily="34" charset="0"/>
                <a:cs typeface="Times New Roman" panose="02020603050405020304" pitchFamily="18" charset="0"/>
              </a:rPr>
              <a:t>Afin de </a:t>
            </a:r>
            <a:r>
              <a:rPr lang="en-US" sz="2100" b="1" dirty="0" err="1">
                <a:effectLst/>
                <a:latin typeface="Calibri" panose="020F0502020204030204" pitchFamily="34" charset="0"/>
                <a:ea typeface="Calibri" panose="020F0502020204030204" pitchFamily="34" charset="0"/>
                <a:cs typeface="Times New Roman" panose="02020603050405020304" pitchFamily="18" charset="0"/>
              </a:rPr>
              <a:t>maintenir</a:t>
            </a:r>
            <a:r>
              <a:rPr lang="en-US" sz="2100" b="1" dirty="0">
                <a:effectLst/>
                <a:latin typeface="Calibri" panose="020F0502020204030204" pitchFamily="34" charset="0"/>
                <a:ea typeface="Calibri" panose="020F0502020204030204" pitchFamily="34" charset="0"/>
                <a:cs typeface="Times New Roman" panose="02020603050405020304" pitchFamily="18" charset="0"/>
              </a:rPr>
              <a:t> la </a:t>
            </a:r>
            <a:r>
              <a:rPr lang="en-US" sz="2100" b="1" dirty="0" err="1">
                <a:effectLst/>
                <a:latin typeface="Calibri" panose="020F0502020204030204" pitchFamily="34" charset="0"/>
                <a:ea typeface="Calibri" panose="020F0502020204030204" pitchFamily="34" charset="0"/>
                <a:cs typeface="Times New Roman" panose="02020603050405020304" pitchFamily="18" charset="0"/>
              </a:rPr>
              <a:t>qualité</a:t>
            </a:r>
            <a:r>
              <a:rPr lang="en-US" sz="2100" b="1" dirty="0">
                <a:effectLst/>
                <a:latin typeface="Calibri" panose="020F0502020204030204" pitchFamily="34" charset="0"/>
                <a:ea typeface="Calibri" panose="020F0502020204030204" pitchFamily="34" charset="0"/>
                <a:cs typeface="Times New Roman" panose="02020603050405020304" pitchFamily="18" charset="0"/>
              </a:rPr>
              <a:t> de la vaccination COVID-19 </a:t>
            </a:r>
            <a:r>
              <a:rPr lang="en-US" sz="2100" b="1" dirty="0" err="1">
                <a:effectLst/>
                <a:latin typeface="Calibri" panose="020F0502020204030204" pitchFamily="34" charset="0"/>
                <a:ea typeface="Calibri" panose="020F0502020204030204" pitchFamily="34" charset="0"/>
                <a:cs typeface="Times New Roman" panose="02020603050405020304" pitchFamily="18" charset="0"/>
              </a:rPr>
              <a:t>en</a:t>
            </a:r>
            <a:r>
              <a:rPr lang="en-US" sz="2100" b="1" dirty="0">
                <a:effectLst/>
                <a:latin typeface="Calibri" panose="020F0502020204030204" pitchFamily="34" charset="0"/>
                <a:ea typeface="Calibri" panose="020F0502020204030204" pitchFamily="34" charset="0"/>
                <a:cs typeface="Times New Roman" panose="02020603050405020304" pitchFamily="18" charset="0"/>
              </a:rPr>
              <a:t> </a:t>
            </a:r>
            <a:r>
              <a:rPr lang="en-US" sz="2100" b="1" dirty="0" err="1">
                <a:effectLst/>
                <a:latin typeface="Calibri" panose="020F0502020204030204" pitchFamily="34" charset="0"/>
                <a:ea typeface="Calibri" panose="020F0502020204030204" pitchFamily="34" charset="0"/>
                <a:cs typeface="Times New Roman" panose="02020603050405020304" pitchFamily="18" charset="0"/>
              </a:rPr>
              <a:t>cours</a:t>
            </a:r>
            <a:r>
              <a:rPr lang="en-US" sz="2100" b="1" dirty="0">
                <a:effectLst/>
                <a:latin typeface="Calibri" panose="020F0502020204030204" pitchFamily="34" charset="0"/>
                <a:ea typeface="Calibri" panose="020F0502020204030204" pitchFamily="34" charset="0"/>
                <a:cs typeface="Times New Roman" panose="02020603050405020304" pitchFamily="18" charset="0"/>
              </a:rPr>
              <a:t> dans le pays, qui a </a:t>
            </a:r>
            <a:r>
              <a:rPr lang="en-US" sz="2100" b="1" dirty="0" err="1">
                <a:effectLst/>
                <a:latin typeface="Calibri" panose="020F0502020204030204" pitchFamily="34" charset="0"/>
                <a:ea typeface="Calibri" panose="020F0502020204030204" pitchFamily="34" charset="0"/>
                <a:cs typeface="Times New Roman" panose="02020603050405020304" pitchFamily="18" charset="0"/>
              </a:rPr>
              <a:t>débuté</a:t>
            </a:r>
            <a:r>
              <a:rPr lang="en-US" sz="2100" b="1" dirty="0">
                <a:effectLst/>
                <a:latin typeface="Calibri" panose="020F0502020204030204" pitchFamily="34" charset="0"/>
                <a:ea typeface="Calibri" panose="020F0502020204030204" pitchFamily="34" charset="0"/>
                <a:cs typeface="Times New Roman" panose="02020603050405020304" pitchFamily="18" charset="0"/>
              </a:rPr>
              <a:t> le 5 mars 2020, des </a:t>
            </a:r>
            <a:r>
              <a:rPr lang="en-US" sz="2100" b="1" dirty="0" err="1">
                <a:effectLst/>
                <a:latin typeface="Calibri" panose="020F0502020204030204" pitchFamily="34" charset="0"/>
                <a:ea typeface="Calibri" panose="020F0502020204030204" pitchFamily="34" charset="0"/>
                <a:cs typeface="Times New Roman" panose="02020603050405020304" pitchFamily="18" charset="0"/>
              </a:rPr>
              <a:t>superviseurs</a:t>
            </a:r>
            <a:r>
              <a:rPr lang="en-US" sz="2100" b="1" dirty="0">
                <a:effectLst/>
                <a:latin typeface="Calibri" panose="020F0502020204030204" pitchFamily="34" charset="0"/>
                <a:ea typeface="Calibri" panose="020F0502020204030204" pitchFamily="34" charset="0"/>
                <a:cs typeface="Times New Roman" panose="02020603050405020304" pitchFamily="18" charset="0"/>
              </a:rPr>
              <a:t> </a:t>
            </a:r>
            <a:r>
              <a:rPr lang="en-US" sz="2100" b="1" dirty="0" err="1">
                <a:effectLst/>
                <a:latin typeface="Calibri" panose="020F0502020204030204" pitchFamily="34" charset="0"/>
                <a:ea typeface="Calibri" panose="020F0502020204030204" pitchFamily="34" charset="0"/>
                <a:cs typeface="Times New Roman" panose="02020603050405020304" pitchFamily="18" charset="0"/>
              </a:rPr>
              <a:t>principaux</a:t>
            </a:r>
            <a:r>
              <a:rPr lang="en-US" sz="2100" b="1" dirty="0">
                <a:effectLst/>
                <a:latin typeface="Calibri" panose="020F0502020204030204" pitchFamily="34" charset="0"/>
                <a:ea typeface="Calibri" panose="020F0502020204030204" pitchFamily="34" charset="0"/>
                <a:cs typeface="Times New Roman" panose="02020603050405020304" pitchFamily="18" charset="0"/>
              </a:rPr>
              <a:t> (NPHCDA et </a:t>
            </a:r>
            <a:r>
              <a:rPr lang="en-US" sz="2100" b="1" dirty="0" err="1">
                <a:effectLst/>
                <a:latin typeface="Calibri" panose="020F0502020204030204" pitchFamily="34" charset="0"/>
                <a:ea typeface="Calibri" panose="020F0502020204030204" pitchFamily="34" charset="0"/>
                <a:cs typeface="Times New Roman" panose="02020603050405020304" pitchFamily="18" charset="0"/>
              </a:rPr>
              <a:t>partenaires</a:t>
            </a:r>
            <a:r>
              <a:rPr lang="en-US" sz="2100" b="1" dirty="0">
                <a:effectLst/>
                <a:latin typeface="Calibri" panose="020F0502020204030204" pitchFamily="34" charset="0"/>
                <a:ea typeface="Calibri" panose="020F0502020204030204" pitchFamily="34" charset="0"/>
                <a:cs typeface="Times New Roman" panose="02020603050405020304" pitchFamily="18" charset="0"/>
              </a:rPr>
              <a:t>) </a:t>
            </a:r>
            <a:r>
              <a:rPr lang="en-US" sz="2100" b="1" dirty="0" err="1">
                <a:effectLst/>
                <a:latin typeface="Calibri" panose="020F0502020204030204" pitchFamily="34" charset="0"/>
                <a:ea typeface="Calibri" panose="020F0502020204030204" pitchFamily="34" charset="0"/>
                <a:cs typeface="Times New Roman" panose="02020603050405020304" pitchFamily="18" charset="0"/>
              </a:rPr>
              <a:t>ont</a:t>
            </a:r>
            <a:r>
              <a:rPr lang="en-US" sz="2100" b="1" dirty="0">
                <a:effectLst/>
                <a:latin typeface="Calibri" panose="020F0502020204030204" pitchFamily="34" charset="0"/>
                <a:ea typeface="Calibri" panose="020F0502020204030204" pitchFamily="34" charset="0"/>
                <a:cs typeface="Times New Roman" panose="02020603050405020304" pitchFamily="18" charset="0"/>
              </a:rPr>
              <a:t> </a:t>
            </a:r>
            <a:r>
              <a:rPr lang="en-US" sz="2100" b="1" dirty="0" err="1">
                <a:effectLst/>
                <a:latin typeface="Calibri" panose="020F0502020204030204" pitchFamily="34" charset="0"/>
                <a:ea typeface="Calibri" panose="020F0502020204030204" pitchFamily="34" charset="0"/>
                <a:cs typeface="Times New Roman" panose="02020603050405020304" pitchFamily="18" charset="0"/>
              </a:rPr>
              <a:t>été</a:t>
            </a:r>
            <a:r>
              <a:rPr lang="en-US" sz="2100" b="1" dirty="0">
                <a:effectLst/>
                <a:latin typeface="Calibri" panose="020F0502020204030204" pitchFamily="34" charset="0"/>
                <a:ea typeface="Calibri" panose="020F0502020204030204" pitchFamily="34" charset="0"/>
                <a:cs typeface="Times New Roman" panose="02020603050405020304" pitchFamily="18" charset="0"/>
              </a:rPr>
              <a:t> </a:t>
            </a:r>
            <a:r>
              <a:rPr lang="en-US" sz="2100" b="1" dirty="0" err="1">
                <a:effectLst/>
                <a:latin typeface="Calibri" panose="020F0502020204030204" pitchFamily="34" charset="0"/>
                <a:ea typeface="Calibri" panose="020F0502020204030204" pitchFamily="34" charset="0"/>
                <a:cs typeface="Times New Roman" panose="02020603050405020304" pitchFamily="18" charset="0"/>
              </a:rPr>
              <a:t>formés</a:t>
            </a:r>
            <a:r>
              <a:rPr lang="en-US" sz="2100" b="1" dirty="0">
                <a:effectLst/>
                <a:latin typeface="Calibri" panose="020F0502020204030204" pitchFamily="34" charset="0"/>
                <a:ea typeface="Calibri" panose="020F0502020204030204" pitchFamily="34" charset="0"/>
                <a:cs typeface="Times New Roman" panose="02020603050405020304" pitchFamily="18" charset="0"/>
              </a:rPr>
              <a:t> et </a:t>
            </a:r>
            <a:r>
              <a:rPr lang="en-US" sz="2100" b="1" dirty="0" err="1">
                <a:effectLst/>
                <a:latin typeface="Calibri" panose="020F0502020204030204" pitchFamily="34" charset="0"/>
                <a:ea typeface="Calibri" panose="020F0502020204030204" pitchFamily="34" charset="0"/>
                <a:cs typeface="Times New Roman" panose="02020603050405020304" pitchFamily="18" charset="0"/>
              </a:rPr>
              <a:t>déployés</a:t>
            </a:r>
            <a:r>
              <a:rPr lang="en-US" sz="2100" b="1" dirty="0">
                <a:effectLst/>
                <a:latin typeface="Calibri" panose="020F0502020204030204" pitchFamily="34" charset="0"/>
                <a:ea typeface="Calibri" panose="020F0502020204030204" pitchFamily="34" charset="0"/>
                <a:cs typeface="Times New Roman" panose="02020603050405020304" pitchFamily="18" charset="0"/>
              </a:rPr>
              <a:t> pour </a:t>
            </a:r>
            <a:r>
              <a:rPr lang="en-US" sz="2100" b="1" dirty="0" err="1">
                <a:effectLst/>
                <a:latin typeface="Calibri" panose="020F0502020204030204" pitchFamily="34" charset="0"/>
                <a:ea typeface="Calibri" panose="020F0502020204030204" pitchFamily="34" charset="0"/>
                <a:cs typeface="Times New Roman" panose="02020603050405020304" pitchFamily="18" charset="0"/>
              </a:rPr>
              <a:t>soutenir</a:t>
            </a:r>
            <a:r>
              <a:rPr lang="en-US" sz="2100" b="1" dirty="0">
                <a:effectLst/>
                <a:latin typeface="Calibri" panose="020F0502020204030204" pitchFamily="34" charset="0"/>
                <a:ea typeface="Calibri" panose="020F0502020204030204" pitchFamily="34" charset="0"/>
                <a:cs typeface="Times New Roman" panose="02020603050405020304" pitchFamily="18" charset="0"/>
              </a:rPr>
              <a:t> </a:t>
            </a:r>
            <a:r>
              <a:rPr lang="en-US" sz="2100" b="1" dirty="0" err="1">
                <a:effectLst/>
                <a:latin typeface="Calibri" panose="020F0502020204030204" pitchFamily="34" charset="0"/>
                <a:ea typeface="Calibri" panose="020F0502020204030204" pitchFamily="34" charset="0"/>
                <a:cs typeface="Times New Roman" panose="02020603050405020304" pitchFamily="18" charset="0"/>
              </a:rPr>
              <a:t>en</a:t>
            </a:r>
            <a:r>
              <a:rPr lang="en-US" sz="2100" b="1" dirty="0">
                <a:effectLst/>
                <a:latin typeface="Calibri" panose="020F0502020204030204" pitchFamily="34" charset="0"/>
                <a:ea typeface="Calibri" panose="020F0502020204030204" pitchFamily="34" charset="0"/>
                <a:cs typeface="Times New Roman" panose="02020603050405020304" pitchFamily="18" charset="0"/>
              </a:rPr>
              <a:t> particulier les </a:t>
            </a:r>
            <a:r>
              <a:rPr lang="en-US" sz="2100" b="1" dirty="0" err="1">
                <a:effectLst/>
                <a:latin typeface="Calibri" panose="020F0502020204030204" pitchFamily="34" charset="0"/>
                <a:ea typeface="Calibri" panose="020F0502020204030204" pitchFamily="34" charset="0"/>
                <a:cs typeface="Times New Roman" panose="02020603050405020304" pitchFamily="18" charset="0"/>
              </a:rPr>
              <a:t>États</a:t>
            </a:r>
            <a:r>
              <a:rPr lang="en-US" sz="2100" b="1" dirty="0">
                <a:effectLst/>
                <a:latin typeface="Calibri" panose="020F0502020204030204" pitchFamily="34" charset="0"/>
                <a:ea typeface="Calibri" panose="020F0502020204030204" pitchFamily="34" charset="0"/>
                <a:cs typeface="Times New Roman" panose="02020603050405020304" pitchFamily="18" charset="0"/>
              </a:rPr>
              <a:t> les </a:t>
            </a:r>
            <a:r>
              <a:rPr lang="en-US" sz="2100" b="1" dirty="0" err="1">
                <a:effectLst/>
                <a:latin typeface="Calibri" panose="020F0502020204030204" pitchFamily="34" charset="0"/>
                <a:ea typeface="Calibri" panose="020F0502020204030204" pitchFamily="34" charset="0"/>
                <a:cs typeface="Times New Roman" panose="02020603050405020304" pitchFamily="18" charset="0"/>
              </a:rPr>
              <a:t>moins</a:t>
            </a:r>
            <a:r>
              <a:rPr lang="en-US" sz="2100" b="1" dirty="0">
                <a:effectLst/>
                <a:latin typeface="Calibri" panose="020F0502020204030204" pitchFamily="34" charset="0"/>
                <a:ea typeface="Calibri" panose="020F0502020204030204" pitchFamily="34" charset="0"/>
                <a:cs typeface="Times New Roman" panose="02020603050405020304" pitchFamily="18" charset="0"/>
              </a:rPr>
              <a:t> performants</a:t>
            </a:r>
            <a:r>
              <a:rPr lang="en-US" sz="2200" b="1" dirty="0">
                <a:effectLst/>
                <a:latin typeface="Calibri" panose="020F0502020204030204" pitchFamily="34" charset="0"/>
                <a:ea typeface="Calibri" panose="020F0502020204030204" pitchFamily="34" charset="0"/>
                <a:cs typeface="Times New Roman" panose="02020603050405020304" pitchFamily="18" charset="0"/>
              </a:rPr>
              <a:t>.</a:t>
            </a:r>
          </a:p>
        </p:txBody>
      </p:sp>
      <p:grpSp>
        <p:nvGrpSpPr>
          <p:cNvPr id="8" name="Group 87">
            <a:extLst>
              <a:ext uri="{FF2B5EF4-FFF2-40B4-BE49-F238E27FC236}">
                <a16:creationId xmlns:a16="http://schemas.microsoft.com/office/drawing/2014/main" id="{0A6BCD7A-45AB-4E16-9B33-6D5ED4A68B25}"/>
              </a:ext>
            </a:extLst>
          </p:cNvPr>
          <p:cNvGrpSpPr/>
          <p:nvPr/>
        </p:nvGrpSpPr>
        <p:grpSpPr>
          <a:xfrm>
            <a:off x="412770" y="1286277"/>
            <a:ext cx="681905" cy="682976"/>
            <a:chOff x="3200400" y="2038743"/>
            <a:chExt cx="728875" cy="728974"/>
          </a:xfrm>
        </p:grpSpPr>
        <p:cxnSp>
          <p:nvCxnSpPr>
            <p:cNvPr id="9" name="Straight Connector 8">
              <a:extLst>
                <a:ext uri="{FF2B5EF4-FFF2-40B4-BE49-F238E27FC236}">
                  <a16:creationId xmlns:a16="http://schemas.microsoft.com/office/drawing/2014/main" id="{1530AED5-0850-4785-B703-526F8C625C99}"/>
                </a:ext>
              </a:extLst>
            </p:cNvPr>
            <p:cNvCxnSpPr/>
            <p:nvPr/>
          </p:nvCxnSpPr>
          <p:spPr bwMode="auto">
            <a:xfrm>
              <a:off x="3252432" y="2038743"/>
              <a:ext cx="0" cy="569861"/>
            </a:xfrm>
            <a:prstGeom prst="line">
              <a:avLst/>
            </a:prstGeom>
            <a:solidFill>
              <a:srgbClr val="DAF2E6"/>
            </a:solidFill>
            <a:ln w="12700" cap="flat" cmpd="sng" algn="ctr">
              <a:solidFill>
                <a:schemeClr val="accent6">
                  <a:lumMod val="50000"/>
                </a:schemeClr>
              </a:solidFill>
              <a:prstDash val="sysDash"/>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10" name="Straight Connector 9">
              <a:extLst>
                <a:ext uri="{FF2B5EF4-FFF2-40B4-BE49-F238E27FC236}">
                  <a16:creationId xmlns:a16="http://schemas.microsoft.com/office/drawing/2014/main" id="{8A7F9EF5-DA68-4F43-91F2-7675E91A6A72}"/>
                </a:ext>
              </a:extLst>
            </p:cNvPr>
            <p:cNvCxnSpPr/>
            <p:nvPr/>
          </p:nvCxnSpPr>
          <p:spPr bwMode="auto">
            <a:xfrm>
              <a:off x="3293471" y="2038743"/>
              <a:ext cx="0" cy="728974"/>
            </a:xfrm>
            <a:prstGeom prst="line">
              <a:avLst/>
            </a:prstGeom>
            <a:solidFill>
              <a:srgbClr val="DAF2E6"/>
            </a:solidFill>
            <a:ln w="12700" cap="flat" cmpd="sng" algn="ctr">
              <a:solidFill>
                <a:schemeClr val="accent6">
                  <a:lumMod val="50000"/>
                </a:schemeClr>
              </a:solidFill>
              <a:prstDash val="sysDash"/>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11" name="Straight Connector 10">
              <a:extLst>
                <a:ext uri="{FF2B5EF4-FFF2-40B4-BE49-F238E27FC236}">
                  <a16:creationId xmlns:a16="http://schemas.microsoft.com/office/drawing/2014/main" id="{9D7D5F53-B6B4-42A8-ABA2-59A5BFC18400}"/>
                </a:ext>
              </a:extLst>
            </p:cNvPr>
            <p:cNvCxnSpPr/>
            <p:nvPr/>
          </p:nvCxnSpPr>
          <p:spPr bwMode="auto">
            <a:xfrm rot="16200000">
              <a:off x="3485292" y="1865243"/>
              <a:ext cx="0" cy="569782"/>
            </a:xfrm>
            <a:prstGeom prst="line">
              <a:avLst/>
            </a:prstGeom>
            <a:solidFill>
              <a:srgbClr val="DAF2E6"/>
            </a:solidFill>
            <a:ln w="12700" cap="flat" cmpd="sng" algn="ctr">
              <a:solidFill>
                <a:schemeClr val="accent6">
                  <a:lumMod val="50000"/>
                </a:schemeClr>
              </a:solidFill>
              <a:prstDash val="sysDash"/>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12" name="Straight Connector 11">
              <a:extLst>
                <a:ext uri="{FF2B5EF4-FFF2-40B4-BE49-F238E27FC236}">
                  <a16:creationId xmlns:a16="http://schemas.microsoft.com/office/drawing/2014/main" id="{A2767B77-E493-4101-B2D6-E75FFDFC4D63}"/>
                </a:ext>
              </a:extLst>
            </p:cNvPr>
            <p:cNvCxnSpPr/>
            <p:nvPr/>
          </p:nvCxnSpPr>
          <p:spPr bwMode="auto">
            <a:xfrm rot="16200000">
              <a:off x="3564838" y="1744652"/>
              <a:ext cx="0" cy="728875"/>
            </a:xfrm>
            <a:prstGeom prst="line">
              <a:avLst/>
            </a:prstGeom>
            <a:solidFill>
              <a:srgbClr val="DAF2E6"/>
            </a:solidFill>
            <a:ln w="12700" cap="flat" cmpd="sng" algn="ctr">
              <a:solidFill>
                <a:schemeClr val="accent6">
                  <a:lumMod val="50000"/>
                </a:schemeClr>
              </a:solidFill>
              <a:prstDash val="sysDash"/>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grpSp>
      <p:grpSp>
        <p:nvGrpSpPr>
          <p:cNvPr id="13" name="Group 92">
            <a:extLst>
              <a:ext uri="{FF2B5EF4-FFF2-40B4-BE49-F238E27FC236}">
                <a16:creationId xmlns:a16="http://schemas.microsoft.com/office/drawing/2014/main" id="{10BEA4BA-9772-4339-884A-36EFFD3729DE}"/>
              </a:ext>
            </a:extLst>
          </p:cNvPr>
          <p:cNvGrpSpPr/>
          <p:nvPr/>
        </p:nvGrpSpPr>
        <p:grpSpPr>
          <a:xfrm>
            <a:off x="11212230" y="5669577"/>
            <a:ext cx="681905" cy="682976"/>
            <a:chOff x="8042041" y="4887631"/>
            <a:chExt cx="728875" cy="728974"/>
          </a:xfrm>
        </p:grpSpPr>
        <p:cxnSp>
          <p:nvCxnSpPr>
            <p:cNvPr id="15" name="Straight Connector 14">
              <a:extLst>
                <a:ext uri="{FF2B5EF4-FFF2-40B4-BE49-F238E27FC236}">
                  <a16:creationId xmlns:a16="http://schemas.microsoft.com/office/drawing/2014/main" id="{CA8BB4B0-CA82-4FBE-B7F4-159867A02CFB}"/>
                </a:ext>
              </a:extLst>
            </p:cNvPr>
            <p:cNvCxnSpPr/>
            <p:nvPr/>
          </p:nvCxnSpPr>
          <p:spPr bwMode="auto">
            <a:xfrm flipH="1" flipV="1">
              <a:off x="8718885" y="5046744"/>
              <a:ext cx="0" cy="569861"/>
            </a:xfrm>
            <a:prstGeom prst="line">
              <a:avLst/>
            </a:prstGeom>
            <a:solidFill>
              <a:srgbClr val="DAF2E6"/>
            </a:solidFill>
            <a:ln w="12700" cap="flat" cmpd="sng" algn="ctr">
              <a:solidFill>
                <a:schemeClr val="accent6">
                  <a:lumMod val="50000"/>
                </a:schemeClr>
              </a:solidFill>
              <a:prstDash val="sysDash"/>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16" name="Straight Connector 15">
              <a:extLst>
                <a:ext uri="{FF2B5EF4-FFF2-40B4-BE49-F238E27FC236}">
                  <a16:creationId xmlns:a16="http://schemas.microsoft.com/office/drawing/2014/main" id="{E239FD86-78C5-4B07-B57D-D70602F83CC9}"/>
                </a:ext>
              </a:extLst>
            </p:cNvPr>
            <p:cNvCxnSpPr/>
            <p:nvPr/>
          </p:nvCxnSpPr>
          <p:spPr bwMode="auto">
            <a:xfrm flipH="1" flipV="1">
              <a:off x="8677847" y="4887631"/>
              <a:ext cx="0" cy="728974"/>
            </a:xfrm>
            <a:prstGeom prst="line">
              <a:avLst/>
            </a:prstGeom>
            <a:solidFill>
              <a:srgbClr val="DAF2E6"/>
            </a:solidFill>
            <a:ln w="12700" cap="flat" cmpd="sng" algn="ctr">
              <a:solidFill>
                <a:schemeClr val="accent6">
                  <a:lumMod val="50000"/>
                </a:schemeClr>
              </a:solidFill>
              <a:prstDash val="sysDash"/>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17" name="Straight Connector 16">
              <a:extLst>
                <a:ext uri="{FF2B5EF4-FFF2-40B4-BE49-F238E27FC236}">
                  <a16:creationId xmlns:a16="http://schemas.microsoft.com/office/drawing/2014/main" id="{C82342D5-D062-4A0D-B696-1AC585555634}"/>
                </a:ext>
              </a:extLst>
            </p:cNvPr>
            <p:cNvCxnSpPr/>
            <p:nvPr/>
          </p:nvCxnSpPr>
          <p:spPr bwMode="auto">
            <a:xfrm rot="16200000" flipH="1" flipV="1">
              <a:off x="8486025" y="5220323"/>
              <a:ext cx="0" cy="569782"/>
            </a:xfrm>
            <a:prstGeom prst="line">
              <a:avLst/>
            </a:prstGeom>
            <a:solidFill>
              <a:srgbClr val="DAF2E6"/>
            </a:solidFill>
            <a:ln w="12700" cap="flat" cmpd="sng" algn="ctr">
              <a:solidFill>
                <a:schemeClr val="accent6">
                  <a:lumMod val="50000"/>
                </a:schemeClr>
              </a:solidFill>
              <a:prstDash val="sysDash"/>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18" name="Straight Connector 17">
              <a:extLst>
                <a:ext uri="{FF2B5EF4-FFF2-40B4-BE49-F238E27FC236}">
                  <a16:creationId xmlns:a16="http://schemas.microsoft.com/office/drawing/2014/main" id="{275742A2-B2D9-48AA-83D8-83F2D2D8FC0B}"/>
                </a:ext>
              </a:extLst>
            </p:cNvPr>
            <p:cNvCxnSpPr/>
            <p:nvPr/>
          </p:nvCxnSpPr>
          <p:spPr bwMode="auto">
            <a:xfrm rot="16200000" flipH="1" flipV="1">
              <a:off x="8406479" y="5181821"/>
              <a:ext cx="0" cy="728875"/>
            </a:xfrm>
            <a:prstGeom prst="line">
              <a:avLst/>
            </a:prstGeom>
            <a:solidFill>
              <a:srgbClr val="DAF2E6"/>
            </a:solidFill>
            <a:ln w="12700" cap="flat" cmpd="sng" algn="ctr">
              <a:solidFill>
                <a:schemeClr val="accent6">
                  <a:lumMod val="50000"/>
                </a:schemeClr>
              </a:solidFill>
              <a:prstDash val="sysDash"/>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grpSp>
      <p:sp>
        <p:nvSpPr>
          <p:cNvPr id="20" name="TextBox 19">
            <a:extLst>
              <a:ext uri="{FF2B5EF4-FFF2-40B4-BE49-F238E27FC236}">
                <a16:creationId xmlns:a16="http://schemas.microsoft.com/office/drawing/2014/main" id="{58477E1C-96BC-4ACF-AB12-6F5C9F0C6ADE}"/>
              </a:ext>
            </a:extLst>
          </p:cNvPr>
          <p:cNvSpPr txBox="1"/>
          <p:nvPr/>
        </p:nvSpPr>
        <p:spPr>
          <a:xfrm>
            <a:off x="650615" y="1415009"/>
            <a:ext cx="10776256" cy="6340197"/>
          </a:xfrm>
          <a:prstGeom prst="rect">
            <a:avLst/>
          </a:prstGeom>
          <a:noFill/>
        </p:spPr>
        <p:txBody>
          <a:bodyPr wrap="square" rtlCol="0">
            <a:spAutoFit/>
          </a:bodyPr>
          <a:lstStyle/>
          <a:p>
            <a:pPr marL="344289" lvl="1" indent="-342900" algn="just" defTabSz="783742">
              <a:spcBef>
                <a:spcPts val="1200"/>
              </a:spcBef>
              <a:spcAft>
                <a:spcPts val="1200"/>
              </a:spcAft>
              <a:buClr>
                <a:prstClr val="black"/>
              </a:buClr>
              <a:buSzPct val="125000"/>
              <a:buFont typeface="Wingdings" charset="2"/>
              <a:buChar char="§"/>
              <a:defRPr/>
            </a:pPr>
            <a:r>
              <a:rPr lang="en-US" sz="2100" dirty="0" err="1">
                <a:effectLst/>
                <a:ea typeface="Calibri" panose="020F0502020204030204" pitchFamily="34" charset="0"/>
                <a:cs typeface="Arial" panose="020B0604020202020204" pitchFamily="34" charset="0"/>
              </a:rPr>
              <a:t>L'Agence</a:t>
            </a:r>
            <a:r>
              <a:rPr lang="en-US" sz="2100" dirty="0">
                <a:effectLst/>
                <a:ea typeface="Calibri" panose="020F0502020204030204" pitchFamily="34" charset="0"/>
                <a:cs typeface="Arial" panose="020B0604020202020204" pitchFamily="34" charset="0"/>
              </a:rPr>
              <a:t> a </a:t>
            </a:r>
            <a:r>
              <a:rPr lang="en-US" sz="2100" dirty="0" err="1">
                <a:effectLst/>
                <a:ea typeface="Calibri" panose="020F0502020204030204" pitchFamily="34" charset="0"/>
                <a:cs typeface="Arial" panose="020B0604020202020204" pitchFamily="34" charset="0"/>
              </a:rPr>
              <a:t>formé</a:t>
            </a:r>
            <a:r>
              <a:rPr lang="en-US" sz="2100" dirty="0">
                <a:effectLst/>
                <a:ea typeface="Calibri" panose="020F0502020204030204" pitchFamily="34" charset="0"/>
                <a:cs typeface="Arial" panose="020B0604020202020204" pitchFamily="34" charset="0"/>
              </a:rPr>
              <a:t> et </a:t>
            </a:r>
            <a:r>
              <a:rPr lang="en-US" sz="2100" dirty="0" err="1">
                <a:effectLst/>
                <a:ea typeface="Calibri" panose="020F0502020204030204" pitchFamily="34" charset="0"/>
                <a:cs typeface="Arial" panose="020B0604020202020204" pitchFamily="34" charset="0"/>
              </a:rPr>
              <a:t>déployé</a:t>
            </a:r>
            <a:r>
              <a:rPr lang="en-US" sz="2100" dirty="0">
                <a:effectLst/>
                <a:ea typeface="Calibri" panose="020F0502020204030204" pitchFamily="34" charset="0"/>
                <a:cs typeface="Arial" panose="020B0604020202020204" pitchFamily="34" charset="0"/>
              </a:rPr>
              <a:t> des </a:t>
            </a:r>
            <a:r>
              <a:rPr lang="en-US" sz="2100" dirty="0" err="1">
                <a:effectLst/>
                <a:ea typeface="Calibri" panose="020F0502020204030204" pitchFamily="34" charset="0"/>
                <a:cs typeface="Arial" panose="020B0604020202020204" pitchFamily="34" charset="0"/>
              </a:rPr>
              <a:t>superviseurs</a:t>
            </a:r>
            <a:r>
              <a:rPr lang="en-US" sz="2100" dirty="0">
                <a:effectLst/>
                <a:ea typeface="Calibri" panose="020F0502020204030204" pitchFamily="34" charset="0"/>
                <a:cs typeface="Arial" panose="020B0604020202020204" pitchFamily="34" charset="0"/>
              </a:rPr>
              <a:t> </a:t>
            </a:r>
            <a:r>
              <a:rPr lang="en-US" sz="2100" dirty="0" err="1">
                <a:effectLst/>
                <a:ea typeface="Calibri" panose="020F0502020204030204" pitchFamily="34" charset="0"/>
                <a:cs typeface="Arial" panose="020B0604020202020204" pitchFamily="34" charset="0"/>
              </a:rPr>
              <a:t>principaux</a:t>
            </a:r>
            <a:r>
              <a:rPr lang="en-US" sz="2100" dirty="0">
                <a:effectLst/>
                <a:ea typeface="Calibri" panose="020F0502020204030204" pitchFamily="34" charset="0"/>
                <a:cs typeface="Arial" panose="020B0604020202020204" pitchFamily="34" charset="0"/>
              </a:rPr>
              <a:t> dans </a:t>
            </a:r>
            <a:r>
              <a:rPr lang="en-US" sz="2100" dirty="0" err="1">
                <a:effectLst/>
                <a:ea typeface="Calibri" panose="020F0502020204030204" pitchFamily="34" charset="0"/>
                <a:cs typeface="Arial" panose="020B0604020202020204" pitchFamily="34" charset="0"/>
              </a:rPr>
              <a:t>tous</a:t>
            </a:r>
            <a:r>
              <a:rPr lang="en-US" sz="2100" dirty="0">
                <a:effectLst/>
                <a:ea typeface="Calibri" panose="020F0502020204030204" pitchFamily="34" charset="0"/>
                <a:cs typeface="Arial" panose="020B0604020202020204" pitchFamily="34" charset="0"/>
              </a:rPr>
              <a:t> les </a:t>
            </a:r>
            <a:r>
              <a:rPr lang="en-US" sz="2100" dirty="0" err="1">
                <a:effectLst/>
                <a:ea typeface="Calibri" panose="020F0502020204030204" pitchFamily="34" charset="0"/>
                <a:cs typeface="Arial" panose="020B0604020202020204" pitchFamily="34" charset="0"/>
              </a:rPr>
              <a:t>États</a:t>
            </a:r>
            <a:r>
              <a:rPr lang="en-US" sz="2100" dirty="0">
                <a:effectLst/>
                <a:ea typeface="Calibri" panose="020F0502020204030204" pitchFamily="34" charset="0"/>
                <a:cs typeface="Arial" panose="020B0604020202020204" pitchFamily="34" charset="0"/>
              </a:rPr>
              <a:t>, </a:t>
            </a:r>
            <a:r>
              <a:rPr lang="en-US" sz="2100" dirty="0" err="1">
                <a:effectLst/>
                <a:ea typeface="Calibri" panose="020F0502020204030204" pitchFamily="34" charset="0"/>
                <a:cs typeface="Arial" panose="020B0604020202020204" pitchFamily="34" charset="0"/>
              </a:rPr>
              <a:t>mais</a:t>
            </a:r>
            <a:r>
              <a:rPr lang="en-US" sz="2100" dirty="0">
                <a:effectLst/>
                <a:ea typeface="Calibri" panose="020F0502020204030204" pitchFamily="34" charset="0"/>
                <a:cs typeface="Arial" panose="020B0604020202020204" pitchFamily="34" charset="0"/>
              </a:rPr>
              <a:t> avec un </a:t>
            </a:r>
            <a:r>
              <a:rPr lang="en-US" sz="2100" dirty="0" err="1">
                <a:effectLst/>
                <a:ea typeface="Calibri" panose="020F0502020204030204" pitchFamily="34" charset="0"/>
                <a:cs typeface="Arial" panose="020B0604020202020204" pitchFamily="34" charset="0"/>
              </a:rPr>
              <a:t>soutien</a:t>
            </a:r>
            <a:r>
              <a:rPr lang="en-US" sz="2100" dirty="0">
                <a:effectLst/>
                <a:ea typeface="Calibri" panose="020F0502020204030204" pitchFamily="34" charset="0"/>
                <a:cs typeface="Arial" panose="020B0604020202020204" pitchFamily="34" charset="0"/>
              </a:rPr>
              <a:t> </a:t>
            </a:r>
            <a:r>
              <a:rPr lang="en-US" sz="2100" dirty="0" err="1">
                <a:effectLst/>
                <a:ea typeface="Calibri" panose="020F0502020204030204" pitchFamily="34" charset="0"/>
                <a:cs typeface="Arial" panose="020B0604020202020204" pitchFamily="34" charset="0"/>
              </a:rPr>
              <a:t>supplémentaire</a:t>
            </a:r>
            <a:r>
              <a:rPr lang="en-US" sz="2100" dirty="0">
                <a:effectLst/>
                <a:ea typeface="Calibri" panose="020F0502020204030204" pitchFamily="34" charset="0"/>
                <a:cs typeface="Arial" panose="020B0604020202020204" pitchFamily="34" charset="0"/>
              </a:rPr>
              <a:t> pour les </a:t>
            </a:r>
            <a:r>
              <a:rPr lang="en-US" sz="2100" dirty="0" err="1">
                <a:effectLst/>
                <a:ea typeface="Calibri" panose="020F0502020204030204" pitchFamily="34" charset="0"/>
                <a:cs typeface="Arial" panose="020B0604020202020204" pitchFamily="34" charset="0"/>
              </a:rPr>
              <a:t>États</a:t>
            </a:r>
            <a:r>
              <a:rPr lang="en-US" sz="2100" dirty="0">
                <a:effectLst/>
                <a:ea typeface="Calibri" panose="020F0502020204030204" pitchFamily="34" charset="0"/>
                <a:cs typeface="Arial" panose="020B0604020202020204" pitchFamily="34" charset="0"/>
              </a:rPr>
              <a:t> les </a:t>
            </a:r>
            <a:r>
              <a:rPr lang="en-US" sz="2100" dirty="0" err="1">
                <a:effectLst/>
                <a:ea typeface="Calibri" panose="020F0502020204030204" pitchFamily="34" charset="0"/>
                <a:cs typeface="Arial" panose="020B0604020202020204" pitchFamily="34" charset="0"/>
              </a:rPr>
              <a:t>moins</a:t>
            </a:r>
            <a:r>
              <a:rPr lang="en-US" sz="2100" dirty="0">
                <a:effectLst/>
                <a:ea typeface="Calibri" panose="020F0502020204030204" pitchFamily="34" charset="0"/>
                <a:cs typeface="Arial" panose="020B0604020202020204" pitchFamily="34" charset="0"/>
              </a:rPr>
              <a:t> performants.</a:t>
            </a:r>
          </a:p>
          <a:p>
            <a:pPr marL="344289" lvl="1" indent="-342900" algn="just" defTabSz="783742">
              <a:spcBef>
                <a:spcPts val="1200"/>
              </a:spcBef>
              <a:spcAft>
                <a:spcPts val="1200"/>
              </a:spcAft>
              <a:buClr>
                <a:prstClr val="black"/>
              </a:buClr>
              <a:buSzPct val="125000"/>
              <a:buFont typeface="Wingdings" charset="2"/>
              <a:buChar char="§"/>
              <a:defRPr/>
            </a:pPr>
            <a:r>
              <a:rPr lang="en-US" sz="2100" dirty="0">
                <a:effectLst/>
                <a:ea typeface="Calibri" panose="020F0502020204030204" pitchFamily="34" charset="0"/>
                <a:cs typeface="Arial" panose="020B0604020202020204" pitchFamily="34" charset="0"/>
              </a:rPr>
              <a:t>Les </a:t>
            </a:r>
            <a:r>
              <a:rPr lang="en-US" sz="2100" dirty="0" err="1">
                <a:effectLst/>
                <a:ea typeface="Calibri" panose="020F0502020204030204" pitchFamily="34" charset="0"/>
                <a:cs typeface="Arial" panose="020B0604020202020204" pitchFamily="34" charset="0"/>
              </a:rPr>
              <a:t>superviseurs</a:t>
            </a:r>
            <a:r>
              <a:rPr lang="en-US" sz="2100" dirty="0">
                <a:effectLst/>
                <a:ea typeface="Calibri" panose="020F0502020204030204" pitchFamily="34" charset="0"/>
                <a:cs typeface="Arial" panose="020B0604020202020204" pitchFamily="34" charset="0"/>
              </a:rPr>
              <a:t> </a:t>
            </a:r>
            <a:r>
              <a:rPr lang="en-US" sz="2100" dirty="0" err="1">
                <a:effectLst/>
                <a:ea typeface="Calibri" panose="020F0502020204030204" pitchFamily="34" charset="0"/>
                <a:cs typeface="Arial" panose="020B0604020202020204" pitchFamily="34" charset="0"/>
              </a:rPr>
              <a:t>sont</a:t>
            </a:r>
            <a:r>
              <a:rPr lang="en-US" sz="2100" dirty="0">
                <a:effectLst/>
                <a:ea typeface="Calibri" panose="020F0502020204030204" pitchFamily="34" charset="0"/>
                <a:cs typeface="Arial" panose="020B0604020202020204" pitchFamily="34" charset="0"/>
              </a:rPr>
              <a:t> </a:t>
            </a:r>
            <a:r>
              <a:rPr lang="en-US" sz="2100" dirty="0" err="1">
                <a:effectLst/>
                <a:ea typeface="Calibri" panose="020F0502020204030204" pitchFamily="34" charset="0"/>
                <a:cs typeface="Arial" panose="020B0604020202020204" pitchFamily="34" charset="0"/>
              </a:rPr>
              <a:t>déployés</a:t>
            </a:r>
            <a:r>
              <a:rPr lang="en-US" sz="2100" dirty="0">
                <a:effectLst/>
                <a:ea typeface="Calibri" panose="020F0502020204030204" pitchFamily="34" charset="0"/>
                <a:cs typeface="Arial" panose="020B0604020202020204" pitchFamily="34" charset="0"/>
              </a:rPr>
              <a:t> </a:t>
            </a:r>
            <a:r>
              <a:rPr lang="en-US" sz="2100" dirty="0" err="1">
                <a:effectLst/>
                <a:ea typeface="Calibri" panose="020F0502020204030204" pitchFamily="34" charset="0"/>
                <a:cs typeface="Arial" panose="020B0604020202020204" pitchFamily="34" charset="0"/>
              </a:rPr>
              <a:t>directement</a:t>
            </a:r>
            <a:r>
              <a:rPr lang="en-US" sz="2100" dirty="0">
                <a:effectLst/>
                <a:ea typeface="Calibri" panose="020F0502020204030204" pitchFamily="34" charset="0"/>
                <a:cs typeface="Arial" panose="020B0604020202020204" pitchFamily="34" charset="0"/>
              </a:rPr>
              <a:t> dans les </a:t>
            </a:r>
            <a:r>
              <a:rPr lang="en-US" sz="2100" dirty="0">
                <a:ea typeface="Calibri" panose="020F0502020204030204" pitchFamily="34" charset="0"/>
                <a:cs typeface="Arial" panose="020B0604020202020204" pitchFamily="34" charset="0"/>
              </a:rPr>
              <a:t>zones </a:t>
            </a:r>
            <a:r>
              <a:rPr lang="en-US" sz="2100" dirty="0" err="1">
                <a:ea typeface="Calibri" panose="020F0502020204030204" pitchFamily="34" charset="0"/>
                <a:cs typeface="Arial" panose="020B0604020202020204" pitchFamily="34" charset="0"/>
              </a:rPr>
              <a:t>d’administration</a:t>
            </a:r>
            <a:r>
              <a:rPr lang="en-US" sz="2100" dirty="0">
                <a:ea typeface="Calibri" panose="020F0502020204030204" pitchFamily="34" charset="0"/>
                <a:cs typeface="Arial" panose="020B0604020202020204" pitchFamily="34" charset="0"/>
              </a:rPr>
              <a:t> locales</a:t>
            </a:r>
            <a:r>
              <a:rPr lang="en-US" sz="2100" dirty="0">
                <a:effectLst/>
                <a:ea typeface="Calibri" panose="020F0502020204030204" pitchFamily="34" charset="0"/>
                <a:cs typeface="Arial" panose="020B0604020202020204" pitchFamily="34" charset="0"/>
              </a:rPr>
              <a:t> </a:t>
            </a:r>
            <a:r>
              <a:rPr lang="en-US" sz="2100" dirty="0" err="1">
                <a:effectLst/>
                <a:ea typeface="Calibri" panose="020F0502020204030204" pitchFamily="34" charset="0"/>
                <a:cs typeface="Arial" panose="020B0604020202020204" pitchFamily="34" charset="0"/>
              </a:rPr>
              <a:t>identifiées</a:t>
            </a:r>
            <a:r>
              <a:rPr lang="en-US" sz="2100" dirty="0">
                <a:effectLst/>
                <a:ea typeface="Calibri" panose="020F0502020204030204" pitchFamily="34" charset="0"/>
                <a:cs typeface="Arial" panose="020B0604020202020204" pitchFamily="34" charset="0"/>
              </a:rPr>
              <a:t> </a:t>
            </a:r>
            <a:r>
              <a:rPr lang="en-US" sz="2100" dirty="0" err="1">
                <a:effectLst/>
                <a:ea typeface="Calibri" panose="020F0502020204030204" pitchFamily="34" charset="0"/>
                <a:cs typeface="Arial" panose="020B0604020202020204" pitchFamily="34" charset="0"/>
              </a:rPr>
              <a:t>comme</a:t>
            </a:r>
            <a:r>
              <a:rPr lang="en-US" sz="2100" dirty="0">
                <a:effectLst/>
                <a:ea typeface="Calibri" panose="020F0502020204030204" pitchFamily="34" charset="0"/>
                <a:cs typeface="Arial" panose="020B0604020202020204" pitchFamily="34" charset="0"/>
              </a:rPr>
              <a:t> </a:t>
            </a:r>
            <a:r>
              <a:rPr lang="en-US" sz="2100" dirty="0" err="1">
                <a:effectLst/>
                <a:ea typeface="Calibri" panose="020F0502020204030204" pitchFamily="34" charset="0"/>
                <a:cs typeface="Arial" panose="020B0604020202020204" pitchFamily="34" charset="0"/>
              </a:rPr>
              <a:t>étant</a:t>
            </a:r>
            <a:r>
              <a:rPr lang="en-US" sz="2100" dirty="0">
                <a:effectLst/>
                <a:ea typeface="Calibri" panose="020F0502020204030204" pitchFamily="34" charset="0"/>
                <a:cs typeface="Arial" panose="020B0604020202020204" pitchFamily="34" charset="0"/>
              </a:rPr>
              <a:t> </a:t>
            </a:r>
            <a:r>
              <a:rPr lang="en-US" sz="2100" dirty="0" err="1">
                <a:effectLst/>
                <a:ea typeface="Calibri" panose="020F0502020204030204" pitchFamily="34" charset="0"/>
                <a:cs typeface="Arial" panose="020B0604020202020204" pitchFamily="34" charset="0"/>
              </a:rPr>
              <a:t>peu</a:t>
            </a:r>
            <a:r>
              <a:rPr lang="en-US" sz="2100" dirty="0">
                <a:effectLst/>
                <a:ea typeface="Calibri" panose="020F0502020204030204" pitchFamily="34" charset="0"/>
                <a:cs typeface="Arial" panose="020B0604020202020204" pitchFamily="34" charset="0"/>
              </a:rPr>
              <a:t> </a:t>
            </a:r>
            <a:r>
              <a:rPr lang="en-US" sz="2100" dirty="0" err="1">
                <a:effectLst/>
                <a:ea typeface="Calibri" panose="020F0502020204030204" pitchFamily="34" charset="0"/>
                <a:cs typeface="Arial" panose="020B0604020202020204" pitchFamily="34" charset="0"/>
              </a:rPr>
              <a:t>performantes</a:t>
            </a:r>
            <a:r>
              <a:rPr lang="en-US" sz="2100" dirty="0">
                <a:effectLst/>
                <a:ea typeface="Calibri" panose="020F0502020204030204" pitchFamily="34" charset="0"/>
                <a:cs typeface="Arial" panose="020B0604020202020204" pitchFamily="34" charset="0"/>
              </a:rPr>
              <a:t> dans </a:t>
            </a:r>
            <a:r>
              <a:rPr lang="en-US" sz="2100" dirty="0" err="1">
                <a:effectLst/>
                <a:ea typeface="Calibri" panose="020F0502020204030204" pitchFamily="34" charset="0"/>
                <a:cs typeface="Arial" panose="020B0604020202020204" pitchFamily="34" charset="0"/>
              </a:rPr>
              <a:t>leurs</a:t>
            </a:r>
            <a:r>
              <a:rPr lang="en-US" sz="2100" dirty="0">
                <a:effectLst/>
                <a:ea typeface="Calibri" panose="020F0502020204030204" pitchFamily="34" charset="0"/>
                <a:cs typeface="Arial" panose="020B0604020202020204" pitchFamily="34" charset="0"/>
              </a:rPr>
              <a:t> </a:t>
            </a:r>
            <a:r>
              <a:rPr lang="en-US" sz="2100" dirty="0" err="1">
                <a:effectLst/>
                <a:ea typeface="Calibri" panose="020F0502020204030204" pitchFamily="34" charset="0"/>
                <a:cs typeface="Arial" panose="020B0604020202020204" pitchFamily="34" charset="0"/>
              </a:rPr>
              <a:t>états</a:t>
            </a:r>
            <a:r>
              <a:rPr lang="en-US" sz="2100" dirty="0">
                <a:effectLst/>
                <a:ea typeface="Calibri" panose="020F0502020204030204" pitchFamily="34" charset="0"/>
                <a:cs typeface="Arial" panose="020B0604020202020204" pitchFamily="34" charset="0"/>
              </a:rPr>
              <a:t> </a:t>
            </a:r>
            <a:r>
              <a:rPr lang="en-US" sz="2100" dirty="0" err="1">
                <a:effectLst/>
                <a:ea typeface="Calibri" panose="020F0502020204030204" pitchFamily="34" charset="0"/>
                <a:cs typeface="Arial" panose="020B0604020202020204" pitchFamily="34" charset="0"/>
              </a:rPr>
              <a:t>d'affectation</a:t>
            </a:r>
            <a:r>
              <a:rPr lang="en-US" sz="2100" dirty="0">
                <a:effectLst/>
                <a:ea typeface="Calibri" panose="020F0502020204030204" pitchFamily="34" charset="0"/>
                <a:cs typeface="Arial" panose="020B0604020202020204" pitchFamily="34" charset="0"/>
              </a:rPr>
              <a:t> avec des </a:t>
            </a:r>
            <a:r>
              <a:rPr lang="en-US" sz="2100" b="1" dirty="0" err="1">
                <a:effectLst/>
                <a:ea typeface="Calibri" panose="020F0502020204030204" pitchFamily="34" charset="0"/>
                <a:cs typeface="Arial" panose="020B0604020202020204" pitchFamily="34" charset="0"/>
              </a:rPr>
              <a:t>termes</a:t>
            </a:r>
            <a:r>
              <a:rPr lang="en-US" sz="2100" b="1" dirty="0">
                <a:effectLst/>
                <a:ea typeface="Calibri" panose="020F0502020204030204" pitchFamily="34" charset="0"/>
                <a:cs typeface="Arial" panose="020B0604020202020204" pitchFamily="34" charset="0"/>
              </a:rPr>
              <a:t> de </a:t>
            </a:r>
            <a:r>
              <a:rPr lang="en-US" sz="2100" b="1" dirty="0" err="1">
                <a:effectLst/>
                <a:ea typeface="Calibri" panose="020F0502020204030204" pitchFamily="34" charset="0"/>
                <a:cs typeface="Arial" panose="020B0604020202020204" pitchFamily="34" charset="0"/>
              </a:rPr>
              <a:t>référence</a:t>
            </a:r>
            <a:r>
              <a:rPr lang="en-US" sz="2100" b="1" dirty="0">
                <a:effectLst/>
                <a:ea typeface="Calibri" panose="020F0502020204030204" pitchFamily="34" charset="0"/>
                <a:cs typeface="Arial" panose="020B0604020202020204" pitchFamily="34" charset="0"/>
              </a:rPr>
              <a:t> (TDR) </a:t>
            </a:r>
            <a:r>
              <a:rPr lang="en-US" sz="2100" b="1" dirty="0" err="1">
                <a:effectLst/>
                <a:ea typeface="Calibri" panose="020F0502020204030204" pitchFamily="34" charset="0"/>
                <a:cs typeface="Arial" panose="020B0604020202020204" pitchFamily="34" charset="0"/>
              </a:rPr>
              <a:t>spécifiques</a:t>
            </a:r>
            <a:r>
              <a:rPr lang="en-US" sz="2100" dirty="0">
                <a:effectLst/>
                <a:ea typeface="Calibri" panose="020F0502020204030204" pitchFamily="34" charset="0"/>
                <a:cs typeface="Arial" panose="020B0604020202020204" pitchFamily="34" charset="0"/>
              </a:rPr>
              <a:t>.</a:t>
            </a:r>
          </a:p>
          <a:p>
            <a:pPr marL="344289" lvl="1" indent="-342900" algn="just" defTabSz="783742">
              <a:spcBef>
                <a:spcPts val="1200"/>
              </a:spcBef>
              <a:spcAft>
                <a:spcPts val="1200"/>
              </a:spcAft>
              <a:buClr>
                <a:prstClr val="black"/>
              </a:buClr>
              <a:buSzPct val="125000"/>
              <a:buFont typeface="Wingdings" charset="2"/>
              <a:buChar char="§"/>
              <a:defRPr/>
            </a:pPr>
            <a:r>
              <a:rPr lang="en-US" sz="2100" dirty="0">
                <a:effectLst/>
                <a:ea typeface="Calibri" panose="020F0502020204030204" pitchFamily="34" charset="0"/>
                <a:cs typeface="Arial" panose="020B0604020202020204" pitchFamily="34" charset="0"/>
              </a:rPr>
              <a:t>Au </a:t>
            </a:r>
            <a:r>
              <a:rPr lang="en-US" sz="2100" dirty="0" err="1">
                <a:effectLst/>
                <a:ea typeface="Calibri" panose="020F0502020204030204" pitchFamily="34" charset="0"/>
                <a:cs typeface="Arial" panose="020B0604020202020204" pitchFamily="34" charset="0"/>
              </a:rPr>
              <a:t>quotidien</a:t>
            </a:r>
            <a:r>
              <a:rPr lang="en-US" sz="2100" dirty="0">
                <a:effectLst/>
                <a:ea typeface="Calibri" panose="020F0502020204030204" pitchFamily="34" charset="0"/>
                <a:cs typeface="Arial" panose="020B0604020202020204" pitchFamily="34" charset="0"/>
              </a:rPr>
              <a:t>, les </a:t>
            </a:r>
            <a:r>
              <a:rPr lang="en-US" sz="2100" dirty="0" err="1">
                <a:effectLst/>
                <a:ea typeface="Calibri" panose="020F0502020204030204" pitchFamily="34" charset="0"/>
                <a:cs typeface="Arial" panose="020B0604020202020204" pitchFamily="34" charset="0"/>
              </a:rPr>
              <a:t>superviseurs</a:t>
            </a:r>
            <a:r>
              <a:rPr lang="en-US" sz="2100" dirty="0">
                <a:effectLst/>
                <a:ea typeface="Calibri" panose="020F0502020204030204" pitchFamily="34" charset="0"/>
                <a:cs typeface="Arial" panose="020B0604020202020204" pitchFamily="34" charset="0"/>
              </a:rPr>
              <a:t> </a:t>
            </a:r>
            <a:r>
              <a:rPr lang="en-US" sz="2100" dirty="0" err="1">
                <a:effectLst/>
                <a:ea typeface="Calibri" panose="020F0502020204030204" pitchFamily="34" charset="0"/>
                <a:cs typeface="Arial" panose="020B0604020202020204" pitchFamily="34" charset="0"/>
              </a:rPr>
              <a:t>sont</a:t>
            </a:r>
            <a:r>
              <a:rPr lang="en-US" sz="2100" dirty="0">
                <a:effectLst/>
                <a:ea typeface="Calibri" panose="020F0502020204030204" pitchFamily="34" charset="0"/>
                <a:cs typeface="Arial" panose="020B0604020202020204" pitchFamily="34" charset="0"/>
              </a:rPr>
              <a:t> </a:t>
            </a:r>
            <a:r>
              <a:rPr lang="en-US" sz="2100" dirty="0" err="1">
                <a:effectLst/>
                <a:ea typeface="Calibri" panose="020F0502020204030204" pitchFamily="34" charset="0"/>
                <a:cs typeface="Arial" panose="020B0604020202020204" pitchFamily="34" charset="0"/>
              </a:rPr>
              <a:t>suivis</a:t>
            </a:r>
            <a:r>
              <a:rPr lang="en-US" sz="2100" dirty="0">
                <a:effectLst/>
                <a:ea typeface="Calibri" panose="020F0502020204030204" pitchFamily="34" charset="0"/>
                <a:cs typeface="Arial" panose="020B0604020202020204" pitchFamily="34" charset="0"/>
              </a:rPr>
              <a:t> par GTS pour </a:t>
            </a:r>
            <a:r>
              <a:rPr lang="en-US" sz="2100" dirty="0" err="1">
                <a:effectLst/>
                <a:ea typeface="Calibri" panose="020F0502020204030204" pitchFamily="34" charset="0"/>
                <a:cs typeface="Arial" panose="020B0604020202020204" pitchFamily="34" charset="0"/>
              </a:rPr>
              <a:t>leur</a:t>
            </a:r>
            <a:r>
              <a:rPr lang="en-US" sz="2100" dirty="0">
                <a:effectLst/>
                <a:ea typeface="Calibri" panose="020F0502020204030204" pitchFamily="34" charset="0"/>
                <a:cs typeface="Arial" panose="020B0604020202020204" pitchFamily="34" charset="0"/>
              </a:rPr>
              <a:t> </a:t>
            </a:r>
            <a:r>
              <a:rPr lang="en-US" sz="2100" dirty="0" err="1">
                <a:effectLst/>
                <a:ea typeface="Calibri" panose="020F0502020204030204" pitchFamily="34" charset="0"/>
                <a:cs typeface="Arial" panose="020B0604020202020204" pitchFamily="34" charset="0"/>
              </a:rPr>
              <a:t>responsabilité</a:t>
            </a:r>
            <a:r>
              <a:rPr lang="en-US" sz="2100" dirty="0">
                <a:effectLst/>
                <a:ea typeface="Calibri" panose="020F0502020204030204" pitchFamily="34" charset="0"/>
                <a:cs typeface="Arial" panose="020B0604020202020204" pitchFamily="34" charset="0"/>
              </a:rPr>
              <a:t>, et </a:t>
            </a:r>
            <a:r>
              <a:rPr lang="en-US" sz="2100" dirty="0" err="1">
                <a:effectLst/>
                <a:ea typeface="Calibri" panose="020F0502020204030204" pitchFamily="34" charset="0"/>
                <a:cs typeface="Arial" panose="020B0604020202020204" pitchFamily="34" charset="0"/>
              </a:rPr>
              <a:t>doivent</a:t>
            </a:r>
            <a:r>
              <a:rPr lang="en-US" sz="2100" dirty="0">
                <a:effectLst/>
                <a:ea typeface="Calibri" panose="020F0502020204030204" pitchFamily="34" charset="0"/>
                <a:cs typeface="Arial" panose="020B0604020202020204" pitchFamily="34" charset="0"/>
              </a:rPr>
              <a:t> </a:t>
            </a:r>
            <a:r>
              <a:rPr lang="en-US" sz="2100" dirty="0" err="1">
                <a:effectLst/>
                <a:ea typeface="Calibri" panose="020F0502020204030204" pitchFamily="34" charset="0"/>
                <a:cs typeface="Arial" panose="020B0604020202020204" pitchFamily="34" charset="0"/>
              </a:rPr>
              <a:t>soumettre</a:t>
            </a:r>
            <a:r>
              <a:rPr lang="en-US" sz="2100" dirty="0">
                <a:effectLst/>
                <a:ea typeface="Calibri" panose="020F0502020204030204" pitchFamily="34" charset="0"/>
                <a:cs typeface="Arial" panose="020B0604020202020204" pitchFamily="34" charset="0"/>
              </a:rPr>
              <a:t> des rapports ODK</a:t>
            </a:r>
            <a:endParaRPr lang="en-US" altLang="zh-TW" sz="2100" dirty="0">
              <a:solidFill>
                <a:prstClr val="black"/>
              </a:solidFill>
              <a:ea typeface="新細明體" panose="02020500000000000000" pitchFamily="18" charset="-120"/>
              <a:cs typeface="Arial" panose="020B0604020202020204" pitchFamily="34" charset="0"/>
            </a:endParaRPr>
          </a:p>
          <a:p>
            <a:pPr marL="344289" lvl="1" indent="-342900" algn="just" defTabSz="783742">
              <a:spcBef>
                <a:spcPts val="1200"/>
              </a:spcBef>
              <a:spcAft>
                <a:spcPts val="1200"/>
              </a:spcAft>
              <a:buClr>
                <a:prstClr val="black"/>
              </a:buClr>
              <a:buSzPct val="125000"/>
              <a:buFont typeface="Wingdings" charset="2"/>
              <a:buChar char="§"/>
              <a:defRPr/>
            </a:pPr>
            <a:r>
              <a:rPr lang="en-US" sz="2100" dirty="0">
                <a:effectLst/>
                <a:ea typeface="Calibri" panose="020F0502020204030204" pitchFamily="34" charset="0"/>
                <a:cs typeface="Arial" panose="020B0604020202020204" pitchFamily="34" charset="0"/>
              </a:rPr>
              <a:t>Des </a:t>
            </a:r>
            <a:r>
              <a:rPr lang="en-US" sz="2100" dirty="0" err="1">
                <a:effectLst/>
                <a:ea typeface="Calibri" panose="020F0502020204030204" pitchFamily="34" charset="0"/>
                <a:cs typeface="Arial" panose="020B0604020202020204" pitchFamily="34" charset="0"/>
              </a:rPr>
              <a:t>récompenses</a:t>
            </a:r>
            <a:r>
              <a:rPr lang="en-US" sz="2100" dirty="0">
                <a:effectLst/>
                <a:ea typeface="Calibri" panose="020F0502020204030204" pitchFamily="34" charset="0"/>
                <a:cs typeface="Arial" panose="020B0604020202020204" pitchFamily="34" charset="0"/>
              </a:rPr>
              <a:t> </a:t>
            </a:r>
            <a:r>
              <a:rPr lang="en-US" sz="2100" dirty="0" err="1">
                <a:effectLst/>
                <a:ea typeface="Calibri" panose="020F0502020204030204" pitchFamily="34" charset="0"/>
                <a:cs typeface="Arial" panose="020B0604020202020204" pitchFamily="34" charset="0"/>
              </a:rPr>
              <a:t>sont</a:t>
            </a:r>
            <a:r>
              <a:rPr lang="en-US" sz="2100" dirty="0">
                <a:effectLst/>
                <a:ea typeface="Calibri" panose="020F0502020204030204" pitchFamily="34" charset="0"/>
                <a:cs typeface="Arial" panose="020B0604020202020204" pitchFamily="34" charset="0"/>
              </a:rPr>
              <a:t> </a:t>
            </a:r>
            <a:r>
              <a:rPr lang="en-US" sz="2100" dirty="0" err="1">
                <a:effectLst/>
                <a:ea typeface="Calibri" panose="020F0502020204030204" pitchFamily="34" charset="0"/>
                <a:cs typeface="Arial" panose="020B0604020202020204" pitchFamily="34" charset="0"/>
              </a:rPr>
              <a:t>prévues</a:t>
            </a:r>
            <a:r>
              <a:rPr lang="en-US" sz="2100" dirty="0">
                <a:effectLst/>
                <a:ea typeface="Calibri" panose="020F0502020204030204" pitchFamily="34" charset="0"/>
                <a:cs typeface="Arial" panose="020B0604020202020204" pitchFamily="34" charset="0"/>
              </a:rPr>
              <a:t> pour les surveillants </a:t>
            </a:r>
            <a:r>
              <a:rPr lang="en-US" sz="2100" dirty="0" err="1">
                <a:effectLst/>
                <a:ea typeface="Calibri" panose="020F0502020204030204" pitchFamily="34" charset="0"/>
                <a:cs typeface="Arial" panose="020B0604020202020204" pitchFamily="34" charset="0"/>
              </a:rPr>
              <a:t>exceptionnels</a:t>
            </a:r>
            <a:r>
              <a:rPr lang="en-US" sz="2100" dirty="0">
                <a:effectLst/>
                <a:ea typeface="Calibri" panose="020F0502020204030204" pitchFamily="34" charset="0"/>
                <a:cs typeface="Arial" panose="020B0604020202020204" pitchFamily="34" charset="0"/>
              </a:rPr>
              <a:t> et des sanctions </a:t>
            </a:r>
            <a:r>
              <a:rPr lang="en-US" sz="2100" dirty="0" err="1">
                <a:effectLst/>
                <a:ea typeface="Calibri" panose="020F0502020204030204" pitchFamily="34" charset="0"/>
                <a:cs typeface="Arial" panose="020B0604020202020204" pitchFamily="34" charset="0"/>
              </a:rPr>
              <a:t>sont</a:t>
            </a:r>
            <a:r>
              <a:rPr lang="en-US" sz="2100" dirty="0">
                <a:effectLst/>
                <a:ea typeface="Calibri" panose="020F0502020204030204" pitchFamily="34" charset="0"/>
                <a:cs typeface="Arial" panose="020B0604020202020204" pitchFamily="34" charset="0"/>
              </a:rPr>
              <a:t> </a:t>
            </a:r>
            <a:r>
              <a:rPr lang="en-US" sz="2100" dirty="0" err="1">
                <a:effectLst/>
                <a:ea typeface="Calibri" panose="020F0502020204030204" pitchFamily="34" charset="0"/>
                <a:cs typeface="Arial" panose="020B0604020202020204" pitchFamily="34" charset="0"/>
              </a:rPr>
              <a:t>prévues</a:t>
            </a:r>
            <a:r>
              <a:rPr lang="en-US" sz="2100" dirty="0">
                <a:effectLst/>
                <a:ea typeface="Calibri" panose="020F0502020204030204" pitchFamily="34" charset="0"/>
                <a:cs typeface="Arial" panose="020B0604020202020204" pitchFamily="34" charset="0"/>
              </a:rPr>
              <a:t> pour tout surveillant qui </a:t>
            </a:r>
            <a:r>
              <a:rPr lang="en-US" sz="2100" dirty="0" err="1">
                <a:effectLst/>
                <a:ea typeface="Calibri" panose="020F0502020204030204" pitchFamily="34" charset="0"/>
                <a:cs typeface="Arial" panose="020B0604020202020204" pitchFamily="34" charset="0"/>
              </a:rPr>
              <a:t>serait</a:t>
            </a:r>
            <a:r>
              <a:rPr lang="en-US" sz="2100" dirty="0">
                <a:effectLst/>
                <a:ea typeface="Calibri" panose="020F0502020204030204" pitchFamily="34" charset="0"/>
                <a:cs typeface="Arial" panose="020B0604020202020204" pitchFamily="34" charset="0"/>
              </a:rPr>
              <a:t> pris </a:t>
            </a:r>
            <a:r>
              <a:rPr lang="en-US" sz="2100" dirty="0" err="1">
                <a:effectLst/>
                <a:ea typeface="Calibri" panose="020F0502020204030204" pitchFamily="34" charset="0"/>
                <a:cs typeface="Arial" panose="020B0604020202020204" pitchFamily="34" charset="0"/>
              </a:rPr>
              <a:t>en</a:t>
            </a:r>
            <a:r>
              <a:rPr lang="en-US" sz="2100" dirty="0">
                <a:effectLst/>
                <a:ea typeface="Calibri" panose="020F0502020204030204" pitchFamily="34" charset="0"/>
                <a:cs typeface="Arial" panose="020B0604020202020204" pitchFamily="34" charset="0"/>
              </a:rPr>
              <a:t> </a:t>
            </a:r>
            <a:r>
              <a:rPr lang="en-US" sz="2100" dirty="0" err="1">
                <a:effectLst/>
                <a:ea typeface="Calibri" panose="020F0502020204030204" pitchFamily="34" charset="0"/>
                <a:cs typeface="Arial" panose="020B0604020202020204" pitchFamily="34" charset="0"/>
              </a:rPr>
              <a:t>défaut</a:t>
            </a:r>
            <a:r>
              <a:rPr lang="en-US" sz="2100" dirty="0">
                <a:effectLst/>
                <a:ea typeface="Calibri" panose="020F0502020204030204" pitchFamily="34" charset="0"/>
                <a:cs typeface="Arial" panose="020B0604020202020204" pitchFamily="34" charset="0"/>
              </a:rPr>
              <a:t>.</a:t>
            </a:r>
            <a:endParaRPr lang="en-US" altLang="zh-TW" sz="2100" dirty="0">
              <a:solidFill>
                <a:prstClr val="black"/>
              </a:solidFill>
              <a:ea typeface="新細明體" panose="02020500000000000000" pitchFamily="18" charset="-120"/>
              <a:cs typeface="Arial" panose="020B0604020202020204" pitchFamily="34" charset="0"/>
            </a:endParaRPr>
          </a:p>
          <a:p>
            <a:pPr marL="344289" lvl="1" indent="-342900" algn="just" defTabSz="783742">
              <a:spcBef>
                <a:spcPts val="1200"/>
              </a:spcBef>
              <a:spcAft>
                <a:spcPts val="1200"/>
              </a:spcAft>
              <a:buClr>
                <a:prstClr val="black"/>
              </a:buClr>
              <a:buSzPct val="125000"/>
              <a:buFont typeface="Wingdings" charset="2"/>
              <a:buChar char="§"/>
              <a:defRPr/>
            </a:pPr>
            <a:r>
              <a:rPr lang="en-US" sz="2100" dirty="0">
                <a:effectLst/>
                <a:ea typeface="Calibri" panose="020F0502020204030204" pitchFamily="34" charset="0"/>
                <a:cs typeface="Arial" panose="020B0604020202020204" pitchFamily="34" charset="0"/>
              </a:rPr>
              <a:t>Les </a:t>
            </a:r>
            <a:r>
              <a:rPr lang="en-US" sz="2100" dirty="0" err="1">
                <a:effectLst/>
                <a:ea typeface="Calibri" panose="020F0502020204030204" pitchFamily="34" charset="0"/>
                <a:cs typeface="Arial" panose="020B0604020202020204" pitchFamily="34" charset="0"/>
              </a:rPr>
              <a:t>états</a:t>
            </a:r>
            <a:r>
              <a:rPr lang="en-US" sz="2100" dirty="0">
                <a:effectLst/>
                <a:ea typeface="Calibri" panose="020F0502020204030204" pitchFamily="34" charset="0"/>
                <a:cs typeface="Arial" panose="020B0604020202020204" pitchFamily="34" charset="0"/>
              </a:rPr>
              <a:t> et les </a:t>
            </a:r>
            <a:r>
              <a:rPr lang="en-US" sz="2100" dirty="0" err="1">
                <a:effectLst/>
                <a:ea typeface="Calibri" panose="020F0502020204030204" pitchFamily="34" charset="0"/>
                <a:cs typeface="Arial" panose="020B0604020202020204" pitchFamily="34" charset="0"/>
              </a:rPr>
              <a:t>les</a:t>
            </a:r>
            <a:r>
              <a:rPr lang="en-US" sz="2100" dirty="0">
                <a:effectLst/>
                <a:ea typeface="Calibri" panose="020F0502020204030204" pitchFamily="34" charset="0"/>
                <a:cs typeface="Arial" panose="020B0604020202020204" pitchFamily="34" charset="0"/>
              </a:rPr>
              <a:t> </a:t>
            </a:r>
            <a:r>
              <a:rPr lang="en-US" sz="2100" dirty="0">
                <a:ea typeface="Calibri" panose="020F0502020204030204" pitchFamily="34" charset="0"/>
                <a:cs typeface="Arial" panose="020B0604020202020204" pitchFamily="34" charset="0"/>
              </a:rPr>
              <a:t>zones </a:t>
            </a:r>
            <a:r>
              <a:rPr lang="en-US" sz="2100" dirty="0" err="1">
                <a:ea typeface="Calibri" panose="020F0502020204030204" pitchFamily="34" charset="0"/>
                <a:cs typeface="Arial" panose="020B0604020202020204" pitchFamily="34" charset="0"/>
              </a:rPr>
              <a:t>d’administration</a:t>
            </a:r>
            <a:r>
              <a:rPr lang="en-US" sz="2100" dirty="0">
                <a:ea typeface="Calibri" panose="020F0502020204030204" pitchFamily="34" charset="0"/>
                <a:cs typeface="Arial" panose="020B0604020202020204" pitchFamily="34" charset="0"/>
              </a:rPr>
              <a:t> locales</a:t>
            </a:r>
            <a:r>
              <a:rPr lang="en-US" sz="2100" dirty="0">
                <a:effectLst/>
                <a:ea typeface="Calibri" panose="020F0502020204030204" pitchFamily="34" charset="0"/>
                <a:cs typeface="Arial" panose="020B0604020202020204" pitchFamily="34" charset="0"/>
              </a:rPr>
              <a:t> </a:t>
            </a:r>
            <a:r>
              <a:rPr lang="en-US" sz="2100" dirty="0" err="1">
                <a:effectLst/>
                <a:ea typeface="Calibri" panose="020F0502020204030204" pitchFamily="34" charset="0"/>
                <a:cs typeface="Arial" panose="020B0604020202020204" pitchFamily="34" charset="0"/>
              </a:rPr>
              <a:t>bénéficient</a:t>
            </a:r>
            <a:r>
              <a:rPr lang="en-US" sz="2100" dirty="0">
                <a:effectLst/>
                <a:ea typeface="Calibri" panose="020F0502020204030204" pitchFamily="34" charset="0"/>
                <a:cs typeface="Arial" panose="020B0604020202020204" pitchFamily="34" charset="0"/>
              </a:rPr>
              <a:t> </a:t>
            </a:r>
            <a:r>
              <a:rPr lang="en-US" sz="2100" dirty="0" err="1">
                <a:effectLst/>
                <a:ea typeface="Calibri" panose="020F0502020204030204" pitchFamily="34" charset="0"/>
                <a:cs typeface="Arial" panose="020B0604020202020204" pitchFamily="34" charset="0"/>
              </a:rPr>
              <a:t>également</a:t>
            </a:r>
            <a:r>
              <a:rPr lang="en-US" sz="2100" dirty="0">
                <a:effectLst/>
                <a:ea typeface="Calibri" panose="020F0502020204030204" pitchFamily="34" charset="0"/>
                <a:cs typeface="Arial" panose="020B0604020202020204" pitchFamily="34" charset="0"/>
              </a:rPr>
              <a:t> d'un </a:t>
            </a:r>
            <a:r>
              <a:rPr lang="en-US" sz="2100" dirty="0" err="1">
                <a:effectLst/>
                <a:ea typeface="Calibri" panose="020F0502020204030204" pitchFamily="34" charset="0"/>
                <a:cs typeface="Arial" panose="020B0604020202020204" pitchFamily="34" charset="0"/>
              </a:rPr>
              <a:t>soutien</a:t>
            </a:r>
            <a:r>
              <a:rPr lang="en-US" sz="2100" dirty="0">
                <a:effectLst/>
                <a:ea typeface="Calibri" panose="020F0502020204030204" pitchFamily="34" charset="0"/>
                <a:cs typeface="Arial" panose="020B0604020202020204" pitchFamily="34" charset="0"/>
              </a:rPr>
              <a:t> pour le </a:t>
            </a:r>
            <a:r>
              <a:rPr lang="en-US" sz="2100" dirty="0" err="1">
                <a:effectLst/>
                <a:ea typeface="Calibri" panose="020F0502020204030204" pitchFamily="34" charset="0"/>
                <a:cs typeface="Arial" panose="020B0604020202020204" pitchFamily="34" charset="0"/>
              </a:rPr>
              <a:t>suivi</a:t>
            </a:r>
            <a:r>
              <a:rPr lang="en-US" sz="2100" dirty="0">
                <a:effectLst/>
                <a:ea typeface="Calibri" panose="020F0502020204030204" pitchFamily="34" charset="0"/>
                <a:cs typeface="Arial" panose="020B0604020202020204" pitchFamily="34" charset="0"/>
              </a:rPr>
              <a:t> du </a:t>
            </a:r>
            <a:r>
              <a:rPr lang="en-US" sz="2100" dirty="0" err="1">
                <a:effectLst/>
                <a:ea typeface="Calibri" panose="020F0502020204030204" pitchFamily="34" charset="0"/>
                <a:cs typeface="Arial" panose="020B0604020202020204" pitchFamily="34" charset="0"/>
              </a:rPr>
              <a:t>déploiement</a:t>
            </a:r>
            <a:r>
              <a:rPr lang="en-US" sz="2100" dirty="0">
                <a:effectLst/>
                <a:ea typeface="Calibri" panose="020F0502020204030204" pitchFamily="34" charset="0"/>
                <a:cs typeface="Arial" panose="020B0604020202020204" pitchFamily="34" charset="0"/>
              </a:rPr>
              <a:t> du </a:t>
            </a:r>
            <a:r>
              <a:rPr lang="en-US" sz="2100" dirty="0" err="1">
                <a:effectLst/>
                <a:ea typeface="Calibri" panose="020F0502020204030204" pitchFamily="34" charset="0"/>
                <a:cs typeface="Arial" panose="020B0604020202020204" pitchFamily="34" charset="0"/>
              </a:rPr>
              <a:t>vaccin</a:t>
            </a:r>
            <a:r>
              <a:rPr lang="en-US" sz="2100" dirty="0">
                <a:effectLst/>
                <a:ea typeface="Calibri" panose="020F0502020204030204" pitchFamily="34" charset="0"/>
                <a:cs typeface="Arial" panose="020B0604020202020204" pitchFamily="34" charset="0"/>
              </a:rPr>
              <a:t> COVID-19.</a:t>
            </a:r>
          </a:p>
          <a:p>
            <a:pPr marL="344289" lvl="1" indent="-342900" algn="just" defTabSz="783742">
              <a:spcBef>
                <a:spcPts val="1200"/>
              </a:spcBef>
              <a:spcAft>
                <a:spcPts val="1200"/>
              </a:spcAft>
              <a:buClr>
                <a:prstClr val="black"/>
              </a:buClr>
              <a:buSzPct val="125000"/>
              <a:buFont typeface="Wingdings" charset="2"/>
              <a:buChar char="§"/>
              <a:defRPr/>
            </a:pPr>
            <a:endParaRPr lang="en-US" altLang="zh-TW" sz="2200" dirty="0">
              <a:solidFill>
                <a:prstClr val="black"/>
              </a:solidFill>
              <a:latin typeface="Arial" panose="020B0604020202020204" pitchFamily="34" charset="0"/>
              <a:ea typeface="新細明體" panose="02020500000000000000" pitchFamily="18" charset="-120"/>
              <a:cs typeface="Arial" panose="020B0604020202020204" pitchFamily="34" charset="0"/>
            </a:endParaRPr>
          </a:p>
          <a:p>
            <a:pPr marL="169533" lvl="1" indent="-168144" algn="just" defTabSz="783742">
              <a:spcBef>
                <a:spcPts val="1200"/>
              </a:spcBef>
              <a:spcAft>
                <a:spcPts val="1200"/>
              </a:spcAft>
              <a:buClr>
                <a:prstClr val="black"/>
              </a:buClr>
              <a:buSzPct val="125000"/>
              <a:buFont typeface="Arial" charset="0"/>
              <a:buChar char="▪"/>
              <a:defRPr/>
            </a:pPr>
            <a:endParaRPr lang="en-US" altLang="zh-TW" sz="2200" dirty="0">
              <a:solidFill>
                <a:prstClr val="black"/>
              </a:solidFill>
              <a:latin typeface="Arial" panose="020B0604020202020204" pitchFamily="34" charset="0"/>
              <a:ea typeface="新細明體" panose="02020500000000000000" pitchFamily="18" charset="-120"/>
              <a:cs typeface="Arial" panose="020B0604020202020204" pitchFamily="34" charset="0"/>
            </a:endParaRPr>
          </a:p>
        </p:txBody>
      </p:sp>
      <p:sp>
        <p:nvSpPr>
          <p:cNvPr id="19" name="Slide Number Placeholder 1">
            <a:extLst>
              <a:ext uri="{FF2B5EF4-FFF2-40B4-BE49-F238E27FC236}">
                <a16:creationId xmlns:a16="http://schemas.microsoft.com/office/drawing/2014/main" id="{16BAFDAA-C11F-41A8-A556-B607FEB171BB}"/>
              </a:ext>
            </a:extLst>
          </p:cNvPr>
          <p:cNvSpPr>
            <a:spLocks noGrp="1" noChangeArrowheads="1"/>
          </p:cNvSpPr>
          <p:nvPr>
            <p:ph type="sldNum" sz="quarter" idx="12"/>
          </p:nvPr>
        </p:nvSpPr>
        <p:spPr bwMode="auto">
          <a:xfrm>
            <a:off x="9448800" y="6440488"/>
            <a:ext cx="2743200" cy="365125"/>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r"/>
            <a:fld id="{618CD1A3-7A18-473D-89F4-D1B7073F8E83}" type="slidenum">
              <a:rPr lang="en-US" altLang="en-US" sz="2000" b="1">
                <a:solidFill>
                  <a:srgbClr val="FFFFFF"/>
                </a:solidFill>
              </a:rPr>
              <a:pPr algn="r"/>
              <a:t>18</a:t>
            </a:fld>
            <a:endParaRPr lang="en-US" altLang="en-US" sz="2000" b="1" dirty="0">
              <a:solidFill>
                <a:srgbClr val="FFFFFF"/>
              </a:solidFill>
            </a:endParaRPr>
          </a:p>
        </p:txBody>
      </p:sp>
    </p:spTree>
    <p:custDataLst>
      <p:tags r:id="rId2"/>
    </p:custDataLst>
    <p:extLst>
      <p:ext uri="{BB962C8B-B14F-4D97-AF65-F5344CB8AC3E}">
        <p14:creationId xmlns:p14="http://schemas.microsoft.com/office/powerpoint/2010/main" val="5730496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2617B865-E285-409C-8A04-1D918A353FCB}"/>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81410" name="think-cell Slide" r:id="rId4" imgW="499" imgH="499" progId="TCLayout.ActiveDocument.1">
                  <p:embed/>
                </p:oleObj>
              </mc:Choice>
              <mc:Fallback>
                <p:oleObj name="think-cell Slide" r:id="rId4" imgW="499" imgH="499" progId="TCLayout.ActiveDocument.1">
                  <p:embed/>
                  <p:pic>
                    <p:nvPicPr>
                      <p:cNvPr id="0" name=""/>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2" name="Slide Number Placeholder 1">
            <a:extLst>
              <a:ext uri="{FF2B5EF4-FFF2-40B4-BE49-F238E27FC236}">
                <a16:creationId xmlns:a16="http://schemas.microsoft.com/office/drawing/2014/main" id="{893DD2DD-6115-426F-94ED-8975C01FFF28}"/>
              </a:ext>
            </a:extLst>
          </p:cNvPr>
          <p:cNvSpPr>
            <a:spLocks noGrp="1" noChangeArrowheads="1"/>
          </p:cNvSpPr>
          <p:nvPr>
            <p:ph type="sldNum" sz="quarter" idx="12"/>
          </p:nvPr>
        </p:nvSpPr>
        <p:spPr bwMode="auto">
          <a:xfrm>
            <a:off x="9448800" y="6440488"/>
            <a:ext cx="2743200" cy="365125"/>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18CD1A3-7A18-473D-89F4-D1B7073F8E83}" type="slidenum">
              <a:rPr kumimoji="0" lang="en-US" altLang="en-US" sz="2000" b="1" i="0" u="none" strike="noStrike" kern="1200" cap="none" spc="0" normalizeH="0" baseline="0" noProof="0">
                <a:ln>
                  <a:noFill/>
                </a:ln>
                <a:solidFill>
                  <a:srgbClr val="FFFFFF"/>
                </a:solidFill>
                <a:effectLst/>
                <a:uLnTx/>
                <a:uFillTx/>
                <a:latin typeface="Calibri" panose="020F0502020204030204" pitchFamily="34"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altLang="en-US" sz="20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panose="020B0600070205080204" pitchFamily="34" charset="-128"/>
              <a:cs typeface="+mn-cs"/>
            </a:endParaRPr>
          </a:p>
        </p:txBody>
      </p:sp>
      <p:sp>
        <p:nvSpPr>
          <p:cNvPr id="22" name="Title 34">
            <a:extLst>
              <a:ext uri="{FF2B5EF4-FFF2-40B4-BE49-F238E27FC236}">
                <a16:creationId xmlns:a16="http://schemas.microsoft.com/office/drawing/2014/main" id="{BCA65701-4785-4642-9900-ADFE3B1188A4}"/>
              </a:ext>
            </a:extLst>
          </p:cNvPr>
          <p:cNvSpPr txBox="1">
            <a:spLocks noChangeArrowheads="1"/>
          </p:cNvSpPr>
          <p:nvPr/>
        </p:nvSpPr>
        <p:spPr bwMode="auto">
          <a:xfrm>
            <a:off x="1362890" y="213491"/>
            <a:ext cx="9612610" cy="717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5547" tIns="42774" rIns="85547" bIns="42774" anchor="ctr"/>
          <a:lstStyle>
            <a:lvl1pPr defTabSz="85407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1pPr>
            <a:lvl2pPr marL="684213" indent="-227013" defTabSz="85407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2pPr>
            <a:lvl3pPr marL="1141413" indent="-227013" defTabSz="85407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3pPr>
            <a:lvl4pPr marL="1598613" indent="-227013" defTabSz="85407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4pPr>
            <a:lvl5pPr marL="2055813" indent="-227013" defTabSz="85407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5pPr>
            <a:lvl6pPr marL="2513013" indent="-227013" defTabSz="85407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6pPr>
            <a:lvl7pPr marL="2970213" indent="-227013" defTabSz="85407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7pPr>
            <a:lvl8pPr marL="3427413" indent="-227013" defTabSz="85407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8pPr>
            <a:lvl9pPr marL="3884613" indent="-227013" defTabSz="85407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9pPr>
          </a:lstStyle>
          <a:p>
            <a:pPr algn="just">
              <a:lnSpc>
                <a:spcPct val="100000"/>
              </a:lnSpc>
              <a:spcBef>
                <a:spcPct val="0"/>
              </a:spcBef>
              <a:buClr>
                <a:srgbClr val="FFFFFF"/>
              </a:buClr>
              <a:buNone/>
              <a:defRPr/>
            </a:pPr>
            <a:r>
              <a:rPr lang="fr-FR" sz="2150" b="1" dirty="0">
                <a:solidFill>
                  <a:srgbClr val="385723"/>
                </a:solidFill>
                <a:latin typeface="+mn-lt"/>
                <a:sym typeface="Arial"/>
              </a:rPr>
              <a:t>L'Agence s'engage avec les zones/États peu performants identifiés pour développer des interventions spécifiques aux États : Voici quelques images de la visite du DE/PDG dans la zone sud-est du 2 au 4 février 2022.</a:t>
            </a:r>
            <a:endParaRPr lang="en-GB" altLang="en-US" sz="2150" b="1" dirty="0">
              <a:solidFill>
                <a:srgbClr val="385723"/>
              </a:solidFill>
              <a:latin typeface="+mn-lt"/>
              <a:ea typeface="Arial Unicode MS"/>
              <a:cs typeface="Arial Unicode MS"/>
            </a:endParaRPr>
          </a:p>
        </p:txBody>
      </p:sp>
      <p:pic>
        <p:nvPicPr>
          <p:cNvPr id="2" name="Picture 1"/>
          <p:cNvPicPr>
            <a:picLocks noChangeAspect="1"/>
          </p:cNvPicPr>
          <p:nvPr/>
        </p:nvPicPr>
        <p:blipFill>
          <a:blip r:embed="rId6"/>
          <a:stretch>
            <a:fillRect/>
          </a:stretch>
        </p:blipFill>
        <p:spPr>
          <a:xfrm>
            <a:off x="276071" y="1193800"/>
            <a:ext cx="6045963" cy="3596790"/>
          </a:xfrm>
          <a:prstGeom prst="rect">
            <a:avLst/>
          </a:prstGeom>
        </p:spPr>
      </p:pic>
      <p:pic>
        <p:nvPicPr>
          <p:cNvPr id="3" name="Picture 2"/>
          <p:cNvPicPr>
            <a:picLocks noChangeAspect="1"/>
          </p:cNvPicPr>
          <p:nvPr/>
        </p:nvPicPr>
        <p:blipFill>
          <a:blip r:embed="rId7"/>
          <a:stretch>
            <a:fillRect/>
          </a:stretch>
        </p:blipFill>
        <p:spPr>
          <a:xfrm>
            <a:off x="6501480" y="1181099"/>
            <a:ext cx="5452408" cy="3609491"/>
          </a:xfrm>
          <a:prstGeom prst="rect">
            <a:avLst/>
          </a:prstGeom>
        </p:spPr>
      </p:pic>
      <p:sp>
        <p:nvSpPr>
          <p:cNvPr id="7" name="TextBox 6"/>
          <p:cNvSpPr txBox="1"/>
          <p:nvPr/>
        </p:nvSpPr>
        <p:spPr>
          <a:xfrm>
            <a:off x="151839" y="5010249"/>
            <a:ext cx="6170194" cy="1212640"/>
          </a:xfrm>
          <a:prstGeom prst="rect">
            <a:avLst/>
          </a:prstGeom>
          <a:noFill/>
          <a:ln w="28575" cmpd="sng">
            <a:solidFill>
              <a:schemeClr val="accent6">
                <a:lumMod val="50000"/>
              </a:schemeClr>
            </a:solidFill>
          </a:ln>
        </p:spPr>
        <p:txBody>
          <a:bodyPr wrap="square" lIns="91440" tIns="45720" rIns="91440" bIns="45720" rtlCol="0" anchor="t">
            <a:spAutoFit/>
          </a:bodyPr>
          <a:lstStyle/>
          <a:p>
            <a:pPr>
              <a:lnSpc>
                <a:spcPct val="90000"/>
              </a:lnSpc>
            </a:pPr>
            <a:r>
              <a:rPr lang="fr-FR" dirty="0">
                <a:latin typeface="+mn-lt"/>
                <a:ea typeface="MS PGothic"/>
              </a:rPr>
              <a:t>Photos montrant Son Excellence le Gouverneur Exécutif de l'Etat d'Enugu, le Vice-Gouverneur, le Sénateur </a:t>
            </a:r>
            <a:r>
              <a:rPr lang="fr-FR" dirty="0" err="1">
                <a:latin typeface="+mn-lt"/>
                <a:ea typeface="MS PGothic"/>
              </a:rPr>
              <a:t>Otazi</a:t>
            </a:r>
            <a:r>
              <a:rPr lang="fr-FR" dirty="0">
                <a:latin typeface="+mn-lt"/>
                <a:ea typeface="MS PGothic"/>
              </a:rPr>
              <a:t>, le Directeur Général de la NPHCDA et les Commissaires à la Santé (Sud-Est) lors de la visite de la ZES.</a:t>
            </a:r>
            <a:endParaRPr lang="x-none" dirty="0">
              <a:latin typeface="+mn-lt"/>
              <a:ea typeface="MS PGothic"/>
              <a:cs typeface="Calibri"/>
            </a:endParaRPr>
          </a:p>
          <a:p>
            <a:pPr marL="342900" indent="-342900">
              <a:buFont typeface="Arial"/>
              <a:buChar char="•"/>
            </a:pPr>
            <a:endParaRPr lang="x-none" sz="800" dirty="0"/>
          </a:p>
        </p:txBody>
      </p:sp>
      <p:sp>
        <p:nvSpPr>
          <p:cNvPr id="8" name="TextBox 7"/>
          <p:cNvSpPr txBox="1"/>
          <p:nvPr/>
        </p:nvSpPr>
        <p:spPr>
          <a:xfrm>
            <a:off x="6556693" y="4996443"/>
            <a:ext cx="5369588" cy="1089529"/>
          </a:xfrm>
          <a:prstGeom prst="rect">
            <a:avLst/>
          </a:prstGeom>
          <a:noFill/>
          <a:ln w="28575" cmpd="sng">
            <a:solidFill>
              <a:schemeClr val="accent6">
                <a:lumMod val="50000"/>
              </a:schemeClr>
            </a:solidFill>
          </a:ln>
        </p:spPr>
        <p:txBody>
          <a:bodyPr wrap="square" lIns="91440" tIns="45720" rIns="91440" bIns="45720" rtlCol="0" anchor="t">
            <a:spAutoFit/>
          </a:bodyPr>
          <a:lstStyle/>
          <a:p>
            <a:pPr>
              <a:lnSpc>
                <a:spcPct val="90000"/>
              </a:lnSpc>
            </a:pPr>
            <a:r>
              <a:rPr lang="fr-FR" dirty="0">
                <a:latin typeface="+mn-lt"/>
                <a:ea typeface="MS PGothic"/>
              </a:rPr>
              <a:t>Photos montrant Son Excellence le gouverneur exécutif de l'État d'Enugu, le sénateur </a:t>
            </a:r>
            <a:r>
              <a:rPr lang="fr-FR" dirty="0" err="1">
                <a:latin typeface="+mn-lt"/>
                <a:ea typeface="MS PGothic"/>
              </a:rPr>
              <a:t>Otazi</a:t>
            </a:r>
            <a:r>
              <a:rPr lang="fr-FR" dirty="0">
                <a:latin typeface="+mn-lt"/>
                <a:ea typeface="MS PGothic"/>
              </a:rPr>
              <a:t> (président du comité sénatorial sur les soins de santé primaires) et le directeur général de la NPHCDA.</a:t>
            </a:r>
            <a:endParaRPr lang="x-none" dirty="0">
              <a:ea typeface="MS PGothic"/>
              <a:cs typeface="Arial" panose="020B0604020202020204" pitchFamily="34" charset="0"/>
            </a:endParaRPr>
          </a:p>
        </p:txBody>
      </p:sp>
    </p:spTree>
    <p:extLst>
      <p:ext uri="{BB962C8B-B14F-4D97-AF65-F5344CB8AC3E}">
        <p14:creationId xmlns:p14="http://schemas.microsoft.com/office/powerpoint/2010/main" val="38679026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6017" name="Object 3" hidden="1">
            <a:extLst>
              <a:ext uri="{FF2B5EF4-FFF2-40B4-BE49-F238E27FC236}">
                <a16:creationId xmlns:a16="http://schemas.microsoft.com/office/drawing/2014/main" id="{DEB997DE-F0BB-41FB-9916-8FFBEF3C88F4}"/>
              </a:ext>
            </a:extLst>
          </p:cNvPr>
          <p:cNvGraphicFramePr>
            <a:graphicFrameLocks noChangeAspect="1"/>
          </p:cNvGraphicFramePr>
          <p:nvPr/>
        </p:nvGraphicFramePr>
        <p:xfrm>
          <a:off x="1588" y="474663"/>
          <a:ext cx="1587" cy="1587"/>
        </p:xfrm>
        <a:graphic>
          <a:graphicData uri="http://schemas.openxmlformats.org/presentationml/2006/ole">
            <mc:AlternateContent xmlns:mc="http://schemas.openxmlformats.org/markup-compatibility/2006">
              <mc:Choice xmlns:v="urn:schemas-microsoft-com:vml" Requires="v">
                <p:oleObj spid="_x0000_s67074" name="think-cell Slide" r:id="rId3" imgW="38100" imgH="38100" progId="TCLayout.ActiveDocument.1">
                  <p:embed/>
                </p:oleObj>
              </mc:Choice>
              <mc:Fallback>
                <p:oleObj name="think-cell Slide" r:id="rId3" imgW="38100" imgH="38100" progId="TCLayout.ActiveDocument.1">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8" y="474663"/>
                        <a:ext cx="1587" cy="15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3" name="Rectangle 2" hidden="1">
            <a:extLst>
              <a:ext uri="{FF2B5EF4-FFF2-40B4-BE49-F238E27FC236}">
                <a16:creationId xmlns:a16="http://schemas.microsoft.com/office/drawing/2014/main" id="{33ECA08A-BA23-4311-9545-3E7B9A1EF20D}"/>
              </a:ext>
            </a:extLst>
          </p:cNvPr>
          <p:cNvSpPr/>
          <p:nvPr/>
        </p:nvSpPr>
        <p:spPr>
          <a:xfrm>
            <a:off x="0" y="473075"/>
            <a:ext cx="131763" cy="1365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eaLnBrk="1" fontAlgn="auto" hangingPunct="1">
              <a:lnSpc>
                <a:spcPct val="90000"/>
              </a:lnSpc>
              <a:defRPr/>
            </a:pPr>
            <a:endParaRPr lang="en-GB" sz="1455" dirty="0">
              <a:latin typeface="Calibri" panose="020F0502020204030204" pitchFamily="34" charset="0"/>
              <a:sym typeface="Calibri" panose="020F0502020204030204" pitchFamily="34" charset="0"/>
            </a:endParaRPr>
          </a:p>
        </p:txBody>
      </p:sp>
      <p:sp>
        <p:nvSpPr>
          <p:cNvPr id="14" name="Title 1">
            <a:extLst>
              <a:ext uri="{FF2B5EF4-FFF2-40B4-BE49-F238E27FC236}">
                <a16:creationId xmlns:a16="http://schemas.microsoft.com/office/drawing/2014/main" id="{38A2AA8A-C0FF-4DDD-A0E3-F048DC77FEB4}"/>
              </a:ext>
            </a:extLst>
          </p:cNvPr>
          <p:cNvSpPr txBox="1"/>
          <p:nvPr/>
        </p:nvSpPr>
        <p:spPr>
          <a:xfrm>
            <a:off x="1684338" y="371475"/>
            <a:ext cx="8355012" cy="506413"/>
          </a:xfrm>
          <a:prstGeom prst="rect">
            <a:avLst/>
          </a:prstGeom>
        </p:spPr>
        <p:txBody>
          <a:bodyPr lIns="76989" tIns="38495" rIns="76989" bIns="38495"/>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defRPr/>
            </a:pPr>
            <a:r>
              <a:rPr lang="en-GB" sz="2200" b="1" dirty="0" err="1">
                <a:solidFill>
                  <a:srgbClr val="385723"/>
                </a:solidFill>
                <a:latin typeface="+mn-lt"/>
                <a:cs typeface="Arial" panose="020B0604020202020204" pitchFamily="34" charset="0"/>
              </a:rPr>
              <a:t>Objectifs</a:t>
            </a:r>
            <a:r>
              <a:rPr lang="en-GB" sz="2200" b="1" dirty="0">
                <a:solidFill>
                  <a:srgbClr val="385723"/>
                </a:solidFill>
                <a:latin typeface="+mn-lt"/>
                <a:cs typeface="Arial" panose="020B0604020202020204" pitchFamily="34" charset="0"/>
              </a:rPr>
              <a:t> de la Presentation</a:t>
            </a:r>
            <a:endParaRPr lang="x-none" sz="2200" b="1" dirty="0">
              <a:solidFill>
                <a:srgbClr val="385723"/>
              </a:solidFill>
              <a:latin typeface="+mn-lt"/>
              <a:cs typeface="Arial" panose="020B0604020202020204" pitchFamily="34" charset="0"/>
            </a:endParaRPr>
          </a:p>
        </p:txBody>
      </p:sp>
      <p:sp>
        <p:nvSpPr>
          <p:cNvPr id="86020" name="TextBox 23">
            <a:extLst>
              <a:ext uri="{FF2B5EF4-FFF2-40B4-BE49-F238E27FC236}">
                <a16:creationId xmlns:a16="http://schemas.microsoft.com/office/drawing/2014/main" id="{EA270A4E-6248-4BD7-831D-198E30ECD336}"/>
              </a:ext>
            </a:extLst>
          </p:cNvPr>
          <p:cNvSpPr txBox="1">
            <a:spLocks noChangeArrowheads="1"/>
          </p:cNvSpPr>
          <p:nvPr/>
        </p:nvSpPr>
        <p:spPr bwMode="auto">
          <a:xfrm>
            <a:off x="7915275" y="1130300"/>
            <a:ext cx="18415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endParaRPr lang="en-US" altLang="en-US" sz="1800">
              <a:latin typeface="Calibri" panose="020F0502020204030204" pitchFamily="34" charset="0"/>
            </a:endParaRPr>
          </a:p>
        </p:txBody>
      </p:sp>
      <p:sp>
        <p:nvSpPr>
          <p:cNvPr id="86021" name="Slide Number Placeholder 1">
            <a:extLst>
              <a:ext uri="{FF2B5EF4-FFF2-40B4-BE49-F238E27FC236}">
                <a16:creationId xmlns:a16="http://schemas.microsoft.com/office/drawing/2014/main" id="{BB0E0D16-E017-4E27-B5C0-01A877437025}"/>
              </a:ext>
            </a:extLst>
          </p:cNvPr>
          <p:cNvSpPr>
            <a:spLocks noGrp="1" noChangeArrowheads="1"/>
          </p:cNvSpPr>
          <p:nvPr>
            <p:ph type="sldNum" sz="quarter" idx="4294967295"/>
          </p:nvPr>
        </p:nvSpPr>
        <p:spPr bwMode="auto">
          <a:xfrm>
            <a:off x="9448800" y="6356350"/>
            <a:ext cx="2743200" cy="36512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a:fld id="{67054DC7-C82B-4E90-9B34-B3B587F916D8}" type="slidenum">
              <a:rPr lang="en-US" altLang="en-US" sz="1800">
                <a:solidFill>
                  <a:schemeClr val="bg1"/>
                </a:solidFill>
                <a:latin typeface="Calibri" panose="020F0502020204030204" pitchFamily="34" charset="0"/>
              </a:rPr>
              <a:pPr algn="r"/>
              <a:t>2</a:t>
            </a:fld>
            <a:endParaRPr lang="en-US" altLang="en-US" sz="1800">
              <a:solidFill>
                <a:schemeClr val="bg1"/>
              </a:solidFill>
              <a:latin typeface="Calibri" panose="020F0502020204030204" pitchFamily="34" charset="0"/>
            </a:endParaRPr>
          </a:p>
        </p:txBody>
      </p:sp>
      <p:sp>
        <p:nvSpPr>
          <p:cNvPr id="86022" name="TextBox 4">
            <a:extLst>
              <a:ext uri="{FF2B5EF4-FFF2-40B4-BE49-F238E27FC236}">
                <a16:creationId xmlns:a16="http://schemas.microsoft.com/office/drawing/2014/main" id="{02FDB116-7506-4A90-A8C4-A7A5AE9C36A7}"/>
              </a:ext>
            </a:extLst>
          </p:cNvPr>
          <p:cNvSpPr txBox="1">
            <a:spLocks noChangeArrowheads="1"/>
          </p:cNvSpPr>
          <p:nvPr/>
        </p:nvSpPr>
        <p:spPr bwMode="auto">
          <a:xfrm>
            <a:off x="2216832" y="1760180"/>
            <a:ext cx="8247968" cy="21323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40" tIns="45720" rIns="91440" bIns="45720" anchor="t">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nSpc>
                <a:spcPct val="107000"/>
              </a:lnSpc>
              <a:spcBef>
                <a:spcPts val="0"/>
              </a:spcBef>
              <a:spcAft>
                <a:spcPts val="800"/>
              </a:spcAft>
            </a:pPr>
            <a:r>
              <a:rPr lang="en-US" sz="2500" dirty="0" err="1">
                <a:effectLst/>
                <a:latin typeface="Calibri"/>
                <a:ea typeface="Calibri" panose="020F0502020204030204" pitchFamily="34" charset="0"/>
                <a:cs typeface="Times New Roman"/>
              </a:rPr>
              <a:t>Partager</a:t>
            </a:r>
            <a:r>
              <a:rPr lang="en-US" sz="2500" dirty="0">
                <a:effectLst/>
                <a:latin typeface="Calibri"/>
                <a:ea typeface="Calibri" panose="020F0502020204030204" pitchFamily="34" charset="0"/>
                <a:cs typeface="Times New Roman"/>
              </a:rPr>
              <a:t> avec le stagiaire les </a:t>
            </a:r>
            <a:r>
              <a:rPr lang="en-US" sz="2500" dirty="0" err="1">
                <a:effectLst/>
                <a:latin typeface="Calibri"/>
                <a:ea typeface="Calibri" panose="020F0502020204030204" pitchFamily="34" charset="0"/>
                <a:cs typeface="Times New Roman"/>
              </a:rPr>
              <a:t>expériences</a:t>
            </a:r>
            <a:r>
              <a:rPr lang="en-US" sz="2500" dirty="0">
                <a:effectLst/>
                <a:latin typeface="Calibri"/>
                <a:ea typeface="Calibri" panose="020F0502020204030204" pitchFamily="34" charset="0"/>
                <a:cs typeface="Times New Roman"/>
              </a:rPr>
              <a:t> sur la </a:t>
            </a:r>
            <a:r>
              <a:rPr lang="en-US" sz="2500" dirty="0" err="1">
                <a:effectLst/>
                <a:latin typeface="Calibri"/>
                <a:ea typeface="Calibri" panose="020F0502020204030204" pitchFamily="34" charset="0"/>
                <a:cs typeface="Times New Roman"/>
              </a:rPr>
              <a:t>façon</a:t>
            </a:r>
            <a:r>
              <a:rPr lang="en-US" sz="2500" dirty="0">
                <a:effectLst/>
                <a:latin typeface="Calibri"/>
                <a:ea typeface="Calibri" panose="020F0502020204030204" pitchFamily="34" charset="0"/>
                <a:cs typeface="Times New Roman"/>
              </a:rPr>
              <a:t> </a:t>
            </a:r>
            <a:r>
              <a:rPr lang="en-US" sz="2500" dirty="0" err="1">
                <a:effectLst/>
                <a:latin typeface="Calibri"/>
                <a:ea typeface="Calibri" panose="020F0502020204030204" pitchFamily="34" charset="0"/>
                <a:cs typeface="Times New Roman"/>
              </a:rPr>
              <a:t>dont</a:t>
            </a:r>
            <a:r>
              <a:rPr lang="en-US" sz="2500" dirty="0">
                <a:effectLst/>
                <a:latin typeface="Calibri"/>
                <a:ea typeface="Calibri" panose="020F0502020204030204" pitchFamily="34" charset="0"/>
                <a:cs typeface="Times New Roman"/>
              </a:rPr>
              <a:t> le </a:t>
            </a:r>
            <a:r>
              <a:rPr lang="en-US" sz="2500" dirty="0" err="1">
                <a:effectLst/>
                <a:latin typeface="Calibri"/>
                <a:ea typeface="Calibri" panose="020F0502020204030204" pitchFamily="34" charset="0"/>
                <a:cs typeface="Times New Roman"/>
              </a:rPr>
              <a:t>Nigéria</a:t>
            </a:r>
            <a:r>
              <a:rPr lang="en-US" sz="2500" dirty="0">
                <a:effectLst/>
                <a:latin typeface="Calibri"/>
                <a:ea typeface="Calibri" panose="020F0502020204030204" pitchFamily="34" charset="0"/>
                <a:cs typeface="Times New Roman"/>
              </a:rPr>
              <a:t> a </a:t>
            </a:r>
            <a:r>
              <a:rPr lang="en-US" sz="2500" dirty="0" err="1">
                <a:effectLst/>
                <a:latin typeface="Calibri"/>
                <a:ea typeface="Calibri" panose="020F0502020204030204" pitchFamily="34" charset="0"/>
                <a:cs typeface="Times New Roman"/>
              </a:rPr>
              <a:t>travaillé</a:t>
            </a:r>
            <a:r>
              <a:rPr lang="en-US" sz="2500" dirty="0">
                <a:effectLst/>
                <a:latin typeface="Calibri"/>
                <a:ea typeface="Calibri" panose="020F0502020204030204" pitchFamily="34" charset="0"/>
                <a:cs typeface="Times New Roman"/>
              </a:rPr>
              <a:t> pour </a:t>
            </a:r>
            <a:r>
              <a:rPr lang="en-US" sz="2500" dirty="0" err="1">
                <a:effectLst/>
                <a:latin typeface="Calibri"/>
                <a:ea typeface="Calibri" panose="020F0502020204030204" pitchFamily="34" charset="0"/>
                <a:cs typeface="Times New Roman"/>
              </a:rPr>
              <a:t>promouvoir</a:t>
            </a:r>
            <a:r>
              <a:rPr lang="en-US" sz="2500" dirty="0">
                <a:effectLst/>
                <a:latin typeface="Calibri"/>
                <a:ea typeface="Calibri" panose="020F0502020204030204" pitchFamily="34" charset="0"/>
                <a:cs typeface="Times New Roman"/>
              </a:rPr>
              <a:t> la </a:t>
            </a:r>
            <a:r>
              <a:rPr lang="en-US" sz="2500" dirty="0" err="1">
                <a:effectLst/>
                <a:latin typeface="Calibri"/>
                <a:ea typeface="Calibri" panose="020F0502020204030204" pitchFamily="34" charset="0"/>
                <a:cs typeface="Times New Roman"/>
              </a:rPr>
              <a:t>demande</a:t>
            </a:r>
            <a:r>
              <a:rPr lang="en-US" sz="2500" dirty="0">
                <a:effectLst/>
                <a:latin typeface="Calibri"/>
                <a:ea typeface="Calibri" panose="020F0502020204030204" pitchFamily="34" charset="0"/>
                <a:cs typeface="Times New Roman"/>
              </a:rPr>
              <a:t> de </a:t>
            </a:r>
            <a:r>
              <a:rPr lang="en-US" sz="2500" dirty="0" err="1">
                <a:latin typeface="Calibri"/>
                <a:ea typeface="Calibri" panose="020F0502020204030204" pitchFamily="34" charset="0"/>
                <a:cs typeface="Times New Roman"/>
              </a:rPr>
              <a:t>vaccins</a:t>
            </a:r>
            <a:r>
              <a:rPr lang="en-US" sz="2500" dirty="0">
                <a:effectLst/>
                <a:latin typeface="Calibri"/>
                <a:ea typeface="Calibri" panose="020F0502020204030204" pitchFamily="34" charset="0"/>
                <a:cs typeface="Times New Roman"/>
              </a:rPr>
              <a:t> </a:t>
            </a:r>
            <a:r>
              <a:rPr lang="en-US" sz="2500" dirty="0" err="1">
                <a:latin typeface="Calibri"/>
                <a:ea typeface="Calibri" panose="020F0502020204030204" pitchFamily="34" charset="0"/>
                <a:cs typeface="Times New Roman"/>
              </a:rPr>
              <a:t>contre</a:t>
            </a:r>
            <a:r>
              <a:rPr lang="en-US" sz="2500" dirty="0">
                <a:latin typeface="Calibri"/>
                <a:ea typeface="Calibri" panose="020F0502020204030204" pitchFamily="34" charset="0"/>
                <a:cs typeface="Times New Roman"/>
              </a:rPr>
              <a:t> la </a:t>
            </a:r>
            <a:r>
              <a:rPr lang="en-US" sz="2500" dirty="0">
                <a:effectLst/>
                <a:latin typeface="Calibri"/>
                <a:ea typeface="Calibri" panose="020F0502020204030204" pitchFamily="34" charset="0"/>
                <a:cs typeface="Times New Roman"/>
              </a:rPr>
              <a:t>COVID-19 et les efforts </a:t>
            </a:r>
            <a:r>
              <a:rPr lang="en-US" sz="2500" dirty="0" err="1">
                <a:effectLst/>
                <a:latin typeface="Calibri"/>
                <a:ea typeface="Calibri" panose="020F0502020204030204" pitchFamily="34" charset="0"/>
                <a:cs typeface="Times New Roman"/>
              </a:rPr>
              <a:t>innovants</a:t>
            </a:r>
            <a:r>
              <a:rPr lang="en-US" sz="2500" dirty="0">
                <a:effectLst/>
                <a:latin typeface="Calibri"/>
                <a:ea typeface="Calibri" panose="020F0502020204030204" pitchFamily="34" charset="0"/>
                <a:cs typeface="Times New Roman"/>
              </a:rPr>
              <a:t> pour faire </a:t>
            </a:r>
            <a:r>
              <a:rPr lang="en-US" sz="2500" dirty="0" err="1">
                <a:effectLst/>
                <a:latin typeface="Calibri"/>
                <a:ea typeface="Calibri" panose="020F0502020204030204" pitchFamily="34" charset="0"/>
                <a:cs typeface="Times New Roman"/>
              </a:rPr>
              <a:t>vacciner</a:t>
            </a:r>
            <a:r>
              <a:rPr lang="en-US" sz="2500" dirty="0">
                <a:effectLst/>
                <a:latin typeface="Calibri"/>
                <a:ea typeface="Calibri" panose="020F0502020204030204" pitchFamily="34" charset="0"/>
                <a:cs typeface="Times New Roman"/>
              </a:rPr>
              <a:t> plus de </a:t>
            </a:r>
            <a:r>
              <a:rPr lang="en-US" sz="2500" dirty="0" err="1">
                <a:effectLst/>
                <a:latin typeface="Calibri"/>
                <a:ea typeface="Calibri" panose="020F0502020204030204" pitchFamily="34" charset="0"/>
                <a:cs typeface="Times New Roman"/>
              </a:rPr>
              <a:t>personnes</a:t>
            </a:r>
            <a:r>
              <a:rPr lang="en-US" sz="2500" dirty="0">
                <a:effectLst/>
                <a:latin typeface="Calibri"/>
                <a:ea typeface="Calibri" panose="020F0502020204030204" pitchFamily="34" charset="0"/>
                <a:cs typeface="Times New Roman"/>
              </a:rPr>
              <a:t>, </a:t>
            </a:r>
            <a:r>
              <a:rPr lang="en-US" sz="2500" dirty="0" err="1">
                <a:effectLst/>
                <a:latin typeface="Calibri"/>
                <a:ea typeface="Calibri" panose="020F0502020204030204" pitchFamily="34" charset="0"/>
                <a:cs typeface="Times New Roman"/>
              </a:rPr>
              <a:t>gérer</a:t>
            </a:r>
            <a:r>
              <a:rPr lang="en-US" sz="2500" dirty="0">
                <a:effectLst/>
                <a:latin typeface="Calibri"/>
                <a:ea typeface="Calibri" panose="020F0502020204030204" pitchFamily="34" charset="0"/>
                <a:cs typeface="Times New Roman"/>
              </a:rPr>
              <a:t> </a:t>
            </a:r>
            <a:r>
              <a:rPr lang="en-US" sz="2500" dirty="0" err="1">
                <a:effectLst/>
                <a:latin typeface="Calibri"/>
                <a:ea typeface="Calibri" panose="020F0502020204030204" pitchFamily="34" charset="0"/>
                <a:cs typeface="Times New Roman"/>
              </a:rPr>
              <a:t>l'infodémie</a:t>
            </a:r>
            <a:r>
              <a:rPr lang="en-US" sz="2500" dirty="0">
                <a:effectLst/>
                <a:latin typeface="Calibri"/>
                <a:ea typeface="Calibri" panose="020F0502020204030204" pitchFamily="34" charset="0"/>
                <a:cs typeface="Times New Roman"/>
              </a:rPr>
              <a:t> et </a:t>
            </a:r>
            <a:r>
              <a:rPr lang="en-US" sz="2500" dirty="0" err="1">
                <a:effectLst/>
                <a:latin typeface="Calibri"/>
                <a:ea typeface="Calibri" panose="020F0502020204030204" pitchFamily="34" charset="0"/>
                <a:cs typeface="Times New Roman"/>
              </a:rPr>
              <a:t>rétablir</a:t>
            </a:r>
            <a:r>
              <a:rPr lang="en-US" sz="2500" dirty="0">
                <a:effectLst/>
                <a:latin typeface="Calibri"/>
                <a:ea typeface="Calibri" panose="020F0502020204030204" pitchFamily="34" charset="0"/>
                <a:cs typeface="Times New Roman"/>
              </a:rPr>
              <a:t> la vaccination de routine.</a:t>
            </a:r>
          </a:p>
        </p:txBody>
      </p:sp>
      <p:cxnSp>
        <p:nvCxnSpPr>
          <p:cNvPr id="38" name="Straight Connector 37">
            <a:extLst>
              <a:ext uri="{FF2B5EF4-FFF2-40B4-BE49-F238E27FC236}">
                <a16:creationId xmlns:a16="http://schemas.microsoft.com/office/drawing/2014/main" id="{5AE7E34F-7BDD-4672-8BD0-DA7C2C176632}"/>
              </a:ext>
            </a:extLst>
          </p:cNvPr>
          <p:cNvCxnSpPr>
            <a:cxnSpLocks/>
          </p:cNvCxnSpPr>
          <p:nvPr/>
        </p:nvCxnSpPr>
        <p:spPr bwMode="gray">
          <a:xfrm>
            <a:off x="1270000" y="909638"/>
            <a:ext cx="9785350"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1" name="Teardrop 40">
            <a:extLst>
              <a:ext uri="{FF2B5EF4-FFF2-40B4-BE49-F238E27FC236}">
                <a16:creationId xmlns:a16="http://schemas.microsoft.com/office/drawing/2014/main" id="{DEAD8527-0810-4F0D-9363-107C68E17FAC}"/>
              </a:ext>
            </a:extLst>
          </p:cNvPr>
          <p:cNvSpPr/>
          <p:nvPr/>
        </p:nvSpPr>
        <p:spPr>
          <a:xfrm>
            <a:off x="1511819" y="2108748"/>
            <a:ext cx="306387" cy="338137"/>
          </a:xfrm>
          <a:prstGeom prst="teardrop">
            <a:avLst/>
          </a:prstGeom>
          <a:solidFill>
            <a:schemeClr val="accent6">
              <a:lumMod val="20000"/>
              <a:lumOff val="80000"/>
            </a:schemeClr>
          </a:solid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Tree>
    <p:extLst>
      <p:ext uri="{BB962C8B-B14F-4D97-AF65-F5344CB8AC3E}">
        <p14:creationId xmlns:p14="http://schemas.microsoft.com/office/powerpoint/2010/main" val="9393678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2617B865-E285-409C-8A04-1D918A353FCB}"/>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82434" name="think-cell Slide" r:id="rId4" imgW="499" imgH="499" progId="TCLayout.ActiveDocument.1">
                  <p:embed/>
                </p:oleObj>
              </mc:Choice>
              <mc:Fallback>
                <p:oleObj name="think-cell Slide" r:id="rId4" imgW="499" imgH="499" progId="TCLayout.ActiveDocument.1">
                  <p:embed/>
                  <p:pic>
                    <p:nvPicPr>
                      <p:cNvPr id="0" name=""/>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2" name="Slide Number Placeholder 1">
            <a:extLst>
              <a:ext uri="{FF2B5EF4-FFF2-40B4-BE49-F238E27FC236}">
                <a16:creationId xmlns:a16="http://schemas.microsoft.com/office/drawing/2014/main" id="{893DD2DD-6115-426F-94ED-8975C01FFF28}"/>
              </a:ext>
            </a:extLst>
          </p:cNvPr>
          <p:cNvSpPr>
            <a:spLocks noGrp="1" noChangeArrowheads="1"/>
          </p:cNvSpPr>
          <p:nvPr>
            <p:ph type="sldNum" sz="quarter" idx="12"/>
          </p:nvPr>
        </p:nvSpPr>
        <p:spPr bwMode="auto">
          <a:xfrm>
            <a:off x="9448800" y="6440488"/>
            <a:ext cx="2743200" cy="365125"/>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18CD1A3-7A18-473D-89F4-D1B7073F8E83}" type="slidenum">
              <a:rPr kumimoji="0" lang="en-US" altLang="en-US" sz="2000" b="1" i="0" u="none" strike="noStrike" kern="1200" cap="none" spc="0" normalizeH="0" baseline="0" noProof="0">
                <a:ln>
                  <a:noFill/>
                </a:ln>
                <a:solidFill>
                  <a:srgbClr val="FFFFFF"/>
                </a:solidFill>
                <a:effectLst/>
                <a:uLnTx/>
                <a:uFillTx/>
                <a:latin typeface="Calibri" panose="020F0502020204030204" pitchFamily="34"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altLang="en-US" sz="20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panose="020B0600070205080204" pitchFamily="34" charset="-128"/>
              <a:cs typeface="+mn-cs"/>
            </a:endParaRPr>
          </a:p>
        </p:txBody>
      </p:sp>
      <p:sp>
        <p:nvSpPr>
          <p:cNvPr id="22" name="Title 34">
            <a:extLst>
              <a:ext uri="{FF2B5EF4-FFF2-40B4-BE49-F238E27FC236}">
                <a16:creationId xmlns:a16="http://schemas.microsoft.com/office/drawing/2014/main" id="{BCA65701-4785-4642-9900-ADFE3B1188A4}"/>
              </a:ext>
            </a:extLst>
          </p:cNvPr>
          <p:cNvSpPr txBox="1">
            <a:spLocks noChangeArrowheads="1"/>
          </p:cNvSpPr>
          <p:nvPr/>
        </p:nvSpPr>
        <p:spPr bwMode="auto">
          <a:xfrm>
            <a:off x="1145696" y="220126"/>
            <a:ext cx="9979978" cy="717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5547" tIns="42774" rIns="85547" bIns="42774" anchor="ctr"/>
          <a:lstStyle>
            <a:lvl1pPr defTabSz="85407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1pPr>
            <a:lvl2pPr marL="684213" indent="-227013" defTabSz="85407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2pPr>
            <a:lvl3pPr marL="1141413" indent="-227013" defTabSz="85407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3pPr>
            <a:lvl4pPr marL="1598613" indent="-227013" defTabSz="85407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4pPr>
            <a:lvl5pPr marL="2055813" indent="-227013" defTabSz="85407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5pPr>
            <a:lvl6pPr marL="2513013" indent="-227013" defTabSz="85407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6pPr>
            <a:lvl7pPr marL="2970213" indent="-227013" defTabSz="85407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7pPr>
            <a:lvl8pPr marL="3427413" indent="-227013" defTabSz="85407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8pPr>
            <a:lvl9pPr marL="3884613" indent="-227013" defTabSz="85407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9pPr>
          </a:lstStyle>
          <a:p>
            <a:pPr marL="0" marR="0" lvl="0" indent="0" algn="just" defTabSz="854075" rtl="0" eaLnBrk="1" fontAlgn="auto" latinLnBrk="0" hangingPunct="1">
              <a:lnSpc>
                <a:spcPct val="100000"/>
              </a:lnSpc>
              <a:spcBef>
                <a:spcPct val="0"/>
              </a:spcBef>
              <a:spcAft>
                <a:spcPts val="0"/>
              </a:spcAft>
              <a:buClr>
                <a:srgbClr val="FFFFFF"/>
              </a:buClr>
              <a:buSzTx/>
              <a:buFontTx/>
              <a:buNone/>
              <a:tabLst/>
              <a:defRPr/>
            </a:pPr>
            <a:r>
              <a:rPr kumimoji="0" lang="en-US" altLang="en-US" sz="2200" b="1" i="0" u="none" strike="noStrike" kern="1200" cap="none" spc="0" normalizeH="0" baseline="0" noProof="0" dirty="0">
                <a:ln>
                  <a:noFill/>
                </a:ln>
                <a:solidFill>
                  <a:srgbClr val="385723"/>
                </a:solidFill>
                <a:effectLst/>
                <a:uLnTx/>
                <a:uFillTx/>
                <a:latin typeface="+mn-lt"/>
                <a:ea typeface="Arial Unicode MS"/>
                <a:cs typeface="Arial Unicode MS"/>
              </a:rPr>
              <a:t>Photos: </a:t>
            </a:r>
            <a:r>
              <a:rPr kumimoji="0" lang="fr-FR" altLang="en-US" sz="2200" b="1" i="0" u="none" strike="noStrike" kern="1200" cap="none" spc="0" normalizeH="0" baseline="0" noProof="0" dirty="0">
                <a:ln>
                  <a:noFill/>
                </a:ln>
                <a:solidFill>
                  <a:srgbClr val="385723"/>
                </a:solidFill>
                <a:effectLst/>
                <a:uLnTx/>
                <a:uFillTx/>
                <a:latin typeface="+mn-lt"/>
                <a:ea typeface="Arial Unicode MS"/>
                <a:cs typeface="Arial Unicode MS"/>
              </a:rPr>
              <a:t>Une réunion publique (webinaire) a été organisée le 3 février 2022 au cours de la visite du directeur exécutif/directeur général dans l'État d'Enugu afin de recueillir les commentaires du public.</a:t>
            </a:r>
            <a:endParaRPr kumimoji="0" lang="en-GB" altLang="en-US" sz="2000" b="1" i="0" u="none" strike="noStrike" kern="1200" cap="none" spc="0" normalizeH="0" baseline="0" noProof="0" dirty="0">
              <a:ln>
                <a:noFill/>
              </a:ln>
              <a:solidFill>
                <a:srgbClr val="385723"/>
              </a:solidFill>
              <a:effectLst/>
              <a:uLnTx/>
              <a:uFillTx/>
              <a:latin typeface="+mn-lt"/>
              <a:ea typeface="Arial Unicode MS"/>
              <a:cs typeface="Arial Unicode MS"/>
            </a:endParaRPr>
          </a:p>
        </p:txBody>
      </p:sp>
      <p:sp>
        <p:nvSpPr>
          <p:cNvPr id="7" name="TextBox 6"/>
          <p:cNvSpPr txBox="1"/>
          <p:nvPr/>
        </p:nvSpPr>
        <p:spPr>
          <a:xfrm>
            <a:off x="9107728" y="1151277"/>
            <a:ext cx="2995372" cy="5262979"/>
          </a:xfrm>
          <a:prstGeom prst="rect">
            <a:avLst/>
          </a:prstGeom>
          <a:noFill/>
          <a:ln w="28575" cmpd="sng">
            <a:solidFill>
              <a:schemeClr val="accent6">
                <a:lumMod val="50000"/>
              </a:schemeClr>
            </a:solidFill>
          </a:ln>
        </p:spPr>
        <p:txBody>
          <a:bodyPr wrap="square" rtlCol="0">
            <a:spAutoFit/>
          </a:bodyPr>
          <a:lstStyle/>
          <a:p>
            <a:pPr marL="342900" indent="-342900">
              <a:buFont typeface="Arial"/>
              <a:buChar char="•"/>
            </a:pPr>
            <a:r>
              <a:rPr lang="fr-FR" sz="2100" dirty="0">
                <a:latin typeface="+mn-lt"/>
              </a:rPr>
              <a:t>Photos prises lors de la réunion publique de la ZES (webinaire) qui s'est tenue le 3 février 2022 afin d'impliquer le public dans la ZES</a:t>
            </a:r>
          </a:p>
          <a:p>
            <a:pPr marL="342900" indent="-342900">
              <a:buFont typeface="Arial"/>
              <a:buChar char="•"/>
            </a:pPr>
            <a:r>
              <a:rPr lang="fr-FR" sz="2100" dirty="0">
                <a:latin typeface="+mn-lt"/>
              </a:rPr>
              <a:t>La réunion </a:t>
            </a:r>
            <a:r>
              <a:rPr lang="fr-FR" sz="2100" dirty="0" err="1">
                <a:latin typeface="+mn-lt"/>
              </a:rPr>
              <a:t>Webninar</a:t>
            </a:r>
            <a:r>
              <a:rPr lang="fr-FR" sz="2100" dirty="0">
                <a:latin typeface="+mn-lt"/>
              </a:rPr>
              <a:t> était présidée par Son Excellence, le Gouverneur adjoint de l'Etat d'Enugu.</a:t>
            </a:r>
          </a:p>
          <a:p>
            <a:pPr marL="342900" indent="-342900">
              <a:buFont typeface="Arial"/>
              <a:buChar char="•"/>
            </a:pPr>
            <a:r>
              <a:rPr lang="fr-FR" sz="2100" dirty="0">
                <a:latin typeface="+mn-lt"/>
              </a:rPr>
              <a:t>Sen </a:t>
            </a:r>
            <a:r>
              <a:rPr lang="fr-FR" sz="2100" dirty="0" err="1">
                <a:latin typeface="+mn-lt"/>
              </a:rPr>
              <a:t>Otazi</a:t>
            </a:r>
            <a:r>
              <a:rPr lang="fr-FR" sz="2100" dirty="0">
                <a:latin typeface="+mn-lt"/>
              </a:rPr>
              <a:t>, DE/PDG de NPHCDA, commissaires, leaders religieux/traditionnels présents</a:t>
            </a:r>
            <a:endParaRPr lang="x-none" sz="2100" dirty="0">
              <a:latin typeface="+mn-lt"/>
            </a:endParaRPr>
          </a:p>
        </p:txBody>
      </p:sp>
      <p:pic>
        <p:nvPicPr>
          <p:cNvPr id="8" name="Picture 7"/>
          <p:cNvPicPr>
            <a:picLocks noChangeAspect="1"/>
          </p:cNvPicPr>
          <p:nvPr/>
        </p:nvPicPr>
        <p:blipFill>
          <a:blip r:embed="rId6"/>
          <a:stretch>
            <a:fillRect/>
          </a:stretch>
        </p:blipFill>
        <p:spPr>
          <a:xfrm>
            <a:off x="93606" y="3343836"/>
            <a:ext cx="4584227" cy="3128875"/>
          </a:xfrm>
          <a:prstGeom prst="rect">
            <a:avLst/>
          </a:prstGeom>
        </p:spPr>
      </p:pic>
      <p:pic>
        <p:nvPicPr>
          <p:cNvPr id="10" name="Picture 9"/>
          <p:cNvPicPr>
            <a:picLocks noChangeAspect="1"/>
          </p:cNvPicPr>
          <p:nvPr/>
        </p:nvPicPr>
        <p:blipFill>
          <a:blip r:embed="rId7"/>
          <a:stretch>
            <a:fillRect/>
          </a:stretch>
        </p:blipFill>
        <p:spPr>
          <a:xfrm>
            <a:off x="96625" y="1075522"/>
            <a:ext cx="4596588" cy="2926817"/>
          </a:xfrm>
          <a:prstGeom prst="rect">
            <a:avLst/>
          </a:prstGeom>
        </p:spPr>
      </p:pic>
      <p:pic>
        <p:nvPicPr>
          <p:cNvPr id="3" name="Picture 2"/>
          <p:cNvPicPr>
            <a:picLocks noChangeAspect="1"/>
          </p:cNvPicPr>
          <p:nvPr/>
        </p:nvPicPr>
        <p:blipFill>
          <a:blip r:embed="rId8"/>
          <a:stretch>
            <a:fillRect/>
          </a:stretch>
        </p:blipFill>
        <p:spPr>
          <a:xfrm>
            <a:off x="4677833" y="3783143"/>
            <a:ext cx="4392084" cy="2664507"/>
          </a:xfrm>
          <a:prstGeom prst="rect">
            <a:avLst/>
          </a:prstGeom>
        </p:spPr>
      </p:pic>
      <p:pic>
        <p:nvPicPr>
          <p:cNvPr id="5" name="Picture 4"/>
          <p:cNvPicPr>
            <a:picLocks noChangeAspect="1"/>
          </p:cNvPicPr>
          <p:nvPr/>
        </p:nvPicPr>
        <p:blipFill>
          <a:blip r:embed="rId9"/>
          <a:stretch>
            <a:fillRect/>
          </a:stretch>
        </p:blipFill>
        <p:spPr>
          <a:xfrm>
            <a:off x="4688416" y="1100667"/>
            <a:ext cx="4381501" cy="2846916"/>
          </a:xfrm>
          <a:prstGeom prst="rect">
            <a:avLst/>
          </a:prstGeom>
        </p:spPr>
      </p:pic>
    </p:spTree>
    <p:extLst>
      <p:ext uri="{BB962C8B-B14F-4D97-AF65-F5344CB8AC3E}">
        <p14:creationId xmlns:p14="http://schemas.microsoft.com/office/powerpoint/2010/main" val="1347454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2617B865-E285-409C-8A04-1D918A353FCB}"/>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83458" name="think-cell Slide" r:id="rId4" imgW="499" imgH="499" progId="TCLayout.ActiveDocument.1">
                  <p:embed/>
                </p:oleObj>
              </mc:Choice>
              <mc:Fallback>
                <p:oleObj name="think-cell Slide" r:id="rId4" imgW="499" imgH="499" progId="TCLayout.ActiveDocument.1">
                  <p:embed/>
                  <p:pic>
                    <p:nvPicPr>
                      <p:cNvPr id="0" name=""/>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2" name="Slide Number Placeholder 1">
            <a:extLst>
              <a:ext uri="{FF2B5EF4-FFF2-40B4-BE49-F238E27FC236}">
                <a16:creationId xmlns:a16="http://schemas.microsoft.com/office/drawing/2014/main" id="{893DD2DD-6115-426F-94ED-8975C01FFF28}"/>
              </a:ext>
            </a:extLst>
          </p:cNvPr>
          <p:cNvSpPr>
            <a:spLocks noGrp="1" noChangeArrowheads="1"/>
          </p:cNvSpPr>
          <p:nvPr>
            <p:ph type="sldNum" sz="quarter" idx="12"/>
          </p:nvPr>
        </p:nvSpPr>
        <p:spPr bwMode="auto">
          <a:xfrm>
            <a:off x="9448800" y="6440488"/>
            <a:ext cx="2743200" cy="365125"/>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18CD1A3-7A18-473D-89F4-D1B7073F8E83}" type="slidenum">
              <a:rPr kumimoji="0" lang="en-US" altLang="en-US" sz="2000" b="1" i="0" u="none" strike="noStrike" kern="1200" cap="none" spc="0" normalizeH="0" baseline="0" noProof="0">
                <a:ln>
                  <a:noFill/>
                </a:ln>
                <a:solidFill>
                  <a:srgbClr val="FFFFFF"/>
                </a:solidFill>
                <a:effectLst/>
                <a:uLnTx/>
                <a:uFillTx/>
                <a:latin typeface="Calibri" panose="020F0502020204030204" pitchFamily="34"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altLang="en-US" sz="20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panose="020B0600070205080204" pitchFamily="34" charset="-128"/>
              <a:cs typeface="+mn-cs"/>
            </a:endParaRPr>
          </a:p>
        </p:txBody>
      </p:sp>
      <p:pic>
        <p:nvPicPr>
          <p:cNvPr id="3" name="Picture 2" descr="A picture containing indoor, ceiling, floor, wall&#10;&#10;Description automatically generated">
            <a:extLst>
              <a:ext uri="{FF2B5EF4-FFF2-40B4-BE49-F238E27FC236}">
                <a16:creationId xmlns:a16="http://schemas.microsoft.com/office/drawing/2014/main" id="{3324FB95-6555-4349-B43E-C7C5BAC1452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27773" y="916618"/>
            <a:ext cx="5778427" cy="2550482"/>
          </a:xfrm>
          <a:prstGeom prst="rect">
            <a:avLst/>
          </a:prstGeom>
        </p:spPr>
      </p:pic>
      <p:pic>
        <p:nvPicPr>
          <p:cNvPr id="14" name="Picture 13">
            <a:extLst>
              <a:ext uri="{FF2B5EF4-FFF2-40B4-BE49-F238E27FC236}">
                <a16:creationId xmlns:a16="http://schemas.microsoft.com/office/drawing/2014/main" id="{91E00A8F-E732-48C0-A992-4E3ADBDD372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272" y="887767"/>
            <a:ext cx="5365740" cy="2604733"/>
          </a:xfrm>
          <a:prstGeom prst="rect">
            <a:avLst/>
          </a:prstGeom>
        </p:spPr>
      </p:pic>
      <p:sp>
        <p:nvSpPr>
          <p:cNvPr id="18" name="Title 34">
            <a:extLst>
              <a:ext uri="{FF2B5EF4-FFF2-40B4-BE49-F238E27FC236}">
                <a16:creationId xmlns:a16="http://schemas.microsoft.com/office/drawing/2014/main" id="{2937849B-271E-4CE7-825D-91C489695EC7}"/>
              </a:ext>
            </a:extLst>
          </p:cNvPr>
          <p:cNvSpPr txBox="1">
            <a:spLocks noChangeArrowheads="1"/>
          </p:cNvSpPr>
          <p:nvPr/>
        </p:nvSpPr>
        <p:spPr bwMode="auto">
          <a:xfrm>
            <a:off x="973846" y="145547"/>
            <a:ext cx="10255637" cy="717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5547" tIns="42774" rIns="85547" bIns="42774" anchor="ctr"/>
          <a:lstStyle>
            <a:lvl1pPr defTabSz="85407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1pPr>
            <a:lvl2pPr marL="684213" indent="-227013" defTabSz="85407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2pPr>
            <a:lvl3pPr marL="1141413" indent="-227013" defTabSz="85407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3pPr>
            <a:lvl4pPr marL="1598613" indent="-227013" defTabSz="85407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4pPr>
            <a:lvl5pPr marL="2055813" indent="-227013" defTabSz="85407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5pPr>
            <a:lvl6pPr marL="2513013" indent="-227013" defTabSz="85407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6pPr>
            <a:lvl7pPr marL="2970213" indent="-227013" defTabSz="85407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7pPr>
            <a:lvl8pPr marL="3427413" indent="-227013" defTabSz="85407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8pPr>
            <a:lvl9pPr marL="3884613" indent="-227013" defTabSz="85407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9pPr>
          </a:lstStyle>
          <a:p>
            <a:pPr lvl="0" algn="just">
              <a:lnSpc>
                <a:spcPct val="100000"/>
              </a:lnSpc>
              <a:spcBef>
                <a:spcPct val="0"/>
              </a:spcBef>
              <a:buClr>
                <a:srgbClr val="FFFFFF"/>
              </a:buClr>
              <a:buNone/>
              <a:defRPr/>
            </a:pPr>
            <a:r>
              <a:rPr lang="en-US" altLang="en-US" sz="1900" b="1" dirty="0">
                <a:solidFill>
                  <a:srgbClr val="385723"/>
                </a:solidFill>
                <a:latin typeface="Arial" panose="020B0604020202020204" pitchFamily="34" charset="0"/>
                <a:ea typeface="Arial Unicode MS"/>
                <a:cs typeface="Arial Unicode MS"/>
              </a:rPr>
              <a:t>Photos</a:t>
            </a:r>
            <a:r>
              <a:rPr lang="fr-FR" altLang="en-US" sz="1900" b="1" dirty="0">
                <a:solidFill>
                  <a:srgbClr val="385723"/>
                </a:solidFill>
                <a:latin typeface="Arial" panose="020B0604020202020204" pitchFamily="34" charset="0"/>
                <a:ea typeface="Arial Unicode MS"/>
                <a:cs typeface="Arial Unicode MS"/>
              </a:rPr>
              <a:t> de la visite du DE/PDG au gouverneur exécutif de l'État de Sokoto et de la visite au sultan de Sokoto sur l'amélioration des soins de santé primaires et de la prestation de services de vaccination COVID-19.</a:t>
            </a:r>
            <a:endParaRPr lang="en-GB" altLang="en-US" sz="1900" b="1" dirty="0">
              <a:solidFill>
                <a:srgbClr val="385723"/>
              </a:solidFill>
              <a:latin typeface="Arial" panose="020B0604020202020204" pitchFamily="34" charset="0"/>
              <a:ea typeface="Arial Unicode MS"/>
              <a:cs typeface="Arial Unicode MS"/>
            </a:endParaRPr>
          </a:p>
        </p:txBody>
      </p:sp>
      <p:pic>
        <p:nvPicPr>
          <p:cNvPr id="10" name="Picture 9" descr="A picture containing indoor, furniture&#10;&#10;Description automatically generated">
            <a:extLst>
              <a:ext uri="{FF2B5EF4-FFF2-40B4-BE49-F238E27FC236}">
                <a16:creationId xmlns:a16="http://schemas.microsoft.com/office/drawing/2014/main" id="{2C3FA97A-7985-49F2-8C59-166A83BBA3D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8195" y="3556000"/>
            <a:ext cx="5342805" cy="2768600"/>
          </a:xfrm>
          <a:prstGeom prst="rect">
            <a:avLst/>
          </a:prstGeom>
        </p:spPr>
      </p:pic>
      <p:pic>
        <p:nvPicPr>
          <p:cNvPr id="11" name="Picture 10" descr="A picture containing person, indoor, person&#10;&#10;Description automatically generated">
            <a:extLst>
              <a:ext uri="{FF2B5EF4-FFF2-40B4-BE49-F238E27FC236}">
                <a16:creationId xmlns:a16="http://schemas.microsoft.com/office/drawing/2014/main" id="{450DC180-C601-4E62-AFA3-0F08F7CEC9D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702301" y="3568700"/>
            <a:ext cx="5803900" cy="2705100"/>
          </a:xfrm>
          <a:prstGeom prst="rect">
            <a:avLst/>
          </a:prstGeom>
        </p:spPr>
      </p:pic>
    </p:spTree>
    <p:extLst>
      <p:ext uri="{BB962C8B-B14F-4D97-AF65-F5344CB8AC3E}">
        <p14:creationId xmlns:p14="http://schemas.microsoft.com/office/powerpoint/2010/main" val="1548644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9090" name="Object 1" hidden="1">
            <a:extLst>
              <a:ext uri="{FF2B5EF4-FFF2-40B4-BE49-F238E27FC236}">
                <a16:creationId xmlns:a16="http://schemas.microsoft.com/office/drawing/2014/main" id="{9DE72DEB-F248-4E09-AF4F-2A496F3A656D}"/>
              </a:ext>
            </a:extLst>
          </p:cNvPr>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84482" name="think-cell Slide" r:id="rId4" imgW="416" imgH="416" progId="TCLayout.ActiveDocument.1">
                  <p:embed/>
                </p:oleObj>
              </mc:Choice>
              <mc:Fallback>
                <p:oleObj name="think-cell Slide" r:id="rId4" imgW="416" imgH="416" progId="TCLayout.ActiveDocument.1">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89091" name="TextBox 16">
            <a:extLst>
              <a:ext uri="{FF2B5EF4-FFF2-40B4-BE49-F238E27FC236}">
                <a16:creationId xmlns:a16="http://schemas.microsoft.com/office/drawing/2014/main" id="{E97E700F-493C-4D96-A26D-C3FFE44D5793}"/>
              </a:ext>
            </a:extLst>
          </p:cNvPr>
          <p:cNvSpPr txBox="1">
            <a:spLocks noChangeArrowheads="1"/>
          </p:cNvSpPr>
          <p:nvPr/>
        </p:nvSpPr>
        <p:spPr bwMode="auto">
          <a:xfrm>
            <a:off x="958788" y="88900"/>
            <a:ext cx="10272774" cy="923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40" tIns="45720" rIns="91440" bIns="45720" anchor="t">
            <a:spAutoFit/>
          </a:bodyPr>
          <a:lstStyle>
            <a:lvl1pPr defTabSz="457200">
              <a:defRPr>
                <a:solidFill>
                  <a:schemeClr val="tx1"/>
                </a:solidFill>
                <a:latin typeface="Calibri" panose="020F0502020204030204" pitchFamily="34" charset="0"/>
                <a:ea typeface="ＭＳ Ｐゴシック" panose="020B0600070205080204" pitchFamily="34" charset="-128"/>
              </a:defRPr>
            </a:lvl1pPr>
            <a:lvl2pPr marL="742950" indent="-285750" defTabSz="457200">
              <a:defRPr>
                <a:solidFill>
                  <a:schemeClr val="tx1"/>
                </a:solidFill>
                <a:latin typeface="Calibri" panose="020F0502020204030204" pitchFamily="34" charset="0"/>
                <a:ea typeface="ＭＳ Ｐゴシック" panose="020B0600070205080204" pitchFamily="34" charset="-128"/>
              </a:defRPr>
            </a:lvl2pPr>
            <a:lvl3pPr marL="1143000" indent="-228600" defTabSz="457200">
              <a:defRPr>
                <a:solidFill>
                  <a:schemeClr val="tx1"/>
                </a:solidFill>
                <a:latin typeface="Calibri" panose="020F0502020204030204" pitchFamily="34" charset="0"/>
                <a:ea typeface="ＭＳ Ｐゴシック" panose="020B0600070205080204" pitchFamily="34" charset="-128"/>
              </a:defRPr>
            </a:lvl3pPr>
            <a:lvl4pPr marL="1600200" indent="-228600" defTabSz="457200">
              <a:defRPr>
                <a:solidFill>
                  <a:schemeClr val="tx1"/>
                </a:solidFill>
                <a:latin typeface="Calibri" panose="020F0502020204030204" pitchFamily="34" charset="0"/>
                <a:ea typeface="ＭＳ Ｐゴシック" panose="020B0600070205080204" pitchFamily="34" charset="-128"/>
              </a:defRPr>
            </a:lvl4pPr>
            <a:lvl5pPr marL="2057400" indent="-228600" defTabSz="4572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just" eaLnBrk="1" hangingPunct="1"/>
            <a:r>
              <a:rPr lang="fr-FR" altLang="x-none" b="1" dirty="0">
                <a:solidFill>
                  <a:srgbClr val="385723"/>
                </a:solidFill>
                <a:latin typeface="Arial"/>
                <a:ea typeface="ＭＳ Ｐゴシック"/>
                <a:cs typeface="Arial"/>
              </a:rPr>
              <a:t>L'Agence s'est engagée auprès des dirigeants de l'armée à veiller à ce que leur personnel et leurs proches soient vaccinés contre la COVID 19. Il existe également une collaboration pour atteindre les personnes éligibles dans les zones où la sécurité est compromise.</a:t>
            </a:r>
            <a:endParaRPr lang="x-none" altLang="x-none" b="1" dirty="0">
              <a:solidFill>
                <a:srgbClr val="385723"/>
              </a:solidFill>
              <a:latin typeface="Arial"/>
              <a:ea typeface="ＭＳ Ｐゴシック"/>
              <a:cs typeface="Arial"/>
            </a:endParaRPr>
          </a:p>
        </p:txBody>
      </p:sp>
      <p:sp>
        <p:nvSpPr>
          <p:cNvPr id="89092" name="Slide Number Placeholder 1">
            <a:extLst>
              <a:ext uri="{FF2B5EF4-FFF2-40B4-BE49-F238E27FC236}">
                <a16:creationId xmlns:a16="http://schemas.microsoft.com/office/drawing/2014/main" id="{FC100B02-5D72-4AAC-BB0E-024888183F8B}"/>
              </a:ext>
            </a:extLst>
          </p:cNvPr>
          <p:cNvSpPr>
            <a:spLocks noGrp="1" noChangeArrowheads="1"/>
          </p:cNvSpPr>
          <p:nvPr>
            <p:ph type="sldNum" sz="quarter" idx="12"/>
          </p:nvPr>
        </p:nvSpPr>
        <p:spPr bwMode="auto">
          <a:xfrm>
            <a:off x="9448800" y="6440488"/>
            <a:ext cx="2743200" cy="365125"/>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r"/>
            <a:fld id="{D7216110-428A-4AC9-99AF-D4D84D44E3D4}" type="slidenum">
              <a:rPr lang="en-US" altLang="en-US" sz="2000" b="1" smtClean="0">
                <a:solidFill>
                  <a:srgbClr val="FFFFFF"/>
                </a:solidFill>
              </a:rPr>
              <a:pPr algn="r"/>
              <a:t>22</a:t>
            </a:fld>
            <a:endParaRPr lang="en-US" altLang="en-US" sz="2000" b="1">
              <a:solidFill>
                <a:srgbClr val="FFFFFF"/>
              </a:solidFill>
            </a:endParaRPr>
          </a:p>
        </p:txBody>
      </p:sp>
      <p:pic>
        <p:nvPicPr>
          <p:cNvPr id="2" name="Picture 1"/>
          <p:cNvPicPr>
            <a:picLocks noChangeAspect="1"/>
          </p:cNvPicPr>
          <p:nvPr/>
        </p:nvPicPr>
        <p:blipFill>
          <a:blip r:embed="rId6"/>
          <a:stretch>
            <a:fillRect/>
          </a:stretch>
        </p:blipFill>
        <p:spPr>
          <a:xfrm>
            <a:off x="317500" y="1130300"/>
            <a:ext cx="6997700" cy="4292600"/>
          </a:xfrm>
          <a:prstGeom prst="rect">
            <a:avLst/>
          </a:prstGeom>
        </p:spPr>
      </p:pic>
      <p:pic>
        <p:nvPicPr>
          <p:cNvPr id="4" name="Picture 3"/>
          <p:cNvPicPr>
            <a:picLocks noChangeAspect="1"/>
          </p:cNvPicPr>
          <p:nvPr/>
        </p:nvPicPr>
        <p:blipFill>
          <a:blip r:embed="rId7"/>
          <a:stretch>
            <a:fillRect/>
          </a:stretch>
        </p:blipFill>
        <p:spPr>
          <a:xfrm>
            <a:off x="7366000" y="1104900"/>
            <a:ext cx="4664164" cy="2895600"/>
          </a:xfrm>
          <a:prstGeom prst="rect">
            <a:avLst/>
          </a:prstGeom>
        </p:spPr>
      </p:pic>
      <p:pic>
        <p:nvPicPr>
          <p:cNvPr id="5" name="Picture 4"/>
          <p:cNvPicPr>
            <a:picLocks noChangeAspect="1"/>
          </p:cNvPicPr>
          <p:nvPr/>
        </p:nvPicPr>
        <p:blipFill>
          <a:blip r:embed="rId8"/>
          <a:stretch>
            <a:fillRect/>
          </a:stretch>
        </p:blipFill>
        <p:spPr>
          <a:xfrm>
            <a:off x="7277100" y="4051300"/>
            <a:ext cx="4753064" cy="2349500"/>
          </a:xfrm>
          <a:prstGeom prst="rect">
            <a:avLst/>
          </a:prstGeom>
        </p:spPr>
      </p:pic>
      <p:sp>
        <p:nvSpPr>
          <p:cNvPr id="12" name="TextBox 11"/>
          <p:cNvSpPr txBox="1"/>
          <p:nvPr/>
        </p:nvSpPr>
        <p:spPr>
          <a:xfrm>
            <a:off x="304800" y="5562600"/>
            <a:ext cx="6565900" cy="707886"/>
          </a:xfrm>
          <a:prstGeom prst="rect">
            <a:avLst/>
          </a:prstGeom>
          <a:noFill/>
          <a:ln>
            <a:solidFill>
              <a:schemeClr val="accent6">
                <a:lumMod val="50000"/>
              </a:schemeClr>
            </a:solidFill>
          </a:ln>
        </p:spPr>
        <p:txBody>
          <a:bodyPr wrap="square" rtlCol="0">
            <a:spAutoFit/>
          </a:bodyPr>
          <a:lstStyle/>
          <a:p>
            <a:r>
              <a:rPr lang="fr-FR" sz="2000" dirty="0"/>
              <a:t>Photos : Prises lors de la visite du chef d'état-major de la défense au quartier général de la défense, Janvier 2022.</a:t>
            </a:r>
            <a:endParaRPr lang="en-US" sz="2000" dirty="0"/>
          </a:p>
        </p:txBody>
      </p:sp>
    </p:spTree>
    <p:extLst>
      <p:ext uri="{BB962C8B-B14F-4D97-AF65-F5344CB8AC3E}">
        <p14:creationId xmlns:p14="http://schemas.microsoft.com/office/powerpoint/2010/main" val="41642879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9090" name="Object 1" hidden="1">
            <a:extLst>
              <a:ext uri="{FF2B5EF4-FFF2-40B4-BE49-F238E27FC236}">
                <a16:creationId xmlns:a16="http://schemas.microsoft.com/office/drawing/2014/main" id="{9DE72DEB-F248-4E09-AF4F-2A496F3A656D}"/>
              </a:ext>
            </a:extLst>
          </p:cNvPr>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85506" name="think-cell Slide" r:id="rId4" imgW="416" imgH="416" progId="TCLayout.ActiveDocument.1">
                  <p:embed/>
                </p:oleObj>
              </mc:Choice>
              <mc:Fallback>
                <p:oleObj name="think-cell Slide" r:id="rId4" imgW="416" imgH="416" progId="TCLayout.ActiveDocument.1">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89091" name="TextBox 16">
            <a:extLst>
              <a:ext uri="{FF2B5EF4-FFF2-40B4-BE49-F238E27FC236}">
                <a16:creationId xmlns:a16="http://schemas.microsoft.com/office/drawing/2014/main" id="{E97E700F-493C-4D96-A26D-C3FFE44D5793}"/>
              </a:ext>
            </a:extLst>
          </p:cNvPr>
          <p:cNvSpPr txBox="1">
            <a:spLocks noChangeArrowheads="1"/>
          </p:cNvSpPr>
          <p:nvPr/>
        </p:nvSpPr>
        <p:spPr bwMode="auto">
          <a:xfrm>
            <a:off x="960437" y="0"/>
            <a:ext cx="10271125"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40" tIns="45720" rIns="91440" bIns="45720" anchor="t">
            <a:spAutoFit/>
          </a:bodyPr>
          <a:lstStyle>
            <a:lvl1pPr defTabSz="457200">
              <a:defRPr>
                <a:solidFill>
                  <a:schemeClr val="tx1"/>
                </a:solidFill>
                <a:latin typeface="Calibri" panose="020F0502020204030204" pitchFamily="34" charset="0"/>
                <a:ea typeface="ＭＳ Ｐゴシック" panose="020B0600070205080204" pitchFamily="34" charset="-128"/>
              </a:defRPr>
            </a:lvl1pPr>
            <a:lvl2pPr marL="742950" indent="-285750" defTabSz="457200">
              <a:defRPr>
                <a:solidFill>
                  <a:schemeClr val="tx1"/>
                </a:solidFill>
                <a:latin typeface="Calibri" panose="020F0502020204030204" pitchFamily="34" charset="0"/>
                <a:ea typeface="ＭＳ Ｐゴシック" panose="020B0600070205080204" pitchFamily="34" charset="-128"/>
              </a:defRPr>
            </a:lvl2pPr>
            <a:lvl3pPr marL="1143000" indent="-228600" defTabSz="457200">
              <a:defRPr>
                <a:solidFill>
                  <a:schemeClr val="tx1"/>
                </a:solidFill>
                <a:latin typeface="Calibri" panose="020F0502020204030204" pitchFamily="34" charset="0"/>
                <a:ea typeface="ＭＳ Ｐゴシック" panose="020B0600070205080204" pitchFamily="34" charset="-128"/>
              </a:defRPr>
            </a:lvl3pPr>
            <a:lvl4pPr marL="1600200" indent="-228600" defTabSz="457200">
              <a:defRPr>
                <a:solidFill>
                  <a:schemeClr val="tx1"/>
                </a:solidFill>
                <a:latin typeface="Calibri" panose="020F0502020204030204" pitchFamily="34" charset="0"/>
                <a:ea typeface="ＭＳ Ｐゴシック" panose="020B0600070205080204" pitchFamily="34" charset="-128"/>
              </a:defRPr>
            </a:lvl4pPr>
            <a:lvl5pPr marL="2057400" indent="-228600" defTabSz="4572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just" eaLnBrk="1" hangingPunct="1"/>
            <a:r>
              <a:rPr lang="fr-FR" altLang="x-none" b="1" dirty="0">
                <a:solidFill>
                  <a:srgbClr val="385723"/>
                </a:solidFill>
                <a:latin typeface="Arial"/>
                <a:ea typeface="ＭＳ Ｐゴシック"/>
                <a:cs typeface="Arial"/>
              </a:rPr>
              <a:t>L'Agence s'engage auprès de la direction des établissements d'enseignement supérieur. La vaccination contre la COVID 19 sur le campus a été lancée lors de la convention nationale de l'Association nationale des étudiants nigérians (NANS) sur le campus </a:t>
            </a:r>
            <a:r>
              <a:rPr lang="fr-FR" altLang="x-none" b="1" dirty="0" err="1">
                <a:solidFill>
                  <a:srgbClr val="385723"/>
                </a:solidFill>
                <a:latin typeface="Arial"/>
                <a:ea typeface="ＭＳ Ｐゴシック"/>
                <a:cs typeface="Arial"/>
              </a:rPr>
              <a:t>Gwagwalada</a:t>
            </a:r>
            <a:r>
              <a:rPr lang="fr-FR" altLang="x-none" b="1" dirty="0">
                <a:solidFill>
                  <a:srgbClr val="385723"/>
                </a:solidFill>
                <a:latin typeface="Arial"/>
                <a:ea typeface="ＭＳ Ｐゴシック"/>
                <a:cs typeface="Arial"/>
              </a:rPr>
              <a:t> de l'Université d'Abuja.</a:t>
            </a:r>
            <a:endParaRPr lang="x-none" altLang="x-none" b="1" dirty="0">
              <a:solidFill>
                <a:srgbClr val="385723"/>
              </a:solidFill>
              <a:latin typeface="Arial"/>
              <a:ea typeface="ＭＳ Ｐゴシック"/>
              <a:cs typeface="Arial"/>
            </a:endParaRPr>
          </a:p>
        </p:txBody>
      </p:sp>
      <p:sp>
        <p:nvSpPr>
          <p:cNvPr id="89092" name="Slide Number Placeholder 1">
            <a:extLst>
              <a:ext uri="{FF2B5EF4-FFF2-40B4-BE49-F238E27FC236}">
                <a16:creationId xmlns:a16="http://schemas.microsoft.com/office/drawing/2014/main" id="{FC100B02-5D72-4AAC-BB0E-024888183F8B}"/>
              </a:ext>
            </a:extLst>
          </p:cNvPr>
          <p:cNvSpPr>
            <a:spLocks noGrp="1" noChangeArrowheads="1"/>
          </p:cNvSpPr>
          <p:nvPr>
            <p:ph type="sldNum" sz="quarter" idx="12"/>
          </p:nvPr>
        </p:nvSpPr>
        <p:spPr bwMode="auto">
          <a:xfrm>
            <a:off x="9448800" y="6440488"/>
            <a:ext cx="2743200" cy="365125"/>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r"/>
            <a:fld id="{D7216110-428A-4AC9-99AF-D4D84D44E3D4}" type="slidenum">
              <a:rPr lang="en-US" altLang="en-US" sz="2000" b="1" smtClean="0">
                <a:solidFill>
                  <a:srgbClr val="FFFFFF"/>
                </a:solidFill>
              </a:rPr>
              <a:pPr algn="r"/>
              <a:t>23</a:t>
            </a:fld>
            <a:endParaRPr lang="en-US" altLang="en-US" sz="2000" b="1">
              <a:solidFill>
                <a:srgbClr val="FFFFFF"/>
              </a:solidFill>
            </a:endParaRPr>
          </a:p>
        </p:txBody>
      </p:sp>
      <p:pic>
        <p:nvPicPr>
          <p:cNvPr id="3" name="Picture 2">
            <a:extLst>
              <a:ext uri="{FF2B5EF4-FFF2-40B4-BE49-F238E27FC236}">
                <a16:creationId xmlns:a16="http://schemas.microsoft.com/office/drawing/2014/main" id="{B196D1E7-6DF8-4D70-8AAE-CCC899063FC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60248" y="3920640"/>
            <a:ext cx="4183929" cy="2420435"/>
          </a:xfrm>
          <a:prstGeom prst="rect">
            <a:avLst/>
          </a:prstGeom>
        </p:spPr>
      </p:pic>
      <p:pic>
        <p:nvPicPr>
          <p:cNvPr id="6" name="Picture 5">
            <a:extLst>
              <a:ext uri="{FF2B5EF4-FFF2-40B4-BE49-F238E27FC236}">
                <a16:creationId xmlns:a16="http://schemas.microsoft.com/office/drawing/2014/main" id="{9CF0E613-0086-48D3-91EE-1D5958FCCED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60248" y="1261612"/>
            <a:ext cx="4171101" cy="2432063"/>
          </a:xfrm>
          <a:prstGeom prst="rect">
            <a:avLst/>
          </a:prstGeom>
        </p:spPr>
      </p:pic>
      <p:pic>
        <p:nvPicPr>
          <p:cNvPr id="10" name="Picture 9">
            <a:extLst>
              <a:ext uri="{FF2B5EF4-FFF2-40B4-BE49-F238E27FC236}">
                <a16:creationId xmlns:a16="http://schemas.microsoft.com/office/drawing/2014/main" id="{91D1AD8F-C374-4A58-8EC2-E2D5C0996AB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30277" y="1223512"/>
            <a:ext cx="4280338" cy="2432063"/>
          </a:xfrm>
          <a:prstGeom prst="rect">
            <a:avLst/>
          </a:prstGeom>
        </p:spPr>
      </p:pic>
      <p:pic>
        <p:nvPicPr>
          <p:cNvPr id="14" name="Picture 13">
            <a:extLst>
              <a:ext uri="{FF2B5EF4-FFF2-40B4-BE49-F238E27FC236}">
                <a16:creationId xmlns:a16="http://schemas.microsoft.com/office/drawing/2014/main" id="{F9F0FC83-EE04-4F9F-B2AA-7C892BF029B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30277" y="3920640"/>
            <a:ext cx="4280338" cy="2420435"/>
          </a:xfrm>
          <a:prstGeom prst="rect">
            <a:avLst/>
          </a:prstGeom>
        </p:spPr>
      </p:pic>
      <p:sp>
        <p:nvSpPr>
          <p:cNvPr id="9" name="TextBox 8"/>
          <p:cNvSpPr txBox="1"/>
          <p:nvPr/>
        </p:nvSpPr>
        <p:spPr>
          <a:xfrm>
            <a:off x="9146806" y="1282700"/>
            <a:ext cx="2867394" cy="5062924"/>
          </a:xfrm>
          <a:prstGeom prst="rect">
            <a:avLst/>
          </a:prstGeom>
          <a:noFill/>
          <a:ln w="28575" cmpd="sng">
            <a:solidFill>
              <a:schemeClr val="accent6">
                <a:lumMod val="50000"/>
              </a:schemeClr>
            </a:solidFill>
          </a:ln>
        </p:spPr>
        <p:txBody>
          <a:bodyPr wrap="square" rtlCol="0">
            <a:spAutoFit/>
          </a:bodyPr>
          <a:lstStyle/>
          <a:p>
            <a:pPr marL="342900" indent="-342900">
              <a:buFont typeface="Arial"/>
              <a:buChar char="•"/>
            </a:pPr>
            <a:r>
              <a:rPr lang="fr-FR" sz="1700" dirty="0"/>
              <a:t>Photos prises lors de l'engagement avec les dirigeants de NANS et les présidents de Campus</a:t>
            </a:r>
            <a:endParaRPr lang="x-none" sz="1700" dirty="0"/>
          </a:p>
          <a:p>
            <a:endParaRPr lang="x-none" sz="1700" dirty="0"/>
          </a:p>
          <a:p>
            <a:pPr marL="342900" indent="-342900">
              <a:buFont typeface="Arial"/>
              <a:buChar char="•"/>
            </a:pPr>
            <a:r>
              <a:rPr lang="fr-FR" sz="1700" dirty="0"/>
              <a:t>Des efforts sont en cours pour continuer à impliquer les dirigeants de toutes les institutions tertiaires en collaboration avec les États.</a:t>
            </a:r>
            <a:r>
              <a:rPr lang="x-none" sz="1700" dirty="0"/>
              <a:t> </a:t>
            </a:r>
            <a:endParaRPr lang="en-US" sz="1700" dirty="0"/>
          </a:p>
          <a:p>
            <a:pPr marL="342900" indent="-342900">
              <a:buFont typeface="Arial"/>
              <a:buChar char="•"/>
            </a:pPr>
            <a:r>
              <a:rPr lang="fr-FR" sz="1700" dirty="0"/>
              <a:t>Le directeur exécutif et/ le directeur général ont également rencontré les dirigeants de la Commission nationale des universités</a:t>
            </a:r>
            <a:endParaRPr lang="en-US" sz="1700" dirty="0"/>
          </a:p>
        </p:txBody>
      </p:sp>
    </p:spTree>
    <p:extLst>
      <p:ext uri="{BB962C8B-B14F-4D97-AF65-F5344CB8AC3E}">
        <p14:creationId xmlns:p14="http://schemas.microsoft.com/office/powerpoint/2010/main" val="35532523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2617B865-E285-409C-8A04-1D918A353FCB}"/>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86530" name="think-cell Slide" r:id="rId4" imgW="499" imgH="499" progId="TCLayout.ActiveDocument.1">
                  <p:embed/>
                </p:oleObj>
              </mc:Choice>
              <mc:Fallback>
                <p:oleObj name="think-cell Slide" r:id="rId4" imgW="499" imgH="499" progId="TCLayout.ActiveDocument.1">
                  <p:embed/>
                  <p:pic>
                    <p:nvPicPr>
                      <p:cNvPr id="0" name=""/>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2" name="Slide Number Placeholder 1">
            <a:extLst>
              <a:ext uri="{FF2B5EF4-FFF2-40B4-BE49-F238E27FC236}">
                <a16:creationId xmlns:a16="http://schemas.microsoft.com/office/drawing/2014/main" id="{893DD2DD-6115-426F-94ED-8975C01FFF28}"/>
              </a:ext>
            </a:extLst>
          </p:cNvPr>
          <p:cNvSpPr>
            <a:spLocks noGrp="1" noChangeArrowheads="1"/>
          </p:cNvSpPr>
          <p:nvPr>
            <p:ph type="sldNum" sz="quarter" idx="12"/>
          </p:nvPr>
        </p:nvSpPr>
        <p:spPr bwMode="auto">
          <a:xfrm>
            <a:off x="9448800" y="6440488"/>
            <a:ext cx="2743200" cy="365125"/>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18CD1A3-7A18-473D-89F4-D1B7073F8E83}" type="slidenum">
              <a:rPr kumimoji="0" lang="en-US" altLang="en-US" sz="2000" b="1" i="0" u="none" strike="noStrike" kern="1200" cap="none" spc="0" normalizeH="0" baseline="0" noProof="0">
                <a:ln>
                  <a:noFill/>
                </a:ln>
                <a:solidFill>
                  <a:srgbClr val="FFFFFF"/>
                </a:solidFill>
                <a:effectLst/>
                <a:uLnTx/>
                <a:uFillTx/>
                <a:latin typeface="Calibri" panose="020F0502020204030204" pitchFamily="34"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altLang="en-US" sz="20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panose="020B0600070205080204" pitchFamily="34" charset="-128"/>
              <a:cs typeface="+mn-cs"/>
            </a:endParaRPr>
          </a:p>
        </p:txBody>
      </p:sp>
      <p:sp>
        <p:nvSpPr>
          <p:cNvPr id="22" name="Title 34">
            <a:extLst>
              <a:ext uri="{FF2B5EF4-FFF2-40B4-BE49-F238E27FC236}">
                <a16:creationId xmlns:a16="http://schemas.microsoft.com/office/drawing/2014/main" id="{BCA65701-4785-4642-9900-ADFE3B1188A4}"/>
              </a:ext>
            </a:extLst>
          </p:cNvPr>
          <p:cNvSpPr txBox="1">
            <a:spLocks noChangeArrowheads="1"/>
          </p:cNvSpPr>
          <p:nvPr/>
        </p:nvSpPr>
        <p:spPr bwMode="auto">
          <a:xfrm>
            <a:off x="1193800" y="93663"/>
            <a:ext cx="9888538" cy="717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5547" tIns="42774" rIns="85547" bIns="42774" anchor="ctr"/>
          <a:lstStyle>
            <a:lvl1pPr defTabSz="85407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1pPr>
            <a:lvl2pPr marL="684213" indent="-227013" defTabSz="85407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2pPr>
            <a:lvl3pPr marL="1141413" indent="-227013" defTabSz="85407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3pPr>
            <a:lvl4pPr marL="1598613" indent="-227013" defTabSz="85407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4pPr>
            <a:lvl5pPr marL="2055813" indent="-227013" defTabSz="85407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5pPr>
            <a:lvl6pPr marL="2513013" indent="-227013" defTabSz="85407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6pPr>
            <a:lvl7pPr marL="2970213" indent="-227013" defTabSz="85407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7pPr>
            <a:lvl8pPr marL="3427413" indent="-227013" defTabSz="85407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8pPr>
            <a:lvl9pPr marL="3884613" indent="-227013" defTabSz="85407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9pPr>
          </a:lstStyle>
          <a:p>
            <a:pPr marL="0" marR="0" lvl="0" indent="0" algn="just" defTabSz="854075" rtl="0" eaLnBrk="1" fontAlgn="auto" latinLnBrk="0" hangingPunct="1">
              <a:lnSpc>
                <a:spcPct val="100000"/>
              </a:lnSpc>
              <a:spcBef>
                <a:spcPct val="0"/>
              </a:spcBef>
              <a:spcAft>
                <a:spcPts val="0"/>
              </a:spcAft>
              <a:buClr>
                <a:srgbClr val="FFFFFF"/>
              </a:buClr>
              <a:buSzTx/>
              <a:buFontTx/>
              <a:buNone/>
              <a:tabLst/>
              <a:defRPr/>
            </a:pPr>
            <a:r>
              <a:rPr kumimoji="0" lang="fr-FR" altLang="en-US" sz="2000" b="1" i="0" u="none" strike="noStrike" kern="1200" cap="none" spc="0" normalizeH="0" baseline="0" noProof="0" dirty="0">
                <a:ln>
                  <a:noFill/>
                </a:ln>
                <a:solidFill>
                  <a:srgbClr val="385723"/>
                </a:solidFill>
                <a:effectLst/>
                <a:uLnTx/>
                <a:uFillTx/>
                <a:latin typeface="Arial" panose="020B0604020202020204" pitchFamily="34" charset="0"/>
                <a:ea typeface="Arial Unicode MS"/>
                <a:cs typeface="Arial Unicode MS"/>
              </a:rPr>
              <a:t>Élaboration et diffusion de messages clés pour la sensibilisation, le renforcement de la confiance et l'augmentation de l'utilisation.</a:t>
            </a:r>
            <a:endParaRPr kumimoji="0" lang="en-GB" altLang="en-US" sz="2000" b="1" i="0" u="none" strike="noStrike" kern="1200" cap="none" spc="0" normalizeH="0" baseline="0" noProof="0" dirty="0">
              <a:ln>
                <a:noFill/>
              </a:ln>
              <a:solidFill>
                <a:srgbClr val="385723"/>
              </a:solidFill>
              <a:effectLst/>
              <a:uLnTx/>
              <a:uFillTx/>
              <a:latin typeface="Arial" panose="020B0604020202020204" pitchFamily="34" charset="0"/>
              <a:ea typeface="Arial Unicode MS"/>
              <a:cs typeface="Arial Unicode MS"/>
            </a:endParaRPr>
          </a:p>
        </p:txBody>
      </p:sp>
      <p:pic>
        <p:nvPicPr>
          <p:cNvPr id="3" name="Picture 2">
            <a:extLst>
              <a:ext uri="{FF2B5EF4-FFF2-40B4-BE49-F238E27FC236}">
                <a16:creationId xmlns:a16="http://schemas.microsoft.com/office/drawing/2014/main" id="{BEC3AF11-E391-4C6B-9FAE-88E0763F1139}"/>
              </a:ext>
            </a:extLst>
          </p:cNvPr>
          <p:cNvPicPr>
            <a:picLocks noChangeAspect="1"/>
          </p:cNvPicPr>
          <p:nvPr/>
        </p:nvPicPr>
        <p:blipFill>
          <a:blip r:embed="rId6"/>
          <a:stretch>
            <a:fillRect/>
          </a:stretch>
        </p:blipFill>
        <p:spPr>
          <a:xfrm>
            <a:off x="156275" y="1021704"/>
            <a:ext cx="5182892" cy="5182892"/>
          </a:xfrm>
          <a:prstGeom prst="rect">
            <a:avLst/>
          </a:prstGeom>
        </p:spPr>
      </p:pic>
      <p:pic>
        <p:nvPicPr>
          <p:cNvPr id="5" name="Picture 4">
            <a:extLst>
              <a:ext uri="{FF2B5EF4-FFF2-40B4-BE49-F238E27FC236}">
                <a16:creationId xmlns:a16="http://schemas.microsoft.com/office/drawing/2014/main" id="{E224AA97-69DE-47FE-8F85-F2F5E91BACD3}"/>
              </a:ext>
            </a:extLst>
          </p:cNvPr>
          <p:cNvPicPr>
            <a:picLocks noChangeAspect="1"/>
          </p:cNvPicPr>
          <p:nvPr/>
        </p:nvPicPr>
        <p:blipFill>
          <a:blip r:embed="rId7"/>
          <a:stretch>
            <a:fillRect/>
          </a:stretch>
        </p:blipFill>
        <p:spPr>
          <a:xfrm>
            <a:off x="7009108" y="1021704"/>
            <a:ext cx="5182892" cy="5182892"/>
          </a:xfrm>
          <a:prstGeom prst="rect">
            <a:avLst/>
          </a:prstGeom>
        </p:spPr>
      </p:pic>
    </p:spTree>
    <p:extLst>
      <p:ext uri="{BB962C8B-B14F-4D97-AF65-F5344CB8AC3E}">
        <p14:creationId xmlns:p14="http://schemas.microsoft.com/office/powerpoint/2010/main" val="29966670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D3A62A60-D420-4F37-9136-6289E97C5533}"/>
              </a:ext>
            </a:extLst>
          </p:cNvPr>
          <p:cNvGraphicFramePr>
            <a:graphicFrameLocks noChangeAspect="1"/>
          </p:cNvGraphicFramePr>
          <p:nvPr>
            <p:custDataLst>
              <p:tags r:id="rId3"/>
            </p:custDataLst>
          </p:nvPr>
        </p:nvGraphicFramePr>
        <p:xfrm>
          <a:off x="394321" y="222455"/>
          <a:ext cx="1486" cy="1486"/>
        </p:xfrm>
        <a:graphic>
          <a:graphicData uri="http://schemas.openxmlformats.org/presentationml/2006/ole">
            <mc:AlternateContent xmlns:mc="http://schemas.openxmlformats.org/markup-compatibility/2006">
              <mc:Choice xmlns:v="urn:schemas-microsoft-com:vml" Requires="v">
                <p:oleObj spid="_x0000_s87554" name="think-cell Slide" r:id="rId6" imgW="416" imgH="416" progId="TCLayout.ActiveDocument.1">
                  <p:embed/>
                </p:oleObj>
              </mc:Choice>
              <mc:Fallback>
                <p:oleObj name="think-cell Slide" r:id="rId6" imgW="416" imgH="416" progId="TCLayout.ActiveDocument.1">
                  <p:embed/>
                  <p:pic>
                    <p:nvPicPr>
                      <p:cNvPr id="0" name=""/>
                      <p:cNvPicPr/>
                      <p:nvPr/>
                    </p:nvPicPr>
                    <p:blipFill>
                      <a:blip r:embed="rId7"/>
                      <a:stretch>
                        <a:fillRect/>
                      </a:stretch>
                    </p:blipFill>
                    <p:spPr>
                      <a:xfrm>
                        <a:off x="394321" y="222455"/>
                        <a:ext cx="1486" cy="1486"/>
                      </a:xfrm>
                      <a:prstGeom prst="rect">
                        <a:avLst/>
                      </a:prstGeom>
                    </p:spPr>
                  </p:pic>
                </p:oleObj>
              </mc:Fallback>
            </mc:AlternateContent>
          </a:graphicData>
        </a:graphic>
      </p:graphicFrame>
      <p:sp>
        <p:nvSpPr>
          <p:cNvPr id="2" name="Rectangle 1">
            <a:extLst>
              <a:ext uri="{FF2B5EF4-FFF2-40B4-BE49-F238E27FC236}">
                <a16:creationId xmlns:a16="http://schemas.microsoft.com/office/drawing/2014/main" id="{8FDEA4D1-C32F-42AD-B42F-EA80580A9933}"/>
              </a:ext>
            </a:extLst>
          </p:cNvPr>
          <p:cNvSpPr/>
          <p:nvPr/>
        </p:nvSpPr>
        <p:spPr>
          <a:xfrm>
            <a:off x="595989" y="1354400"/>
            <a:ext cx="11090492" cy="5027625"/>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27756">
              <a:defRPr/>
            </a:pPr>
            <a:endParaRPr lang="x-none" sz="1684" dirty="0">
              <a:solidFill>
                <a:prstClr val="white"/>
              </a:solidFill>
              <a:latin typeface="Arial"/>
              <a:cs typeface="Arial"/>
            </a:endParaRPr>
          </a:p>
        </p:txBody>
      </p:sp>
      <p:sp>
        <p:nvSpPr>
          <p:cNvPr id="14" name="Rectangle 13">
            <a:extLst>
              <a:ext uri="{FF2B5EF4-FFF2-40B4-BE49-F238E27FC236}">
                <a16:creationId xmlns:a16="http://schemas.microsoft.com/office/drawing/2014/main" id="{128DA7BB-8154-4530-8E70-7B02B86110C1}"/>
              </a:ext>
            </a:extLst>
          </p:cNvPr>
          <p:cNvSpPr/>
          <p:nvPr/>
        </p:nvSpPr>
        <p:spPr>
          <a:xfrm>
            <a:off x="1171223" y="213841"/>
            <a:ext cx="10055119" cy="765142"/>
          </a:xfrm>
          <a:prstGeom prst="rect">
            <a:avLst/>
          </a:prstGeom>
        </p:spPr>
        <p:txBody>
          <a:bodyPr wrap="square" lIns="87181" tIns="43591" rIns="87181" bIns="43591" anchor="t">
            <a:spAutoFit/>
          </a:bodyPr>
          <a:lstStyle/>
          <a:p>
            <a:pPr algn="just">
              <a:tabLst>
                <a:tab pos="257321" algn="l"/>
              </a:tabLst>
              <a:defRPr/>
            </a:pPr>
            <a:r>
              <a:rPr lang="fr-FR" sz="2200" b="1" kern="0" dirty="0">
                <a:solidFill>
                  <a:srgbClr val="385723"/>
                </a:solidFill>
                <a:latin typeface="+mn-lt"/>
                <a:ea typeface="MS PGothic"/>
                <a:cs typeface="Arial"/>
                <a:sym typeface="Arial"/>
              </a:rPr>
              <a:t>L'app Vaccination Site Finder a été lancé le 22 février 2022 pour guider les clients vers les sites de vaccination les plus proches.</a:t>
            </a:r>
            <a:endParaRPr lang="en-US" sz="2200" b="1" dirty="0">
              <a:solidFill>
                <a:srgbClr val="385723"/>
              </a:solidFill>
              <a:latin typeface="+mn-lt"/>
              <a:ea typeface="MS PGothic"/>
              <a:cs typeface="Arial"/>
            </a:endParaRPr>
          </a:p>
        </p:txBody>
      </p:sp>
      <p:grpSp>
        <p:nvGrpSpPr>
          <p:cNvPr id="8" name="Group 87">
            <a:extLst>
              <a:ext uri="{FF2B5EF4-FFF2-40B4-BE49-F238E27FC236}">
                <a16:creationId xmlns:a16="http://schemas.microsoft.com/office/drawing/2014/main" id="{0A6BCD7A-45AB-4E16-9B33-6D5ED4A68B25}"/>
              </a:ext>
            </a:extLst>
          </p:cNvPr>
          <p:cNvGrpSpPr/>
          <p:nvPr/>
        </p:nvGrpSpPr>
        <p:grpSpPr>
          <a:xfrm>
            <a:off x="276204" y="1054149"/>
            <a:ext cx="681905" cy="682976"/>
            <a:chOff x="3200400" y="2038743"/>
            <a:chExt cx="728875" cy="728974"/>
          </a:xfrm>
        </p:grpSpPr>
        <p:cxnSp>
          <p:nvCxnSpPr>
            <p:cNvPr id="9" name="Straight Connector 8">
              <a:extLst>
                <a:ext uri="{FF2B5EF4-FFF2-40B4-BE49-F238E27FC236}">
                  <a16:creationId xmlns:a16="http://schemas.microsoft.com/office/drawing/2014/main" id="{1530AED5-0850-4785-B703-526F8C625C99}"/>
                </a:ext>
              </a:extLst>
            </p:cNvPr>
            <p:cNvCxnSpPr/>
            <p:nvPr/>
          </p:nvCxnSpPr>
          <p:spPr bwMode="auto">
            <a:xfrm>
              <a:off x="3252432" y="2038743"/>
              <a:ext cx="0" cy="569861"/>
            </a:xfrm>
            <a:prstGeom prst="line">
              <a:avLst/>
            </a:prstGeom>
            <a:solidFill>
              <a:srgbClr val="DAF2E6"/>
            </a:solidFill>
            <a:ln w="12700" cap="flat" cmpd="sng" algn="ctr">
              <a:solidFill>
                <a:schemeClr val="accent6">
                  <a:lumMod val="50000"/>
                </a:schemeClr>
              </a:solidFill>
              <a:prstDash val="sysDash"/>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10" name="Straight Connector 9">
              <a:extLst>
                <a:ext uri="{FF2B5EF4-FFF2-40B4-BE49-F238E27FC236}">
                  <a16:creationId xmlns:a16="http://schemas.microsoft.com/office/drawing/2014/main" id="{8A7F9EF5-DA68-4F43-91F2-7675E91A6A72}"/>
                </a:ext>
              </a:extLst>
            </p:cNvPr>
            <p:cNvCxnSpPr/>
            <p:nvPr/>
          </p:nvCxnSpPr>
          <p:spPr bwMode="auto">
            <a:xfrm>
              <a:off x="3293471" y="2038743"/>
              <a:ext cx="0" cy="728974"/>
            </a:xfrm>
            <a:prstGeom prst="line">
              <a:avLst/>
            </a:prstGeom>
            <a:solidFill>
              <a:srgbClr val="DAF2E6"/>
            </a:solidFill>
            <a:ln w="12700" cap="flat" cmpd="sng" algn="ctr">
              <a:solidFill>
                <a:schemeClr val="accent6">
                  <a:lumMod val="50000"/>
                </a:schemeClr>
              </a:solidFill>
              <a:prstDash val="sysDash"/>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11" name="Straight Connector 10">
              <a:extLst>
                <a:ext uri="{FF2B5EF4-FFF2-40B4-BE49-F238E27FC236}">
                  <a16:creationId xmlns:a16="http://schemas.microsoft.com/office/drawing/2014/main" id="{9D7D5F53-B6B4-42A8-ABA2-59A5BFC18400}"/>
                </a:ext>
              </a:extLst>
            </p:cNvPr>
            <p:cNvCxnSpPr/>
            <p:nvPr/>
          </p:nvCxnSpPr>
          <p:spPr bwMode="auto">
            <a:xfrm rot="16200000">
              <a:off x="3485292" y="1865243"/>
              <a:ext cx="0" cy="569782"/>
            </a:xfrm>
            <a:prstGeom prst="line">
              <a:avLst/>
            </a:prstGeom>
            <a:solidFill>
              <a:srgbClr val="DAF2E6"/>
            </a:solidFill>
            <a:ln w="12700" cap="flat" cmpd="sng" algn="ctr">
              <a:solidFill>
                <a:schemeClr val="accent6">
                  <a:lumMod val="50000"/>
                </a:schemeClr>
              </a:solidFill>
              <a:prstDash val="sysDash"/>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12" name="Straight Connector 11">
              <a:extLst>
                <a:ext uri="{FF2B5EF4-FFF2-40B4-BE49-F238E27FC236}">
                  <a16:creationId xmlns:a16="http://schemas.microsoft.com/office/drawing/2014/main" id="{A2767B77-E493-4101-B2D6-E75FFDFC4D63}"/>
                </a:ext>
              </a:extLst>
            </p:cNvPr>
            <p:cNvCxnSpPr/>
            <p:nvPr/>
          </p:nvCxnSpPr>
          <p:spPr bwMode="auto">
            <a:xfrm rot="16200000">
              <a:off x="3564838" y="1744652"/>
              <a:ext cx="0" cy="728875"/>
            </a:xfrm>
            <a:prstGeom prst="line">
              <a:avLst/>
            </a:prstGeom>
            <a:solidFill>
              <a:srgbClr val="DAF2E6"/>
            </a:solidFill>
            <a:ln w="12700" cap="flat" cmpd="sng" algn="ctr">
              <a:solidFill>
                <a:schemeClr val="accent6">
                  <a:lumMod val="50000"/>
                </a:schemeClr>
              </a:solidFill>
              <a:prstDash val="sysDash"/>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grpSp>
      <p:grpSp>
        <p:nvGrpSpPr>
          <p:cNvPr id="13" name="Group 92">
            <a:extLst>
              <a:ext uri="{FF2B5EF4-FFF2-40B4-BE49-F238E27FC236}">
                <a16:creationId xmlns:a16="http://schemas.microsoft.com/office/drawing/2014/main" id="{10BEA4BA-9772-4339-884A-36EFFD3729DE}"/>
              </a:ext>
            </a:extLst>
          </p:cNvPr>
          <p:cNvGrpSpPr/>
          <p:nvPr/>
        </p:nvGrpSpPr>
        <p:grpSpPr>
          <a:xfrm>
            <a:off x="11212230" y="5593377"/>
            <a:ext cx="681905" cy="682976"/>
            <a:chOff x="8042041" y="4887631"/>
            <a:chExt cx="728875" cy="728974"/>
          </a:xfrm>
        </p:grpSpPr>
        <p:cxnSp>
          <p:nvCxnSpPr>
            <p:cNvPr id="15" name="Straight Connector 14">
              <a:extLst>
                <a:ext uri="{FF2B5EF4-FFF2-40B4-BE49-F238E27FC236}">
                  <a16:creationId xmlns:a16="http://schemas.microsoft.com/office/drawing/2014/main" id="{CA8BB4B0-CA82-4FBE-B7F4-159867A02CFB}"/>
                </a:ext>
              </a:extLst>
            </p:cNvPr>
            <p:cNvCxnSpPr/>
            <p:nvPr/>
          </p:nvCxnSpPr>
          <p:spPr bwMode="auto">
            <a:xfrm flipH="1" flipV="1">
              <a:off x="8718885" y="5046744"/>
              <a:ext cx="0" cy="569861"/>
            </a:xfrm>
            <a:prstGeom prst="line">
              <a:avLst/>
            </a:prstGeom>
            <a:solidFill>
              <a:srgbClr val="DAF2E6"/>
            </a:solidFill>
            <a:ln w="12700" cap="flat" cmpd="sng" algn="ctr">
              <a:solidFill>
                <a:schemeClr val="accent6">
                  <a:lumMod val="50000"/>
                </a:schemeClr>
              </a:solidFill>
              <a:prstDash val="sysDash"/>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16" name="Straight Connector 15">
              <a:extLst>
                <a:ext uri="{FF2B5EF4-FFF2-40B4-BE49-F238E27FC236}">
                  <a16:creationId xmlns:a16="http://schemas.microsoft.com/office/drawing/2014/main" id="{E239FD86-78C5-4B07-B57D-D70602F83CC9}"/>
                </a:ext>
              </a:extLst>
            </p:cNvPr>
            <p:cNvCxnSpPr/>
            <p:nvPr/>
          </p:nvCxnSpPr>
          <p:spPr bwMode="auto">
            <a:xfrm flipH="1" flipV="1">
              <a:off x="8677847" y="4887631"/>
              <a:ext cx="0" cy="728974"/>
            </a:xfrm>
            <a:prstGeom prst="line">
              <a:avLst/>
            </a:prstGeom>
            <a:solidFill>
              <a:srgbClr val="DAF2E6"/>
            </a:solidFill>
            <a:ln w="12700" cap="flat" cmpd="sng" algn="ctr">
              <a:solidFill>
                <a:schemeClr val="accent6">
                  <a:lumMod val="50000"/>
                </a:schemeClr>
              </a:solidFill>
              <a:prstDash val="sysDash"/>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17" name="Straight Connector 16">
              <a:extLst>
                <a:ext uri="{FF2B5EF4-FFF2-40B4-BE49-F238E27FC236}">
                  <a16:creationId xmlns:a16="http://schemas.microsoft.com/office/drawing/2014/main" id="{C82342D5-D062-4A0D-B696-1AC585555634}"/>
                </a:ext>
              </a:extLst>
            </p:cNvPr>
            <p:cNvCxnSpPr/>
            <p:nvPr/>
          </p:nvCxnSpPr>
          <p:spPr bwMode="auto">
            <a:xfrm rot="16200000" flipH="1" flipV="1">
              <a:off x="8486025" y="5220323"/>
              <a:ext cx="0" cy="569782"/>
            </a:xfrm>
            <a:prstGeom prst="line">
              <a:avLst/>
            </a:prstGeom>
            <a:solidFill>
              <a:srgbClr val="DAF2E6"/>
            </a:solidFill>
            <a:ln w="12700" cap="flat" cmpd="sng" algn="ctr">
              <a:solidFill>
                <a:schemeClr val="accent6">
                  <a:lumMod val="50000"/>
                </a:schemeClr>
              </a:solidFill>
              <a:prstDash val="sysDash"/>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18" name="Straight Connector 17">
              <a:extLst>
                <a:ext uri="{FF2B5EF4-FFF2-40B4-BE49-F238E27FC236}">
                  <a16:creationId xmlns:a16="http://schemas.microsoft.com/office/drawing/2014/main" id="{275742A2-B2D9-48AA-83D8-83F2D2D8FC0B}"/>
                </a:ext>
              </a:extLst>
            </p:cNvPr>
            <p:cNvCxnSpPr/>
            <p:nvPr/>
          </p:nvCxnSpPr>
          <p:spPr bwMode="auto">
            <a:xfrm rot="16200000" flipH="1" flipV="1">
              <a:off x="8406479" y="5181821"/>
              <a:ext cx="0" cy="728875"/>
            </a:xfrm>
            <a:prstGeom prst="line">
              <a:avLst/>
            </a:prstGeom>
            <a:solidFill>
              <a:srgbClr val="DAF2E6"/>
            </a:solidFill>
            <a:ln w="12700" cap="flat" cmpd="sng" algn="ctr">
              <a:solidFill>
                <a:schemeClr val="accent6">
                  <a:lumMod val="50000"/>
                </a:schemeClr>
              </a:solidFill>
              <a:prstDash val="sysDash"/>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grpSp>
      <p:sp>
        <p:nvSpPr>
          <p:cNvPr id="20" name="TextBox 19">
            <a:extLst>
              <a:ext uri="{FF2B5EF4-FFF2-40B4-BE49-F238E27FC236}">
                <a16:creationId xmlns:a16="http://schemas.microsoft.com/office/drawing/2014/main" id="{58477E1C-96BC-4ACF-AB12-6F5C9F0C6ADE}"/>
              </a:ext>
            </a:extLst>
          </p:cNvPr>
          <p:cNvSpPr txBox="1"/>
          <p:nvPr/>
        </p:nvSpPr>
        <p:spPr>
          <a:xfrm>
            <a:off x="535365" y="1155572"/>
            <a:ext cx="10881619" cy="5016758"/>
          </a:xfrm>
          <a:prstGeom prst="rect">
            <a:avLst/>
          </a:prstGeom>
          <a:noFill/>
        </p:spPr>
        <p:txBody>
          <a:bodyPr wrap="square" lIns="91440" tIns="45720" rIns="91440" bIns="45720" rtlCol="0" anchor="t">
            <a:spAutoFit/>
          </a:bodyPr>
          <a:lstStyle/>
          <a:p>
            <a:pPr marL="344170" lvl="1" indent="-342900" algn="just" defTabSz="783742">
              <a:spcBef>
                <a:spcPts val="1200"/>
              </a:spcBef>
              <a:spcAft>
                <a:spcPts val="1200"/>
              </a:spcAft>
              <a:buClr>
                <a:prstClr val="black"/>
              </a:buClr>
              <a:buSzPct val="125000"/>
              <a:buFont typeface="Wingdings" charset="2"/>
              <a:buChar char="§"/>
              <a:defRPr/>
            </a:pPr>
            <a:r>
              <a:rPr lang="fr-FR" sz="2000" dirty="0">
                <a:latin typeface="Arial"/>
                <a:ea typeface="MS PGothic"/>
                <a:cs typeface="Arial"/>
              </a:rPr>
              <a:t>Afin de garantir un accès accru et transparent aux sites de vaccination, la NPHCDA, en collaboration avec le </a:t>
            </a:r>
            <a:r>
              <a:rPr lang="fr-FR" sz="2000" dirty="0" err="1">
                <a:latin typeface="Arial"/>
                <a:ea typeface="MS PGothic"/>
                <a:cs typeface="Arial"/>
              </a:rPr>
              <a:t>FMoH</a:t>
            </a:r>
            <a:r>
              <a:rPr lang="fr-FR" sz="2000" dirty="0">
                <a:latin typeface="Arial"/>
                <a:ea typeface="MS PGothic"/>
                <a:cs typeface="Arial"/>
              </a:rPr>
              <a:t> et ses partenaires, a profité du lancement de SCALES 2.0 optimisé, le 22 février 2022, pour lancer l'application. </a:t>
            </a:r>
            <a:r>
              <a:rPr lang="en-US" sz="2000" b="1" dirty="0">
                <a:latin typeface="Arial"/>
                <a:ea typeface="MS PGothic"/>
                <a:cs typeface="Arial"/>
              </a:rPr>
              <a:t>Vaccination Site Finder </a:t>
            </a:r>
            <a:r>
              <a:rPr lang="en-US" sz="2000" dirty="0">
                <a:latin typeface="Arial"/>
                <a:ea typeface="MS PGothic"/>
                <a:cs typeface="Arial"/>
              </a:rPr>
              <a:t>(</a:t>
            </a:r>
            <a:r>
              <a:rPr lang="fr-FR" sz="2000" dirty="0">
                <a:latin typeface="Arial"/>
                <a:ea typeface="MS PGothic"/>
                <a:cs typeface="Arial"/>
              </a:rPr>
              <a:t>recherche de sites de vaccination</a:t>
            </a:r>
            <a:r>
              <a:rPr lang="en-US" sz="2000" dirty="0">
                <a:latin typeface="Arial"/>
                <a:ea typeface="MS PGothic"/>
                <a:cs typeface="Arial"/>
              </a:rPr>
              <a:t>)</a:t>
            </a:r>
            <a:endParaRPr lang="en-US" sz="2000">
              <a:latin typeface="Arial"/>
              <a:ea typeface="MS PGothic"/>
              <a:cs typeface="Arial"/>
            </a:endParaRPr>
          </a:p>
          <a:p>
            <a:pPr marL="344170" lvl="1" indent="-342900" algn="just" defTabSz="783742">
              <a:spcBef>
                <a:spcPts val="1200"/>
              </a:spcBef>
              <a:spcAft>
                <a:spcPts val="1200"/>
              </a:spcAft>
              <a:buClr>
                <a:prstClr val="black"/>
              </a:buClr>
              <a:buSzPct val="125000"/>
              <a:buFont typeface="Wingdings" charset="2"/>
              <a:buChar char="§"/>
              <a:defRPr/>
            </a:pPr>
            <a:r>
              <a:rPr lang="fr-FR" sz="2000" dirty="0">
                <a:latin typeface="Arial"/>
                <a:ea typeface="MS PGothic"/>
                <a:cs typeface="Arial"/>
              </a:rPr>
              <a:t>L'outil de recherche de lieux de vaccination se présente comme suit </a:t>
            </a:r>
            <a:r>
              <a:rPr lang="en-US" sz="2000" dirty="0">
                <a:latin typeface="Arial"/>
                <a:ea typeface="MS PGothic"/>
                <a:cs typeface="Arial"/>
              </a:rPr>
              <a:t>:</a:t>
            </a:r>
          </a:p>
          <a:p>
            <a:pPr marL="915670" lvl="2" indent="-457200" algn="just" defTabSz="783742">
              <a:spcBef>
                <a:spcPts val="1200"/>
              </a:spcBef>
              <a:spcAft>
                <a:spcPts val="1200"/>
              </a:spcAft>
              <a:buClr>
                <a:prstClr val="black"/>
              </a:buClr>
              <a:buSzPct val="125000"/>
              <a:buFont typeface="Courier New"/>
              <a:buChar char="o"/>
              <a:defRPr/>
            </a:pPr>
            <a:r>
              <a:rPr lang="en-US" sz="2000" b="1" dirty="0">
                <a:solidFill>
                  <a:srgbClr val="FF0000"/>
                </a:solidFill>
                <a:latin typeface="Arial"/>
                <a:ea typeface="MS PGothic"/>
                <a:cs typeface="Arial"/>
              </a:rPr>
              <a:t>www.vacsitefinder.nphcda.gov.ng</a:t>
            </a:r>
            <a:endParaRPr lang="en-US" sz="2000">
              <a:solidFill>
                <a:srgbClr val="FF0000"/>
              </a:solidFill>
              <a:latin typeface="Arial"/>
              <a:ea typeface="MS PGothic"/>
              <a:cs typeface="Arial"/>
            </a:endParaRPr>
          </a:p>
          <a:p>
            <a:pPr marL="344170" lvl="1" indent="-342900" algn="just" defTabSz="783742">
              <a:spcBef>
                <a:spcPts val="1200"/>
              </a:spcBef>
              <a:spcAft>
                <a:spcPts val="1200"/>
              </a:spcAft>
              <a:buClr>
                <a:prstClr val="black"/>
              </a:buClr>
              <a:buSzPct val="125000"/>
              <a:buFont typeface="Wingdings" charset="2"/>
              <a:buChar char="§"/>
              <a:defRPr/>
            </a:pPr>
            <a:r>
              <a:rPr lang="fr-FR" sz="2000" dirty="0">
                <a:latin typeface="Arial"/>
                <a:ea typeface="MS PGothic"/>
                <a:cs typeface="Arial"/>
              </a:rPr>
              <a:t>L'application utilise la géolocalisation pour aider à localiser et guider les clients vers les centres de vaccination de routine et contre la COVID-19 les plus proches.</a:t>
            </a:r>
            <a:endParaRPr lang="en-US" sz="2000" dirty="0">
              <a:latin typeface="Arial"/>
              <a:ea typeface="MS PGothic"/>
              <a:cs typeface="Arial"/>
            </a:endParaRPr>
          </a:p>
          <a:p>
            <a:pPr marL="344170" lvl="1" indent="-342900" algn="just" defTabSz="783742">
              <a:spcBef>
                <a:spcPts val="1200"/>
              </a:spcBef>
              <a:spcAft>
                <a:spcPts val="1200"/>
              </a:spcAft>
              <a:buClr>
                <a:prstClr val="black"/>
              </a:buClr>
              <a:buSzPct val="125000"/>
              <a:buFont typeface="Wingdings" charset="2"/>
              <a:buChar char="§"/>
              <a:defRPr/>
            </a:pPr>
            <a:r>
              <a:rPr lang="fr-FR" sz="2000" dirty="0">
                <a:latin typeface="Arial"/>
                <a:ea typeface="MS PGothic"/>
                <a:cs typeface="Arial"/>
              </a:rPr>
              <a:t>Ce lancement est une occasion unique de tirer parti de la stratégie SCALES en utilisant les structures existantes pour améliorer la couverture de la vaccination COVID-19 et de la vaccination de routine, avec une efficacité accrue et une réduction de la duplication des efforts.</a:t>
            </a:r>
            <a:endParaRPr lang="en-US" sz="2000" dirty="0">
              <a:latin typeface="Arial"/>
              <a:ea typeface="MS PGothic"/>
              <a:cs typeface="Arial"/>
            </a:endParaRPr>
          </a:p>
        </p:txBody>
      </p:sp>
      <p:sp>
        <p:nvSpPr>
          <p:cNvPr id="19" name="Slide Number Placeholder 1">
            <a:extLst>
              <a:ext uri="{FF2B5EF4-FFF2-40B4-BE49-F238E27FC236}">
                <a16:creationId xmlns:a16="http://schemas.microsoft.com/office/drawing/2014/main" id="{16BAFDAA-C11F-41A8-A556-B607FEB171BB}"/>
              </a:ext>
            </a:extLst>
          </p:cNvPr>
          <p:cNvSpPr>
            <a:spLocks noGrp="1" noChangeArrowheads="1"/>
          </p:cNvSpPr>
          <p:nvPr>
            <p:ph type="sldNum" sz="quarter" idx="12"/>
          </p:nvPr>
        </p:nvSpPr>
        <p:spPr bwMode="auto">
          <a:xfrm>
            <a:off x="9448800" y="6440488"/>
            <a:ext cx="2743200" cy="365125"/>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r"/>
            <a:fld id="{618CD1A3-7A18-473D-89F4-D1B7073F8E83}" type="slidenum">
              <a:rPr lang="en-US" altLang="en-US" sz="2000" b="1">
                <a:solidFill>
                  <a:srgbClr val="FFFFFF"/>
                </a:solidFill>
              </a:rPr>
              <a:pPr algn="r"/>
              <a:t>25</a:t>
            </a:fld>
            <a:endParaRPr lang="en-US" altLang="en-US" sz="2000" b="1" dirty="0">
              <a:solidFill>
                <a:srgbClr val="FFFFFF"/>
              </a:solidFill>
            </a:endParaRPr>
          </a:p>
        </p:txBody>
      </p:sp>
    </p:spTree>
    <p:custDataLst>
      <p:tags r:id="rId2"/>
    </p:custDataLst>
    <p:extLst>
      <p:ext uri="{BB962C8B-B14F-4D97-AF65-F5344CB8AC3E}">
        <p14:creationId xmlns:p14="http://schemas.microsoft.com/office/powerpoint/2010/main" val="40711791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56921" y="224139"/>
            <a:ext cx="9774481" cy="6848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fr-FR" sz="2400" b="1" dirty="0">
                <a:solidFill>
                  <a:schemeClr val="accent6">
                    <a:lumMod val="50000"/>
                  </a:schemeClr>
                </a:solidFill>
              </a:rPr>
              <a:t>Guide par étape pour l'utilisation de l'application de recherche de sites de vaccination contre la COVID-19 au Nigeria</a:t>
            </a:r>
            <a:endParaRPr lang="en-US" sz="2400" b="1" dirty="0">
              <a:solidFill>
                <a:schemeClr val="accent6">
                  <a:lumMod val="50000"/>
                </a:schemeClr>
              </a:solidFill>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64813" y="2009305"/>
            <a:ext cx="2523087" cy="4927923"/>
          </a:xfrm>
          <a:prstGeom prst="rect">
            <a:avLst/>
          </a:prstGeom>
        </p:spPr>
      </p:pic>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855366"/>
            <a:ext cx="2324099" cy="5002634"/>
          </a:xfrm>
          <a:prstGeom prst="rect">
            <a:avLst/>
          </a:prstGeom>
        </p:spPr>
      </p:pic>
      <p:sp>
        <p:nvSpPr>
          <p:cNvPr id="16" name="Rectangle 15"/>
          <p:cNvSpPr/>
          <p:nvPr/>
        </p:nvSpPr>
        <p:spPr>
          <a:xfrm>
            <a:off x="0" y="1332376"/>
            <a:ext cx="523538" cy="491517"/>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1</a:t>
            </a:r>
          </a:p>
        </p:txBody>
      </p:sp>
      <p:sp>
        <p:nvSpPr>
          <p:cNvPr id="19" name="Rectangle 18"/>
          <p:cNvSpPr/>
          <p:nvPr/>
        </p:nvSpPr>
        <p:spPr>
          <a:xfrm>
            <a:off x="2329166" y="1332376"/>
            <a:ext cx="580916" cy="599977"/>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accent6">
                    <a:lumMod val="50000"/>
                  </a:schemeClr>
                </a:solidFill>
              </a:rPr>
              <a:t>2</a:t>
            </a:r>
            <a:endParaRPr lang="en-US" b="1" dirty="0">
              <a:solidFill>
                <a:schemeClr val="accent6">
                  <a:lumMod val="50000"/>
                </a:schemeClr>
              </a:solidFill>
            </a:endParaRP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40600" y="2291188"/>
            <a:ext cx="2546971" cy="4439812"/>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67900" y="2490422"/>
            <a:ext cx="2324100" cy="4265978"/>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87900" y="2054598"/>
            <a:ext cx="2628900" cy="4803401"/>
          </a:xfrm>
          <a:prstGeom prst="rect">
            <a:avLst/>
          </a:prstGeom>
        </p:spPr>
      </p:pic>
      <p:sp>
        <p:nvSpPr>
          <p:cNvPr id="13" name="Rectangle 12"/>
          <p:cNvSpPr/>
          <p:nvPr/>
        </p:nvSpPr>
        <p:spPr>
          <a:xfrm>
            <a:off x="4818283" y="1506706"/>
            <a:ext cx="523538" cy="578682"/>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3</a:t>
            </a:r>
          </a:p>
        </p:txBody>
      </p:sp>
      <p:sp>
        <p:nvSpPr>
          <p:cNvPr id="15" name="Rectangle 14"/>
          <p:cNvSpPr/>
          <p:nvPr/>
        </p:nvSpPr>
        <p:spPr>
          <a:xfrm>
            <a:off x="7420405" y="1768200"/>
            <a:ext cx="523538" cy="566229"/>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4</a:t>
            </a:r>
          </a:p>
        </p:txBody>
      </p:sp>
      <p:sp>
        <p:nvSpPr>
          <p:cNvPr id="17" name="Rectangle 16"/>
          <p:cNvSpPr/>
          <p:nvPr/>
        </p:nvSpPr>
        <p:spPr>
          <a:xfrm>
            <a:off x="9960274" y="1954982"/>
            <a:ext cx="585167" cy="516422"/>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5</a:t>
            </a:r>
          </a:p>
        </p:txBody>
      </p:sp>
      <p:sp>
        <p:nvSpPr>
          <p:cNvPr id="18" name="TextBox 17"/>
          <p:cNvSpPr txBox="1"/>
          <p:nvPr/>
        </p:nvSpPr>
        <p:spPr>
          <a:xfrm>
            <a:off x="5341198" y="1516862"/>
            <a:ext cx="2079207" cy="492443"/>
          </a:xfrm>
          <a:prstGeom prst="rect">
            <a:avLst/>
          </a:prstGeom>
          <a:noFill/>
          <a:ln>
            <a:solidFill>
              <a:schemeClr val="accent6">
                <a:lumMod val="50000"/>
              </a:schemeClr>
            </a:solidFill>
          </a:ln>
        </p:spPr>
        <p:txBody>
          <a:bodyPr wrap="square" rtlCol="0">
            <a:spAutoFit/>
          </a:bodyPr>
          <a:lstStyle/>
          <a:p>
            <a:r>
              <a:rPr lang="fr-FR" sz="1200" b="1" dirty="0"/>
              <a:t>Cliquez sur Trouver un centre près de chez moi </a:t>
            </a:r>
            <a:r>
              <a:rPr lang="fr-FR" sz="1400" b="1" dirty="0"/>
              <a:t>:</a:t>
            </a:r>
            <a:endParaRPr lang="en-US" sz="1400" b="1" dirty="0"/>
          </a:p>
        </p:txBody>
      </p:sp>
      <p:sp>
        <p:nvSpPr>
          <p:cNvPr id="20" name="TextBox 19"/>
          <p:cNvSpPr txBox="1"/>
          <p:nvPr/>
        </p:nvSpPr>
        <p:spPr>
          <a:xfrm>
            <a:off x="2913381" y="1305534"/>
            <a:ext cx="1855102" cy="707886"/>
          </a:xfrm>
          <a:prstGeom prst="rect">
            <a:avLst/>
          </a:prstGeom>
          <a:noFill/>
          <a:ln>
            <a:solidFill>
              <a:srgbClr val="385723"/>
            </a:solidFill>
          </a:ln>
        </p:spPr>
        <p:txBody>
          <a:bodyPr wrap="square" rtlCol="0">
            <a:spAutoFit/>
          </a:bodyPr>
          <a:lstStyle/>
          <a:p>
            <a:r>
              <a:rPr lang="en-US" sz="1100" b="1" dirty="0"/>
              <a:t>Pour commencer, </a:t>
            </a:r>
            <a:r>
              <a:rPr lang="en-US" sz="1100" b="1" dirty="0" err="1"/>
              <a:t>définissez</a:t>
            </a:r>
            <a:r>
              <a:rPr lang="en-US" sz="1100" b="1" dirty="0"/>
              <a:t> </a:t>
            </a:r>
            <a:r>
              <a:rPr lang="en-US" sz="1100" b="1" dirty="0" err="1"/>
              <a:t>votre</a:t>
            </a:r>
            <a:r>
              <a:rPr lang="en-US" sz="1100" b="1" dirty="0"/>
              <a:t> location</a:t>
            </a:r>
            <a:r>
              <a:rPr lang="en-US" b="1" dirty="0"/>
              <a:t>:</a:t>
            </a:r>
          </a:p>
        </p:txBody>
      </p:sp>
      <p:sp>
        <p:nvSpPr>
          <p:cNvPr id="21" name="TextBox 20"/>
          <p:cNvSpPr txBox="1"/>
          <p:nvPr/>
        </p:nvSpPr>
        <p:spPr>
          <a:xfrm>
            <a:off x="7983668" y="1756427"/>
            <a:ext cx="1914357" cy="461665"/>
          </a:xfrm>
          <a:prstGeom prst="rect">
            <a:avLst/>
          </a:prstGeom>
          <a:noFill/>
          <a:ln>
            <a:solidFill>
              <a:schemeClr val="accent6">
                <a:lumMod val="50000"/>
              </a:schemeClr>
            </a:solidFill>
          </a:ln>
        </p:spPr>
        <p:txBody>
          <a:bodyPr wrap="square" lIns="91440" tIns="45720" rIns="91440" bIns="45720" rtlCol="0" anchor="t">
            <a:spAutoFit/>
          </a:bodyPr>
          <a:lstStyle/>
          <a:p>
            <a:r>
              <a:rPr lang="fr-FR" sz="1200" b="1" dirty="0">
                <a:latin typeface="Arial"/>
                <a:ea typeface="MS PGothic"/>
                <a:cs typeface="Arial"/>
              </a:rPr>
              <a:t>Cliquez pour choisir un établissement de santé</a:t>
            </a:r>
            <a:endParaRPr lang="en-US" sz="1300" b="1" dirty="0">
              <a:cs typeface="Arial" panose="020B0604020202020204" pitchFamily="34" charset="0"/>
            </a:endParaRPr>
          </a:p>
        </p:txBody>
      </p:sp>
      <p:sp>
        <p:nvSpPr>
          <p:cNvPr id="22" name="TextBox 21"/>
          <p:cNvSpPr txBox="1"/>
          <p:nvPr/>
        </p:nvSpPr>
        <p:spPr>
          <a:xfrm>
            <a:off x="10582910" y="1955661"/>
            <a:ext cx="1609090" cy="461665"/>
          </a:xfrm>
          <a:prstGeom prst="rect">
            <a:avLst/>
          </a:prstGeom>
          <a:noFill/>
          <a:ln>
            <a:solidFill>
              <a:schemeClr val="accent6">
                <a:lumMod val="50000"/>
              </a:schemeClr>
            </a:solidFill>
          </a:ln>
        </p:spPr>
        <p:txBody>
          <a:bodyPr wrap="square" lIns="91440" tIns="45720" rIns="91440" bIns="45720" rtlCol="0" anchor="t">
            <a:spAutoFit/>
          </a:bodyPr>
          <a:lstStyle/>
          <a:p>
            <a:r>
              <a:rPr lang="fr-FR" sz="1200" b="1" dirty="0">
                <a:latin typeface="Arial"/>
                <a:ea typeface="MS PGothic"/>
                <a:cs typeface="Arial"/>
              </a:rPr>
              <a:t>Instructions pour arriver au site </a:t>
            </a:r>
          </a:p>
        </p:txBody>
      </p:sp>
      <p:sp>
        <p:nvSpPr>
          <p:cNvPr id="23" name="TextBox 22"/>
          <p:cNvSpPr txBox="1"/>
          <p:nvPr/>
        </p:nvSpPr>
        <p:spPr>
          <a:xfrm>
            <a:off x="563261" y="1345508"/>
            <a:ext cx="1690251" cy="523220"/>
          </a:xfrm>
          <a:prstGeom prst="rect">
            <a:avLst/>
          </a:prstGeom>
          <a:noFill/>
          <a:ln>
            <a:solidFill>
              <a:schemeClr val="accent6">
                <a:lumMod val="50000"/>
              </a:schemeClr>
            </a:solidFill>
          </a:ln>
        </p:spPr>
        <p:txBody>
          <a:bodyPr wrap="square" rtlCol="0">
            <a:spAutoFit/>
          </a:bodyPr>
          <a:lstStyle/>
          <a:p>
            <a:r>
              <a:rPr lang="en-US" sz="1400" b="1" dirty="0" err="1"/>
              <a:t>Connectez-vous</a:t>
            </a:r>
            <a:r>
              <a:rPr lang="en-US" sz="1400" b="1" dirty="0"/>
              <a:t> au site web</a:t>
            </a:r>
          </a:p>
        </p:txBody>
      </p:sp>
    </p:spTree>
    <p:extLst>
      <p:ext uri="{BB962C8B-B14F-4D97-AF65-F5344CB8AC3E}">
        <p14:creationId xmlns:p14="http://schemas.microsoft.com/office/powerpoint/2010/main" val="42099192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602" name="Object 22" hidden="1"/>
          <p:cNvGraphicFramePr>
            <a:graphicFrameLocks noChangeAspect="1"/>
          </p:cNvGraphicFramePr>
          <p:nvPr>
            <p:custDataLst>
              <p:tags r:id="rId3"/>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88578" name="think-cell Slide" r:id="rId7" imgW="360" imgH="360" progId="TCLayout.ActiveDocument.1">
                  <p:embed/>
                </p:oleObj>
              </mc:Choice>
              <mc:Fallback>
                <p:oleObj name="think-cell Slide" r:id="rId7" imgW="360" imgH="360" progId="TCLayout.ActiveDocument.1">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22" name="Rectangle 21" hidden="1"/>
          <p:cNvSpPr/>
          <p:nvPr>
            <p:custDataLst>
              <p:tags r:id="rId4"/>
            </p:custDataLst>
          </p:nvPr>
        </p:nvSpPr>
        <p:spPr>
          <a:xfrm>
            <a:off x="0" y="0"/>
            <a:ext cx="158750" cy="158750"/>
          </a:xfrm>
          <a:prstGeom prst="rect">
            <a:avLst/>
          </a:prstGeom>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err="1">
              <a:ln>
                <a:noFill/>
              </a:ln>
              <a:solidFill>
                <a:prstClr val="black"/>
              </a:solidFill>
              <a:effectLst/>
              <a:uLnTx/>
              <a:uFillTx/>
              <a:latin typeface="Arial" panose="020B0604020202020204" pitchFamily="34" charset="0"/>
              <a:ea typeface="Arial Unicode MS" panose="020B0604020202020204"/>
              <a:cs typeface="+mn-cs"/>
              <a:sym typeface="Arial" panose="020B0604020202020204" pitchFamily="34" charset="0"/>
            </a:endParaRPr>
          </a:p>
        </p:txBody>
      </p:sp>
      <p:sp>
        <p:nvSpPr>
          <p:cNvPr id="2" name="Title 1"/>
          <p:cNvSpPr>
            <a:spLocks noGrp="1"/>
          </p:cNvSpPr>
          <p:nvPr>
            <p:ph type="title"/>
          </p:nvPr>
        </p:nvSpPr>
        <p:spPr>
          <a:xfrm>
            <a:off x="1294837" y="336207"/>
            <a:ext cx="9723718" cy="211686"/>
          </a:xfrm>
        </p:spPr>
        <p:txBody>
          <a:bodyPr rtlCol="0">
            <a:noAutofit/>
          </a:bodyPr>
          <a:lstStyle/>
          <a:p>
            <a:pPr defTabSz="914377" fontAlgn="auto">
              <a:spcAft>
                <a:spcPts val="0"/>
              </a:spcAft>
              <a:defRPr/>
            </a:pPr>
            <a:r>
              <a:rPr lang="fr-FR" sz="2200" b="1" dirty="0">
                <a:solidFill>
                  <a:srgbClr val="385723"/>
                </a:solidFill>
                <a:latin typeface="Arial"/>
                <a:cs typeface="Arial"/>
              </a:rPr>
              <a:t>L'utilisation du système de suivi géospatial et de l'ODK ainsi que la mise en place d'un groupe de travail conjoint ont contribué à une amélioration de la responsabilité.</a:t>
            </a:r>
            <a:endParaRPr lang="en-US" sz="2200" b="1" dirty="0">
              <a:solidFill>
                <a:srgbClr val="385723"/>
              </a:solidFill>
              <a:latin typeface="Arial"/>
              <a:cs typeface="Arial"/>
            </a:endParaRPr>
          </a:p>
        </p:txBody>
      </p:sp>
      <p:sp>
        <p:nvSpPr>
          <p:cNvPr id="25" name="Rectangle 24"/>
          <p:cNvSpPr>
            <a:spLocks/>
          </p:cNvSpPr>
          <p:nvPr/>
        </p:nvSpPr>
        <p:spPr bwMode="gray">
          <a:xfrm>
            <a:off x="1961444" y="615315"/>
            <a:ext cx="9311570" cy="104353"/>
          </a:xfrm>
          <a:prstGeom prst="rect">
            <a:avLst/>
          </a:prstGeom>
          <a:gradFill flip="none" rotWithShape="1">
            <a:gsLst>
              <a:gs pos="0">
                <a:schemeClr val="bg1">
                  <a:lumMod val="95000"/>
                  <a:alpha val="80000"/>
                </a:schemeClr>
              </a:gs>
              <a:gs pos="100000">
                <a:schemeClr val="bg1">
                  <a:lumMod val="95000"/>
                  <a:alpha val="0"/>
                </a:schemeClr>
              </a:gs>
            </a:gsLst>
            <a:lin ang="54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300"/>
              </a:spcAft>
              <a:buClrTx/>
              <a:buSzTx/>
              <a:buFontTx/>
              <a:buNone/>
              <a:tabLst/>
              <a:defRPr/>
            </a:pPr>
            <a:endParaRPr kumimoji="0" lang="en-GB" sz="1000" b="0" i="0" u="none" strike="noStrike" kern="1200" cap="none" spc="0" normalizeH="0" baseline="0" noProof="0" dirty="0">
              <a:ln>
                <a:noFill/>
              </a:ln>
              <a:solidFill>
                <a:srgbClr val="000000"/>
              </a:solidFill>
              <a:effectLst/>
              <a:uLnTx/>
              <a:uFillTx/>
              <a:latin typeface="Arial"/>
              <a:ea typeface="ＭＳ Ｐゴシック"/>
              <a:cs typeface="+mn-cs"/>
            </a:endParaRPr>
          </a:p>
        </p:txBody>
      </p:sp>
      <p:sp>
        <p:nvSpPr>
          <p:cNvPr id="41" name="Rectangle 40"/>
          <p:cNvSpPr/>
          <p:nvPr/>
        </p:nvSpPr>
        <p:spPr>
          <a:xfrm>
            <a:off x="126111" y="3915437"/>
            <a:ext cx="11975381" cy="2444515"/>
          </a:xfrm>
          <a:prstGeom prst="rect">
            <a:avLst/>
          </a:prstGeom>
          <a:solidFill>
            <a:srgbClr val="FFFFFF"/>
          </a:solidFill>
          <a:ln>
            <a:solidFill>
              <a:srgbClr val="A9D18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p:txBody>
      </p:sp>
      <p:sp>
        <p:nvSpPr>
          <p:cNvPr id="50" name="TextBox 49"/>
          <p:cNvSpPr txBox="1"/>
          <p:nvPr/>
        </p:nvSpPr>
        <p:spPr>
          <a:xfrm>
            <a:off x="4145587" y="1114593"/>
            <a:ext cx="7004053" cy="1985159"/>
          </a:xfrm>
          <a:prstGeom prst="rect">
            <a:avLst/>
          </a:prstGeom>
          <a:noFill/>
        </p:spPr>
        <p:txBody>
          <a:bodyPr wrap="square" lIns="91440" tIns="45720" rIns="91440" bIns="45720" anchor="t">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kumimoji="0" lang="fr-FR" sz="2050" b="1" i="0" u="none" strike="noStrike" kern="1200" cap="none" spc="0" normalizeH="0" baseline="0" noProof="0" dirty="0">
                <a:ln>
                  <a:noFill/>
                </a:ln>
                <a:solidFill>
                  <a:srgbClr val="000000"/>
                </a:solidFill>
                <a:effectLst/>
                <a:uLnTx/>
                <a:uFillTx/>
                <a:latin typeface="Arial"/>
                <a:ea typeface="ＭＳ Ｐゴシック"/>
                <a:cs typeface="ＭＳ Ｐゴシック" charset="0"/>
              </a:rPr>
              <a:t>Utilisation du système de suivi géospatial et de</a:t>
            </a:r>
            <a:r>
              <a:rPr lang="fr-FR" sz="2050" b="1" dirty="0">
                <a:solidFill>
                  <a:srgbClr val="000000"/>
                </a:solidFill>
                <a:latin typeface="Arial"/>
                <a:ea typeface="ＭＳ Ｐゴシック"/>
                <a:cs typeface="ＭＳ Ｐゴシック" charset="0"/>
              </a:rPr>
              <a:t> Open Data kit (ODK)</a:t>
            </a:r>
            <a:r>
              <a:rPr kumimoji="0" lang="fr-FR" sz="2050" b="1" i="0" u="none" strike="noStrike" kern="1200" cap="none" spc="0" normalizeH="0" baseline="0" noProof="0" dirty="0">
                <a:ln>
                  <a:noFill/>
                </a:ln>
                <a:solidFill>
                  <a:srgbClr val="000000"/>
                </a:solidFill>
                <a:effectLst/>
                <a:uLnTx/>
                <a:uFillTx/>
                <a:latin typeface="Arial"/>
                <a:ea typeface="ＭＳ Ｐゴシック"/>
                <a:cs typeface="ＭＳ Ｐゴシック" charset="0"/>
              </a:rPr>
              <a:t> :</a:t>
            </a:r>
          </a:p>
          <a:p>
            <a:r>
              <a:rPr kumimoji="0" lang="fr-FR" sz="2050" i="0" u="none" strike="noStrike" kern="1200" cap="none" spc="0" normalizeH="0" baseline="0" noProof="0" dirty="0">
                <a:ln>
                  <a:noFill/>
                </a:ln>
                <a:solidFill>
                  <a:srgbClr val="000000"/>
                </a:solidFill>
                <a:effectLst/>
                <a:uLnTx/>
                <a:uFillTx/>
                <a:latin typeface="Candara"/>
                <a:ea typeface="ＭＳ Ｐゴシック"/>
                <a:cs typeface="ＭＳ Ｐゴシック" charset="0"/>
              </a:rPr>
              <a:t>Analyse approfondie des soumissions </a:t>
            </a:r>
            <a:r>
              <a:rPr lang="fr-FR" sz="2050" dirty="0">
                <a:solidFill>
                  <a:srgbClr val="000000"/>
                </a:solidFill>
                <a:latin typeface="Candara"/>
                <a:ea typeface="ＭＳ Ｐゴシック"/>
                <a:cs typeface="ＭＳ Ｐゴシック" charset="0"/>
              </a:rPr>
              <a:t>SSG</a:t>
            </a:r>
            <a:r>
              <a:rPr kumimoji="0" lang="fr-FR" sz="2050" i="0" u="none" strike="noStrike" kern="1200" cap="none" spc="0" normalizeH="0" baseline="0" noProof="0" dirty="0">
                <a:ln>
                  <a:noFill/>
                </a:ln>
                <a:solidFill>
                  <a:srgbClr val="000000"/>
                </a:solidFill>
                <a:effectLst/>
                <a:uLnTx/>
                <a:uFillTx/>
                <a:latin typeface="Candara"/>
                <a:ea typeface="ＭＳ Ｐゴシック"/>
                <a:cs typeface="ＭＳ Ｐゴシック" charset="0"/>
              </a:rPr>
              <a:t> et ODK des superviseurs pour s'assurer que le personnel est présent à l'état de déploiement et effectue une supervision de soutien sur les sites de vaccination.</a:t>
            </a:r>
            <a:endParaRPr kumimoji="0" lang="en-US" sz="2050" i="0" u="none" strike="noStrike" kern="1200" cap="none" spc="0" normalizeH="0" baseline="0" noProof="0" dirty="0">
              <a:ln>
                <a:noFill/>
              </a:ln>
              <a:solidFill>
                <a:srgbClr val="000000"/>
              </a:solidFill>
              <a:effectLst/>
              <a:uLnTx/>
              <a:uFillTx/>
              <a:latin typeface="Candara"/>
              <a:ea typeface="ＭＳ Ｐゴシック"/>
              <a:cs typeface="ＭＳ Ｐゴシック" charset="0"/>
            </a:endParaRPr>
          </a:p>
        </p:txBody>
      </p:sp>
      <p:sp>
        <p:nvSpPr>
          <p:cNvPr id="54" name="TextBox 53"/>
          <p:cNvSpPr txBox="1"/>
          <p:nvPr/>
        </p:nvSpPr>
        <p:spPr>
          <a:xfrm>
            <a:off x="4170487" y="3957657"/>
            <a:ext cx="7891270" cy="1954381"/>
          </a:xfrm>
          <a:prstGeom prst="rect">
            <a:avLst/>
          </a:prstGeom>
          <a:solidFill>
            <a:srgbClr val="FFFFFF"/>
          </a:solidFill>
          <a:ln>
            <a:noFill/>
          </a:ln>
        </p:spPr>
        <p:txBody>
          <a:bodyPr wrap="square" lIns="91440" tIns="45720" rIns="91440" bIns="45720" anchor="t">
            <a:spAutoFit/>
          </a:bodyPr>
          <a:lstStyle/>
          <a:p>
            <a:pPr eaLnBrk="1" fontAlgn="auto" hangingPunct="1">
              <a:spcBef>
                <a:spcPts val="0"/>
              </a:spcBef>
              <a:spcAft>
                <a:spcPts val="0"/>
              </a:spcAft>
              <a:defRPr/>
            </a:pPr>
            <a:r>
              <a:rPr lang="en-US" sz="2050" b="1" dirty="0">
                <a:effectLst/>
                <a:ea typeface="Calibri" panose="020F0502020204030204" pitchFamily="34" charset="0"/>
                <a:cs typeface="Arial" panose="020B0604020202020204" pitchFamily="34" charset="0"/>
              </a:rPr>
              <a:t>Mise </a:t>
            </a:r>
            <a:r>
              <a:rPr lang="en-US" sz="2050" b="1" dirty="0" err="1">
                <a:effectLst/>
                <a:ea typeface="Calibri" panose="020F0502020204030204" pitchFamily="34" charset="0"/>
                <a:cs typeface="Arial" panose="020B0604020202020204" pitchFamily="34" charset="0"/>
              </a:rPr>
              <a:t>en</a:t>
            </a:r>
            <a:r>
              <a:rPr lang="en-US" sz="2050" b="1" dirty="0">
                <a:effectLst/>
                <a:ea typeface="Calibri" panose="020F0502020204030204" pitchFamily="34" charset="0"/>
                <a:cs typeface="Arial" panose="020B0604020202020204" pitchFamily="34" charset="0"/>
              </a:rPr>
              <a:t> place </a:t>
            </a:r>
            <a:r>
              <a:rPr lang="en-US" sz="2050" b="1" dirty="0" err="1">
                <a:effectLst/>
                <a:ea typeface="Calibri" panose="020F0502020204030204" pitchFamily="34" charset="0"/>
                <a:cs typeface="Arial" panose="020B0604020202020204" pitchFamily="34" charset="0"/>
              </a:rPr>
              <a:t>d'une</a:t>
            </a:r>
            <a:r>
              <a:rPr lang="en-US" sz="2050" b="1" dirty="0">
                <a:effectLst/>
                <a:ea typeface="Calibri" panose="020F0502020204030204" pitchFamily="34" charset="0"/>
                <a:cs typeface="Arial" panose="020B0604020202020204" pitchFamily="34" charset="0"/>
              </a:rPr>
              <a:t> force </a:t>
            </a:r>
            <a:r>
              <a:rPr lang="en-US" sz="2050" b="1" dirty="0" err="1">
                <a:effectLst/>
                <a:ea typeface="Calibri" panose="020F0502020204030204" pitchFamily="34" charset="0"/>
                <a:cs typeface="Arial" panose="020B0604020202020204" pitchFamily="34" charset="0"/>
              </a:rPr>
              <a:t>opérationnelle</a:t>
            </a:r>
            <a:r>
              <a:rPr lang="en-US" sz="2050" b="1" dirty="0">
                <a:effectLst/>
                <a:ea typeface="Calibri" panose="020F0502020204030204" pitchFamily="34" charset="0"/>
                <a:cs typeface="Arial" panose="020B0604020202020204" pitchFamily="34" charset="0"/>
              </a:rPr>
              <a:t> </a:t>
            </a:r>
            <a:r>
              <a:rPr lang="en-US" sz="2050" b="1" dirty="0" err="1">
                <a:effectLst/>
                <a:ea typeface="Calibri" panose="020F0502020204030204" pitchFamily="34" charset="0"/>
                <a:cs typeface="Arial" panose="020B0604020202020204" pitchFamily="34" charset="0"/>
              </a:rPr>
              <a:t>conjointe</a:t>
            </a:r>
            <a:r>
              <a:rPr lang="en-US" sz="2050" b="1" dirty="0">
                <a:effectLst/>
                <a:ea typeface="Calibri" panose="020F0502020204030204" pitchFamily="34" charset="0"/>
                <a:cs typeface="Arial" panose="020B0604020202020204" pitchFamily="34" charset="0"/>
              </a:rPr>
              <a:t> (JTF)</a:t>
            </a:r>
            <a:r>
              <a:rPr kumimoji="0" lang="en-GB" sz="2050" b="1" i="0" u="none" strike="noStrike" kern="0" cap="none" spc="0" normalizeH="0" baseline="0" noProof="0" dirty="0">
                <a:ln>
                  <a:noFill/>
                </a:ln>
                <a:solidFill>
                  <a:prstClr val="black"/>
                </a:solidFill>
                <a:effectLst/>
                <a:uLnTx/>
                <a:uFillTx/>
                <a:ea typeface="ＭＳ Ｐゴシック"/>
                <a:cs typeface="Arial" panose="020B0604020202020204" pitchFamily="34" charset="0"/>
              </a:rPr>
              <a:t>:</a:t>
            </a:r>
          </a:p>
          <a:p>
            <a:pPr eaLnBrk="1" fontAlgn="auto" hangingPunct="1">
              <a:spcBef>
                <a:spcPts val="0"/>
              </a:spcBef>
              <a:spcAft>
                <a:spcPts val="0"/>
              </a:spcAft>
              <a:defRPr/>
            </a:pPr>
            <a:endParaRPr kumimoji="0" lang="en-GB" sz="2050" b="1" i="0" u="none" strike="noStrike" kern="0" cap="none" spc="0" normalizeH="0" baseline="0" noProof="0" dirty="0">
              <a:ln>
                <a:noFill/>
              </a:ln>
              <a:solidFill>
                <a:prstClr val="black"/>
              </a:solidFill>
              <a:effectLst/>
              <a:uLnTx/>
              <a:uFillTx/>
              <a:ea typeface="ＭＳ Ｐゴシック"/>
              <a:cs typeface="Arial" panose="020B0604020202020204" pitchFamily="34" charset="0"/>
            </a:endParaRPr>
          </a:p>
          <a:p>
            <a:pPr marL="285750" indent="-285750">
              <a:buFont typeface="Arial"/>
              <a:buChar char="•"/>
              <a:defRPr/>
            </a:pPr>
            <a:r>
              <a:rPr lang="en-US" sz="1600" dirty="0">
                <a:effectLst/>
                <a:latin typeface="Arial"/>
                <a:ea typeface="Calibri" panose="020F0502020204030204" pitchFamily="34" charset="0"/>
                <a:cs typeface="Arial"/>
              </a:rPr>
              <a:t>Une </a:t>
            </a:r>
            <a:r>
              <a:rPr lang="en-US" sz="1600" dirty="0" err="1">
                <a:effectLst/>
                <a:latin typeface="Arial"/>
                <a:ea typeface="Calibri" panose="020F0502020204030204" pitchFamily="34" charset="0"/>
                <a:cs typeface="Arial"/>
              </a:rPr>
              <a:t>réplique</a:t>
            </a:r>
            <a:r>
              <a:rPr lang="en-US" sz="1600" dirty="0">
                <a:effectLst/>
                <a:latin typeface="Arial"/>
                <a:ea typeface="Calibri" panose="020F0502020204030204" pitchFamily="34" charset="0"/>
                <a:cs typeface="Arial"/>
              </a:rPr>
              <a:t> de la structure </a:t>
            </a:r>
            <a:r>
              <a:rPr lang="en-US" sz="1600" dirty="0" err="1">
                <a:effectLst/>
                <a:latin typeface="Arial"/>
                <a:ea typeface="Calibri" panose="020F0502020204030204" pitchFamily="34" charset="0"/>
                <a:cs typeface="Arial"/>
              </a:rPr>
              <a:t>nationale</a:t>
            </a:r>
            <a:r>
              <a:rPr lang="en-US" sz="1600" dirty="0">
                <a:effectLst/>
                <a:latin typeface="Arial"/>
                <a:ea typeface="Calibri" panose="020F0502020204030204" pitchFamily="34" charset="0"/>
                <a:cs typeface="Arial"/>
              </a:rPr>
              <a:t> qui supervise la JTF des </a:t>
            </a:r>
            <a:r>
              <a:rPr lang="en-US" sz="1600" dirty="0" err="1">
                <a:effectLst/>
                <a:latin typeface="Arial"/>
                <a:ea typeface="Calibri" panose="020F0502020204030204" pitchFamily="34" charset="0"/>
                <a:cs typeface="Arial"/>
              </a:rPr>
              <a:t>États</a:t>
            </a:r>
            <a:r>
              <a:rPr lang="en-US" sz="1600" dirty="0">
                <a:effectLst/>
                <a:latin typeface="Arial"/>
                <a:ea typeface="Calibri" panose="020F0502020204030204" pitchFamily="34" charset="0"/>
                <a:cs typeface="Arial"/>
              </a:rPr>
              <a:t>.</a:t>
            </a:r>
          </a:p>
          <a:p>
            <a:pPr>
              <a:defRPr/>
            </a:pPr>
            <a:endParaRPr lang="en-GB" sz="1600" kern="0" dirty="0">
              <a:ea typeface="ＭＳ Ｐゴシック"/>
              <a:cs typeface="Arial" panose="020B0604020202020204" pitchFamily="34" charset="0"/>
            </a:endParaRPr>
          </a:p>
          <a:p>
            <a:pPr marL="285750" indent="-285750">
              <a:buFont typeface="Arial"/>
              <a:buChar char="•"/>
              <a:defRPr/>
            </a:pPr>
            <a:r>
              <a:rPr lang="en-US" sz="1600" dirty="0">
                <a:effectLst/>
                <a:latin typeface="Arial"/>
                <a:ea typeface="Calibri" panose="020F0502020204030204" pitchFamily="34" charset="0"/>
                <a:cs typeface="Times New Roman"/>
              </a:rPr>
              <a:t>La JTF a </a:t>
            </a:r>
            <a:r>
              <a:rPr lang="en-US" sz="1600" dirty="0" err="1">
                <a:effectLst/>
                <a:latin typeface="Arial"/>
                <a:ea typeface="Calibri" panose="020F0502020204030204" pitchFamily="34" charset="0"/>
                <a:cs typeface="Times New Roman"/>
              </a:rPr>
              <a:t>été</a:t>
            </a:r>
            <a:r>
              <a:rPr lang="en-US" sz="1600" dirty="0">
                <a:effectLst/>
                <a:latin typeface="Arial"/>
                <a:ea typeface="Calibri" panose="020F0502020204030204" pitchFamily="34" charset="0"/>
                <a:cs typeface="Times New Roman"/>
              </a:rPr>
              <a:t> </a:t>
            </a:r>
            <a:r>
              <a:rPr lang="en-US" sz="1600" dirty="0" err="1">
                <a:effectLst/>
                <a:latin typeface="Arial"/>
                <a:ea typeface="Calibri" panose="020F0502020204030204" pitchFamily="34" charset="0"/>
                <a:cs typeface="Times New Roman"/>
              </a:rPr>
              <a:t>inaugurée</a:t>
            </a:r>
            <a:r>
              <a:rPr lang="en-US" sz="1600" dirty="0">
                <a:effectLst/>
                <a:latin typeface="Arial"/>
                <a:ea typeface="Calibri" panose="020F0502020204030204" pitchFamily="34" charset="0"/>
                <a:cs typeface="Times New Roman"/>
              </a:rPr>
              <a:t> dans les 36 </a:t>
            </a:r>
            <a:r>
              <a:rPr lang="en-US" sz="1600" dirty="0" err="1">
                <a:effectLst/>
                <a:latin typeface="Arial"/>
                <a:ea typeface="Calibri" panose="020F0502020204030204" pitchFamily="34" charset="0"/>
                <a:cs typeface="Times New Roman"/>
              </a:rPr>
              <a:t>états</a:t>
            </a:r>
            <a:r>
              <a:rPr lang="en-US" sz="1600" dirty="0">
                <a:effectLst/>
                <a:latin typeface="Arial"/>
                <a:ea typeface="Calibri" panose="020F0502020204030204" pitchFamily="34" charset="0"/>
                <a:cs typeface="Times New Roman"/>
              </a:rPr>
              <a:t> + FCT, </a:t>
            </a:r>
            <a:r>
              <a:rPr lang="en-US" sz="1600" dirty="0" err="1">
                <a:effectLst/>
                <a:latin typeface="Arial"/>
                <a:ea typeface="Calibri" panose="020F0502020204030204" pitchFamily="34" charset="0"/>
                <a:cs typeface="Times New Roman"/>
              </a:rPr>
              <a:t>présidée</a:t>
            </a:r>
            <a:r>
              <a:rPr lang="en-US" sz="1600" dirty="0">
                <a:effectLst/>
                <a:latin typeface="Arial"/>
                <a:ea typeface="Calibri" panose="020F0502020204030204" pitchFamily="34" charset="0"/>
                <a:cs typeface="Times New Roman"/>
              </a:rPr>
              <a:t> par les ES SPHCB et </a:t>
            </a:r>
            <a:r>
              <a:rPr lang="en-US" sz="1600" dirty="0" err="1">
                <a:effectLst/>
                <a:latin typeface="Arial"/>
                <a:ea typeface="Calibri" panose="020F0502020204030204" pitchFamily="34" charset="0"/>
                <a:cs typeface="Times New Roman"/>
              </a:rPr>
              <a:t>composée</a:t>
            </a:r>
            <a:r>
              <a:rPr lang="en-US" sz="1600" dirty="0">
                <a:effectLst/>
                <a:latin typeface="Arial"/>
                <a:ea typeface="Calibri" panose="020F0502020204030204" pitchFamily="34" charset="0"/>
                <a:cs typeface="Times New Roman"/>
              </a:rPr>
              <a:t> de SPHCDA, NAFDAC, ICPC, DSS et </a:t>
            </a:r>
            <a:r>
              <a:rPr lang="en-US" sz="1600" dirty="0" err="1">
                <a:effectLst/>
                <a:latin typeface="Arial"/>
                <a:ea typeface="Calibri" panose="020F0502020204030204" pitchFamily="34" charset="0"/>
                <a:cs typeface="Times New Roman"/>
              </a:rPr>
              <a:t>d'autres</a:t>
            </a:r>
            <a:r>
              <a:rPr lang="en-US" sz="1600" dirty="0">
                <a:effectLst/>
                <a:latin typeface="Arial"/>
                <a:ea typeface="Calibri" panose="020F0502020204030204" pitchFamily="34" charset="0"/>
                <a:cs typeface="Times New Roman"/>
              </a:rPr>
              <a:t> </a:t>
            </a:r>
            <a:r>
              <a:rPr lang="en-US" sz="1600" dirty="0" err="1">
                <a:effectLst/>
                <a:latin typeface="Arial"/>
                <a:ea typeface="Calibri" panose="020F0502020204030204" pitchFamily="34" charset="0"/>
                <a:cs typeface="Times New Roman"/>
              </a:rPr>
              <a:t>agences</a:t>
            </a:r>
            <a:r>
              <a:rPr lang="en-US" sz="1600" dirty="0">
                <a:effectLst/>
                <a:latin typeface="Arial"/>
                <a:ea typeface="Calibri" panose="020F0502020204030204" pitchFamily="34" charset="0"/>
                <a:cs typeface="Times New Roman"/>
              </a:rPr>
              <a:t> de </a:t>
            </a:r>
            <a:r>
              <a:rPr lang="en-US" sz="1600" dirty="0" err="1">
                <a:effectLst/>
                <a:latin typeface="Arial"/>
                <a:ea typeface="Calibri" panose="020F0502020204030204" pitchFamily="34" charset="0"/>
                <a:cs typeface="Times New Roman"/>
              </a:rPr>
              <a:t>sécurité</a:t>
            </a:r>
            <a:r>
              <a:rPr lang="en-US" sz="1600" dirty="0">
                <a:effectLst/>
                <a:latin typeface="Arial"/>
                <a:ea typeface="Calibri" panose="020F0502020204030204" pitchFamily="34" charset="0"/>
                <a:cs typeface="Times New Roman"/>
              </a:rPr>
              <a:t> pour </a:t>
            </a:r>
            <a:r>
              <a:rPr lang="en-US" sz="1600" dirty="0" err="1">
                <a:effectLst/>
                <a:latin typeface="Arial"/>
                <a:ea typeface="Calibri" panose="020F0502020204030204" pitchFamily="34" charset="0"/>
                <a:cs typeface="Times New Roman"/>
              </a:rPr>
              <a:t>lutter</a:t>
            </a:r>
            <a:r>
              <a:rPr lang="en-US" sz="1600" dirty="0">
                <a:effectLst/>
                <a:latin typeface="Arial"/>
                <a:ea typeface="Calibri" panose="020F0502020204030204" pitchFamily="34" charset="0"/>
                <a:cs typeface="Times New Roman"/>
              </a:rPr>
              <a:t> </a:t>
            </a:r>
            <a:r>
              <a:rPr lang="en-US" sz="1600" dirty="0" err="1">
                <a:effectLst/>
                <a:latin typeface="Arial"/>
                <a:ea typeface="Calibri" panose="020F0502020204030204" pitchFamily="34" charset="0"/>
                <a:cs typeface="Times New Roman"/>
              </a:rPr>
              <a:t>contre</a:t>
            </a:r>
            <a:r>
              <a:rPr lang="en-US" sz="1600" dirty="0">
                <a:effectLst/>
                <a:latin typeface="Arial"/>
                <a:ea typeface="Calibri" panose="020F0502020204030204" pitchFamily="34" charset="0"/>
                <a:cs typeface="Times New Roman"/>
              </a:rPr>
              <a:t> le racket des </a:t>
            </a:r>
            <a:r>
              <a:rPr lang="en-US" sz="1600" dirty="0" err="1">
                <a:effectLst/>
                <a:latin typeface="Arial"/>
                <a:ea typeface="Calibri" panose="020F0502020204030204" pitchFamily="34" charset="0"/>
                <a:cs typeface="Times New Roman"/>
              </a:rPr>
              <a:t>cartes</a:t>
            </a:r>
            <a:r>
              <a:rPr lang="en-US" sz="1600" dirty="0">
                <a:effectLst/>
                <a:latin typeface="Arial"/>
                <a:ea typeface="Calibri" panose="020F0502020204030204" pitchFamily="34" charset="0"/>
                <a:cs typeface="Times New Roman"/>
              </a:rPr>
              <a:t> de vaccination.</a:t>
            </a:r>
          </a:p>
        </p:txBody>
      </p:sp>
      <p:pic>
        <p:nvPicPr>
          <p:cNvPr id="17" name="Picture 16">
            <a:extLst>
              <a:ext uri="{FF2B5EF4-FFF2-40B4-BE49-F238E27FC236}">
                <a16:creationId xmlns:a16="http://schemas.microsoft.com/office/drawing/2014/main" id="{27434269-AB85-4ED5-A850-78898953EF12}"/>
              </a:ext>
            </a:extLst>
          </p:cNvPr>
          <p:cNvPicPr>
            <a:picLocks noChangeAspect="1"/>
          </p:cNvPicPr>
          <p:nvPr/>
        </p:nvPicPr>
        <p:blipFill>
          <a:blip r:embed="rId9"/>
          <a:stretch>
            <a:fillRect/>
          </a:stretch>
        </p:blipFill>
        <p:spPr>
          <a:xfrm>
            <a:off x="287407" y="1046913"/>
            <a:ext cx="3539006" cy="2641121"/>
          </a:xfrm>
          <a:prstGeom prst="rect">
            <a:avLst/>
          </a:prstGeom>
          <a:ln w="28575">
            <a:solidFill>
              <a:schemeClr val="tx1"/>
            </a:solidFill>
          </a:ln>
        </p:spPr>
      </p:pic>
      <p:sp>
        <p:nvSpPr>
          <p:cNvPr id="43" name="Rectangle 42"/>
          <p:cNvSpPr/>
          <p:nvPr/>
        </p:nvSpPr>
        <p:spPr>
          <a:xfrm>
            <a:off x="147638" y="904791"/>
            <a:ext cx="11953854" cy="2925366"/>
          </a:xfrm>
          <a:prstGeom prst="rect">
            <a:avLst/>
          </a:prstGeom>
          <a:no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CA9F4E69-40E7-4D92-8308-40B9286FBDC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87407" y="4151787"/>
            <a:ext cx="3539006" cy="2090897"/>
          </a:xfrm>
          <a:prstGeom prst="rect">
            <a:avLst/>
          </a:prstGeom>
          <a:ln w="19050">
            <a:solidFill>
              <a:srgbClr val="44220B"/>
            </a:solidFill>
          </a:ln>
        </p:spPr>
      </p:pic>
    </p:spTree>
    <p:custDataLst>
      <p:tags r:id="rId2"/>
    </p:custDataLst>
    <p:extLst>
      <p:ext uri="{BB962C8B-B14F-4D97-AF65-F5344CB8AC3E}">
        <p14:creationId xmlns:p14="http://schemas.microsoft.com/office/powerpoint/2010/main" val="926696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602" name="Object 22" hidden="1"/>
          <p:cNvGraphicFramePr>
            <a:graphicFrameLocks noChangeAspect="1"/>
          </p:cNvGraphicFramePr>
          <p:nvPr>
            <p:custDataLst>
              <p:tags r:id="rId3"/>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89602" name="think-cell Slide" r:id="rId7" imgW="360" imgH="360" progId="TCLayout.ActiveDocument.1">
                  <p:embed/>
                </p:oleObj>
              </mc:Choice>
              <mc:Fallback>
                <p:oleObj name="think-cell Slide" r:id="rId7" imgW="360" imgH="360" progId="TCLayout.ActiveDocument.1">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22" name="Rectangle 21" hidden="1"/>
          <p:cNvSpPr/>
          <p:nvPr>
            <p:custDataLst>
              <p:tags r:id="rId4"/>
            </p:custDataLst>
          </p:nvPr>
        </p:nvSpPr>
        <p:spPr>
          <a:xfrm>
            <a:off x="0" y="0"/>
            <a:ext cx="158750" cy="158750"/>
          </a:xfrm>
          <a:prstGeom prst="rect">
            <a:avLst/>
          </a:prstGeom>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err="1">
              <a:ln>
                <a:noFill/>
              </a:ln>
              <a:solidFill>
                <a:prstClr val="black"/>
              </a:solidFill>
              <a:effectLst/>
              <a:uLnTx/>
              <a:uFillTx/>
              <a:latin typeface="Arial" panose="020B0604020202020204" pitchFamily="34" charset="0"/>
              <a:ea typeface="Arial Unicode MS" panose="020B0604020202020204"/>
              <a:cs typeface="+mn-cs"/>
              <a:sym typeface="Arial" panose="020B0604020202020204" pitchFamily="34" charset="0"/>
            </a:endParaRPr>
          </a:p>
        </p:txBody>
      </p:sp>
      <p:sp>
        <p:nvSpPr>
          <p:cNvPr id="2" name="Title 1"/>
          <p:cNvSpPr>
            <a:spLocks noGrp="1"/>
          </p:cNvSpPr>
          <p:nvPr>
            <p:ph type="title"/>
          </p:nvPr>
        </p:nvSpPr>
        <p:spPr>
          <a:xfrm>
            <a:off x="2140656" y="347664"/>
            <a:ext cx="8708319" cy="215370"/>
          </a:xfrm>
        </p:spPr>
        <p:txBody>
          <a:bodyPr rtlCol="0">
            <a:noAutofit/>
          </a:bodyPr>
          <a:lstStyle/>
          <a:p>
            <a:pPr defTabSz="914377" fontAlgn="auto">
              <a:spcAft>
                <a:spcPts val="0"/>
              </a:spcAft>
              <a:defRPr/>
            </a:pPr>
            <a:r>
              <a:rPr lang="fr-FR" sz="2200" b="1" dirty="0">
                <a:solidFill>
                  <a:srgbClr val="385723"/>
                </a:solidFill>
                <a:latin typeface="+mn-lt"/>
              </a:rPr>
              <a:t>Améliorer la responsabilité : Des validateurs ont été recrutés pour toutes les équipes de vaccination afin de garantir la validation de chaque client vacciné.</a:t>
            </a:r>
            <a:endParaRPr lang="en-US" sz="2200" b="1" dirty="0">
              <a:solidFill>
                <a:srgbClr val="385723"/>
              </a:solidFill>
              <a:latin typeface="+mn-lt"/>
              <a:ea typeface="+mj-ea"/>
            </a:endParaRPr>
          </a:p>
        </p:txBody>
      </p:sp>
      <p:sp>
        <p:nvSpPr>
          <p:cNvPr id="25" name="Rectangle 24"/>
          <p:cNvSpPr>
            <a:spLocks/>
          </p:cNvSpPr>
          <p:nvPr/>
        </p:nvSpPr>
        <p:spPr bwMode="gray">
          <a:xfrm>
            <a:off x="968542" y="833251"/>
            <a:ext cx="10342572" cy="51517"/>
          </a:xfrm>
          <a:prstGeom prst="rect">
            <a:avLst/>
          </a:prstGeom>
          <a:gradFill flip="none" rotWithShape="1">
            <a:gsLst>
              <a:gs pos="0">
                <a:schemeClr val="bg1">
                  <a:lumMod val="95000"/>
                  <a:alpha val="80000"/>
                </a:schemeClr>
              </a:gs>
              <a:gs pos="100000">
                <a:schemeClr val="bg1">
                  <a:lumMod val="95000"/>
                  <a:alpha val="0"/>
                </a:schemeClr>
              </a:gs>
            </a:gsLst>
            <a:lin ang="54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300"/>
              </a:spcAft>
              <a:buClrTx/>
              <a:buSzTx/>
              <a:buFontTx/>
              <a:buNone/>
              <a:tabLst/>
              <a:defRPr/>
            </a:pPr>
            <a:endParaRPr kumimoji="0" lang="en-GB" sz="1000" b="0" i="0" u="none" strike="noStrike" kern="1200" cap="none" spc="0" normalizeH="0" baseline="0" noProof="0" dirty="0">
              <a:ln>
                <a:noFill/>
              </a:ln>
              <a:solidFill>
                <a:srgbClr val="000000"/>
              </a:solidFill>
              <a:effectLst/>
              <a:uLnTx/>
              <a:uFillTx/>
              <a:latin typeface="Arial"/>
              <a:ea typeface="ＭＳ Ｐゴシック"/>
              <a:cs typeface="+mn-cs"/>
            </a:endParaRPr>
          </a:p>
        </p:txBody>
      </p:sp>
      <p:sp>
        <p:nvSpPr>
          <p:cNvPr id="50" name="TextBox 49"/>
          <p:cNvSpPr txBox="1"/>
          <p:nvPr/>
        </p:nvSpPr>
        <p:spPr>
          <a:xfrm>
            <a:off x="5473700" y="951278"/>
            <a:ext cx="6290099" cy="4847481"/>
          </a:xfrm>
          <a:prstGeom prst="rect">
            <a:avLst/>
          </a:prstGeom>
          <a:noFill/>
        </p:spPr>
        <p:txBody>
          <a:bodyPr wrap="squar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solidFill>
                  <a:srgbClr val="000000"/>
                </a:solidFill>
                <a:latin typeface="Arial" charset="0"/>
                <a:cs typeface="ＭＳ Ｐゴシック" charset="0"/>
              </a:rPr>
              <a:t>Validation</a:t>
            </a:r>
            <a:r>
              <a:rPr kumimoji="0" lang="en-US" sz="2400" b="1" i="0" u="none" strike="noStrike" kern="1200" cap="none" spc="0" normalizeH="0" baseline="0" noProof="0" dirty="0">
                <a:ln>
                  <a:noFill/>
                </a:ln>
                <a:solidFill>
                  <a:srgbClr val="000000"/>
                </a:solidFill>
                <a:effectLst/>
                <a:uLnTx/>
                <a:uFillTx/>
                <a:latin typeface="Arial" charset="0"/>
                <a:cs typeface="ＭＳ Ｐゴシック"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Arial" charset="0"/>
              <a:cs typeface="ＭＳ Ｐゴシック"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2100" i="0" u="none" strike="noStrike" kern="1200" cap="none" spc="0" normalizeH="0" baseline="0" noProof="0" dirty="0">
                <a:ln>
                  <a:noFill/>
                </a:ln>
                <a:solidFill>
                  <a:srgbClr val="000000"/>
                </a:solidFill>
                <a:effectLst/>
                <a:uLnTx/>
                <a:uFillTx/>
                <a:latin typeface="+mn-lt"/>
                <a:cs typeface="ＭＳ Ｐゴシック" charset="0"/>
              </a:rPr>
              <a:t>Le racket des cartes de vaccination est un problème mondial. Le Nigeria a mis en place un processus de validation comme couche de sécurité supplémentaire pour améliorer la crédibilité des cartes de vaccination.</a:t>
            </a:r>
          </a:p>
          <a:p>
            <a:pPr marR="0" lvl="0" algn="l" defTabSz="914400" rtl="0" eaLnBrk="1" fontAlgn="auto" latinLnBrk="0" hangingPunct="1">
              <a:lnSpc>
                <a:spcPct val="100000"/>
              </a:lnSpc>
              <a:spcBef>
                <a:spcPts val="0"/>
              </a:spcBef>
              <a:spcAft>
                <a:spcPts val="0"/>
              </a:spcAft>
              <a:buClrTx/>
              <a:buSzTx/>
              <a:tabLst/>
              <a:defRPr/>
            </a:pPr>
            <a:endParaRPr lang="en-US" sz="2100" dirty="0">
              <a:solidFill>
                <a:srgbClr val="000000"/>
              </a:solidFill>
              <a:latin typeface="+mn-lt"/>
              <a:cs typeface="ＭＳ Ｐゴシック" charset="0"/>
            </a:endParaRPr>
          </a:p>
          <a:p>
            <a:pPr marL="342900" indent="-342900">
              <a:buFont typeface="Arial" panose="020B0604020202020204" pitchFamily="34" charset="0"/>
              <a:buChar char="•"/>
              <a:defRPr/>
            </a:pPr>
            <a:r>
              <a:rPr lang="fr-FR" sz="2100" dirty="0">
                <a:solidFill>
                  <a:srgbClr val="000000"/>
                </a:solidFill>
                <a:latin typeface="+mn-lt"/>
                <a:cs typeface="ＭＳ Ｐゴシック" charset="0"/>
              </a:rPr>
              <a:t>Le processus de validation associe spécifiquement l'image du client vacciné et la géolocalisation du site de vaccination au carnet de vaccination.</a:t>
            </a:r>
          </a:p>
          <a:p>
            <a:pPr>
              <a:defRPr/>
            </a:pPr>
            <a:endParaRPr lang="en-US" sz="2100" dirty="0">
              <a:solidFill>
                <a:srgbClr val="000000"/>
              </a:solidFill>
              <a:latin typeface="+mn-lt"/>
              <a:cs typeface="ＭＳ Ｐゴシック" charset="0"/>
            </a:endParaRPr>
          </a:p>
          <a:p>
            <a:pPr marL="342900" indent="-342900">
              <a:buFont typeface="Arial" panose="020B0604020202020204" pitchFamily="34" charset="0"/>
              <a:buChar char="•"/>
              <a:defRPr/>
            </a:pPr>
            <a:r>
              <a:rPr lang="fr-FR" sz="2100" dirty="0">
                <a:solidFill>
                  <a:srgbClr val="000000"/>
                </a:solidFill>
                <a:latin typeface="+mn-lt"/>
                <a:cs typeface="ＭＳ Ｐゴシック" charset="0"/>
              </a:rPr>
              <a:t>La validation ne peut être effectuée que sur le site de vaccination désigné, à l'aide d'un appareil préprogrammé.</a:t>
            </a:r>
          </a:p>
        </p:txBody>
      </p:sp>
      <p:sp>
        <p:nvSpPr>
          <p:cNvPr id="43" name="Rectangle 42"/>
          <p:cNvSpPr/>
          <p:nvPr/>
        </p:nvSpPr>
        <p:spPr>
          <a:xfrm>
            <a:off x="5473700" y="1282700"/>
            <a:ext cx="6337299" cy="4164193"/>
          </a:xfrm>
          <a:prstGeom prst="rect">
            <a:avLst/>
          </a:prstGeom>
          <a:no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BA6199BC-2CC1-40C1-BA2E-E4D52E65AAA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1016001"/>
            <a:ext cx="5406032" cy="4961011"/>
          </a:xfrm>
          <a:prstGeom prst="rect">
            <a:avLst/>
          </a:prstGeom>
        </p:spPr>
      </p:pic>
    </p:spTree>
    <p:custDataLst>
      <p:tags r:id="rId2"/>
    </p:custDataLst>
    <p:extLst>
      <p:ext uri="{BB962C8B-B14F-4D97-AF65-F5344CB8AC3E}">
        <p14:creationId xmlns:p14="http://schemas.microsoft.com/office/powerpoint/2010/main" val="39070853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7281" name="Object 4" hidden="1">
            <a:extLst>
              <a:ext uri="{FF2B5EF4-FFF2-40B4-BE49-F238E27FC236}">
                <a16:creationId xmlns:a16="http://schemas.microsoft.com/office/drawing/2014/main" id="{5539AC2F-A894-49C0-A819-166951FC382D}"/>
              </a:ext>
            </a:extLst>
          </p:cNvPr>
          <p:cNvGraphicFramePr>
            <a:graphicFrameLocks noChangeAspect="1"/>
          </p:cNvGraphicFramePr>
          <p:nvPr>
            <p:custDataLst>
              <p:tags r:id="rId3"/>
            </p:custDataLst>
          </p:nvPr>
        </p:nvGraphicFramePr>
        <p:xfrm>
          <a:off x="393700" y="222250"/>
          <a:ext cx="1588" cy="1588"/>
        </p:xfrm>
        <a:graphic>
          <a:graphicData uri="http://schemas.openxmlformats.org/presentationml/2006/ole">
            <mc:AlternateContent xmlns:mc="http://schemas.openxmlformats.org/markup-compatibility/2006">
              <mc:Choice xmlns:v="urn:schemas-microsoft-com:vml" Requires="v">
                <p:oleObj spid="_x0000_s90626" name="think-cell Slide" r:id="rId6" imgW="38100" imgH="38100" progId="TCLayout.ActiveDocument.1">
                  <p:embed/>
                </p:oleObj>
              </mc:Choice>
              <mc:Fallback>
                <p:oleObj name="think-cell Slide" r:id="rId6" imgW="38100" imgH="38100" progId="TCLayout.ActiveDocument.1">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3700" y="222250"/>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2" name="Rectangle 1">
            <a:extLst>
              <a:ext uri="{FF2B5EF4-FFF2-40B4-BE49-F238E27FC236}">
                <a16:creationId xmlns:a16="http://schemas.microsoft.com/office/drawing/2014/main" id="{27C09FA2-3EC5-4F95-B79F-AE32E47D2536}"/>
              </a:ext>
            </a:extLst>
          </p:cNvPr>
          <p:cNvSpPr>
            <a:spLocks noChangeArrowheads="1"/>
          </p:cNvSpPr>
          <p:nvPr/>
        </p:nvSpPr>
        <p:spPr bwMode="auto">
          <a:xfrm>
            <a:off x="595313" y="1443038"/>
            <a:ext cx="11091862" cy="4933950"/>
          </a:xfrm>
          <a:prstGeom prst="rect">
            <a:avLst/>
          </a:prstGeom>
          <a:solidFill>
            <a:schemeClr val="bg1"/>
          </a:solidFill>
          <a:ln>
            <a:noFill/>
          </a:ln>
          <a:effectLst>
            <a:outerShdw blurRad="50800" dist="38100" dir="2700000" algn="tl" rotWithShape="0">
              <a:srgbClr val="808080">
                <a:alpha val="39999"/>
              </a:srgbClr>
            </a:outerShdw>
          </a:effectLst>
          <a:extLst>
            <a:ext uri="{91240B29-F687-4f45-9708-019B960494DF}">
              <a14:hiddenLine xmlns:a14="http://schemas.microsoft.com/office/drawing/2010/main" xmlns="" w="12700">
                <a:solidFill>
                  <a:srgbClr val="000000"/>
                </a:solidFill>
                <a:miter lim="800000"/>
                <a:headEnd/>
                <a:tailEnd/>
              </a14:hiddenLine>
            </a:ext>
          </a:extLst>
        </p:spPr>
        <p:txBody>
          <a:bodyPr anchor="ctr"/>
          <a:lstStyle/>
          <a:p>
            <a:pPr algn="ctr" defTabSz="427756">
              <a:defRPr/>
            </a:pPr>
            <a:endParaRPr lang="x-none" sz="1684">
              <a:solidFill>
                <a:prstClr val="white"/>
              </a:solidFill>
              <a:latin typeface="Calibri" panose="020F0502020204030204"/>
              <a:ea typeface="+mn-ea"/>
            </a:endParaRPr>
          </a:p>
        </p:txBody>
      </p:sp>
      <p:sp>
        <p:nvSpPr>
          <p:cNvPr id="97283" name="Rectangle 13">
            <a:extLst>
              <a:ext uri="{FF2B5EF4-FFF2-40B4-BE49-F238E27FC236}">
                <a16:creationId xmlns:a16="http://schemas.microsoft.com/office/drawing/2014/main" id="{7F02C05C-AD40-4E86-84B0-8CA48E942A32}"/>
              </a:ext>
            </a:extLst>
          </p:cNvPr>
          <p:cNvSpPr>
            <a:spLocks noChangeArrowheads="1"/>
          </p:cNvSpPr>
          <p:nvPr/>
        </p:nvSpPr>
        <p:spPr bwMode="auto">
          <a:xfrm>
            <a:off x="1176626" y="155575"/>
            <a:ext cx="9993121" cy="10729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87181" tIns="43591" rIns="87181" bIns="43591" anchor="t">
            <a:spAutoFit/>
          </a:bodyPr>
          <a:lstStyle>
            <a:lvl1pPr defTabSz="911225">
              <a:defRPr sz="2400">
                <a:solidFill>
                  <a:schemeClr val="tx1"/>
                </a:solidFill>
                <a:latin typeface="Arial" panose="020B0604020202020204" pitchFamily="34" charset="0"/>
                <a:ea typeface="MS PGothic" panose="020B0600070205080204" pitchFamily="34" charset="-128"/>
              </a:defRPr>
            </a:lvl1pPr>
            <a:lvl2pPr marL="742950" indent="-285750" defTabSz="911225">
              <a:defRPr sz="2400">
                <a:solidFill>
                  <a:schemeClr val="tx1"/>
                </a:solidFill>
                <a:latin typeface="Arial" panose="020B0604020202020204" pitchFamily="34" charset="0"/>
                <a:ea typeface="MS PGothic" panose="020B0600070205080204" pitchFamily="34" charset="-128"/>
              </a:defRPr>
            </a:lvl2pPr>
            <a:lvl3pPr marL="1143000" indent="-228600" defTabSz="911225">
              <a:defRPr sz="2400">
                <a:solidFill>
                  <a:schemeClr val="tx1"/>
                </a:solidFill>
                <a:latin typeface="Arial" panose="020B0604020202020204" pitchFamily="34" charset="0"/>
                <a:ea typeface="MS PGothic" panose="020B0600070205080204" pitchFamily="34" charset="-128"/>
              </a:defRPr>
            </a:lvl3pPr>
            <a:lvl4pPr marL="1600200" indent="-228600" defTabSz="911225">
              <a:defRPr sz="2400">
                <a:solidFill>
                  <a:schemeClr val="tx1"/>
                </a:solidFill>
                <a:latin typeface="Arial" panose="020B0604020202020204" pitchFamily="34" charset="0"/>
                <a:ea typeface="MS PGothic" panose="020B0600070205080204" pitchFamily="34" charset="-128"/>
              </a:defRPr>
            </a:lvl4pPr>
            <a:lvl5pPr marL="2057400" indent="-228600" defTabSz="911225">
              <a:defRPr sz="2400">
                <a:solidFill>
                  <a:schemeClr val="tx1"/>
                </a:solidFill>
                <a:latin typeface="Arial" panose="020B0604020202020204" pitchFamily="34" charset="0"/>
                <a:ea typeface="MS PGothic" panose="020B0600070205080204" pitchFamily="34" charset="-128"/>
              </a:defRPr>
            </a:lvl5pPr>
            <a:lvl6pPr marL="2514600" indent="-228600" defTabSz="911225"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11225"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11225"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11225"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fr-FR" altLang="en-US" sz="2100" b="1" dirty="0">
                <a:solidFill>
                  <a:srgbClr val="234818"/>
                </a:solidFill>
                <a:latin typeface="+mn-lt"/>
                <a:ea typeface="MS PGothic"/>
                <a:cs typeface="Arial"/>
              </a:rPr>
              <a:t>Malgré les efforts continus et les succès jusqu'à présent, il reste quelques </a:t>
            </a:r>
            <a:r>
              <a:rPr lang="fr-FR" altLang="en-US" sz="2100" b="1" dirty="0">
                <a:solidFill>
                  <a:srgbClr val="FF0000"/>
                </a:solidFill>
                <a:latin typeface="+mn-lt"/>
                <a:ea typeface="MS PGothic"/>
                <a:cs typeface="Arial"/>
              </a:rPr>
              <a:t>défis</a:t>
            </a:r>
            <a:r>
              <a:rPr lang="fr-FR" altLang="en-US" sz="2100" b="1" dirty="0">
                <a:solidFill>
                  <a:srgbClr val="234818"/>
                </a:solidFill>
                <a:latin typeface="+mn-lt"/>
                <a:ea typeface="MS PGothic"/>
                <a:cs typeface="Arial"/>
              </a:rPr>
              <a:t> à relever pour améliorer encore le déploiement du vaccin contre la COVID-19 dans le pays.</a:t>
            </a:r>
          </a:p>
          <a:p>
            <a:endParaRPr lang="en-US" altLang="en-US" sz="2200" b="1" dirty="0">
              <a:solidFill>
                <a:srgbClr val="234818"/>
              </a:solidFill>
              <a:latin typeface="+mn-lt"/>
              <a:cs typeface="Arial" panose="020B0604020202020204" pitchFamily="34" charset="0"/>
            </a:endParaRPr>
          </a:p>
        </p:txBody>
      </p:sp>
      <p:grpSp>
        <p:nvGrpSpPr>
          <p:cNvPr id="97284" name="Group 87">
            <a:extLst>
              <a:ext uri="{FF2B5EF4-FFF2-40B4-BE49-F238E27FC236}">
                <a16:creationId xmlns:a16="http://schemas.microsoft.com/office/drawing/2014/main" id="{8123B77E-10C5-46CF-975D-150327DC0D98}"/>
              </a:ext>
            </a:extLst>
          </p:cNvPr>
          <p:cNvGrpSpPr>
            <a:grpSpLocks/>
          </p:cNvGrpSpPr>
          <p:nvPr/>
        </p:nvGrpSpPr>
        <p:grpSpPr bwMode="auto">
          <a:xfrm>
            <a:off x="250825" y="1330325"/>
            <a:ext cx="682625" cy="684213"/>
            <a:chOff x="3200400" y="2038743"/>
            <a:chExt cx="728875" cy="728974"/>
          </a:xfrm>
        </p:grpSpPr>
        <p:cxnSp>
          <p:nvCxnSpPr>
            <p:cNvPr id="9" name="Straight Connector 8">
              <a:extLst>
                <a:ext uri="{FF2B5EF4-FFF2-40B4-BE49-F238E27FC236}">
                  <a16:creationId xmlns:a16="http://schemas.microsoft.com/office/drawing/2014/main" id="{8BF887F1-5692-44AB-8D52-1405AADF3C96}"/>
                </a:ext>
              </a:extLst>
            </p:cNvPr>
            <p:cNvCxnSpPr>
              <a:cxnSpLocks noChangeShapeType="1"/>
            </p:cNvCxnSpPr>
            <p:nvPr/>
          </p:nvCxnSpPr>
          <p:spPr bwMode="auto">
            <a:xfrm>
              <a:off x="3252432" y="2038743"/>
              <a:ext cx="0" cy="569861"/>
            </a:xfrm>
            <a:prstGeom prst="line">
              <a:avLst/>
            </a:prstGeom>
            <a:noFill/>
            <a:ln w="12700">
              <a:solidFill>
                <a:srgbClr val="385723"/>
              </a:solidFill>
              <a:prstDash val="sysDash"/>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10" name="Straight Connector 9">
              <a:extLst>
                <a:ext uri="{FF2B5EF4-FFF2-40B4-BE49-F238E27FC236}">
                  <a16:creationId xmlns:a16="http://schemas.microsoft.com/office/drawing/2014/main" id="{3D4C4BF3-5B57-4AF5-B908-113BD25CD4B5}"/>
                </a:ext>
              </a:extLst>
            </p:cNvPr>
            <p:cNvCxnSpPr>
              <a:cxnSpLocks noChangeShapeType="1"/>
            </p:cNvCxnSpPr>
            <p:nvPr/>
          </p:nvCxnSpPr>
          <p:spPr bwMode="auto">
            <a:xfrm>
              <a:off x="3293471" y="2038743"/>
              <a:ext cx="0" cy="728974"/>
            </a:xfrm>
            <a:prstGeom prst="line">
              <a:avLst/>
            </a:prstGeom>
            <a:noFill/>
            <a:ln w="12700">
              <a:solidFill>
                <a:srgbClr val="385723"/>
              </a:solidFill>
              <a:prstDash val="sysDash"/>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11" name="Straight Connector 10">
              <a:extLst>
                <a:ext uri="{FF2B5EF4-FFF2-40B4-BE49-F238E27FC236}">
                  <a16:creationId xmlns:a16="http://schemas.microsoft.com/office/drawing/2014/main" id="{D7D9FB4F-10CB-4B1B-98B0-96A24A448E5F}"/>
                </a:ext>
              </a:extLst>
            </p:cNvPr>
            <p:cNvCxnSpPr>
              <a:cxnSpLocks noChangeShapeType="1"/>
            </p:cNvCxnSpPr>
            <p:nvPr/>
          </p:nvCxnSpPr>
          <p:spPr bwMode="auto">
            <a:xfrm rot="-5400000">
              <a:off x="3485292" y="1865243"/>
              <a:ext cx="0" cy="569782"/>
            </a:xfrm>
            <a:prstGeom prst="line">
              <a:avLst/>
            </a:prstGeom>
            <a:noFill/>
            <a:ln w="12700">
              <a:solidFill>
                <a:srgbClr val="385723"/>
              </a:solidFill>
              <a:prstDash val="sysDash"/>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12" name="Straight Connector 11">
              <a:extLst>
                <a:ext uri="{FF2B5EF4-FFF2-40B4-BE49-F238E27FC236}">
                  <a16:creationId xmlns:a16="http://schemas.microsoft.com/office/drawing/2014/main" id="{6C063755-FB22-43DD-8C7C-C109F43AD7F2}"/>
                </a:ext>
              </a:extLst>
            </p:cNvPr>
            <p:cNvCxnSpPr>
              <a:cxnSpLocks noChangeShapeType="1"/>
            </p:cNvCxnSpPr>
            <p:nvPr/>
          </p:nvCxnSpPr>
          <p:spPr bwMode="auto">
            <a:xfrm rot="-5400000">
              <a:off x="3564838" y="1744652"/>
              <a:ext cx="0" cy="728875"/>
            </a:xfrm>
            <a:prstGeom prst="line">
              <a:avLst/>
            </a:prstGeom>
            <a:noFill/>
            <a:ln w="12700">
              <a:solidFill>
                <a:srgbClr val="385723"/>
              </a:solidFill>
              <a:prstDash val="sysDash"/>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grpSp>
      <p:grpSp>
        <p:nvGrpSpPr>
          <p:cNvPr id="97285" name="Group 92">
            <a:extLst>
              <a:ext uri="{FF2B5EF4-FFF2-40B4-BE49-F238E27FC236}">
                <a16:creationId xmlns:a16="http://schemas.microsoft.com/office/drawing/2014/main" id="{B9408AE5-B9AB-4C1F-A34B-AAE3AA416CF4}"/>
              </a:ext>
            </a:extLst>
          </p:cNvPr>
          <p:cNvGrpSpPr>
            <a:grpSpLocks/>
          </p:cNvGrpSpPr>
          <p:nvPr/>
        </p:nvGrpSpPr>
        <p:grpSpPr bwMode="auto">
          <a:xfrm>
            <a:off x="11342688" y="5743575"/>
            <a:ext cx="682625" cy="682625"/>
            <a:chOff x="8042041" y="4887631"/>
            <a:chExt cx="728875" cy="728974"/>
          </a:xfrm>
        </p:grpSpPr>
        <p:cxnSp>
          <p:nvCxnSpPr>
            <p:cNvPr id="15" name="Straight Connector 14">
              <a:extLst>
                <a:ext uri="{FF2B5EF4-FFF2-40B4-BE49-F238E27FC236}">
                  <a16:creationId xmlns:a16="http://schemas.microsoft.com/office/drawing/2014/main" id="{604773FE-9EE3-464C-9B1E-8418AD328893}"/>
                </a:ext>
              </a:extLst>
            </p:cNvPr>
            <p:cNvCxnSpPr>
              <a:cxnSpLocks noChangeShapeType="1"/>
            </p:cNvCxnSpPr>
            <p:nvPr/>
          </p:nvCxnSpPr>
          <p:spPr bwMode="auto">
            <a:xfrm flipH="1" flipV="1">
              <a:off x="8718885" y="5046744"/>
              <a:ext cx="0" cy="569861"/>
            </a:xfrm>
            <a:prstGeom prst="line">
              <a:avLst/>
            </a:prstGeom>
            <a:noFill/>
            <a:ln w="12700">
              <a:solidFill>
                <a:srgbClr val="385723"/>
              </a:solidFill>
              <a:prstDash val="sysDash"/>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16" name="Straight Connector 15">
              <a:extLst>
                <a:ext uri="{FF2B5EF4-FFF2-40B4-BE49-F238E27FC236}">
                  <a16:creationId xmlns:a16="http://schemas.microsoft.com/office/drawing/2014/main" id="{1D209E54-493A-4755-A336-01859DED39E8}"/>
                </a:ext>
              </a:extLst>
            </p:cNvPr>
            <p:cNvCxnSpPr>
              <a:cxnSpLocks noChangeShapeType="1"/>
            </p:cNvCxnSpPr>
            <p:nvPr/>
          </p:nvCxnSpPr>
          <p:spPr bwMode="auto">
            <a:xfrm flipH="1" flipV="1">
              <a:off x="8677847" y="4887631"/>
              <a:ext cx="0" cy="728974"/>
            </a:xfrm>
            <a:prstGeom prst="line">
              <a:avLst/>
            </a:prstGeom>
            <a:noFill/>
            <a:ln w="12700">
              <a:solidFill>
                <a:srgbClr val="385723"/>
              </a:solidFill>
              <a:prstDash val="sysDash"/>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17" name="Straight Connector 16">
              <a:extLst>
                <a:ext uri="{FF2B5EF4-FFF2-40B4-BE49-F238E27FC236}">
                  <a16:creationId xmlns:a16="http://schemas.microsoft.com/office/drawing/2014/main" id="{286ED8FB-D6EF-4229-8EAD-44BE599F6828}"/>
                </a:ext>
              </a:extLst>
            </p:cNvPr>
            <p:cNvCxnSpPr>
              <a:cxnSpLocks noChangeShapeType="1"/>
            </p:cNvCxnSpPr>
            <p:nvPr/>
          </p:nvCxnSpPr>
          <p:spPr bwMode="auto">
            <a:xfrm rot="-5400000" flipH="1" flipV="1">
              <a:off x="8486025" y="5220323"/>
              <a:ext cx="0" cy="569782"/>
            </a:xfrm>
            <a:prstGeom prst="line">
              <a:avLst/>
            </a:prstGeom>
            <a:noFill/>
            <a:ln w="12700">
              <a:solidFill>
                <a:srgbClr val="385723"/>
              </a:solidFill>
              <a:prstDash val="sysDash"/>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18" name="Straight Connector 17">
              <a:extLst>
                <a:ext uri="{FF2B5EF4-FFF2-40B4-BE49-F238E27FC236}">
                  <a16:creationId xmlns:a16="http://schemas.microsoft.com/office/drawing/2014/main" id="{59ADDE0C-2C8D-4EF7-A317-9005A4399B5C}"/>
                </a:ext>
              </a:extLst>
            </p:cNvPr>
            <p:cNvCxnSpPr>
              <a:cxnSpLocks noChangeShapeType="1"/>
            </p:cNvCxnSpPr>
            <p:nvPr/>
          </p:nvCxnSpPr>
          <p:spPr bwMode="auto">
            <a:xfrm rot="-5400000" flipH="1" flipV="1">
              <a:off x="8406479" y="5181821"/>
              <a:ext cx="0" cy="728875"/>
            </a:xfrm>
            <a:prstGeom prst="line">
              <a:avLst/>
            </a:prstGeom>
            <a:noFill/>
            <a:ln w="12700">
              <a:solidFill>
                <a:srgbClr val="385723"/>
              </a:solidFill>
              <a:prstDash val="sysDash"/>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grpSp>
      <p:sp>
        <p:nvSpPr>
          <p:cNvPr id="97286" name="TextBox 19">
            <a:extLst>
              <a:ext uri="{FF2B5EF4-FFF2-40B4-BE49-F238E27FC236}">
                <a16:creationId xmlns:a16="http://schemas.microsoft.com/office/drawing/2014/main" id="{A88CE4CD-D025-4053-B1CC-E23A15DBA47A}"/>
              </a:ext>
            </a:extLst>
          </p:cNvPr>
          <p:cNvSpPr txBox="1">
            <a:spLocks noChangeArrowheads="1"/>
          </p:cNvSpPr>
          <p:nvPr/>
        </p:nvSpPr>
        <p:spPr bwMode="auto">
          <a:xfrm>
            <a:off x="558226" y="1502569"/>
            <a:ext cx="10731892" cy="4926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40" tIns="45720" rIns="91440" bIns="45720" anchor="t">
            <a:spAutoFit/>
          </a:bodyPr>
          <a:lstStyle>
            <a:lvl1pPr marL="342900" indent="-342900" defTabSz="782638">
              <a:defRPr sz="2400">
                <a:solidFill>
                  <a:schemeClr val="tx1"/>
                </a:solidFill>
                <a:latin typeface="Arial" panose="020B0604020202020204" pitchFamily="34" charset="0"/>
                <a:ea typeface="MS PGothic" panose="020B0600070205080204" pitchFamily="34" charset="-128"/>
              </a:defRPr>
            </a:lvl1pPr>
            <a:lvl2pPr marL="342900" indent="-342900" defTabSz="782638">
              <a:defRPr sz="2400">
                <a:solidFill>
                  <a:schemeClr val="tx1"/>
                </a:solidFill>
                <a:latin typeface="Arial" panose="020B0604020202020204" pitchFamily="34" charset="0"/>
                <a:ea typeface="MS PGothic" panose="020B0600070205080204" pitchFamily="34" charset="-128"/>
              </a:defRPr>
            </a:lvl2pPr>
            <a:lvl3pPr marL="1143000" indent="-228600" defTabSz="782638">
              <a:defRPr sz="2400">
                <a:solidFill>
                  <a:schemeClr val="tx1"/>
                </a:solidFill>
                <a:latin typeface="Arial" panose="020B0604020202020204" pitchFamily="34" charset="0"/>
                <a:ea typeface="MS PGothic" panose="020B0600070205080204" pitchFamily="34" charset="-128"/>
              </a:defRPr>
            </a:lvl3pPr>
            <a:lvl4pPr marL="1600200" indent="-228600" defTabSz="782638">
              <a:defRPr sz="2400">
                <a:solidFill>
                  <a:schemeClr val="tx1"/>
                </a:solidFill>
                <a:latin typeface="Arial" panose="020B0604020202020204" pitchFamily="34" charset="0"/>
                <a:ea typeface="MS PGothic" panose="020B0600070205080204" pitchFamily="34" charset="-128"/>
              </a:defRPr>
            </a:lvl4pPr>
            <a:lvl5pPr marL="2057400" indent="-228600" defTabSz="782638">
              <a:defRPr sz="2400">
                <a:solidFill>
                  <a:schemeClr val="tx1"/>
                </a:solidFill>
                <a:latin typeface="Arial" panose="020B0604020202020204" pitchFamily="34" charset="0"/>
                <a:ea typeface="MS PGothic" panose="020B0600070205080204" pitchFamily="34" charset="-128"/>
              </a:defRPr>
            </a:lvl5pPr>
            <a:lvl6pPr marL="2514600" indent="-228600" defTabSz="78263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78263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78263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78263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lvl="1" algn="just">
              <a:lnSpc>
                <a:spcPct val="120000"/>
              </a:lnSpc>
              <a:spcBef>
                <a:spcPts val="1200"/>
              </a:spcBef>
              <a:spcAft>
                <a:spcPts val="1200"/>
              </a:spcAft>
              <a:buClr>
                <a:srgbClr val="000000"/>
              </a:buClr>
              <a:buSzPct val="125000"/>
              <a:buFont typeface="Wingdings" panose="05000000000000000000" pitchFamily="2" charset="2"/>
              <a:buChar char="§"/>
            </a:pPr>
            <a:r>
              <a:rPr lang="fr-FR" sz="2300" dirty="0">
                <a:solidFill>
                  <a:sysClr val="windowText" lastClr="000000"/>
                </a:solidFill>
                <a:latin typeface="+mn-lt"/>
                <a:cs typeface="Arial"/>
              </a:rPr>
              <a:t>Des structures de coordination et un engagement médiocres, en particulier au niveau infranational (dans les États/zones de gouvernement local identifiés comme peu performants).</a:t>
            </a:r>
          </a:p>
          <a:p>
            <a:pPr lvl="1" algn="just">
              <a:lnSpc>
                <a:spcPct val="120000"/>
              </a:lnSpc>
              <a:spcBef>
                <a:spcPts val="1200"/>
              </a:spcBef>
              <a:spcAft>
                <a:spcPts val="1200"/>
              </a:spcAft>
              <a:buClr>
                <a:srgbClr val="000000"/>
              </a:buClr>
              <a:buSzPct val="125000"/>
              <a:buFont typeface="Wingdings" panose="05000000000000000000" pitchFamily="2" charset="2"/>
              <a:buChar char="§"/>
            </a:pPr>
            <a:r>
              <a:rPr lang="fr-FR" sz="2300" dirty="0">
                <a:latin typeface="+mn-lt"/>
                <a:ea typeface="MS PGothic"/>
                <a:cs typeface="Arial"/>
              </a:rPr>
              <a:t>Lenteur de l'utilisation des vaccins COVID-19 dans la plupart des États, principalement en raison de l'hésitation persistante du public à se procurer le vaccin COVID-19 pour des raisons de " besoins non ressentis "; et déclin des performances de la vaccination de routine dans certains États, comme le confirme le rapport préliminaire du rapport MICS/NICS 2021.</a:t>
            </a:r>
          </a:p>
          <a:p>
            <a:pPr lvl="1" algn="just">
              <a:lnSpc>
                <a:spcPct val="120000"/>
              </a:lnSpc>
              <a:spcBef>
                <a:spcPts val="1200"/>
              </a:spcBef>
              <a:spcAft>
                <a:spcPts val="1200"/>
              </a:spcAft>
              <a:buClr>
                <a:srgbClr val="000000"/>
              </a:buClr>
              <a:buSzPct val="125000"/>
              <a:buFont typeface="Wingdings" panose="05000000000000000000" pitchFamily="2" charset="2"/>
              <a:buChar char="§"/>
            </a:pPr>
            <a:r>
              <a:rPr lang="fr-FR" sz="2300" dirty="0">
                <a:solidFill>
                  <a:sysClr val="windowText" lastClr="000000"/>
                </a:solidFill>
                <a:latin typeface="+mn-lt"/>
                <a:cs typeface="Arial"/>
              </a:rPr>
              <a:t>Ressources inadéquates (humaines, distribution de vaccins, logistique, etc.) nécessaires à la mise en œuvre complète de la stratégie optimisée SCALES 2.0. </a:t>
            </a:r>
          </a:p>
        </p:txBody>
      </p:sp>
      <p:sp>
        <p:nvSpPr>
          <p:cNvPr id="19" name="Slide Number Placeholder 1">
            <a:extLst>
              <a:ext uri="{FF2B5EF4-FFF2-40B4-BE49-F238E27FC236}">
                <a16:creationId xmlns:a16="http://schemas.microsoft.com/office/drawing/2014/main" id="{90B0AA14-E2E3-4580-8F84-694B8B0D47C0}"/>
              </a:ext>
            </a:extLst>
          </p:cNvPr>
          <p:cNvSpPr>
            <a:spLocks noGrp="1" noChangeArrowheads="1"/>
          </p:cNvSpPr>
          <p:nvPr>
            <p:ph type="sldNum" sz="quarter" idx="12"/>
          </p:nvPr>
        </p:nvSpPr>
        <p:spPr bwMode="auto">
          <a:xfrm>
            <a:off x="9448800" y="6440488"/>
            <a:ext cx="2743200" cy="365125"/>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B30E7AC5-2CAA-40C0-A01B-46A25962806D}" type="slidenum">
              <a:rPr lang="en-US" altLang="en-US" sz="2000" b="1">
                <a:solidFill>
                  <a:srgbClr val="FFFFFF"/>
                </a:solidFill>
                <a:latin typeface="Calibri" panose="020F0502020204030204" pitchFamily="34" charset="0"/>
              </a:rPr>
              <a:pPr/>
              <a:t>29</a:t>
            </a:fld>
            <a:endParaRPr lang="en-US" altLang="en-US" sz="2000" b="1">
              <a:solidFill>
                <a:srgbClr val="FFFFFF"/>
              </a:solidFill>
              <a:latin typeface="Calibri" panose="020F0502020204030204" pitchFamily="34" charset="0"/>
            </a:endParaRPr>
          </a:p>
        </p:txBody>
      </p:sp>
    </p:spTree>
    <p:custDataLst>
      <p:tags r:id="rId2"/>
    </p:custDataLst>
    <p:extLst>
      <p:ext uri="{BB962C8B-B14F-4D97-AF65-F5344CB8AC3E}">
        <p14:creationId xmlns:p14="http://schemas.microsoft.com/office/powerpoint/2010/main" val="30669247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0CC21500-FDF0-4524-A737-E3106FB5F2DE}"/>
              </a:ext>
            </a:extLst>
          </p:cNvPr>
          <p:cNvGraphicFramePr>
            <a:graphicFrameLocks noChangeAspect="1"/>
          </p:cNvGraphicFramePr>
          <p:nvPr>
            <p:custDataLst>
              <p:tags r:id="rId2"/>
            </p:custDataLst>
            <p:extLst>
              <p:ext uri="{D42A27DB-BD31-4B8C-83A1-F6EECF244321}">
                <p14:modId xmlns:p14="http://schemas.microsoft.com/office/powerpoint/2010/main" val="420764936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8098" name="think-cell Slide" r:id="rId5" imgW="416" imgH="416" progId="TCLayout.ActiveDocument.1">
                  <p:embed/>
                </p:oleObj>
              </mc:Choice>
              <mc:Fallback>
                <p:oleObj name="think-cell Slide" r:id="rId5" imgW="416" imgH="416" progId="TCLayout.ActiveDocument.1">
                  <p:embed/>
                  <p:pic>
                    <p:nvPicPr>
                      <p:cNvPr id="0" name=""/>
                      <p:cNvPicPr/>
                      <p:nvPr/>
                    </p:nvPicPr>
                    <p:blipFill>
                      <a:blip r:embed="rId6"/>
                      <a:stretch>
                        <a:fillRect/>
                      </a:stretch>
                    </p:blipFill>
                    <p:spPr>
                      <a:xfrm>
                        <a:off x="1588" y="1588"/>
                        <a:ext cx="1588" cy="1588"/>
                      </a:xfrm>
                      <a:prstGeom prst="rect">
                        <a:avLst/>
                      </a:prstGeom>
                    </p:spPr>
                  </p:pic>
                </p:oleObj>
              </mc:Fallback>
            </mc:AlternateContent>
          </a:graphicData>
        </a:graphic>
      </p:graphicFrame>
      <p:grpSp>
        <p:nvGrpSpPr>
          <p:cNvPr id="4" name="Group 3">
            <a:extLst>
              <a:ext uri="{FF2B5EF4-FFF2-40B4-BE49-F238E27FC236}">
                <a16:creationId xmlns:a16="http://schemas.microsoft.com/office/drawing/2014/main" id="{0E902202-24F2-468E-8D90-463BEEB43601}"/>
              </a:ext>
            </a:extLst>
          </p:cNvPr>
          <p:cNvGrpSpPr/>
          <p:nvPr/>
        </p:nvGrpSpPr>
        <p:grpSpPr>
          <a:xfrm>
            <a:off x="3893402" y="1281418"/>
            <a:ext cx="5975298" cy="3868359"/>
            <a:chOff x="3890971" y="1323751"/>
            <a:chExt cx="5975298" cy="3868359"/>
          </a:xfrm>
        </p:grpSpPr>
        <p:pic>
          <p:nvPicPr>
            <p:cNvPr id="230402" name="Picture 2" descr="Nigerian Map Images, Stock Photos &amp;amp; Vectors | Shutterstock">
              <a:extLst>
                <a:ext uri="{FF2B5EF4-FFF2-40B4-BE49-F238E27FC236}">
                  <a16:creationId xmlns:a16="http://schemas.microsoft.com/office/drawing/2014/main" id="{B16FF941-4E44-4D26-B8D6-513F55AC6032}"/>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b="10022"/>
            <a:stretch/>
          </p:blipFill>
          <p:spPr bwMode="auto">
            <a:xfrm>
              <a:off x="4214620" y="1323751"/>
              <a:ext cx="5328000" cy="3868359"/>
            </a:xfrm>
            <a:prstGeom prst="rect">
              <a:avLst/>
            </a:prstGeom>
            <a:noFill/>
            <a:extLst>
              <a:ext uri="{909E8E84-426E-40dd-AFC4-6F175D3DCCD1}">
                <a14:hiddenFill xmlns:a14="http://schemas.microsoft.com/office/drawing/2010/main" xmlns="">
                  <a:solidFill>
                    <a:srgbClr val="FFFFFF"/>
                  </a:solidFill>
                </a14:hiddenFill>
              </a:ext>
            </a:extLst>
          </p:spPr>
        </p:pic>
        <p:sp>
          <p:nvSpPr>
            <p:cNvPr id="3" name="Rectangle 2">
              <a:extLst>
                <a:ext uri="{FF2B5EF4-FFF2-40B4-BE49-F238E27FC236}">
                  <a16:creationId xmlns:a16="http://schemas.microsoft.com/office/drawing/2014/main" id="{FB5B1C54-DC90-4733-8AD7-0FE7C96B3BB4}"/>
                </a:ext>
              </a:extLst>
            </p:cNvPr>
            <p:cNvSpPr/>
            <p:nvPr/>
          </p:nvSpPr>
          <p:spPr>
            <a:xfrm>
              <a:off x="3890971" y="1354093"/>
              <a:ext cx="5975298" cy="3807675"/>
            </a:xfrm>
            <a:prstGeom prst="rect">
              <a:avLst/>
            </a:prstGeom>
            <a:solidFill>
              <a:schemeClr val="bg1">
                <a:alpha val="9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9" name="Rectangle 8">
            <a:extLst>
              <a:ext uri="{FF2B5EF4-FFF2-40B4-BE49-F238E27FC236}">
                <a16:creationId xmlns:a16="http://schemas.microsoft.com/office/drawing/2014/main" id="{4812E37A-3B1D-41D8-B2E4-97A91E5253F0}"/>
              </a:ext>
            </a:extLst>
          </p:cNvPr>
          <p:cNvSpPr/>
          <p:nvPr/>
        </p:nvSpPr>
        <p:spPr>
          <a:xfrm>
            <a:off x="0" y="0"/>
            <a:ext cx="5026657" cy="6858000"/>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63"/>
          </a:p>
        </p:txBody>
      </p:sp>
      <p:sp>
        <p:nvSpPr>
          <p:cNvPr id="11" name="Text Placeholder 3">
            <a:extLst>
              <a:ext uri="{FF2B5EF4-FFF2-40B4-BE49-F238E27FC236}">
                <a16:creationId xmlns:a16="http://schemas.microsoft.com/office/drawing/2014/main" id="{FE342C38-D73F-49EF-946F-1ADAB7FD0666}"/>
              </a:ext>
            </a:extLst>
          </p:cNvPr>
          <p:cNvSpPr txBox="1">
            <a:spLocks/>
          </p:cNvSpPr>
          <p:nvPr/>
        </p:nvSpPr>
        <p:spPr>
          <a:xfrm>
            <a:off x="472197" y="126186"/>
            <a:ext cx="3552490" cy="2234458"/>
          </a:xfrm>
          <a:prstGeom prst="rect">
            <a:avLst/>
          </a:prstGeom>
        </p:spPr>
        <p:txBody>
          <a:bodyPr wrap="square" lIns="0" tIns="0" rIns="0" bIns="0" anchor="t"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lgn="l">
              <a:spcBef>
                <a:spcPct val="20000"/>
              </a:spcBef>
              <a:defRPr/>
            </a:pPr>
            <a:endParaRPr lang="en-US" sz="600" b="1" dirty="0">
              <a:solidFill>
                <a:schemeClr val="bg1"/>
              </a:solidFill>
              <a:latin typeface="+mj-lt"/>
            </a:endParaRPr>
          </a:p>
          <a:p>
            <a:pPr lvl="0" algn="l">
              <a:spcBef>
                <a:spcPct val="20000"/>
              </a:spcBef>
              <a:defRPr/>
            </a:pPr>
            <a:r>
              <a:rPr lang="en-US" sz="3200" b="1" dirty="0">
                <a:solidFill>
                  <a:schemeClr val="bg1"/>
                </a:solidFill>
                <a:latin typeface="Arial" panose="020B0604020202020204" pitchFamily="34" charset="0"/>
                <a:cs typeface="Arial" panose="020B0604020202020204" pitchFamily="34" charset="0"/>
              </a:rPr>
              <a:t>Résumé:</a:t>
            </a:r>
          </a:p>
          <a:p>
            <a:pPr algn="l">
              <a:spcBef>
                <a:spcPct val="20000"/>
              </a:spcBef>
              <a:defRPr/>
            </a:pPr>
            <a:r>
              <a:rPr lang="fr-FR" sz="2400" b="1" dirty="0">
                <a:solidFill>
                  <a:schemeClr val="bg1"/>
                </a:solidFill>
                <a:latin typeface="Arial"/>
                <a:ea typeface="MS PGothic"/>
                <a:cs typeface="Arial"/>
              </a:rPr>
              <a:t>L'évolution du déploiement du vaccin contre la COVID-19 au Nigeria</a:t>
            </a:r>
            <a:endParaRPr lang="en-US" sz="2400" b="1" dirty="0">
              <a:solidFill>
                <a:schemeClr val="bg1"/>
              </a:solidFill>
              <a:latin typeface="Arial"/>
              <a:ea typeface="MS PGothic"/>
              <a:cs typeface="Arial"/>
            </a:endParaRPr>
          </a:p>
        </p:txBody>
      </p:sp>
      <p:grpSp>
        <p:nvGrpSpPr>
          <p:cNvPr id="12" name="Group 11">
            <a:extLst>
              <a:ext uri="{FF2B5EF4-FFF2-40B4-BE49-F238E27FC236}">
                <a16:creationId xmlns:a16="http://schemas.microsoft.com/office/drawing/2014/main" id="{6D3DCCAA-81A6-4E7D-9EE0-8A632DF5B92E}"/>
              </a:ext>
            </a:extLst>
          </p:cNvPr>
          <p:cNvGrpSpPr/>
          <p:nvPr/>
        </p:nvGrpSpPr>
        <p:grpSpPr>
          <a:xfrm>
            <a:off x="3526216" y="1017984"/>
            <a:ext cx="8565999" cy="785856"/>
            <a:chOff x="3636526" y="1246584"/>
            <a:chExt cx="7092737" cy="785856"/>
          </a:xfrm>
        </p:grpSpPr>
        <p:sp>
          <p:nvSpPr>
            <p:cNvPr id="15" name="Rectangle 14">
              <a:extLst>
                <a:ext uri="{FF2B5EF4-FFF2-40B4-BE49-F238E27FC236}">
                  <a16:creationId xmlns:a16="http://schemas.microsoft.com/office/drawing/2014/main" id="{C6F3C0D7-3050-4107-AA0E-BB6BDE64E64F}"/>
                </a:ext>
              </a:extLst>
            </p:cNvPr>
            <p:cNvSpPr/>
            <p:nvPr/>
          </p:nvSpPr>
          <p:spPr>
            <a:xfrm>
              <a:off x="4984099" y="1246584"/>
              <a:ext cx="5745164" cy="785856"/>
            </a:xfrm>
            <a:prstGeom prst="rect">
              <a:avLst/>
            </a:prstGeom>
            <a:noFill/>
            <a:ln w="38100" cmpd="sng">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45720" rIns="91440" bIns="45720" rtlCol="0" anchor="ctr"/>
            <a:lstStyle/>
            <a:p>
              <a:r>
                <a:rPr lang="en-US" sz="2000" b="1" dirty="0">
                  <a:solidFill>
                    <a:schemeClr val="accent6">
                      <a:lumMod val="75000"/>
                    </a:schemeClr>
                  </a:solidFill>
                  <a:latin typeface="Arial"/>
                  <a:ea typeface="Open Sans"/>
                  <a:cs typeface="Arial"/>
                </a:rPr>
                <a:t>Situation </a:t>
              </a:r>
              <a:r>
                <a:rPr lang="en-US" sz="2000" b="1" dirty="0" err="1">
                  <a:solidFill>
                    <a:schemeClr val="accent6">
                      <a:lumMod val="75000"/>
                    </a:schemeClr>
                  </a:solidFill>
                  <a:latin typeface="Arial"/>
                  <a:ea typeface="Open Sans"/>
                  <a:cs typeface="Arial"/>
                </a:rPr>
                <a:t>actuelle</a:t>
              </a:r>
              <a:r>
                <a:rPr lang="en-US" sz="2000" b="1" dirty="0">
                  <a:solidFill>
                    <a:schemeClr val="accent6">
                      <a:lumMod val="75000"/>
                    </a:schemeClr>
                  </a:solidFill>
                  <a:latin typeface="Arial"/>
                  <a:ea typeface="Open Sans"/>
                  <a:cs typeface="Arial"/>
                </a:rPr>
                <a:t> sur le </a:t>
              </a:r>
              <a:r>
                <a:rPr lang="en-US" sz="2000" b="1" dirty="0" err="1">
                  <a:solidFill>
                    <a:schemeClr val="accent6">
                      <a:lumMod val="75000"/>
                    </a:schemeClr>
                  </a:solidFill>
                  <a:latin typeface="Arial"/>
                  <a:ea typeface="Open Sans"/>
                  <a:cs typeface="Arial"/>
                </a:rPr>
                <a:t>deploiement</a:t>
              </a:r>
              <a:r>
                <a:rPr lang="en-US" sz="2000" b="1" dirty="0">
                  <a:solidFill>
                    <a:schemeClr val="accent6">
                      <a:lumMod val="75000"/>
                    </a:schemeClr>
                  </a:solidFill>
                  <a:latin typeface="Arial"/>
                  <a:ea typeface="Open Sans"/>
                  <a:cs typeface="Arial"/>
                </a:rPr>
                <a:t> du </a:t>
              </a:r>
              <a:r>
                <a:rPr lang="en-US" sz="2000" b="1" dirty="0" err="1">
                  <a:solidFill>
                    <a:schemeClr val="accent6">
                      <a:lumMod val="75000"/>
                    </a:schemeClr>
                  </a:solidFill>
                  <a:latin typeface="Arial"/>
                  <a:ea typeface="Open Sans"/>
                  <a:cs typeface="Arial"/>
                </a:rPr>
                <a:t>vaccin</a:t>
              </a:r>
              <a:r>
                <a:rPr lang="en-US" sz="2000" b="1" dirty="0">
                  <a:solidFill>
                    <a:schemeClr val="accent6">
                      <a:lumMod val="75000"/>
                    </a:schemeClr>
                  </a:solidFill>
                  <a:latin typeface="Arial"/>
                  <a:ea typeface="Open Sans"/>
                  <a:cs typeface="Arial"/>
                </a:rPr>
                <a:t> </a:t>
              </a:r>
              <a:r>
                <a:rPr lang="en-US" sz="2000" b="1" dirty="0" err="1">
                  <a:solidFill>
                    <a:schemeClr val="accent6">
                      <a:lumMod val="75000"/>
                    </a:schemeClr>
                  </a:solidFill>
                  <a:latin typeface="Arial"/>
                  <a:ea typeface="Open Sans"/>
                  <a:cs typeface="Arial"/>
                </a:rPr>
                <a:t>contre</a:t>
              </a:r>
              <a:r>
                <a:rPr lang="en-US" sz="2000" b="1" dirty="0">
                  <a:solidFill>
                    <a:schemeClr val="accent6">
                      <a:lumMod val="75000"/>
                    </a:schemeClr>
                  </a:solidFill>
                  <a:latin typeface="Arial"/>
                  <a:ea typeface="Open Sans"/>
                  <a:cs typeface="Arial"/>
                </a:rPr>
                <a:t> la COVID-19 et la vaccination de routine</a:t>
              </a:r>
            </a:p>
          </p:txBody>
        </p:sp>
        <p:sp>
          <p:nvSpPr>
            <p:cNvPr id="16" name="TextBox 15">
              <a:extLst>
                <a:ext uri="{FF2B5EF4-FFF2-40B4-BE49-F238E27FC236}">
                  <a16:creationId xmlns:a16="http://schemas.microsoft.com/office/drawing/2014/main" id="{8E9513B9-A259-497F-A4EB-F37B90086866}"/>
                </a:ext>
              </a:extLst>
            </p:cNvPr>
            <p:cNvSpPr txBox="1"/>
            <p:nvPr/>
          </p:nvSpPr>
          <p:spPr>
            <a:xfrm>
              <a:off x="3636526" y="1509891"/>
              <a:ext cx="943266" cy="400110"/>
            </a:xfrm>
            <a:prstGeom prst="rect">
              <a:avLst/>
            </a:prstGeom>
            <a:noFill/>
          </p:spPr>
          <p:txBody>
            <a:bodyPr wrap="square" rtlCol="0" anchor="ctr">
              <a:spAutoFit/>
            </a:bodyPr>
            <a:lstStyle/>
            <a:p>
              <a:pPr algn="r" fontAlgn="base"/>
              <a:r>
                <a:rPr lang="en-US" sz="2000" b="1" dirty="0">
                  <a:solidFill>
                    <a:srgbClr val="FFFF00"/>
                  </a:solidFill>
                  <a:ea typeface="Open Sans" panose="020B0606030504020204" pitchFamily="34" charset="0"/>
                </a:rPr>
                <a:t>01</a:t>
              </a:r>
            </a:p>
          </p:txBody>
        </p:sp>
      </p:grpSp>
      <p:grpSp>
        <p:nvGrpSpPr>
          <p:cNvPr id="13" name="Group 12">
            <a:extLst>
              <a:ext uri="{FF2B5EF4-FFF2-40B4-BE49-F238E27FC236}">
                <a16:creationId xmlns:a16="http://schemas.microsoft.com/office/drawing/2014/main" id="{F5873BA1-9BB5-4C9A-A8E7-81D1175E9B07}"/>
              </a:ext>
            </a:extLst>
          </p:cNvPr>
          <p:cNvGrpSpPr/>
          <p:nvPr/>
        </p:nvGrpSpPr>
        <p:grpSpPr>
          <a:xfrm>
            <a:off x="3766361" y="2079436"/>
            <a:ext cx="7744455" cy="704752"/>
            <a:chOff x="3715049" y="2013571"/>
            <a:chExt cx="7744455" cy="704752"/>
          </a:xfrm>
        </p:grpSpPr>
        <p:sp>
          <p:nvSpPr>
            <p:cNvPr id="17" name="TextBox 16">
              <a:extLst>
                <a:ext uri="{FF2B5EF4-FFF2-40B4-BE49-F238E27FC236}">
                  <a16:creationId xmlns:a16="http://schemas.microsoft.com/office/drawing/2014/main" id="{233C5F13-674B-4B47-A6C9-7AEE8FA7E57A}"/>
                </a:ext>
              </a:extLst>
            </p:cNvPr>
            <p:cNvSpPr txBox="1"/>
            <p:nvPr/>
          </p:nvSpPr>
          <p:spPr>
            <a:xfrm>
              <a:off x="3715049" y="2175791"/>
              <a:ext cx="943266" cy="400110"/>
            </a:xfrm>
            <a:prstGeom prst="rect">
              <a:avLst/>
            </a:prstGeom>
            <a:noFill/>
          </p:spPr>
          <p:txBody>
            <a:bodyPr wrap="square" rtlCol="0" anchor="ctr">
              <a:spAutoFit/>
            </a:bodyPr>
            <a:lstStyle/>
            <a:p>
              <a:pPr algn="r" fontAlgn="base"/>
              <a:r>
                <a:rPr lang="en-US" sz="2000" b="1" dirty="0">
                  <a:solidFill>
                    <a:schemeClr val="bg1"/>
                  </a:solidFill>
                  <a:ea typeface="Open Sans" panose="020B0606030504020204" pitchFamily="34" charset="0"/>
                </a:rPr>
                <a:t>02</a:t>
              </a:r>
            </a:p>
          </p:txBody>
        </p:sp>
        <p:sp>
          <p:nvSpPr>
            <p:cNvPr id="20" name="Rectangle 19">
              <a:extLst>
                <a:ext uri="{FF2B5EF4-FFF2-40B4-BE49-F238E27FC236}">
                  <a16:creationId xmlns:a16="http://schemas.microsoft.com/office/drawing/2014/main" id="{83C68CBE-A87B-44FB-B1CE-7D91AF824CB9}"/>
                </a:ext>
              </a:extLst>
            </p:cNvPr>
            <p:cNvSpPr/>
            <p:nvPr/>
          </p:nvSpPr>
          <p:spPr>
            <a:xfrm>
              <a:off x="5185271" y="2013571"/>
              <a:ext cx="6274233" cy="7047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45720" rIns="91440" bIns="45720" rtlCol="0" anchor="ctr"/>
            <a:lstStyle/>
            <a:p>
              <a:r>
                <a:rPr lang="en-US" sz="2000" b="1" dirty="0">
                  <a:solidFill>
                    <a:schemeClr val="tx1"/>
                  </a:solidFill>
                  <a:latin typeface="Arial"/>
                  <a:ea typeface="Open Sans"/>
                  <a:cs typeface="Arial"/>
                </a:rPr>
                <a:t>Ce que nous </a:t>
              </a:r>
              <a:r>
                <a:rPr lang="en-US" sz="2000" b="1" dirty="0" err="1">
                  <a:solidFill>
                    <a:schemeClr val="tx1"/>
                  </a:solidFill>
                  <a:latin typeface="Arial"/>
                  <a:ea typeface="Open Sans"/>
                  <a:cs typeface="Arial"/>
                </a:rPr>
                <a:t>avons</a:t>
              </a:r>
              <a:r>
                <a:rPr lang="en-US" sz="2000" b="1" dirty="0">
                  <a:solidFill>
                    <a:schemeClr val="tx1"/>
                  </a:solidFill>
                  <a:latin typeface="Arial"/>
                  <a:ea typeface="Open Sans"/>
                  <a:cs typeface="Arial"/>
                </a:rPr>
                <a:t> fait pour </a:t>
              </a:r>
              <a:r>
                <a:rPr lang="en-US" sz="2000" b="1" dirty="0" err="1">
                  <a:solidFill>
                    <a:schemeClr val="tx1"/>
                  </a:solidFill>
                  <a:latin typeface="Arial"/>
                  <a:ea typeface="Open Sans"/>
                  <a:cs typeface="Arial"/>
                </a:rPr>
                <a:t>promouvoir</a:t>
              </a:r>
              <a:r>
                <a:rPr lang="en-US" sz="2000" b="1" dirty="0">
                  <a:solidFill>
                    <a:schemeClr val="tx1"/>
                  </a:solidFill>
                  <a:latin typeface="Arial"/>
                  <a:ea typeface="Open Sans"/>
                  <a:cs typeface="Arial"/>
                </a:rPr>
                <a:t> la </a:t>
              </a:r>
              <a:r>
                <a:rPr lang="en-US" sz="2000" b="1" dirty="0" err="1">
                  <a:solidFill>
                    <a:schemeClr val="tx1"/>
                  </a:solidFill>
                  <a:latin typeface="Arial"/>
                  <a:ea typeface="Open Sans"/>
                  <a:cs typeface="Arial"/>
                </a:rPr>
                <a:t>demande</a:t>
              </a:r>
              <a:r>
                <a:rPr lang="en-US" sz="2000" b="1" dirty="0">
                  <a:solidFill>
                    <a:schemeClr val="tx1"/>
                  </a:solidFill>
                  <a:latin typeface="Arial"/>
                  <a:ea typeface="Open Sans"/>
                  <a:cs typeface="Arial"/>
                </a:rPr>
                <a:t> de </a:t>
              </a:r>
              <a:r>
                <a:rPr lang="en-US" sz="2000" b="1" dirty="0" err="1">
                  <a:solidFill>
                    <a:schemeClr val="tx1"/>
                  </a:solidFill>
                  <a:latin typeface="Arial"/>
                  <a:ea typeface="Open Sans"/>
                  <a:cs typeface="Arial"/>
                </a:rPr>
                <a:t>vaccins</a:t>
              </a:r>
              <a:r>
                <a:rPr lang="en-US" sz="2000" b="1" dirty="0">
                  <a:solidFill>
                    <a:schemeClr val="tx1"/>
                  </a:solidFill>
                  <a:latin typeface="Arial"/>
                  <a:ea typeface="Open Sans"/>
                  <a:cs typeface="Arial"/>
                </a:rPr>
                <a:t>  </a:t>
              </a:r>
              <a:endParaRPr lang="en-US" sz="2000" b="1" dirty="0">
                <a:solidFill>
                  <a:schemeClr val="tx1"/>
                </a:solidFill>
                <a:latin typeface="Arial" panose="020B0604020202020204" pitchFamily="34" charset="0"/>
                <a:ea typeface="Open Sans" panose="020B0606030504020204" pitchFamily="34" charset="0"/>
                <a:cs typeface="Arial" panose="020B0604020202020204" pitchFamily="34" charset="0"/>
              </a:endParaRPr>
            </a:p>
          </p:txBody>
        </p:sp>
      </p:grpSp>
      <p:grpSp>
        <p:nvGrpSpPr>
          <p:cNvPr id="14" name="Group 13">
            <a:extLst>
              <a:ext uri="{FF2B5EF4-FFF2-40B4-BE49-F238E27FC236}">
                <a16:creationId xmlns:a16="http://schemas.microsoft.com/office/drawing/2014/main" id="{5566898E-D38B-4B8B-B958-2D767400A7D3}"/>
              </a:ext>
            </a:extLst>
          </p:cNvPr>
          <p:cNvGrpSpPr/>
          <p:nvPr/>
        </p:nvGrpSpPr>
        <p:grpSpPr>
          <a:xfrm>
            <a:off x="3550545" y="2923170"/>
            <a:ext cx="8082655" cy="704752"/>
            <a:chOff x="3567484" y="2547701"/>
            <a:chExt cx="6683430" cy="704752"/>
          </a:xfrm>
        </p:grpSpPr>
        <p:sp>
          <p:nvSpPr>
            <p:cNvPr id="18" name="TextBox 17">
              <a:extLst>
                <a:ext uri="{FF2B5EF4-FFF2-40B4-BE49-F238E27FC236}">
                  <a16:creationId xmlns:a16="http://schemas.microsoft.com/office/drawing/2014/main" id="{358847B1-DFB1-4BB1-A31D-003469AA890C}"/>
                </a:ext>
              </a:extLst>
            </p:cNvPr>
            <p:cNvSpPr txBox="1"/>
            <p:nvPr/>
          </p:nvSpPr>
          <p:spPr>
            <a:xfrm>
              <a:off x="3567484" y="2700583"/>
              <a:ext cx="943266" cy="400110"/>
            </a:xfrm>
            <a:prstGeom prst="rect">
              <a:avLst/>
            </a:prstGeom>
            <a:noFill/>
          </p:spPr>
          <p:txBody>
            <a:bodyPr wrap="square" rtlCol="0" anchor="ctr">
              <a:spAutoFit/>
            </a:bodyPr>
            <a:lstStyle/>
            <a:p>
              <a:pPr algn="r" fontAlgn="base"/>
              <a:r>
                <a:rPr lang="en-US" sz="2000" b="1" dirty="0">
                  <a:solidFill>
                    <a:schemeClr val="bg1"/>
                  </a:solidFill>
                  <a:ea typeface="Open Sans" panose="020B0606030504020204" pitchFamily="34" charset="0"/>
                </a:rPr>
                <a:t>03</a:t>
              </a:r>
            </a:p>
          </p:txBody>
        </p:sp>
        <p:sp>
          <p:nvSpPr>
            <p:cNvPr id="21" name="Rectangle 20">
              <a:extLst>
                <a:ext uri="{FF2B5EF4-FFF2-40B4-BE49-F238E27FC236}">
                  <a16:creationId xmlns:a16="http://schemas.microsoft.com/office/drawing/2014/main" id="{71AD2E8A-653D-4FD7-BEEA-709AE92D974D}"/>
                </a:ext>
              </a:extLst>
            </p:cNvPr>
            <p:cNvSpPr/>
            <p:nvPr/>
          </p:nvSpPr>
          <p:spPr>
            <a:xfrm>
              <a:off x="4978996" y="2547701"/>
              <a:ext cx="5271918" cy="7047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r>
                <a:rPr lang="en-US" sz="2000" b="1" dirty="0">
                  <a:solidFill>
                    <a:schemeClr val="tx1"/>
                  </a:solidFill>
                  <a:latin typeface="Arial" panose="020B0604020202020204" pitchFamily="34" charset="0"/>
                  <a:ea typeface="Open Sans" panose="020B0606030504020204" pitchFamily="34" charset="0"/>
                  <a:cs typeface="Arial" panose="020B0604020202020204" pitchFamily="34" charset="0"/>
                </a:rPr>
                <a:t>Ce que nous </a:t>
              </a:r>
              <a:r>
                <a:rPr lang="en-US" sz="2000" b="1" dirty="0" err="1">
                  <a:solidFill>
                    <a:schemeClr val="tx1"/>
                  </a:solidFill>
                  <a:latin typeface="Arial" panose="020B0604020202020204" pitchFamily="34" charset="0"/>
                  <a:ea typeface="Open Sans" panose="020B0606030504020204" pitchFamily="34" charset="0"/>
                  <a:cs typeface="Arial" panose="020B0604020202020204" pitchFamily="34" charset="0"/>
                </a:rPr>
                <a:t>faisons</a:t>
              </a:r>
              <a:r>
                <a:rPr lang="en-US" sz="2000" b="1" dirty="0">
                  <a:solidFill>
                    <a:schemeClr val="tx1"/>
                  </a:solidFill>
                  <a:latin typeface="Arial" panose="020B0604020202020204" pitchFamily="34" charset="0"/>
                  <a:ea typeface="Open Sans" panose="020B0606030504020204" pitchFamily="34" charset="0"/>
                  <a:cs typeface="Arial" panose="020B0604020202020204" pitchFamily="34" charset="0"/>
                </a:rPr>
                <a:t> pour </a:t>
              </a:r>
              <a:r>
                <a:rPr lang="en-US" sz="2000" b="1" dirty="0" err="1">
                  <a:solidFill>
                    <a:schemeClr val="tx1"/>
                  </a:solidFill>
                  <a:latin typeface="Arial" panose="020B0604020202020204" pitchFamily="34" charset="0"/>
                  <a:ea typeface="Open Sans" panose="020B0606030504020204" pitchFamily="34" charset="0"/>
                  <a:cs typeface="Arial" panose="020B0604020202020204" pitchFamily="34" charset="0"/>
                </a:rPr>
                <a:t>rétablir</a:t>
              </a:r>
              <a:r>
                <a:rPr lang="en-US" sz="2000" b="1" dirty="0">
                  <a:solidFill>
                    <a:schemeClr val="tx1"/>
                  </a:solidFill>
                  <a:latin typeface="Arial" panose="020B0604020202020204" pitchFamily="34" charset="0"/>
                  <a:ea typeface="Open Sans" panose="020B0606030504020204" pitchFamily="34" charset="0"/>
                  <a:cs typeface="Arial" panose="020B0604020202020204" pitchFamily="34" charset="0"/>
                </a:rPr>
                <a:t> la vaccination de routine</a:t>
              </a:r>
            </a:p>
          </p:txBody>
        </p:sp>
      </p:grpSp>
      <p:grpSp>
        <p:nvGrpSpPr>
          <p:cNvPr id="10" name="Group 9">
            <a:extLst>
              <a:ext uri="{FF2B5EF4-FFF2-40B4-BE49-F238E27FC236}">
                <a16:creationId xmlns:a16="http://schemas.microsoft.com/office/drawing/2014/main" id="{55AF28FB-BCCF-477C-AEC6-39050C46F541}"/>
              </a:ext>
            </a:extLst>
          </p:cNvPr>
          <p:cNvGrpSpPr/>
          <p:nvPr/>
        </p:nvGrpSpPr>
        <p:grpSpPr>
          <a:xfrm>
            <a:off x="4217364" y="1867547"/>
            <a:ext cx="6843798" cy="0"/>
            <a:chOff x="4171182" y="2040728"/>
            <a:chExt cx="6843798" cy="0"/>
          </a:xfrm>
        </p:grpSpPr>
        <p:cxnSp>
          <p:nvCxnSpPr>
            <p:cNvPr id="23" name="Straight Connector 22">
              <a:extLst>
                <a:ext uri="{FF2B5EF4-FFF2-40B4-BE49-F238E27FC236}">
                  <a16:creationId xmlns:a16="http://schemas.microsoft.com/office/drawing/2014/main" id="{3EE5E732-17AD-4254-B775-3A5C06EECB17}"/>
                </a:ext>
              </a:extLst>
            </p:cNvPr>
            <p:cNvCxnSpPr>
              <a:cxnSpLocks/>
            </p:cNvCxnSpPr>
            <p:nvPr/>
          </p:nvCxnSpPr>
          <p:spPr>
            <a:xfrm>
              <a:off x="5039682" y="2040728"/>
              <a:ext cx="5975298" cy="0"/>
            </a:xfrm>
            <a:prstGeom prst="line">
              <a:avLst/>
            </a:prstGeom>
            <a:ln w="1905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5EEA882-C7E4-4801-BA74-73AE127AFA90}"/>
                </a:ext>
              </a:extLst>
            </p:cNvPr>
            <p:cNvCxnSpPr>
              <a:cxnSpLocks/>
            </p:cNvCxnSpPr>
            <p:nvPr/>
          </p:nvCxnSpPr>
          <p:spPr>
            <a:xfrm>
              <a:off x="4171182" y="2040728"/>
              <a:ext cx="842003" cy="0"/>
            </a:xfrm>
            <a:prstGeom prst="line">
              <a:avLst/>
            </a:prstGeom>
            <a:ln w="19050">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grpSp>
        <p:nvGrpSpPr>
          <p:cNvPr id="8" name="Group 7">
            <a:extLst>
              <a:ext uri="{FF2B5EF4-FFF2-40B4-BE49-F238E27FC236}">
                <a16:creationId xmlns:a16="http://schemas.microsoft.com/office/drawing/2014/main" id="{A2284CD0-8CB2-49A1-8F74-83C01EEF7F68}"/>
              </a:ext>
            </a:extLst>
          </p:cNvPr>
          <p:cNvGrpSpPr/>
          <p:nvPr/>
        </p:nvGrpSpPr>
        <p:grpSpPr>
          <a:xfrm>
            <a:off x="4148091" y="2824798"/>
            <a:ext cx="6843798" cy="0"/>
            <a:chOff x="4171182" y="2750209"/>
            <a:chExt cx="6843798" cy="0"/>
          </a:xfrm>
        </p:grpSpPr>
        <p:cxnSp>
          <p:nvCxnSpPr>
            <p:cNvPr id="24" name="Straight Connector 23">
              <a:extLst>
                <a:ext uri="{FF2B5EF4-FFF2-40B4-BE49-F238E27FC236}">
                  <a16:creationId xmlns:a16="http://schemas.microsoft.com/office/drawing/2014/main" id="{8C3DFD88-9881-4AB1-AC2D-36E577097A59}"/>
                </a:ext>
              </a:extLst>
            </p:cNvPr>
            <p:cNvCxnSpPr>
              <a:cxnSpLocks/>
            </p:cNvCxnSpPr>
            <p:nvPr/>
          </p:nvCxnSpPr>
          <p:spPr>
            <a:xfrm>
              <a:off x="5039682" y="2750209"/>
              <a:ext cx="5975298" cy="0"/>
            </a:xfrm>
            <a:prstGeom prst="line">
              <a:avLst/>
            </a:prstGeom>
            <a:ln w="1905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CA9DD58-EA6E-489B-94DB-B84BE3F1E5EB}"/>
                </a:ext>
              </a:extLst>
            </p:cNvPr>
            <p:cNvCxnSpPr>
              <a:cxnSpLocks/>
            </p:cNvCxnSpPr>
            <p:nvPr/>
          </p:nvCxnSpPr>
          <p:spPr>
            <a:xfrm>
              <a:off x="4171182" y="2750209"/>
              <a:ext cx="842003" cy="0"/>
            </a:xfrm>
            <a:prstGeom prst="line">
              <a:avLst/>
            </a:prstGeom>
            <a:ln w="19050">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grpSp>
        <p:nvGrpSpPr>
          <p:cNvPr id="5" name="Group 4">
            <a:extLst>
              <a:ext uri="{FF2B5EF4-FFF2-40B4-BE49-F238E27FC236}">
                <a16:creationId xmlns:a16="http://schemas.microsoft.com/office/drawing/2014/main" id="{88935BF3-0232-4947-88E3-2B2F641ACD07}"/>
              </a:ext>
            </a:extLst>
          </p:cNvPr>
          <p:cNvGrpSpPr/>
          <p:nvPr/>
        </p:nvGrpSpPr>
        <p:grpSpPr>
          <a:xfrm>
            <a:off x="4159637" y="3747414"/>
            <a:ext cx="6843798" cy="0"/>
            <a:chOff x="4171182" y="4091061"/>
            <a:chExt cx="6843798" cy="0"/>
          </a:xfrm>
        </p:grpSpPr>
        <p:cxnSp>
          <p:nvCxnSpPr>
            <p:cNvPr id="25" name="Straight Connector 24">
              <a:extLst>
                <a:ext uri="{FF2B5EF4-FFF2-40B4-BE49-F238E27FC236}">
                  <a16:creationId xmlns:a16="http://schemas.microsoft.com/office/drawing/2014/main" id="{2BA9C057-0640-49C7-877E-211FE3D4B0E8}"/>
                </a:ext>
              </a:extLst>
            </p:cNvPr>
            <p:cNvCxnSpPr>
              <a:cxnSpLocks/>
            </p:cNvCxnSpPr>
            <p:nvPr/>
          </p:nvCxnSpPr>
          <p:spPr>
            <a:xfrm>
              <a:off x="5039682" y="4091061"/>
              <a:ext cx="5975298" cy="0"/>
            </a:xfrm>
            <a:prstGeom prst="line">
              <a:avLst/>
            </a:prstGeom>
            <a:ln w="1905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7F6BFC66-DE68-4D0A-9E7C-9F1E3FA41853}"/>
                </a:ext>
              </a:extLst>
            </p:cNvPr>
            <p:cNvCxnSpPr>
              <a:cxnSpLocks/>
            </p:cNvCxnSpPr>
            <p:nvPr/>
          </p:nvCxnSpPr>
          <p:spPr>
            <a:xfrm>
              <a:off x="4171182" y="4091061"/>
              <a:ext cx="842003" cy="0"/>
            </a:xfrm>
            <a:prstGeom prst="line">
              <a:avLst/>
            </a:prstGeom>
            <a:ln w="19050">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grpSp>
        <p:nvGrpSpPr>
          <p:cNvPr id="6" name="Group 5">
            <a:extLst>
              <a:ext uri="{FF2B5EF4-FFF2-40B4-BE49-F238E27FC236}">
                <a16:creationId xmlns:a16="http://schemas.microsoft.com/office/drawing/2014/main" id="{6E4E08F5-1E37-4B73-B508-A4E2D162076D}"/>
              </a:ext>
            </a:extLst>
          </p:cNvPr>
          <p:cNvGrpSpPr/>
          <p:nvPr/>
        </p:nvGrpSpPr>
        <p:grpSpPr>
          <a:xfrm>
            <a:off x="3736409" y="3837462"/>
            <a:ext cx="6491435" cy="704752"/>
            <a:chOff x="3701773" y="4276189"/>
            <a:chExt cx="6491435" cy="704752"/>
          </a:xfrm>
        </p:grpSpPr>
        <p:sp>
          <p:nvSpPr>
            <p:cNvPr id="19" name="TextBox 18">
              <a:extLst>
                <a:ext uri="{FF2B5EF4-FFF2-40B4-BE49-F238E27FC236}">
                  <a16:creationId xmlns:a16="http://schemas.microsoft.com/office/drawing/2014/main" id="{FAD02A07-2F33-480C-B281-4834BDC72438}"/>
                </a:ext>
              </a:extLst>
            </p:cNvPr>
            <p:cNvSpPr txBox="1"/>
            <p:nvPr/>
          </p:nvSpPr>
          <p:spPr>
            <a:xfrm>
              <a:off x="3701773" y="4422446"/>
              <a:ext cx="943266" cy="400110"/>
            </a:xfrm>
            <a:prstGeom prst="rect">
              <a:avLst/>
            </a:prstGeom>
            <a:noFill/>
          </p:spPr>
          <p:txBody>
            <a:bodyPr wrap="square" rtlCol="0" anchor="ctr">
              <a:spAutoFit/>
            </a:bodyPr>
            <a:lstStyle/>
            <a:p>
              <a:pPr algn="r" fontAlgn="base"/>
              <a:r>
                <a:rPr lang="en-US" sz="2000" b="1" dirty="0">
                  <a:solidFill>
                    <a:schemeClr val="bg1"/>
                  </a:solidFill>
                  <a:ea typeface="Open Sans" panose="020B0606030504020204" pitchFamily="34" charset="0"/>
                </a:rPr>
                <a:t>04</a:t>
              </a:r>
            </a:p>
          </p:txBody>
        </p:sp>
        <p:sp>
          <p:nvSpPr>
            <p:cNvPr id="22" name="Rectangle 21">
              <a:extLst>
                <a:ext uri="{FF2B5EF4-FFF2-40B4-BE49-F238E27FC236}">
                  <a16:creationId xmlns:a16="http://schemas.microsoft.com/office/drawing/2014/main" id="{97DB8A65-1C4B-4B40-B997-8CC358752D67}"/>
                </a:ext>
              </a:extLst>
            </p:cNvPr>
            <p:cNvSpPr/>
            <p:nvPr/>
          </p:nvSpPr>
          <p:spPr>
            <a:xfrm>
              <a:off x="5231455" y="4276189"/>
              <a:ext cx="4961753" cy="7047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r>
                <a:rPr lang="en-US" sz="2000" b="1" dirty="0">
                  <a:solidFill>
                    <a:schemeClr val="tx1"/>
                  </a:solidFill>
                  <a:latin typeface="Arial" panose="020B0604020202020204" pitchFamily="34" charset="0"/>
                  <a:ea typeface="Open Sans" panose="020B0606030504020204" pitchFamily="34" charset="0"/>
                  <a:cs typeface="Arial" panose="020B0604020202020204" pitchFamily="34" charset="0"/>
                </a:rPr>
                <a:t>Comment nous </a:t>
              </a:r>
              <a:r>
                <a:rPr lang="en-US" sz="2000" b="1" dirty="0" err="1">
                  <a:solidFill>
                    <a:schemeClr val="tx1"/>
                  </a:solidFill>
                  <a:latin typeface="Arial" panose="020B0604020202020204" pitchFamily="34" charset="0"/>
                  <a:ea typeface="Open Sans" panose="020B0606030504020204" pitchFamily="34" charset="0"/>
                  <a:cs typeface="Arial" panose="020B0604020202020204" pitchFamily="34" charset="0"/>
                </a:rPr>
                <a:t>avons</a:t>
              </a:r>
              <a:r>
                <a:rPr lang="en-US" sz="2000" b="1" dirty="0">
                  <a:solidFill>
                    <a:schemeClr val="tx1"/>
                  </a:solidFill>
                  <a:latin typeface="Arial" panose="020B0604020202020204" pitchFamily="34" charset="0"/>
                  <a:ea typeface="Open Sans" panose="020B0606030504020204" pitchFamily="34" charset="0"/>
                  <a:cs typeface="Arial" panose="020B0604020202020204" pitchFamily="34" charset="0"/>
                </a:rPr>
                <a:t> </a:t>
              </a:r>
              <a:r>
                <a:rPr lang="en-US" sz="2000" b="1" dirty="0" err="1">
                  <a:solidFill>
                    <a:schemeClr val="tx1"/>
                  </a:solidFill>
                  <a:latin typeface="Arial" panose="020B0604020202020204" pitchFamily="34" charset="0"/>
                  <a:ea typeface="Open Sans" panose="020B0606030504020204" pitchFamily="34" charset="0"/>
                  <a:cs typeface="Arial" panose="020B0604020202020204" pitchFamily="34" charset="0"/>
                </a:rPr>
                <a:t>géré</a:t>
              </a:r>
              <a:r>
                <a:rPr lang="en-US" sz="2000" b="1" dirty="0">
                  <a:solidFill>
                    <a:schemeClr val="tx1"/>
                  </a:solidFill>
                  <a:latin typeface="Arial" panose="020B0604020202020204" pitchFamily="34" charset="0"/>
                  <a:ea typeface="Open Sans" panose="020B0606030504020204" pitchFamily="34" charset="0"/>
                  <a:cs typeface="Arial" panose="020B0604020202020204" pitchFamily="34" charset="0"/>
                </a:rPr>
                <a:t> </a:t>
              </a:r>
              <a:r>
                <a:rPr lang="en-US" sz="2000" b="1" dirty="0" err="1">
                  <a:solidFill>
                    <a:schemeClr val="tx1"/>
                  </a:solidFill>
                  <a:latin typeface="Arial" panose="020B0604020202020204" pitchFamily="34" charset="0"/>
                  <a:ea typeface="Open Sans" panose="020B0606030504020204" pitchFamily="34" charset="0"/>
                  <a:cs typeface="Arial" panose="020B0604020202020204" pitchFamily="34" charset="0"/>
                </a:rPr>
                <a:t>l’Infodemie</a:t>
              </a:r>
              <a:endParaRPr lang="en-US" sz="2000" b="1" dirty="0">
                <a:solidFill>
                  <a:schemeClr val="tx1"/>
                </a:solidFill>
                <a:latin typeface="Arial" panose="020B0604020202020204" pitchFamily="34" charset="0"/>
                <a:ea typeface="Open Sans" panose="020B0606030504020204" pitchFamily="34" charset="0"/>
                <a:cs typeface="Arial" panose="020B0604020202020204" pitchFamily="34" charset="0"/>
              </a:endParaRPr>
            </a:p>
          </p:txBody>
        </p:sp>
      </p:grpSp>
      <p:grpSp>
        <p:nvGrpSpPr>
          <p:cNvPr id="7" name="Group 6">
            <a:extLst>
              <a:ext uri="{FF2B5EF4-FFF2-40B4-BE49-F238E27FC236}">
                <a16:creationId xmlns:a16="http://schemas.microsoft.com/office/drawing/2014/main" id="{AB1CA9C5-52B9-4943-B510-E26D1A60D4C2}"/>
              </a:ext>
            </a:extLst>
          </p:cNvPr>
          <p:cNvGrpSpPr/>
          <p:nvPr/>
        </p:nvGrpSpPr>
        <p:grpSpPr>
          <a:xfrm>
            <a:off x="4171182" y="4658487"/>
            <a:ext cx="6843798" cy="0"/>
            <a:chOff x="4171182" y="5016396"/>
            <a:chExt cx="6843798" cy="0"/>
          </a:xfrm>
        </p:grpSpPr>
        <p:cxnSp>
          <p:nvCxnSpPr>
            <p:cNvPr id="28" name="Straight Connector 27">
              <a:extLst>
                <a:ext uri="{FF2B5EF4-FFF2-40B4-BE49-F238E27FC236}">
                  <a16:creationId xmlns:a16="http://schemas.microsoft.com/office/drawing/2014/main" id="{A8B72DCC-B4A2-4BA0-AE1D-3B310624EB0F}"/>
                </a:ext>
              </a:extLst>
            </p:cNvPr>
            <p:cNvCxnSpPr>
              <a:cxnSpLocks/>
            </p:cNvCxnSpPr>
            <p:nvPr/>
          </p:nvCxnSpPr>
          <p:spPr>
            <a:xfrm>
              <a:off x="5039682" y="5016396"/>
              <a:ext cx="5975298" cy="0"/>
            </a:xfrm>
            <a:prstGeom prst="line">
              <a:avLst/>
            </a:prstGeom>
            <a:ln w="1905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9C14F53B-DFBF-431A-AB9E-F5EE44632434}"/>
                </a:ext>
              </a:extLst>
            </p:cNvPr>
            <p:cNvCxnSpPr>
              <a:cxnSpLocks/>
            </p:cNvCxnSpPr>
            <p:nvPr/>
          </p:nvCxnSpPr>
          <p:spPr>
            <a:xfrm>
              <a:off x="4171182" y="5016396"/>
              <a:ext cx="842003" cy="0"/>
            </a:xfrm>
            <a:prstGeom prst="line">
              <a:avLst/>
            </a:prstGeom>
            <a:ln w="19050">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sp>
        <p:nvSpPr>
          <p:cNvPr id="38" name="Slide Number Placeholder 1">
            <a:extLst>
              <a:ext uri="{FF2B5EF4-FFF2-40B4-BE49-F238E27FC236}">
                <a16:creationId xmlns:a16="http://schemas.microsoft.com/office/drawing/2014/main" id="{04100C3C-16C8-4635-8264-407767E2A5B0}"/>
              </a:ext>
            </a:extLst>
          </p:cNvPr>
          <p:cNvSpPr>
            <a:spLocks noGrp="1" noChangeArrowheads="1"/>
          </p:cNvSpPr>
          <p:nvPr>
            <p:ph type="sldNum" sz="quarter" idx="4294967295"/>
          </p:nvPr>
        </p:nvSpPr>
        <p:spPr bwMode="auto">
          <a:xfrm>
            <a:off x="9448800" y="6440488"/>
            <a:ext cx="2743200" cy="36512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r"/>
            <a:fld id="{618CD1A3-7A18-473D-89F4-D1B7073F8E83}" type="slidenum">
              <a:rPr lang="en-US" altLang="en-US" sz="2000" b="1">
                <a:solidFill>
                  <a:srgbClr val="FFFFFF"/>
                </a:solidFill>
              </a:rPr>
              <a:pPr algn="r"/>
              <a:t>3</a:t>
            </a:fld>
            <a:endParaRPr lang="en-US" altLang="en-US" sz="2000" b="1" dirty="0">
              <a:solidFill>
                <a:srgbClr val="FFFFFF"/>
              </a:solidFill>
            </a:endParaRPr>
          </a:p>
        </p:txBody>
      </p:sp>
      <p:sp>
        <p:nvSpPr>
          <p:cNvPr id="43" name="Rectangle 42">
            <a:extLst>
              <a:ext uri="{FF2B5EF4-FFF2-40B4-BE49-F238E27FC236}">
                <a16:creationId xmlns:a16="http://schemas.microsoft.com/office/drawing/2014/main" id="{97DB8A65-1C4B-4B40-B997-8CC358752D67}"/>
              </a:ext>
            </a:extLst>
          </p:cNvPr>
          <p:cNvSpPr/>
          <p:nvPr/>
        </p:nvSpPr>
        <p:spPr>
          <a:xfrm>
            <a:off x="5262066" y="4738801"/>
            <a:ext cx="4961753" cy="7047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r>
              <a:rPr lang="en-US" sz="2000" b="1" dirty="0" err="1">
                <a:solidFill>
                  <a:schemeClr val="tx1"/>
                </a:solidFill>
                <a:latin typeface="Arial" panose="020B0604020202020204" pitchFamily="34" charset="0"/>
                <a:ea typeface="Open Sans" panose="020B0606030504020204" pitchFamily="34" charset="0"/>
                <a:cs typeface="Arial" panose="020B0604020202020204" pitchFamily="34" charset="0"/>
              </a:rPr>
              <a:t>Leçons</a:t>
            </a:r>
            <a:r>
              <a:rPr lang="en-US" sz="2000" b="1" dirty="0">
                <a:solidFill>
                  <a:schemeClr val="tx1"/>
                </a:solidFill>
                <a:latin typeface="Arial" panose="020B0604020202020204" pitchFamily="34" charset="0"/>
                <a:ea typeface="Open Sans" panose="020B0606030504020204" pitchFamily="34" charset="0"/>
                <a:cs typeface="Arial" panose="020B0604020202020204" pitchFamily="34" charset="0"/>
              </a:rPr>
              <a:t> apprises et conseils pratiques </a:t>
            </a:r>
          </a:p>
        </p:txBody>
      </p:sp>
      <p:sp>
        <p:nvSpPr>
          <p:cNvPr id="44" name="TextBox 43">
            <a:extLst>
              <a:ext uri="{FF2B5EF4-FFF2-40B4-BE49-F238E27FC236}">
                <a16:creationId xmlns:a16="http://schemas.microsoft.com/office/drawing/2014/main" id="{FAD02A07-2F33-480C-B281-4834BDC72438}"/>
              </a:ext>
            </a:extLst>
          </p:cNvPr>
          <p:cNvSpPr txBox="1"/>
          <p:nvPr/>
        </p:nvSpPr>
        <p:spPr>
          <a:xfrm>
            <a:off x="3726956" y="4889594"/>
            <a:ext cx="943266" cy="400110"/>
          </a:xfrm>
          <a:prstGeom prst="rect">
            <a:avLst/>
          </a:prstGeom>
          <a:noFill/>
        </p:spPr>
        <p:txBody>
          <a:bodyPr wrap="square" rtlCol="0" anchor="ctr">
            <a:spAutoFit/>
          </a:bodyPr>
          <a:lstStyle/>
          <a:p>
            <a:pPr algn="r" fontAlgn="base"/>
            <a:r>
              <a:rPr lang="en-US" sz="2000" b="1" dirty="0">
                <a:solidFill>
                  <a:schemeClr val="bg1"/>
                </a:solidFill>
                <a:ea typeface="Open Sans" panose="020B0606030504020204" pitchFamily="34" charset="0"/>
              </a:rPr>
              <a:t>05</a:t>
            </a:r>
          </a:p>
        </p:txBody>
      </p:sp>
      <p:grpSp>
        <p:nvGrpSpPr>
          <p:cNvPr id="45" name="Group 44">
            <a:extLst>
              <a:ext uri="{FF2B5EF4-FFF2-40B4-BE49-F238E27FC236}">
                <a16:creationId xmlns:a16="http://schemas.microsoft.com/office/drawing/2014/main" id="{AB1CA9C5-52B9-4943-B510-E26D1A60D4C2}"/>
              </a:ext>
            </a:extLst>
          </p:cNvPr>
          <p:cNvGrpSpPr/>
          <p:nvPr/>
        </p:nvGrpSpPr>
        <p:grpSpPr>
          <a:xfrm>
            <a:off x="4175987" y="5472904"/>
            <a:ext cx="6843798" cy="0"/>
            <a:chOff x="4171182" y="5016396"/>
            <a:chExt cx="6843798" cy="0"/>
          </a:xfrm>
        </p:grpSpPr>
        <p:cxnSp>
          <p:nvCxnSpPr>
            <p:cNvPr id="46" name="Straight Connector 45">
              <a:extLst>
                <a:ext uri="{FF2B5EF4-FFF2-40B4-BE49-F238E27FC236}">
                  <a16:creationId xmlns:a16="http://schemas.microsoft.com/office/drawing/2014/main" id="{A8B72DCC-B4A2-4BA0-AE1D-3B310624EB0F}"/>
                </a:ext>
              </a:extLst>
            </p:cNvPr>
            <p:cNvCxnSpPr>
              <a:cxnSpLocks/>
            </p:cNvCxnSpPr>
            <p:nvPr/>
          </p:nvCxnSpPr>
          <p:spPr>
            <a:xfrm>
              <a:off x="5039682" y="5016396"/>
              <a:ext cx="5975298" cy="0"/>
            </a:xfrm>
            <a:prstGeom prst="line">
              <a:avLst/>
            </a:prstGeom>
            <a:ln w="1905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9C14F53B-DFBF-431A-AB9E-F5EE44632434}"/>
                </a:ext>
              </a:extLst>
            </p:cNvPr>
            <p:cNvCxnSpPr>
              <a:cxnSpLocks/>
            </p:cNvCxnSpPr>
            <p:nvPr/>
          </p:nvCxnSpPr>
          <p:spPr>
            <a:xfrm>
              <a:off x="4171182" y="5016396"/>
              <a:ext cx="842003" cy="0"/>
            </a:xfrm>
            <a:prstGeom prst="line">
              <a:avLst/>
            </a:prstGeom>
            <a:ln w="19050">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sp>
        <p:nvSpPr>
          <p:cNvPr id="39" name="Rectangle 38">
            <a:extLst>
              <a:ext uri="{FF2B5EF4-FFF2-40B4-BE49-F238E27FC236}">
                <a16:creationId xmlns:a16="http://schemas.microsoft.com/office/drawing/2014/main" id="{97DB8A65-1C4B-4B40-B997-8CC358752D67}"/>
              </a:ext>
            </a:extLst>
          </p:cNvPr>
          <p:cNvSpPr/>
          <p:nvPr/>
        </p:nvSpPr>
        <p:spPr>
          <a:xfrm>
            <a:off x="5264375" y="5514655"/>
            <a:ext cx="4961753" cy="7047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r>
              <a:rPr lang="en-US" sz="2000" b="1" dirty="0" err="1">
                <a:solidFill>
                  <a:schemeClr val="tx1"/>
                </a:solidFill>
                <a:latin typeface="Arial" panose="020B0604020202020204" pitchFamily="34" charset="0"/>
                <a:ea typeface="Open Sans" panose="020B0606030504020204" pitchFamily="34" charset="0"/>
                <a:cs typeface="Arial" panose="020B0604020202020204" pitchFamily="34" charset="0"/>
              </a:rPr>
              <a:t>Prochaines</a:t>
            </a:r>
            <a:r>
              <a:rPr lang="en-US" sz="2000" b="1" dirty="0">
                <a:solidFill>
                  <a:schemeClr val="tx1"/>
                </a:solidFill>
                <a:latin typeface="Arial" panose="020B0604020202020204" pitchFamily="34" charset="0"/>
                <a:ea typeface="Open Sans" panose="020B0606030504020204" pitchFamily="34" charset="0"/>
                <a:cs typeface="Arial" panose="020B0604020202020204" pitchFamily="34" charset="0"/>
              </a:rPr>
              <a:t> Étapes: Ce que nous </a:t>
            </a:r>
            <a:r>
              <a:rPr lang="en-US" sz="2000" b="1" dirty="0" err="1">
                <a:solidFill>
                  <a:schemeClr val="tx1"/>
                </a:solidFill>
                <a:latin typeface="Arial" panose="020B0604020202020204" pitchFamily="34" charset="0"/>
                <a:ea typeface="Open Sans" panose="020B0606030504020204" pitchFamily="34" charset="0"/>
                <a:cs typeface="Arial" panose="020B0604020202020204" pitchFamily="34" charset="0"/>
              </a:rPr>
              <a:t>ferons</a:t>
            </a:r>
            <a:endParaRPr lang="en-US" sz="2000" b="1" dirty="0">
              <a:solidFill>
                <a:schemeClr val="tx1"/>
              </a:solidFill>
              <a:latin typeface="Arial" panose="020B0604020202020204" pitchFamily="34" charset="0"/>
              <a:ea typeface="Open Sans" panose="020B0606030504020204" pitchFamily="34" charset="0"/>
              <a:cs typeface="Arial" panose="020B0604020202020204" pitchFamily="34" charset="0"/>
            </a:endParaRPr>
          </a:p>
        </p:txBody>
      </p:sp>
      <p:sp>
        <p:nvSpPr>
          <p:cNvPr id="40" name="TextBox 39">
            <a:extLst>
              <a:ext uri="{FF2B5EF4-FFF2-40B4-BE49-F238E27FC236}">
                <a16:creationId xmlns:a16="http://schemas.microsoft.com/office/drawing/2014/main" id="{FAD02A07-2F33-480C-B281-4834BDC72438}"/>
              </a:ext>
            </a:extLst>
          </p:cNvPr>
          <p:cNvSpPr txBox="1"/>
          <p:nvPr/>
        </p:nvSpPr>
        <p:spPr>
          <a:xfrm>
            <a:off x="3729266" y="5676994"/>
            <a:ext cx="943266" cy="400110"/>
          </a:xfrm>
          <a:prstGeom prst="rect">
            <a:avLst/>
          </a:prstGeom>
          <a:noFill/>
        </p:spPr>
        <p:txBody>
          <a:bodyPr wrap="square" rtlCol="0" anchor="ctr">
            <a:spAutoFit/>
          </a:bodyPr>
          <a:lstStyle/>
          <a:p>
            <a:pPr algn="r" fontAlgn="base"/>
            <a:r>
              <a:rPr lang="en-US" sz="2000" b="1" dirty="0">
                <a:solidFill>
                  <a:schemeClr val="bg1"/>
                </a:solidFill>
                <a:ea typeface="Open Sans" panose="020B0606030504020204" pitchFamily="34" charset="0"/>
              </a:rPr>
              <a:t>06</a:t>
            </a:r>
          </a:p>
        </p:txBody>
      </p:sp>
    </p:spTree>
    <p:extLst>
      <p:ext uri="{BB962C8B-B14F-4D97-AF65-F5344CB8AC3E}">
        <p14:creationId xmlns:p14="http://schemas.microsoft.com/office/powerpoint/2010/main" val="36462378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7281" name="Object 4" hidden="1">
            <a:extLst>
              <a:ext uri="{FF2B5EF4-FFF2-40B4-BE49-F238E27FC236}">
                <a16:creationId xmlns:a16="http://schemas.microsoft.com/office/drawing/2014/main" id="{5539AC2F-A894-49C0-A819-166951FC382D}"/>
              </a:ext>
            </a:extLst>
          </p:cNvPr>
          <p:cNvGraphicFramePr>
            <a:graphicFrameLocks noChangeAspect="1"/>
          </p:cNvGraphicFramePr>
          <p:nvPr>
            <p:custDataLst>
              <p:tags r:id="rId3"/>
            </p:custDataLst>
          </p:nvPr>
        </p:nvGraphicFramePr>
        <p:xfrm>
          <a:off x="393700" y="222250"/>
          <a:ext cx="1588" cy="1588"/>
        </p:xfrm>
        <a:graphic>
          <a:graphicData uri="http://schemas.openxmlformats.org/presentationml/2006/ole">
            <mc:AlternateContent xmlns:mc="http://schemas.openxmlformats.org/markup-compatibility/2006">
              <mc:Choice xmlns:v="urn:schemas-microsoft-com:vml" Requires="v">
                <p:oleObj spid="_x0000_s91650" name="think-cell Slide" r:id="rId6" imgW="38100" imgH="38100" progId="TCLayout.ActiveDocument.1">
                  <p:embed/>
                </p:oleObj>
              </mc:Choice>
              <mc:Fallback>
                <p:oleObj name="think-cell Slide" r:id="rId6" imgW="38100" imgH="38100" progId="TCLayout.ActiveDocument.1">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3700" y="222250"/>
                        <a:ext cx="1588"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2" name="Rectangle 1">
            <a:extLst>
              <a:ext uri="{FF2B5EF4-FFF2-40B4-BE49-F238E27FC236}">
                <a16:creationId xmlns:a16="http://schemas.microsoft.com/office/drawing/2014/main" id="{27C09FA2-3EC5-4F95-B79F-AE32E47D2536}"/>
              </a:ext>
            </a:extLst>
          </p:cNvPr>
          <p:cNvSpPr>
            <a:spLocks noChangeArrowheads="1"/>
          </p:cNvSpPr>
          <p:nvPr/>
        </p:nvSpPr>
        <p:spPr bwMode="auto">
          <a:xfrm>
            <a:off x="595313" y="1443038"/>
            <a:ext cx="11091862" cy="4933950"/>
          </a:xfrm>
          <a:prstGeom prst="rect">
            <a:avLst/>
          </a:prstGeom>
          <a:solidFill>
            <a:schemeClr val="bg1"/>
          </a:solidFill>
          <a:ln>
            <a:noFill/>
          </a:ln>
          <a:effectLst>
            <a:outerShdw blurRad="50800" dist="38100" dir="2700000" algn="tl" rotWithShape="0">
              <a:srgbClr val="808080">
                <a:alpha val="39999"/>
              </a:srgbClr>
            </a:outerShdw>
          </a:effectLst>
          <a:extLst>
            <a:ext uri="{91240B29-F687-4f45-9708-019B960494DF}">
              <a14:hiddenLine xmlns:a14="http://schemas.microsoft.com/office/drawing/2010/main" xmlns="" w="12700">
                <a:solidFill>
                  <a:srgbClr val="000000"/>
                </a:solidFill>
                <a:miter lim="800000"/>
                <a:headEnd/>
                <a:tailEnd/>
              </a14:hiddenLine>
            </a:ext>
          </a:extLst>
        </p:spPr>
        <p:txBody>
          <a:bodyPr anchor="ctr"/>
          <a:lstStyle/>
          <a:p>
            <a:pPr algn="ctr" defTabSz="427756">
              <a:defRPr/>
            </a:pPr>
            <a:endParaRPr lang="x-none" sz="1684">
              <a:solidFill>
                <a:prstClr val="white"/>
              </a:solidFill>
              <a:latin typeface="Calibri" panose="020F0502020204030204"/>
              <a:ea typeface="+mn-ea"/>
            </a:endParaRPr>
          </a:p>
        </p:txBody>
      </p:sp>
      <p:sp>
        <p:nvSpPr>
          <p:cNvPr id="97283" name="Rectangle 13">
            <a:extLst>
              <a:ext uri="{FF2B5EF4-FFF2-40B4-BE49-F238E27FC236}">
                <a16:creationId xmlns:a16="http://schemas.microsoft.com/office/drawing/2014/main" id="{7F02C05C-AD40-4E86-84B0-8CA48E942A32}"/>
              </a:ext>
            </a:extLst>
          </p:cNvPr>
          <p:cNvSpPr>
            <a:spLocks noChangeArrowheads="1"/>
          </p:cNvSpPr>
          <p:nvPr/>
        </p:nvSpPr>
        <p:spPr bwMode="auto">
          <a:xfrm>
            <a:off x="1354138" y="231775"/>
            <a:ext cx="9815610" cy="11036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87181" tIns="43591" rIns="87181" bIns="43591">
            <a:spAutoFit/>
          </a:bodyPr>
          <a:lstStyle>
            <a:lvl1pPr defTabSz="911225">
              <a:defRPr sz="2400">
                <a:solidFill>
                  <a:schemeClr val="tx1"/>
                </a:solidFill>
                <a:latin typeface="Arial" panose="020B0604020202020204" pitchFamily="34" charset="0"/>
                <a:ea typeface="MS PGothic" panose="020B0600070205080204" pitchFamily="34" charset="-128"/>
              </a:defRPr>
            </a:lvl1pPr>
            <a:lvl2pPr marL="742950" indent="-285750" defTabSz="911225">
              <a:defRPr sz="2400">
                <a:solidFill>
                  <a:schemeClr val="tx1"/>
                </a:solidFill>
                <a:latin typeface="Arial" panose="020B0604020202020204" pitchFamily="34" charset="0"/>
                <a:ea typeface="MS PGothic" panose="020B0600070205080204" pitchFamily="34" charset="-128"/>
              </a:defRPr>
            </a:lvl2pPr>
            <a:lvl3pPr marL="1143000" indent="-228600" defTabSz="911225">
              <a:defRPr sz="2400">
                <a:solidFill>
                  <a:schemeClr val="tx1"/>
                </a:solidFill>
                <a:latin typeface="Arial" panose="020B0604020202020204" pitchFamily="34" charset="0"/>
                <a:ea typeface="MS PGothic" panose="020B0600070205080204" pitchFamily="34" charset="-128"/>
              </a:defRPr>
            </a:lvl3pPr>
            <a:lvl4pPr marL="1600200" indent="-228600" defTabSz="911225">
              <a:defRPr sz="2400">
                <a:solidFill>
                  <a:schemeClr val="tx1"/>
                </a:solidFill>
                <a:latin typeface="Arial" panose="020B0604020202020204" pitchFamily="34" charset="0"/>
                <a:ea typeface="MS PGothic" panose="020B0600070205080204" pitchFamily="34" charset="-128"/>
              </a:defRPr>
            </a:lvl4pPr>
            <a:lvl5pPr marL="2057400" indent="-228600" defTabSz="911225">
              <a:defRPr sz="2400">
                <a:solidFill>
                  <a:schemeClr val="tx1"/>
                </a:solidFill>
                <a:latin typeface="Arial" panose="020B0604020202020204" pitchFamily="34" charset="0"/>
                <a:ea typeface="MS PGothic" panose="020B0600070205080204" pitchFamily="34" charset="-128"/>
              </a:defRPr>
            </a:lvl5pPr>
            <a:lvl6pPr marL="2514600" indent="-228600" defTabSz="911225"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11225"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11225"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11225"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fr-FR" altLang="en-US" sz="2200" b="1" dirty="0">
                <a:solidFill>
                  <a:srgbClr val="234818"/>
                </a:solidFill>
                <a:latin typeface="+mn-lt"/>
                <a:cs typeface="Arial" panose="020B0604020202020204" pitchFamily="34" charset="0"/>
              </a:rPr>
              <a:t>Il y a encore d'autres </a:t>
            </a:r>
            <a:r>
              <a:rPr lang="fr-FR" altLang="en-US" sz="2200" b="1" dirty="0">
                <a:solidFill>
                  <a:srgbClr val="FF0000"/>
                </a:solidFill>
                <a:latin typeface="+mn-lt"/>
                <a:cs typeface="Arial" panose="020B0604020202020204" pitchFamily="34" charset="0"/>
              </a:rPr>
              <a:t>défis</a:t>
            </a:r>
            <a:r>
              <a:rPr lang="fr-FR" altLang="en-US" sz="2200" b="1" dirty="0">
                <a:solidFill>
                  <a:srgbClr val="234818"/>
                </a:solidFill>
                <a:latin typeface="+mn-lt"/>
                <a:cs typeface="Arial" panose="020B0604020202020204" pitchFamily="34" charset="0"/>
              </a:rPr>
              <a:t> comme des activités de mobilisation sociale inadéquates, un niveau sous-optimal d'intégration des services et des défis dans la collecte des données.</a:t>
            </a:r>
            <a:endParaRPr lang="en-US" altLang="en-US" sz="2200" b="1" dirty="0">
              <a:solidFill>
                <a:srgbClr val="234818"/>
              </a:solidFill>
              <a:latin typeface="+mn-lt"/>
              <a:cs typeface="Arial" panose="020B0604020202020204" pitchFamily="34" charset="0"/>
            </a:endParaRPr>
          </a:p>
        </p:txBody>
      </p:sp>
      <p:grpSp>
        <p:nvGrpSpPr>
          <p:cNvPr id="97284" name="Group 87">
            <a:extLst>
              <a:ext uri="{FF2B5EF4-FFF2-40B4-BE49-F238E27FC236}">
                <a16:creationId xmlns:a16="http://schemas.microsoft.com/office/drawing/2014/main" id="{8123B77E-10C5-46CF-975D-150327DC0D98}"/>
              </a:ext>
            </a:extLst>
          </p:cNvPr>
          <p:cNvGrpSpPr>
            <a:grpSpLocks/>
          </p:cNvGrpSpPr>
          <p:nvPr/>
        </p:nvGrpSpPr>
        <p:grpSpPr bwMode="auto">
          <a:xfrm>
            <a:off x="250825" y="1330325"/>
            <a:ext cx="682625" cy="684213"/>
            <a:chOff x="3200400" y="2038743"/>
            <a:chExt cx="728875" cy="728974"/>
          </a:xfrm>
        </p:grpSpPr>
        <p:cxnSp>
          <p:nvCxnSpPr>
            <p:cNvPr id="9" name="Straight Connector 8">
              <a:extLst>
                <a:ext uri="{FF2B5EF4-FFF2-40B4-BE49-F238E27FC236}">
                  <a16:creationId xmlns:a16="http://schemas.microsoft.com/office/drawing/2014/main" id="{8BF887F1-5692-44AB-8D52-1405AADF3C96}"/>
                </a:ext>
              </a:extLst>
            </p:cNvPr>
            <p:cNvCxnSpPr>
              <a:cxnSpLocks noChangeShapeType="1"/>
            </p:cNvCxnSpPr>
            <p:nvPr/>
          </p:nvCxnSpPr>
          <p:spPr bwMode="auto">
            <a:xfrm>
              <a:off x="3252432" y="2038743"/>
              <a:ext cx="0" cy="569861"/>
            </a:xfrm>
            <a:prstGeom prst="line">
              <a:avLst/>
            </a:prstGeom>
            <a:noFill/>
            <a:ln w="12700">
              <a:solidFill>
                <a:srgbClr val="385723"/>
              </a:solidFill>
              <a:prstDash val="sysDash"/>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10" name="Straight Connector 9">
              <a:extLst>
                <a:ext uri="{FF2B5EF4-FFF2-40B4-BE49-F238E27FC236}">
                  <a16:creationId xmlns:a16="http://schemas.microsoft.com/office/drawing/2014/main" id="{3D4C4BF3-5B57-4AF5-B908-113BD25CD4B5}"/>
                </a:ext>
              </a:extLst>
            </p:cNvPr>
            <p:cNvCxnSpPr>
              <a:cxnSpLocks noChangeShapeType="1"/>
            </p:cNvCxnSpPr>
            <p:nvPr/>
          </p:nvCxnSpPr>
          <p:spPr bwMode="auto">
            <a:xfrm>
              <a:off x="3293471" y="2038743"/>
              <a:ext cx="0" cy="728974"/>
            </a:xfrm>
            <a:prstGeom prst="line">
              <a:avLst/>
            </a:prstGeom>
            <a:noFill/>
            <a:ln w="12700">
              <a:solidFill>
                <a:srgbClr val="385723"/>
              </a:solidFill>
              <a:prstDash val="sysDash"/>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11" name="Straight Connector 10">
              <a:extLst>
                <a:ext uri="{FF2B5EF4-FFF2-40B4-BE49-F238E27FC236}">
                  <a16:creationId xmlns:a16="http://schemas.microsoft.com/office/drawing/2014/main" id="{D7D9FB4F-10CB-4B1B-98B0-96A24A448E5F}"/>
                </a:ext>
              </a:extLst>
            </p:cNvPr>
            <p:cNvCxnSpPr>
              <a:cxnSpLocks noChangeShapeType="1"/>
            </p:cNvCxnSpPr>
            <p:nvPr/>
          </p:nvCxnSpPr>
          <p:spPr bwMode="auto">
            <a:xfrm rot="-5400000">
              <a:off x="3485292" y="1865243"/>
              <a:ext cx="0" cy="569782"/>
            </a:xfrm>
            <a:prstGeom prst="line">
              <a:avLst/>
            </a:prstGeom>
            <a:noFill/>
            <a:ln w="12700">
              <a:solidFill>
                <a:srgbClr val="385723"/>
              </a:solidFill>
              <a:prstDash val="sysDash"/>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12" name="Straight Connector 11">
              <a:extLst>
                <a:ext uri="{FF2B5EF4-FFF2-40B4-BE49-F238E27FC236}">
                  <a16:creationId xmlns:a16="http://schemas.microsoft.com/office/drawing/2014/main" id="{6C063755-FB22-43DD-8C7C-C109F43AD7F2}"/>
                </a:ext>
              </a:extLst>
            </p:cNvPr>
            <p:cNvCxnSpPr>
              <a:cxnSpLocks noChangeShapeType="1"/>
            </p:cNvCxnSpPr>
            <p:nvPr/>
          </p:nvCxnSpPr>
          <p:spPr bwMode="auto">
            <a:xfrm rot="-5400000">
              <a:off x="3564838" y="1744652"/>
              <a:ext cx="0" cy="728875"/>
            </a:xfrm>
            <a:prstGeom prst="line">
              <a:avLst/>
            </a:prstGeom>
            <a:noFill/>
            <a:ln w="12700">
              <a:solidFill>
                <a:srgbClr val="385723"/>
              </a:solidFill>
              <a:prstDash val="sysDash"/>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grpSp>
      <p:grpSp>
        <p:nvGrpSpPr>
          <p:cNvPr id="97285" name="Group 92">
            <a:extLst>
              <a:ext uri="{FF2B5EF4-FFF2-40B4-BE49-F238E27FC236}">
                <a16:creationId xmlns:a16="http://schemas.microsoft.com/office/drawing/2014/main" id="{B9408AE5-B9AB-4C1F-A34B-AAE3AA416CF4}"/>
              </a:ext>
            </a:extLst>
          </p:cNvPr>
          <p:cNvGrpSpPr>
            <a:grpSpLocks/>
          </p:cNvGrpSpPr>
          <p:nvPr/>
        </p:nvGrpSpPr>
        <p:grpSpPr bwMode="auto">
          <a:xfrm>
            <a:off x="11342688" y="5743575"/>
            <a:ext cx="682625" cy="682625"/>
            <a:chOff x="8042041" y="4887631"/>
            <a:chExt cx="728875" cy="728974"/>
          </a:xfrm>
        </p:grpSpPr>
        <p:cxnSp>
          <p:nvCxnSpPr>
            <p:cNvPr id="15" name="Straight Connector 14">
              <a:extLst>
                <a:ext uri="{FF2B5EF4-FFF2-40B4-BE49-F238E27FC236}">
                  <a16:creationId xmlns:a16="http://schemas.microsoft.com/office/drawing/2014/main" id="{604773FE-9EE3-464C-9B1E-8418AD328893}"/>
                </a:ext>
              </a:extLst>
            </p:cNvPr>
            <p:cNvCxnSpPr>
              <a:cxnSpLocks noChangeShapeType="1"/>
            </p:cNvCxnSpPr>
            <p:nvPr/>
          </p:nvCxnSpPr>
          <p:spPr bwMode="auto">
            <a:xfrm flipH="1" flipV="1">
              <a:off x="8718885" y="5046744"/>
              <a:ext cx="0" cy="569861"/>
            </a:xfrm>
            <a:prstGeom prst="line">
              <a:avLst/>
            </a:prstGeom>
            <a:noFill/>
            <a:ln w="12700">
              <a:solidFill>
                <a:srgbClr val="385723"/>
              </a:solidFill>
              <a:prstDash val="sysDash"/>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16" name="Straight Connector 15">
              <a:extLst>
                <a:ext uri="{FF2B5EF4-FFF2-40B4-BE49-F238E27FC236}">
                  <a16:creationId xmlns:a16="http://schemas.microsoft.com/office/drawing/2014/main" id="{1D209E54-493A-4755-A336-01859DED39E8}"/>
                </a:ext>
              </a:extLst>
            </p:cNvPr>
            <p:cNvCxnSpPr>
              <a:cxnSpLocks noChangeShapeType="1"/>
            </p:cNvCxnSpPr>
            <p:nvPr/>
          </p:nvCxnSpPr>
          <p:spPr bwMode="auto">
            <a:xfrm flipH="1" flipV="1">
              <a:off x="8677847" y="4887631"/>
              <a:ext cx="0" cy="728974"/>
            </a:xfrm>
            <a:prstGeom prst="line">
              <a:avLst/>
            </a:prstGeom>
            <a:noFill/>
            <a:ln w="12700">
              <a:solidFill>
                <a:srgbClr val="385723"/>
              </a:solidFill>
              <a:prstDash val="sysDash"/>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17" name="Straight Connector 16">
              <a:extLst>
                <a:ext uri="{FF2B5EF4-FFF2-40B4-BE49-F238E27FC236}">
                  <a16:creationId xmlns:a16="http://schemas.microsoft.com/office/drawing/2014/main" id="{286ED8FB-D6EF-4229-8EAD-44BE599F6828}"/>
                </a:ext>
              </a:extLst>
            </p:cNvPr>
            <p:cNvCxnSpPr>
              <a:cxnSpLocks noChangeShapeType="1"/>
            </p:cNvCxnSpPr>
            <p:nvPr/>
          </p:nvCxnSpPr>
          <p:spPr bwMode="auto">
            <a:xfrm rot="-5400000" flipH="1" flipV="1">
              <a:off x="8486025" y="5220323"/>
              <a:ext cx="0" cy="569782"/>
            </a:xfrm>
            <a:prstGeom prst="line">
              <a:avLst/>
            </a:prstGeom>
            <a:noFill/>
            <a:ln w="12700">
              <a:solidFill>
                <a:srgbClr val="385723"/>
              </a:solidFill>
              <a:prstDash val="sysDash"/>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18" name="Straight Connector 17">
              <a:extLst>
                <a:ext uri="{FF2B5EF4-FFF2-40B4-BE49-F238E27FC236}">
                  <a16:creationId xmlns:a16="http://schemas.microsoft.com/office/drawing/2014/main" id="{59ADDE0C-2C8D-4EF7-A317-9005A4399B5C}"/>
                </a:ext>
              </a:extLst>
            </p:cNvPr>
            <p:cNvCxnSpPr>
              <a:cxnSpLocks noChangeShapeType="1"/>
            </p:cNvCxnSpPr>
            <p:nvPr/>
          </p:nvCxnSpPr>
          <p:spPr bwMode="auto">
            <a:xfrm rot="-5400000" flipH="1" flipV="1">
              <a:off x="8406479" y="5181821"/>
              <a:ext cx="0" cy="728875"/>
            </a:xfrm>
            <a:prstGeom prst="line">
              <a:avLst/>
            </a:prstGeom>
            <a:noFill/>
            <a:ln w="12700">
              <a:solidFill>
                <a:srgbClr val="385723"/>
              </a:solidFill>
              <a:prstDash val="sysDash"/>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grpSp>
      <p:sp>
        <p:nvSpPr>
          <p:cNvPr id="97286" name="TextBox 19">
            <a:extLst>
              <a:ext uri="{FF2B5EF4-FFF2-40B4-BE49-F238E27FC236}">
                <a16:creationId xmlns:a16="http://schemas.microsoft.com/office/drawing/2014/main" id="{A88CE4CD-D025-4053-B1CC-E23A15DBA47A}"/>
              </a:ext>
            </a:extLst>
          </p:cNvPr>
          <p:cNvSpPr txBox="1">
            <a:spLocks noChangeArrowheads="1"/>
          </p:cNvSpPr>
          <p:nvPr/>
        </p:nvSpPr>
        <p:spPr bwMode="auto">
          <a:xfrm>
            <a:off x="570926" y="1705769"/>
            <a:ext cx="10731892" cy="4339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342900" indent="-342900" defTabSz="782638">
              <a:defRPr sz="2400">
                <a:solidFill>
                  <a:schemeClr val="tx1"/>
                </a:solidFill>
                <a:latin typeface="Arial" panose="020B0604020202020204" pitchFamily="34" charset="0"/>
                <a:ea typeface="MS PGothic" panose="020B0600070205080204" pitchFamily="34" charset="-128"/>
              </a:defRPr>
            </a:lvl1pPr>
            <a:lvl2pPr marL="342900" indent="-342900" defTabSz="782638">
              <a:defRPr sz="2400">
                <a:solidFill>
                  <a:schemeClr val="tx1"/>
                </a:solidFill>
                <a:latin typeface="Arial" panose="020B0604020202020204" pitchFamily="34" charset="0"/>
                <a:ea typeface="MS PGothic" panose="020B0600070205080204" pitchFamily="34" charset="-128"/>
              </a:defRPr>
            </a:lvl2pPr>
            <a:lvl3pPr marL="1143000" indent="-228600" defTabSz="782638">
              <a:defRPr sz="2400">
                <a:solidFill>
                  <a:schemeClr val="tx1"/>
                </a:solidFill>
                <a:latin typeface="Arial" panose="020B0604020202020204" pitchFamily="34" charset="0"/>
                <a:ea typeface="MS PGothic" panose="020B0600070205080204" pitchFamily="34" charset="-128"/>
              </a:defRPr>
            </a:lvl3pPr>
            <a:lvl4pPr marL="1600200" indent="-228600" defTabSz="782638">
              <a:defRPr sz="2400">
                <a:solidFill>
                  <a:schemeClr val="tx1"/>
                </a:solidFill>
                <a:latin typeface="Arial" panose="020B0604020202020204" pitchFamily="34" charset="0"/>
                <a:ea typeface="MS PGothic" panose="020B0600070205080204" pitchFamily="34" charset="-128"/>
              </a:defRPr>
            </a:lvl4pPr>
            <a:lvl5pPr marL="2057400" indent="-228600" defTabSz="782638">
              <a:defRPr sz="2400">
                <a:solidFill>
                  <a:schemeClr val="tx1"/>
                </a:solidFill>
                <a:latin typeface="Arial" panose="020B0604020202020204" pitchFamily="34" charset="0"/>
                <a:ea typeface="MS PGothic" panose="020B0600070205080204" pitchFamily="34" charset="-128"/>
              </a:defRPr>
            </a:lvl5pPr>
            <a:lvl6pPr marL="2514600" indent="-228600" defTabSz="78263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78263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78263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782638"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lvl="1" algn="just">
              <a:spcBef>
                <a:spcPts val="1200"/>
              </a:spcBef>
              <a:spcAft>
                <a:spcPts val="1200"/>
              </a:spcAft>
              <a:buClr>
                <a:srgbClr val="000000"/>
              </a:buClr>
              <a:buSzPct val="125000"/>
              <a:buFont typeface="Wingdings" panose="05000000000000000000" pitchFamily="2" charset="2"/>
              <a:buChar char="§"/>
            </a:pPr>
            <a:r>
              <a:rPr lang="fr-FR" dirty="0">
                <a:solidFill>
                  <a:sysClr val="windowText" lastClr="000000"/>
                </a:solidFill>
                <a:latin typeface="Arial"/>
              </a:rPr>
              <a:t>Les activités de mobilisation sociale sont inadéquates pour répondre à l'hésitation persistante observée dans la plupart des États.</a:t>
            </a:r>
          </a:p>
          <a:p>
            <a:pPr lvl="1" algn="just">
              <a:spcBef>
                <a:spcPts val="1200"/>
              </a:spcBef>
              <a:spcAft>
                <a:spcPts val="1200"/>
              </a:spcAft>
              <a:buClr>
                <a:srgbClr val="000000"/>
              </a:buClr>
              <a:buSzPct val="125000"/>
              <a:buFont typeface="Wingdings" panose="05000000000000000000" pitchFamily="2" charset="2"/>
              <a:buChar char="§"/>
            </a:pPr>
            <a:r>
              <a:rPr lang="fr-FR" dirty="0">
                <a:solidFill>
                  <a:sysClr val="windowText" lastClr="000000"/>
                </a:solidFill>
                <a:latin typeface="Arial"/>
              </a:rPr>
              <a:t>Le processus d'intégration de la vaccination de routine et des services de soins de santé primaires est encore sous-optimal.</a:t>
            </a:r>
          </a:p>
          <a:p>
            <a:pPr lvl="1" algn="just">
              <a:spcBef>
                <a:spcPts val="1200"/>
              </a:spcBef>
              <a:spcAft>
                <a:spcPts val="1200"/>
              </a:spcAft>
              <a:buClr>
                <a:srgbClr val="000000"/>
              </a:buClr>
              <a:buSzPct val="125000"/>
              <a:buFont typeface="Wingdings" panose="05000000000000000000" pitchFamily="2" charset="2"/>
              <a:buChar char="§"/>
            </a:pPr>
            <a:r>
              <a:rPr lang="fr-FR" dirty="0">
                <a:solidFill>
                  <a:sysClr val="windowText" lastClr="000000"/>
                </a:solidFill>
                <a:latin typeface="Arial"/>
              </a:rPr>
              <a:t>La réception d'une quantité inadéquate de vaccins COVID-19 et la livraison de vaccins ayant une durée de conservation très courte ont constitué un défi initial, mais la situation s'est améliorée.</a:t>
            </a:r>
          </a:p>
          <a:p>
            <a:pPr lvl="1" algn="just">
              <a:spcBef>
                <a:spcPts val="1200"/>
              </a:spcBef>
              <a:spcAft>
                <a:spcPts val="1200"/>
              </a:spcAft>
              <a:buClr>
                <a:srgbClr val="000000"/>
              </a:buClr>
              <a:buSzPct val="125000"/>
              <a:buFont typeface="Wingdings" panose="05000000000000000000" pitchFamily="2" charset="2"/>
              <a:buChar char="§"/>
            </a:pPr>
            <a:r>
              <a:rPr lang="fr-FR" dirty="0">
                <a:solidFill>
                  <a:sysClr val="windowText" lastClr="000000"/>
                </a:solidFill>
                <a:latin typeface="Arial"/>
              </a:rPr>
              <a:t>Des difficultés dans la collecte, l'analyse et la gestion des données, en particulier aux niveaux inférieurs.</a:t>
            </a:r>
            <a:endParaRPr lang="en-US" dirty="0">
              <a:latin typeface="Arial"/>
              <a:cs typeface="Arial"/>
            </a:endParaRPr>
          </a:p>
        </p:txBody>
      </p:sp>
      <p:sp>
        <p:nvSpPr>
          <p:cNvPr id="19" name="Slide Number Placeholder 1">
            <a:extLst>
              <a:ext uri="{FF2B5EF4-FFF2-40B4-BE49-F238E27FC236}">
                <a16:creationId xmlns:a16="http://schemas.microsoft.com/office/drawing/2014/main" id="{90B0AA14-E2E3-4580-8F84-694B8B0D47C0}"/>
              </a:ext>
            </a:extLst>
          </p:cNvPr>
          <p:cNvSpPr>
            <a:spLocks noGrp="1" noChangeArrowheads="1"/>
          </p:cNvSpPr>
          <p:nvPr>
            <p:ph type="sldNum" sz="quarter" idx="12"/>
          </p:nvPr>
        </p:nvSpPr>
        <p:spPr bwMode="auto">
          <a:xfrm>
            <a:off x="9448800" y="6440488"/>
            <a:ext cx="2743200" cy="365125"/>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B30E7AC5-2CAA-40C0-A01B-46A25962806D}" type="slidenum">
              <a:rPr lang="en-US" altLang="en-US" sz="2000" b="1">
                <a:solidFill>
                  <a:srgbClr val="FFFFFF"/>
                </a:solidFill>
                <a:latin typeface="Calibri" panose="020F0502020204030204" pitchFamily="34" charset="0"/>
              </a:rPr>
              <a:pPr/>
              <a:t>30</a:t>
            </a:fld>
            <a:endParaRPr lang="en-US" altLang="en-US" sz="2000" b="1">
              <a:solidFill>
                <a:srgbClr val="FFFFFF"/>
              </a:solidFill>
              <a:latin typeface="Calibri" panose="020F0502020204030204" pitchFamily="34" charset="0"/>
            </a:endParaRPr>
          </a:p>
        </p:txBody>
      </p:sp>
    </p:spTree>
    <p:custDataLst>
      <p:tags r:id="rId2"/>
    </p:custDataLst>
    <p:extLst>
      <p:ext uri="{BB962C8B-B14F-4D97-AF65-F5344CB8AC3E}">
        <p14:creationId xmlns:p14="http://schemas.microsoft.com/office/powerpoint/2010/main" val="419953772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0CC21500-FDF0-4524-A737-E3106FB5F2DE}"/>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92674" name="think-cell Slide" r:id="rId5" imgW="416" imgH="416" progId="TCLayout.ActiveDocument.1">
                  <p:embed/>
                </p:oleObj>
              </mc:Choice>
              <mc:Fallback>
                <p:oleObj name="think-cell Slide" r:id="rId5" imgW="416" imgH="416" progId="TCLayout.ActiveDocument.1">
                  <p:embed/>
                  <p:pic>
                    <p:nvPicPr>
                      <p:cNvPr id="2" name="Object 1" hidden="1">
                        <a:extLst>
                          <a:ext uri="{FF2B5EF4-FFF2-40B4-BE49-F238E27FC236}">
                            <a16:creationId xmlns:a16="http://schemas.microsoft.com/office/drawing/2014/main" id="{0CC21500-FDF0-4524-A737-E3106FB5F2DE}"/>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grpSp>
        <p:nvGrpSpPr>
          <p:cNvPr id="4" name="Group 3">
            <a:extLst>
              <a:ext uri="{FF2B5EF4-FFF2-40B4-BE49-F238E27FC236}">
                <a16:creationId xmlns:a16="http://schemas.microsoft.com/office/drawing/2014/main" id="{0E902202-24F2-468E-8D90-463BEEB43601}"/>
              </a:ext>
            </a:extLst>
          </p:cNvPr>
          <p:cNvGrpSpPr/>
          <p:nvPr/>
        </p:nvGrpSpPr>
        <p:grpSpPr>
          <a:xfrm>
            <a:off x="3893402" y="1281418"/>
            <a:ext cx="5975298" cy="3868359"/>
            <a:chOff x="3890971" y="1323751"/>
            <a:chExt cx="5975298" cy="3868359"/>
          </a:xfrm>
        </p:grpSpPr>
        <p:pic>
          <p:nvPicPr>
            <p:cNvPr id="230402" name="Picture 2" descr="Nigerian Map Images, Stock Photos &amp;amp; Vectors | Shutterstock">
              <a:extLst>
                <a:ext uri="{FF2B5EF4-FFF2-40B4-BE49-F238E27FC236}">
                  <a16:creationId xmlns:a16="http://schemas.microsoft.com/office/drawing/2014/main" id="{B16FF941-4E44-4D26-B8D6-513F55AC6032}"/>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b="10022"/>
            <a:stretch/>
          </p:blipFill>
          <p:spPr bwMode="auto">
            <a:xfrm>
              <a:off x="4214620" y="1323751"/>
              <a:ext cx="5328000" cy="3868359"/>
            </a:xfrm>
            <a:prstGeom prst="rect">
              <a:avLst/>
            </a:prstGeom>
            <a:noFill/>
            <a:extLst>
              <a:ext uri="{909E8E84-426E-40dd-AFC4-6F175D3DCCD1}">
                <a14:hiddenFill xmlns:a14="http://schemas.microsoft.com/office/drawing/2010/main" xmlns="">
                  <a:solidFill>
                    <a:srgbClr val="FFFFFF"/>
                  </a:solidFill>
                </a14:hiddenFill>
              </a:ext>
            </a:extLst>
          </p:spPr>
        </p:pic>
        <p:sp>
          <p:nvSpPr>
            <p:cNvPr id="3" name="Rectangle 2">
              <a:extLst>
                <a:ext uri="{FF2B5EF4-FFF2-40B4-BE49-F238E27FC236}">
                  <a16:creationId xmlns:a16="http://schemas.microsoft.com/office/drawing/2014/main" id="{FB5B1C54-DC90-4733-8AD7-0FE7C96B3BB4}"/>
                </a:ext>
              </a:extLst>
            </p:cNvPr>
            <p:cNvSpPr/>
            <p:nvPr/>
          </p:nvSpPr>
          <p:spPr>
            <a:xfrm>
              <a:off x="3890971" y="1354093"/>
              <a:ext cx="5975298" cy="3807675"/>
            </a:xfrm>
            <a:prstGeom prst="rect">
              <a:avLst/>
            </a:prstGeom>
            <a:solidFill>
              <a:schemeClr val="bg1">
                <a:alpha val="9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9" name="Rectangle 8">
            <a:extLst>
              <a:ext uri="{FF2B5EF4-FFF2-40B4-BE49-F238E27FC236}">
                <a16:creationId xmlns:a16="http://schemas.microsoft.com/office/drawing/2014/main" id="{4812E37A-3B1D-41D8-B2E4-97A91E5253F0}"/>
              </a:ext>
            </a:extLst>
          </p:cNvPr>
          <p:cNvSpPr/>
          <p:nvPr/>
        </p:nvSpPr>
        <p:spPr>
          <a:xfrm>
            <a:off x="0" y="0"/>
            <a:ext cx="5026657" cy="6858000"/>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63"/>
          </a:p>
        </p:txBody>
      </p:sp>
      <p:sp>
        <p:nvSpPr>
          <p:cNvPr id="11" name="Text Placeholder 3">
            <a:extLst>
              <a:ext uri="{FF2B5EF4-FFF2-40B4-BE49-F238E27FC236}">
                <a16:creationId xmlns:a16="http://schemas.microsoft.com/office/drawing/2014/main" id="{FE342C38-D73F-49EF-946F-1ADAB7FD0666}"/>
              </a:ext>
            </a:extLst>
          </p:cNvPr>
          <p:cNvSpPr txBox="1">
            <a:spLocks/>
          </p:cNvSpPr>
          <p:nvPr/>
        </p:nvSpPr>
        <p:spPr>
          <a:xfrm>
            <a:off x="472197" y="126186"/>
            <a:ext cx="3552490" cy="1865126"/>
          </a:xfrm>
          <a:prstGeom prst="rect">
            <a:avLst/>
          </a:prstGeom>
        </p:spPr>
        <p:txBody>
          <a:bodyPr wrap="square" lIns="0" tIns="0" rIns="0" bIns="0" anchor="t"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lgn="l">
              <a:spcBef>
                <a:spcPct val="20000"/>
              </a:spcBef>
              <a:defRPr/>
            </a:pPr>
            <a:endParaRPr lang="en-US" sz="600" b="1" dirty="0">
              <a:solidFill>
                <a:schemeClr val="bg1"/>
              </a:solidFill>
              <a:latin typeface="+mj-lt"/>
            </a:endParaRPr>
          </a:p>
          <a:p>
            <a:pPr lvl="0" algn="l">
              <a:spcBef>
                <a:spcPct val="20000"/>
              </a:spcBef>
              <a:defRPr/>
            </a:pPr>
            <a:r>
              <a:rPr lang="en-US" sz="3200" b="1" dirty="0">
                <a:solidFill>
                  <a:schemeClr val="bg1"/>
                </a:solidFill>
                <a:latin typeface="Arial" panose="020B0604020202020204" pitchFamily="34" charset="0"/>
                <a:cs typeface="Arial" panose="020B0604020202020204" pitchFamily="34" charset="0"/>
              </a:rPr>
              <a:t>Résumé:</a:t>
            </a:r>
          </a:p>
          <a:p>
            <a:pPr lvl="0" algn="l">
              <a:spcBef>
                <a:spcPct val="20000"/>
              </a:spcBef>
              <a:defRPr/>
            </a:pPr>
            <a:r>
              <a:rPr lang="fr-FR" sz="2400" b="1" dirty="0">
                <a:solidFill>
                  <a:schemeClr val="bg1"/>
                </a:solidFill>
                <a:latin typeface="Arial" panose="020B0604020202020204" pitchFamily="34" charset="0"/>
                <a:cs typeface="Arial" panose="020B0604020202020204" pitchFamily="34" charset="0"/>
              </a:rPr>
              <a:t>L'évolution du déploiement du vaccin COVID-19 au Nigeria</a:t>
            </a:r>
            <a:endParaRPr lang="en-US" sz="2400" b="1" dirty="0">
              <a:solidFill>
                <a:schemeClr val="bg1"/>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8E9513B9-A259-497F-A4EB-F37B90086866}"/>
              </a:ext>
            </a:extLst>
          </p:cNvPr>
          <p:cNvSpPr txBox="1"/>
          <p:nvPr/>
        </p:nvSpPr>
        <p:spPr>
          <a:xfrm>
            <a:off x="3526216" y="1281291"/>
            <a:ext cx="1139196" cy="400110"/>
          </a:xfrm>
          <a:prstGeom prst="rect">
            <a:avLst/>
          </a:prstGeom>
          <a:noFill/>
        </p:spPr>
        <p:txBody>
          <a:bodyPr wrap="square" rtlCol="0" anchor="ctr">
            <a:spAutoFit/>
          </a:bodyPr>
          <a:lstStyle/>
          <a:p>
            <a:pPr algn="r" fontAlgn="base"/>
            <a:r>
              <a:rPr lang="en-US" sz="2000" b="1" dirty="0">
                <a:solidFill>
                  <a:schemeClr val="bg1"/>
                </a:solidFill>
                <a:ea typeface="Open Sans" panose="020B0606030504020204" pitchFamily="34" charset="0"/>
              </a:rPr>
              <a:t>01</a:t>
            </a:r>
          </a:p>
        </p:txBody>
      </p:sp>
      <p:grpSp>
        <p:nvGrpSpPr>
          <p:cNvPr id="13" name="Group 12">
            <a:extLst>
              <a:ext uri="{FF2B5EF4-FFF2-40B4-BE49-F238E27FC236}">
                <a16:creationId xmlns:a16="http://schemas.microsoft.com/office/drawing/2014/main" id="{F5873BA1-9BB5-4C9A-A8E7-81D1175E9B07}"/>
              </a:ext>
            </a:extLst>
          </p:cNvPr>
          <p:cNvGrpSpPr/>
          <p:nvPr/>
        </p:nvGrpSpPr>
        <p:grpSpPr>
          <a:xfrm>
            <a:off x="3766361" y="2079436"/>
            <a:ext cx="7744455" cy="704752"/>
            <a:chOff x="3715049" y="2013571"/>
            <a:chExt cx="7744455" cy="704752"/>
          </a:xfrm>
        </p:grpSpPr>
        <p:sp>
          <p:nvSpPr>
            <p:cNvPr id="17" name="TextBox 16">
              <a:extLst>
                <a:ext uri="{FF2B5EF4-FFF2-40B4-BE49-F238E27FC236}">
                  <a16:creationId xmlns:a16="http://schemas.microsoft.com/office/drawing/2014/main" id="{233C5F13-674B-4B47-A6C9-7AEE8FA7E57A}"/>
                </a:ext>
              </a:extLst>
            </p:cNvPr>
            <p:cNvSpPr txBox="1"/>
            <p:nvPr/>
          </p:nvSpPr>
          <p:spPr>
            <a:xfrm>
              <a:off x="3715049" y="2175791"/>
              <a:ext cx="943266" cy="400110"/>
            </a:xfrm>
            <a:prstGeom prst="rect">
              <a:avLst/>
            </a:prstGeom>
            <a:noFill/>
          </p:spPr>
          <p:txBody>
            <a:bodyPr wrap="square" rtlCol="0" anchor="ctr">
              <a:spAutoFit/>
            </a:bodyPr>
            <a:lstStyle/>
            <a:p>
              <a:pPr algn="r" fontAlgn="base"/>
              <a:r>
                <a:rPr lang="en-US" sz="2000" b="1" dirty="0">
                  <a:solidFill>
                    <a:schemeClr val="bg1"/>
                  </a:solidFill>
                  <a:ea typeface="Open Sans" panose="020B0606030504020204" pitchFamily="34" charset="0"/>
                </a:rPr>
                <a:t>02</a:t>
              </a:r>
            </a:p>
          </p:txBody>
        </p:sp>
        <p:sp>
          <p:nvSpPr>
            <p:cNvPr id="20" name="Rectangle 19">
              <a:extLst>
                <a:ext uri="{FF2B5EF4-FFF2-40B4-BE49-F238E27FC236}">
                  <a16:creationId xmlns:a16="http://schemas.microsoft.com/office/drawing/2014/main" id="{83C68CBE-A87B-44FB-B1CE-7D91AF824CB9}"/>
                </a:ext>
              </a:extLst>
            </p:cNvPr>
            <p:cNvSpPr/>
            <p:nvPr/>
          </p:nvSpPr>
          <p:spPr>
            <a:xfrm>
              <a:off x="5185271" y="2013571"/>
              <a:ext cx="6274233" cy="7047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r>
                <a:rPr lang="en-US" sz="2000" b="1" dirty="0">
                  <a:solidFill>
                    <a:schemeClr val="tx1"/>
                  </a:solidFill>
                  <a:latin typeface="Arial" panose="020B0604020202020204" pitchFamily="34" charset="0"/>
                  <a:ea typeface="Open Sans" panose="020B0606030504020204" pitchFamily="34" charset="0"/>
                  <a:cs typeface="Arial" panose="020B0604020202020204" pitchFamily="34" charset="0"/>
                </a:rPr>
                <a:t>Ce que nous </a:t>
              </a:r>
              <a:r>
                <a:rPr lang="en-US" sz="2000" b="1" dirty="0" err="1">
                  <a:solidFill>
                    <a:schemeClr val="tx1"/>
                  </a:solidFill>
                  <a:latin typeface="Arial" panose="020B0604020202020204" pitchFamily="34" charset="0"/>
                  <a:ea typeface="Open Sans" panose="020B0606030504020204" pitchFamily="34" charset="0"/>
                  <a:cs typeface="Arial" panose="020B0604020202020204" pitchFamily="34" charset="0"/>
                </a:rPr>
                <a:t>avons</a:t>
              </a:r>
              <a:r>
                <a:rPr lang="en-US" sz="2000" b="1" dirty="0">
                  <a:solidFill>
                    <a:schemeClr val="tx1"/>
                  </a:solidFill>
                  <a:latin typeface="Arial" panose="020B0604020202020204" pitchFamily="34" charset="0"/>
                  <a:ea typeface="Open Sans" panose="020B0606030504020204" pitchFamily="34" charset="0"/>
                  <a:cs typeface="Arial" panose="020B0604020202020204" pitchFamily="34" charset="0"/>
                </a:rPr>
                <a:t> fait pour </a:t>
              </a:r>
              <a:r>
                <a:rPr lang="en-US" sz="2000" b="1" dirty="0" err="1">
                  <a:solidFill>
                    <a:schemeClr val="tx1"/>
                  </a:solidFill>
                  <a:latin typeface="Arial" panose="020B0604020202020204" pitchFamily="34" charset="0"/>
                  <a:ea typeface="Open Sans" panose="020B0606030504020204" pitchFamily="34" charset="0"/>
                  <a:cs typeface="Arial" panose="020B0604020202020204" pitchFamily="34" charset="0"/>
                </a:rPr>
                <a:t>promouvoir</a:t>
              </a:r>
              <a:r>
                <a:rPr lang="en-US" sz="2000" b="1" dirty="0">
                  <a:solidFill>
                    <a:schemeClr val="tx1"/>
                  </a:solidFill>
                  <a:latin typeface="Arial" panose="020B0604020202020204" pitchFamily="34" charset="0"/>
                  <a:ea typeface="Open Sans" panose="020B0606030504020204" pitchFamily="34" charset="0"/>
                  <a:cs typeface="Arial" panose="020B0604020202020204" pitchFamily="34" charset="0"/>
                </a:rPr>
                <a:t> la </a:t>
              </a:r>
              <a:r>
                <a:rPr lang="en-US" sz="2000" b="1" dirty="0" err="1">
                  <a:solidFill>
                    <a:schemeClr val="tx1"/>
                  </a:solidFill>
                  <a:latin typeface="Arial" panose="020B0604020202020204" pitchFamily="34" charset="0"/>
                  <a:ea typeface="Open Sans" panose="020B0606030504020204" pitchFamily="34" charset="0"/>
                  <a:cs typeface="Arial" panose="020B0604020202020204" pitchFamily="34" charset="0"/>
                </a:rPr>
                <a:t>demande</a:t>
              </a:r>
              <a:r>
                <a:rPr lang="en-US" sz="2000" b="1" dirty="0">
                  <a:solidFill>
                    <a:schemeClr val="tx1"/>
                  </a:solidFill>
                  <a:latin typeface="Arial" panose="020B0604020202020204" pitchFamily="34" charset="0"/>
                  <a:ea typeface="Open Sans" panose="020B0606030504020204" pitchFamily="34" charset="0"/>
                  <a:cs typeface="Arial" panose="020B0604020202020204" pitchFamily="34" charset="0"/>
                </a:rPr>
                <a:t> des </a:t>
              </a:r>
              <a:r>
                <a:rPr lang="en-US" sz="2000" b="1" dirty="0" err="1">
                  <a:solidFill>
                    <a:schemeClr val="tx1"/>
                  </a:solidFill>
                  <a:latin typeface="Arial" panose="020B0604020202020204" pitchFamily="34" charset="0"/>
                  <a:ea typeface="Open Sans" panose="020B0606030504020204" pitchFamily="34" charset="0"/>
                  <a:cs typeface="Arial" panose="020B0604020202020204" pitchFamily="34" charset="0"/>
                </a:rPr>
                <a:t>vaccins</a:t>
              </a:r>
              <a:r>
                <a:rPr lang="en-US" sz="2000" b="1" dirty="0">
                  <a:solidFill>
                    <a:schemeClr val="tx1"/>
                  </a:solidFill>
                  <a:latin typeface="Arial" panose="020B0604020202020204" pitchFamily="34" charset="0"/>
                  <a:ea typeface="Open Sans" panose="020B0606030504020204" pitchFamily="34" charset="0"/>
                  <a:cs typeface="Arial" panose="020B0604020202020204" pitchFamily="34" charset="0"/>
                </a:rPr>
                <a:t>  </a:t>
              </a:r>
            </a:p>
          </p:txBody>
        </p:sp>
      </p:grpSp>
      <p:grpSp>
        <p:nvGrpSpPr>
          <p:cNvPr id="14" name="Group 13">
            <a:extLst>
              <a:ext uri="{FF2B5EF4-FFF2-40B4-BE49-F238E27FC236}">
                <a16:creationId xmlns:a16="http://schemas.microsoft.com/office/drawing/2014/main" id="{5566898E-D38B-4B8B-B958-2D767400A7D3}"/>
              </a:ext>
            </a:extLst>
          </p:cNvPr>
          <p:cNvGrpSpPr/>
          <p:nvPr/>
        </p:nvGrpSpPr>
        <p:grpSpPr>
          <a:xfrm>
            <a:off x="3550545" y="2923170"/>
            <a:ext cx="8082655" cy="704752"/>
            <a:chOff x="3567484" y="2547701"/>
            <a:chExt cx="6683430" cy="704752"/>
          </a:xfrm>
        </p:grpSpPr>
        <p:sp>
          <p:nvSpPr>
            <p:cNvPr id="18" name="TextBox 17">
              <a:extLst>
                <a:ext uri="{FF2B5EF4-FFF2-40B4-BE49-F238E27FC236}">
                  <a16:creationId xmlns:a16="http://schemas.microsoft.com/office/drawing/2014/main" id="{358847B1-DFB1-4BB1-A31D-003469AA890C}"/>
                </a:ext>
              </a:extLst>
            </p:cNvPr>
            <p:cNvSpPr txBox="1"/>
            <p:nvPr/>
          </p:nvSpPr>
          <p:spPr>
            <a:xfrm>
              <a:off x="3567484" y="2700583"/>
              <a:ext cx="943266" cy="400110"/>
            </a:xfrm>
            <a:prstGeom prst="rect">
              <a:avLst/>
            </a:prstGeom>
            <a:noFill/>
          </p:spPr>
          <p:txBody>
            <a:bodyPr wrap="square" rtlCol="0" anchor="ctr">
              <a:spAutoFit/>
            </a:bodyPr>
            <a:lstStyle/>
            <a:p>
              <a:pPr algn="r" fontAlgn="base"/>
              <a:r>
                <a:rPr lang="en-US" sz="2000" b="1" dirty="0">
                  <a:solidFill>
                    <a:srgbClr val="FFFF00"/>
                  </a:solidFill>
                  <a:ea typeface="Open Sans" panose="020B0606030504020204" pitchFamily="34" charset="0"/>
                </a:rPr>
                <a:t>03</a:t>
              </a:r>
            </a:p>
          </p:txBody>
        </p:sp>
        <p:sp>
          <p:nvSpPr>
            <p:cNvPr id="21" name="Rectangle 20">
              <a:extLst>
                <a:ext uri="{FF2B5EF4-FFF2-40B4-BE49-F238E27FC236}">
                  <a16:creationId xmlns:a16="http://schemas.microsoft.com/office/drawing/2014/main" id="{71AD2E8A-653D-4FD7-BEEA-709AE92D974D}"/>
                </a:ext>
              </a:extLst>
            </p:cNvPr>
            <p:cNvSpPr/>
            <p:nvPr/>
          </p:nvSpPr>
          <p:spPr>
            <a:xfrm>
              <a:off x="4978996" y="2547701"/>
              <a:ext cx="5271918" cy="7047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45720" rIns="91440" bIns="45720" rtlCol="0" anchor="ctr"/>
            <a:lstStyle/>
            <a:p>
              <a:r>
                <a:rPr lang="en-US" sz="2000" b="1" dirty="0">
                  <a:solidFill>
                    <a:schemeClr val="accent2"/>
                  </a:solidFill>
                  <a:latin typeface="Arial"/>
                  <a:ea typeface="Open Sans"/>
                  <a:cs typeface="Arial"/>
                </a:rPr>
                <a:t>Ce que nous </a:t>
              </a:r>
              <a:r>
                <a:rPr lang="en-US" sz="2000" b="1" dirty="0" err="1">
                  <a:solidFill>
                    <a:schemeClr val="accent2"/>
                  </a:solidFill>
                  <a:latin typeface="Arial"/>
                  <a:ea typeface="Open Sans"/>
                  <a:cs typeface="Arial"/>
                </a:rPr>
                <a:t>faisons</a:t>
              </a:r>
              <a:r>
                <a:rPr lang="en-US" sz="2000" b="1" dirty="0">
                  <a:solidFill>
                    <a:schemeClr val="accent2"/>
                  </a:solidFill>
                  <a:latin typeface="Arial"/>
                  <a:ea typeface="Open Sans"/>
                  <a:cs typeface="Arial"/>
                </a:rPr>
                <a:t> pour </a:t>
              </a:r>
              <a:r>
                <a:rPr lang="en-US" sz="2000" b="1" dirty="0" err="1">
                  <a:solidFill>
                    <a:schemeClr val="accent2"/>
                  </a:solidFill>
                  <a:latin typeface="Arial"/>
                  <a:ea typeface="Open Sans"/>
                  <a:cs typeface="Arial"/>
                </a:rPr>
                <a:t>rétablir</a:t>
              </a:r>
              <a:r>
                <a:rPr lang="en-US" sz="2000" b="1" dirty="0">
                  <a:solidFill>
                    <a:schemeClr val="accent2"/>
                  </a:solidFill>
                  <a:latin typeface="Arial"/>
                  <a:ea typeface="Open Sans"/>
                  <a:cs typeface="Arial"/>
                </a:rPr>
                <a:t> la vaccination de routine</a:t>
              </a:r>
            </a:p>
          </p:txBody>
        </p:sp>
      </p:grpSp>
      <p:grpSp>
        <p:nvGrpSpPr>
          <p:cNvPr id="10" name="Group 9">
            <a:extLst>
              <a:ext uri="{FF2B5EF4-FFF2-40B4-BE49-F238E27FC236}">
                <a16:creationId xmlns:a16="http://schemas.microsoft.com/office/drawing/2014/main" id="{55AF28FB-BCCF-477C-AEC6-39050C46F541}"/>
              </a:ext>
            </a:extLst>
          </p:cNvPr>
          <p:cNvGrpSpPr/>
          <p:nvPr/>
        </p:nvGrpSpPr>
        <p:grpSpPr>
          <a:xfrm>
            <a:off x="4217364" y="1867547"/>
            <a:ext cx="6843798" cy="0"/>
            <a:chOff x="4171182" y="2040728"/>
            <a:chExt cx="6843798" cy="0"/>
          </a:xfrm>
        </p:grpSpPr>
        <p:cxnSp>
          <p:nvCxnSpPr>
            <p:cNvPr id="23" name="Straight Connector 22">
              <a:extLst>
                <a:ext uri="{FF2B5EF4-FFF2-40B4-BE49-F238E27FC236}">
                  <a16:creationId xmlns:a16="http://schemas.microsoft.com/office/drawing/2014/main" id="{3EE5E732-17AD-4254-B775-3A5C06EECB17}"/>
                </a:ext>
              </a:extLst>
            </p:cNvPr>
            <p:cNvCxnSpPr>
              <a:cxnSpLocks/>
            </p:cNvCxnSpPr>
            <p:nvPr/>
          </p:nvCxnSpPr>
          <p:spPr>
            <a:xfrm>
              <a:off x="5039682" y="2040728"/>
              <a:ext cx="5975298" cy="0"/>
            </a:xfrm>
            <a:prstGeom prst="line">
              <a:avLst/>
            </a:prstGeom>
            <a:ln w="1905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5EEA882-C7E4-4801-BA74-73AE127AFA90}"/>
                </a:ext>
              </a:extLst>
            </p:cNvPr>
            <p:cNvCxnSpPr>
              <a:cxnSpLocks/>
            </p:cNvCxnSpPr>
            <p:nvPr/>
          </p:nvCxnSpPr>
          <p:spPr>
            <a:xfrm>
              <a:off x="4171182" y="2040728"/>
              <a:ext cx="842003" cy="0"/>
            </a:xfrm>
            <a:prstGeom prst="line">
              <a:avLst/>
            </a:prstGeom>
            <a:ln w="19050">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grpSp>
        <p:nvGrpSpPr>
          <p:cNvPr id="8" name="Group 7">
            <a:extLst>
              <a:ext uri="{FF2B5EF4-FFF2-40B4-BE49-F238E27FC236}">
                <a16:creationId xmlns:a16="http://schemas.microsoft.com/office/drawing/2014/main" id="{A2284CD0-8CB2-49A1-8F74-83C01EEF7F68}"/>
              </a:ext>
            </a:extLst>
          </p:cNvPr>
          <p:cNvGrpSpPr/>
          <p:nvPr/>
        </p:nvGrpSpPr>
        <p:grpSpPr>
          <a:xfrm>
            <a:off x="4148091" y="2824798"/>
            <a:ext cx="6843798" cy="0"/>
            <a:chOff x="4171182" y="2750209"/>
            <a:chExt cx="6843798" cy="0"/>
          </a:xfrm>
        </p:grpSpPr>
        <p:cxnSp>
          <p:nvCxnSpPr>
            <p:cNvPr id="24" name="Straight Connector 23">
              <a:extLst>
                <a:ext uri="{FF2B5EF4-FFF2-40B4-BE49-F238E27FC236}">
                  <a16:creationId xmlns:a16="http://schemas.microsoft.com/office/drawing/2014/main" id="{8C3DFD88-9881-4AB1-AC2D-36E577097A59}"/>
                </a:ext>
              </a:extLst>
            </p:cNvPr>
            <p:cNvCxnSpPr>
              <a:cxnSpLocks/>
            </p:cNvCxnSpPr>
            <p:nvPr/>
          </p:nvCxnSpPr>
          <p:spPr>
            <a:xfrm>
              <a:off x="5039682" y="2750209"/>
              <a:ext cx="5975298" cy="0"/>
            </a:xfrm>
            <a:prstGeom prst="line">
              <a:avLst/>
            </a:prstGeom>
            <a:ln w="1905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CA9DD58-EA6E-489B-94DB-B84BE3F1E5EB}"/>
                </a:ext>
              </a:extLst>
            </p:cNvPr>
            <p:cNvCxnSpPr>
              <a:cxnSpLocks/>
            </p:cNvCxnSpPr>
            <p:nvPr/>
          </p:nvCxnSpPr>
          <p:spPr>
            <a:xfrm>
              <a:off x="4171182" y="2750209"/>
              <a:ext cx="842003" cy="0"/>
            </a:xfrm>
            <a:prstGeom prst="line">
              <a:avLst/>
            </a:prstGeom>
            <a:ln w="19050">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grpSp>
        <p:nvGrpSpPr>
          <p:cNvPr id="5" name="Group 4">
            <a:extLst>
              <a:ext uri="{FF2B5EF4-FFF2-40B4-BE49-F238E27FC236}">
                <a16:creationId xmlns:a16="http://schemas.microsoft.com/office/drawing/2014/main" id="{88935BF3-0232-4947-88E3-2B2F641ACD07}"/>
              </a:ext>
            </a:extLst>
          </p:cNvPr>
          <p:cNvGrpSpPr/>
          <p:nvPr/>
        </p:nvGrpSpPr>
        <p:grpSpPr>
          <a:xfrm>
            <a:off x="4159637" y="3747414"/>
            <a:ext cx="6843798" cy="0"/>
            <a:chOff x="4171182" y="4091061"/>
            <a:chExt cx="6843798" cy="0"/>
          </a:xfrm>
        </p:grpSpPr>
        <p:cxnSp>
          <p:nvCxnSpPr>
            <p:cNvPr id="25" name="Straight Connector 24">
              <a:extLst>
                <a:ext uri="{FF2B5EF4-FFF2-40B4-BE49-F238E27FC236}">
                  <a16:creationId xmlns:a16="http://schemas.microsoft.com/office/drawing/2014/main" id="{2BA9C057-0640-49C7-877E-211FE3D4B0E8}"/>
                </a:ext>
              </a:extLst>
            </p:cNvPr>
            <p:cNvCxnSpPr>
              <a:cxnSpLocks/>
            </p:cNvCxnSpPr>
            <p:nvPr/>
          </p:nvCxnSpPr>
          <p:spPr>
            <a:xfrm>
              <a:off x="5039682" y="4091061"/>
              <a:ext cx="5975298" cy="0"/>
            </a:xfrm>
            <a:prstGeom prst="line">
              <a:avLst/>
            </a:prstGeom>
            <a:ln w="1905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7F6BFC66-DE68-4D0A-9E7C-9F1E3FA41853}"/>
                </a:ext>
              </a:extLst>
            </p:cNvPr>
            <p:cNvCxnSpPr>
              <a:cxnSpLocks/>
            </p:cNvCxnSpPr>
            <p:nvPr/>
          </p:nvCxnSpPr>
          <p:spPr>
            <a:xfrm>
              <a:off x="4171182" y="4091061"/>
              <a:ext cx="842003" cy="0"/>
            </a:xfrm>
            <a:prstGeom prst="line">
              <a:avLst/>
            </a:prstGeom>
            <a:ln w="19050">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grpSp>
        <p:nvGrpSpPr>
          <p:cNvPr id="6" name="Group 5">
            <a:extLst>
              <a:ext uri="{FF2B5EF4-FFF2-40B4-BE49-F238E27FC236}">
                <a16:creationId xmlns:a16="http://schemas.microsoft.com/office/drawing/2014/main" id="{6E4E08F5-1E37-4B73-B508-A4E2D162076D}"/>
              </a:ext>
            </a:extLst>
          </p:cNvPr>
          <p:cNvGrpSpPr/>
          <p:nvPr/>
        </p:nvGrpSpPr>
        <p:grpSpPr>
          <a:xfrm>
            <a:off x="3736409" y="3837462"/>
            <a:ext cx="6491435" cy="704752"/>
            <a:chOff x="3701773" y="4276189"/>
            <a:chExt cx="6491435" cy="704752"/>
          </a:xfrm>
        </p:grpSpPr>
        <p:sp>
          <p:nvSpPr>
            <p:cNvPr id="19" name="TextBox 18">
              <a:extLst>
                <a:ext uri="{FF2B5EF4-FFF2-40B4-BE49-F238E27FC236}">
                  <a16:creationId xmlns:a16="http://schemas.microsoft.com/office/drawing/2014/main" id="{FAD02A07-2F33-480C-B281-4834BDC72438}"/>
                </a:ext>
              </a:extLst>
            </p:cNvPr>
            <p:cNvSpPr txBox="1"/>
            <p:nvPr/>
          </p:nvSpPr>
          <p:spPr>
            <a:xfrm>
              <a:off x="3701773" y="4422446"/>
              <a:ext cx="943266" cy="400110"/>
            </a:xfrm>
            <a:prstGeom prst="rect">
              <a:avLst/>
            </a:prstGeom>
            <a:noFill/>
          </p:spPr>
          <p:txBody>
            <a:bodyPr wrap="square" rtlCol="0" anchor="ctr">
              <a:spAutoFit/>
            </a:bodyPr>
            <a:lstStyle/>
            <a:p>
              <a:pPr algn="r" fontAlgn="base"/>
              <a:r>
                <a:rPr lang="en-US" sz="2000" b="1" dirty="0">
                  <a:solidFill>
                    <a:schemeClr val="bg1"/>
                  </a:solidFill>
                  <a:ea typeface="Open Sans" panose="020B0606030504020204" pitchFamily="34" charset="0"/>
                </a:rPr>
                <a:t>04</a:t>
              </a:r>
            </a:p>
          </p:txBody>
        </p:sp>
        <p:sp>
          <p:nvSpPr>
            <p:cNvPr id="22" name="Rectangle 21">
              <a:extLst>
                <a:ext uri="{FF2B5EF4-FFF2-40B4-BE49-F238E27FC236}">
                  <a16:creationId xmlns:a16="http://schemas.microsoft.com/office/drawing/2014/main" id="{97DB8A65-1C4B-4B40-B997-8CC358752D67}"/>
                </a:ext>
              </a:extLst>
            </p:cNvPr>
            <p:cNvSpPr/>
            <p:nvPr/>
          </p:nvSpPr>
          <p:spPr>
            <a:xfrm>
              <a:off x="5231455" y="4276189"/>
              <a:ext cx="4961753" cy="7047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r>
                <a:rPr lang="en-US" sz="2000" b="1" dirty="0">
                  <a:solidFill>
                    <a:schemeClr val="tx1"/>
                  </a:solidFill>
                  <a:latin typeface="Arial" panose="020B0604020202020204" pitchFamily="34" charset="0"/>
                  <a:ea typeface="Open Sans" panose="020B0606030504020204" pitchFamily="34" charset="0"/>
                  <a:cs typeface="Arial" panose="020B0604020202020204" pitchFamily="34" charset="0"/>
                </a:rPr>
                <a:t>Comment nous </a:t>
              </a:r>
              <a:r>
                <a:rPr lang="en-US" sz="2000" b="1" dirty="0" err="1">
                  <a:solidFill>
                    <a:schemeClr val="tx1"/>
                  </a:solidFill>
                  <a:latin typeface="Arial" panose="020B0604020202020204" pitchFamily="34" charset="0"/>
                  <a:ea typeface="Open Sans" panose="020B0606030504020204" pitchFamily="34" charset="0"/>
                  <a:cs typeface="Arial" panose="020B0604020202020204" pitchFamily="34" charset="0"/>
                </a:rPr>
                <a:t>avons</a:t>
              </a:r>
              <a:r>
                <a:rPr lang="en-US" sz="2000" b="1" dirty="0">
                  <a:solidFill>
                    <a:schemeClr val="tx1"/>
                  </a:solidFill>
                  <a:latin typeface="Arial" panose="020B0604020202020204" pitchFamily="34" charset="0"/>
                  <a:ea typeface="Open Sans" panose="020B0606030504020204" pitchFamily="34" charset="0"/>
                  <a:cs typeface="Arial" panose="020B0604020202020204" pitchFamily="34" charset="0"/>
                </a:rPr>
                <a:t> </a:t>
              </a:r>
              <a:r>
                <a:rPr lang="en-US" sz="2000" b="1" dirty="0" err="1">
                  <a:solidFill>
                    <a:schemeClr val="tx1"/>
                  </a:solidFill>
                  <a:latin typeface="Arial" panose="020B0604020202020204" pitchFamily="34" charset="0"/>
                  <a:ea typeface="Open Sans" panose="020B0606030504020204" pitchFamily="34" charset="0"/>
                  <a:cs typeface="Arial" panose="020B0604020202020204" pitchFamily="34" charset="0"/>
                </a:rPr>
                <a:t>géré</a:t>
              </a:r>
              <a:r>
                <a:rPr lang="en-US" sz="2000" b="1" dirty="0">
                  <a:solidFill>
                    <a:schemeClr val="tx1"/>
                  </a:solidFill>
                  <a:latin typeface="Arial" panose="020B0604020202020204" pitchFamily="34" charset="0"/>
                  <a:ea typeface="Open Sans" panose="020B0606030504020204" pitchFamily="34" charset="0"/>
                  <a:cs typeface="Arial" panose="020B0604020202020204" pitchFamily="34" charset="0"/>
                </a:rPr>
                <a:t> </a:t>
              </a:r>
              <a:r>
                <a:rPr lang="en-US" sz="2000" b="1" dirty="0" err="1">
                  <a:solidFill>
                    <a:schemeClr val="tx1"/>
                  </a:solidFill>
                  <a:latin typeface="Arial" panose="020B0604020202020204" pitchFamily="34" charset="0"/>
                  <a:ea typeface="Open Sans" panose="020B0606030504020204" pitchFamily="34" charset="0"/>
                  <a:cs typeface="Arial" panose="020B0604020202020204" pitchFamily="34" charset="0"/>
                </a:rPr>
                <a:t>l’Infodemie</a:t>
              </a:r>
              <a:endParaRPr lang="en-US" sz="2000" b="1" dirty="0">
                <a:solidFill>
                  <a:schemeClr val="tx1"/>
                </a:solidFill>
                <a:latin typeface="Arial" panose="020B0604020202020204" pitchFamily="34" charset="0"/>
                <a:ea typeface="Open Sans" panose="020B0606030504020204" pitchFamily="34" charset="0"/>
                <a:cs typeface="Arial" panose="020B0604020202020204" pitchFamily="34" charset="0"/>
              </a:endParaRPr>
            </a:p>
          </p:txBody>
        </p:sp>
      </p:grpSp>
      <p:grpSp>
        <p:nvGrpSpPr>
          <p:cNvPr id="7" name="Group 6">
            <a:extLst>
              <a:ext uri="{FF2B5EF4-FFF2-40B4-BE49-F238E27FC236}">
                <a16:creationId xmlns:a16="http://schemas.microsoft.com/office/drawing/2014/main" id="{AB1CA9C5-52B9-4943-B510-E26D1A60D4C2}"/>
              </a:ext>
            </a:extLst>
          </p:cNvPr>
          <p:cNvGrpSpPr/>
          <p:nvPr/>
        </p:nvGrpSpPr>
        <p:grpSpPr>
          <a:xfrm>
            <a:off x="4171182" y="4658487"/>
            <a:ext cx="6843798" cy="0"/>
            <a:chOff x="4171182" y="5016396"/>
            <a:chExt cx="6843798" cy="0"/>
          </a:xfrm>
        </p:grpSpPr>
        <p:cxnSp>
          <p:nvCxnSpPr>
            <p:cNvPr id="28" name="Straight Connector 27">
              <a:extLst>
                <a:ext uri="{FF2B5EF4-FFF2-40B4-BE49-F238E27FC236}">
                  <a16:creationId xmlns:a16="http://schemas.microsoft.com/office/drawing/2014/main" id="{A8B72DCC-B4A2-4BA0-AE1D-3B310624EB0F}"/>
                </a:ext>
              </a:extLst>
            </p:cNvPr>
            <p:cNvCxnSpPr>
              <a:cxnSpLocks/>
            </p:cNvCxnSpPr>
            <p:nvPr/>
          </p:nvCxnSpPr>
          <p:spPr>
            <a:xfrm>
              <a:off x="5039682" y="5016396"/>
              <a:ext cx="5975298" cy="0"/>
            </a:xfrm>
            <a:prstGeom prst="line">
              <a:avLst/>
            </a:prstGeom>
            <a:ln w="1905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9C14F53B-DFBF-431A-AB9E-F5EE44632434}"/>
                </a:ext>
              </a:extLst>
            </p:cNvPr>
            <p:cNvCxnSpPr>
              <a:cxnSpLocks/>
            </p:cNvCxnSpPr>
            <p:nvPr/>
          </p:nvCxnSpPr>
          <p:spPr>
            <a:xfrm>
              <a:off x="4171182" y="5016396"/>
              <a:ext cx="842003" cy="0"/>
            </a:xfrm>
            <a:prstGeom prst="line">
              <a:avLst/>
            </a:prstGeom>
            <a:ln w="19050">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sp>
        <p:nvSpPr>
          <p:cNvPr id="38" name="Slide Number Placeholder 1">
            <a:extLst>
              <a:ext uri="{FF2B5EF4-FFF2-40B4-BE49-F238E27FC236}">
                <a16:creationId xmlns:a16="http://schemas.microsoft.com/office/drawing/2014/main" id="{04100C3C-16C8-4635-8264-407767E2A5B0}"/>
              </a:ext>
            </a:extLst>
          </p:cNvPr>
          <p:cNvSpPr>
            <a:spLocks noGrp="1" noChangeArrowheads="1"/>
          </p:cNvSpPr>
          <p:nvPr>
            <p:ph type="sldNum" sz="quarter" idx="4294967295"/>
          </p:nvPr>
        </p:nvSpPr>
        <p:spPr bwMode="auto">
          <a:xfrm>
            <a:off x="9448800" y="6440488"/>
            <a:ext cx="2743200" cy="36512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r"/>
            <a:fld id="{618CD1A3-7A18-473D-89F4-D1B7073F8E83}" type="slidenum">
              <a:rPr lang="en-US" altLang="en-US" sz="2000" b="1">
                <a:solidFill>
                  <a:srgbClr val="FFFFFF"/>
                </a:solidFill>
              </a:rPr>
              <a:pPr algn="r"/>
              <a:t>31</a:t>
            </a:fld>
            <a:endParaRPr lang="en-US" altLang="en-US" sz="2000" b="1" dirty="0">
              <a:solidFill>
                <a:srgbClr val="FFFFFF"/>
              </a:solidFill>
            </a:endParaRPr>
          </a:p>
        </p:txBody>
      </p:sp>
      <p:sp>
        <p:nvSpPr>
          <p:cNvPr id="43" name="Rectangle 42">
            <a:extLst>
              <a:ext uri="{FF2B5EF4-FFF2-40B4-BE49-F238E27FC236}">
                <a16:creationId xmlns:a16="http://schemas.microsoft.com/office/drawing/2014/main" id="{97DB8A65-1C4B-4B40-B997-8CC358752D67}"/>
              </a:ext>
            </a:extLst>
          </p:cNvPr>
          <p:cNvSpPr/>
          <p:nvPr/>
        </p:nvSpPr>
        <p:spPr>
          <a:xfrm>
            <a:off x="5262066" y="4738801"/>
            <a:ext cx="4961753" cy="7047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r>
              <a:rPr lang="en-US" sz="2000" b="1" dirty="0" err="1">
                <a:solidFill>
                  <a:schemeClr val="tx1"/>
                </a:solidFill>
                <a:latin typeface="Arial" panose="020B0604020202020204" pitchFamily="34" charset="0"/>
                <a:ea typeface="Open Sans" panose="020B0606030504020204" pitchFamily="34" charset="0"/>
                <a:cs typeface="Arial" panose="020B0604020202020204" pitchFamily="34" charset="0"/>
              </a:rPr>
              <a:t>Leçons</a:t>
            </a:r>
            <a:r>
              <a:rPr lang="en-US" sz="2000" b="1" dirty="0">
                <a:solidFill>
                  <a:schemeClr val="tx1"/>
                </a:solidFill>
                <a:latin typeface="Arial" panose="020B0604020202020204" pitchFamily="34" charset="0"/>
                <a:ea typeface="Open Sans" panose="020B0606030504020204" pitchFamily="34" charset="0"/>
                <a:cs typeface="Arial" panose="020B0604020202020204" pitchFamily="34" charset="0"/>
              </a:rPr>
              <a:t> apprises et conseils pratiques </a:t>
            </a:r>
          </a:p>
        </p:txBody>
      </p:sp>
      <p:sp>
        <p:nvSpPr>
          <p:cNvPr id="44" name="TextBox 43">
            <a:extLst>
              <a:ext uri="{FF2B5EF4-FFF2-40B4-BE49-F238E27FC236}">
                <a16:creationId xmlns:a16="http://schemas.microsoft.com/office/drawing/2014/main" id="{FAD02A07-2F33-480C-B281-4834BDC72438}"/>
              </a:ext>
            </a:extLst>
          </p:cNvPr>
          <p:cNvSpPr txBox="1"/>
          <p:nvPr/>
        </p:nvSpPr>
        <p:spPr>
          <a:xfrm>
            <a:off x="3726956" y="4889594"/>
            <a:ext cx="943266" cy="400110"/>
          </a:xfrm>
          <a:prstGeom prst="rect">
            <a:avLst/>
          </a:prstGeom>
          <a:noFill/>
        </p:spPr>
        <p:txBody>
          <a:bodyPr wrap="square" rtlCol="0" anchor="ctr">
            <a:spAutoFit/>
          </a:bodyPr>
          <a:lstStyle/>
          <a:p>
            <a:pPr algn="r" fontAlgn="base"/>
            <a:r>
              <a:rPr lang="en-US" sz="2000" b="1" dirty="0">
                <a:solidFill>
                  <a:schemeClr val="bg1"/>
                </a:solidFill>
                <a:ea typeface="Open Sans" panose="020B0606030504020204" pitchFamily="34" charset="0"/>
              </a:rPr>
              <a:t>05</a:t>
            </a:r>
          </a:p>
        </p:txBody>
      </p:sp>
      <p:grpSp>
        <p:nvGrpSpPr>
          <p:cNvPr id="45" name="Group 44">
            <a:extLst>
              <a:ext uri="{FF2B5EF4-FFF2-40B4-BE49-F238E27FC236}">
                <a16:creationId xmlns:a16="http://schemas.microsoft.com/office/drawing/2014/main" id="{AB1CA9C5-52B9-4943-B510-E26D1A60D4C2}"/>
              </a:ext>
            </a:extLst>
          </p:cNvPr>
          <p:cNvGrpSpPr/>
          <p:nvPr/>
        </p:nvGrpSpPr>
        <p:grpSpPr>
          <a:xfrm>
            <a:off x="4175987" y="5472904"/>
            <a:ext cx="6843798" cy="0"/>
            <a:chOff x="4171182" y="5016396"/>
            <a:chExt cx="6843798" cy="0"/>
          </a:xfrm>
        </p:grpSpPr>
        <p:cxnSp>
          <p:nvCxnSpPr>
            <p:cNvPr id="46" name="Straight Connector 45">
              <a:extLst>
                <a:ext uri="{FF2B5EF4-FFF2-40B4-BE49-F238E27FC236}">
                  <a16:creationId xmlns:a16="http://schemas.microsoft.com/office/drawing/2014/main" id="{A8B72DCC-B4A2-4BA0-AE1D-3B310624EB0F}"/>
                </a:ext>
              </a:extLst>
            </p:cNvPr>
            <p:cNvCxnSpPr>
              <a:cxnSpLocks/>
            </p:cNvCxnSpPr>
            <p:nvPr/>
          </p:nvCxnSpPr>
          <p:spPr>
            <a:xfrm>
              <a:off x="5039682" y="5016396"/>
              <a:ext cx="5975298" cy="0"/>
            </a:xfrm>
            <a:prstGeom prst="line">
              <a:avLst/>
            </a:prstGeom>
            <a:ln w="1905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9C14F53B-DFBF-431A-AB9E-F5EE44632434}"/>
                </a:ext>
              </a:extLst>
            </p:cNvPr>
            <p:cNvCxnSpPr>
              <a:cxnSpLocks/>
            </p:cNvCxnSpPr>
            <p:nvPr/>
          </p:nvCxnSpPr>
          <p:spPr>
            <a:xfrm>
              <a:off x="4171182" y="5016396"/>
              <a:ext cx="842003" cy="0"/>
            </a:xfrm>
            <a:prstGeom prst="line">
              <a:avLst/>
            </a:prstGeom>
            <a:ln w="19050">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sp>
        <p:nvSpPr>
          <p:cNvPr id="39" name="Rectangle 38">
            <a:extLst>
              <a:ext uri="{FF2B5EF4-FFF2-40B4-BE49-F238E27FC236}">
                <a16:creationId xmlns:a16="http://schemas.microsoft.com/office/drawing/2014/main" id="{97DB8A65-1C4B-4B40-B997-8CC358752D67}"/>
              </a:ext>
            </a:extLst>
          </p:cNvPr>
          <p:cNvSpPr/>
          <p:nvPr/>
        </p:nvSpPr>
        <p:spPr>
          <a:xfrm>
            <a:off x="5264375" y="5514655"/>
            <a:ext cx="4961753" cy="7047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r>
              <a:rPr lang="en-US" sz="2000" b="1" dirty="0" err="1">
                <a:solidFill>
                  <a:schemeClr val="tx1"/>
                </a:solidFill>
                <a:latin typeface="Arial" panose="020B0604020202020204" pitchFamily="34" charset="0"/>
                <a:ea typeface="Open Sans" panose="020B0606030504020204" pitchFamily="34" charset="0"/>
                <a:cs typeface="Arial" panose="020B0604020202020204" pitchFamily="34" charset="0"/>
              </a:rPr>
              <a:t>Prochaines</a:t>
            </a:r>
            <a:r>
              <a:rPr lang="en-US" sz="2000" b="1" dirty="0">
                <a:solidFill>
                  <a:schemeClr val="tx1"/>
                </a:solidFill>
                <a:latin typeface="Arial" panose="020B0604020202020204" pitchFamily="34" charset="0"/>
                <a:ea typeface="Open Sans" panose="020B0606030504020204" pitchFamily="34" charset="0"/>
                <a:cs typeface="Arial" panose="020B0604020202020204" pitchFamily="34" charset="0"/>
              </a:rPr>
              <a:t> Étapes: Ce que nous </a:t>
            </a:r>
            <a:r>
              <a:rPr lang="en-US" sz="2000" b="1" dirty="0" err="1">
                <a:solidFill>
                  <a:schemeClr val="tx1"/>
                </a:solidFill>
                <a:latin typeface="Arial" panose="020B0604020202020204" pitchFamily="34" charset="0"/>
                <a:ea typeface="Open Sans" panose="020B0606030504020204" pitchFamily="34" charset="0"/>
                <a:cs typeface="Arial" panose="020B0604020202020204" pitchFamily="34" charset="0"/>
              </a:rPr>
              <a:t>ferons</a:t>
            </a:r>
            <a:endParaRPr lang="en-US" sz="2000" b="1" dirty="0">
              <a:solidFill>
                <a:schemeClr val="tx1"/>
              </a:solidFill>
              <a:latin typeface="Arial" panose="020B0604020202020204" pitchFamily="34" charset="0"/>
              <a:ea typeface="Open Sans" panose="020B0606030504020204" pitchFamily="34" charset="0"/>
              <a:cs typeface="Arial" panose="020B0604020202020204" pitchFamily="34" charset="0"/>
            </a:endParaRPr>
          </a:p>
        </p:txBody>
      </p:sp>
      <p:sp>
        <p:nvSpPr>
          <p:cNvPr id="40" name="TextBox 39">
            <a:extLst>
              <a:ext uri="{FF2B5EF4-FFF2-40B4-BE49-F238E27FC236}">
                <a16:creationId xmlns:a16="http://schemas.microsoft.com/office/drawing/2014/main" id="{FAD02A07-2F33-480C-B281-4834BDC72438}"/>
              </a:ext>
            </a:extLst>
          </p:cNvPr>
          <p:cNvSpPr txBox="1"/>
          <p:nvPr/>
        </p:nvSpPr>
        <p:spPr>
          <a:xfrm>
            <a:off x="3729266" y="5676994"/>
            <a:ext cx="943266" cy="400110"/>
          </a:xfrm>
          <a:prstGeom prst="rect">
            <a:avLst/>
          </a:prstGeom>
          <a:noFill/>
        </p:spPr>
        <p:txBody>
          <a:bodyPr wrap="square" rtlCol="0" anchor="ctr">
            <a:spAutoFit/>
          </a:bodyPr>
          <a:lstStyle/>
          <a:p>
            <a:pPr algn="r" fontAlgn="base"/>
            <a:r>
              <a:rPr lang="en-US" sz="2000" b="1" dirty="0">
                <a:solidFill>
                  <a:schemeClr val="bg1"/>
                </a:solidFill>
                <a:ea typeface="Open Sans" panose="020B0606030504020204" pitchFamily="34" charset="0"/>
              </a:rPr>
              <a:t>06</a:t>
            </a:r>
          </a:p>
        </p:txBody>
      </p:sp>
      <p:sp>
        <p:nvSpPr>
          <p:cNvPr id="26" name="TextBox 25">
            <a:extLst>
              <a:ext uri="{FF2B5EF4-FFF2-40B4-BE49-F238E27FC236}">
                <a16:creationId xmlns:a16="http://schemas.microsoft.com/office/drawing/2014/main" id="{A5B5F2BF-80C8-A483-DE4E-15777B247007}"/>
              </a:ext>
            </a:extLst>
          </p:cNvPr>
          <p:cNvSpPr txBox="1"/>
          <p:nvPr/>
        </p:nvSpPr>
        <p:spPr>
          <a:xfrm>
            <a:off x="5109780" y="1159641"/>
            <a:ext cx="7297682"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latin typeface="Arial"/>
                <a:ea typeface="MS PGothic"/>
                <a:cs typeface="Arial"/>
              </a:rPr>
              <a:t>Situation </a:t>
            </a:r>
            <a:r>
              <a:rPr lang="en-US" b="1" dirty="0" err="1">
                <a:latin typeface="Arial"/>
                <a:ea typeface="MS PGothic"/>
                <a:cs typeface="Arial"/>
              </a:rPr>
              <a:t>actuelle</a:t>
            </a:r>
            <a:r>
              <a:rPr lang="en-US" b="1" dirty="0">
                <a:latin typeface="Arial"/>
                <a:ea typeface="MS PGothic"/>
                <a:cs typeface="Arial"/>
              </a:rPr>
              <a:t> sur le </a:t>
            </a:r>
            <a:r>
              <a:rPr lang="en-US" b="1" dirty="0" err="1">
                <a:latin typeface="Arial"/>
                <a:ea typeface="MS PGothic"/>
                <a:cs typeface="Arial"/>
              </a:rPr>
              <a:t>deploiement</a:t>
            </a:r>
            <a:r>
              <a:rPr lang="en-US" b="1" dirty="0">
                <a:latin typeface="Arial"/>
                <a:ea typeface="MS PGothic"/>
                <a:cs typeface="Arial"/>
              </a:rPr>
              <a:t> du </a:t>
            </a:r>
            <a:r>
              <a:rPr lang="en-US" b="1" dirty="0" err="1">
                <a:latin typeface="Arial"/>
                <a:ea typeface="MS PGothic"/>
                <a:cs typeface="Arial"/>
              </a:rPr>
              <a:t>vaccin</a:t>
            </a:r>
            <a:r>
              <a:rPr lang="en-US" b="1" dirty="0">
                <a:latin typeface="Arial"/>
                <a:ea typeface="MS PGothic"/>
                <a:cs typeface="Arial"/>
              </a:rPr>
              <a:t> </a:t>
            </a:r>
            <a:r>
              <a:rPr lang="en-US" b="1" dirty="0" err="1">
                <a:latin typeface="Arial"/>
                <a:ea typeface="MS PGothic"/>
                <a:cs typeface="Arial"/>
              </a:rPr>
              <a:t>contre</a:t>
            </a:r>
            <a:r>
              <a:rPr lang="en-US" b="1" dirty="0">
                <a:latin typeface="Arial"/>
                <a:ea typeface="MS PGothic"/>
                <a:cs typeface="Arial"/>
              </a:rPr>
              <a:t> la COVID-19 et la vaccination de routine</a:t>
            </a:r>
            <a:endParaRPr lang="en-US" dirty="0"/>
          </a:p>
        </p:txBody>
      </p:sp>
      <p:sp>
        <p:nvSpPr>
          <p:cNvPr id="27" name="Rectangle 26">
            <a:extLst>
              <a:ext uri="{FF2B5EF4-FFF2-40B4-BE49-F238E27FC236}">
                <a16:creationId xmlns:a16="http://schemas.microsoft.com/office/drawing/2014/main" id="{DC5CD842-B403-CEA4-7A33-CE1E97CE2B8A}"/>
              </a:ext>
            </a:extLst>
          </p:cNvPr>
          <p:cNvSpPr/>
          <p:nvPr/>
        </p:nvSpPr>
        <p:spPr>
          <a:xfrm>
            <a:off x="5113283" y="2884214"/>
            <a:ext cx="6598744" cy="739228"/>
          </a:xfrm>
          <a:prstGeom prst="rect">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solidFill>
                <a:schemeClr val="tx1"/>
              </a:solidFill>
            </a:endParaRPr>
          </a:p>
        </p:txBody>
      </p:sp>
    </p:spTree>
    <p:extLst>
      <p:ext uri="{BB962C8B-B14F-4D97-AF65-F5344CB8AC3E}">
        <p14:creationId xmlns:p14="http://schemas.microsoft.com/office/powerpoint/2010/main" val="294998606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D3A62A60-D420-4F37-9136-6289E97C5533}"/>
              </a:ext>
            </a:extLst>
          </p:cNvPr>
          <p:cNvGraphicFramePr>
            <a:graphicFrameLocks noChangeAspect="1"/>
          </p:cNvGraphicFramePr>
          <p:nvPr>
            <p:custDataLst>
              <p:tags r:id="rId3"/>
            </p:custDataLst>
          </p:nvPr>
        </p:nvGraphicFramePr>
        <p:xfrm>
          <a:off x="394321" y="222455"/>
          <a:ext cx="1486" cy="1486"/>
        </p:xfrm>
        <a:graphic>
          <a:graphicData uri="http://schemas.openxmlformats.org/presentationml/2006/ole">
            <mc:AlternateContent xmlns:mc="http://schemas.openxmlformats.org/markup-compatibility/2006">
              <mc:Choice xmlns:v="urn:schemas-microsoft-com:vml" Requires="v">
                <p:oleObj spid="_x0000_s93698" name="think-cell Slide" r:id="rId6" imgW="416" imgH="416" progId="TCLayout.ActiveDocument.1">
                  <p:embed/>
                </p:oleObj>
              </mc:Choice>
              <mc:Fallback>
                <p:oleObj name="think-cell Slide" r:id="rId6" imgW="416" imgH="416" progId="TCLayout.ActiveDocument.1">
                  <p:embed/>
                  <p:pic>
                    <p:nvPicPr>
                      <p:cNvPr id="0" name=""/>
                      <p:cNvPicPr/>
                      <p:nvPr/>
                    </p:nvPicPr>
                    <p:blipFill>
                      <a:blip r:embed="rId7"/>
                      <a:stretch>
                        <a:fillRect/>
                      </a:stretch>
                    </p:blipFill>
                    <p:spPr>
                      <a:xfrm>
                        <a:off x="394321" y="222455"/>
                        <a:ext cx="1486" cy="1486"/>
                      </a:xfrm>
                      <a:prstGeom prst="rect">
                        <a:avLst/>
                      </a:prstGeom>
                    </p:spPr>
                  </p:pic>
                </p:oleObj>
              </mc:Fallback>
            </mc:AlternateContent>
          </a:graphicData>
        </a:graphic>
      </p:graphicFrame>
      <p:sp>
        <p:nvSpPr>
          <p:cNvPr id="2" name="Rectangle 1">
            <a:extLst>
              <a:ext uri="{FF2B5EF4-FFF2-40B4-BE49-F238E27FC236}">
                <a16:creationId xmlns:a16="http://schemas.microsoft.com/office/drawing/2014/main" id="{8FDEA4D1-C32F-42AD-B42F-EA80580A9933}"/>
              </a:ext>
            </a:extLst>
          </p:cNvPr>
          <p:cNvSpPr/>
          <p:nvPr/>
        </p:nvSpPr>
        <p:spPr>
          <a:xfrm>
            <a:off x="637915" y="1447700"/>
            <a:ext cx="11090492" cy="491500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27756">
              <a:defRPr/>
            </a:pPr>
            <a:endParaRPr lang="x-none" sz="1684">
              <a:solidFill>
                <a:prstClr val="white"/>
              </a:solidFill>
              <a:latin typeface="Calibri" panose="020F0502020204030204"/>
            </a:endParaRPr>
          </a:p>
        </p:txBody>
      </p:sp>
      <p:sp>
        <p:nvSpPr>
          <p:cNvPr id="14" name="Rectangle 13">
            <a:extLst>
              <a:ext uri="{FF2B5EF4-FFF2-40B4-BE49-F238E27FC236}">
                <a16:creationId xmlns:a16="http://schemas.microsoft.com/office/drawing/2014/main" id="{128DA7BB-8154-4530-8E70-7B02B86110C1}"/>
              </a:ext>
            </a:extLst>
          </p:cNvPr>
          <p:cNvSpPr/>
          <p:nvPr/>
        </p:nvSpPr>
        <p:spPr>
          <a:xfrm>
            <a:off x="1112280" y="227334"/>
            <a:ext cx="10050148" cy="642031"/>
          </a:xfrm>
          <a:prstGeom prst="rect">
            <a:avLst/>
          </a:prstGeom>
        </p:spPr>
        <p:txBody>
          <a:bodyPr wrap="square" lIns="87181" tIns="43591" rIns="87181" bIns="43591" anchor="t">
            <a:spAutoFit/>
          </a:bodyPr>
          <a:lstStyle/>
          <a:p>
            <a:pPr algn="just">
              <a:tabLst>
                <a:tab pos="257321" algn="l"/>
              </a:tabLst>
              <a:defRPr/>
            </a:pPr>
            <a:r>
              <a:rPr lang="fr-FR" b="1" kern="0" dirty="0">
                <a:solidFill>
                  <a:schemeClr val="accent6">
                    <a:lumMod val="50000"/>
                  </a:schemeClr>
                </a:solidFill>
                <a:latin typeface="Arial"/>
                <a:ea typeface="MS PGothic"/>
                <a:cs typeface="Arial"/>
                <a:sym typeface="Arial"/>
              </a:rPr>
              <a:t>Il existe une structure de coordination fonctionnelle à TOUS les niveaux (national, États et AGL) pour la mise en œuvre du programme de vaccination de routine dans le pays (1/2).</a:t>
            </a:r>
            <a:endParaRPr lang="en-US" b="1" dirty="0">
              <a:solidFill>
                <a:schemeClr val="accent6">
                  <a:lumMod val="50000"/>
                </a:schemeClr>
              </a:solidFill>
              <a:latin typeface="Arial"/>
              <a:ea typeface="MS PGothic"/>
              <a:cs typeface="Arial"/>
              <a:sym typeface="Arial"/>
            </a:endParaRPr>
          </a:p>
        </p:txBody>
      </p:sp>
      <p:grpSp>
        <p:nvGrpSpPr>
          <p:cNvPr id="8" name="Group 87">
            <a:extLst>
              <a:ext uri="{FF2B5EF4-FFF2-40B4-BE49-F238E27FC236}">
                <a16:creationId xmlns:a16="http://schemas.microsoft.com/office/drawing/2014/main" id="{0A6BCD7A-45AB-4E16-9B33-6D5ED4A68B25}"/>
              </a:ext>
            </a:extLst>
          </p:cNvPr>
          <p:cNvGrpSpPr/>
          <p:nvPr/>
        </p:nvGrpSpPr>
        <p:grpSpPr>
          <a:xfrm>
            <a:off x="286519" y="986187"/>
            <a:ext cx="681905" cy="682976"/>
            <a:chOff x="3200400" y="2038743"/>
            <a:chExt cx="728875" cy="728974"/>
          </a:xfrm>
        </p:grpSpPr>
        <p:cxnSp>
          <p:nvCxnSpPr>
            <p:cNvPr id="9" name="Straight Connector 8">
              <a:extLst>
                <a:ext uri="{FF2B5EF4-FFF2-40B4-BE49-F238E27FC236}">
                  <a16:creationId xmlns:a16="http://schemas.microsoft.com/office/drawing/2014/main" id="{1530AED5-0850-4785-B703-526F8C625C99}"/>
                </a:ext>
              </a:extLst>
            </p:cNvPr>
            <p:cNvCxnSpPr/>
            <p:nvPr/>
          </p:nvCxnSpPr>
          <p:spPr bwMode="auto">
            <a:xfrm>
              <a:off x="3252432" y="2038743"/>
              <a:ext cx="0" cy="569861"/>
            </a:xfrm>
            <a:prstGeom prst="line">
              <a:avLst/>
            </a:prstGeom>
            <a:solidFill>
              <a:srgbClr val="DAF2E6"/>
            </a:solidFill>
            <a:ln w="12700" cap="flat" cmpd="sng" algn="ctr">
              <a:solidFill>
                <a:schemeClr val="accent6">
                  <a:lumMod val="50000"/>
                </a:schemeClr>
              </a:solidFill>
              <a:prstDash val="sysDash"/>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10" name="Straight Connector 9">
              <a:extLst>
                <a:ext uri="{FF2B5EF4-FFF2-40B4-BE49-F238E27FC236}">
                  <a16:creationId xmlns:a16="http://schemas.microsoft.com/office/drawing/2014/main" id="{8A7F9EF5-DA68-4F43-91F2-7675E91A6A72}"/>
                </a:ext>
              </a:extLst>
            </p:cNvPr>
            <p:cNvCxnSpPr/>
            <p:nvPr/>
          </p:nvCxnSpPr>
          <p:spPr bwMode="auto">
            <a:xfrm>
              <a:off x="3293471" y="2038743"/>
              <a:ext cx="0" cy="728974"/>
            </a:xfrm>
            <a:prstGeom prst="line">
              <a:avLst/>
            </a:prstGeom>
            <a:solidFill>
              <a:srgbClr val="DAF2E6"/>
            </a:solidFill>
            <a:ln w="12700" cap="flat" cmpd="sng" algn="ctr">
              <a:solidFill>
                <a:schemeClr val="accent6">
                  <a:lumMod val="50000"/>
                </a:schemeClr>
              </a:solidFill>
              <a:prstDash val="sysDash"/>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11" name="Straight Connector 10">
              <a:extLst>
                <a:ext uri="{FF2B5EF4-FFF2-40B4-BE49-F238E27FC236}">
                  <a16:creationId xmlns:a16="http://schemas.microsoft.com/office/drawing/2014/main" id="{9D7D5F53-B6B4-42A8-ABA2-59A5BFC18400}"/>
                </a:ext>
              </a:extLst>
            </p:cNvPr>
            <p:cNvCxnSpPr/>
            <p:nvPr/>
          </p:nvCxnSpPr>
          <p:spPr bwMode="auto">
            <a:xfrm rot="16200000">
              <a:off x="3485292" y="1865243"/>
              <a:ext cx="0" cy="569782"/>
            </a:xfrm>
            <a:prstGeom prst="line">
              <a:avLst/>
            </a:prstGeom>
            <a:solidFill>
              <a:srgbClr val="DAF2E6"/>
            </a:solidFill>
            <a:ln w="12700" cap="flat" cmpd="sng" algn="ctr">
              <a:solidFill>
                <a:schemeClr val="accent6">
                  <a:lumMod val="50000"/>
                </a:schemeClr>
              </a:solidFill>
              <a:prstDash val="sysDash"/>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12" name="Straight Connector 11">
              <a:extLst>
                <a:ext uri="{FF2B5EF4-FFF2-40B4-BE49-F238E27FC236}">
                  <a16:creationId xmlns:a16="http://schemas.microsoft.com/office/drawing/2014/main" id="{A2767B77-E493-4101-B2D6-E75FFDFC4D63}"/>
                </a:ext>
              </a:extLst>
            </p:cNvPr>
            <p:cNvCxnSpPr/>
            <p:nvPr/>
          </p:nvCxnSpPr>
          <p:spPr bwMode="auto">
            <a:xfrm rot="16200000">
              <a:off x="3564838" y="1744652"/>
              <a:ext cx="0" cy="728875"/>
            </a:xfrm>
            <a:prstGeom prst="line">
              <a:avLst/>
            </a:prstGeom>
            <a:solidFill>
              <a:srgbClr val="DAF2E6"/>
            </a:solidFill>
            <a:ln w="12700" cap="flat" cmpd="sng" algn="ctr">
              <a:solidFill>
                <a:schemeClr val="accent6">
                  <a:lumMod val="50000"/>
                </a:schemeClr>
              </a:solidFill>
              <a:prstDash val="sysDash"/>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grpSp>
      <p:grpSp>
        <p:nvGrpSpPr>
          <p:cNvPr id="13" name="Group 92">
            <a:extLst>
              <a:ext uri="{FF2B5EF4-FFF2-40B4-BE49-F238E27FC236}">
                <a16:creationId xmlns:a16="http://schemas.microsoft.com/office/drawing/2014/main" id="{10BEA4BA-9772-4339-884A-36EFFD3729DE}"/>
              </a:ext>
            </a:extLst>
          </p:cNvPr>
          <p:cNvGrpSpPr/>
          <p:nvPr/>
        </p:nvGrpSpPr>
        <p:grpSpPr>
          <a:xfrm>
            <a:off x="11186830" y="5796577"/>
            <a:ext cx="681905" cy="682976"/>
            <a:chOff x="8042041" y="4887631"/>
            <a:chExt cx="728875" cy="728974"/>
          </a:xfrm>
        </p:grpSpPr>
        <p:cxnSp>
          <p:nvCxnSpPr>
            <p:cNvPr id="15" name="Straight Connector 14">
              <a:extLst>
                <a:ext uri="{FF2B5EF4-FFF2-40B4-BE49-F238E27FC236}">
                  <a16:creationId xmlns:a16="http://schemas.microsoft.com/office/drawing/2014/main" id="{CA8BB4B0-CA82-4FBE-B7F4-159867A02CFB}"/>
                </a:ext>
              </a:extLst>
            </p:cNvPr>
            <p:cNvCxnSpPr/>
            <p:nvPr/>
          </p:nvCxnSpPr>
          <p:spPr bwMode="auto">
            <a:xfrm flipH="1" flipV="1">
              <a:off x="8718885" y="5046744"/>
              <a:ext cx="0" cy="569861"/>
            </a:xfrm>
            <a:prstGeom prst="line">
              <a:avLst/>
            </a:prstGeom>
            <a:solidFill>
              <a:srgbClr val="DAF2E6"/>
            </a:solidFill>
            <a:ln w="12700" cap="flat" cmpd="sng" algn="ctr">
              <a:solidFill>
                <a:schemeClr val="accent6">
                  <a:lumMod val="50000"/>
                </a:schemeClr>
              </a:solidFill>
              <a:prstDash val="sysDash"/>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16" name="Straight Connector 15">
              <a:extLst>
                <a:ext uri="{FF2B5EF4-FFF2-40B4-BE49-F238E27FC236}">
                  <a16:creationId xmlns:a16="http://schemas.microsoft.com/office/drawing/2014/main" id="{E239FD86-78C5-4B07-B57D-D70602F83CC9}"/>
                </a:ext>
              </a:extLst>
            </p:cNvPr>
            <p:cNvCxnSpPr/>
            <p:nvPr/>
          </p:nvCxnSpPr>
          <p:spPr bwMode="auto">
            <a:xfrm flipH="1" flipV="1">
              <a:off x="8677847" y="4887631"/>
              <a:ext cx="0" cy="728974"/>
            </a:xfrm>
            <a:prstGeom prst="line">
              <a:avLst/>
            </a:prstGeom>
            <a:solidFill>
              <a:srgbClr val="DAF2E6"/>
            </a:solidFill>
            <a:ln w="12700" cap="flat" cmpd="sng" algn="ctr">
              <a:solidFill>
                <a:schemeClr val="accent6">
                  <a:lumMod val="50000"/>
                </a:schemeClr>
              </a:solidFill>
              <a:prstDash val="sysDash"/>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17" name="Straight Connector 16">
              <a:extLst>
                <a:ext uri="{FF2B5EF4-FFF2-40B4-BE49-F238E27FC236}">
                  <a16:creationId xmlns:a16="http://schemas.microsoft.com/office/drawing/2014/main" id="{C82342D5-D062-4A0D-B696-1AC585555634}"/>
                </a:ext>
              </a:extLst>
            </p:cNvPr>
            <p:cNvCxnSpPr/>
            <p:nvPr/>
          </p:nvCxnSpPr>
          <p:spPr bwMode="auto">
            <a:xfrm rot="16200000" flipH="1" flipV="1">
              <a:off x="8486025" y="5220323"/>
              <a:ext cx="0" cy="569782"/>
            </a:xfrm>
            <a:prstGeom prst="line">
              <a:avLst/>
            </a:prstGeom>
            <a:solidFill>
              <a:srgbClr val="DAF2E6"/>
            </a:solidFill>
            <a:ln w="12700" cap="flat" cmpd="sng" algn="ctr">
              <a:solidFill>
                <a:schemeClr val="accent6">
                  <a:lumMod val="50000"/>
                </a:schemeClr>
              </a:solidFill>
              <a:prstDash val="sysDash"/>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18" name="Straight Connector 17">
              <a:extLst>
                <a:ext uri="{FF2B5EF4-FFF2-40B4-BE49-F238E27FC236}">
                  <a16:creationId xmlns:a16="http://schemas.microsoft.com/office/drawing/2014/main" id="{275742A2-B2D9-48AA-83D8-83F2D2D8FC0B}"/>
                </a:ext>
              </a:extLst>
            </p:cNvPr>
            <p:cNvCxnSpPr/>
            <p:nvPr/>
          </p:nvCxnSpPr>
          <p:spPr bwMode="auto">
            <a:xfrm rot="16200000" flipH="1" flipV="1">
              <a:off x="8406479" y="5181821"/>
              <a:ext cx="0" cy="728875"/>
            </a:xfrm>
            <a:prstGeom prst="line">
              <a:avLst/>
            </a:prstGeom>
            <a:solidFill>
              <a:srgbClr val="DAF2E6"/>
            </a:solidFill>
            <a:ln w="12700" cap="flat" cmpd="sng" algn="ctr">
              <a:solidFill>
                <a:schemeClr val="accent6">
                  <a:lumMod val="50000"/>
                </a:schemeClr>
              </a:solidFill>
              <a:prstDash val="sysDash"/>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grpSp>
      <p:sp>
        <p:nvSpPr>
          <p:cNvPr id="20" name="TextBox 19">
            <a:extLst>
              <a:ext uri="{FF2B5EF4-FFF2-40B4-BE49-F238E27FC236}">
                <a16:creationId xmlns:a16="http://schemas.microsoft.com/office/drawing/2014/main" id="{58477E1C-96BC-4ACF-AB12-6F5C9F0C6ADE}"/>
              </a:ext>
            </a:extLst>
          </p:cNvPr>
          <p:cNvSpPr txBox="1"/>
          <p:nvPr/>
        </p:nvSpPr>
        <p:spPr>
          <a:xfrm>
            <a:off x="426016" y="1108615"/>
            <a:ext cx="10915755" cy="4924425"/>
          </a:xfrm>
          <a:prstGeom prst="rect">
            <a:avLst/>
          </a:prstGeom>
          <a:noFill/>
        </p:spPr>
        <p:txBody>
          <a:bodyPr wrap="square" lIns="91440" tIns="45720" rIns="91440" bIns="45720" rtlCol="0" anchor="t">
            <a:spAutoFit/>
          </a:bodyPr>
          <a:lstStyle/>
          <a:p>
            <a:pPr marL="344170" lvl="1" indent="-342900" algn="just" defTabSz="783742">
              <a:lnSpc>
                <a:spcPct val="90000"/>
              </a:lnSpc>
              <a:spcBef>
                <a:spcPts val="1200"/>
              </a:spcBef>
              <a:spcAft>
                <a:spcPts val="1200"/>
              </a:spcAft>
              <a:buClr>
                <a:prstClr val="black"/>
              </a:buClr>
              <a:buSzPct val="125000"/>
              <a:buFont typeface="Wingdings" charset="2"/>
              <a:buChar char="§"/>
              <a:defRPr/>
            </a:pPr>
            <a:r>
              <a:rPr lang="fr-FR" sz="2000" dirty="0">
                <a:latin typeface="+mn-lt"/>
                <a:ea typeface="MS PGothic"/>
              </a:rPr>
              <a:t>À la suite de la mauvaise performance du pays, avec une couverture penta 3 de 33 % lors de l'enquête MICS/NICS de 2016, le Centre national de coordination de la vaccination de routine d'urgence (NERICC) a été mis en place pour améliorer rapidement le programme de vaccination du pays.</a:t>
            </a:r>
            <a:endParaRPr lang="fr-FR" sz="2000" dirty="0">
              <a:latin typeface="+mn-lt"/>
              <a:ea typeface="MS PGothic"/>
              <a:cs typeface="Calibri"/>
            </a:endParaRPr>
          </a:p>
          <a:p>
            <a:pPr marL="344170" lvl="1" indent="-342900" algn="just" defTabSz="783742">
              <a:lnSpc>
                <a:spcPct val="90000"/>
              </a:lnSpc>
              <a:spcBef>
                <a:spcPts val="1200"/>
              </a:spcBef>
              <a:spcAft>
                <a:spcPts val="1200"/>
              </a:spcAft>
              <a:buClr>
                <a:prstClr val="black"/>
              </a:buClr>
              <a:buSzPct val="125000"/>
              <a:buFont typeface="Wingdings" charset="2"/>
              <a:buChar char="§"/>
              <a:defRPr/>
            </a:pPr>
            <a:r>
              <a:rPr lang="fr-FR" sz="2000" dirty="0">
                <a:latin typeface="+mn-lt"/>
                <a:ea typeface="MS PGothic"/>
              </a:rPr>
              <a:t>Des centres de coordination des vaccinations d'urgence au niveau des États (SERICC) ont également été créés au niveau des États, tandis que des centres de coordination des vaccinations d'urgence au niveau des LGA (LERICC) ont également été créés dans les LGA.</a:t>
            </a:r>
            <a:endParaRPr lang="fr-FR" sz="2000" dirty="0">
              <a:latin typeface="+mn-lt"/>
              <a:ea typeface="MS PGothic"/>
              <a:cs typeface="Calibri"/>
            </a:endParaRPr>
          </a:p>
          <a:p>
            <a:pPr marL="344170" lvl="1" indent="-342900" algn="just" defTabSz="783742">
              <a:lnSpc>
                <a:spcPct val="90000"/>
              </a:lnSpc>
              <a:spcBef>
                <a:spcPts val="1200"/>
              </a:spcBef>
              <a:spcAft>
                <a:spcPts val="1200"/>
              </a:spcAft>
              <a:buClr>
                <a:prstClr val="black"/>
              </a:buClr>
              <a:buSzPct val="125000"/>
              <a:buFont typeface="Wingdings" charset="2"/>
              <a:buChar char="§"/>
              <a:defRPr/>
            </a:pPr>
            <a:r>
              <a:rPr lang="fr-FR" sz="2000" dirty="0">
                <a:latin typeface="+mn-lt"/>
                <a:ea typeface="MS PGothic"/>
              </a:rPr>
              <a:t>L'équipe d’Immunisation de routine met en œuvre la stratégie des services intégrés optimisés de vaccination de routine (OIRIS).</a:t>
            </a:r>
            <a:endParaRPr lang="fr-FR" sz="2000" dirty="0">
              <a:latin typeface="+mn-lt"/>
              <a:ea typeface="MS PGothic"/>
              <a:cs typeface="Calibri"/>
            </a:endParaRPr>
          </a:p>
          <a:p>
            <a:pPr marL="344170" lvl="1" indent="-342900" algn="just" defTabSz="783742">
              <a:lnSpc>
                <a:spcPct val="90000"/>
              </a:lnSpc>
              <a:spcBef>
                <a:spcPts val="1200"/>
              </a:spcBef>
              <a:spcAft>
                <a:spcPts val="1200"/>
              </a:spcAft>
              <a:buClr>
                <a:prstClr val="black"/>
              </a:buClr>
              <a:buSzPct val="125000"/>
              <a:buFont typeface="Wingdings" charset="2"/>
              <a:buChar char="§"/>
              <a:defRPr/>
            </a:pPr>
            <a:r>
              <a:rPr lang="fr-FR" sz="2000" dirty="0">
                <a:latin typeface="+mn-lt"/>
                <a:ea typeface="MS PGothic"/>
              </a:rPr>
              <a:t>Les dirigeants du NERICC ont fait partie du groupe de travail technique (TWG) et du groupe stratégique de COVID-19 qui se sont réunis presque tous les jours depuis la phase initiale de la confinement de COVID-19 en 2020. </a:t>
            </a:r>
            <a:endParaRPr lang="fr-FR" sz="2000" dirty="0">
              <a:latin typeface="+mn-lt"/>
              <a:cs typeface="Calibri"/>
            </a:endParaRPr>
          </a:p>
          <a:p>
            <a:pPr marL="344170" lvl="1" indent="-342900" algn="just" defTabSz="783742">
              <a:lnSpc>
                <a:spcPct val="90000"/>
              </a:lnSpc>
              <a:spcBef>
                <a:spcPts val="1200"/>
              </a:spcBef>
              <a:spcAft>
                <a:spcPts val="1200"/>
              </a:spcAft>
              <a:buClr>
                <a:prstClr val="black"/>
              </a:buClr>
              <a:buSzPct val="125000"/>
              <a:buFont typeface="Wingdings" charset="2"/>
              <a:buChar char="§"/>
              <a:defRPr/>
            </a:pPr>
            <a:r>
              <a:rPr lang="fr-FR" sz="2000" dirty="0">
                <a:latin typeface="+mn-lt"/>
                <a:ea typeface="MS PGothic"/>
              </a:rPr>
              <a:t>Cela a permis d'harmoniser la planification et la mise en œuvre avec l'équipe COVID.</a:t>
            </a:r>
            <a:endParaRPr lang="en-US" sz="2000">
              <a:latin typeface="+mn-lt"/>
              <a:ea typeface="MS PGothic"/>
              <a:cs typeface="Calibri"/>
            </a:endParaRPr>
          </a:p>
        </p:txBody>
      </p:sp>
      <p:sp>
        <p:nvSpPr>
          <p:cNvPr id="19" name="Slide Number Placeholder 1">
            <a:extLst>
              <a:ext uri="{FF2B5EF4-FFF2-40B4-BE49-F238E27FC236}">
                <a16:creationId xmlns:a16="http://schemas.microsoft.com/office/drawing/2014/main" id="{16BAFDAA-C11F-41A8-A556-B607FEB171BB}"/>
              </a:ext>
            </a:extLst>
          </p:cNvPr>
          <p:cNvSpPr>
            <a:spLocks noGrp="1" noChangeArrowheads="1"/>
          </p:cNvSpPr>
          <p:nvPr>
            <p:ph type="sldNum" sz="quarter" idx="12"/>
          </p:nvPr>
        </p:nvSpPr>
        <p:spPr bwMode="auto">
          <a:xfrm>
            <a:off x="9448800" y="6440488"/>
            <a:ext cx="2743200" cy="365125"/>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r"/>
            <a:fld id="{618CD1A3-7A18-473D-89F4-D1B7073F8E83}" type="slidenum">
              <a:rPr lang="en-US" altLang="en-US" sz="2000" b="1">
                <a:solidFill>
                  <a:srgbClr val="FFFFFF"/>
                </a:solidFill>
              </a:rPr>
              <a:pPr algn="r"/>
              <a:t>32</a:t>
            </a:fld>
            <a:endParaRPr lang="en-US" altLang="en-US" sz="2000" b="1" dirty="0">
              <a:solidFill>
                <a:srgbClr val="FFFFFF"/>
              </a:solidFill>
            </a:endParaRPr>
          </a:p>
        </p:txBody>
      </p:sp>
    </p:spTree>
    <p:custDataLst>
      <p:tags r:id="rId2"/>
    </p:custDataLst>
    <p:extLst>
      <p:ext uri="{BB962C8B-B14F-4D97-AF65-F5344CB8AC3E}">
        <p14:creationId xmlns:p14="http://schemas.microsoft.com/office/powerpoint/2010/main" val="13188853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D3A62A60-D420-4F37-9136-6289E97C5533}"/>
              </a:ext>
            </a:extLst>
          </p:cNvPr>
          <p:cNvGraphicFramePr>
            <a:graphicFrameLocks noChangeAspect="1"/>
          </p:cNvGraphicFramePr>
          <p:nvPr>
            <p:custDataLst>
              <p:tags r:id="rId3"/>
            </p:custDataLst>
          </p:nvPr>
        </p:nvGraphicFramePr>
        <p:xfrm>
          <a:off x="394321" y="222455"/>
          <a:ext cx="1486" cy="1486"/>
        </p:xfrm>
        <a:graphic>
          <a:graphicData uri="http://schemas.openxmlformats.org/presentationml/2006/ole">
            <mc:AlternateContent xmlns:mc="http://schemas.openxmlformats.org/markup-compatibility/2006">
              <mc:Choice xmlns:v="urn:schemas-microsoft-com:vml" Requires="v">
                <p:oleObj spid="_x0000_s94722" name="think-cell Slide" r:id="rId6" imgW="416" imgH="416" progId="TCLayout.ActiveDocument.1">
                  <p:embed/>
                </p:oleObj>
              </mc:Choice>
              <mc:Fallback>
                <p:oleObj name="think-cell Slide" r:id="rId6" imgW="416" imgH="416" progId="TCLayout.ActiveDocument.1">
                  <p:embed/>
                  <p:pic>
                    <p:nvPicPr>
                      <p:cNvPr id="0" name=""/>
                      <p:cNvPicPr/>
                      <p:nvPr/>
                    </p:nvPicPr>
                    <p:blipFill>
                      <a:blip r:embed="rId7"/>
                      <a:stretch>
                        <a:fillRect/>
                      </a:stretch>
                    </p:blipFill>
                    <p:spPr>
                      <a:xfrm>
                        <a:off x="394321" y="222455"/>
                        <a:ext cx="1486" cy="1486"/>
                      </a:xfrm>
                      <a:prstGeom prst="rect">
                        <a:avLst/>
                      </a:prstGeom>
                    </p:spPr>
                  </p:pic>
                </p:oleObj>
              </mc:Fallback>
            </mc:AlternateContent>
          </a:graphicData>
        </a:graphic>
      </p:graphicFrame>
      <p:sp>
        <p:nvSpPr>
          <p:cNvPr id="2" name="Rectangle 1">
            <a:extLst>
              <a:ext uri="{FF2B5EF4-FFF2-40B4-BE49-F238E27FC236}">
                <a16:creationId xmlns:a16="http://schemas.microsoft.com/office/drawing/2014/main" id="{8FDEA4D1-C32F-42AD-B42F-EA80580A9933}"/>
              </a:ext>
            </a:extLst>
          </p:cNvPr>
          <p:cNvSpPr/>
          <p:nvPr/>
        </p:nvSpPr>
        <p:spPr>
          <a:xfrm>
            <a:off x="637915" y="1447700"/>
            <a:ext cx="11090492" cy="491500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27756">
              <a:defRPr/>
            </a:pPr>
            <a:endParaRPr lang="x-none" sz="1684">
              <a:solidFill>
                <a:prstClr val="white"/>
              </a:solidFill>
              <a:latin typeface="Calibri" panose="020F0502020204030204"/>
            </a:endParaRPr>
          </a:p>
        </p:txBody>
      </p:sp>
      <p:sp>
        <p:nvSpPr>
          <p:cNvPr id="14" name="Rectangle 13">
            <a:extLst>
              <a:ext uri="{FF2B5EF4-FFF2-40B4-BE49-F238E27FC236}">
                <a16:creationId xmlns:a16="http://schemas.microsoft.com/office/drawing/2014/main" id="{128DA7BB-8154-4530-8E70-7B02B86110C1}"/>
              </a:ext>
            </a:extLst>
          </p:cNvPr>
          <p:cNvSpPr/>
          <p:nvPr/>
        </p:nvSpPr>
        <p:spPr>
          <a:xfrm>
            <a:off x="1457739" y="244851"/>
            <a:ext cx="9704689" cy="1319140"/>
          </a:xfrm>
          <a:prstGeom prst="rect">
            <a:avLst/>
          </a:prstGeom>
        </p:spPr>
        <p:txBody>
          <a:bodyPr wrap="square" lIns="87181" tIns="43591" rIns="87181" bIns="43591">
            <a:spAutoFit/>
          </a:bodyPr>
          <a:lstStyle/>
          <a:p>
            <a:pPr algn="just">
              <a:tabLst>
                <a:tab pos="257321" algn="l"/>
              </a:tabLst>
              <a:defRPr/>
            </a:pPr>
            <a:r>
              <a:rPr lang="fr-FR" sz="2000" b="1" kern="0" dirty="0">
                <a:solidFill>
                  <a:schemeClr val="accent6">
                    <a:lumMod val="50000"/>
                  </a:schemeClr>
                </a:solidFill>
                <a:latin typeface="Arial" panose="020B0604020202020204" pitchFamily="34" charset="0"/>
                <a:cs typeface="Arial" panose="020B0604020202020204" pitchFamily="34" charset="0"/>
                <a:sym typeface="Arial"/>
              </a:rPr>
              <a:t>Il existe une structure de coordination fonctionnelle à TOUS les niveaux (national, États et AGL) pour la mise en œuvre du programme de vaccination de routine dans le pays (2/2).</a:t>
            </a:r>
            <a:endParaRPr lang="en-US" sz="2000" b="1" dirty="0">
              <a:solidFill>
                <a:srgbClr val="000000"/>
              </a:solidFill>
              <a:latin typeface="Arial"/>
              <a:ea typeface="Arial"/>
              <a:cs typeface="Arial"/>
              <a:sym typeface="Arial"/>
            </a:endParaRPr>
          </a:p>
          <a:p>
            <a:pPr algn="just">
              <a:tabLst>
                <a:tab pos="257321" algn="l"/>
              </a:tabLst>
              <a:defRPr/>
            </a:pPr>
            <a:endParaRPr lang="en-US" sz="2000" b="1" dirty="0">
              <a:solidFill>
                <a:srgbClr val="000000"/>
              </a:solidFill>
              <a:latin typeface="Arial"/>
              <a:ea typeface="Arial"/>
              <a:cs typeface="Arial"/>
              <a:sym typeface="Arial"/>
            </a:endParaRPr>
          </a:p>
        </p:txBody>
      </p:sp>
      <p:grpSp>
        <p:nvGrpSpPr>
          <p:cNvPr id="8" name="Group 87">
            <a:extLst>
              <a:ext uri="{FF2B5EF4-FFF2-40B4-BE49-F238E27FC236}">
                <a16:creationId xmlns:a16="http://schemas.microsoft.com/office/drawing/2014/main" id="{0A6BCD7A-45AB-4E16-9B33-6D5ED4A68B25}"/>
              </a:ext>
            </a:extLst>
          </p:cNvPr>
          <p:cNvGrpSpPr/>
          <p:nvPr/>
        </p:nvGrpSpPr>
        <p:grpSpPr>
          <a:xfrm>
            <a:off x="286519" y="986187"/>
            <a:ext cx="681905" cy="682976"/>
            <a:chOff x="3200400" y="2038743"/>
            <a:chExt cx="728875" cy="728974"/>
          </a:xfrm>
        </p:grpSpPr>
        <p:cxnSp>
          <p:nvCxnSpPr>
            <p:cNvPr id="9" name="Straight Connector 8">
              <a:extLst>
                <a:ext uri="{FF2B5EF4-FFF2-40B4-BE49-F238E27FC236}">
                  <a16:creationId xmlns:a16="http://schemas.microsoft.com/office/drawing/2014/main" id="{1530AED5-0850-4785-B703-526F8C625C99}"/>
                </a:ext>
              </a:extLst>
            </p:cNvPr>
            <p:cNvCxnSpPr/>
            <p:nvPr/>
          </p:nvCxnSpPr>
          <p:spPr bwMode="auto">
            <a:xfrm>
              <a:off x="3252432" y="2038743"/>
              <a:ext cx="0" cy="569861"/>
            </a:xfrm>
            <a:prstGeom prst="line">
              <a:avLst/>
            </a:prstGeom>
            <a:solidFill>
              <a:srgbClr val="DAF2E6"/>
            </a:solidFill>
            <a:ln w="12700" cap="flat" cmpd="sng" algn="ctr">
              <a:solidFill>
                <a:schemeClr val="accent6">
                  <a:lumMod val="50000"/>
                </a:schemeClr>
              </a:solidFill>
              <a:prstDash val="sysDash"/>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10" name="Straight Connector 9">
              <a:extLst>
                <a:ext uri="{FF2B5EF4-FFF2-40B4-BE49-F238E27FC236}">
                  <a16:creationId xmlns:a16="http://schemas.microsoft.com/office/drawing/2014/main" id="{8A7F9EF5-DA68-4F43-91F2-7675E91A6A72}"/>
                </a:ext>
              </a:extLst>
            </p:cNvPr>
            <p:cNvCxnSpPr/>
            <p:nvPr/>
          </p:nvCxnSpPr>
          <p:spPr bwMode="auto">
            <a:xfrm>
              <a:off x="3293471" y="2038743"/>
              <a:ext cx="0" cy="728974"/>
            </a:xfrm>
            <a:prstGeom prst="line">
              <a:avLst/>
            </a:prstGeom>
            <a:solidFill>
              <a:srgbClr val="DAF2E6"/>
            </a:solidFill>
            <a:ln w="12700" cap="flat" cmpd="sng" algn="ctr">
              <a:solidFill>
                <a:schemeClr val="accent6">
                  <a:lumMod val="50000"/>
                </a:schemeClr>
              </a:solidFill>
              <a:prstDash val="sysDash"/>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11" name="Straight Connector 10">
              <a:extLst>
                <a:ext uri="{FF2B5EF4-FFF2-40B4-BE49-F238E27FC236}">
                  <a16:creationId xmlns:a16="http://schemas.microsoft.com/office/drawing/2014/main" id="{9D7D5F53-B6B4-42A8-ABA2-59A5BFC18400}"/>
                </a:ext>
              </a:extLst>
            </p:cNvPr>
            <p:cNvCxnSpPr/>
            <p:nvPr/>
          </p:nvCxnSpPr>
          <p:spPr bwMode="auto">
            <a:xfrm rot="16200000">
              <a:off x="3485292" y="1865243"/>
              <a:ext cx="0" cy="569782"/>
            </a:xfrm>
            <a:prstGeom prst="line">
              <a:avLst/>
            </a:prstGeom>
            <a:solidFill>
              <a:srgbClr val="DAF2E6"/>
            </a:solidFill>
            <a:ln w="12700" cap="flat" cmpd="sng" algn="ctr">
              <a:solidFill>
                <a:schemeClr val="accent6">
                  <a:lumMod val="50000"/>
                </a:schemeClr>
              </a:solidFill>
              <a:prstDash val="sysDash"/>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12" name="Straight Connector 11">
              <a:extLst>
                <a:ext uri="{FF2B5EF4-FFF2-40B4-BE49-F238E27FC236}">
                  <a16:creationId xmlns:a16="http://schemas.microsoft.com/office/drawing/2014/main" id="{A2767B77-E493-4101-B2D6-E75FFDFC4D63}"/>
                </a:ext>
              </a:extLst>
            </p:cNvPr>
            <p:cNvCxnSpPr/>
            <p:nvPr/>
          </p:nvCxnSpPr>
          <p:spPr bwMode="auto">
            <a:xfrm rot="16200000">
              <a:off x="3564838" y="1744652"/>
              <a:ext cx="0" cy="728875"/>
            </a:xfrm>
            <a:prstGeom prst="line">
              <a:avLst/>
            </a:prstGeom>
            <a:solidFill>
              <a:srgbClr val="DAF2E6"/>
            </a:solidFill>
            <a:ln w="12700" cap="flat" cmpd="sng" algn="ctr">
              <a:solidFill>
                <a:schemeClr val="accent6">
                  <a:lumMod val="50000"/>
                </a:schemeClr>
              </a:solidFill>
              <a:prstDash val="sysDash"/>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grpSp>
      <p:grpSp>
        <p:nvGrpSpPr>
          <p:cNvPr id="13" name="Group 92">
            <a:extLst>
              <a:ext uri="{FF2B5EF4-FFF2-40B4-BE49-F238E27FC236}">
                <a16:creationId xmlns:a16="http://schemas.microsoft.com/office/drawing/2014/main" id="{10BEA4BA-9772-4339-884A-36EFFD3729DE}"/>
              </a:ext>
            </a:extLst>
          </p:cNvPr>
          <p:cNvGrpSpPr/>
          <p:nvPr/>
        </p:nvGrpSpPr>
        <p:grpSpPr>
          <a:xfrm>
            <a:off x="11186830" y="5796577"/>
            <a:ext cx="681905" cy="682976"/>
            <a:chOff x="8042041" y="4887631"/>
            <a:chExt cx="728875" cy="728974"/>
          </a:xfrm>
        </p:grpSpPr>
        <p:cxnSp>
          <p:nvCxnSpPr>
            <p:cNvPr id="15" name="Straight Connector 14">
              <a:extLst>
                <a:ext uri="{FF2B5EF4-FFF2-40B4-BE49-F238E27FC236}">
                  <a16:creationId xmlns:a16="http://schemas.microsoft.com/office/drawing/2014/main" id="{CA8BB4B0-CA82-4FBE-B7F4-159867A02CFB}"/>
                </a:ext>
              </a:extLst>
            </p:cNvPr>
            <p:cNvCxnSpPr/>
            <p:nvPr/>
          </p:nvCxnSpPr>
          <p:spPr bwMode="auto">
            <a:xfrm flipH="1" flipV="1">
              <a:off x="8718885" y="5046744"/>
              <a:ext cx="0" cy="569861"/>
            </a:xfrm>
            <a:prstGeom prst="line">
              <a:avLst/>
            </a:prstGeom>
            <a:solidFill>
              <a:srgbClr val="DAF2E6"/>
            </a:solidFill>
            <a:ln w="12700" cap="flat" cmpd="sng" algn="ctr">
              <a:solidFill>
                <a:schemeClr val="accent6">
                  <a:lumMod val="50000"/>
                </a:schemeClr>
              </a:solidFill>
              <a:prstDash val="sysDash"/>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16" name="Straight Connector 15">
              <a:extLst>
                <a:ext uri="{FF2B5EF4-FFF2-40B4-BE49-F238E27FC236}">
                  <a16:creationId xmlns:a16="http://schemas.microsoft.com/office/drawing/2014/main" id="{E239FD86-78C5-4B07-B57D-D70602F83CC9}"/>
                </a:ext>
              </a:extLst>
            </p:cNvPr>
            <p:cNvCxnSpPr/>
            <p:nvPr/>
          </p:nvCxnSpPr>
          <p:spPr bwMode="auto">
            <a:xfrm flipH="1" flipV="1">
              <a:off x="8677847" y="4887631"/>
              <a:ext cx="0" cy="728974"/>
            </a:xfrm>
            <a:prstGeom prst="line">
              <a:avLst/>
            </a:prstGeom>
            <a:solidFill>
              <a:srgbClr val="DAF2E6"/>
            </a:solidFill>
            <a:ln w="12700" cap="flat" cmpd="sng" algn="ctr">
              <a:solidFill>
                <a:schemeClr val="accent6">
                  <a:lumMod val="50000"/>
                </a:schemeClr>
              </a:solidFill>
              <a:prstDash val="sysDash"/>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17" name="Straight Connector 16">
              <a:extLst>
                <a:ext uri="{FF2B5EF4-FFF2-40B4-BE49-F238E27FC236}">
                  <a16:creationId xmlns:a16="http://schemas.microsoft.com/office/drawing/2014/main" id="{C82342D5-D062-4A0D-B696-1AC585555634}"/>
                </a:ext>
              </a:extLst>
            </p:cNvPr>
            <p:cNvCxnSpPr/>
            <p:nvPr/>
          </p:nvCxnSpPr>
          <p:spPr bwMode="auto">
            <a:xfrm rot="16200000" flipH="1" flipV="1">
              <a:off x="8486025" y="5220323"/>
              <a:ext cx="0" cy="569782"/>
            </a:xfrm>
            <a:prstGeom prst="line">
              <a:avLst/>
            </a:prstGeom>
            <a:solidFill>
              <a:srgbClr val="DAF2E6"/>
            </a:solidFill>
            <a:ln w="12700" cap="flat" cmpd="sng" algn="ctr">
              <a:solidFill>
                <a:schemeClr val="accent6">
                  <a:lumMod val="50000"/>
                </a:schemeClr>
              </a:solidFill>
              <a:prstDash val="sysDash"/>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18" name="Straight Connector 17">
              <a:extLst>
                <a:ext uri="{FF2B5EF4-FFF2-40B4-BE49-F238E27FC236}">
                  <a16:creationId xmlns:a16="http://schemas.microsoft.com/office/drawing/2014/main" id="{275742A2-B2D9-48AA-83D8-83F2D2D8FC0B}"/>
                </a:ext>
              </a:extLst>
            </p:cNvPr>
            <p:cNvCxnSpPr/>
            <p:nvPr/>
          </p:nvCxnSpPr>
          <p:spPr bwMode="auto">
            <a:xfrm rot="16200000" flipH="1" flipV="1">
              <a:off x="8406479" y="5181821"/>
              <a:ext cx="0" cy="728875"/>
            </a:xfrm>
            <a:prstGeom prst="line">
              <a:avLst/>
            </a:prstGeom>
            <a:solidFill>
              <a:srgbClr val="DAF2E6"/>
            </a:solidFill>
            <a:ln w="12700" cap="flat" cmpd="sng" algn="ctr">
              <a:solidFill>
                <a:schemeClr val="accent6">
                  <a:lumMod val="50000"/>
                </a:schemeClr>
              </a:solidFill>
              <a:prstDash val="sysDash"/>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grpSp>
      <p:sp>
        <p:nvSpPr>
          <p:cNvPr id="20" name="TextBox 19">
            <a:extLst>
              <a:ext uri="{FF2B5EF4-FFF2-40B4-BE49-F238E27FC236}">
                <a16:creationId xmlns:a16="http://schemas.microsoft.com/office/drawing/2014/main" id="{58477E1C-96BC-4ACF-AB12-6F5C9F0C6ADE}"/>
              </a:ext>
            </a:extLst>
          </p:cNvPr>
          <p:cNvSpPr txBox="1"/>
          <p:nvPr/>
        </p:nvSpPr>
        <p:spPr>
          <a:xfrm>
            <a:off x="486013" y="1189632"/>
            <a:ext cx="10956687" cy="4708981"/>
          </a:xfrm>
          <a:prstGeom prst="rect">
            <a:avLst/>
          </a:prstGeom>
          <a:noFill/>
        </p:spPr>
        <p:txBody>
          <a:bodyPr wrap="square" lIns="91440" tIns="45720" rIns="91440" bIns="45720" rtlCol="0" anchor="t">
            <a:spAutoFit/>
          </a:bodyPr>
          <a:lstStyle/>
          <a:p>
            <a:pPr marL="344170" lvl="1" indent="-342900" algn="just" defTabSz="783742">
              <a:spcBef>
                <a:spcPts val="1200"/>
              </a:spcBef>
              <a:spcAft>
                <a:spcPts val="1200"/>
              </a:spcAft>
              <a:buClr>
                <a:prstClr val="black"/>
              </a:buClr>
              <a:buSzPct val="125000"/>
              <a:buFont typeface="Wingdings" charset="2"/>
              <a:buChar char="§"/>
              <a:defRPr/>
            </a:pPr>
            <a:r>
              <a:rPr lang="fr-FR" sz="2000" dirty="0">
                <a:latin typeface="+mn-lt"/>
                <a:ea typeface="MS PGothic"/>
              </a:rPr>
              <a:t>Dans le cadre du GTT et du groupe stratégique, des manuels de formation et des procédures opérationnelles standard (POS) ont été élaborés pour guider les agents de santé dans la prestation des services de vaccination de routine pendant le confinement, même si </a:t>
            </a:r>
            <a:r>
              <a:rPr lang="fr-FR" sz="2000" dirty="0">
                <a:latin typeface="+mn-lt"/>
                <a:ea typeface="MS PGothic"/>
                <a:hlinkClick r:id="rId8"/>
              </a:rPr>
              <a:t>SAGE</a:t>
            </a:r>
            <a:r>
              <a:rPr lang="fr-FR" sz="2000" dirty="0">
                <a:latin typeface="+mn-lt"/>
                <a:ea typeface="MS PGothic"/>
              </a:rPr>
              <a:t> recommandait d'arrêter les services de sensibilisation de </a:t>
            </a:r>
            <a:r>
              <a:rPr lang="fr-FR" sz="2000" dirty="0">
                <a:latin typeface="Calibri"/>
                <a:ea typeface="MS PGothic"/>
                <a:cs typeface="Arial"/>
              </a:rPr>
              <a:t>vaccination de routine.</a:t>
            </a:r>
            <a:endParaRPr lang="en-US" dirty="0">
              <a:latin typeface="Calibri"/>
            </a:endParaRPr>
          </a:p>
          <a:p>
            <a:pPr marL="344170" lvl="1" indent="-342900" algn="just" defTabSz="783742">
              <a:spcBef>
                <a:spcPts val="1200"/>
              </a:spcBef>
              <a:spcAft>
                <a:spcPts val="1200"/>
              </a:spcAft>
              <a:buClr>
                <a:prstClr val="black"/>
              </a:buClr>
              <a:buSzPct val="125000"/>
              <a:buFont typeface="Wingdings" charset="2"/>
              <a:buChar char="§"/>
              <a:defRPr/>
            </a:pPr>
            <a:r>
              <a:rPr lang="fr-FR" sz="2000" dirty="0">
                <a:latin typeface="+mn-lt"/>
              </a:rPr>
              <a:t>Environ 220 000 agents de santé ont été formés à l'aide des manuels/procédures opérationnelles élaborés pour fournir des services de vaccination de routine ; ils ont également reçu des EPI.</a:t>
            </a:r>
            <a:endParaRPr lang="fr-FR" sz="2000" dirty="0">
              <a:latin typeface="+mn-lt"/>
              <a:cs typeface="Calibri"/>
            </a:endParaRPr>
          </a:p>
          <a:p>
            <a:pPr marL="344170" lvl="1" indent="-342900" algn="just" defTabSz="783742">
              <a:spcBef>
                <a:spcPts val="1200"/>
              </a:spcBef>
              <a:spcAft>
                <a:spcPts val="1200"/>
              </a:spcAft>
              <a:buClr>
                <a:prstClr val="black"/>
              </a:buClr>
              <a:buSzPct val="125000"/>
              <a:buFont typeface="Wingdings" charset="2"/>
              <a:buChar char="§"/>
              <a:defRPr/>
            </a:pPr>
            <a:r>
              <a:rPr lang="fr-FR" sz="2000" dirty="0">
                <a:latin typeface="+mn-lt"/>
                <a:ea typeface="MS PGothic"/>
              </a:rPr>
              <a:t>Les structures de coordination de la vaccination de routine sont toujours fonctionnelles et des réponses (activités) d'intensification de la vaccination de routine ont été mises en place immédiatement après la levée du confinement lié au COVID-19. </a:t>
            </a:r>
            <a:endParaRPr lang="fr-FR" sz="2000" dirty="0">
              <a:latin typeface="+mn-lt"/>
              <a:cs typeface="Calibri"/>
            </a:endParaRPr>
          </a:p>
          <a:p>
            <a:pPr marL="344170" lvl="1" indent="-342900" algn="just" defTabSz="783742">
              <a:spcBef>
                <a:spcPts val="1200"/>
              </a:spcBef>
              <a:spcAft>
                <a:spcPts val="1200"/>
              </a:spcAft>
              <a:buClr>
                <a:prstClr val="black"/>
              </a:buClr>
              <a:buSzPct val="125000"/>
              <a:buFont typeface="Wingdings" charset="2"/>
              <a:buChar char="§"/>
              <a:defRPr/>
            </a:pPr>
            <a:r>
              <a:rPr lang="fr-FR" sz="2000" dirty="0">
                <a:latin typeface="+mn-lt"/>
              </a:rPr>
              <a:t>Ces mesures prises par le pays avant la pandémie de COVID-19 et les efforts déployés pendant la période de confinement ont contribué à la baisse " pas trop significative " prévue des performances du pays et au rétablissement des services de vaccination de routine. </a:t>
            </a:r>
            <a:endParaRPr lang="en-US" sz="2000" dirty="0">
              <a:latin typeface="+mn-lt"/>
              <a:cs typeface="Calibri"/>
            </a:endParaRPr>
          </a:p>
        </p:txBody>
      </p:sp>
      <p:sp>
        <p:nvSpPr>
          <p:cNvPr id="19" name="Slide Number Placeholder 1">
            <a:extLst>
              <a:ext uri="{FF2B5EF4-FFF2-40B4-BE49-F238E27FC236}">
                <a16:creationId xmlns:a16="http://schemas.microsoft.com/office/drawing/2014/main" id="{16BAFDAA-C11F-41A8-A556-B607FEB171BB}"/>
              </a:ext>
            </a:extLst>
          </p:cNvPr>
          <p:cNvSpPr>
            <a:spLocks noGrp="1" noChangeArrowheads="1"/>
          </p:cNvSpPr>
          <p:nvPr>
            <p:ph type="sldNum" sz="quarter" idx="12"/>
          </p:nvPr>
        </p:nvSpPr>
        <p:spPr bwMode="auto">
          <a:xfrm>
            <a:off x="9448800" y="6440488"/>
            <a:ext cx="2743200" cy="365125"/>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r"/>
            <a:fld id="{618CD1A3-7A18-473D-89F4-D1B7073F8E83}" type="slidenum">
              <a:rPr lang="en-US" altLang="en-US" sz="2000" b="1">
                <a:solidFill>
                  <a:srgbClr val="FFFFFF"/>
                </a:solidFill>
              </a:rPr>
              <a:pPr algn="r"/>
              <a:t>33</a:t>
            </a:fld>
            <a:endParaRPr lang="en-US" altLang="en-US" sz="2000" b="1" dirty="0">
              <a:solidFill>
                <a:srgbClr val="FFFFFF"/>
              </a:solidFill>
            </a:endParaRPr>
          </a:p>
        </p:txBody>
      </p:sp>
    </p:spTree>
    <p:custDataLst>
      <p:tags r:id="rId2"/>
    </p:custDataLst>
    <p:extLst>
      <p:ext uri="{BB962C8B-B14F-4D97-AF65-F5344CB8AC3E}">
        <p14:creationId xmlns:p14="http://schemas.microsoft.com/office/powerpoint/2010/main" val="89632893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D3A62A60-D420-4F37-9136-6289E97C5533}"/>
              </a:ext>
            </a:extLst>
          </p:cNvPr>
          <p:cNvGraphicFramePr>
            <a:graphicFrameLocks noChangeAspect="1"/>
          </p:cNvGraphicFramePr>
          <p:nvPr>
            <p:custDataLst>
              <p:tags r:id="rId3"/>
            </p:custDataLst>
          </p:nvPr>
        </p:nvGraphicFramePr>
        <p:xfrm>
          <a:off x="394321" y="222455"/>
          <a:ext cx="1486" cy="1486"/>
        </p:xfrm>
        <a:graphic>
          <a:graphicData uri="http://schemas.openxmlformats.org/presentationml/2006/ole">
            <mc:AlternateContent xmlns:mc="http://schemas.openxmlformats.org/markup-compatibility/2006">
              <mc:Choice xmlns:v="urn:schemas-microsoft-com:vml" Requires="v">
                <p:oleObj spid="_x0000_s95746" name="think-cell Slide" r:id="rId6" imgW="416" imgH="416" progId="TCLayout.ActiveDocument.1">
                  <p:embed/>
                </p:oleObj>
              </mc:Choice>
              <mc:Fallback>
                <p:oleObj name="think-cell Slide" r:id="rId6" imgW="416" imgH="416" progId="TCLayout.ActiveDocument.1">
                  <p:embed/>
                  <p:pic>
                    <p:nvPicPr>
                      <p:cNvPr id="0" name=""/>
                      <p:cNvPicPr/>
                      <p:nvPr/>
                    </p:nvPicPr>
                    <p:blipFill>
                      <a:blip r:embed="rId7"/>
                      <a:stretch>
                        <a:fillRect/>
                      </a:stretch>
                    </p:blipFill>
                    <p:spPr>
                      <a:xfrm>
                        <a:off x="394321" y="222455"/>
                        <a:ext cx="1486" cy="1486"/>
                      </a:xfrm>
                      <a:prstGeom prst="rect">
                        <a:avLst/>
                      </a:prstGeom>
                    </p:spPr>
                  </p:pic>
                </p:oleObj>
              </mc:Fallback>
            </mc:AlternateContent>
          </a:graphicData>
        </a:graphic>
      </p:graphicFrame>
      <p:sp>
        <p:nvSpPr>
          <p:cNvPr id="2" name="Rectangle 1">
            <a:extLst>
              <a:ext uri="{FF2B5EF4-FFF2-40B4-BE49-F238E27FC236}">
                <a16:creationId xmlns:a16="http://schemas.microsoft.com/office/drawing/2014/main" id="{8FDEA4D1-C32F-42AD-B42F-EA80580A9933}"/>
              </a:ext>
            </a:extLst>
          </p:cNvPr>
          <p:cNvSpPr/>
          <p:nvPr/>
        </p:nvSpPr>
        <p:spPr>
          <a:xfrm>
            <a:off x="637915" y="927000"/>
            <a:ext cx="11090492" cy="5246768"/>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27756">
              <a:defRPr/>
            </a:pPr>
            <a:endParaRPr lang="x-none" sz="1684">
              <a:solidFill>
                <a:prstClr val="white"/>
              </a:solidFill>
              <a:latin typeface="Calibri" panose="020F0502020204030204"/>
            </a:endParaRPr>
          </a:p>
        </p:txBody>
      </p:sp>
      <p:sp>
        <p:nvSpPr>
          <p:cNvPr id="14" name="Rectangle 13">
            <a:extLst>
              <a:ext uri="{FF2B5EF4-FFF2-40B4-BE49-F238E27FC236}">
                <a16:creationId xmlns:a16="http://schemas.microsoft.com/office/drawing/2014/main" id="{128DA7BB-8154-4530-8E70-7B02B86110C1}"/>
              </a:ext>
            </a:extLst>
          </p:cNvPr>
          <p:cNvSpPr/>
          <p:nvPr/>
        </p:nvSpPr>
        <p:spPr>
          <a:xfrm>
            <a:off x="1231901" y="168651"/>
            <a:ext cx="9817100" cy="1103696"/>
          </a:xfrm>
          <a:prstGeom prst="rect">
            <a:avLst/>
          </a:prstGeom>
        </p:spPr>
        <p:txBody>
          <a:bodyPr wrap="square" lIns="87181" tIns="43591" rIns="87181" bIns="43591" anchor="t">
            <a:spAutoFit/>
          </a:bodyPr>
          <a:lstStyle/>
          <a:p>
            <a:pPr eaLnBrk="1" hangingPunct="1"/>
            <a:r>
              <a:rPr lang="fr-FR" altLang="en-US" sz="2100" b="1" dirty="0">
                <a:solidFill>
                  <a:srgbClr val="385723"/>
                </a:solidFill>
                <a:latin typeface="+mn-lt"/>
                <a:ea typeface="MS PGothic"/>
              </a:rPr>
              <a:t>Plusieurs mois après le déploiement du vaccin contre la COVID-19, les États ont été soutenus pour développer un </a:t>
            </a:r>
            <a:r>
              <a:rPr lang="fr-FR" altLang="en-US" sz="2100" b="1" dirty="0" err="1">
                <a:solidFill>
                  <a:srgbClr val="385723"/>
                </a:solidFill>
                <a:latin typeface="+mn-lt"/>
                <a:ea typeface="MS PGothic"/>
              </a:rPr>
              <a:t>microplan</a:t>
            </a:r>
            <a:r>
              <a:rPr lang="fr-FR" altLang="en-US" sz="2100" b="1" dirty="0">
                <a:solidFill>
                  <a:srgbClr val="385723"/>
                </a:solidFill>
                <a:latin typeface="+mn-lt"/>
                <a:ea typeface="MS PGothic"/>
              </a:rPr>
              <a:t> et un plan de travail intégrés pour la prestation de services de soins de santé primaires.</a:t>
            </a:r>
            <a:r>
              <a:rPr lang="fr-FR" altLang="en-US" sz="2200" b="1" dirty="0">
                <a:solidFill>
                  <a:srgbClr val="385723"/>
                </a:solidFill>
                <a:latin typeface="+mn-lt"/>
                <a:ea typeface="MS PGothic"/>
              </a:rPr>
              <a:t> </a:t>
            </a:r>
            <a:endParaRPr lang="fr-FR" altLang="en-US" sz="2200" b="1" dirty="0">
              <a:solidFill>
                <a:srgbClr val="385723"/>
              </a:solidFill>
              <a:latin typeface="+mn-lt"/>
            </a:endParaRPr>
          </a:p>
        </p:txBody>
      </p:sp>
      <p:grpSp>
        <p:nvGrpSpPr>
          <p:cNvPr id="8" name="Group 87">
            <a:extLst>
              <a:ext uri="{FF2B5EF4-FFF2-40B4-BE49-F238E27FC236}">
                <a16:creationId xmlns:a16="http://schemas.microsoft.com/office/drawing/2014/main" id="{0A6BCD7A-45AB-4E16-9B33-6D5ED4A68B25}"/>
              </a:ext>
            </a:extLst>
          </p:cNvPr>
          <p:cNvGrpSpPr/>
          <p:nvPr/>
        </p:nvGrpSpPr>
        <p:grpSpPr>
          <a:xfrm>
            <a:off x="299219" y="1049687"/>
            <a:ext cx="681905" cy="682976"/>
            <a:chOff x="3200400" y="2038743"/>
            <a:chExt cx="728875" cy="728974"/>
          </a:xfrm>
        </p:grpSpPr>
        <p:cxnSp>
          <p:nvCxnSpPr>
            <p:cNvPr id="9" name="Straight Connector 8">
              <a:extLst>
                <a:ext uri="{FF2B5EF4-FFF2-40B4-BE49-F238E27FC236}">
                  <a16:creationId xmlns:a16="http://schemas.microsoft.com/office/drawing/2014/main" id="{1530AED5-0850-4785-B703-526F8C625C99}"/>
                </a:ext>
              </a:extLst>
            </p:cNvPr>
            <p:cNvCxnSpPr/>
            <p:nvPr/>
          </p:nvCxnSpPr>
          <p:spPr bwMode="auto">
            <a:xfrm>
              <a:off x="3252432" y="2038743"/>
              <a:ext cx="0" cy="569861"/>
            </a:xfrm>
            <a:prstGeom prst="line">
              <a:avLst/>
            </a:prstGeom>
            <a:solidFill>
              <a:srgbClr val="DAF2E6"/>
            </a:solidFill>
            <a:ln w="12700" cap="flat" cmpd="sng" algn="ctr">
              <a:solidFill>
                <a:schemeClr val="accent6">
                  <a:lumMod val="50000"/>
                </a:schemeClr>
              </a:solidFill>
              <a:prstDash val="sysDash"/>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10" name="Straight Connector 9">
              <a:extLst>
                <a:ext uri="{FF2B5EF4-FFF2-40B4-BE49-F238E27FC236}">
                  <a16:creationId xmlns:a16="http://schemas.microsoft.com/office/drawing/2014/main" id="{8A7F9EF5-DA68-4F43-91F2-7675E91A6A72}"/>
                </a:ext>
              </a:extLst>
            </p:cNvPr>
            <p:cNvCxnSpPr/>
            <p:nvPr/>
          </p:nvCxnSpPr>
          <p:spPr bwMode="auto">
            <a:xfrm>
              <a:off x="3293471" y="2038743"/>
              <a:ext cx="0" cy="728974"/>
            </a:xfrm>
            <a:prstGeom prst="line">
              <a:avLst/>
            </a:prstGeom>
            <a:solidFill>
              <a:srgbClr val="DAF2E6"/>
            </a:solidFill>
            <a:ln w="12700" cap="flat" cmpd="sng" algn="ctr">
              <a:solidFill>
                <a:schemeClr val="accent6">
                  <a:lumMod val="50000"/>
                </a:schemeClr>
              </a:solidFill>
              <a:prstDash val="sysDash"/>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11" name="Straight Connector 10">
              <a:extLst>
                <a:ext uri="{FF2B5EF4-FFF2-40B4-BE49-F238E27FC236}">
                  <a16:creationId xmlns:a16="http://schemas.microsoft.com/office/drawing/2014/main" id="{9D7D5F53-B6B4-42A8-ABA2-59A5BFC18400}"/>
                </a:ext>
              </a:extLst>
            </p:cNvPr>
            <p:cNvCxnSpPr/>
            <p:nvPr/>
          </p:nvCxnSpPr>
          <p:spPr bwMode="auto">
            <a:xfrm rot="16200000">
              <a:off x="3485292" y="1865243"/>
              <a:ext cx="0" cy="569782"/>
            </a:xfrm>
            <a:prstGeom prst="line">
              <a:avLst/>
            </a:prstGeom>
            <a:solidFill>
              <a:srgbClr val="DAF2E6"/>
            </a:solidFill>
            <a:ln w="12700" cap="flat" cmpd="sng" algn="ctr">
              <a:solidFill>
                <a:schemeClr val="accent6">
                  <a:lumMod val="50000"/>
                </a:schemeClr>
              </a:solidFill>
              <a:prstDash val="sysDash"/>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12" name="Straight Connector 11">
              <a:extLst>
                <a:ext uri="{FF2B5EF4-FFF2-40B4-BE49-F238E27FC236}">
                  <a16:creationId xmlns:a16="http://schemas.microsoft.com/office/drawing/2014/main" id="{A2767B77-E493-4101-B2D6-E75FFDFC4D63}"/>
                </a:ext>
              </a:extLst>
            </p:cNvPr>
            <p:cNvCxnSpPr/>
            <p:nvPr/>
          </p:nvCxnSpPr>
          <p:spPr bwMode="auto">
            <a:xfrm rot="16200000">
              <a:off x="3564838" y="1744652"/>
              <a:ext cx="0" cy="728875"/>
            </a:xfrm>
            <a:prstGeom prst="line">
              <a:avLst/>
            </a:prstGeom>
            <a:solidFill>
              <a:srgbClr val="DAF2E6"/>
            </a:solidFill>
            <a:ln w="12700" cap="flat" cmpd="sng" algn="ctr">
              <a:solidFill>
                <a:schemeClr val="accent6">
                  <a:lumMod val="50000"/>
                </a:schemeClr>
              </a:solidFill>
              <a:prstDash val="sysDash"/>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grpSp>
      <p:grpSp>
        <p:nvGrpSpPr>
          <p:cNvPr id="13" name="Group 92">
            <a:extLst>
              <a:ext uri="{FF2B5EF4-FFF2-40B4-BE49-F238E27FC236}">
                <a16:creationId xmlns:a16="http://schemas.microsoft.com/office/drawing/2014/main" id="{10BEA4BA-9772-4339-884A-36EFFD3729DE}"/>
              </a:ext>
            </a:extLst>
          </p:cNvPr>
          <p:cNvGrpSpPr/>
          <p:nvPr/>
        </p:nvGrpSpPr>
        <p:grpSpPr>
          <a:xfrm>
            <a:off x="11199530" y="5669577"/>
            <a:ext cx="681905" cy="682976"/>
            <a:chOff x="8042041" y="4887631"/>
            <a:chExt cx="728875" cy="728974"/>
          </a:xfrm>
        </p:grpSpPr>
        <p:cxnSp>
          <p:nvCxnSpPr>
            <p:cNvPr id="15" name="Straight Connector 14">
              <a:extLst>
                <a:ext uri="{FF2B5EF4-FFF2-40B4-BE49-F238E27FC236}">
                  <a16:creationId xmlns:a16="http://schemas.microsoft.com/office/drawing/2014/main" id="{CA8BB4B0-CA82-4FBE-B7F4-159867A02CFB}"/>
                </a:ext>
              </a:extLst>
            </p:cNvPr>
            <p:cNvCxnSpPr/>
            <p:nvPr/>
          </p:nvCxnSpPr>
          <p:spPr bwMode="auto">
            <a:xfrm flipH="1" flipV="1">
              <a:off x="8718885" y="5046744"/>
              <a:ext cx="0" cy="569861"/>
            </a:xfrm>
            <a:prstGeom prst="line">
              <a:avLst/>
            </a:prstGeom>
            <a:solidFill>
              <a:srgbClr val="DAF2E6"/>
            </a:solidFill>
            <a:ln w="12700" cap="flat" cmpd="sng" algn="ctr">
              <a:solidFill>
                <a:schemeClr val="accent6">
                  <a:lumMod val="50000"/>
                </a:schemeClr>
              </a:solidFill>
              <a:prstDash val="sysDash"/>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16" name="Straight Connector 15">
              <a:extLst>
                <a:ext uri="{FF2B5EF4-FFF2-40B4-BE49-F238E27FC236}">
                  <a16:creationId xmlns:a16="http://schemas.microsoft.com/office/drawing/2014/main" id="{E239FD86-78C5-4B07-B57D-D70602F83CC9}"/>
                </a:ext>
              </a:extLst>
            </p:cNvPr>
            <p:cNvCxnSpPr/>
            <p:nvPr/>
          </p:nvCxnSpPr>
          <p:spPr bwMode="auto">
            <a:xfrm flipH="1" flipV="1">
              <a:off x="8677847" y="4887631"/>
              <a:ext cx="0" cy="728974"/>
            </a:xfrm>
            <a:prstGeom prst="line">
              <a:avLst/>
            </a:prstGeom>
            <a:solidFill>
              <a:srgbClr val="DAF2E6"/>
            </a:solidFill>
            <a:ln w="12700" cap="flat" cmpd="sng" algn="ctr">
              <a:solidFill>
                <a:schemeClr val="accent6">
                  <a:lumMod val="50000"/>
                </a:schemeClr>
              </a:solidFill>
              <a:prstDash val="sysDash"/>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17" name="Straight Connector 16">
              <a:extLst>
                <a:ext uri="{FF2B5EF4-FFF2-40B4-BE49-F238E27FC236}">
                  <a16:creationId xmlns:a16="http://schemas.microsoft.com/office/drawing/2014/main" id="{C82342D5-D062-4A0D-B696-1AC585555634}"/>
                </a:ext>
              </a:extLst>
            </p:cNvPr>
            <p:cNvCxnSpPr/>
            <p:nvPr/>
          </p:nvCxnSpPr>
          <p:spPr bwMode="auto">
            <a:xfrm rot="16200000" flipH="1" flipV="1">
              <a:off x="8486025" y="5220323"/>
              <a:ext cx="0" cy="569782"/>
            </a:xfrm>
            <a:prstGeom prst="line">
              <a:avLst/>
            </a:prstGeom>
            <a:solidFill>
              <a:srgbClr val="DAF2E6"/>
            </a:solidFill>
            <a:ln w="12700" cap="flat" cmpd="sng" algn="ctr">
              <a:solidFill>
                <a:schemeClr val="accent6">
                  <a:lumMod val="50000"/>
                </a:schemeClr>
              </a:solidFill>
              <a:prstDash val="sysDash"/>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18" name="Straight Connector 17">
              <a:extLst>
                <a:ext uri="{FF2B5EF4-FFF2-40B4-BE49-F238E27FC236}">
                  <a16:creationId xmlns:a16="http://schemas.microsoft.com/office/drawing/2014/main" id="{275742A2-B2D9-48AA-83D8-83F2D2D8FC0B}"/>
                </a:ext>
              </a:extLst>
            </p:cNvPr>
            <p:cNvCxnSpPr/>
            <p:nvPr/>
          </p:nvCxnSpPr>
          <p:spPr bwMode="auto">
            <a:xfrm rot="16200000" flipH="1" flipV="1">
              <a:off x="8406479" y="5181821"/>
              <a:ext cx="0" cy="728875"/>
            </a:xfrm>
            <a:prstGeom prst="line">
              <a:avLst/>
            </a:prstGeom>
            <a:solidFill>
              <a:srgbClr val="DAF2E6"/>
            </a:solidFill>
            <a:ln w="12700" cap="flat" cmpd="sng" algn="ctr">
              <a:solidFill>
                <a:schemeClr val="accent6">
                  <a:lumMod val="50000"/>
                </a:schemeClr>
              </a:solidFill>
              <a:prstDash val="sysDash"/>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grpSp>
      <p:sp>
        <p:nvSpPr>
          <p:cNvPr id="20" name="TextBox 19">
            <a:extLst>
              <a:ext uri="{FF2B5EF4-FFF2-40B4-BE49-F238E27FC236}">
                <a16:creationId xmlns:a16="http://schemas.microsoft.com/office/drawing/2014/main" id="{58477E1C-96BC-4ACF-AB12-6F5C9F0C6ADE}"/>
              </a:ext>
            </a:extLst>
          </p:cNvPr>
          <p:cNvSpPr txBox="1"/>
          <p:nvPr/>
        </p:nvSpPr>
        <p:spPr>
          <a:xfrm>
            <a:off x="447913" y="1164232"/>
            <a:ext cx="10915755" cy="4993996"/>
          </a:xfrm>
          <a:prstGeom prst="rect">
            <a:avLst/>
          </a:prstGeom>
          <a:noFill/>
        </p:spPr>
        <p:txBody>
          <a:bodyPr wrap="square" lIns="91440" tIns="45720" rIns="91440" bIns="45720" rtlCol="0" anchor="t">
            <a:spAutoFit/>
          </a:bodyPr>
          <a:lstStyle/>
          <a:p>
            <a:pPr lvl="1" algn="just" eaLnBrk="1" hangingPunct="1">
              <a:lnSpc>
                <a:spcPct val="110000"/>
              </a:lnSpc>
              <a:spcBef>
                <a:spcPts val="563"/>
              </a:spcBef>
              <a:spcAft>
                <a:spcPts val="563"/>
              </a:spcAft>
              <a:buClr>
                <a:srgbClr val="000000"/>
              </a:buClr>
              <a:buSzPct val="125000"/>
              <a:buFont typeface="Wingdings" panose="05000000000000000000" pitchFamily="2" charset="2"/>
              <a:buChar char="§"/>
            </a:pPr>
            <a:r>
              <a:rPr lang="en-US" altLang="en-US" sz="2200" dirty="0">
                <a:latin typeface="Arial"/>
                <a:ea typeface="MS PGothic"/>
                <a:cs typeface="Arial"/>
              </a:rPr>
              <a:t> </a:t>
            </a:r>
            <a:r>
              <a:rPr lang="fr-FR" altLang="en-US" sz="2200" dirty="0">
                <a:latin typeface="Arial"/>
                <a:ea typeface="MS PGothic"/>
                <a:cs typeface="Arial"/>
              </a:rPr>
              <a:t>Les 36 Etats + FCT ont été soutenus pour développer un micro-plan intégré et un plan de travail 2022 pour couvrir la vaccination contre la COVID-19, la vaccination de routine, les </a:t>
            </a:r>
            <a:r>
              <a:rPr lang="fr-FR" sz="2200" dirty="0">
                <a:latin typeface="Arial"/>
                <a:ea typeface="MS PGothic"/>
                <a:cs typeface="Arial"/>
              </a:rPr>
              <a:t>activités de vaccination supplémentaires </a:t>
            </a:r>
            <a:r>
              <a:rPr lang="fr-FR" altLang="en-US" sz="2200" dirty="0">
                <a:latin typeface="Arial"/>
                <a:ea typeface="MS PGothic"/>
                <a:cs typeface="Arial"/>
              </a:rPr>
              <a:t>non-polio, les réponses aux épidémies et d'autres programmes SSP.</a:t>
            </a:r>
            <a:endParaRPr lang="en-US" sz="2200" dirty="0">
              <a:cs typeface="Arial" panose="020B0604020202020204" pitchFamily="34" charset="0"/>
            </a:endParaRPr>
          </a:p>
          <a:p>
            <a:pPr lvl="1" algn="just" eaLnBrk="1" hangingPunct="1">
              <a:lnSpc>
                <a:spcPct val="110000"/>
              </a:lnSpc>
              <a:spcBef>
                <a:spcPts val="563"/>
              </a:spcBef>
              <a:spcAft>
                <a:spcPts val="563"/>
              </a:spcAft>
              <a:buClr>
                <a:srgbClr val="000000"/>
              </a:buClr>
              <a:buSzPct val="125000"/>
              <a:buFont typeface="Wingdings" panose="05000000000000000000" pitchFamily="2" charset="2"/>
              <a:buChar char="§"/>
            </a:pPr>
            <a:r>
              <a:rPr lang="fr-FR" altLang="en-US" sz="2200" dirty="0">
                <a:latin typeface="Arial"/>
                <a:ea typeface="MS PGothic"/>
                <a:cs typeface="Arial"/>
              </a:rPr>
              <a:t> Une cérémonie virtuelle d'approbation du protocole d'accord par les commissaires à la santé et les secrétaires exécutifs des </a:t>
            </a:r>
            <a:r>
              <a:rPr lang="fr-FR" altLang="en-US" sz="2200" dirty="0" err="1">
                <a:latin typeface="Arial"/>
                <a:ea typeface="MS PGothic"/>
                <a:cs typeface="Arial"/>
              </a:rPr>
              <a:t>SPHCBs</a:t>
            </a:r>
            <a:r>
              <a:rPr lang="fr-FR" altLang="en-US" sz="2200" dirty="0">
                <a:latin typeface="Arial"/>
                <a:ea typeface="MS PGothic"/>
                <a:cs typeface="Arial"/>
              </a:rPr>
              <a:t>/As a eu lieu le 4 juin 2022 pour le début de la mise en œuvre des plans de travail finalisés. </a:t>
            </a:r>
            <a:endParaRPr lang="fr-FR" altLang="en-US" sz="2200">
              <a:cs typeface="Arial" panose="020B0604020202020204" pitchFamily="34" charset="0"/>
            </a:endParaRPr>
          </a:p>
          <a:p>
            <a:pPr lvl="1" algn="just" eaLnBrk="1" hangingPunct="1">
              <a:lnSpc>
                <a:spcPct val="110000"/>
              </a:lnSpc>
              <a:spcBef>
                <a:spcPts val="563"/>
              </a:spcBef>
              <a:spcAft>
                <a:spcPts val="563"/>
              </a:spcAft>
              <a:buClr>
                <a:srgbClr val="000000"/>
              </a:buClr>
              <a:buSzPct val="125000"/>
              <a:buFont typeface="Wingdings" panose="05000000000000000000" pitchFamily="2" charset="2"/>
              <a:buChar char="§"/>
            </a:pPr>
            <a:r>
              <a:rPr lang="fr-FR" altLang="en-US" sz="2200" dirty="0">
                <a:latin typeface="Arial"/>
                <a:ea typeface="MS PGothic"/>
                <a:cs typeface="Arial"/>
              </a:rPr>
              <a:t> Le processus d'approbation des micro-plans et plans de travail intégrés par le gouvernement (national), les partenaires et les donateurs est en cours.</a:t>
            </a:r>
          </a:p>
          <a:p>
            <a:pPr lvl="1" algn="just" eaLnBrk="1" hangingPunct="1">
              <a:lnSpc>
                <a:spcPct val="110000"/>
              </a:lnSpc>
              <a:spcBef>
                <a:spcPts val="563"/>
              </a:spcBef>
              <a:spcAft>
                <a:spcPts val="563"/>
              </a:spcAft>
              <a:buClr>
                <a:srgbClr val="000000"/>
              </a:buClr>
              <a:buSzPct val="125000"/>
              <a:buFont typeface="Wingdings" panose="05000000000000000000" pitchFamily="2" charset="2"/>
              <a:buChar char="§"/>
            </a:pPr>
            <a:r>
              <a:rPr lang="fr-FR" altLang="en-US" sz="2200" dirty="0">
                <a:latin typeface="Arial"/>
                <a:ea typeface="MS PGothic"/>
                <a:cs typeface="Arial"/>
              </a:rPr>
              <a:t> La mise en œuvre effective de la vaccination intégrée contre la COVID-19 dans le pays a commencé dans les États de Lagos, </a:t>
            </a:r>
            <a:r>
              <a:rPr lang="fr-FR" altLang="en-US" sz="2200" dirty="0" err="1">
                <a:latin typeface="Arial"/>
                <a:ea typeface="MS PGothic"/>
                <a:cs typeface="Arial"/>
              </a:rPr>
              <a:t>Ogun</a:t>
            </a:r>
            <a:r>
              <a:rPr lang="fr-FR" altLang="en-US" sz="2200" dirty="0">
                <a:latin typeface="Arial"/>
                <a:ea typeface="MS PGothic"/>
                <a:cs typeface="Arial"/>
              </a:rPr>
              <a:t> et Gombe avec les</a:t>
            </a:r>
            <a:r>
              <a:rPr lang="fr-FR" sz="2200" dirty="0">
                <a:latin typeface="Arial"/>
                <a:ea typeface="MS PGothic"/>
                <a:cs typeface="Arial"/>
              </a:rPr>
              <a:t> activités de vaccination supplémentaires</a:t>
            </a:r>
            <a:r>
              <a:rPr lang="fr-FR" altLang="en-US" sz="2200" dirty="0">
                <a:latin typeface="Arial"/>
                <a:ea typeface="MS PGothic"/>
                <a:cs typeface="Arial"/>
              </a:rPr>
              <a:t> intégrées en cours, et donne déjà des résultats.</a:t>
            </a:r>
            <a:endParaRPr lang="en-US" altLang="en-US" sz="2200" dirty="0">
              <a:latin typeface="Arial"/>
              <a:ea typeface="MS PGothic"/>
              <a:cs typeface="Arial"/>
            </a:endParaRPr>
          </a:p>
        </p:txBody>
      </p:sp>
      <p:sp>
        <p:nvSpPr>
          <p:cNvPr id="19" name="Slide Number Placeholder 1">
            <a:extLst>
              <a:ext uri="{FF2B5EF4-FFF2-40B4-BE49-F238E27FC236}">
                <a16:creationId xmlns:a16="http://schemas.microsoft.com/office/drawing/2014/main" id="{16BAFDAA-C11F-41A8-A556-B607FEB171BB}"/>
              </a:ext>
            </a:extLst>
          </p:cNvPr>
          <p:cNvSpPr>
            <a:spLocks noGrp="1" noChangeArrowheads="1"/>
          </p:cNvSpPr>
          <p:nvPr>
            <p:ph type="sldNum" sz="quarter" idx="12"/>
          </p:nvPr>
        </p:nvSpPr>
        <p:spPr bwMode="auto">
          <a:xfrm>
            <a:off x="9448800" y="6440488"/>
            <a:ext cx="2743200" cy="365125"/>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r"/>
            <a:fld id="{618CD1A3-7A18-473D-89F4-D1B7073F8E83}" type="slidenum">
              <a:rPr lang="en-US" altLang="en-US" sz="2000" b="1">
                <a:solidFill>
                  <a:srgbClr val="FFFFFF"/>
                </a:solidFill>
              </a:rPr>
              <a:pPr algn="r"/>
              <a:t>34</a:t>
            </a:fld>
            <a:endParaRPr lang="en-US" altLang="en-US" sz="2000" b="1" dirty="0">
              <a:solidFill>
                <a:srgbClr val="FFFFFF"/>
              </a:solidFill>
            </a:endParaRPr>
          </a:p>
        </p:txBody>
      </p:sp>
    </p:spTree>
    <p:custDataLst>
      <p:tags r:id="rId2"/>
    </p:custDataLst>
    <p:extLst>
      <p:ext uri="{BB962C8B-B14F-4D97-AF65-F5344CB8AC3E}">
        <p14:creationId xmlns:p14="http://schemas.microsoft.com/office/powerpoint/2010/main" val="194224027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silhouette, cave&#10;&#10;Description automatically generated">
            <a:extLst>
              <a:ext uri="{FF2B5EF4-FFF2-40B4-BE49-F238E27FC236}">
                <a16:creationId xmlns:a16="http://schemas.microsoft.com/office/drawing/2014/main" id="{E288AA51-1376-4611-4F0F-22AE6A8D6C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82338" y="296245"/>
            <a:ext cx="7427324" cy="6060105"/>
          </a:xfrm>
          <a:prstGeom prst="rect">
            <a:avLst/>
          </a:prstGeom>
        </p:spPr>
      </p:pic>
      <p:sp>
        <p:nvSpPr>
          <p:cNvPr id="5" name="Title 4">
            <a:extLst>
              <a:ext uri="{FF2B5EF4-FFF2-40B4-BE49-F238E27FC236}">
                <a16:creationId xmlns:a16="http://schemas.microsoft.com/office/drawing/2014/main" id="{C012BA29-DBCB-FA45-434B-DD96E6E821AB}"/>
              </a:ext>
            </a:extLst>
          </p:cNvPr>
          <p:cNvSpPr>
            <a:spLocks noGrp="1"/>
          </p:cNvSpPr>
          <p:nvPr>
            <p:ph type="title"/>
          </p:nvPr>
        </p:nvSpPr>
        <p:spPr>
          <a:xfrm>
            <a:off x="5672092" y="832542"/>
            <a:ext cx="2938508" cy="3306542"/>
          </a:xfrm>
          <a:prstGeom prst="roundRect">
            <a:avLst/>
          </a:prstGeom>
          <a:noFill/>
        </p:spPr>
        <p:txBody>
          <a:bodyPr anchor="t">
            <a:noAutofit/>
          </a:bodyPr>
          <a:lstStyle/>
          <a:p>
            <a:pPr>
              <a:lnSpc>
                <a:spcPct val="150000"/>
              </a:lnSpc>
            </a:pPr>
            <a:r>
              <a:rPr lang="en-US" sz="3600" dirty="0">
                <a:solidFill>
                  <a:schemeClr val="bg1"/>
                </a:solidFill>
                <a:ea typeface="MS PGothic"/>
              </a:rPr>
              <a:t>Pays </a:t>
            </a:r>
            <a:r>
              <a:rPr lang="en-US" sz="3600" b="1" dirty="0">
                <a:solidFill>
                  <a:schemeClr val="bg1"/>
                </a:solidFill>
                <a:ea typeface="MS PGothic"/>
              </a:rPr>
              <a:t>.</a:t>
            </a:r>
            <a:br>
              <a:rPr lang="en-US" sz="3600" b="1" dirty="0"/>
            </a:br>
            <a:r>
              <a:rPr lang="en-US" sz="3600" b="1" dirty="0" err="1">
                <a:solidFill>
                  <a:schemeClr val="bg1"/>
                </a:solidFill>
                <a:ea typeface="MS PGothic"/>
              </a:rPr>
              <a:t>équipe</a:t>
            </a:r>
            <a:r>
              <a:rPr lang="en-US" sz="3600" b="1" dirty="0">
                <a:solidFill>
                  <a:schemeClr val="bg1"/>
                </a:solidFill>
                <a:ea typeface="MS PGothic"/>
              </a:rPr>
              <a:t>.</a:t>
            </a:r>
            <a:br>
              <a:rPr lang="en-US" sz="3600" b="1" dirty="0"/>
            </a:br>
            <a:r>
              <a:rPr lang="en-US" sz="3600" b="1" dirty="0">
                <a:solidFill>
                  <a:schemeClr val="bg1"/>
                </a:solidFill>
                <a:ea typeface="MS PGothic"/>
              </a:rPr>
              <a:t>Plan.</a:t>
            </a:r>
            <a:br>
              <a:rPr lang="en-US" sz="3600" b="1" dirty="0"/>
            </a:br>
            <a:r>
              <a:rPr lang="en-US" sz="3600" b="1" dirty="0">
                <a:solidFill>
                  <a:schemeClr val="bg1"/>
                </a:solidFill>
                <a:ea typeface="MS PGothic"/>
              </a:rPr>
              <a:t>Budget.</a:t>
            </a:r>
          </a:p>
        </p:txBody>
      </p:sp>
      <p:sp>
        <p:nvSpPr>
          <p:cNvPr id="4" name="Slide Number Placeholder 3">
            <a:extLst>
              <a:ext uri="{FF2B5EF4-FFF2-40B4-BE49-F238E27FC236}">
                <a16:creationId xmlns:a16="http://schemas.microsoft.com/office/drawing/2014/main" id="{54644BB0-75CB-1033-769F-88D78941FC13}"/>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8E596B-AA80-4BB2-8707-B351070E738D}"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35</a:t>
            </a:fld>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26B63913-7829-D733-0CB9-78B973E99065}"/>
              </a:ext>
            </a:extLst>
          </p:cNvPr>
          <p:cNvSpPr txBox="1"/>
          <p:nvPr/>
        </p:nvSpPr>
        <p:spPr>
          <a:xfrm>
            <a:off x="3318004" y="2324119"/>
            <a:ext cx="2707690" cy="1736646"/>
          </a:xfrm>
          <a:prstGeom prst="roundRect">
            <a:avLst/>
          </a:prstGeom>
          <a:noFill/>
          <a:ln>
            <a:noFill/>
          </a:ln>
        </p:spPr>
        <p:style>
          <a:lnRef idx="2">
            <a:schemeClr val="dk1"/>
          </a:lnRef>
          <a:fillRef idx="1">
            <a:schemeClr val="lt1"/>
          </a:fillRef>
          <a:effectRef idx="0">
            <a:schemeClr val="dk1"/>
          </a:effectRef>
          <a:fontRef idx="minor">
            <a:schemeClr val="dk1"/>
          </a:fontRef>
        </p:style>
        <p:txBody>
          <a:bodyPr wrap="square" anchor="ctr">
            <a:spAutoFit/>
          </a:bodyPr>
          <a:lstStyle/>
          <a:p>
            <a:pPr algn="ctr"/>
            <a:r>
              <a:rPr lang="en-US" sz="9600" b="1" dirty="0">
                <a:solidFill>
                  <a:schemeClr val="accent6">
                    <a:lumMod val="50000"/>
                  </a:schemeClr>
                </a:solidFill>
              </a:rPr>
              <a:t>Un</a:t>
            </a:r>
            <a:endParaRPr lang="x-none" sz="9600" dirty="0">
              <a:solidFill>
                <a:schemeClr val="accent6">
                  <a:lumMod val="50000"/>
                </a:schemeClr>
              </a:solidFill>
            </a:endParaRPr>
          </a:p>
        </p:txBody>
      </p:sp>
    </p:spTree>
    <p:extLst>
      <p:ext uri="{BB962C8B-B14F-4D97-AF65-F5344CB8AC3E}">
        <p14:creationId xmlns:p14="http://schemas.microsoft.com/office/powerpoint/2010/main" val="398947770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E6E74F-5F12-48F3-8A2F-713CC95AE46F}"/>
              </a:ext>
            </a:extLst>
          </p:cNvPr>
          <p:cNvSpPr>
            <a:spLocks noGrp="1"/>
          </p:cNvSpPr>
          <p:nvPr>
            <p:ph type="title"/>
          </p:nvPr>
        </p:nvSpPr>
        <p:spPr>
          <a:xfrm>
            <a:off x="1612519" y="208168"/>
            <a:ext cx="8776100" cy="548086"/>
          </a:xfrm>
          <a:noFill/>
        </p:spPr>
        <p:txBody>
          <a:bodyPr vert="horz" wrap="square" lIns="121867" tIns="60934" rIns="121867" bIns="60934" numCol="1" rtlCol="0" anchor="ctr" anchorCtr="0" compatLnSpc="1">
            <a:prstTxWarp prst="textNoShape">
              <a:avLst/>
            </a:prstTxWarp>
            <a:noAutofit/>
          </a:bodyPr>
          <a:lstStyle/>
          <a:p>
            <a:pPr defTabSz="1217079">
              <a:spcBef>
                <a:spcPts val="1334"/>
              </a:spcBef>
              <a:buFont typeface="Arial" panose="020B0604020202020204" pitchFamily="34" charset="0"/>
            </a:pPr>
            <a:r>
              <a:rPr lang="fr-FR" sz="2400" b="1" dirty="0">
                <a:solidFill>
                  <a:srgbClr val="385723"/>
                </a:solidFill>
                <a:latin typeface="+mn-lt"/>
                <a:ea typeface="ＭＳ Ｐゴシック" panose="020B0600070205080204" pitchFamily="34" charset="-128"/>
              </a:rPr>
              <a:t>Justification de l'intégration des services de soins de santé primaires au Nigeria</a:t>
            </a:r>
            <a:endParaRPr lang="en-US" sz="2400" b="1" dirty="0">
              <a:solidFill>
                <a:srgbClr val="385723"/>
              </a:solidFill>
              <a:latin typeface="+mn-lt"/>
              <a:ea typeface="ＭＳ Ｐゴシック" panose="020B0600070205080204" pitchFamily="34" charset="-128"/>
            </a:endParaRPr>
          </a:p>
        </p:txBody>
      </p:sp>
      <p:sp>
        <p:nvSpPr>
          <p:cNvPr id="3" name="Content Placeholder 2">
            <a:extLst>
              <a:ext uri="{FF2B5EF4-FFF2-40B4-BE49-F238E27FC236}">
                <a16:creationId xmlns:a16="http://schemas.microsoft.com/office/drawing/2014/main" id="{685AE5B9-E76D-4E6F-BB1A-357745EE8F23}"/>
              </a:ext>
            </a:extLst>
          </p:cNvPr>
          <p:cNvSpPr>
            <a:spLocks noGrp="1"/>
          </p:cNvSpPr>
          <p:nvPr>
            <p:ph idx="1"/>
          </p:nvPr>
        </p:nvSpPr>
        <p:spPr>
          <a:xfrm>
            <a:off x="597263" y="1192632"/>
            <a:ext cx="10883537" cy="5131081"/>
          </a:xfrm>
        </p:spPr>
        <p:txBody>
          <a:bodyPr>
            <a:normAutofit/>
          </a:bodyPr>
          <a:lstStyle/>
          <a:p>
            <a:pPr>
              <a:lnSpc>
                <a:spcPct val="150000"/>
              </a:lnSpc>
              <a:buFont typeface="Wingdings" pitchFamily="2" charset="2"/>
              <a:buChar char="§"/>
            </a:pPr>
            <a:r>
              <a:rPr lang="fr-FR" sz="2500" dirty="0">
                <a:ea typeface="MS PGothic"/>
              </a:rPr>
              <a:t>Maximiser l'efficacité de l'utilisation de ressources limitées (humaines, matérielles, temporelles et financières)</a:t>
            </a:r>
          </a:p>
          <a:p>
            <a:pPr>
              <a:lnSpc>
                <a:spcPct val="150000"/>
              </a:lnSpc>
              <a:buFont typeface="Wingdings" pitchFamily="2" charset="2"/>
              <a:buChar char="§"/>
            </a:pPr>
            <a:r>
              <a:rPr lang="fr-FR" sz="2500" dirty="0">
                <a:ea typeface="MS PGothic"/>
              </a:rPr>
              <a:t>Offrir des possibilités supplémentaires d'optimiser la prestation de services</a:t>
            </a:r>
          </a:p>
          <a:p>
            <a:pPr>
              <a:lnSpc>
                <a:spcPct val="150000"/>
              </a:lnSpc>
              <a:buFont typeface="Wingdings" pitchFamily="2" charset="2"/>
              <a:buChar char="§"/>
            </a:pPr>
            <a:r>
              <a:rPr lang="fr-FR" sz="2500" dirty="0">
                <a:ea typeface="MS PGothic"/>
              </a:rPr>
              <a:t>Réduire la duplication des fonctions par le même personnel de santé limité</a:t>
            </a:r>
          </a:p>
          <a:p>
            <a:pPr>
              <a:lnSpc>
                <a:spcPct val="150000"/>
              </a:lnSpc>
              <a:buFont typeface="Wingdings" pitchFamily="2" charset="2"/>
              <a:buChar char="§"/>
            </a:pPr>
            <a:r>
              <a:rPr lang="fr-FR" sz="2500" dirty="0">
                <a:ea typeface="MS PGothic"/>
              </a:rPr>
              <a:t>Permet de fournir des services jusqu'au dernier kilomètre.</a:t>
            </a:r>
          </a:p>
          <a:p>
            <a:pPr>
              <a:lnSpc>
                <a:spcPct val="150000"/>
              </a:lnSpc>
              <a:buFont typeface="Wingdings" pitchFamily="2" charset="2"/>
              <a:buChar char="§"/>
            </a:pPr>
            <a:r>
              <a:rPr lang="fr-FR" sz="2500" dirty="0">
                <a:ea typeface="MS PGothic"/>
              </a:rPr>
              <a:t>Favoriser l'équité dans la prestation de services</a:t>
            </a:r>
          </a:p>
          <a:p>
            <a:pPr>
              <a:lnSpc>
                <a:spcPct val="150000"/>
              </a:lnSpc>
              <a:buFont typeface="Wingdings" pitchFamily="2" charset="2"/>
              <a:buChar char="§"/>
            </a:pPr>
            <a:r>
              <a:rPr lang="fr-FR" sz="2500" dirty="0">
                <a:ea typeface="MS PGothic"/>
              </a:rPr>
              <a:t>Améliorer la couverture des interventions ciblées</a:t>
            </a:r>
            <a:endParaRPr lang="en-US" sz="2500" dirty="0">
              <a:ea typeface="MS PGothic"/>
            </a:endParaRPr>
          </a:p>
        </p:txBody>
      </p:sp>
      <p:sp>
        <p:nvSpPr>
          <p:cNvPr id="4" name="Slide Number Placeholder 3">
            <a:extLst>
              <a:ext uri="{FF2B5EF4-FFF2-40B4-BE49-F238E27FC236}">
                <a16:creationId xmlns:a16="http://schemas.microsoft.com/office/drawing/2014/main" id="{020853F5-BCE0-4030-B0BD-56F443477775}"/>
              </a:ext>
            </a:extLst>
          </p:cNvPr>
          <p:cNvSpPr>
            <a:spLocks noGrp="1"/>
          </p:cNvSpPr>
          <p:nvPr>
            <p:ph type="sldNum" sz="quarter" idx="12"/>
          </p:nvPr>
        </p:nvSpPr>
        <p:spPr/>
        <p:txBody>
          <a:bodyPr/>
          <a:lstStyle/>
          <a:p>
            <a:fld id="{8F051D79-BC9E-4855-82D6-1CEFBF9CA1AD}" type="slidenum">
              <a:rPr lang="en-GB" smtClean="0">
                <a:solidFill>
                  <a:prstClr val="white"/>
                </a:solidFill>
              </a:rPr>
              <a:pPr/>
              <a:t>36</a:t>
            </a:fld>
            <a:endParaRPr lang="en-GB">
              <a:solidFill>
                <a:prstClr val="white"/>
              </a:solidFill>
            </a:endParaRPr>
          </a:p>
        </p:txBody>
      </p:sp>
    </p:spTree>
    <p:extLst>
      <p:ext uri="{BB962C8B-B14F-4D97-AF65-F5344CB8AC3E}">
        <p14:creationId xmlns:p14="http://schemas.microsoft.com/office/powerpoint/2010/main" val="286741966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3">
            <a:extLst>
              <a:ext uri="{FF2B5EF4-FFF2-40B4-BE49-F238E27FC236}">
                <a16:creationId xmlns:a16="http://schemas.microsoft.com/office/drawing/2014/main" id="{5B317187-D439-19BC-8A52-5B0169D0FBB5}"/>
              </a:ext>
            </a:extLst>
          </p:cNvPr>
          <p:cNvSpPr txBox="1">
            <a:spLocks/>
          </p:cNvSpPr>
          <p:nvPr/>
        </p:nvSpPr>
        <p:spPr>
          <a:xfrm>
            <a:off x="9186539" y="6492875"/>
            <a:ext cx="2743200" cy="365125"/>
          </a:xfrm>
          <a:prstGeom prst="rect">
            <a:avLst/>
          </a:prstGeom>
        </p:spPr>
        <p:txBody>
          <a:bodyPr/>
          <a:ls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978E596B-AA80-4BB2-8707-B351070E738D}" type="slidenum">
              <a:rPr lang="en-US" smtClean="0">
                <a:solidFill>
                  <a:schemeClr val="bg1"/>
                </a:solidFill>
                <a:latin typeface="Calibri" panose="020F0502020204030204"/>
              </a:rPr>
              <a:pPr algn="r">
                <a:defRPr/>
              </a:pPr>
              <a:t>37</a:t>
            </a:fld>
            <a:endParaRPr lang="en-US" dirty="0">
              <a:solidFill>
                <a:schemeClr val="bg1"/>
              </a:solidFill>
              <a:latin typeface="Calibri" panose="020F0502020204030204"/>
            </a:endParaRPr>
          </a:p>
        </p:txBody>
      </p:sp>
      <p:sp>
        <p:nvSpPr>
          <p:cNvPr id="12" name="Title 1">
            <a:extLst>
              <a:ext uri="{FF2B5EF4-FFF2-40B4-BE49-F238E27FC236}">
                <a16:creationId xmlns:a16="http://schemas.microsoft.com/office/drawing/2014/main" id="{1291D8B6-CAFE-A2C3-C700-48CFECBB7B62}"/>
              </a:ext>
            </a:extLst>
          </p:cNvPr>
          <p:cNvSpPr txBox="1">
            <a:spLocks/>
          </p:cNvSpPr>
          <p:nvPr/>
        </p:nvSpPr>
        <p:spPr>
          <a:xfrm>
            <a:off x="1270036" y="173099"/>
            <a:ext cx="9175663" cy="456606"/>
          </a:xfrm>
          <a:prstGeom prst="rect">
            <a:avLst/>
          </a:prstGeom>
          <a:solidFill>
            <a:srgbClr val="FFFFFF"/>
          </a:solidFill>
        </p:spPr>
        <p:txBody>
          <a:bodyPr vert="horz" wrap="square" lIns="121867" tIns="60934" rIns="121867" bIns="60934" numCol="1" rtlCol="0" anchor="ctr" anchorCtr="0" compatLnSpc="1">
            <a:prstTxWarp prst="textNoShape">
              <a:avLst/>
            </a:prstTxWarp>
            <a:noAutofit/>
          </a:bodyPr>
          <a:lstStyle>
            <a:lvl1pPr algn="ctr" defTabSz="1217079">
              <a:lnSpc>
                <a:spcPct val="90000"/>
              </a:lnSpc>
              <a:spcBef>
                <a:spcPts val="1334"/>
              </a:spcBef>
              <a:buFont typeface="Arial" panose="020B0604020202020204" pitchFamily="34" charset="0"/>
              <a:buNone/>
              <a:defRPr sz="3600" b="1">
                <a:solidFill>
                  <a:schemeClr val="bg1"/>
                </a:solidFill>
                <a:effectLst/>
                <a:ea typeface="ＭＳ Ｐゴシック" panose="020B0600070205080204" pitchFamily="34" charset="-128"/>
                <a:cs typeface="Arial" panose="020B0604020202020204" pitchFamily="34" charset="0"/>
              </a:defRPr>
            </a:lvl1pPr>
          </a:lstStyle>
          <a:p>
            <a:pPr algn="l"/>
            <a:r>
              <a:rPr lang="fr-FR" sz="2400" dirty="0">
                <a:solidFill>
                  <a:schemeClr val="accent6">
                    <a:lumMod val="50000"/>
                  </a:schemeClr>
                </a:solidFill>
                <a:latin typeface="Calibri"/>
                <a:cs typeface="Calibri"/>
              </a:rPr>
              <a:t>Approches d'intégration par domaine thématique :</a:t>
            </a:r>
            <a:endParaRPr lang="en-US" sz="2400" dirty="0">
              <a:solidFill>
                <a:schemeClr val="accent6">
                  <a:lumMod val="50000"/>
                </a:schemeClr>
              </a:solidFill>
              <a:latin typeface="Calibri"/>
              <a:cs typeface="Calibri"/>
            </a:endParaRPr>
          </a:p>
        </p:txBody>
      </p:sp>
      <p:grpSp>
        <p:nvGrpSpPr>
          <p:cNvPr id="14" name="Google Shape;1503;p59">
            <a:extLst>
              <a:ext uri="{FF2B5EF4-FFF2-40B4-BE49-F238E27FC236}">
                <a16:creationId xmlns:a16="http://schemas.microsoft.com/office/drawing/2014/main" id="{54CE369B-1C4B-0BDA-1FF4-C1493D3112B4}"/>
              </a:ext>
            </a:extLst>
          </p:cNvPr>
          <p:cNvGrpSpPr/>
          <p:nvPr/>
        </p:nvGrpSpPr>
        <p:grpSpPr>
          <a:xfrm>
            <a:off x="3426092" y="901495"/>
            <a:ext cx="5280458" cy="5568925"/>
            <a:chOff x="3635583" y="1512472"/>
            <a:chExt cx="4776823" cy="4810746"/>
          </a:xfrm>
        </p:grpSpPr>
        <p:cxnSp>
          <p:nvCxnSpPr>
            <p:cNvPr id="15" name="Google Shape;1504;p59">
              <a:extLst>
                <a:ext uri="{FF2B5EF4-FFF2-40B4-BE49-F238E27FC236}">
                  <a16:creationId xmlns:a16="http://schemas.microsoft.com/office/drawing/2014/main" id="{481CFF67-B30A-6389-BBD0-F29AD3BA9D7A}"/>
                </a:ext>
              </a:extLst>
            </p:cNvPr>
            <p:cNvCxnSpPr/>
            <p:nvPr/>
          </p:nvCxnSpPr>
          <p:spPr>
            <a:xfrm>
              <a:off x="6096000" y="2032000"/>
              <a:ext cx="0" cy="1905000"/>
            </a:xfrm>
            <a:prstGeom prst="straightConnector1">
              <a:avLst/>
            </a:prstGeom>
            <a:noFill/>
            <a:ln w="12700" cap="flat" cmpd="sng">
              <a:solidFill>
                <a:srgbClr val="000000"/>
              </a:solidFill>
              <a:prstDash val="solid"/>
              <a:round/>
              <a:headEnd type="none" w="sm" len="sm"/>
              <a:tailEnd type="none" w="sm" len="sm"/>
            </a:ln>
          </p:spPr>
        </p:cxnSp>
        <p:cxnSp>
          <p:nvCxnSpPr>
            <p:cNvPr id="16" name="Google Shape;1505;p59">
              <a:extLst>
                <a:ext uri="{FF2B5EF4-FFF2-40B4-BE49-F238E27FC236}">
                  <a16:creationId xmlns:a16="http://schemas.microsoft.com/office/drawing/2014/main" id="{B6C599FF-E2A6-84D0-3534-43DB4178F816}"/>
                </a:ext>
              </a:extLst>
            </p:cNvPr>
            <p:cNvCxnSpPr/>
            <p:nvPr/>
          </p:nvCxnSpPr>
          <p:spPr>
            <a:xfrm>
              <a:off x="4606611" y="2749252"/>
              <a:ext cx="1489389" cy="1187748"/>
            </a:xfrm>
            <a:prstGeom prst="straightConnector1">
              <a:avLst/>
            </a:prstGeom>
            <a:noFill/>
            <a:ln w="12700" cap="flat" cmpd="sng">
              <a:solidFill>
                <a:srgbClr val="000000"/>
              </a:solidFill>
              <a:prstDash val="solid"/>
              <a:round/>
              <a:headEnd type="none" w="sm" len="sm"/>
              <a:tailEnd type="none" w="sm" len="sm"/>
            </a:ln>
          </p:spPr>
        </p:cxnSp>
        <p:cxnSp>
          <p:nvCxnSpPr>
            <p:cNvPr id="17" name="Google Shape;1506;p59">
              <a:extLst>
                <a:ext uri="{FF2B5EF4-FFF2-40B4-BE49-F238E27FC236}">
                  <a16:creationId xmlns:a16="http://schemas.microsoft.com/office/drawing/2014/main" id="{D8DBE018-0A4D-7F09-B631-E384A3D9E27D}"/>
                </a:ext>
              </a:extLst>
            </p:cNvPr>
            <p:cNvCxnSpPr/>
            <p:nvPr/>
          </p:nvCxnSpPr>
          <p:spPr>
            <a:xfrm rot="10800000" flipH="1">
              <a:off x="4238762" y="3937000"/>
              <a:ext cx="1857238" cy="423902"/>
            </a:xfrm>
            <a:prstGeom prst="straightConnector1">
              <a:avLst/>
            </a:prstGeom>
            <a:noFill/>
            <a:ln w="12700" cap="flat" cmpd="sng">
              <a:solidFill>
                <a:srgbClr val="000000"/>
              </a:solidFill>
              <a:prstDash val="solid"/>
              <a:round/>
              <a:headEnd type="none" w="sm" len="sm"/>
              <a:tailEnd type="none" w="sm" len="sm"/>
            </a:ln>
          </p:spPr>
        </p:cxnSp>
        <p:cxnSp>
          <p:nvCxnSpPr>
            <p:cNvPr id="18" name="Google Shape;1507;p59">
              <a:extLst>
                <a:ext uri="{FF2B5EF4-FFF2-40B4-BE49-F238E27FC236}">
                  <a16:creationId xmlns:a16="http://schemas.microsoft.com/office/drawing/2014/main" id="{B9F7DBAF-B127-8E31-7D09-05D1625DC5A6}"/>
                </a:ext>
              </a:extLst>
            </p:cNvPr>
            <p:cNvCxnSpPr/>
            <p:nvPr/>
          </p:nvCxnSpPr>
          <p:spPr>
            <a:xfrm rot="10800000" flipH="1">
              <a:off x="5269452" y="3937000"/>
              <a:ext cx="826548" cy="1716346"/>
            </a:xfrm>
            <a:prstGeom prst="straightConnector1">
              <a:avLst/>
            </a:prstGeom>
            <a:noFill/>
            <a:ln w="12700" cap="flat" cmpd="sng">
              <a:solidFill>
                <a:srgbClr val="000000"/>
              </a:solidFill>
              <a:prstDash val="solid"/>
              <a:round/>
              <a:headEnd type="none" w="sm" len="sm"/>
              <a:tailEnd type="none" w="sm" len="sm"/>
            </a:ln>
          </p:spPr>
        </p:cxnSp>
        <p:cxnSp>
          <p:nvCxnSpPr>
            <p:cNvPr id="19" name="Google Shape;1508;p59">
              <a:extLst>
                <a:ext uri="{FF2B5EF4-FFF2-40B4-BE49-F238E27FC236}">
                  <a16:creationId xmlns:a16="http://schemas.microsoft.com/office/drawing/2014/main" id="{EB9C475C-4B7A-4519-9199-B1D60207A44D}"/>
                </a:ext>
              </a:extLst>
            </p:cNvPr>
            <p:cNvCxnSpPr/>
            <p:nvPr/>
          </p:nvCxnSpPr>
          <p:spPr>
            <a:xfrm rot="10800000">
              <a:off x="6096000" y="3937000"/>
              <a:ext cx="826548" cy="1716346"/>
            </a:xfrm>
            <a:prstGeom prst="straightConnector1">
              <a:avLst/>
            </a:prstGeom>
            <a:noFill/>
            <a:ln w="12700" cap="flat" cmpd="sng">
              <a:solidFill>
                <a:srgbClr val="000000"/>
              </a:solidFill>
              <a:prstDash val="solid"/>
              <a:round/>
              <a:headEnd type="none" w="sm" len="sm"/>
              <a:tailEnd type="none" w="sm" len="sm"/>
            </a:ln>
          </p:spPr>
        </p:cxnSp>
        <p:cxnSp>
          <p:nvCxnSpPr>
            <p:cNvPr id="20" name="Google Shape;1509;p59">
              <a:extLst>
                <a:ext uri="{FF2B5EF4-FFF2-40B4-BE49-F238E27FC236}">
                  <a16:creationId xmlns:a16="http://schemas.microsoft.com/office/drawing/2014/main" id="{BA2E8AD6-4086-9B2C-EE57-E026B4300D44}"/>
                </a:ext>
              </a:extLst>
            </p:cNvPr>
            <p:cNvCxnSpPr/>
            <p:nvPr/>
          </p:nvCxnSpPr>
          <p:spPr>
            <a:xfrm rot="10800000">
              <a:off x="6096000" y="3937000"/>
              <a:ext cx="1857238" cy="423902"/>
            </a:xfrm>
            <a:prstGeom prst="straightConnector1">
              <a:avLst/>
            </a:prstGeom>
            <a:noFill/>
            <a:ln w="12700" cap="flat" cmpd="sng">
              <a:solidFill>
                <a:srgbClr val="000000"/>
              </a:solidFill>
              <a:prstDash val="solid"/>
              <a:round/>
              <a:headEnd type="none" w="sm" len="sm"/>
              <a:tailEnd type="none" w="sm" len="sm"/>
            </a:ln>
          </p:spPr>
        </p:cxnSp>
        <p:cxnSp>
          <p:nvCxnSpPr>
            <p:cNvPr id="31" name="Google Shape;1510;p59">
              <a:extLst>
                <a:ext uri="{FF2B5EF4-FFF2-40B4-BE49-F238E27FC236}">
                  <a16:creationId xmlns:a16="http://schemas.microsoft.com/office/drawing/2014/main" id="{2B57E666-7716-A9D0-FC62-3FC513143403}"/>
                </a:ext>
              </a:extLst>
            </p:cNvPr>
            <p:cNvCxnSpPr/>
            <p:nvPr/>
          </p:nvCxnSpPr>
          <p:spPr>
            <a:xfrm flipH="1">
              <a:off x="6096000" y="2749252"/>
              <a:ext cx="1489389" cy="1187748"/>
            </a:xfrm>
            <a:prstGeom prst="straightConnector1">
              <a:avLst/>
            </a:prstGeom>
            <a:noFill/>
            <a:ln w="12700" cap="flat" cmpd="sng">
              <a:solidFill>
                <a:srgbClr val="000000"/>
              </a:solidFill>
              <a:prstDash val="solid"/>
              <a:round/>
              <a:headEnd type="none" w="sm" len="sm"/>
              <a:tailEnd type="none" w="sm" len="sm"/>
            </a:ln>
          </p:spPr>
        </p:cxnSp>
        <p:sp>
          <p:nvSpPr>
            <p:cNvPr id="32" name="Google Shape;1511;p59">
              <a:extLst>
                <a:ext uri="{FF2B5EF4-FFF2-40B4-BE49-F238E27FC236}">
                  <a16:creationId xmlns:a16="http://schemas.microsoft.com/office/drawing/2014/main" id="{9724F6A8-15B8-851F-2866-A0E011789A07}"/>
                </a:ext>
              </a:extLst>
            </p:cNvPr>
            <p:cNvSpPr/>
            <p:nvPr/>
          </p:nvSpPr>
          <p:spPr>
            <a:xfrm>
              <a:off x="6766868" y="2215901"/>
              <a:ext cx="1416613" cy="1401089"/>
            </a:xfrm>
            <a:prstGeom prst="ellipse">
              <a:avLst/>
            </a:prstGeom>
            <a:solidFill>
              <a:srgbClr val="92D050"/>
            </a:solidFill>
            <a:ln>
              <a:noFill/>
            </a:ln>
          </p:spPr>
          <p:txBody>
            <a:bodyPr spcFirstLastPara="1" wrap="square" lIns="91425" tIns="45700" rIns="91425" bIns="45700" anchor="ctr" anchorCtr="0">
              <a:noAutofit/>
            </a:bodyPr>
            <a:lstStyle/>
            <a:p>
              <a:pPr algn="ctr"/>
              <a:r>
                <a:rPr lang="en-US" sz="1200" b="1" dirty="0">
                  <a:latin typeface="Arial"/>
                  <a:ea typeface="MS PGothic"/>
                  <a:cs typeface="Arial"/>
                </a:rPr>
                <a:t>Plaidoyer, communication et </a:t>
              </a:r>
              <a:r>
                <a:rPr lang="en-US" sz="1200" b="1" dirty="0" err="1">
                  <a:latin typeface="Arial"/>
                  <a:ea typeface="MS PGothic"/>
                  <a:cs typeface="Arial"/>
                </a:rPr>
                <a:t>mobilisation</a:t>
              </a:r>
              <a:r>
                <a:rPr lang="en-US" sz="1200" b="1" dirty="0">
                  <a:latin typeface="Arial"/>
                  <a:ea typeface="MS PGothic"/>
                  <a:cs typeface="Arial"/>
                </a:rPr>
                <a:t> </a:t>
              </a:r>
              <a:r>
                <a:rPr lang="en-US" sz="1200" b="1" dirty="0" err="1">
                  <a:latin typeface="Arial"/>
                  <a:ea typeface="MS PGothic"/>
                  <a:cs typeface="Arial"/>
                </a:rPr>
                <a:t>sociale</a:t>
              </a:r>
              <a:r>
                <a:rPr lang="en-US" sz="1200" b="1" dirty="0">
                  <a:latin typeface="Arial"/>
                  <a:ea typeface="MS PGothic"/>
                  <a:cs typeface="Arial"/>
                </a:rPr>
                <a:t> (ACSM) </a:t>
              </a:r>
              <a:endParaRPr lang="en-US" sz="1200">
                <a:latin typeface="Arial"/>
                <a:ea typeface="MS PGothic"/>
                <a:cs typeface="Arial"/>
              </a:endParaRPr>
            </a:p>
            <a:p>
              <a:pPr marL="0" marR="0" lvl="0" indent="0" algn="ctr">
                <a:lnSpc>
                  <a:spcPct val="100000"/>
                </a:lnSpc>
                <a:spcBef>
                  <a:spcPts val="0"/>
                </a:spcBef>
                <a:spcAft>
                  <a:spcPts val="0"/>
                </a:spcAft>
                <a:buSzPts val="1200"/>
                <a:buFont typeface="Calibri"/>
                <a:buNone/>
              </a:pPr>
              <a:endParaRPr lang="en-US" sz="1050" b="1" dirty="0">
                <a:cs typeface="Arial"/>
              </a:endParaRPr>
            </a:p>
          </p:txBody>
        </p:sp>
        <p:sp>
          <p:nvSpPr>
            <p:cNvPr id="33" name="Google Shape;1512;p59">
              <a:extLst>
                <a:ext uri="{FF2B5EF4-FFF2-40B4-BE49-F238E27FC236}">
                  <a16:creationId xmlns:a16="http://schemas.microsoft.com/office/drawing/2014/main" id="{591ED7C1-2C9D-B89C-8557-A08C75D6C392}"/>
                </a:ext>
              </a:extLst>
            </p:cNvPr>
            <p:cNvSpPr/>
            <p:nvPr/>
          </p:nvSpPr>
          <p:spPr>
            <a:xfrm>
              <a:off x="6995789" y="3612135"/>
              <a:ext cx="1416617" cy="1401089"/>
            </a:xfrm>
            <a:prstGeom prst="ellipse">
              <a:avLst/>
            </a:prstGeom>
            <a:solidFill>
              <a:srgbClr val="92D050"/>
            </a:solidFill>
            <a:ln>
              <a:noFill/>
            </a:ln>
          </p:spPr>
          <p:txBody>
            <a:bodyPr spcFirstLastPara="1" wrap="square" lIns="91425" tIns="45700" rIns="91425" bIns="45700" anchor="ctr" anchorCtr="0">
              <a:noAutofit/>
            </a:bodyPr>
            <a:lstStyle/>
            <a:p>
              <a:pPr algn="ctr">
                <a:spcBef>
                  <a:spcPts val="0"/>
                </a:spcBef>
                <a:spcAft>
                  <a:spcPts val="0"/>
                </a:spcAft>
                <a:buClr>
                  <a:srgbClr val="000000"/>
                </a:buClr>
                <a:buSzPts val="1200"/>
              </a:pPr>
              <a:r>
                <a:rPr lang="en-US" sz="1200" b="1" dirty="0" err="1">
                  <a:latin typeface="Arial"/>
                  <a:ea typeface="MS PGothic"/>
                  <a:cs typeface="Arial"/>
                </a:rPr>
                <a:t>Logistique</a:t>
              </a:r>
              <a:r>
                <a:rPr lang="en-US" sz="1200" b="1" dirty="0">
                  <a:latin typeface="Arial"/>
                  <a:ea typeface="MS PGothic"/>
                  <a:cs typeface="Arial"/>
                </a:rPr>
                <a:t> et  </a:t>
              </a:r>
              <a:r>
                <a:rPr lang="en-US" sz="1200" b="1" dirty="0" err="1">
                  <a:latin typeface="Arial"/>
                  <a:ea typeface="MS PGothic"/>
                  <a:cs typeface="Arial"/>
                </a:rPr>
                <a:t>approvisionnement</a:t>
              </a:r>
              <a:endParaRPr sz="1200" b="1" dirty="0">
                <a:latin typeface="Arial"/>
                <a:ea typeface="MS PGothic"/>
                <a:cs typeface="Arial"/>
              </a:endParaRPr>
            </a:p>
          </p:txBody>
        </p:sp>
        <p:sp>
          <p:nvSpPr>
            <p:cNvPr id="34" name="Google Shape;1513;p59">
              <a:extLst>
                <a:ext uri="{FF2B5EF4-FFF2-40B4-BE49-F238E27FC236}">
                  <a16:creationId xmlns:a16="http://schemas.microsoft.com/office/drawing/2014/main" id="{7F4CE911-7484-CD57-9981-FAECD2228F73}"/>
                </a:ext>
              </a:extLst>
            </p:cNvPr>
            <p:cNvSpPr/>
            <p:nvPr/>
          </p:nvSpPr>
          <p:spPr>
            <a:xfrm>
              <a:off x="6009538" y="4875257"/>
              <a:ext cx="1536469" cy="1447961"/>
            </a:xfrm>
            <a:prstGeom prst="ellipse">
              <a:avLst/>
            </a:prstGeom>
            <a:solidFill>
              <a:srgbClr val="92D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Calibri"/>
                <a:buNone/>
              </a:pPr>
              <a:r>
                <a:rPr lang="en-US" sz="1400" b="1" dirty="0">
                  <a:solidFill>
                    <a:srgbClr val="000000"/>
                  </a:solidFill>
                  <a:latin typeface="Calibri"/>
                  <a:ea typeface="Calibri"/>
                  <a:cs typeface="Calibri"/>
                  <a:sym typeface="Calibri"/>
                </a:rPr>
                <a:t>Formation</a:t>
              </a:r>
              <a:endParaRPr sz="1400" dirty="0"/>
            </a:p>
          </p:txBody>
        </p:sp>
        <p:sp>
          <p:nvSpPr>
            <p:cNvPr id="35" name="Google Shape;1514;p59">
              <a:extLst>
                <a:ext uri="{FF2B5EF4-FFF2-40B4-BE49-F238E27FC236}">
                  <a16:creationId xmlns:a16="http://schemas.microsoft.com/office/drawing/2014/main" id="{A19B7039-B1BA-64B2-212C-54EA945D097C}"/>
                </a:ext>
              </a:extLst>
            </p:cNvPr>
            <p:cNvSpPr/>
            <p:nvPr/>
          </p:nvSpPr>
          <p:spPr>
            <a:xfrm>
              <a:off x="4501661" y="4840076"/>
              <a:ext cx="1493681" cy="1411208"/>
            </a:xfrm>
            <a:prstGeom prst="ellipse">
              <a:avLst/>
            </a:prstGeom>
            <a:solidFill>
              <a:srgbClr val="92D050"/>
            </a:solidFill>
            <a:ln>
              <a:noFill/>
            </a:ln>
          </p:spPr>
          <p:txBody>
            <a:bodyPr spcFirstLastPara="1" wrap="square" lIns="91425" tIns="45700" rIns="91425" bIns="45700" anchor="ctr" anchorCtr="0">
              <a:noAutofit/>
            </a:bodyPr>
            <a:lstStyle/>
            <a:p>
              <a:pPr algn="ctr">
                <a:buClr>
                  <a:srgbClr val="000000"/>
                </a:buClr>
                <a:buSzPts val="1400"/>
              </a:pPr>
              <a:r>
                <a:rPr lang="en-US" sz="1400" b="1" i="0" u="none" strike="noStrike" cap="none" dirty="0">
                  <a:solidFill>
                    <a:srgbClr val="000000"/>
                  </a:solidFill>
                  <a:latin typeface="Calibri"/>
                  <a:ea typeface="Calibri"/>
                  <a:cs typeface="Calibri"/>
                  <a:sym typeface="Calibri"/>
                </a:rPr>
                <a:t>Prestation de service</a:t>
              </a:r>
              <a:endParaRPr lang="en-US" sz="1400" dirty="0"/>
            </a:p>
            <a:p>
              <a:pPr marL="0" marR="0" lvl="0" indent="0" algn="ctr" rtl="0">
                <a:lnSpc>
                  <a:spcPct val="100000"/>
                </a:lnSpc>
                <a:spcBef>
                  <a:spcPts val="0"/>
                </a:spcBef>
                <a:spcAft>
                  <a:spcPts val="0"/>
                </a:spcAft>
                <a:buClr>
                  <a:srgbClr val="000000"/>
                </a:buClr>
                <a:buSzPts val="1400"/>
                <a:buFont typeface="Calibri"/>
                <a:buNone/>
              </a:pPr>
              <a:endParaRPr sz="1400" dirty="0"/>
            </a:p>
          </p:txBody>
        </p:sp>
        <p:sp>
          <p:nvSpPr>
            <p:cNvPr id="36" name="Google Shape;1515;p59">
              <a:extLst>
                <a:ext uri="{FF2B5EF4-FFF2-40B4-BE49-F238E27FC236}">
                  <a16:creationId xmlns:a16="http://schemas.microsoft.com/office/drawing/2014/main" id="{F403B467-13FC-C1F0-C458-B842AA7F76E9}"/>
                </a:ext>
              </a:extLst>
            </p:cNvPr>
            <p:cNvSpPr/>
            <p:nvPr/>
          </p:nvSpPr>
          <p:spPr>
            <a:xfrm>
              <a:off x="3635583" y="3612136"/>
              <a:ext cx="1533210" cy="1458577"/>
            </a:xfrm>
            <a:prstGeom prst="ellipse">
              <a:avLst/>
            </a:prstGeom>
            <a:solidFill>
              <a:srgbClr val="92D050"/>
            </a:solidFill>
            <a:ln>
              <a:noFill/>
            </a:ln>
          </p:spPr>
          <p:txBody>
            <a:bodyPr spcFirstLastPara="1" wrap="square" lIns="91425" tIns="45700" rIns="91425" bIns="45700" anchor="ctr" anchorCtr="0">
              <a:noAutofit/>
            </a:bodyPr>
            <a:lstStyle/>
            <a:p>
              <a:pPr algn="ctr">
                <a:buClr>
                  <a:srgbClr val="000000"/>
                </a:buClr>
                <a:buSzPts val="1200"/>
              </a:pPr>
              <a:r>
                <a:rPr lang="en-US" sz="1400" b="1" i="0" u="none" strike="noStrike" cap="none" dirty="0">
                  <a:solidFill>
                    <a:srgbClr val="000000"/>
                  </a:solidFill>
                  <a:latin typeface="Calibri"/>
                  <a:ea typeface="Calibri"/>
                  <a:cs typeface="Calibri"/>
                  <a:sym typeface="Calibri"/>
                </a:rPr>
                <a:t>Supervision de </a:t>
              </a:r>
              <a:r>
                <a:rPr lang="en-US" sz="1400" b="1" i="0" u="none" strike="noStrike" cap="none" dirty="0" err="1">
                  <a:solidFill>
                    <a:srgbClr val="000000"/>
                  </a:solidFill>
                  <a:latin typeface="Calibri"/>
                  <a:ea typeface="Calibri"/>
                  <a:cs typeface="Calibri"/>
                  <a:sym typeface="Calibri"/>
                </a:rPr>
                <a:t>soutien</a:t>
              </a:r>
              <a:endParaRPr lang="en-US" sz="1400" dirty="0"/>
            </a:p>
            <a:p>
              <a:pPr marL="0" marR="0" lvl="0" indent="0" algn="ctr" rtl="0">
                <a:lnSpc>
                  <a:spcPct val="100000"/>
                </a:lnSpc>
                <a:spcBef>
                  <a:spcPts val="0"/>
                </a:spcBef>
                <a:spcAft>
                  <a:spcPts val="0"/>
                </a:spcAft>
                <a:buClr>
                  <a:srgbClr val="000000"/>
                </a:buClr>
                <a:buSzPts val="1200"/>
                <a:buFont typeface="Calibri"/>
                <a:buNone/>
              </a:pPr>
              <a:endParaRPr sz="1400" dirty="0"/>
            </a:p>
          </p:txBody>
        </p:sp>
        <p:sp>
          <p:nvSpPr>
            <p:cNvPr id="37" name="Google Shape;1516;p59">
              <a:extLst>
                <a:ext uri="{FF2B5EF4-FFF2-40B4-BE49-F238E27FC236}">
                  <a16:creationId xmlns:a16="http://schemas.microsoft.com/office/drawing/2014/main" id="{B3561757-EC61-E48A-934D-5D6346616783}"/>
                </a:ext>
              </a:extLst>
            </p:cNvPr>
            <p:cNvSpPr/>
            <p:nvPr/>
          </p:nvSpPr>
          <p:spPr>
            <a:xfrm>
              <a:off x="3920780" y="2215901"/>
              <a:ext cx="1549690" cy="1406481"/>
            </a:xfrm>
            <a:prstGeom prst="ellipse">
              <a:avLst/>
            </a:prstGeom>
            <a:solidFill>
              <a:srgbClr val="92D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Calibri"/>
                <a:buNone/>
              </a:pPr>
              <a:r>
                <a:rPr lang="en-US" sz="1400" b="1" i="0" u="none" strike="noStrike" cap="none" dirty="0">
                  <a:solidFill>
                    <a:srgbClr val="000000"/>
                  </a:solidFill>
                  <a:latin typeface="Calibri"/>
                  <a:ea typeface="Calibri"/>
                  <a:cs typeface="Calibri"/>
                  <a:sym typeface="Calibri"/>
                </a:rPr>
                <a:t>Gestion des </a:t>
              </a:r>
              <a:r>
                <a:rPr lang="en-US" sz="1400" b="1" i="0" u="none" strike="noStrike" cap="none" dirty="0" err="1">
                  <a:solidFill>
                    <a:srgbClr val="000000"/>
                  </a:solidFill>
                  <a:latin typeface="Calibri"/>
                  <a:ea typeface="Calibri"/>
                  <a:cs typeface="Calibri"/>
                  <a:sym typeface="Calibri"/>
                </a:rPr>
                <a:t>donnees</a:t>
              </a:r>
              <a:r>
                <a:rPr lang="en-US" sz="1400" b="1" i="0" u="none" strike="noStrike" cap="none" dirty="0">
                  <a:solidFill>
                    <a:srgbClr val="000000"/>
                  </a:solidFill>
                  <a:latin typeface="Calibri"/>
                  <a:ea typeface="Calibri"/>
                  <a:cs typeface="Calibri"/>
                  <a:sym typeface="Calibri"/>
                </a:rPr>
                <a:t>, </a:t>
              </a:r>
              <a:r>
                <a:rPr lang="en-US" sz="1400" b="1" dirty="0">
                  <a:solidFill>
                    <a:srgbClr val="000000"/>
                  </a:solidFill>
                  <a:latin typeface="Calibri"/>
                  <a:ea typeface="Calibri"/>
                  <a:cs typeface="Calibri"/>
                  <a:sym typeface="Calibri"/>
                </a:rPr>
                <a:t>S</a:t>
              </a:r>
              <a:r>
                <a:rPr lang="en-US" sz="1400" b="1" i="0" u="none" strike="noStrike" cap="none" dirty="0">
                  <a:solidFill>
                    <a:srgbClr val="000000"/>
                  </a:solidFill>
                  <a:latin typeface="Calibri"/>
                  <a:ea typeface="Calibri"/>
                  <a:cs typeface="Calibri"/>
                  <a:sym typeface="Calibri"/>
                </a:rPr>
                <a:t>&amp;E</a:t>
              </a:r>
              <a:r>
                <a:rPr lang="en-US" sz="1400" b="1" i="0" u="none" strike="noStrike" cap="none" dirty="0">
                  <a:latin typeface="Calibri"/>
                  <a:ea typeface="Calibri"/>
                  <a:cs typeface="Calibri"/>
                  <a:sym typeface="Calibri"/>
                </a:rPr>
                <a:t> </a:t>
              </a:r>
              <a:endParaRPr sz="1400" dirty="0"/>
            </a:p>
          </p:txBody>
        </p:sp>
        <p:sp>
          <p:nvSpPr>
            <p:cNvPr id="38" name="Google Shape;1517;p59">
              <a:extLst>
                <a:ext uri="{FF2B5EF4-FFF2-40B4-BE49-F238E27FC236}">
                  <a16:creationId xmlns:a16="http://schemas.microsoft.com/office/drawing/2014/main" id="{B8041165-EB48-323F-A1DA-0E3F8FBA9B9C}"/>
                </a:ext>
              </a:extLst>
            </p:cNvPr>
            <p:cNvSpPr/>
            <p:nvPr/>
          </p:nvSpPr>
          <p:spPr>
            <a:xfrm>
              <a:off x="5272267" y="1512472"/>
              <a:ext cx="1505505" cy="1423116"/>
            </a:xfrm>
            <a:prstGeom prst="ellipse">
              <a:avLst/>
            </a:prstGeom>
            <a:solidFill>
              <a:srgbClr val="92D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Calibri"/>
                <a:buNone/>
              </a:pPr>
              <a:r>
                <a:rPr lang="en-US" sz="1400" b="1" i="0" u="none" strike="noStrike" cap="none" dirty="0">
                  <a:solidFill>
                    <a:srgbClr val="000000"/>
                  </a:solidFill>
                  <a:latin typeface="Calibri"/>
                  <a:ea typeface="Calibri"/>
                  <a:cs typeface="Calibri"/>
                  <a:sym typeface="Calibri"/>
                </a:rPr>
                <a:t>Leadership ET Coordination</a:t>
              </a:r>
              <a:endParaRPr sz="1400" dirty="0"/>
            </a:p>
          </p:txBody>
        </p:sp>
        <p:sp>
          <p:nvSpPr>
            <p:cNvPr id="39" name="Google Shape;1518;p59">
              <a:extLst>
                <a:ext uri="{FF2B5EF4-FFF2-40B4-BE49-F238E27FC236}">
                  <a16:creationId xmlns:a16="http://schemas.microsoft.com/office/drawing/2014/main" id="{BBA288D5-28DD-C9FD-7FAA-4FACBFFF2721}"/>
                </a:ext>
              </a:extLst>
            </p:cNvPr>
            <p:cNvSpPr/>
            <p:nvPr/>
          </p:nvSpPr>
          <p:spPr>
            <a:xfrm>
              <a:off x="5416778" y="3234784"/>
              <a:ext cx="1438030" cy="1311435"/>
            </a:xfrm>
            <a:prstGeom prst="ellipse">
              <a:avLst/>
            </a:prstGeom>
            <a:solidFill>
              <a:srgbClr val="92D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Calibri"/>
                <a:buNone/>
              </a:pPr>
              <a:r>
                <a:rPr lang="en-US" sz="1600" b="1" i="0" u="none" strike="noStrike" cap="none" dirty="0">
                  <a:solidFill>
                    <a:srgbClr val="000000"/>
                  </a:solidFill>
                  <a:latin typeface="Calibri"/>
                  <a:ea typeface="Calibri"/>
                  <a:cs typeface="Calibri"/>
                  <a:sym typeface="Calibri"/>
                </a:rPr>
                <a:t>Integration </a:t>
              </a:r>
              <a:endParaRPr sz="1600" dirty="0"/>
            </a:p>
          </p:txBody>
        </p:sp>
      </p:grpSp>
      <p:sp>
        <p:nvSpPr>
          <p:cNvPr id="40" name="Google Shape;1495;p59">
            <a:extLst>
              <a:ext uri="{FF2B5EF4-FFF2-40B4-BE49-F238E27FC236}">
                <a16:creationId xmlns:a16="http://schemas.microsoft.com/office/drawing/2014/main" id="{CF58BD7E-65E3-2A41-DB58-6EF310F27D02}"/>
              </a:ext>
            </a:extLst>
          </p:cNvPr>
          <p:cNvSpPr/>
          <p:nvPr/>
        </p:nvSpPr>
        <p:spPr>
          <a:xfrm>
            <a:off x="26928" y="929248"/>
            <a:ext cx="3291840" cy="1446509"/>
          </a:xfrm>
          <a:prstGeom prst="rect">
            <a:avLst/>
          </a:prstGeom>
          <a:solidFill>
            <a:srgbClr val="C4E0B2"/>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Calibri"/>
              <a:buNone/>
            </a:pPr>
            <a:r>
              <a:rPr lang="en-US" b="1" dirty="0">
                <a:solidFill>
                  <a:srgbClr val="000000"/>
                </a:solidFill>
                <a:latin typeface="Calibri"/>
                <a:ea typeface="Calibri"/>
                <a:cs typeface="Calibri"/>
                <a:sym typeface="Calibri"/>
              </a:rPr>
              <a:t>7</a:t>
            </a:r>
            <a:r>
              <a:rPr lang="en-US" b="1" i="0" u="none" strike="noStrike" cap="none" dirty="0">
                <a:solidFill>
                  <a:srgbClr val="000000"/>
                </a:solidFill>
                <a:latin typeface="Calibri"/>
                <a:ea typeface="Calibri"/>
                <a:cs typeface="Calibri"/>
                <a:sym typeface="Calibri"/>
              </a:rPr>
              <a:t>. </a:t>
            </a:r>
            <a:r>
              <a:rPr lang="fr-FR" b="1" i="0" u="none" strike="noStrike" cap="none" dirty="0">
                <a:solidFill>
                  <a:srgbClr val="000000"/>
                </a:solidFill>
                <a:latin typeface="Calibri"/>
                <a:ea typeface="Calibri"/>
                <a:cs typeface="Calibri"/>
                <a:sym typeface="Calibri"/>
              </a:rPr>
              <a:t>Gestion des données :  </a:t>
            </a:r>
          </a:p>
          <a:p>
            <a:pPr marL="0" marR="0" lvl="0" indent="0" algn="l" rtl="0">
              <a:lnSpc>
                <a:spcPct val="100000"/>
              </a:lnSpc>
              <a:spcBef>
                <a:spcPts val="0"/>
              </a:spcBef>
              <a:spcAft>
                <a:spcPts val="0"/>
              </a:spcAft>
              <a:buClr>
                <a:srgbClr val="000000"/>
              </a:buClr>
              <a:buSzPts val="1600"/>
              <a:buFont typeface="Calibri"/>
              <a:buNone/>
            </a:pPr>
            <a:r>
              <a:rPr lang="fr-FR" sz="1400" i="0" u="none" strike="noStrike" cap="none" dirty="0">
                <a:solidFill>
                  <a:srgbClr val="000000"/>
                </a:solidFill>
                <a:latin typeface="Calibri"/>
                <a:ea typeface="Calibri"/>
                <a:cs typeface="Calibri"/>
                <a:sym typeface="Calibri"/>
              </a:rPr>
              <a:t>Rapports conjoints sur les données et retour d'information à tous les niveaux</a:t>
            </a:r>
            <a:endParaRPr lang="fr-FR" sz="1400" i="0" u="none" strike="noStrike" cap="none" dirty="0">
              <a:solidFill>
                <a:srgbClr val="000000"/>
              </a:solidFill>
              <a:latin typeface="Calibri"/>
              <a:ea typeface="Calibri"/>
              <a:cs typeface="Calibri"/>
            </a:endParaRPr>
          </a:p>
          <a:p>
            <a:pPr>
              <a:spcBef>
                <a:spcPts val="0"/>
              </a:spcBef>
              <a:spcAft>
                <a:spcPts val="0"/>
              </a:spcAft>
            </a:pPr>
            <a:r>
              <a:rPr lang="fr-FR" sz="1400" dirty="0">
                <a:latin typeface="Calibri"/>
                <a:ea typeface="Calibri"/>
                <a:cs typeface="Arial"/>
                <a:sym typeface="Calibri"/>
              </a:rPr>
              <a:t>Du système de gestion électronique des données de vaccination</a:t>
            </a:r>
            <a:r>
              <a:rPr lang="fr-FR" sz="1400" dirty="0">
                <a:solidFill>
                  <a:srgbClr val="000000"/>
                </a:solidFill>
                <a:latin typeface="Calibri"/>
                <a:ea typeface="Calibri"/>
                <a:cs typeface="Calibri"/>
                <a:sym typeface="Calibri"/>
              </a:rPr>
              <a:t> (EMID) </a:t>
            </a:r>
            <a:r>
              <a:rPr lang="fr-FR" sz="1400" i="0" u="none" strike="noStrike" cap="none" dirty="0">
                <a:solidFill>
                  <a:srgbClr val="000000"/>
                </a:solidFill>
                <a:latin typeface="Calibri"/>
                <a:ea typeface="Calibri"/>
                <a:cs typeface="Calibri"/>
                <a:sym typeface="Calibri"/>
              </a:rPr>
              <a:t>pour COVID-19</a:t>
            </a:r>
            <a:endParaRPr lang="en-US" sz="1400" i="0" u="none" strike="noStrike" cap="none" dirty="0">
              <a:solidFill>
                <a:srgbClr val="000000"/>
              </a:solidFill>
              <a:latin typeface="Calibri"/>
              <a:ea typeface="Calibri"/>
              <a:cs typeface="Calibri"/>
            </a:endParaRPr>
          </a:p>
        </p:txBody>
      </p:sp>
      <p:sp>
        <p:nvSpPr>
          <p:cNvPr id="41" name="Google Shape;1496;p59">
            <a:extLst>
              <a:ext uri="{FF2B5EF4-FFF2-40B4-BE49-F238E27FC236}">
                <a16:creationId xmlns:a16="http://schemas.microsoft.com/office/drawing/2014/main" id="{85CA5B50-0F55-7399-6833-98520496DAAD}"/>
              </a:ext>
            </a:extLst>
          </p:cNvPr>
          <p:cNvSpPr/>
          <p:nvPr/>
        </p:nvSpPr>
        <p:spPr>
          <a:xfrm>
            <a:off x="8895859" y="2379347"/>
            <a:ext cx="3081980" cy="1400343"/>
          </a:xfrm>
          <a:prstGeom prst="rect">
            <a:avLst/>
          </a:prstGeom>
          <a:solidFill>
            <a:srgbClr val="C4E0B2"/>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Calibri"/>
              <a:buNone/>
            </a:pPr>
            <a:r>
              <a:rPr lang="en-US" b="1" i="0" u="none" strike="noStrike" cap="none" dirty="0">
                <a:solidFill>
                  <a:srgbClr val="000000"/>
                </a:solidFill>
                <a:latin typeface="Calibri"/>
                <a:ea typeface="Calibri"/>
                <a:cs typeface="Calibri"/>
                <a:sym typeface="Calibri"/>
              </a:rPr>
              <a:t>2. ACSM:</a:t>
            </a:r>
            <a:endParaRPr sz="2000" dirty="0"/>
          </a:p>
          <a:p>
            <a:pPr marL="285750" indent="-285750">
              <a:spcBef>
                <a:spcPts val="0"/>
              </a:spcBef>
              <a:spcAft>
                <a:spcPts val="0"/>
              </a:spcAft>
              <a:buClr>
                <a:srgbClr val="000000"/>
              </a:buClr>
              <a:buSzPts val="1200"/>
              <a:buFont typeface="Arial"/>
              <a:buChar char="•"/>
            </a:pPr>
            <a:r>
              <a:rPr lang="fr-FR" sz="1300" i="0" u="none" strike="noStrike" cap="none" dirty="0">
                <a:solidFill>
                  <a:srgbClr val="000000"/>
                </a:solidFill>
                <a:latin typeface="Calibri"/>
                <a:ea typeface="Calibri"/>
                <a:cs typeface="Calibri"/>
                <a:sym typeface="Calibri"/>
              </a:rPr>
              <a:t>Intégrer toutes les activités de </a:t>
            </a:r>
            <a:r>
              <a:rPr lang="fr-FR" sz="1300" dirty="0">
                <a:solidFill>
                  <a:srgbClr val="000000"/>
                </a:solidFill>
                <a:latin typeface="Calibri"/>
                <a:ea typeface="Calibri"/>
                <a:cs typeface="Calibri"/>
                <a:sym typeface="Calibri"/>
              </a:rPr>
              <a:t>l'ACSM aux</a:t>
            </a:r>
            <a:r>
              <a:rPr lang="fr-FR" sz="1300" i="0" u="none" strike="noStrike" cap="none" dirty="0">
                <a:solidFill>
                  <a:srgbClr val="000000"/>
                </a:solidFill>
                <a:latin typeface="Calibri"/>
                <a:ea typeface="Calibri"/>
                <a:cs typeface="Calibri"/>
                <a:sym typeface="Calibri"/>
              </a:rPr>
              <a:t> niveaux national et étatique</a:t>
            </a:r>
            <a:endParaRPr lang="fr-FR" sz="1300" i="0" u="none" strike="noStrike" cap="none" dirty="0">
              <a:solidFill>
                <a:srgbClr val="000000"/>
              </a:solidFill>
              <a:latin typeface="Calibri"/>
              <a:ea typeface="Calibri"/>
              <a:cs typeface="Calibri"/>
            </a:endParaRPr>
          </a:p>
          <a:p>
            <a:pPr marL="285750" marR="0" lvl="0" indent="-285750" algn="l" rtl="0">
              <a:lnSpc>
                <a:spcPct val="100000"/>
              </a:lnSpc>
              <a:spcBef>
                <a:spcPts val="0"/>
              </a:spcBef>
              <a:spcAft>
                <a:spcPts val="0"/>
              </a:spcAft>
              <a:buClr>
                <a:srgbClr val="000000"/>
              </a:buClr>
              <a:buSzPts val="1200"/>
              <a:buFont typeface="Arial"/>
              <a:buChar char="•"/>
            </a:pPr>
            <a:r>
              <a:rPr lang="fr-FR" sz="1300" i="0" u="none" strike="noStrike" cap="none" dirty="0">
                <a:solidFill>
                  <a:srgbClr val="000000"/>
                </a:solidFill>
                <a:latin typeface="Calibri"/>
                <a:ea typeface="Calibri"/>
                <a:cs typeface="Calibri"/>
                <a:sym typeface="Calibri"/>
              </a:rPr>
              <a:t>Mobilisation par les CHIPS et autres structures communautaires pour toutes les interventions.</a:t>
            </a:r>
            <a:endParaRPr lang="fr-FR" sz="1300" i="0" u="none" strike="noStrike" cap="none" dirty="0">
              <a:solidFill>
                <a:srgbClr val="000000"/>
              </a:solidFill>
              <a:latin typeface="Calibri"/>
              <a:ea typeface="Calibri"/>
              <a:cs typeface="Calibri"/>
            </a:endParaRPr>
          </a:p>
        </p:txBody>
      </p:sp>
      <p:sp>
        <p:nvSpPr>
          <p:cNvPr id="42" name="Google Shape;1497;p59">
            <a:extLst>
              <a:ext uri="{FF2B5EF4-FFF2-40B4-BE49-F238E27FC236}">
                <a16:creationId xmlns:a16="http://schemas.microsoft.com/office/drawing/2014/main" id="{78638321-A1E3-58B0-52AD-521E48516D6B}"/>
              </a:ext>
            </a:extLst>
          </p:cNvPr>
          <p:cNvSpPr/>
          <p:nvPr/>
        </p:nvSpPr>
        <p:spPr>
          <a:xfrm>
            <a:off x="8520124" y="537723"/>
            <a:ext cx="3252951" cy="1692731"/>
          </a:xfrm>
          <a:prstGeom prst="rect">
            <a:avLst/>
          </a:prstGeom>
          <a:solidFill>
            <a:srgbClr val="C4E0B2"/>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Calibri"/>
              <a:buNone/>
            </a:pPr>
            <a:r>
              <a:rPr lang="en-US" b="1" i="0" u="none" strike="noStrike" cap="none" dirty="0">
                <a:solidFill>
                  <a:srgbClr val="000000"/>
                </a:solidFill>
                <a:latin typeface="Calibri"/>
                <a:ea typeface="Calibri"/>
                <a:cs typeface="Calibri"/>
                <a:sym typeface="Calibri"/>
              </a:rPr>
              <a:t>1. Leadership et coordination: </a:t>
            </a:r>
            <a:endParaRPr sz="2000" dirty="0"/>
          </a:p>
          <a:p>
            <a:pPr marL="285750" indent="-285750">
              <a:spcBef>
                <a:spcPts val="0"/>
              </a:spcBef>
              <a:spcAft>
                <a:spcPts val="0"/>
              </a:spcAft>
              <a:buClr>
                <a:srgbClr val="000000"/>
              </a:buClr>
              <a:buSzPts val="1200"/>
              <a:buFont typeface="Arial"/>
              <a:buChar char="•"/>
            </a:pPr>
            <a:r>
              <a:rPr lang="fr-FR" sz="1200" i="0" u="none" strike="noStrike" cap="none" dirty="0">
                <a:solidFill>
                  <a:srgbClr val="000000"/>
                </a:solidFill>
                <a:latin typeface="Calibri"/>
                <a:ea typeface="Calibri"/>
                <a:cs typeface="Calibri"/>
                <a:sym typeface="Calibri"/>
              </a:rPr>
              <a:t>Harmoniser les structures de coordination </a:t>
            </a:r>
            <a:r>
              <a:rPr lang="fr-FR" sz="1200" dirty="0">
                <a:solidFill>
                  <a:srgbClr val="000000"/>
                </a:solidFill>
                <a:latin typeface="Calibri"/>
                <a:ea typeface="Calibri"/>
                <a:cs typeface="Calibri"/>
                <a:sym typeface="Calibri"/>
              </a:rPr>
              <a:t>des </a:t>
            </a:r>
            <a:r>
              <a:rPr lang="fr-FR" sz="1200" dirty="0" err="1">
                <a:solidFill>
                  <a:srgbClr val="000000"/>
                </a:solidFill>
                <a:latin typeface="Calibri"/>
                <a:ea typeface="Calibri"/>
                <a:cs typeface="Calibri"/>
                <a:sym typeface="Calibri"/>
              </a:rPr>
              <a:t>activites</a:t>
            </a:r>
            <a:r>
              <a:rPr lang="fr-FR" sz="1200" dirty="0">
                <a:solidFill>
                  <a:srgbClr val="000000"/>
                </a:solidFill>
                <a:latin typeface="Calibri"/>
                <a:ea typeface="Calibri"/>
                <a:cs typeface="Calibri"/>
                <a:sym typeface="Calibri"/>
              </a:rPr>
              <a:t> d'immunisation </a:t>
            </a:r>
            <a:r>
              <a:rPr lang="fr-FR" sz="1200" dirty="0" err="1">
                <a:solidFill>
                  <a:srgbClr val="000000"/>
                </a:solidFill>
                <a:latin typeface="Calibri"/>
                <a:ea typeface="Calibri"/>
                <a:cs typeface="Calibri"/>
                <a:sym typeface="Calibri"/>
              </a:rPr>
              <a:t>supplementaires</a:t>
            </a:r>
            <a:r>
              <a:rPr lang="fr-FR" sz="1200" dirty="0">
                <a:solidFill>
                  <a:srgbClr val="000000"/>
                </a:solidFill>
                <a:latin typeface="Calibri"/>
                <a:ea typeface="Calibri"/>
                <a:cs typeface="Calibri"/>
                <a:sym typeface="Calibri"/>
              </a:rPr>
              <a:t> de covid 19, vaccination de routine, </a:t>
            </a:r>
            <a:r>
              <a:rPr lang="fr-FR" sz="1200" dirty="0">
                <a:latin typeface="Calibri"/>
                <a:ea typeface="Calibri"/>
                <a:cs typeface="Arial"/>
                <a:sym typeface="Calibri"/>
              </a:rPr>
              <a:t>Supplémentation en vitamine A </a:t>
            </a:r>
            <a:r>
              <a:rPr lang="fr-FR" sz="1200" dirty="0">
                <a:solidFill>
                  <a:srgbClr val="000000"/>
                </a:solidFill>
                <a:latin typeface="Calibri"/>
                <a:ea typeface="Calibri"/>
                <a:cs typeface="Calibri"/>
                <a:sym typeface="Calibri"/>
              </a:rPr>
              <a:t> </a:t>
            </a:r>
            <a:r>
              <a:rPr lang="fr-FR" sz="1200" i="0" u="none" strike="noStrike" cap="none" dirty="0">
                <a:solidFill>
                  <a:srgbClr val="000000"/>
                </a:solidFill>
                <a:latin typeface="Calibri"/>
                <a:ea typeface="Calibri"/>
                <a:cs typeface="Calibri"/>
                <a:sym typeface="Calibri"/>
              </a:rPr>
              <a:t>et Groupe de travail sur le COVID 19 dans tous les Etats.</a:t>
            </a:r>
            <a:endParaRPr lang="fr-FR" sz="1200">
              <a:cs typeface="Arial" panose="020B0604020202020204" pitchFamily="34" charset="0"/>
            </a:endParaRPr>
          </a:p>
          <a:p>
            <a:pPr marL="285750" marR="0" lvl="0" indent="-285750" algn="l" rtl="0">
              <a:lnSpc>
                <a:spcPct val="100000"/>
              </a:lnSpc>
              <a:spcBef>
                <a:spcPts val="0"/>
              </a:spcBef>
              <a:spcAft>
                <a:spcPts val="0"/>
              </a:spcAft>
              <a:buClr>
                <a:srgbClr val="000000"/>
              </a:buClr>
              <a:buSzPts val="1200"/>
              <a:buFont typeface="Arial"/>
              <a:buChar char="•"/>
            </a:pPr>
            <a:r>
              <a:rPr lang="fr-FR" sz="1200" i="0" u="none" strike="noStrike" cap="none" dirty="0">
                <a:solidFill>
                  <a:srgbClr val="000000"/>
                </a:solidFill>
                <a:latin typeface="Calibri"/>
                <a:ea typeface="Calibri"/>
                <a:cs typeface="Calibri"/>
                <a:sym typeface="Calibri"/>
              </a:rPr>
              <a:t>Un pays, une équipe, un plan, un budget</a:t>
            </a:r>
            <a:endParaRPr lang="en-US" sz="1200" dirty="0">
              <a:cs typeface="Arial" panose="020B0604020202020204" pitchFamily="34" charset="0"/>
            </a:endParaRPr>
          </a:p>
        </p:txBody>
      </p:sp>
      <p:sp>
        <p:nvSpPr>
          <p:cNvPr id="43" name="Google Shape;1501;p59">
            <a:extLst>
              <a:ext uri="{FF2B5EF4-FFF2-40B4-BE49-F238E27FC236}">
                <a16:creationId xmlns:a16="http://schemas.microsoft.com/office/drawing/2014/main" id="{0B8D09EC-22CD-BF55-35C6-F4CD74CFF367}"/>
              </a:ext>
            </a:extLst>
          </p:cNvPr>
          <p:cNvSpPr/>
          <p:nvPr/>
        </p:nvSpPr>
        <p:spPr>
          <a:xfrm>
            <a:off x="8870469" y="5371527"/>
            <a:ext cx="3200400" cy="1046400"/>
          </a:xfrm>
          <a:prstGeom prst="rect">
            <a:avLst/>
          </a:prstGeom>
          <a:solidFill>
            <a:srgbClr val="C4E0B2"/>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Calibri"/>
              <a:buNone/>
            </a:pPr>
            <a:r>
              <a:rPr lang="en-US" b="1" i="0" u="none" strike="noStrike" cap="none" dirty="0">
                <a:solidFill>
                  <a:srgbClr val="000000"/>
                </a:solidFill>
                <a:latin typeface="Calibri"/>
                <a:ea typeface="Calibri"/>
                <a:cs typeface="Calibri"/>
                <a:sym typeface="Calibri"/>
              </a:rPr>
              <a:t>4. Formation:</a:t>
            </a:r>
            <a:endParaRPr sz="2000" dirty="0"/>
          </a:p>
          <a:p>
            <a:pPr marL="285750" marR="0" lvl="0" indent="-285750" algn="l" rtl="0">
              <a:lnSpc>
                <a:spcPct val="100000"/>
              </a:lnSpc>
              <a:spcBef>
                <a:spcPts val="0"/>
              </a:spcBef>
              <a:spcAft>
                <a:spcPts val="0"/>
              </a:spcAft>
              <a:buClr>
                <a:srgbClr val="000000"/>
              </a:buClr>
              <a:buSzPts val="1200"/>
              <a:buFont typeface="Arial"/>
              <a:buChar char="•"/>
            </a:pPr>
            <a:r>
              <a:rPr lang="fr-FR" sz="1400" i="0" u="none" strike="noStrike" cap="none" dirty="0">
                <a:solidFill>
                  <a:srgbClr val="000000"/>
                </a:solidFill>
                <a:latin typeface="Calibri"/>
                <a:ea typeface="Calibri"/>
                <a:cs typeface="Calibri"/>
                <a:sym typeface="Calibri"/>
              </a:rPr>
              <a:t>Formation </a:t>
            </a:r>
            <a:r>
              <a:rPr lang="fr-FR" sz="1400" dirty="0">
                <a:solidFill>
                  <a:srgbClr val="000000"/>
                </a:solidFill>
                <a:latin typeface="Calibri"/>
                <a:ea typeface="Calibri"/>
                <a:cs typeface="Calibri"/>
                <a:sym typeface="Calibri"/>
              </a:rPr>
              <a:t>sur</a:t>
            </a:r>
            <a:r>
              <a:rPr lang="fr-FR" sz="1400" i="0" u="none" strike="noStrike" cap="none" dirty="0">
                <a:solidFill>
                  <a:srgbClr val="000000"/>
                </a:solidFill>
                <a:latin typeface="Calibri"/>
                <a:ea typeface="Calibri"/>
                <a:cs typeface="Calibri"/>
                <a:sym typeface="Calibri"/>
              </a:rPr>
              <a:t> la mise en œuvre intégrée à tous les niveaux</a:t>
            </a:r>
            <a:endParaRPr lang="fr-FR" sz="1400" i="0" u="none" strike="noStrike" cap="none" dirty="0">
              <a:solidFill>
                <a:srgbClr val="000000"/>
              </a:solidFill>
              <a:latin typeface="Calibri"/>
              <a:ea typeface="Calibri"/>
              <a:cs typeface="Calibri"/>
            </a:endParaRPr>
          </a:p>
          <a:p>
            <a:pPr marL="0" marR="0" lvl="0" indent="0" algn="l" rtl="0">
              <a:lnSpc>
                <a:spcPct val="100000"/>
              </a:lnSpc>
              <a:spcBef>
                <a:spcPts val="0"/>
              </a:spcBef>
              <a:spcAft>
                <a:spcPts val="0"/>
              </a:spcAft>
              <a:buClr>
                <a:schemeClr val="dk1"/>
              </a:buClr>
              <a:buSzPts val="1200"/>
              <a:buFont typeface="Calibri"/>
              <a:buNone/>
            </a:pPr>
            <a:endParaRPr sz="1400" b="1" i="0" u="none" strike="noStrike" cap="none" dirty="0">
              <a:solidFill>
                <a:srgbClr val="000000"/>
              </a:solidFill>
              <a:latin typeface="Calibri"/>
              <a:ea typeface="Calibri"/>
              <a:cs typeface="Calibri"/>
              <a:sym typeface="Calibri"/>
            </a:endParaRPr>
          </a:p>
        </p:txBody>
      </p:sp>
      <p:sp>
        <p:nvSpPr>
          <p:cNvPr id="44" name="Google Shape;1498;p59">
            <a:extLst>
              <a:ext uri="{FF2B5EF4-FFF2-40B4-BE49-F238E27FC236}">
                <a16:creationId xmlns:a16="http://schemas.microsoft.com/office/drawing/2014/main" id="{49FB8984-5262-86B3-0E10-C804AC62E688}"/>
              </a:ext>
            </a:extLst>
          </p:cNvPr>
          <p:cNvSpPr/>
          <p:nvPr/>
        </p:nvSpPr>
        <p:spPr>
          <a:xfrm>
            <a:off x="26928" y="4172157"/>
            <a:ext cx="3291840" cy="1877397"/>
          </a:xfrm>
          <a:prstGeom prst="rect">
            <a:avLst/>
          </a:prstGeom>
          <a:solidFill>
            <a:srgbClr val="C4E0B2"/>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Calibri"/>
              <a:buNone/>
            </a:pPr>
            <a:r>
              <a:rPr lang="en-US" b="1" dirty="0">
                <a:solidFill>
                  <a:srgbClr val="000000"/>
                </a:solidFill>
                <a:latin typeface="Calibri"/>
                <a:ea typeface="Calibri"/>
                <a:cs typeface="Calibri"/>
                <a:sym typeface="Calibri"/>
              </a:rPr>
              <a:t>5</a:t>
            </a:r>
            <a:r>
              <a:rPr lang="en-US" b="1" i="0" u="none" strike="noStrike" cap="none" dirty="0">
                <a:solidFill>
                  <a:srgbClr val="000000"/>
                </a:solidFill>
                <a:latin typeface="Calibri"/>
                <a:ea typeface="Calibri"/>
                <a:cs typeface="Calibri"/>
                <a:sym typeface="Calibri"/>
              </a:rPr>
              <a:t>. Prestation de services:  </a:t>
            </a:r>
            <a:endParaRPr sz="2000" dirty="0"/>
          </a:p>
          <a:p>
            <a:pPr marL="285750" indent="-285750">
              <a:buClr>
                <a:srgbClr val="000000"/>
              </a:buClr>
              <a:buSzPts val="1200"/>
              <a:buFont typeface="Arial"/>
              <a:buChar char="•"/>
            </a:pPr>
            <a:r>
              <a:rPr lang="fr-FR" sz="1200" i="0" u="none" strike="noStrike" cap="none" dirty="0">
                <a:solidFill>
                  <a:srgbClr val="000000"/>
                </a:solidFill>
                <a:latin typeface="Calibri"/>
                <a:ea typeface="Calibri"/>
                <a:cs typeface="Calibri"/>
                <a:sym typeface="Calibri"/>
              </a:rPr>
              <a:t>Intégration </a:t>
            </a:r>
            <a:r>
              <a:rPr lang="fr-FR" sz="1200" dirty="0">
                <a:solidFill>
                  <a:srgbClr val="000000"/>
                </a:solidFill>
                <a:latin typeface="Calibri"/>
                <a:ea typeface="Calibri"/>
                <a:cs typeface="Calibri"/>
                <a:sym typeface="Calibri"/>
              </a:rPr>
              <a:t>d'</a:t>
            </a:r>
            <a:r>
              <a:rPr lang="fr-FR" sz="1200" dirty="0" err="1">
                <a:solidFill>
                  <a:srgbClr val="000000"/>
                </a:solidFill>
                <a:latin typeface="Calibri"/>
                <a:ea typeface="Calibri"/>
                <a:cs typeface="Calibri"/>
                <a:sym typeface="Calibri"/>
              </a:rPr>
              <a:t>activites</a:t>
            </a:r>
            <a:r>
              <a:rPr lang="fr-FR" sz="1200" dirty="0">
                <a:solidFill>
                  <a:srgbClr val="000000"/>
                </a:solidFill>
                <a:latin typeface="Calibri"/>
                <a:ea typeface="Calibri"/>
                <a:cs typeface="Calibri"/>
                <a:sym typeface="Calibri"/>
              </a:rPr>
              <a:t> d'immunisation </a:t>
            </a:r>
            <a:r>
              <a:rPr lang="fr-FR" sz="1200" dirty="0" err="1">
                <a:solidFill>
                  <a:srgbClr val="000000"/>
                </a:solidFill>
                <a:latin typeface="Calibri"/>
                <a:ea typeface="Calibri"/>
                <a:cs typeface="Calibri"/>
                <a:sym typeface="Calibri"/>
              </a:rPr>
              <a:t>supplementaires</a:t>
            </a:r>
            <a:r>
              <a:rPr lang="fr-FR" sz="1200" dirty="0">
                <a:solidFill>
                  <a:srgbClr val="000000"/>
                </a:solidFill>
                <a:latin typeface="Calibri"/>
                <a:ea typeface="Calibri"/>
                <a:cs typeface="Calibri"/>
                <a:sym typeface="Calibri"/>
              </a:rPr>
              <a:t> de</a:t>
            </a:r>
            <a:r>
              <a:rPr lang="fr-FR" sz="1200" i="0" u="none" strike="noStrike" cap="none" dirty="0">
                <a:solidFill>
                  <a:srgbClr val="000000"/>
                </a:solidFill>
                <a:latin typeface="Calibri"/>
                <a:ea typeface="Calibri"/>
                <a:cs typeface="Calibri"/>
                <a:sym typeface="Calibri"/>
              </a:rPr>
              <a:t> covid 19, </a:t>
            </a:r>
            <a:r>
              <a:rPr lang="fr-FR" sz="1200" dirty="0">
                <a:solidFill>
                  <a:srgbClr val="000000"/>
                </a:solidFill>
                <a:latin typeface="Calibri"/>
                <a:ea typeface="Calibri"/>
                <a:cs typeface="Calibri"/>
                <a:sym typeface="Calibri"/>
              </a:rPr>
              <a:t>vaccination de routine</a:t>
            </a:r>
            <a:r>
              <a:rPr lang="fr-FR" sz="1200" i="0" u="none" strike="noStrike" cap="none" dirty="0">
                <a:solidFill>
                  <a:srgbClr val="000000"/>
                </a:solidFill>
                <a:latin typeface="Calibri"/>
                <a:ea typeface="Calibri"/>
                <a:cs typeface="Calibri"/>
                <a:sym typeface="Calibri"/>
              </a:rPr>
              <a:t>, </a:t>
            </a:r>
            <a:r>
              <a:rPr lang="fr-FR" sz="1200" dirty="0">
                <a:solidFill>
                  <a:srgbClr val="000000"/>
                </a:solidFill>
                <a:latin typeface="Calibri"/>
                <a:ea typeface="Calibri"/>
                <a:cs typeface="Calibri"/>
                <a:sym typeface="Calibri"/>
              </a:rPr>
              <a:t>et la s</a:t>
            </a:r>
            <a:r>
              <a:rPr lang="fr-FR" sz="1200" dirty="0">
                <a:latin typeface="Calibri"/>
                <a:ea typeface="Calibri"/>
                <a:cs typeface="Calibri"/>
                <a:sym typeface="Calibri"/>
              </a:rPr>
              <a:t>upplémentation en vitamine A </a:t>
            </a:r>
            <a:r>
              <a:rPr lang="fr-FR" sz="1200" dirty="0">
                <a:solidFill>
                  <a:srgbClr val="000000"/>
                </a:solidFill>
                <a:latin typeface="Calibri"/>
                <a:ea typeface="Calibri"/>
                <a:cs typeface="Calibri"/>
                <a:sym typeface="Calibri"/>
              </a:rPr>
              <a:t> </a:t>
            </a:r>
            <a:r>
              <a:rPr lang="fr-FR" sz="1200" i="0" u="none" strike="noStrike" cap="none" dirty="0">
                <a:solidFill>
                  <a:srgbClr val="000000"/>
                </a:solidFill>
                <a:latin typeface="Calibri"/>
                <a:ea typeface="Calibri"/>
                <a:cs typeface="Calibri"/>
                <a:sym typeface="Calibri"/>
              </a:rPr>
              <a:t>dans tous les postes fixes et temporaires.</a:t>
            </a:r>
            <a:endParaRPr lang="fr-FR" sz="1200" i="0" u="none" strike="noStrike" cap="none" dirty="0">
              <a:solidFill>
                <a:srgbClr val="000000"/>
              </a:solidFill>
              <a:latin typeface="Calibri"/>
              <a:ea typeface="Calibri"/>
              <a:cs typeface="Calibri"/>
            </a:endParaRPr>
          </a:p>
          <a:p>
            <a:pPr marL="285750" indent="-285750">
              <a:buClr>
                <a:srgbClr val="000000"/>
              </a:buClr>
              <a:buSzPts val="1200"/>
              <a:buFont typeface="Arial"/>
              <a:buChar char="•"/>
            </a:pPr>
            <a:r>
              <a:rPr lang="fr-FR" sz="1200" i="0" u="none" strike="noStrike" cap="none" dirty="0">
                <a:solidFill>
                  <a:srgbClr val="000000"/>
                </a:solidFill>
                <a:latin typeface="Calibri"/>
                <a:ea typeface="Calibri"/>
                <a:cs typeface="Calibri"/>
                <a:sym typeface="Calibri"/>
              </a:rPr>
              <a:t>Intégrer les antigènes RI dans tous les postes fixes temporaires à travers les LGA à dose zéro dans les états identifiés de Gombe -7, Lagos-3 et </a:t>
            </a:r>
            <a:r>
              <a:rPr lang="fr-FR" sz="1200" i="0" u="none" strike="noStrike" cap="none" dirty="0" err="1">
                <a:solidFill>
                  <a:srgbClr val="000000"/>
                </a:solidFill>
                <a:latin typeface="Calibri"/>
                <a:ea typeface="Calibri"/>
                <a:cs typeface="Calibri"/>
                <a:sym typeface="Calibri"/>
              </a:rPr>
              <a:t>Ogun</a:t>
            </a:r>
            <a:r>
              <a:rPr lang="fr-FR" sz="1200" i="0" u="none" strike="noStrike" cap="none" dirty="0">
                <a:solidFill>
                  <a:srgbClr val="000000"/>
                </a:solidFill>
                <a:latin typeface="Calibri"/>
                <a:ea typeface="Calibri"/>
                <a:cs typeface="Calibri"/>
                <a:sym typeface="Calibri"/>
              </a:rPr>
              <a:t> -3.</a:t>
            </a:r>
            <a:endParaRPr lang="en-US" sz="1200" i="0" u="none" strike="noStrike" cap="none" dirty="0">
              <a:solidFill>
                <a:srgbClr val="000000"/>
              </a:solidFill>
              <a:latin typeface="Calibri"/>
              <a:ea typeface="Calibri"/>
              <a:cs typeface="Calibri"/>
              <a:sym typeface="Calibri"/>
            </a:endParaRPr>
          </a:p>
        </p:txBody>
      </p:sp>
      <p:sp>
        <p:nvSpPr>
          <p:cNvPr id="45" name="Google Shape;1499;p59">
            <a:extLst>
              <a:ext uri="{FF2B5EF4-FFF2-40B4-BE49-F238E27FC236}">
                <a16:creationId xmlns:a16="http://schemas.microsoft.com/office/drawing/2014/main" id="{436BE611-98FB-25B2-3678-B1271D9F8713}"/>
              </a:ext>
            </a:extLst>
          </p:cNvPr>
          <p:cNvSpPr/>
          <p:nvPr/>
        </p:nvSpPr>
        <p:spPr>
          <a:xfrm>
            <a:off x="8870469" y="3953485"/>
            <a:ext cx="3200400" cy="1446509"/>
          </a:xfrm>
          <a:prstGeom prst="rect">
            <a:avLst/>
          </a:prstGeom>
          <a:solidFill>
            <a:srgbClr val="C4E0B2"/>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Calibri"/>
              <a:buNone/>
            </a:pPr>
            <a:r>
              <a:rPr lang="en-US" b="1" i="0" u="none" strike="noStrike" cap="none" dirty="0">
                <a:solidFill>
                  <a:srgbClr val="000000"/>
                </a:solidFill>
                <a:latin typeface="Calibri"/>
                <a:ea typeface="Calibri"/>
                <a:cs typeface="Calibri"/>
                <a:sym typeface="Calibri"/>
              </a:rPr>
              <a:t>3. </a:t>
            </a:r>
            <a:r>
              <a:rPr lang="en-US" sz="1500" b="1" i="0" u="none" strike="noStrike" cap="none" dirty="0" err="1">
                <a:solidFill>
                  <a:srgbClr val="000000"/>
                </a:solidFill>
                <a:latin typeface="Calibri"/>
                <a:ea typeface="Calibri"/>
                <a:cs typeface="Calibri"/>
                <a:sym typeface="Calibri"/>
              </a:rPr>
              <a:t>Logistique</a:t>
            </a:r>
            <a:r>
              <a:rPr lang="en-US" sz="1500" b="1" i="0" u="none" strike="noStrike" cap="none" dirty="0">
                <a:solidFill>
                  <a:srgbClr val="000000"/>
                </a:solidFill>
                <a:latin typeface="Calibri"/>
                <a:ea typeface="Calibri"/>
                <a:cs typeface="Calibri"/>
                <a:sym typeface="Calibri"/>
              </a:rPr>
              <a:t> et </a:t>
            </a:r>
            <a:r>
              <a:rPr lang="en-US" sz="1500" b="1" i="0" u="none" strike="noStrike" cap="none" dirty="0" err="1">
                <a:solidFill>
                  <a:srgbClr val="000000"/>
                </a:solidFill>
                <a:latin typeface="Calibri"/>
                <a:ea typeface="Calibri"/>
                <a:cs typeface="Calibri"/>
                <a:sym typeface="Calibri"/>
              </a:rPr>
              <a:t>approvisionnement</a:t>
            </a:r>
            <a:r>
              <a:rPr lang="en-US" b="1" i="0" u="none" strike="noStrike" cap="none" dirty="0">
                <a:solidFill>
                  <a:srgbClr val="000000"/>
                </a:solidFill>
                <a:latin typeface="Calibri"/>
                <a:ea typeface="Calibri"/>
                <a:cs typeface="Calibri"/>
                <a:sym typeface="Calibri"/>
              </a:rPr>
              <a:t>: </a:t>
            </a:r>
          </a:p>
          <a:p>
            <a:pPr>
              <a:spcBef>
                <a:spcPts val="0"/>
              </a:spcBef>
              <a:spcAft>
                <a:spcPts val="0"/>
              </a:spcAft>
              <a:buClr>
                <a:srgbClr val="000000"/>
              </a:buClr>
              <a:buSzPts val="1600"/>
            </a:pPr>
            <a:r>
              <a:rPr lang="fr-FR" sz="1400" i="0" u="none" strike="noStrike" cap="none" dirty="0">
                <a:solidFill>
                  <a:srgbClr val="000000"/>
                </a:solidFill>
                <a:latin typeface="Calibri"/>
                <a:ea typeface="Calibri"/>
                <a:cs typeface="Calibri"/>
                <a:sym typeface="Calibri"/>
              </a:rPr>
              <a:t>Harmoniser le mouvement logistique des </a:t>
            </a:r>
            <a:r>
              <a:rPr lang="fr-FR" sz="1400" dirty="0" err="1">
                <a:solidFill>
                  <a:srgbClr val="000000"/>
                </a:solidFill>
                <a:latin typeface="Calibri"/>
                <a:ea typeface="Calibri"/>
                <a:cs typeface="Calibri"/>
                <a:sym typeface="Calibri"/>
              </a:rPr>
              <a:t>activites</a:t>
            </a:r>
            <a:r>
              <a:rPr lang="fr-FR" sz="1400" dirty="0">
                <a:solidFill>
                  <a:srgbClr val="000000"/>
                </a:solidFill>
                <a:latin typeface="Calibri"/>
                <a:ea typeface="Calibri"/>
                <a:cs typeface="Calibri"/>
                <a:sym typeface="Calibri"/>
              </a:rPr>
              <a:t> d'immunisation </a:t>
            </a:r>
            <a:r>
              <a:rPr lang="fr-FR" sz="1400" dirty="0" err="1">
                <a:solidFill>
                  <a:srgbClr val="000000"/>
                </a:solidFill>
                <a:latin typeface="Calibri"/>
                <a:ea typeface="Calibri"/>
                <a:cs typeface="Calibri"/>
                <a:sym typeface="Calibri"/>
              </a:rPr>
              <a:t>supplementaires</a:t>
            </a:r>
            <a:r>
              <a:rPr lang="fr-FR" sz="1400" dirty="0">
                <a:solidFill>
                  <a:srgbClr val="000000"/>
                </a:solidFill>
                <a:latin typeface="Calibri"/>
                <a:ea typeface="Calibri"/>
                <a:cs typeface="Calibri"/>
                <a:sym typeface="Calibri"/>
              </a:rPr>
              <a:t> de covid 19</a:t>
            </a:r>
            <a:r>
              <a:rPr lang="fr-FR" sz="1400" i="0" u="none" strike="noStrike" cap="none" dirty="0">
                <a:solidFill>
                  <a:srgbClr val="000000"/>
                </a:solidFill>
                <a:latin typeface="Calibri"/>
                <a:ea typeface="Calibri"/>
                <a:cs typeface="Calibri"/>
                <a:sym typeface="Calibri"/>
              </a:rPr>
              <a:t>, </a:t>
            </a:r>
            <a:r>
              <a:rPr lang="fr-FR" sz="1400" dirty="0">
                <a:solidFill>
                  <a:srgbClr val="000000"/>
                </a:solidFill>
                <a:latin typeface="Calibri"/>
                <a:ea typeface="Calibri"/>
                <a:cs typeface="Calibri"/>
                <a:sym typeface="Calibri"/>
              </a:rPr>
              <a:t>vaccination de routine</a:t>
            </a:r>
            <a:r>
              <a:rPr lang="fr-FR" sz="1400" i="0" u="none" strike="noStrike" cap="none" dirty="0">
                <a:solidFill>
                  <a:srgbClr val="000000"/>
                </a:solidFill>
                <a:latin typeface="Calibri"/>
                <a:ea typeface="Calibri"/>
                <a:cs typeface="Calibri"/>
                <a:sym typeface="Calibri"/>
              </a:rPr>
              <a:t>, </a:t>
            </a:r>
            <a:r>
              <a:rPr lang="fr-FR" sz="1400" dirty="0">
                <a:solidFill>
                  <a:srgbClr val="000000"/>
                </a:solidFill>
                <a:latin typeface="Calibri"/>
                <a:ea typeface="Calibri"/>
                <a:cs typeface="Calibri"/>
                <a:sym typeface="Calibri"/>
              </a:rPr>
              <a:t>et la </a:t>
            </a:r>
            <a:r>
              <a:rPr lang="fr-FR" sz="1400" dirty="0">
                <a:latin typeface="Calibri"/>
                <a:ea typeface="Calibri"/>
                <a:cs typeface="Calibri"/>
                <a:sym typeface="Calibri"/>
              </a:rPr>
              <a:t>supplémentation en vitamine A </a:t>
            </a:r>
            <a:r>
              <a:rPr lang="fr-FR" sz="1400" dirty="0">
                <a:solidFill>
                  <a:srgbClr val="000000"/>
                </a:solidFill>
                <a:latin typeface="Calibri"/>
                <a:ea typeface="Calibri"/>
                <a:cs typeface="Calibri"/>
                <a:sym typeface="Calibri"/>
              </a:rPr>
              <a:t> </a:t>
            </a:r>
            <a:r>
              <a:rPr lang="fr-FR" sz="1400" i="0" u="none" strike="noStrike" cap="none" dirty="0">
                <a:solidFill>
                  <a:srgbClr val="000000"/>
                </a:solidFill>
                <a:latin typeface="Calibri"/>
                <a:ea typeface="Calibri"/>
                <a:cs typeface="Calibri"/>
                <a:sym typeface="Calibri"/>
              </a:rPr>
              <a:t>jusqu'au dernier kilomètre.</a:t>
            </a:r>
            <a:endParaRPr sz="1400" dirty="0"/>
          </a:p>
        </p:txBody>
      </p:sp>
      <p:sp>
        <p:nvSpPr>
          <p:cNvPr id="46" name="Google Shape;1500;p59">
            <a:extLst>
              <a:ext uri="{FF2B5EF4-FFF2-40B4-BE49-F238E27FC236}">
                <a16:creationId xmlns:a16="http://schemas.microsoft.com/office/drawing/2014/main" id="{9680754F-4607-90EE-9E68-D67FCA313974}"/>
              </a:ext>
            </a:extLst>
          </p:cNvPr>
          <p:cNvSpPr/>
          <p:nvPr/>
        </p:nvSpPr>
        <p:spPr>
          <a:xfrm>
            <a:off x="26928" y="2636435"/>
            <a:ext cx="3291840" cy="1231066"/>
          </a:xfrm>
          <a:prstGeom prst="rect">
            <a:avLst/>
          </a:prstGeom>
          <a:solidFill>
            <a:srgbClr val="C4E0B2"/>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Calibri"/>
              <a:buNone/>
            </a:pPr>
            <a:r>
              <a:rPr lang="en-US" b="1" dirty="0">
                <a:solidFill>
                  <a:srgbClr val="000000"/>
                </a:solidFill>
                <a:latin typeface="Calibri"/>
                <a:ea typeface="Calibri"/>
                <a:cs typeface="Calibri"/>
                <a:sym typeface="Calibri"/>
              </a:rPr>
              <a:t>6</a:t>
            </a:r>
            <a:r>
              <a:rPr lang="en-US" b="1" i="0" u="none" strike="noStrike" cap="none" dirty="0">
                <a:solidFill>
                  <a:srgbClr val="000000"/>
                </a:solidFill>
                <a:latin typeface="Calibri"/>
                <a:ea typeface="Calibri"/>
                <a:cs typeface="Calibri"/>
                <a:sym typeface="Calibri"/>
              </a:rPr>
              <a:t>. Supervision de </a:t>
            </a:r>
            <a:r>
              <a:rPr lang="en-US" b="1" i="0" u="none" strike="noStrike" cap="none" dirty="0" err="1">
                <a:solidFill>
                  <a:srgbClr val="000000"/>
                </a:solidFill>
                <a:latin typeface="Calibri"/>
                <a:ea typeface="Calibri"/>
                <a:cs typeface="Calibri"/>
                <a:sym typeface="Calibri"/>
              </a:rPr>
              <a:t>soutien</a:t>
            </a:r>
            <a:r>
              <a:rPr lang="en-US" b="1" i="0" u="none" strike="noStrike" cap="none" dirty="0">
                <a:solidFill>
                  <a:srgbClr val="000000"/>
                </a:solidFill>
                <a:latin typeface="Calibri"/>
                <a:ea typeface="Calibri"/>
                <a:cs typeface="Calibri"/>
                <a:sym typeface="Calibri"/>
              </a:rPr>
              <a:t>:</a:t>
            </a:r>
          </a:p>
          <a:p>
            <a:pPr>
              <a:spcBef>
                <a:spcPts val="0"/>
              </a:spcBef>
              <a:spcAft>
                <a:spcPts val="0"/>
              </a:spcAft>
              <a:buClr>
                <a:srgbClr val="000000"/>
              </a:buClr>
              <a:buSzPts val="1600"/>
            </a:pPr>
            <a:r>
              <a:rPr lang="fr-FR" sz="1400" dirty="0">
                <a:latin typeface="Calibri"/>
                <a:ea typeface="MS PGothic"/>
                <a:cs typeface="Calibri"/>
              </a:rPr>
              <a:t>Supervision de soutien </a:t>
            </a:r>
          </a:p>
          <a:p>
            <a:pPr marL="0" marR="0" lvl="0" indent="0" algn="l" rtl="0">
              <a:lnSpc>
                <a:spcPct val="100000"/>
              </a:lnSpc>
              <a:spcBef>
                <a:spcPts val="0"/>
              </a:spcBef>
              <a:spcAft>
                <a:spcPts val="0"/>
              </a:spcAft>
              <a:buClr>
                <a:srgbClr val="000000"/>
              </a:buClr>
              <a:buSzPts val="1600"/>
              <a:buFont typeface="Calibri"/>
              <a:buNone/>
            </a:pPr>
            <a:r>
              <a:rPr lang="fr-FR" sz="1400" dirty="0">
                <a:latin typeface="Calibri"/>
                <a:ea typeface="MS PGothic"/>
                <a:cs typeface="Calibri"/>
              </a:rPr>
              <a:t>Supervision de soutien intégrée</a:t>
            </a:r>
          </a:p>
          <a:p>
            <a:pPr marL="0" marR="0" lvl="0" indent="0" algn="l" rtl="0">
              <a:lnSpc>
                <a:spcPct val="100000"/>
              </a:lnSpc>
              <a:spcBef>
                <a:spcPts val="0"/>
              </a:spcBef>
              <a:spcAft>
                <a:spcPts val="0"/>
              </a:spcAft>
              <a:buClr>
                <a:srgbClr val="000000"/>
              </a:buClr>
              <a:buSzPts val="1600"/>
              <a:buFont typeface="Calibri"/>
              <a:buNone/>
            </a:pPr>
            <a:r>
              <a:rPr lang="fr-FR" sz="1400" dirty="0">
                <a:latin typeface="Calibri"/>
                <a:ea typeface="MS PGothic"/>
                <a:cs typeface="Calibri"/>
              </a:rPr>
              <a:t>Revoir les TDR des superviseurs pour la campagne intégrée</a:t>
            </a:r>
            <a:endParaRPr sz="1400" dirty="0">
              <a:latin typeface="Calibri"/>
              <a:ea typeface="MS PGothic"/>
              <a:cs typeface="Calibri"/>
            </a:endParaRPr>
          </a:p>
        </p:txBody>
      </p:sp>
      <p:grpSp>
        <p:nvGrpSpPr>
          <p:cNvPr id="4" name="Group 3">
            <a:extLst>
              <a:ext uri="{FF2B5EF4-FFF2-40B4-BE49-F238E27FC236}">
                <a16:creationId xmlns:a16="http://schemas.microsoft.com/office/drawing/2014/main" id="{77D36D3E-396A-C7E3-1D3C-5D5555641D09}"/>
              </a:ext>
            </a:extLst>
          </p:cNvPr>
          <p:cNvGrpSpPr/>
          <p:nvPr/>
        </p:nvGrpSpPr>
        <p:grpSpPr>
          <a:xfrm>
            <a:off x="4283398" y="1966565"/>
            <a:ext cx="3798617" cy="3797133"/>
            <a:chOff x="4283398" y="1966565"/>
            <a:chExt cx="3798617" cy="3797133"/>
          </a:xfrm>
        </p:grpSpPr>
        <p:sp>
          <p:nvSpPr>
            <p:cNvPr id="3" name="Arrow: Right 2">
              <a:extLst>
                <a:ext uri="{FF2B5EF4-FFF2-40B4-BE49-F238E27FC236}">
                  <a16:creationId xmlns:a16="http://schemas.microsoft.com/office/drawing/2014/main" id="{DC6B77D1-0A50-5357-300A-8EE8F3B8B25E}"/>
                </a:ext>
              </a:extLst>
            </p:cNvPr>
            <p:cNvSpPr/>
            <p:nvPr/>
          </p:nvSpPr>
          <p:spPr>
            <a:xfrm rot="1918275">
              <a:off x="6863995" y="1966565"/>
              <a:ext cx="253056" cy="172911"/>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Arrow: Right 28">
              <a:extLst>
                <a:ext uri="{FF2B5EF4-FFF2-40B4-BE49-F238E27FC236}">
                  <a16:creationId xmlns:a16="http://schemas.microsoft.com/office/drawing/2014/main" id="{09C5F0E8-9BAE-BC51-244E-B17D8AFDE95E}"/>
                </a:ext>
              </a:extLst>
            </p:cNvPr>
            <p:cNvSpPr/>
            <p:nvPr/>
          </p:nvSpPr>
          <p:spPr>
            <a:xfrm rot="4322406">
              <a:off x="7869032" y="3173648"/>
              <a:ext cx="253056" cy="172911"/>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Arrow: Right 29">
              <a:extLst>
                <a:ext uri="{FF2B5EF4-FFF2-40B4-BE49-F238E27FC236}">
                  <a16:creationId xmlns:a16="http://schemas.microsoft.com/office/drawing/2014/main" id="{8101A8F5-D524-EB9A-D109-8A75F54FEFD6}"/>
                </a:ext>
              </a:extLst>
            </p:cNvPr>
            <p:cNvSpPr/>
            <p:nvPr/>
          </p:nvSpPr>
          <p:spPr>
            <a:xfrm rot="7728253">
              <a:off x="7392697" y="4818959"/>
              <a:ext cx="253056" cy="172911"/>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Arrow: Right 46">
              <a:extLst>
                <a:ext uri="{FF2B5EF4-FFF2-40B4-BE49-F238E27FC236}">
                  <a16:creationId xmlns:a16="http://schemas.microsoft.com/office/drawing/2014/main" id="{4DB0ABFB-F17D-30AD-2FD3-48978A5206A2}"/>
                </a:ext>
              </a:extLst>
            </p:cNvPr>
            <p:cNvSpPr/>
            <p:nvPr/>
          </p:nvSpPr>
          <p:spPr>
            <a:xfrm rot="10800000">
              <a:off x="5905551" y="5590787"/>
              <a:ext cx="253056" cy="172911"/>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Arrow: Right 47">
              <a:extLst>
                <a:ext uri="{FF2B5EF4-FFF2-40B4-BE49-F238E27FC236}">
                  <a16:creationId xmlns:a16="http://schemas.microsoft.com/office/drawing/2014/main" id="{1A4A58DA-4E06-CDC4-6157-284CBD8E9B0D}"/>
                </a:ext>
              </a:extLst>
            </p:cNvPr>
            <p:cNvSpPr/>
            <p:nvPr/>
          </p:nvSpPr>
          <p:spPr>
            <a:xfrm rot="14024257">
              <a:off x="4494964" y="4818147"/>
              <a:ext cx="253056" cy="172911"/>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Arrow: Right 48">
              <a:extLst>
                <a:ext uri="{FF2B5EF4-FFF2-40B4-BE49-F238E27FC236}">
                  <a16:creationId xmlns:a16="http://schemas.microsoft.com/office/drawing/2014/main" id="{59893BD5-1C90-73CA-C2AA-42EF82F5525E}"/>
                </a:ext>
              </a:extLst>
            </p:cNvPr>
            <p:cNvSpPr/>
            <p:nvPr/>
          </p:nvSpPr>
          <p:spPr>
            <a:xfrm rot="16960566">
              <a:off x="4243326" y="3205545"/>
              <a:ext cx="253056" cy="172911"/>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161033188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0CC21500-FDF0-4524-A737-E3106FB5F2DE}"/>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96770" name="think-cell Slide" r:id="rId5" imgW="416" imgH="416" progId="TCLayout.ActiveDocument.1">
                  <p:embed/>
                </p:oleObj>
              </mc:Choice>
              <mc:Fallback>
                <p:oleObj name="think-cell Slide" r:id="rId5" imgW="416" imgH="416" progId="TCLayout.ActiveDocument.1">
                  <p:embed/>
                  <p:pic>
                    <p:nvPicPr>
                      <p:cNvPr id="2" name="Object 1" hidden="1">
                        <a:extLst>
                          <a:ext uri="{FF2B5EF4-FFF2-40B4-BE49-F238E27FC236}">
                            <a16:creationId xmlns:a16="http://schemas.microsoft.com/office/drawing/2014/main" id="{0CC21500-FDF0-4524-A737-E3106FB5F2DE}"/>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grpSp>
        <p:nvGrpSpPr>
          <p:cNvPr id="4" name="Group 3">
            <a:extLst>
              <a:ext uri="{FF2B5EF4-FFF2-40B4-BE49-F238E27FC236}">
                <a16:creationId xmlns:a16="http://schemas.microsoft.com/office/drawing/2014/main" id="{0E902202-24F2-468E-8D90-463BEEB43601}"/>
              </a:ext>
            </a:extLst>
          </p:cNvPr>
          <p:cNvGrpSpPr/>
          <p:nvPr/>
        </p:nvGrpSpPr>
        <p:grpSpPr>
          <a:xfrm>
            <a:off x="3893402" y="1281418"/>
            <a:ext cx="5975298" cy="3868359"/>
            <a:chOff x="3890971" y="1323751"/>
            <a:chExt cx="5975298" cy="3868359"/>
          </a:xfrm>
        </p:grpSpPr>
        <p:pic>
          <p:nvPicPr>
            <p:cNvPr id="230402" name="Picture 2" descr="Nigerian Map Images, Stock Photos &amp;amp; Vectors | Shutterstock">
              <a:extLst>
                <a:ext uri="{FF2B5EF4-FFF2-40B4-BE49-F238E27FC236}">
                  <a16:creationId xmlns:a16="http://schemas.microsoft.com/office/drawing/2014/main" id="{B16FF941-4E44-4D26-B8D6-513F55AC6032}"/>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b="10022"/>
            <a:stretch/>
          </p:blipFill>
          <p:spPr bwMode="auto">
            <a:xfrm>
              <a:off x="4214620" y="1323751"/>
              <a:ext cx="5328000" cy="3868359"/>
            </a:xfrm>
            <a:prstGeom prst="rect">
              <a:avLst/>
            </a:prstGeom>
            <a:noFill/>
            <a:extLst>
              <a:ext uri="{909E8E84-426E-40dd-AFC4-6F175D3DCCD1}">
                <a14:hiddenFill xmlns:a14="http://schemas.microsoft.com/office/drawing/2010/main" xmlns="">
                  <a:solidFill>
                    <a:srgbClr val="FFFFFF"/>
                  </a:solidFill>
                </a14:hiddenFill>
              </a:ext>
            </a:extLst>
          </p:spPr>
        </p:pic>
        <p:sp>
          <p:nvSpPr>
            <p:cNvPr id="3" name="Rectangle 2">
              <a:extLst>
                <a:ext uri="{FF2B5EF4-FFF2-40B4-BE49-F238E27FC236}">
                  <a16:creationId xmlns:a16="http://schemas.microsoft.com/office/drawing/2014/main" id="{FB5B1C54-DC90-4733-8AD7-0FE7C96B3BB4}"/>
                </a:ext>
              </a:extLst>
            </p:cNvPr>
            <p:cNvSpPr/>
            <p:nvPr/>
          </p:nvSpPr>
          <p:spPr>
            <a:xfrm>
              <a:off x="3890971" y="1354093"/>
              <a:ext cx="5975298" cy="3807675"/>
            </a:xfrm>
            <a:prstGeom prst="rect">
              <a:avLst/>
            </a:prstGeom>
            <a:solidFill>
              <a:schemeClr val="bg1">
                <a:alpha val="9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9" name="Rectangle 8">
            <a:extLst>
              <a:ext uri="{FF2B5EF4-FFF2-40B4-BE49-F238E27FC236}">
                <a16:creationId xmlns:a16="http://schemas.microsoft.com/office/drawing/2014/main" id="{4812E37A-3B1D-41D8-B2E4-97A91E5253F0}"/>
              </a:ext>
            </a:extLst>
          </p:cNvPr>
          <p:cNvSpPr/>
          <p:nvPr/>
        </p:nvSpPr>
        <p:spPr>
          <a:xfrm>
            <a:off x="0" y="0"/>
            <a:ext cx="5026657" cy="6858000"/>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63"/>
          </a:p>
        </p:txBody>
      </p:sp>
      <p:sp>
        <p:nvSpPr>
          <p:cNvPr id="11" name="Text Placeholder 3">
            <a:extLst>
              <a:ext uri="{FF2B5EF4-FFF2-40B4-BE49-F238E27FC236}">
                <a16:creationId xmlns:a16="http://schemas.microsoft.com/office/drawing/2014/main" id="{FE342C38-D73F-49EF-946F-1ADAB7FD0666}"/>
              </a:ext>
            </a:extLst>
          </p:cNvPr>
          <p:cNvSpPr txBox="1">
            <a:spLocks/>
          </p:cNvSpPr>
          <p:nvPr/>
        </p:nvSpPr>
        <p:spPr>
          <a:xfrm>
            <a:off x="472197" y="126186"/>
            <a:ext cx="3552490" cy="2234458"/>
          </a:xfrm>
          <a:prstGeom prst="rect">
            <a:avLst/>
          </a:prstGeom>
        </p:spPr>
        <p:txBody>
          <a:bodyPr wrap="square" lIns="0" tIns="0" rIns="0" bIns="0" anchor="t"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lgn="l">
              <a:spcBef>
                <a:spcPct val="20000"/>
              </a:spcBef>
              <a:defRPr/>
            </a:pPr>
            <a:endParaRPr lang="en-US" sz="600" b="1" dirty="0">
              <a:solidFill>
                <a:schemeClr val="bg1"/>
              </a:solidFill>
              <a:latin typeface="+mj-lt"/>
            </a:endParaRPr>
          </a:p>
          <a:p>
            <a:pPr lvl="0" algn="l">
              <a:spcBef>
                <a:spcPct val="20000"/>
              </a:spcBef>
              <a:defRPr/>
            </a:pPr>
            <a:r>
              <a:rPr lang="en-US" sz="3200" b="1" dirty="0">
                <a:solidFill>
                  <a:schemeClr val="bg1"/>
                </a:solidFill>
                <a:latin typeface="Arial" panose="020B0604020202020204" pitchFamily="34" charset="0"/>
                <a:cs typeface="Arial" panose="020B0604020202020204" pitchFamily="34" charset="0"/>
              </a:rPr>
              <a:t>Résumé:</a:t>
            </a:r>
          </a:p>
          <a:p>
            <a:pPr algn="l">
              <a:spcBef>
                <a:spcPct val="20000"/>
              </a:spcBef>
              <a:defRPr/>
            </a:pPr>
            <a:r>
              <a:rPr lang="fr-FR" sz="2400" b="1" dirty="0">
                <a:solidFill>
                  <a:schemeClr val="bg1"/>
                </a:solidFill>
                <a:latin typeface="Arial"/>
                <a:ea typeface="MS PGothic"/>
                <a:cs typeface="Arial"/>
              </a:rPr>
              <a:t>L'évolution du déploiement du vaccin contre la COVID-19 au Nigeria</a:t>
            </a:r>
            <a:endParaRPr lang="en-US" sz="2400" b="1" dirty="0">
              <a:solidFill>
                <a:schemeClr val="bg1"/>
              </a:solidFill>
              <a:latin typeface="Arial"/>
              <a:ea typeface="MS PGothic"/>
              <a:cs typeface="Arial"/>
            </a:endParaRPr>
          </a:p>
        </p:txBody>
      </p:sp>
      <p:grpSp>
        <p:nvGrpSpPr>
          <p:cNvPr id="13" name="Group 12">
            <a:extLst>
              <a:ext uri="{FF2B5EF4-FFF2-40B4-BE49-F238E27FC236}">
                <a16:creationId xmlns:a16="http://schemas.microsoft.com/office/drawing/2014/main" id="{F5873BA1-9BB5-4C9A-A8E7-81D1175E9B07}"/>
              </a:ext>
            </a:extLst>
          </p:cNvPr>
          <p:cNvGrpSpPr/>
          <p:nvPr/>
        </p:nvGrpSpPr>
        <p:grpSpPr>
          <a:xfrm>
            <a:off x="3766361" y="2079436"/>
            <a:ext cx="7744455" cy="704752"/>
            <a:chOff x="3715049" y="2013571"/>
            <a:chExt cx="7744455" cy="704752"/>
          </a:xfrm>
        </p:grpSpPr>
        <p:sp>
          <p:nvSpPr>
            <p:cNvPr id="17" name="TextBox 16">
              <a:extLst>
                <a:ext uri="{FF2B5EF4-FFF2-40B4-BE49-F238E27FC236}">
                  <a16:creationId xmlns:a16="http://schemas.microsoft.com/office/drawing/2014/main" id="{233C5F13-674B-4B47-A6C9-7AEE8FA7E57A}"/>
                </a:ext>
              </a:extLst>
            </p:cNvPr>
            <p:cNvSpPr txBox="1"/>
            <p:nvPr/>
          </p:nvSpPr>
          <p:spPr>
            <a:xfrm>
              <a:off x="3715049" y="2175791"/>
              <a:ext cx="943266" cy="400110"/>
            </a:xfrm>
            <a:prstGeom prst="rect">
              <a:avLst/>
            </a:prstGeom>
            <a:noFill/>
          </p:spPr>
          <p:txBody>
            <a:bodyPr wrap="square" rtlCol="0" anchor="ctr">
              <a:spAutoFit/>
            </a:bodyPr>
            <a:lstStyle/>
            <a:p>
              <a:pPr algn="r" fontAlgn="base"/>
              <a:r>
                <a:rPr lang="en-US" sz="2000" b="1" dirty="0">
                  <a:solidFill>
                    <a:schemeClr val="bg1"/>
                  </a:solidFill>
                  <a:ea typeface="Open Sans" panose="020B0606030504020204" pitchFamily="34" charset="0"/>
                </a:rPr>
                <a:t>02</a:t>
              </a:r>
            </a:p>
          </p:txBody>
        </p:sp>
        <p:sp>
          <p:nvSpPr>
            <p:cNvPr id="20" name="Rectangle 19">
              <a:extLst>
                <a:ext uri="{FF2B5EF4-FFF2-40B4-BE49-F238E27FC236}">
                  <a16:creationId xmlns:a16="http://schemas.microsoft.com/office/drawing/2014/main" id="{83C68CBE-A87B-44FB-B1CE-7D91AF824CB9}"/>
                </a:ext>
              </a:extLst>
            </p:cNvPr>
            <p:cNvSpPr/>
            <p:nvPr/>
          </p:nvSpPr>
          <p:spPr>
            <a:xfrm>
              <a:off x="5185271" y="2013571"/>
              <a:ext cx="6274233" cy="7047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r>
                <a:rPr lang="en-US" sz="2000" b="1" dirty="0">
                  <a:solidFill>
                    <a:schemeClr val="tx1"/>
                  </a:solidFill>
                  <a:latin typeface="Arial" panose="020B0604020202020204" pitchFamily="34" charset="0"/>
                  <a:ea typeface="Open Sans" panose="020B0606030504020204" pitchFamily="34" charset="0"/>
                  <a:cs typeface="Arial" panose="020B0604020202020204" pitchFamily="34" charset="0"/>
                </a:rPr>
                <a:t>Ce que nous </a:t>
              </a:r>
              <a:r>
                <a:rPr lang="en-US" sz="2000" b="1" dirty="0" err="1">
                  <a:solidFill>
                    <a:schemeClr val="tx1"/>
                  </a:solidFill>
                  <a:latin typeface="Arial" panose="020B0604020202020204" pitchFamily="34" charset="0"/>
                  <a:ea typeface="Open Sans" panose="020B0606030504020204" pitchFamily="34" charset="0"/>
                  <a:cs typeface="Arial" panose="020B0604020202020204" pitchFamily="34" charset="0"/>
                </a:rPr>
                <a:t>avons</a:t>
              </a:r>
              <a:r>
                <a:rPr lang="en-US" sz="2000" b="1" dirty="0">
                  <a:solidFill>
                    <a:schemeClr val="tx1"/>
                  </a:solidFill>
                  <a:latin typeface="Arial" panose="020B0604020202020204" pitchFamily="34" charset="0"/>
                  <a:ea typeface="Open Sans" panose="020B0606030504020204" pitchFamily="34" charset="0"/>
                  <a:cs typeface="Arial" panose="020B0604020202020204" pitchFamily="34" charset="0"/>
                </a:rPr>
                <a:t> fait pour </a:t>
              </a:r>
              <a:r>
                <a:rPr lang="en-US" sz="2000" b="1" dirty="0" err="1">
                  <a:solidFill>
                    <a:schemeClr val="tx1"/>
                  </a:solidFill>
                  <a:latin typeface="Arial" panose="020B0604020202020204" pitchFamily="34" charset="0"/>
                  <a:ea typeface="Open Sans" panose="020B0606030504020204" pitchFamily="34" charset="0"/>
                  <a:cs typeface="Arial" panose="020B0604020202020204" pitchFamily="34" charset="0"/>
                </a:rPr>
                <a:t>promouvoir</a:t>
              </a:r>
              <a:r>
                <a:rPr lang="en-US" sz="2000" b="1" dirty="0">
                  <a:solidFill>
                    <a:schemeClr val="tx1"/>
                  </a:solidFill>
                  <a:latin typeface="Arial" panose="020B0604020202020204" pitchFamily="34" charset="0"/>
                  <a:ea typeface="Open Sans" panose="020B0606030504020204" pitchFamily="34" charset="0"/>
                  <a:cs typeface="Arial" panose="020B0604020202020204" pitchFamily="34" charset="0"/>
                </a:rPr>
                <a:t> la </a:t>
              </a:r>
              <a:r>
                <a:rPr lang="en-US" sz="2000" b="1" dirty="0" err="1">
                  <a:solidFill>
                    <a:schemeClr val="tx1"/>
                  </a:solidFill>
                  <a:latin typeface="Arial" panose="020B0604020202020204" pitchFamily="34" charset="0"/>
                  <a:ea typeface="Open Sans" panose="020B0606030504020204" pitchFamily="34" charset="0"/>
                  <a:cs typeface="Arial" panose="020B0604020202020204" pitchFamily="34" charset="0"/>
                </a:rPr>
                <a:t>demande</a:t>
              </a:r>
              <a:r>
                <a:rPr lang="en-US" sz="2000" b="1" dirty="0">
                  <a:solidFill>
                    <a:schemeClr val="tx1"/>
                  </a:solidFill>
                  <a:latin typeface="Arial" panose="020B0604020202020204" pitchFamily="34" charset="0"/>
                  <a:ea typeface="Open Sans" panose="020B0606030504020204" pitchFamily="34" charset="0"/>
                  <a:cs typeface="Arial" panose="020B0604020202020204" pitchFamily="34" charset="0"/>
                </a:rPr>
                <a:t> des </a:t>
              </a:r>
              <a:r>
                <a:rPr lang="en-US" sz="2000" b="1" dirty="0" err="1">
                  <a:solidFill>
                    <a:schemeClr val="tx1"/>
                  </a:solidFill>
                  <a:latin typeface="Arial" panose="020B0604020202020204" pitchFamily="34" charset="0"/>
                  <a:ea typeface="Open Sans" panose="020B0606030504020204" pitchFamily="34" charset="0"/>
                  <a:cs typeface="Arial" panose="020B0604020202020204" pitchFamily="34" charset="0"/>
                </a:rPr>
                <a:t>vaccins</a:t>
              </a:r>
              <a:r>
                <a:rPr lang="en-US" sz="2000" b="1" dirty="0">
                  <a:solidFill>
                    <a:schemeClr val="tx1"/>
                  </a:solidFill>
                  <a:latin typeface="Arial" panose="020B0604020202020204" pitchFamily="34" charset="0"/>
                  <a:ea typeface="Open Sans" panose="020B0606030504020204" pitchFamily="34" charset="0"/>
                  <a:cs typeface="Arial" panose="020B0604020202020204" pitchFamily="34" charset="0"/>
                </a:rPr>
                <a:t>  </a:t>
              </a:r>
            </a:p>
          </p:txBody>
        </p:sp>
      </p:grpSp>
      <p:grpSp>
        <p:nvGrpSpPr>
          <p:cNvPr id="14" name="Group 13">
            <a:extLst>
              <a:ext uri="{FF2B5EF4-FFF2-40B4-BE49-F238E27FC236}">
                <a16:creationId xmlns:a16="http://schemas.microsoft.com/office/drawing/2014/main" id="{5566898E-D38B-4B8B-B958-2D767400A7D3}"/>
              </a:ext>
            </a:extLst>
          </p:cNvPr>
          <p:cNvGrpSpPr/>
          <p:nvPr/>
        </p:nvGrpSpPr>
        <p:grpSpPr>
          <a:xfrm>
            <a:off x="3550545" y="2923170"/>
            <a:ext cx="8082655" cy="704752"/>
            <a:chOff x="3567484" y="2547701"/>
            <a:chExt cx="6683430" cy="704752"/>
          </a:xfrm>
        </p:grpSpPr>
        <p:sp>
          <p:nvSpPr>
            <p:cNvPr id="18" name="TextBox 17">
              <a:extLst>
                <a:ext uri="{FF2B5EF4-FFF2-40B4-BE49-F238E27FC236}">
                  <a16:creationId xmlns:a16="http://schemas.microsoft.com/office/drawing/2014/main" id="{358847B1-DFB1-4BB1-A31D-003469AA890C}"/>
                </a:ext>
              </a:extLst>
            </p:cNvPr>
            <p:cNvSpPr txBox="1"/>
            <p:nvPr/>
          </p:nvSpPr>
          <p:spPr>
            <a:xfrm>
              <a:off x="3567484" y="2700583"/>
              <a:ext cx="943266" cy="400110"/>
            </a:xfrm>
            <a:prstGeom prst="rect">
              <a:avLst/>
            </a:prstGeom>
            <a:noFill/>
          </p:spPr>
          <p:txBody>
            <a:bodyPr wrap="square" rtlCol="0" anchor="ctr">
              <a:spAutoFit/>
            </a:bodyPr>
            <a:lstStyle/>
            <a:p>
              <a:pPr algn="r" fontAlgn="base"/>
              <a:r>
                <a:rPr lang="en-US" sz="2000" b="1" dirty="0">
                  <a:solidFill>
                    <a:schemeClr val="bg1"/>
                  </a:solidFill>
                  <a:ea typeface="Open Sans" panose="020B0606030504020204" pitchFamily="34" charset="0"/>
                </a:rPr>
                <a:t>03</a:t>
              </a:r>
            </a:p>
          </p:txBody>
        </p:sp>
        <p:sp>
          <p:nvSpPr>
            <p:cNvPr id="21" name="Rectangle 20">
              <a:extLst>
                <a:ext uri="{FF2B5EF4-FFF2-40B4-BE49-F238E27FC236}">
                  <a16:creationId xmlns:a16="http://schemas.microsoft.com/office/drawing/2014/main" id="{71AD2E8A-653D-4FD7-BEEA-709AE92D974D}"/>
                </a:ext>
              </a:extLst>
            </p:cNvPr>
            <p:cNvSpPr/>
            <p:nvPr/>
          </p:nvSpPr>
          <p:spPr>
            <a:xfrm>
              <a:off x="4978996" y="2547701"/>
              <a:ext cx="5271918" cy="7047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r>
                <a:rPr lang="en-US" sz="2000" b="1" dirty="0">
                  <a:solidFill>
                    <a:schemeClr val="tx1"/>
                  </a:solidFill>
                  <a:latin typeface="Arial" panose="020B0604020202020204" pitchFamily="34" charset="0"/>
                  <a:ea typeface="Open Sans" panose="020B0606030504020204" pitchFamily="34" charset="0"/>
                  <a:cs typeface="Arial" panose="020B0604020202020204" pitchFamily="34" charset="0"/>
                </a:rPr>
                <a:t>Ce que nous </a:t>
              </a:r>
              <a:r>
                <a:rPr lang="en-US" sz="2000" b="1" dirty="0" err="1">
                  <a:solidFill>
                    <a:schemeClr val="tx1"/>
                  </a:solidFill>
                  <a:latin typeface="Arial" panose="020B0604020202020204" pitchFamily="34" charset="0"/>
                  <a:ea typeface="Open Sans" panose="020B0606030504020204" pitchFamily="34" charset="0"/>
                  <a:cs typeface="Arial" panose="020B0604020202020204" pitchFamily="34" charset="0"/>
                </a:rPr>
                <a:t>faisons</a:t>
              </a:r>
              <a:r>
                <a:rPr lang="en-US" sz="2000" b="1" dirty="0">
                  <a:solidFill>
                    <a:schemeClr val="tx1"/>
                  </a:solidFill>
                  <a:latin typeface="Arial" panose="020B0604020202020204" pitchFamily="34" charset="0"/>
                  <a:ea typeface="Open Sans" panose="020B0606030504020204" pitchFamily="34" charset="0"/>
                  <a:cs typeface="Arial" panose="020B0604020202020204" pitchFamily="34" charset="0"/>
                </a:rPr>
                <a:t> pour </a:t>
              </a:r>
              <a:r>
                <a:rPr lang="en-US" sz="2000" b="1" dirty="0" err="1">
                  <a:solidFill>
                    <a:schemeClr val="tx1"/>
                  </a:solidFill>
                  <a:latin typeface="Arial" panose="020B0604020202020204" pitchFamily="34" charset="0"/>
                  <a:ea typeface="Open Sans" panose="020B0606030504020204" pitchFamily="34" charset="0"/>
                  <a:cs typeface="Arial" panose="020B0604020202020204" pitchFamily="34" charset="0"/>
                </a:rPr>
                <a:t>rétablir</a:t>
              </a:r>
              <a:r>
                <a:rPr lang="en-US" sz="2000" b="1" dirty="0">
                  <a:solidFill>
                    <a:schemeClr val="tx1"/>
                  </a:solidFill>
                  <a:latin typeface="Arial" panose="020B0604020202020204" pitchFamily="34" charset="0"/>
                  <a:ea typeface="Open Sans" panose="020B0606030504020204" pitchFamily="34" charset="0"/>
                  <a:cs typeface="Arial" panose="020B0604020202020204" pitchFamily="34" charset="0"/>
                </a:rPr>
                <a:t> la vaccination de routine</a:t>
              </a:r>
            </a:p>
          </p:txBody>
        </p:sp>
      </p:grpSp>
      <p:grpSp>
        <p:nvGrpSpPr>
          <p:cNvPr id="10" name="Group 9">
            <a:extLst>
              <a:ext uri="{FF2B5EF4-FFF2-40B4-BE49-F238E27FC236}">
                <a16:creationId xmlns:a16="http://schemas.microsoft.com/office/drawing/2014/main" id="{55AF28FB-BCCF-477C-AEC6-39050C46F541}"/>
              </a:ext>
            </a:extLst>
          </p:cNvPr>
          <p:cNvGrpSpPr/>
          <p:nvPr/>
        </p:nvGrpSpPr>
        <p:grpSpPr>
          <a:xfrm>
            <a:off x="4217364" y="1867547"/>
            <a:ext cx="6843798" cy="0"/>
            <a:chOff x="4171182" y="2040728"/>
            <a:chExt cx="6843798" cy="0"/>
          </a:xfrm>
        </p:grpSpPr>
        <p:cxnSp>
          <p:nvCxnSpPr>
            <p:cNvPr id="23" name="Straight Connector 22">
              <a:extLst>
                <a:ext uri="{FF2B5EF4-FFF2-40B4-BE49-F238E27FC236}">
                  <a16:creationId xmlns:a16="http://schemas.microsoft.com/office/drawing/2014/main" id="{3EE5E732-17AD-4254-B775-3A5C06EECB17}"/>
                </a:ext>
              </a:extLst>
            </p:cNvPr>
            <p:cNvCxnSpPr>
              <a:cxnSpLocks/>
            </p:cNvCxnSpPr>
            <p:nvPr/>
          </p:nvCxnSpPr>
          <p:spPr>
            <a:xfrm>
              <a:off x="5039682" y="2040728"/>
              <a:ext cx="5975298" cy="0"/>
            </a:xfrm>
            <a:prstGeom prst="line">
              <a:avLst/>
            </a:prstGeom>
            <a:ln w="1905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5EEA882-C7E4-4801-BA74-73AE127AFA90}"/>
                </a:ext>
              </a:extLst>
            </p:cNvPr>
            <p:cNvCxnSpPr>
              <a:cxnSpLocks/>
            </p:cNvCxnSpPr>
            <p:nvPr/>
          </p:nvCxnSpPr>
          <p:spPr>
            <a:xfrm>
              <a:off x="4171182" y="2040728"/>
              <a:ext cx="842003" cy="0"/>
            </a:xfrm>
            <a:prstGeom prst="line">
              <a:avLst/>
            </a:prstGeom>
            <a:ln w="19050">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grpSp>
        <p:nvGrpSpPr>
          <p:cNvPr id="8" name="Group 7">
            <a:extLst>
              <a:ext uri="{FF2B5EF4-FFF2-40B4-BE49-F238E27FC236}">
                <a16:creationId xmlns:a16="http://schemas.microsoft.com/office/drawing/2014/main" id="{A2284CD0-8CB2-49A1-8F74-83C01EEF7F68}"/>
              </a:ext>
            </a:extLst>
          </p:cNvPr>
          <p:cNvGrpSpPr/>
          <p:nvPr/>
        </p:nvGrpSpPr>
        <p:grpSpPr>
          <a:xfrm>
            <a:off x="4148091" y="2824798"/>
            <a:ext cx="6843798" cy="0"/>
            <a:chOff x="4171182" y="2750209"/>
            <a:chExt cx="6843798" cy="0"/>
          </a:xfrm>
        </p:grpSpPr>
        <p:cxnSp>
          <p:nvCxnSpPr>
            <p:cNvPr id="24" name="Straight Connector 23">
              <a:extLst>
                <a:ext uri="{FF2B5EF4-FFF2-40B4-BE49-F238E27FC236}">
                  <a16:creationId xmlns:a16="http://schemas.microsoft.com/office/drawing/2014/main" id="{8C3DFD88-9881-4AB1-AC2D-36E577097A59}"/>
                </a:ext>
              </a:extLst>
            </p:cNvPr>
            <p:cNvCxnSpPr>
              <a:cxnSpLocks/>
            </p:cNvCxnSpPr>
            <p:nvPr/>
          </p:nvCxnSpPr>
          <p:spPr>
            <a:xfrm>
              <a:off x="5039682" y="2750209"/>
              <a:ext cx="5975298" cy="0"/>
            </a:xfrm>
            <a:prstGeom prst="line">
              <a:avLst/>
            </a:prstGeom>
            <a:ln w="1905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CA9DD58-EA6E-489B-94DB-B84BE3F1E5EB}"/>
                </a:ext>
              </a:extLst>
            </p:cNvPr>
            <p:cNvCxnSpPr>
              <a:cxnSpLocks/>
            </p:cNvCxnSpPr>
            <p:nvPr/>
          </p:nvCxnSpPr>
          <p:spPr>
            <a:xfrm>
              <a:off x="4171182" y="2750209"/>
              <a:ext cx="842003" cy="0"/>
            </a:xfrm>
            <a:prstGeom prst="line">
              <a:avLst/>
            </a:prstGeom>
            <a:ln w="19050">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grpSp>
        <p:nvGrpSpPr>
          <p:cNvPr id="5" name="Group 4">
            <a:extLst>
              <a:ext uri="{FF2B5EF4-FFF2-40B4-BE49-F238E27FC236}">
                <a16:creationId xmlns:a16="http://schemas.microsoft.com/office/drawing/2014/main" id="{88935BF3-0232-4947-88E3-2B2F641ACD07}"/>
              </a:ext>
            </a:extLst>
          </p:cNvPr>
          <p:cNvGrpSpPr/>
          <p:nvPr/>
        </p:nvGrpSpPr>
        <p:grpSpPr>
          <a:xfrm>
            <a:off x="4159637" y="3747414"/>
            <a:ext cx="6843798" cy="0"/>
            <a:chOff x="4171182" y="4091061"/>
            <a:chExt cx="6843798" cy="0"/>
          </a:xfrm>
        </p:grpSpPr>
        <p:cxnSp>
          <p:nvCxnSpPr>
            <p:cNvPr id="25" name="Straight Connector 24">
              <a:extLst>
                <a:ext uri="{FF2B5EF4-FFF2-40B4-BE49-F238E27FC236}">
                  <a16:creationId xmlns:a16="http://schemas.microsoft.com/office/drawing/2014/main" id="{2BA9C057-0640-49C7-877E-211FE3D4B0E8}"/>
                </a:ext>
              </a:extLst>
            </p:cNvPr>
            <p:cNvCxnSpPr>
              <a:cxnSpLocks/>
            </p:cNvCxnSpPr>
            <p:nvPr/>
          </p:nvCxnSpPr>
          <p:spPr>
            <a:xfrm>
              <a:off x="5039682" y="4091061"/>
              <a:ext cx="5975298" cy="0"/>
            </a:xfrm>
            <a:prstGeom prst="line">
              <a:avLst/>
            </a:prstGeom>
            <a:ln w="1905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7F6BFC66-DE68-4D0A-9E7C-9F1E3FA41853}"/>
                </a:ext>
              </a:extLst>
            </p:cNvPr>
            <p:cNvCxnSpPr>
              <a:cxnSpLocks/>
            </p:cNvCxnSpPr>
            <p:nvPr/>
          </p:nvCxnSpPr>
          <p:spPr>
            <a:xfrm>
              <a:off x="4171182" y="4091061"/>
              <a:ext cx="842003" cy="0"/>
            </a:xfrm>
            <a:prstGeom prst="line">
              <a:avLst/>
            </a:prstGeom>
            <a:ln w="19050">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grpSp>
        <p:nvGrpSpPr>
          <p:cNvPr id="6" name="Group 5">
            <a:extLst>
              <a:ext uri="{FF2B5EF4-FFF2-40B4-BE49-F238E27FC236}">
                <a16:creationId xmlns:a16="http://schemas.microsoft.com/office/drawing/2014/main" id="{6E4E08F5-1E37-4B73-B508-A4E2D162076D}"/>
              </a:ext>
            </a:extLst>
          </p:cNvPr>
          <p:cNvGrpSpPr/>
          <p:nvPr/>
        </p:nvGrpSpPr>
        <p:grpSpPr>
          <a:xfrm>
            <a:off x="3736409" y="3837462"/>
            <a:ext cx="6491435" cy="704752"/>
            <a:chOff x="3701773" y="4276189"/>
            <a:chExt cx="6491435" cy="704752"/>
          </a:xfrm>
        </p:grpSpPr>
        <p:sp>
          <p:nvSpPr>
            <p:cNvPr id="19" name="TextBox 18">
              <a:extLst>
                <a:ext uri="{FF2B5EF4-FFF2-40B4-BE49-F238E27FC236}">
                  <a16:creationId xmlns:a16="http://schemas.microsoft.com/office/drawing/2014/main" id="{FAD02A07-2F33-480C-B281-4834BDC72438}"/>
                </a:ext>
              </a:extLst>
            </p:cNvPr>
            <p:cNvSpPr txBox="1"/>
            <p:nvPr/>
          </p:nvSpPr>
          <p:spPr>
            <a:xfrm>
              <a:off x="3701773" y="4422446"/>
              <a:ext cx="943266" cy="400110"/>
            </a:xfrm>
            <a:prstGeom prst="rect">
              <a:avLst/>
            </a:prstGeom>
            <a:noFill/>
          </p:spPr>
          <p:txBody>
            <a:bodyPr wrap="square" rtlCol="0" anchor="ctr">
              <a:spAutoFit/>
            </a:bodyPr>
            <a:lstStyle/>
            <a:p>
              <a:pPr algn="r" fontAlgn="base"/>
              <a:r>
                <a:rPr lang="en-US" sz="2000" b="1" dirty="0">
                  <a:solidFill>
                    <a:srgbClr val="FFFF0A"/>
                  </a:solidFill>
                  <a:ea typeface="Open Sans" panose="020B0606030504020204" pitchFamily="34" charset="0"/>
                </a:rPr>
                <a:t>04</a:t>
              </a:r>
            </a:p>
          </p:txBody>
        </p:sp>
        <p:sp>
          <p:nvSpPr>
            <p:cNvPr id="22" name="Rectangle 21">
              <a:extLst>
                <a:ext uri="{FF2B5EF4-FFF2-40B4-BE49-F238E27FC236}">
                  <a16:creationId xmlns:a16="http://schemas.microsoft.com/office/drawing/2014/main" id="{97DB8A65-1C4B-4B40-B997-8CC358752D67}"/>
                </a:ext>
              </a:extLst>
            </p:cNvPr>
            <p:cNvSpPr/>
            <p:nvPr/>
          </p:nvSpPr>
          <p:spPr>
            <a:xfrm>
              <a:off x="5231455" y="4276189"/>
              <a:ext cx="4961753" cy="7047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r>
                <a:rPr lang="en-US" sz="2000" b="1" dirty="0">
                  <a:solidFill>
                    <a:schemeClr val="tx1"/>
                  </a:solidFill>
                  <a:latin typeface="Arial" panose="020B0604020202020204" pitchFamily="34" charset="0"/>
                  <a:ea typeface="Open Sans" panose="020B0606030504020204" pitchFamily="34" charset="0"/>
                  <a:cs typeface="Arial" panose="020B0604020202020204" pitchFamily="34" charset="0"/>
                </a:rPr>
                <a:t>Comment nous </a:t>
              </a:r>
              <a:r>
                <a:rPr lang="en-US" sz="2000" b="1" dirty="0" err="1">
                  <a:solidFill>
                    <a:schemeClr val="tx1"/>
                  </a:solidFill>
                  <a:latin typeface="Arial" panose="020B0604020202020204" pitchFamily="34" charset="0"/>
                  <a:ea typeface="Open Sans" panose="020B0606030504020204" pitchFamily="34" charset="0"/>
                  <a:cs typeface="Arial" panose="020B0604020202020204" pitchFamily="34" charset="0"/>
                </a:rPr>
                <a:t>avons</a:t>
              </a:r>
              <a:r>
                <a:rPr lang="en-US" sz="2000" b="1" dirty="0">
                  <a:solidFill>
                    <a:schemeClr val="tx1"/>
                  </a:solidFill>
                  <a:latin typeface="Arial" panose="020B0604020202020204" pitchFamily="34" charset="0"/>
                  <a:ea typeface="Open Sans" panose="020B0606030504020204" pitchFamily="34" charset="0"/>
                  <a:cs typeface="Arial" panose="020B0604020202020204" pitchFamily="34" charset="0"/>
                </a:rPr>
                <a:t> </a:t>
              </a:r>
              <a:r>
                <a:rPr lang="en-US" sz="2000" b="1" dirty="0" err="1">
                  <a:solidFill>
                    <a:schemeClr val="tx1"/>
                  </a:solidFill>
                  <a:latin typeface="Arial" panose="020B0604020202020204" pitchFamily="34" charset="0"/>
                  <a:ea typeface="Open Sans" panose="020B0606030504020204" pitchFamily="34" charset="0"/>
                  <a:cs typeface="Arial" panose="020B0604020202020204" pitchFamily="34" charset="0"/>
                </a:rPr>
                <a:t>géré</a:t>
              </a:r>
              <a:r>
                <a:rPr lang="en-US" sz="2000" b="1" dirty="0">
                  <a:solidFill>
                    <a:schemeClr val="tx1"/>
                  </a:solidFill>
                  <a:latin typeface="Arial" panose="020B0604020202020204" pitchFamily="34" charset="0"/>
                  <a:ea typeface="Open Sans" panose="020B0606030504020204" pitchFamily="34" charset="0"/>
                  <a:cs typeface="Arial" panose="020B0604020202020204" pitchFamily="34" charset="0"/>
                </a:rPr>
                <a:t> </a:t>
              </a:r>
              <a:r>
                <a:rPr lang="en-US" sz="2000" b="1" dirty="0" err="1">
                  <a:solidFill>
                    <a:schemeClr val="tx1"/>
                  </a:solidFill>
                  <a:latin typeface="Arial" panose="020B0604020202020204" pitchFamily="34" charset="0"/>
                  <a:ea typeface="Open Sans" panose="020B0606030504020204" pitchFamily="34" charset="0"/>
                  <a:cs typeface="Arial" panose="020B0604020202020204" pitchFamily="34" charset="0"/>
                </a:rPr>
                <a:t>l’Infodemie</a:t>
              </a:r>
              <a:endParaRPr lang="en-US" sz="2000" b="1" dirty="0">
                <a:solidFill>
                  <a:schemeClr val="tx1"/>
                </a:solidFill>
                <a:latin typeface="Arial" panose="020B0604020202020204" pitchFamily="34" charset="0"/>
                <a:ea typeface="Open Sans" panose="020B0606030504020204" pitchFamily="34" charset="0"/>
                <a:cs typeface="Arial" panose="020B0604020202020204" pitchFamily="34" charset="0"/>
              </a:endParaRPr>
            </a:p>
          </p:txBody>
        </p:sp>
      </p:grpSp>
      <p:grpSp>
        <p:nvGrpSpPr>
          <p:cNvPr id="7" name="Group 6">
            <a:extLst>
              <a:ext uri="{FF2B5EF4-FFF2-40B4-BE49-F238E27FC236}">
                <a16:creationId xmlns:a16="http://schemas.microsoft.com/office/drawing/2014/main" id="{AB1CA9C5-52B9-4943-B510-E26D1A60D4C2}"/>
              </a:ext>
            </a:extLst>
          </p:cNvPr>
          <p:cNvGrpSpPr/>
          <p:nvPr/>
        </p:nvGrpSpPr>
        <p:grpSpPr>
          <a:xfrm>
            <a:off x="4171182" y="4658487"/>
            <a:ext cx="6843798" cy="0"/>
            <a:chOff x="4171182" y="5016396"/>
            <a:chExt cx="6843798" cy="0"/>
          </a:xfrm>
        </p:grpSpPr>
        <p:cxnSp>
          <p:nvCxnSpPr>
            <p:cNvPr id="28" name="Straight Connector 27">
              <a:extLst>
                <a:ext uri="{FF2B5EF4-FFF2-40B4-BE49-F238E27FC236}">
                  <a16:creationId xmlns:a16="http://schemas.microsoft.com/office/drawing/2014/main" id="{A8B72DCC-B4A2-4BA0-AE1D-3B310624EB0F}"/>
                </a:ext>
              </a:extLst>
            </p:cNvPr>
            <p:cNvCxnSpPr>
              <a:cxnSpLocks/>
            </p:cNvCxnSpPr>
            <p:nvPr/>
          </p:nvCxnSpPr>
          <p:spPr>
            <a:xfrm>
              <a:off x="5039682" y="5016396"/>
              <a:ext cx="5975298" cy="0"/>
            </a:xfrm>
            <a:prstGeom prst="line">
              <a:avLst/>
            </a:prstGeom>
            <a:ln w="1905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9C14F53B-DFBF-431A-AB9E-F5EE44632434}"/>
                </a:ext>
              </a:extLst>
            </p:cNvPr>
            <p:cNvCxnSpPr>
              <a:cxnSpLocks/>
            </p:cNvCxnSpPr>
            <p:nvPr/>
          </p:nvCxnSpPr>
          <p:spPr>
            <a:xfrm>
              <a:off x="4171182" y="5016396"/>
              <a:ext cx="842003" cy="0"/>
            </a:xfrm>
            <a:prstGeom prst="line">
              <a:avLst/>
            </a:prstGeom>
            <a:ln w="19050">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sp>
        <p:nvSpPr>
          <p:cNvPr id="38" name="Slide Number Placeholder 1">
            <a:extLst>
              <a:ext uri="{FF2B5EF4-FFF2-40B4-BE49-F238E27FC236}">
                <a16:creationId xmlns:a16="http://schemas.microsoft.com/office/drawing/2014/main" id="{04100C3C-16C8-4635-8264-407767E2A5B0}"/>
              </a:ext>
            </a:extLst>
          </p:cNvPr>
          <p:cNvSpPr>
            <a:spLocks noGrp="1" noChangeArrowheads="1"/>
          </p:cNvSpPr>
          <p:nvPr>
            <p:ph type="sldNum" sz="quarter" idx="4294967295"/>
          </p:nvPr>
        </p:nvSpPr>
        <p:spPr bwMode="auto">
          <a:xfrm>
            <a:off x="9448800" y="6440488"/>
            <a:ext cx="2743200" cy="36512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r"/>
            <a:fld id="{618CD1A3-7A18-473D-89F4-D1B7073F8E83}" type="slidenum">
              <a:rPr lang="en-US" altLang="en-US" sz="2000" b="1">
                <a:solidFill>
                  <a:srgbClr val="FFFFFF"/>
                </a:solidFill>
              </a:rPr>
              <a:pPr algn="r"/>
              <a:t>38</a:t>
            </a:fld>
            <a:endParaRPr lang="en-US" altLang="en-US" sz="2000" b="1" dirty="0">
              <a:solidFill>
                <a:srgbClr val="FFFFFF"/>
              </a:solidFill>
            </a:endParaRPr>
          </a:p>
        </p:txBody>
      </p:sp>
      <p:sp>
        <p:nvSpPr>
          <p:cNvPr id="43" name="Rectangle 42">
            <a:extLst>
              <a:ext uri="{FF2B5EF4-FFF2-40B4-BE49-F238E27FC236}">
                <a16:creationId xmlns:a16="http://schemas.microsoft.com/office/drawing/2014/main" id="{97DB8A65-1C4B-4B40-B997-8CC358752D67}"/>
              </a:ext>
            </a:extLst>
          </p:cNvPr>
          <p:cNvSpPr/>
          <p:nvPr/>
        </p:nvSpPr>
        <p:spPr>
          <a:xfrm>
            <a:off x="5262066" y="4738801"/>
            <a:ext cx="4961753" cy="7047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r>
              <a:rPr lang="en-US" sz="2000" b="1" dirty="0" err="1">
                <a:solidFill>
                  <a:schemeClr val="tx1"/>
                </a:solidFill>
                <a:latin typeface="Arial" panose="020B0604020202020204" pitchFamily="34" charset="0"/>
                <a:ea typeface="Open Sans" panose="020B0606030504020204" pitchFamily="34" charset="0"/>
                <a:cs typeface="Arial" panose="020B0604020202020204" pitchFamily="34" charset="0"/>
              </a:rPr>
              <a:t>Leçons</a:t>
            </a:r>
            <a:r>
              <a:rPr lang="en-US" sz="2000" b="1" dirty="0">
                <a:solidFill>
                  <a:schemeClr val="tx1"/>
                </a:solidFill>
                <a:latin typeface="Arial" panose="020B0604020202020204" pitchFamily="34" charset="0"/>
                <a:ea typeface="Open Sans" panose="020B0606030504020204" pitchFamily="34" charset="0"/>
                <a:cs typeface="Arial" panose="020B0604020202020204" pitchFamily="34" charset="0"/>
              </a:rPr>
              <a:t> apprises et conseils pratiques </a:t>
            </a:r>
          </a:p>
        </p:txBody>
      </p:sp>
      <p:sp>
        <p:nvSpPr>
          <p:cNvPr id="44" name="TextBox 43">
            <a:extLst>
              <a:ext uri="{FF2B5EF4-FFF2-40B4-BE49-F238E27FC236}">
                <a16:creationId xmlns:a16="http://schemas.microsoft.com/office/drawing/2014/main" id="{FAD02A07-2F33-480C-B281-4834BDC72438}"/>
              </a:ext>
            </a:extLst>
          </p:cNvPr>
          <p:cNvSpPr txBox="1"/>
          <p:nvPr/>
        </p:nvSpPr>
        <p:spPr>
          <a:xfrm>
            <a:off x="3726956" y="4889594"/>
            <a:ext cx="943266" cy="400110"/>
          </a:xfrm>
          <a:prstGeom prst="rect">
            <a:avLst/>
          </a:prstGeom>
          <a:noFill/>
        </p:spPr>
        <p:txBody>
          <a:bodyPr wrap="square" rtlCol="0" anchor="ctr">
            <a:spAutoFit/>
          </a:bodyPr>
          <a:lstStyle/>
          <a:p>
            <a:pPr algn="r" fontAlgn="base"/>
            <a:r>
              <a:rPr lang="en-US" sz="2000" b="1" dirty="0">
                <a:solidFill>
                  <a:schemeClr val="bg1"/>
                </a:solidFill>
                <a:ea typeface="Open Sans" panose="020B0606030504020204" pitchFamily="34" charset="0"/>
              </a:rPr>
              <a:t>05</a:t>
            </a:r>
          </a:p>
        </p:txBody>
      </p:sp>
      <p:grpSp>
        <p:nvGrpSpPr>
          <p:cNvPr id="45" name="Group 44">
            <a:extLst>
              <a:ext uri="{FF2B5EF4-FFF2-40B4-BE49-F238E27FC236}">
                <a16:creationId xmlns:a16="http://schemas.microsoft.com/office/drawing/2014/main" id="{AB1CA9C5-52B9-4943-B510-E26D1A60D4C2}"/>
              </a:ext>
            </a:extLst>
          </p:cNvPr>
          <p:cNvGrpSpPr/>
          <p:nvPr/>
        </p:nvGrpSpPr>
        <p:grpSpPr>
          <a:xfrm>
            <a:off x="4175987" y="5472904"/>
            <a:ext cx="6843798" cy="0"/>
            <a:chOff x="4171182" y="5016396"/>
            <a:chExt cx="6843798" cy="0"/>
          </a:xfrm>
        </p:grpSpPr>
        <p:cxnSp>
          <p:nvCxnSpPr>
            <p:cNvPr id="46" name="Straight Connector 45">
              <a:extLst>
                <a:ext uri="{FF2B5EF4-FFF2-40B4-BE49-F238E27FC236}">
                  <a16:creationId xmlns:a16="http://schemas.microsoft.com/office/drawing/2014/main" id="{A8B72DCC-B4A2-4BA0-AE1D-3B310624EB0F}"/>
                </a:ext>
              </a:extLst>
            </p:cNvPr>
            <p:cNvCxnSpPr>
              <a:cxnSpLocks/>
            </p:cNvCxnSpPr>
            <p:nvPr/>
          </p:nvCxnSpPr>
          <p:spPr>
            <a:xfrm>
              <a:off x="5039682" y="5016396"/>
              <a:ext cx="5975298" cy="0"/>
            </a:xfrm>
            <a:prstGeom prst="line">
              <a:avLst/>
            </a:prstGeom>
            <a:ln w="1905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9C14F53B-DFBF-431A-AB9E-F5EE44632434}"/>
                </a:ext>
              </a:extLst>
            </p:cNvPr>
            <p:cNvCxnSpPr>
              <a:cxnSpLocks/>
            </p:cNvCxnSpPr>
            <p:nvPr/>
          </p:nvCxnSpPr>
          <p:spPr>
            <a:xfrm>
              <a:off x="4171182" y="5016396"/>
              <a:ext cx="842003" cy="0"/>
            </a:xfrm>
            <a:prstGeom prst="line">
              <a:avLst/>
            </a:prstGeom>
            <a:ln w="19050">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sp>
        <p:nvSpPr>
          <p:cNvPr id="39" name="Rectangle 38">
            <a:extLst>
              <a:ext uri="{FF2B5EF4-FFF2-40B4-BE49-F238E27FC236}">
                <a16:creationId xmlns:a16="http://schemas.microsoft.com/office/drawing/2014/main" id="{97DB8A65-1C4B-4B40-B997-8CC358752D67}"/>
              </a:ext>
            </a:extLst>
          </p:cNvPr>
          <p:cNvSpPr/>
          <p:nvPr/>
        </p:nvSpPr>
        <p:spPr>
          <a:xfrm>
            <a:off x="5264375" y="5514655"/>
            <a:ext cx="4961753" cy="7047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r>
              <a:rPr lang="en-US" sz="2000" b="1" dirty="0" err="1">
                <a:solidFill>
                  <a:schemeClr val="tx1"/>
                </a:solidFill>
                <a:latin typeface="Arial" panose="020B0604020202020204" pitchFamily="34" charset="0"/>
                <a:ea typeface="Open Sans" panose="020B0606030504020204" pitchFamily="34" charset="0"/>
                <a:cs typeface="Arial" panose="020B0604020202020204" pitchFamily="34" charset="0"/>
              </a:rPr>
              <a:t>Prochaines</a:t>
            </a:r>
            <a:r>
              <a:rPr lang="en-US" sz="2000" b="1" dirty="0">
                <a:solidFill>
                  <a:schemeClr val="tx1"/>
                </a:solidFill>
                <a:latin typeface="Arial" panose="020B0604020202020204" pitchFamily="34" charset="0"/>
                <a:ea typeface="Open Sans" panose="020B0606030504020204" pitchFamily="34" charset="0"/>
                <a:cs typeface="Arial" panose="020B0604020202020204" pitchFamily="34" charset="0"/>
              </a:rPr>
              <a:t> Étapes: Ce que nous </a:t>
            </a:r>
            <a:r>
              <a:rPr lang="en-US" sz="2000" b="1" dirty="0" err="1">
                <a:solidFill>
                  <a:schemeClr val="tx1"/>
                </a:solidFill>
                <a:latin typeface="Arial" panose="020B0604020202020204" pitchFamily="34" charset="0"/>
                <a:ea typeface="Open Sans" panose="020B0606030504020204" pitchFamily="34" charset="0"/>
                <a:cs typeface="Arial" panose="020B0604020202020204" pitchFamily="34" charset="0"/>
              </a:rPr>
              <a:t>ferons</a:t>
            </a:r>
            <a:endParaRPr lang="en-US" sz="2000" b="1" dirty="0">
              <a:solidFill>
                <a:schemeClr val="tx1"/>
              </a:solidFill>
              <a:latin typeface="Arial" panose="020B0604020202020204" pitchFamily="34" charset="0"/>
              <a:ea typeface="Open Sans" panose="020B0606030504020204" pitchFamily="34" charset="0"/>
              <a:cs typeface="Arial" panose="020B0604020202020204" pitchFamily="34" charset="0"/>
            </a:endParaRPr>
          </a:p>
        </p:txBody>
      </p:sp>
      <p:sp>
        <p:nvSpPr>
          <p:cNvPr id="40" name="TextBox 39">
            <a:extLst>
              <a:ext uri="{FF2B5EF4-FFF2-40B4-BE49-F238E27FC236}">
                <a16:creationId xmlns:a16="http://schemas.microsoft.com/office/drawing/2014/main" id="{FAD02A07-2F33-480C-B281-4834BDC72438}"/>
              </a:ext>
            </a:extLst>
          </p:cNvPr>
          <p:cNvSpPr txBox="1"/>
          <p:nvPr/>
        </p:nvSpPr>
        <p:spPr>
          <a:xfrm>
            <a:off x="3729266" y="5676994"/>
            <a:ext cx="943266" cy="400110"/>
          </a:xfrm>
          <a:prstGeom prst="rect">
            <a:avLst/>
          </a:prstGeom>
          <a:noFill/>
        </p:spPr>
        <p:txBody>
          <a:bodyPr wrap="square" rtlCol="0" anchor="ctr">
            <a:spAutoFit/>
          </a:bodyPr>
          <a:lstStyle/>
          <a:p>
            <a:pPr algn="r" fontAlgn="base"/>
            <a:r>
              <a:rPr lang="en-US" sz="2000" b="1" dirty="0">
                <a:solidFill>
                  <a:schemeClr val="bg1"/>
                </a:solidFill>
                <a:ea typeface="Open Sans" panose="020B0606030504020204" pitchFamily="34" charset="0"/>
              </a:rPr>
              <a:t>06</a:t>
            </a:r>
          </a:p>
        </p:txBody>
      </p:sp>
      <p:sp>
        <p:nvSpPr>
          <p:cNvPr id="26" name="TextBox 25">
            <a:extLst>
              <a:ext uri="{FF2B5EF4-FFF2-40B4-BE49-F238E27FC236}">
                <a16:creationId xmlns:a16="http://schemas.microsoft.com/office/drawing/2014/main" id="{F1702895-3825-0486-E2D1-523121971DFF}"/>
              </a:ext>
            </a:extLst>
          </p:cNvPr>
          <p:cNvSpPr txBox="1"/>
          <p:nvPr/>
        </p:nvSpPr>
        <p:spPr>
          <a:xfrm>
            <a:off x="5022193" y="1010745"/>
            <a:ext cx="6509406"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t>Situation actuelle sur le deploiement du vaccin contre la COVID-19 et la vaccination de routine</a:t>
            </a:r>
            <a:endParaRPr lang="en-US"/>
          </a:p>
        </p:txBody>
      </p:sp>
      <p:sp>
        <p:nvSpPr>
          <p:cNvPr id="29" name="Rectangle 28">
            <a:extLst>
              <a:ext uri="{FF2B5EF4-FFF2-40B4-BE49-F238E27FC236}">
                <a16:creationId xmlns:a16="http://schemas.microsoft.com/office/drawing/2014/main" id="{66BC9B4D-ACB8-1E41-078B-35B8E126498B}"/>
              </a:ext>
            </a:extLst>
          </p:cNvPr>
          <p:cNvSpPr/>
          <p:nvPr/>
        </p:nvSpPr>
        <p:spPr>
          <a:xfrm>
            <a:off x="5130801" y="3838904"/>
            <a:ext cx="6598744" cy="739228"/>
          </a:xfrm>
          <a:prstGeom prst="rect">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solidFill>
                <a:schemeClr val="tx1"/>
              </a:solidFill>
            </a:endParaRPr>
          </a:p>
        </p:txBody>
      </p:sp>
    </p:spTree>
    <p:extLst>
      <p:ext uri="{BB962C8B-B14F-4D97-AF65-F5344CB8AC3E}">
        <p14:creationId xmlns:p14="http://schemas.microsoft.com/office/powerpoint/2010/main" val="209129261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4B6317-FF16-47E8-A535-5CF67E3F5249}"/>
              </a:ext>
            </a:extLst>
          </p:cNvPr>
          <p:cNvSpPr>
            <a:spLocks noGrp="1"/>
          </p:cNvSpPr>
          <p:nvPr>
            <p:ph type="title"/>
          </p:nvPr>
        </p:nvSpPr>
        <p:spPr>
          <a:xfrm>
            <a:off x="1206500" y="250825"/>
            <a:ext cx="10121900" cy="676275"/>
          </a:xfrm>
        </p:spPr>
        <p:txBody>
          <a:bodyPr/>
          <a:lstStyle/>
          <a:p>
            <a:r>
              <a:rPr lang="fr-FR" sz="2200" b="1" dirty="0">
                <a:solidFill>
                  <a:schemeClr val="accent6">
                    <a:lumMod val="50000"/>
                  </a:schemeClr>
                </a:solidFill>
                <a:latin typeface="+mn-lt"/>
              </a:rPr>
              <a:t>Le renforcement de la réponse de santé publique, des systèmes de santé et de la sécurité sanitaire mondiale dépend de l'amélioration de la gestion de l'ensemble de notre écosystème d'information.</a:t>
            </a:r>
            <a:endParaRPr lang="x-none" sz="2200" b="1" dirty="0">
              <a:solidFill>
                <a:schemeClr val="accent6">
                  <a:lumMod val="50000"/>
                </a:schemeClr>
              </a:solidFill>
              <a:latin typeface="+mn-lt"/>
            </a:endParaRPr>
          </a:p>
        </p:txBody>
      </p:sp>
      <p:sp>
        <p:nvSpPr>
          <p:cNvPr id="3" name="TextBox 2">
            <a:extLst>
              <a:ext uri="{FF2B5EF4-FFF2-40B4-BE49-F238E27FC236}">
                <a16:creationId xmlns:a16="http://schemas.microsoft.com/office/drawing/2014/main" id="{4003C93E-9020-4446-A492-AF3100F3F318}"/>
              </a:ext>
            </a:extLst>
          </p:cNvPr>
          <p:cNvSpPr txBox="1"/>
          <p:nvPr/>
        </p:nvSpPr>
        <p:spPr>
          <a:xfrm>
            <a:off x="376184" y="1060823"/>
            <a:ext cx="11190382" cy="4801314"/>
          </a:xfrm>
          <a:prstGeom prst="rect">
            <a:avLst/>
          </a:prstGeom>
          <a:noFill/>
        </p:spPr>
        <p:txBody>
          <a:bodyPr wrap="square" lIns="91440" tIns="45720" rIns="91440" bIns="45720" rtlCol="0" anchor="t">
            <a:spAutoFit/>
          </a:bodyPr>
          <a:lstStyle/>
          <a:p>
            <a:pPr marL="342900" indent="-342900" algn="just">
              <a:buFont typeface="Wingdings" pitchFamily="2" charset="2"/>
              <a:buChar char="§"/>
            </a:pPr>
            <a:r>
              <a:rPr lang="fr-FR" dirty="0">
                <a:solidFill>
                  <a:srgbClr val="222222"/>
                </a:solidFill>
                <a:latin typeface="+mn-lt"/>
              </a:rPr>
              <a:t>L'amélioration de la gestion de l'ensemble de notre écosystème d'information offre la possibilité de fournir aux gens les bonnes informations sur la santé, dans le bon format, par le bon messager et au bon moment, afin de promouvoir des comportements sains et la résistance à la désinformation en matière de santé. </a:t>
            </a:r>
          </a:p>
          <a:p>
            <a:pPr marL="342900" indent="-342900" algn="just">
              <a:buFont typeface="Wingdings" pitchFamily="2" charset="2"/>
              <a:buChar char="§"/>
            </a:pPr>
            <a:endParaRPr lang="fr-FR" dirty="0">
              <a:solidFill>
                <a:srgbClr val="222222"/>
              </a:solidFill>
              <a:latin typeface="+mn-lt"/>
            </a:endParaRPr>
          </a:p>
          <a:p>
            <a:pPr marL="342900" indent="-342900" algn="just">
              <a:buFont typeface="Wingdings" pitchFamily="2" charset="2"/>
              <a:buChar char="§"/>
            </a:pPr>
            <a:r>
              <a:rPr lang="fr-FR" dirty="0">
                <a:solidFill>
                  <a:srgbClr val="222222"/>
                </a:solidFill>
                <a:latin typeface="+mn-lt"/>
                <a:ea typeface="MS PGothic"/>
              </a:rPr>
              <a:t>Le déferlement rapide d'informations, combiné à des vides d'information et à des messages confus, a créé une </a:t>
            </a:r>
          </a:p>
          <a:p>
            <a:pPr marL="342900" indent="-342900" algn="just">
              <a:buFont typeface="Wingdings" pitchFamily="2" charset="2"/>
              <a:buChar char="§"/>
            </a:pPr>
            <a:r>
              <a:rPr lang="fr-FR" dirty="0">
                <a:solidFill>
                  <a:srgbClr val="222222"/>
                </a:solidFill>
                <a:latin typeface="+mn-lt"/>
                <a:ea typeface="MS PGothic"/>
              </a:rPr>
              <a:t>&lt;&lt; </a:t>
            </a:r>
            <a:r>
              <a:rPr lang="fr-FR" dirty="0" err="1">
                <a:solidFill>
                  <a:srgbClr val="222222"/>
                </a:solidFill>
                <a:latin typeface="+mn-lt"/>
                <a:ea typeface="MS PGothic"/>
              </a:rPr>
              <a:t>infodémie</a:t>
            </a:r>
            <a:r>
              <a:rPr lang="fr-FR" dirty="0">
                <a:solidFill>
                  <a:srgbClr val="222222"/>
                </a:solidFill>
                <a:latin typeface="+mn-lt"/>
                <a:ea typeface="MS PGothic"/>
              </a:rPr>
              <a:t> &gt;&gt; qui fait qu'il est difficile pour les gens de trouver des informations fiables et de savoir quelles mesures prendre pour protéger leur santé et leur communauté. Cette confusion entraîne des comportements à risque et érode la cohésion sociale et la confiance dans les experts, les intervenants sanitaires, les stratégies d'atténuation des épidémies et les autorités sanitaires, prolongeant ainsi la pandémie.</a:t>
            </a:r>
            <a:endParaRPr lang="fr-FR">
              <a:solidFill>
                <a:srgbClr val="222222"/>
              </a:solidFill>
              <a:latin typeface="+mn-lt"/>
              <a:ea typeface="MS PGothic"/>
              <a:cs typeface="Calibri"/>
            </a:endParaRPr>
          </a:p>
          <a:p>
            <a:pPr marL="342900" indent="-342900" algn="just">
              <a:buFont typeface="Wingdings" pitchFamily="2" charset="2"/>
              <a:buChar char="§"/>
            </a:pPr>
            <a:endParaRPr lang="fr-FR" dirty="0">
              <a:solidFill>
                <a:srgbClr val="222222"/>
              </a:solidFill>
              <a:latin typeface="+mn-lt"/>
            </a:endParaRPr>
          </a:p>
          <a:p>
            <a:pPr marL="342900" indent="-342900" algn="just">
              <a:buFont typeface="Wingdings" pitchFamily="2" charset="2"/>
              <a:buChar char="§"/>
            </a:pPr>
            <a:r>
              <a:rPr lang="fr-FR" dirty="0">
                <a:solidFill>
                  <a:srgbClr val="222222"/>
                </a:solidFill>
                <a:latin typeface="+mn-lt"/>
                <a:ea typeface="MS PGothic"/>
              </a:rPr>
              <a:t>Les plateformes de médias sociaux telles que Facebook, YouTube, Instagram, </a:t>
            </a:r>
            <a:r>
              <a:rPr lang="fr-FR" dirty="0" err="1">
                <a:solidFill>
                  <a:srgbClr val="222222"/>
                </a:solidFill>
                <a:latin typeface="+mn-lt"/>
                <a:ea typeface="MS PGothic"/>
              </a:rPr>
              <a:t>Whatsapp</a:t>
            </a:r>
            <a:r>
              <a:rPr lang="fr-FR" dirty="0">
                <a:solidFill>
                  <a:srgbClr val="222222"/>
                </a:solidFill>
                <a:latin typeface="+mn-lt"/>
                <a:ea typeface="MS PGothic"/>
              </a:rPr>
              <a:t> et Twitter offrent un accès direct à une quantité sans précédent de contenu et ont été utilisées pour amplifier les rumeurs et les informations douteuses sur les vaccins contre la COVID-19.</a:t>
            </a:r>
            <a:endParaRPr lang="fr-FR">
              <a:solidFill>
                <a:srgbClr val="222222"/>
              </a:solidFill>
              <a:latin typeface="+mn-lt"/>
              <a:ea typeface="MS PGothic"/>
              <a:cs typeface="Calibri"/>
            </a:endParaRPr>
          </a:p>
          <a:p>
            <a:pPr marL="342900" indent="-342900" algn="just">
              <a:buFont typeface="Wingdings" pitchFamily="2" charset="2"/>
              <a:buChar char="§"/>
            </a:pPr>
            <a:endParaRPr lang="fr-FR" dirty="0">
              <a:solidFill>
                <a:srgbClr val="222222"/>
              </a:solidFill>
              <a:latin typeface="+mn-lt"/>
            </a:endParaRPr>
          </a:p>
          <a:p>
            <a:pPr marL="342900" indent="-342900" algn="just">
              <a:buFont typeface="Wingdings" pitchFamily="2" charset="2"/>
              <a:buChar char="§"/>
            </a:pPr>
            <a:r>
              <a:rPr lang="fr-FR" dirty="0">
                <a:solidFill>
                  <a:srgbClr val="222222"/>
                </a:solidFill>
                <a:latin typeface="+mn-lt"/>
                <a:ea typeface="MS PGothic"/>
              </a:rPr>
              <a:t>D'où la nécessité d'adopter l'écoute sociale pour aider à comprendre la conversation autour des vaccins contre la COVID-19 et traiter les informations erronées émergentes sur les vaccins. Elle fournit également des données qui peuvent être utilisées pour évaluer les conversations, sensibiliser et améliorer le taux de vaccination au Nigeria.</a:t>
            </a:r>
            <a:r>
              <a:rPr lang="en-US" dirty="0">
                <a:solidFill>
                  <a:srgbClr val="222222"/>
                </a:solidFill>
                <a:latin typeface="+mn-lt"/>
                <a:ea typeface="MS PGothic"/>
              </a:rPr>
              <a:t> </a:t>
            </a:r>
            <a:endParaRPr lang="en-US" i="0">
              <a:solidFill>
                <a:srgbClr val="222222"/>
              </a:solidFill>
              <a:effectLst/>
              <a:latin typeface="+mn-lt"/>
              <a:cs typeface="Calibri"/>
            </a:endParaRPr>
          </a:p>
        </p:txBody>
      </p:sp>
    </p:spTree>
    <p:extLst>
      <p:ext uri="{BB962C8B-B14F-4D97-AF65-F5344CB8AC3E}">
        <p14:creationId xmlns:p14="http://schemas.microsoft.com/office/powerpoint/2010/main" val="14174555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602" name="Object 22" hidden="1"/>
          <p:cNvGraphicFramePr>
            <a:graphicFrameLocks noChangeAspect="1"/>
          </p:cNvGraphicFramePr>
          <p:nvPr>
            <p:custDataLst>
              <p:tags r:id="rId3"/>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69122" name="think-cell Slide" r:id="rId7" imgW="360" imgH="360" progId="TCLayout.ActiveDocument.1">
                  <p:embed/>
                </p:oleObj>
              </mc:Choice>
              <mc:Fallback>
                <p:oleObj name="think-cell Slide" r:id="rId7" imgW="360" imgH="360" progId="TCLayout.ActiveDocument.1">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22" name="Rectangle 21" hidden="1"/>
          <p:cNvSpPr/>
          <p:nvPr>
            <p:custDataLst>
              <p:tags r:id="rId4"/>
            </p:custDataLst>
          </p:nvPr>
        </p:nvSpPr>
        <p:spPr>
          <a:xfrm>
            <a:off x="0" y="0"/>
            <a:ext cx="158750" cy="158750"/>
          </a:xfrm>
          <a:prstGeom prst="rect">
            <a:avLst/>
          </a:prstGeom>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eaLnBrk="1" fontAlgn="auto" hangingPunct="1">
              <a:spcBef>
                <a:spcPts val="0"/>
              </a:spcBef>
              <a:spcAft>
                <a:spcPts val="0"/>
              </a:spcAft>
              <a:defRPr/>
            </a:pPr>
            <a:endParaRPr lang="en-US" b="1" dirty="0" err="1">
              <a:solidFill>
                <a:prstClr val="black"/>
              </a:solidFill>
              <a:latin typeface="Arial" panose="020B0604020202020204" pitchFamily="34" charset="0"/>
              <a:ea typeface="Arial Unicode MS" panose="020B0604020202020204"/>
              <a:sym typeface="Arial" panose="020B0604020202020204" pitchFamily="34" charset="0"/>
            </a:endParaRPr>
          </a:p>
        </p:txBody>
      </p:sp>
      <p:sp>
        <p:nvSpPr>
          <p:cNvPr id="2" name="Title 1"/>
          <p:cNvSpPr>
            <a:spLocks noGrp="1"/>
          </p:cNvSpPr>
          <p:nvPr>
            <p:ph type="title"/>
          </p:nvPr>
        </p:nvSpPr>
        <p:spPr>
          <a:xfrm>
            <a:off x="1416939" y="242434"/>
            <a:ext cx="10312146" cy="431218"/>
          </a:xfrm>
        </p:spPr>
        <p:txBody>
          <a:bodyPr rtlCol="0">
            <a:noAutofit/>
          </a:bodyPr>
          <a:lstStyle/>
          <a:p>
            <a:pPr defTabSz="914377" fontAlgn="auto">
              <a:spcAft>
                <a:spcPts val="0"/>
              </a:spcAft>
              <a:defRPr/>
            </a:pPr>
            <a:r>
              <a:rPr lang="en-US" sz="2400" b="1" dirty="0">
                <a:solidFill>
                  <a:srgbClr val="385723"/>
                </a:solidFill>
                <a:latin typeface="Arial"/>
                <a:ea typeface="+mj-ea"/>
                <a:cs typeface="Arial"/>
              </a:rPr>
              <a:t>Situation </a:t>
            </a:r>
            <a:r>
              <a:rPr lang="en-US" sz="2400" b="1" dirty="0" err="1">
                <a:solidFill>
                  <a:srgbClr val="385723"/>
                </a:solidFill>
                <a:latin typeface="Arial"/>
                <a:ea typeface="+mj-ea"/>
                <a:cs typeface="Arial"/>
              </a:rPr>
              <a:t>actuelle</a:t>
            </a:r>
            <a:r>
              <a:rPr lang="en-US" sz="2400" b="1" dirty="0">
                <a:solidFill>
                  <a:srgbClr val="385723"/>
                </a:solidFill>
                <a:latin typeface="Arial"/>
                <a:ea typeface="+mj-ea"/>
                <a:cs typeface="Arial"/>
              </a:rPr>
              <a:t> sur le </a:t>
            </a:r>
            <a:r>
              <a:rPr lang="en-US" sz="2400" b="1" dirty="0" err="1">
                <a:solidFill>
                  <a:srgbClr val="385723"/>
                </a:solidFill>
                <a:latin typeface="Arial"/>
                <a:ea typeface="+mj-lt"/>
                <a:cs typeface="Arial"/>
              </a:rPr>
              <a:t>d</a:t>
            </a:r>
            <a:r>
              <a:rPr lang="en-US" sz="2400" b="1" dirty="0" err="1">
                <a:solidFill>
                  <a:srgbClr val="385723"/>
                </a:solidFill>
                <a:latin typeface="Arial"/>
                <a:ea typeface="+mj-lt"/>
                <a:cs typeface="+mj-lt"/>
              </a:rPr>
              <a:t>é</a:t>
            </a:r>
            <a:r>
              <a:rPr lang="en-US" sz="2400" b="1" dirty="0" err="1">
                <a:solidFill>
                  <a:srgbClr val="385723"/>
                </a:solidFill>
                <a:latin typeface="Arial"/>
                <a:ea typeface="+mj-lt"/>
                <a:cs typeface="Arial"/>
              </a:rPr>
              <a:t>ploiement</a:t>
            </a:r>
            <a:r>
              <a:rPr lang="en-US" sz="2400" b="1" dirty="0">
                <a:solidFill>
                  <a:srgbClr val="385723"/>
                </a:solidFill>
                <a:latin typeface="Arial"/>
                <a:ea typeface="+mj-ea"/>
                <a:cs typeface="Arial"/>
              </a:rPr>
              <a:t> du </a:t>
            </a:r>
            <a:r>
              <a:rPr lang="en-US" sz="2400" b="1" dirty="0" err="1">
                <a:solidFill>
                  <a:srgbClr val="385723"/>
                </a:solidFill>
                <a:latin typeface="Arial"/>
                <a:ea typeface="+mj-ea"/>
                <a:cs typeface="Arial"/>
              </a:rPr>
              <a:t>vaccin</a:t>
            </a:r>
            <a:r>
              <a:rPr lang="en-US" sz="2400" b="1" dirty="0">
                <a:solidFill>
                  <a:srgbClr val="385723"/>
                </a:solidFill>
                <a:latin typeface="Arial"/>
                <a:ea typeface="+mj-ea"/>
                <a:cs typeface="Arial"/>
              </a:rPr>
              <a:t> </a:t>
            </a:r>
            <a:r>
              <a:rPr lang="en-US" sz="2400" b="1" dirty="0" err="1">
                <a:solidFill>
                  <a:srgbClr val="385723"/>
                </a:solidFill>
                <a:latin typeface="Arial"/>
                <a:ea typeface="+mj-ea"/>
                <a:cs typeface="Arial"/>
              </a:rPr>
              <a:t>contre</a:t>
            </a:r>
            <a:r>
              <a:rPr lang="en-US" sz="2400" b="1" dirty="0">
                <a:solidFill>
                  <a:srgbClr val="385723"/>
                </a:solidFill>
                <a:latin typeface="Arial"/>
                <a:ea typeface="+mj-ea"/>
                <a:cs typeface="Arial"/>
              </a:rPr>
              <a:t> la COVID-19 </a:t>
            </a:r>
          </a:p>
        </p:txBody>
      </p:sp>
      <p:sp>
        <p:nvSpPr>
          <p:cNvPr id="25" name="Rectangle 24"/>
          <p:cNvSpPr>
            <a:spLocks/>
          </p:cNvSpPr>
          <p:nvPr/>
        </p:nvSpPr>
        <p:spPr bwMode="gray">
          <a:xfrm>
            <a:off x="1694744" y="856615"/>
            <a:ext cx="9311570" cy="104353"/>
          </a:xfrm>
          <a:prstGeom prst="rect">
            <a:avLst/>
          </a:prstGeom>
          <a:gradFill flip="none" rotWithShape="1">
            <a:gsLst>
              <a:gs pos="0">
                <a:schemeClr val="bg1">
                  <a:lumMod val="95000"/>
                  <a:alpha val="80000"/>
                </a:schemeClr>
              </a:gs>
              <a:gs pos="100000">
                <a:schemeClr val="bg1">
                  <a:lumMod val="95000"/>
                  <a:alpha val="0"/>
                </a:schemeClr>
              </a:gs>
            </a:gsLst>
            <a:lin ang="54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300"/>
              </a:spcAft>
              <a:defRPr/>
            </a:pPr>
            <a:endParaRPr lang="en-GB" sz="1000" dirty="0">
              <a:solidFill>
                <a:srgbClr val="000000"/>
              </a:solidFill>
              <a:latin typeface="Arial"/>
              <a:ea typeface="ＭＳ Ｐゴシック"/>
            </a:endParaRPr>
          </a:p>
        </p:txBody>
      </p:sp>
      <p:sp>
        <p:nvSpPr>
          <p:cNvPr id="41" name="Rectangle 40"/>
          <p:cNvSpPr/>
          <p:nvPr/>
        </p:nvSpPr>
        <p:spPr>
          <a:xfrm>
            <a:off x="550863" y="2717800"/>
            <a:ext cx="11463337" cy="3454400"/>
          </a:xfrm>
          <a:prstGeom prst="rect">
            <a:avLst/>
          </a:prstGeom>
          <a:solidFill>
            <a:srgbClr val="FFFFFF"/>
          </a:solidFill>
          <a:ln>
            <a:solidFill>
              <a:srgbClr val="A9D18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400" dirty="0">
              <a:solidFill>
                <a:schemeClr val="tx1"/>
              </a:solidFill>
            </a:endParaRPr>
          </a:p>
        </p:txBody>
      </p:sp>
      <p:sp>
        <p:nvSpPr>
          <p:cNvPr id="43" name="Rectangle 42"/>
          <p:cNvSpPr/>
          <p:nvPr/>
        </p:nvSpPr>
        <p:spPr>
          <a:xfrm>
            <a:off x="664164" y="1130300"/>
            <a:ext cx="11350036" cy="1409700"/>
          </a:xfrm>
          <a:prstGeom prst="rect">
            <a:avLst/>
          </a:prstGeom>
          <a:no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400" dirty="0">
              <a:solidFill>
                <a:schemeClr val="tx1"/>
              </a:solidFill>
            </a:endParaRPr>
          </a:p>
        </p:txBody>
      </p:sp>
      <p:sp>
        <p:nvSpPr>
          <p:cNvPr id="50" name="TextBox 49"/>
          <p:cNvSpPr txBox="1"/>
          <p:nvPr/>
        </p:nvSpPr>
        <p:spPr>
          <a:xfrm>
            <a:off x="1397000" y="1227548"/>
            <a:ext cx="10261599" cy="790537"/>
          </a:xfrm>
          <a:prstGeom prst="rect">
            <a:avLst/>
          </a:prstGeom>
          <a:noFill/>
        </p:spPr>
        <p:txBody>
          <a:bodyPr wrap="square" lIns="91440" tIns="45720" rIns="91440" bIns="45720" anchor="t">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nSpc>
                <a:spcPct val="107000"/>
              </a:lnSpc>
              <a:spcBef>
                <a:spcPts val="0"/>
              </a:spcBef>
              <a:spcAft>
                <a:spcPts val="800"/>
              </a:spcAft>
            </a:pPr>
            <a:r>
              <a:rPr lang="en-US" sz="2200" b="1" dirty="0">
                <a:solidFill>
                  <a:srgbClr val="000000"/>
                </a:solidFill>
                <a:latin typeface="Arial"/>
                <a:ea typeface="ＭＳ Ｐゴシック"/>
                <a:cs typeface="ＭＳ Ｐゴシック" charset="0"/>
              </a:rPr>
              <a:t>Situation de 28/0/2022: </a:t>
            </a:r>
            <a:r>
              <a:rPr lang="en-US" sz="2200" b="1" dirty="0">
                <a:effectLst/>
                <a:latin typeface="Arial"/>
                <a:ea typeface="Calibri" panose="020F0502020204030204" pitchFamily="34" charset="0"/>
                <a:cs typeface="Arial"/>
              </a:rPr>
              <a:t>le Nigeria a </a:t>
            </a:r>
            <a:r>
              <a:rPr lang="en-US" sz="2200" b="1" dirty="0" err="1">
                <a:effectLst/>
                <a:latin typeface="Arial"/>
                <a:ea typeface="Calibri" panose="020F0502020204030204" pitchFamily="34" charset="0"/>
                <a:cs typeface="Arial"/>
              </a:rPr>
              <a:t>enregistré</a:t>
            </a:r>
            <a:r>
              <a:rPr lang="en-US" sz="2200" b="1" dirty="0">
                <a:effectLst/>
                <a:latin typeface="Arial"/>
                <a:ea typeface="Calibri" panose="020F0502020204030204" pitchFamily="34" charset="0"/>
                <a:cs typeface="Arial"/>
              </a:rPr>
              <a:t> un total de 256 958 </a:t>
            </a:r>
            <a:r>
              <a:rPr lang="en-US" sz="2200" b="1" dirty="0" err="1">
                <a:effectLst/>
                <a:latin typeface="Arial"/>
                <a:ea typeface="Calibri" panose="020F0502020204030204" pitchFamily="34" charset="0"/>
                <a:cs typeface="Arial"/>
              </a:rPr>
              <a:t>cas</a:t>
            </a:r>
            <a:r>
              <a:rPr lang="en-US" sz="2200" b="1" dirty="0">
                <a:effectLst/>
                <a:latin typeface="Arial"/>
                <a:ea typeface="Calibri" panose="020F0502020204030204" pitchFamily="34" charset="0"/>
                <a:cs typeface="Arial"/>
              </a:rPr>
              <a:t> </a:t>
            </a:r>
            <a:r>
              <a:rPr lang="en-US" sz="2200" b="1" dirty="0" err="1">
                <a:effectLst/>
                <a:latin typeface="Arial"/>
                <a:ea typeface="Calibri" panose="020F0502020204030204" pitchFamily="34" charset="0"/>
                <a:cs typeface="Arial"/>
              </a:rPr>
              <a:t>confirmés</a:t>
            </a:r>
            <a:r>
              <a:rPr lang="en-US" sz="2200" b="1" dirty="0">
                <a:effectLst/>
                <a:latin typeface="Arial"/>
                <a:ea typeface="Calibri" panose="020F0502020204030204" pitchFamily="34" charset="0"/>
                <a:cs typeface="Arial"/>
              </a:rPr>
              <a:t> de COVID-19 et 3 144 </a:t>
            </a:r>
            <a:r>
              <a:rPr lang="en-US" sz="2200" b="1" dirty="0" err="1">
                <a:effectLst/>
                <a:latin typeface="Arial"/>
                <a:ea typeface="Calibri" panose="020F0502020204030204" pitchFamily="34" charset="0"/>
                <a:cs typeface="Arial"/>
              </a:rPr>
              <a:t>décès</a:t>
            </a:r>
            <a:r>
              <a:rPr lang="en-US" sz="2200" b="1" dirty="0">
                <a:effectLst/>
                <a:latin typeface="Arial"/>
                <a:ea typeface="Calibri" panose="020F0502020204030204" pitchFamily="34" charset="0"/>
                <a:cs typeface="Arial"/>
              </a:rPr>
              <a:t>.</a:t>
            </a:r>
          </a:p>
        </p:txBody>
      </p:sp>
      <p:sp>
        <p:nvSpPr>
          <p:cNvPr id="54" name="TextBox 53"/>
          <p:cNvSpPr txBox="1"/>
          <p:nvPr/>
        </p:nvSpPr>
        <p:spPr>
          <a:xfrm>
            <a:off x="1397000" y="2866545"/>
            <a:ext cx="10464798" cy="3384453"/>
          </a:xfrm>
          <a:prstGeom prst="rect">
            <a:avLst/>
          </a:prstGeom>
          <a:solidFill>
            <a:srgbClr val="FFFFFF"/>
          </a:solidFill>
          <a:ln>
            <a:solidFill>
              <a:srgbClr val="A9D18E"/>
            </a:solidFill>
          </a:ln>
        </p:spPr>
        <p:txBody>
          <a:bodyPr wrap="square" lIns="91440" tIns="45720" rIns="91440" bIns="45720" anchor="t">
            <a:spAutoFit/>
          </a:bodyPr>
          <a:lstStyle/>
          <a:p>
            <a:pPr eaLnBrk="1" fontAlgn="auto" hangingPunct="1">
              <a:lnSpc>
                <a:spcPct val="110000"/>
              </a:lnSpc>
              <a:spcBef>
                <a:spcPts val="0"/>
              </a:spcBef>
              <a:spcAft>
                <a:spcPts val="0"/>
              </a:spcAft>
              <a:defRPr/>
            </a:pPr>
            <a:r>
              <a:rPr lang="en-US" sz="2000" b="1" dirty="0">
                <a:effectLst/>
                <a:latin typeface="Arial"/>
                <a:ea typeface="Calibri" panose="020F0502020204030204" pitchFamily="34" charset="0"/>
                <a:cs typeface="Arial"/>
              </a:rPr>
              <a:t>La </a:t>
            </a:r>
            <a:r>
              <a:rPr lang="en-US" sz="2000" b="1" dirty="0" err="1">
                <a:effectLst/>
                <a:latin typeface="Arial"/>
                <a:ea typeface="Calibri" panose="020F0502020204030204" pitchFamily="34" charset="0"/>
                <a:cs typeface="Arial"/>
              </a:rPr>
              <a:t>pandémie</a:t>
            </a:r>
            <a:r>
              <a:rPr lang="en-US" sz="2000" b="1" dirty="0">
                <a:effectLst/>
                <a:latin typeface="Arial"/>
                <a:ea typeface="Calibri" panose="020F0502020204030204" pitchFamily="34" charset="0"/>
                <a:cs typeface="Arial"/>
              </a:rPr>
              <a:t> de COVID-19 a </a:t>
            </a:r>
            <a:r>
              <a:rPr lang="en-US" sz="2000" b="1" dirty="0" err="1">
                <a:effectLst/>
                <a:latin typeface="Arial"/>
                <a:ea typeface="Calibri" panose="020F0502020204030204" pitchFamily="34" charset="0"/>
                <a:cs typeface="Arial"/>
              </a:rPr>
              <a:t>affecté</a:t>
            </a:r>
            <a:r>
              <a:rPr lang="en-US" sz="2000" b="1" dirty="0">
                <a:effectLst/>
                <a:latin typeface="Arial"/>
                <a:ea typeface="Calibri" panose="020F0502020204030204" pitchFamily="34" charset="0"/>
                <a:cs typeface="Arial"/>
              </a:rPr>
              <a:t> la prestation de services de SSP</a:t>
            </a:r>
            <a:r>
              <a:rPr lang="en-US" sz="2000" b="1" dirty="0">
                <a:latin typeface="Arial"/>
                <a:ea typeface="Calibri" panose="020F0502020204030204" pitchFamily="34" charset="0"/>
                <a:cs typeface="Arial"/>
              </a:rPr>
              <a:t> </a:t>
            </a:r>
            <a:endParaRPr lang="en-US" sz="2000" b="1">
              <a:solidFill>
                <a:srgbClr val="000000"/>
              </a:solidFill>
              <a:latin typeface="Arial" panose="020B0604020202020204" pitchFamily="34" charset="0"/>
              <a:cs typeface="Arial" panose="020B0604020202020204" pitchFamily="34" charset="0"/>
            </a:endParaRPr>
          </a:p>
          <a:p>
            <a:pPr>
              <a:lnSpc>
                <a:spcPct val="107000"/>
              </a:lnSpc>
              <a:spcBef>
                <a:spcPts val="0"/>
              </a:spcBef>
              <a:spcAft>
                <a:spcPts val="800"/>
              </a:spcAft>
            </a:pPr>
            <a:r>
              <a:rPr lang="en-US" dirty="0">
                <a:latin typeface="Arial"/>
                <a:ea typeface="Calibri" panose="020F0502020204030204" pitchFamily="34" charset="0"/>
                <a:cs typeface="Times New Roman"/>
              </a:rPr>
              <a:t> </a:t>
            </a:r>
            <a:r>
              <a:rPr lang="en-US" dirty="0">
                <a:effectLst/>
                <a:latin typeface="Arial"/>
                <a:ea typeface="Calibri" panose="020F0502020204030204" pitchFamily="34" charset="0"/>
                <a:cs typeface="Arial"/>
              </a:rPr>
              <a:t>La </a:t>
            </a:r>
            <a:r>
              <a:rPr lang="en-US" dirty="0" err="1">
                <a:effectLst/>
                <a:latin typeface="Arial"/>
                <a:ea typeface="Calibri" panose="020F0502020204030204" pitchFamily="34" charset="0"/>
                <a:cs typeface="Arial"/>
              </a:rPr>
              <a:t>pandémie</a:t>
            </a:r>
            <a:r>
              <a:rPr lang="en-US" dirty="0">
                <a:effectLst/>
                <a:latin typeface="Arial"/>
                <a:ea typeface="Calibri" panose="020F0502020204030204" pitchFamily="34" charset="0"/>
                <a:cs typeface="Arial"/>
              </a:rPr>
              <a:t> de COVID-19 a </a:t>
            </a:r>
            <a:r>
              <a:rPr lang="en-US" dirty="0" err="1">
                <a:effectLst/>
                <a:latin typeface="Arial"/>
                <a:ea typeface="Calibri" panose="020F0502020204030204" pitchFamily="34" charset="0"/>
                <a:cs typeface="Arial"/>
              </a:rPr>
              <a:t>entraîné</a:t>
            </a:r>
            <a:r>
              <a:rPr lang="en-US" dirty="0">
                <a:effectLst/>
                <a:latin typeface="Arial"/>
                <a:ea typeface="Calibri" panose="020F0502020204030204" pitchFamily="34" charset="0"/>
                <a:cs typeface="Arial"/>
              </a:rPr>
              <a:t> un </a:t>
            </a:r>
            <a:r>
              <a:rPr lang="en-US" dirty="0" err="1">
                <a:effectLst/>
                <a:latin typeface="Arial"/>
                <a:ea typeface="Calibri" panose="020F0502020204030204" pitchFamily="34" charset="0"/>
                <a:cs typeface="Arial"/>
              </a:rPr>
              <a:t>déclin</a:t>
            </a:r>
            <a:r>
              <a:rPr lang="en-US" dirty="0">
                <a:effectLst/>
                <a:latin typeface="Arial"/>
                <a:ea typeface="Calibri" panose="020F0502020204030204" pitchFamily="34" charset="0"/>
                <a:cs typeface="Arial"/>
              </a:rPr>
              <a:t> </a:t>
            </a:r>
            <a:r>
              <a:rPr lang="en-US" dirty="0" err="1">
                <a:effectLst/>
                <a:latin typeface="Arial"/>
                <a:ea typeface="Calibri" panose="020F0502020204030204" pitchFamily="34" charset="0"/>
                <a:cs typeface="Arial"/>
              </a:rPr>
              <a:t>observé</a:t>
            </a:r>
            <a:r>
              <a:rPr lang="en-US" dirty="0">
                <a:effectLst/>
                <a:latin typeface="Arial"/>
                <a:ea typeface="Calibri" panose="020F0502020204030204" pitchFamily="34" charset="0"/>
                <a:cs typeface="Arial"/>
              </a:rPr>
              <a:t> de </a:t>
            </a:r>
            <a:r>
              <a:rPr lang="en-US" dirty="0" err="1">
                <a:effectLst/>
                <a:latin typeface="Arial"/>
                <a:ea typeface="Calibri" panose="020F0502020204030204" pitchFamily="34" charset="0"/>
                <a:cs typeface="Arial"/>
              </a:rPr>
              <a:t>l'accès</a:t>
            </a:r>
            <a:r>
              <a:rPr lang="en-US" dirty="0">
                <a:effectLst/>
                <a:latin typeface="Arial"/>
                <a:ea typeface="Calibri" panose="020F0502020204030204" pitchFamily="34" charset="0"/>
                <a:cs typeface="Arial"/>
              </a:rPr>
              <a:t>, de la </a:t>
            </a:r>
            <a:r>
              <a:rPr lang="en-US" dirty="0" err="1">
                <a:effectLst/>
                <a:latin typeface="Arial"/>
                <a:ea typeface="Calibri" panose="020F0502020204030204" pitchFamily="34" charset="0"/>
                <a:cs typeface="Arial"/>
              </a:rPr>
              <a:t>demande</a:t>
            </a:r>
            <a:r>
              <a:rPr lang="en-US" dirty="0">
                <a:effectLst/>
                <a:latin typeface="Arial"/>
                <a:ea typeface="Calibri" panose="020F0502020204030204" pitchFamily="34" charset="0"/>
                <a:cs typeface="Arial"/>
              </a:rPr>
              <a:t> et de la </a:t>
            </a:r>
            <a:r>
              <a:rPr lang="en-US" dirty="0" err="1">
                <a:effectLst/>
                <a:latin typeface="Arial"/>
                <a:ea typeface="Calibri" panose="020F0502020204030204" pitchFamily="34" charset="0"/>
                <a:cs typeface="Arial"/>
              </a:rPr>
              <a:t>fourniture</a:t>
            </a:r>
            <a:r>
              <a:rPr lang="en-US" dirty="0">
                <a:effectLst/>
                <a:latin typeface="Arial"/>
                <a:ea typeface="Calibri" panose="020F0502020204030204" pitchFamily="34" charset="0"/>
                <a:cs typeface="Arial"/>
              </a:rPr>
              <a:t> de services de vaccination de routine et de </a:t>
            </a:r>
            <a:r>
              <a:rPr lang="en-US" dirty="0" err="1">
                <a:effectLst/>
                <a:latin typeface="Arial"/>
                <a:ea typeface="Calibri" panose="020F0502020204030204" pitchFamily="34" charset="0"/>
                <a:cs typeface="Arial"/>
              </a:rPr>
              <a:t>soins</a:t>
            </a:r>
            <a:r>
              <a:rPr lang="en-US" dirty="0">
                <a:effectLst/>
                <a:latin typeface="Arial"/>
                <a:ea typeface="Calibri" panose="020F0502020204030204" pitchFamily="34" charset="0"/>
                <a:cs typeface="Arial"/>
              </a:rPr>
              <a:t> de </a:t>
            </a:r>
            <a:r>
              <a:rPr lang="en-US" dirty="0" err="1">
                <a:effectLst/>
                <a:latin typeface="Arial"/>
                <a:ea typeface="Calibri" panose="020F0502020204030204" pitchFamily="34" charset="0"/>
                <a:cs typeface="Arial"/>
              </a:rPr>
              <a:t>santé</a:t>
            </a:r>
            <a:r>
              <a:rPr lang="en-US" dirty="0">
                <a:effectLst/>
                <a:latin typeface="Arial"/>
                <a:ea typeface="Calibri" panose="020F0502020204030204" pitchFamily="34" charset="0"/>
                <a:cs typeface="Arial"/>
              </a:rPr>
              <a:t> </a:t>
            </a:r>
            <a:r>
              <a:rPr lang="en-US" dirty="0" err="1">
                <a:effectLst/>
                <a:latin typeface="Arial"/>
                <a:ea typeface="Calibri" panose="020F0502020204030204" pitchFamily="34" charset="0"/>
                <a:cs typeface="Arial"/>
              </a:rPr>
              <a:t>primaires</a:t>
            </a:r>
            <a:r>
              <a:rPr lang="en-US" dirty="0">
                <a:latin typeface="Arial"/>
                <a:ea typeface="Calibri" panose="020F0502020204030204" pitchFamily="34" charset="0"/>
                <a:cs typeface="Arial"/>
              </a:rPr>
              <a:t> SSP</a:t>
            </a:r>
            <a:r>
              <a:rPr lang="en-US" dirty="0">
                <a:effectLst/>
                <a:latin typeface="Arial"/>
                <a:ea typeface="Calibri" panose="020F0502020204030204" pitchFamily="34" charset="0"/>
                <a:cs typeface="Arial"/>
              </a:rPr>
              <a:t> (</a:t>
            </a:r>
            <a:r>
              <a:rPr lang="en-US" dirty="0" err="1">
                <a:latin typeface="Arial"/>
                <a:ea typeface="MS PGothic"/>
                <a:cs typeface="Arial"/>
              </a:rPr>
              <a:t>Santé</a:t>
            </a:r>
            <a:r>
              <a:rPr lang="en-US" dirty="0">
                <a:latin typeface="Arial"/>
                <a:ea typeface="MS PGothic"/>
                <a:cs typeface="Arial"/>
              </a:rPr>
              <a:t> de la reproduction, de la </a:t>
            </a:r>
            <a:r>
              <a:rPr lang="en-US" dirty="0" err="1">
                <a:latin typeface="Arial"/>
                <a:ea typeface="MS PGothic"/>
                <a:cs typeface="Arial"/>
              </a:rPr>
              <a:t>mère</a:t>
            </a:r>
            <a:r>
              <a:rPr lang="en-US" dirty="0">
                <a:latin typeface="Arial"/>
                <a:ea typeface="MS PGothic"/>
                <a:cs typeface="Arial"/>
              </a:rPr>
              <a:t>, du nouveau-né, de </a:t>
            </a:r>
            <a:r>
              <a:rPr lang="en-US" dirty="0" err="1">
                <a:latin typeface="Arial"/>
                <a:ea typeface="MS PGothic"/>
                <a:cs typeface="Arial"/>
              </a:rPr>
              <a:t>l'enfant</a:t>
            </a:r>
            <a:r>
              <a:rPr lang="en-US" dirty="0">
                <a:latin typeface="Arial"/>
                <a:ea typeface="MS PGothic"/>
                <a:cs typeface="Arial"/>
              </a:rPr>
              <a:t> et de </a:t>
            </a:r>
            <a:r>
              <a:rPr lang="en-US" dirty="0" err="1">
                <a:latin typeface="Arial"/>
                <a:ea typeface="MS PGothic"/>
                <a:cs typeface="Arial"/>
              </a:rPr>
              <a:t>l'adolescent</a:t>
            </a:r>
            <a:r>
              <a:rPr lang="en-US" dirty="0">
                <a:effectLst/>
                <a:latin typeface="Arial"/>
                <a:ea typeface="Calibri" panose="020F0502020204030204" pitchFamily="34" charset="0"/>
                <a:cs typeface="Arial"/>
              </a:rPr>
              <a:t>), bien que la situation </a:t>
            </a:r>
            <a:r>
              <a:rPr lang="en-US" dirty="0" err="1">
                <a:effectLst/>
                <a:latin typeface="Arial"/>
                <a:ea typeface="Calibri" panose="020F0502020204030204" pitchFamily="34" charset="0"/>
                <a:cs typeface="Arial"/>
              </a:rPr>
              <a:t>s'améliore</a:t>
            </a:r>
            <a:r>
              <a:rPr lang="en-US" dirty="0">
                <a:effectLst/>
                <a:latin typeface="Arial"/>
                <a:ea typeface="Calibri" panose="020F0502020204030204" pitchFamily="34" charset="0"/>
                <a:cs typeface="Arial"/>
              </a:rPr>
              <a:t> </a:t>
            </a:r>
            <a:r>
              <a:rPr lang="en-US" dirty="0" err="1">
                <a:effectLst/>
                <a:latin typeface="Arial"/>
                <a:ea typeface="Calibri" panose="020F0502020204030204" pitchFamily="34" charset="0"/>
                <a:cs typeface="Arial"/>
              </a:rPr>
              <a:t>actuellement</a:t>
            </a:r>
            <a:r>
              <a:rPr lang="en-US" dirty="0">
                <a:effectLst/>
                <a:latin typeface="Arial"/>
                <a:ea typeface="Calibri" panose="020F0502020204030204" pitchFamily="34" charset="0"/>
                <a:cs typeface="Arial"/>
              </a:rPr>
              <a:t>.</a:t>
            </a:r>
            <a:endParaRPr lang="en-US">
              <a:cs typeface="Arial"/>
            </a:endParaRPr>
          </a:p>
          <a:p>
            <a:pPr>
              <a:lnSpc>
                <a:spcPct val="107000"/>
              </a:lnSpc>
              <a:spcBef>
                <a:spcPts val="0"/>
              </a:spcBef>
              <a:spcAft>
                <a:spcPts val="800"/>
              </a:spcAft>
            </a:pPr>
            <a:r>
              <a:rPr lang="en-US" dirty="0">
                <a:effectLst/>
                <a:latin typeface="Arial"/>
                <a:ea typeface="Calibri" panose="020F0502020204030204" pitchFamily="34" charset="0"/>
                <a:cs typeface="Arial"/>
              </a:rPr>
              <a:t>La </a:t>
            </a:r>
            <a:r>
              <a:rPr lang="en-US" dirty="0" err="1">
                <a:effectLst/>
                <a:latin typeface="Arial"/>
                <a:ea typeface="Calibri" panose="020F0502020204030204" pitchFamily="34" charset="0"/>
                <a:cs typeface="Arial"/>
              </a:rPr>
              <a:t>pandémie</a:t>
            </a:r>
            <a:r>
              <a:rPr lang="en-US" dirty="0">
                <a:effectLst/>
                <a:latin typeface="Arial"/>
                <a:ea typeface="Calibri" panose="020F0502020204030204" pitchFamily="34" charset="0"/>
                <a:cs typeface="Arial"/>
              </a:rPr>
              <a:t> de COVID-19 </a:t>
            </a:r>
            <a:r>
              <a:rPr lang="en-US" dirty="0" err="1">
                <a:effectLst/>
                <a:latin typeface="Arial"/>
                <a:ea typeface="Calibri" panose="020F0502020204030204" pitchFamily="34" charset="0"/>
                <a:cs typeface="Arial"/>
              </a:rPr>
              <a:t>affecte</a:t>
            </a:r>
            <a:r>
              <a:rPr lang="en-US" dirty="0">
                <a:effectLst/>
                <a:latin typeface="Arial"/>
                <a:ea typeface="Calibri" panose="020F0502020204030204" pitchFamily="34" charset="0"/>
                <a:cs typeface="Arial"/>
              </a:rPr>
              <a:t> les </a:t>
            </a:r>
            <a:r>
              <a:rPr lang="en-US" dirty="0" err="1">
                <a:effectLst/>
                <a:latin typeface="Arial"/>
                <a:ea typeface="Calibri" panose="020F0502020204030204" pitchFamily="34" charset="0"/>
                <a:cs typeface="Arial"/>
              </a:rPr>
              <a:t>sociétés</a:t>
            </a:r>
            <a:r>
              <a:rPr lang="en-US" dirty="0">
                <a:effectLst/>
                <a:latin typeface="Arial"/>
                <a:ea typeface="Calibri" panose="020F0502020204030204" pitchFamily="34" charset="0"/>
                <a:cs typeface="Arial"/>
              </a:rPr>
              <a:t> et les </a:t>
            </a:r>
            <a:r>
              <a:rPr lang="en-US" dirty="0" err="1">
                <a:effectLst/>
                <a:latin typeface="Arial"/>
                <a:ea typeface="Calibri" panose="020F0502020204030204" pitchFamily="34" charset="0"/>
                <a:cs typeface="Arial"/>
              </a:rPr>
              <a:t>économies</a:t>
            </a:r>
            <a:r>
              <a:rPr lang="en-US" dirty="0">
                <a:effectLst/>
                <a:latin typeface="Arial"/>
                <a:ea typeface="Calibri" panose="020F0502020204030204" pitchFamily="34" charset="0"/>
                <a:cs typeface="Arial"/>
              </a:rPr>
              <a:t> au plus </a:t>
            </a:r>
            <a:r>
              <a:rPr lang="en-US" dirty="0" err="1">
                <a:effectLst/>
                <a:latin typeface="Arial"/>
                <a:ea typeface="Calibri" panose="020F0502020204030204" pitchFamily="34" charset="0"/>
                <a:cs typeface="Arial"/>
              </a:rPr>
              <a:t>profond</a:t>
            </a:r>
            <a:r>
              <a:rPr lang="en-US" dirty="0">
                <a:effectLst/>
                <a:latin typeface="Arial"/>
                <a:ea typeface="Calibri" panose="020F0502020204030204" pitchFamily="34" charset="0"/>
                <a:cs typeface="Arial"/>
              </a:rPr>
              <a:t> </a:t>
            </a:r>
            <a:r>
              <a:rPr lang="en-US" dirty="0" err="1">
                <a:effectLst/>
                <a:latin typeface="Arial"/>
                <a:ea typeface="Calibri" panose="020F0502020204030204" pitchFamily="34" charset="0"/>
                <a:cs typeface="Arial"/>
              </a:rPr>
              <a:t>d'elles-mêmes</a:t>
            </a:r>
            <a:r>
              <a:rPr lang="en-US" dirty="0">
                <a:effectLst/>
                <a:latin typeface="Arial"/>
                <a:ea typeface="Calibri" panose="020F0502020204030204" pitchFamily="34" charset="0"/>
                <a:cs typeface="Arial"/>
              </a:rPr>
              <a:t>. En </a:t>
            </a:r>
            <a:r>
              <a:rPr lang="en-US" dirty="0" err="1">
                <a:effectLst/>
                <a:latin typeface="Arial"/>
                <a:ea typeface="Calibri" panose="020F0502020204030204" pitchFamily="34" charset="0"/>
                <a:cs typeface="Arial"/>
              </a:rPr>
              <a:t>l'absence</a:t>
            </a:r>
            <a:r>
              <a:rPr lang="en-US" dirty="0">
                <a:effectLst/>
                <a:latin typeface="Arial"/>
                <a:ea typeface="Calibri" panose="020F0502020204030204" pitchFamily="34" charset="0"/>
                <a:cs typeface="Arial"/>
              </a:rPr>
              <a:t> de </a:t>
            </a:r>
            <a:r>
              <a:rPr lang="en-US" dirty="0" err="1">
                <a:effectLst/>
                <a:latin typeface="Arial"/>
                <a:ea typeface="Calibri" panose="020F0502020204030204" pitchFamily="34" charset="0"/>
                <a:cs typeface="Arial"/>
              </a:rPr>
              <a:t>réponses</a:t>
            </a:r>
            <a:r>
              <a:rPr lang="en-US" dirty="0">
                <a:effectLst/>
                <a:latin typeface="Arial"/>
                <a:ea typeface="Calibri" panose="020F0502020204030204" pitchFamily="34" charset="0"/>
                <a:cs typeface="Arial"/>
              </a:rPr>
              <a:t> </a:t>
            </a:r>
            <a:r>
              <a:rPr lang="en-US" dirty="0" err="1">
                <a:effectLst/>
                <a:latin typeface="Arial"/>
                <a:ea typeface="Calibri" panose="020F0502020204030204" pitchFamily="34" charset="0"/>
                <a:cs typeface="Arial"/>
              </a:rPr>
              <a:t>urgentes</a:t>
            </a:r>
            <a:r>
              <a:rPr lang="en-US" dirty="0">
                <a:effectLst/>
                <a:latin typeface="Arial"/>
                <a:ea typeface="Calibri" panose="020F0502020204030204" pitchFamily="34" charset="0"/>
                <a:cs typeface="Arial"/>
              </a:rPr>
              <a:t>, les </a:t>
            </a:r>
            <a:r>
              <a:rPr lang="en-US" dirty="0" err="1">
                <a:effectLst/>
                <a:latin typeface="Arial"/>
                <a:ea typeface="Calibri" panose="020F0502020204030204" pitchFamily="34" charset="0"/>
                <a:cs typeface="Arial"/>
              </a:rPr>
              <a:t>souffrances</a:t>
            </a:r>
            <a:r>
              <a:rPr lang="en-US" dirty="0">
                <a:effectLst/>
                <a:latin typeface="Arial"/>
                <a:ea typeface="Calibri" panose="020F0502020204030204" pitchFamily="34" charset="0"/>
                <a:cs typeface="Arial"/>
              </a:rPr>
              <a:t> </a:t>
            </a:r>
            <a:r>
              <a:rPr lang="en-US" dirty="0" err="1">
                <a:effectLst/>
                <a:latin typeface="Arial"/>
                <a:ea typeface="Calibri" panose="020F0502020204030204" pitchFamily="34" charset="0"/>
                <a:cs typeface="Arial"/>
              </a:rPr>
              <a:t>vont</a:t>
            </a:r>
            <a:r>
              <a:rPr lang="en-US" dirty="0">
                <a:effectLst/>
                <a:latin typeface="Arial"/>
                <a:ea typeface="Calibri" panose="020F0502020204030204" pitchFamily="34" charset="0"/>
                <a:cs typeface="Arial"/>
              </a:rPr>
              <a:t> </a:t>
            </a:r>
            <a:r>
              <a:rPr lang="en-US" dirty="0" err="1">
                <a:effectLst/>
                <a:latin typeface="Arial"/>
                <a:ea typeface="Calibri" panose="020F0502020204030204" pitchFamily="34" charset="0"/>
                <a:cs typeface="Arial"/>
              </a:rPr>
              <a:t>s'intensifier</a:t>
            </a:r>
            <a:r>
              <a:rPr lang="en-US" dirty="0">
                <a:effectLst/>
                <a:latin typeface="Arial"/>
                <a:ea typeface="Calibri" panose="020F0502020204030204" pitchFamily="34" charset="0"/>
                <a:cs typeface="Arial"/>
              </a:rPr>
              <a:t>, </a:t>
            </a:r>
            <a:r>
              <a:rPr lang="en-US" dirty="0" err="1">
                <a:effectLst/>
                <a:latin typeface="Arial"/>
                <a:ea typeface="Calibri" panose="020F0502020204030204" pitchFamily="34" charset="0"/>
                <a:cs typeface="Arial"/>
              </a:rPr>
              <a:t>mettant</a:t>
            </a:r>
            <a:r>
              <a:rPr lang="en-US" dirty="0">
                <a:effectLst/>
                <a:latin typeface="Arial"/>
                <a:ea typeface="Calibri" panose="020F0502020204030204" pitchFamily="34" charset="0"/>
                <a:cs typeface="Arial"/>
              </a:rPr>
              <a:t> </a:t>
            </a:r>
            <a:r>
              <a:rPr lang="en-US" dirty="0" err="1">
                <a:effectLst/>
                <a:latin typeface="Arial"/>
                <a:ea typeface="Calibri" panose="020F0502020204030204" pitchFamily="34" charset="0"/>
                <a:cs typeface="Arial"/>
              </a:rPr>
              <a:t>en</a:t>
            </a:r>
            <a:r>
              <a:rPr lang="en-US" dirty="0">
                <a:effectLst/>
                <a:latin typeface="Arial"/>
                <a:ea typeface="Calibri" panose="020F0502020204030204" pitchFamily="34" charset="0"/>
                <a:cs typeface="Arial"/>
              </a:rPr>
              <a:t> </a:t>
            </a:r>
            <a:r>
              <a:rPr lang="en-US" dirty="0" err="1">
                <a:effectLst/>
                <a:latin typeface="Arial"/>
                <a:ea typeface="Calibri" panose="020F0502020204030204" pitchFamily="34" charset="0"/>
                <a:cs typeface="Arial"/>
              </a:rPr>
              <a:t>péril</a:t>
            </a:r>
            <a:r>
              <a:rPr lang="en-US" dirty="0">
                <a:effectLst/>
                <a:latin typeface="Arial"/>
                <a:ea typeface="Calibri" panose="020F0502020204030204" pitchFamily="34" charset="0"/>
                <a:cs typeface="Arial"/>
              </a:rPr>
              <a:t> des vies et des </a:t>
            </a:r>
            <a:r>
              <a:rPr lang="en-US" dirty="0" err="1">
                <a:effectLst/>
                <a:latin typeface="Arial"/>
                <a:ea typeface="Calibri" panose="020F0502020204030204" pitchFamily="34" charset="0"/>
                <a:cs typeface="Arial"/>
              </a:rPr>
              <a:t>moyens</a:t>
            </a:r>
            <a:r>
              <a:rPr lang="en-US" dirty="0">
                <a:effectLst/>
                <a:latin typeface="Arial"/>
                <a:ea typeface="Calibri" panose="020F0502020204030204" pitchFamily="34" charset="0"/>
                <a:cs typeface="Arial"/>
              </a:rPr>
              <a:t> de </a:t>
            </a:r>
            <a:r>
              <a:rPr lang="en-US" dirty="0" err="1">
                <a:effectLst/>
                <a:latin typeface="Arial"/>
                <a:ea typeface="Calibri" panose="020F0502020204030204" pitchFamily="34" charset="0"/>
                <a:cs typeface="Arial"/>
              </a:rPr>
              <a:t>subsistance</a:t>
            </a:r>
            <a:r>
              <a:rPr lang="en-US" dirty="0">
                <a:effectLst/>
                <a:latin typeface="Arial"/>
                <a:ea typeface="Calibri" panose="020F0502020204030204" pitchFamily="34" charset="0"/>
                <a:cs typeface="Arial"/>
              </a:rPr>
              <a:t> pour les </a:t>
            </a:r>
            <a:r>
              <a:rPr lang="en-US" dirty="0" err="1">
                <a:effectLst/>
                <a:latin typeface="Arial"/>
                <a:ea typeface="Calibri" panose="020F0502020204030204" pitchFamily="34" charset="0"/>
                <a:cs typeface="Arial"/>
              </a:rPr>
              <a:t>années</a:t>
            </a:r>
            <a:r>
              <a:rPr lang="en-US" dirty="0">
                <a:effectLst/>
                <a:latin typeface="Arial"/>
                <a:ea typeface="Calibri" panose="020F0502020204030204" pitchFamily="34" charset="0"/>
                <a:cs typeface="Arial"/>
              </a:rPr>
              <a:t> à </a:t>
            </a:r>
            <a:r>
              <a:rPr lang="en-US" dirty="0" err="1">
                <a:effectLst/>
                <a:latin typeface="Arial"/>
                <a:ea typeface="Calibri" panose="020F0502020204030204" pitchFamily="34" charset="0"/>
                <a:cs typeface="Arial"/>
              </a:rPr>
              <a:t>venir</a:t>
            </a:r>
            <a:r>
              <a:rPr lang="en-US" dirty="0">
                <a:effectLst/>
                <a:latin typeface="Arial"/>
                <a:ea typeface="Calibri" panose="020F0502020204030204" pitchFamily="34" charset="0"/>
                <a:cs typeface="Arial"/>
              </a:rPr>
              <a:t>.</a:t>
            </a:r>
            <a:r>
              <a:rPr lang="en-US" dirty="0">
                <a:latin typeface="Arial"/>
                <a:ea typeface="Calibri" panose="020F0502020204030204" pitchFamily="34" charset="0"/>
                <a:cs typeface="Arial"/>
              </a:rPr>
              <a:t> </a:t>
            </a:r>
            <a:endParaRPr lang="en-US">
              <a:effectLst/>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dirty="0">
                <a:effectLst/>
                <a:latin typeface="Arial"/>
                <a:ea typeface="Calibri" panose="020F0502020204030204" pitchFamily="34" charset="0"/>
                <a:cs typeface="Arial"/>
              </a:rPr>
              <a:t>Les </a:t>
            </a:r>
            <a:r>
              <a:rPr lang="en-US" dirty="0" err="1">
                <a:effectLst/>
                <a:latin typeface="Arial"/>
                <a:ea typeface="Calibri" panose="020F0502020204030204" pitchFamily="34" charset="0"/>
                <a:cs typeface="Arial"/>
              </a:rPr>
              <a:t>Etats</a:t>
            </a:r>
            <a:r>
              <a:rPr lang="en-US" dirty="0">
                <a:effectLst/>
                <a:latin typeface="Arial"/>
                <a:ea typeface="Calibri" panose="020F0502020204030204" pitchFamily="34" charset="0"/>
                <a:cs typeface="Arial"/>
              </a:rPr>
              <a:t> et les </a:t>
            </a:r>
            <a:r>
              <a:rPr lang="en-US" dirty="0" err="1">
                <a:effectLst/>
                <a:latin typeface="Arial"/>
                <a:ea typeface="Calibri" panose="020F0502020204030204" pitchFamily="34" charset="0"/>
                <a:cs typeface="Arial"/>
              </a:rPr>
              <a:t>autorités</a:t>
            </a:r>
            <a:r>
              <a:rPr lang="en-US" dirty="0">
                <a:effectLst/>
                <a:latin typeface="Arial"/>
                <a:ea typeface="Calibri" panose="020F0502020204030204" pitchFamily="34" charset="0"/>
                <a:cs typeface="Arial"/>
              </a:rPr>
              <a:t> locales </a:t>
            </a:r>
            <a:r>
              <a:rPr lang="en-US" dirty="0" err="1">
                <a:effectLst/>
                <a:latin typeface="Arial"/>
                <a:ea typeface="Calibri" panose="020F0502020204030204" pitchFamily="34" charset="0"/>
                <a:cs typeface="Arial"/>
              </a:rPr>
              <a:t>sont</a:t>
            </a:r>
            <a:r>
              <a:rPr lang="en-US" dirty="0">
                <a:effectLst/>
                <a:latin typeface="Arial"/>
                <a:ea typeface="Calibri" panose="020F0502020204030204" pitchFamily="34" charset="0"/>
                <a:cs typeface="Arial"/>
              </a:rPr>
              <a:t> </a:t>
            </a:r>
            <a:r>
              <a:rPr lang="en-US" dirty="0" err="1">
                <a:effectLst/>
                <a:latin typeface="Arial"/>
                <a:ea typeface="Calibri" panose="020F0502020204030204" pitchFamily="34" charset="0"/>
                <a:cs typeface="Arial"/>
              </a:rPr>
              <a:t>soutenus</a:t>
            </a:r>
            <a:r>
              <a:rPr lang="en-US" dirty="0">
                <a:effectLst/>
                <a:latin typeface="Arial"/>
                <a:ea typeface="Calibri" panose="020F0502020204030204" pitchFamily="34" charset="0"/>
                <a:cs typeface="Arial"/>
              </a:rPr>
              <a:t> pour assurer </a:t>
            </a:r>
            <a:r>
              <a:rPr lang="en-US" dirty="0" err="1">
                <a:effectLst/>
                <a:latin typeface="Arial"/>
                <a:ea typeface="Calibri" panose="020F0502020204030204" pitchFamily="34" charset="0"/>
                <a:cs typeface="Arial"/>
              </a:rPr>
              <a:t>l'optimisation</a:t>
            </a:r>
            <a:r>
              <a:rPr lang="en-US" dirty="0">
                <a:effectLst/>
                <a:latin typeface="Arial"/>
                <a:ea typeface="Calibri" panose="020F0502020204030204" pitchFamily="34" charset="0"/>
                <a:cs typeface="Arial"/>
              </a:rPr>
              <a:t> des services de </a:t>
            </a:r>
            <a:r>
              <a:rPr lang="en-US" dirty="0" err="1">
                <a:effectLst/>
                <a:latin typeface="Arial"/>
                <a:ea typeface="Calibri" panose="020F0502020204030204" pitchFamily="34" charset="0"/>
                <a:cs typeface="Arial"/>
              </a:rPr>
              <a:t>soins</a:t>
            </a:r>
            <a:r>
              <a:rPr lang="en-US" dirty="0">
                <a:effectLst/>
                <a:latin typeface="Arial"/>
                <a:ea typeface="Calibri" panose="020F0502020204030204" pitchFamily="34" charset="0"/>
                <a:cs typeface="Arial"/>
              </a:rPr>
              <a:t> de </a:t>
            </a:r>
            <a:r>
              <a:rPr lang="en-US" dirty="0" err="1">
                <a:effectLst/>
                <a:latin typeface="Arial"/>
                <a:ea typeface="Calibri" panose="020F0502020204030204" pitchFamily="34" charset="0"/>
                <a:cs typeface="Arial"/>
              </a:rPr>
              <a:t>santé</a:t>
            </a:r>
            <a:r>
              <a:rPr lang="en-US" dirty="0">
                <a:effectLst/>
                <a:latin typeface="Arial"/>
                <a:ea typeface="Calibri" panose="020F0502020204030204" pitchFamily="34" charset="0"/>
                <a:cs typeface="Arial"/>
              </a:rPr>
              <a:t> </a:t>
            </a:r>
            <a:r>
              <a:rPr lang="en-US" dirty="0" err="1">
                <a:effectLst/>
                <a:latin typeface="Arial"/>
                <a:ea typeface="Calibri" panose="020F0502020204030204" pitchFamily="34" charset="0"/>
                <a:cs typeface="Arial"/>
              </a:rPr>
              <a:t>primaires</a:t>
            </a:r>
            <a:r>
              <a:rPr lang="en-US" dirty="0">
                <a:effectLst/>
                <a:latin typeface="Arial"/>
                <a:ea typeface="Calibri" panose="020F0502020204030204" pitchFamily="34" charset="0"/>
                <a:cs typeface="Arial"/>
              </a:rPr>
              <a:t>.</a:t>
            </a:r>
          </a:p>
        </p:txBody>
      </p:sp>
      <p:sp>
        <p:nvSpPr>
          <p:cNvPr id="3" name="Oval 2"/>
          <p:cNvSpPr/>
          <p:nvPr/>
        </p:nvSpPr>
        <p:spPr>
          <a:xfrm>
            <a:off x="55563" y="842963"/>
            <a:ext cx="1420812" cy="1676400"/>
          </a:xfrm>
          <a:prstGeom prst="ellipse">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err="1">
              <a:solidFill>
                <a:schemeClr val="tx1"/>
              </a:solidFill>
            </a:endParaRPr>
          </a:p>
        </p:txBody>
      </p:sp>
      <p:pic>
        <p:nvPicPr>
          <p:cNvPr id="61" name="Picture 60"/>
          <p:cNvPicPr>
            <a:picLocks noChangeAspect="1"/>
          </p:cNvPicPr>
          <p:nvPr/>
        </p:nvPicPr>
        <p:blipFill rotWithShape="1">
          <a:blip r:embed="rId9" cstate="print">
            <a:clrChange>
              <a:clrFrom>
                <a:srgbClr val="FFFFFF"/>
              </a:clrFrom>
              <a:clrTo>
                <a:srgbClr val="FFFFFF">
                  <a:alpha val="0"/>
                </a:srgbClr>
              </a:clrTo>
            </a:clrChange>
            <a:duotone>
              <a:prstClr val="black"/>
              <a:schemeClr val="accent2">
                <a:tint val="45000"/>
                <a:satMod val="400000"/>
              </a:schemeClr>
            </a:duotone>
          </a:blip>
          <a:srcRect l="24453" r="23413"/>
          <a:stretch/>
        </p:blipFill>
        <p:spPr>
          <a:xfrm>
            <a:off x="176981" y="1259804"/>
            <a:ext cx="861135" cy="820112"/>
          </a:xfrm>
          <a:prstGeom prst="rect">
            <a:avLst/>
          </a:prstGeom>
        </p:spPr>
      </p:pic>
      <p:pic>
        <p:nvPicPr>
          <p:cNvPr id="6157" name="Picture 13" descr="Free Icon | Graph"/>
          <p:cNvPicPr>
            <a:picLocks noChangeAspect="1" noChangeArrowheads="1"/>
          </p:cNvPicPr>
          <p:nvPr/>
        </p:nvPicPr>
        <p:blipFill>
          <a:blip r:embed="rId10" cstate="hqprint">
            <a:clrChange>
              <a:clrFrom>
                <a:srgbClr val="FFFFFF"/>
              </a:clrFrom>
              <a:clrTo>
                <a:srgbClr val="FFFFFF">
                  <a:alpha val="0"/>
                </a:srgbClr>
              </a:clrTo>
            </a:clrChange>
            <a:duotone>
              <a:schemeClr val="accent4">
                <a:shade val="45000"/>
                <a:satMod val="135000"/>
              </a:schemeClr>
              <a:prstClr val="white"/>
            </a:duotone>
          </a:blip>
          <a:srcRect/>
          <a:stretch>
            <a:fillRect/>
          </a:stretch>
        </p:blipFill>
        <p:spPr bwMode="auto">
          <a:xfrm>
            <a:off x="0" y="3004984"/>
            <a:ext cx="1225003" cy="1833716"/>
          </a:xfrm>
          <a:prstGeom prst="rect">
            <a:avLst/>
          </a:prstGeom>
          <a:noFill/>
        </p:spPr>
      </p:pic>
    </p:spTree>
    <p:custDataLst>
      <p:tags r:id="rId2"/>
    </p:custDataLst>
    <p:extLst>
      <p:ext uri="{BB962C8B-B14F-4D97-AF65-F5344CB8AC3E}">
        <p14:creationId xmlns:p14="http://schemas.microsoft.com/office/powerpoint/2010/main" val="76810354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3"/>
          <p:cNvSpPr txBox="1">
            <a:spLocks noGrp="1"/>
          </p:cNvSpPr>
          <p:nvPr>
            <p:ph type="title"/>
          </p:nvPr>
        </p:nvSpPr>
        <p:spPr>
          <a:xfrm>
            <a:off x="0" y="1"/>
            <a:ext cx="12192000" cy="554244"/>
          </a:xfrm>
          <a:prstGeom prst="rect">
            <a:avLst/>
          </a:prstGeom>
          <a:noFill/>
          <a:ln>
            <a:noFill/>
          </a:ln>
        </p:spPr>
        <p:txBody>
          <a:bodyPr spcFirstLastPara="1" wrap="square" lIns="91425" tIns="45700" rIns="91425" bIns="45700" anchor="ctr" anchorCtr="0">
            <a:noAutofit/>
          </a:bodyPr>
          <a:lstStyle/>
          <a:p>
            <a:pPr lvl="0" algn="ctr">
              <a:buSzPts val="2400"/>
            </a:pPr>
            <a:r>
              <a:rPr lang="fr-FR" sz="2300" b="1" dirty="0">
                <a:latin typeface="+mn-lt"/>
              </a:rPr>
              <a:t>Cadre d'écoute sociale pour suivre, analyser et gérer les rumeurs et les mythes :</a:t>
            </a:r>
            <a:endParaRPr sz="2300" b="1" dirty="0">
              <a:latin typeface="+mn-lt"/>
            </a:endParaRPr>
          </a:p>
        </p:txBody>
      </p:sp>
      <p:sp>
        <p:nvSpPr>
          <p:cNvPr id="912" name="Rectangle: Rounded Corners 40">
            <a:extLst>
              <a:ext uri="{FF2B5EF4-FFF2-40B4-BE49-F238E27FC236}">
                <a16:creationId xmlns:a16="http://schemas.microsoft.com/office/drawing/2014/main" id="{FF4A39A3-0A1E-4827-B95D-672964604F59}"/>
              </a:ext>
            </a:extLst>
          </p:cNvPr>
          <p:cNvSpPr/>
          <p:nvPr/>
        </p:nvSpPr>
        <p:spPr>
          <a:xfrm>
            <a:off x="8994446" y="5368002"/>
            <a:ext cx="1421817" cy="361728"/>
          </a:xfrm>
          <a:prstGeom prst="roundRect">
            <a:avLst/>
          </a:prstGeom>
          <a:solidFill>
            <a:srgbClr val="FFC000"/>
          </a:solidFill>
          <a:ln w="25400" cap="flat" cmpd="sng" algn="ctr">
            <a:solidFill>
              <a:schemeClr val="tx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FFFFFF"/>
                </a:solidFill>
                <a:effectLst/>
                <a:uLnTx/>
                <a:uFillTx/>
                <a:latin typeface="Gill Sans MT"/>
                <a:ea typeface="+mn-ea"/>
                <a:cs typeface="+mn-cs"/>
              </a:rPr>
              <a:t>U-Report</a:t>
            </a:r>
          </a:p>
        </p:txBody>
      </p:sp>
      <p:sp>
        <p:nvSpPr>
          <p:cNvPr id="7" name="Rectangle 6"/>
          <p:cNvSpPr/>
          <p:nvPr/>
        </p:nvSpPr>
        <p:spPr>
          <a:xfrm>
            <a:off x="775384" y="556052"/>
            <a:ext cx="11193709" cy="4093428"/>
          </a:xfrm>
          <a:prstGeom prst="rect">
            <a:avLst/>
          </a:prstGeom>
        </p:spPr>
        <p:txBody>
          <a:bodyPr wrap="square" lIns="91440" tIns="45720" rIns="91440" bIns="45720" anchor="t">
            <a:spAutoFit/>
          </a:bodyPr>
          <a:lstStyle/>
          <a:p>
            <a:pPr marL="151765"/>
            <a:r>
              <a:rPr lang="en-US" sz="2400" b="1" dirty="0" err="1">
                <a:latin typeface="Arial"/>
                <a:ea typeface="MS PGothic"/>
                <a:cs typeface="Arial"/>
              </a:rPr>
              <a:t>Écoute</a:t>
            </a:r>
            <a:r>
              <a:rPr lang="en-US" sz="2400" b="1" dirty="0">
                <a:latin typeface="Arial"/>
                <a:ea typeface="MS PGothic"/>
                <a:cs typeface="Arial"/>
              </a:rPr>
              <a:t> </a:t>
            </a:r>
            <a:r>
              <a:rPr lang="en-US" sz="2400" b="1" dirty="0" err="1">
                <a:latin typeface="Arial"/>
                <a:ea typeface="MS PGothic"/>
                <a:cs typeface="Arial"/>
              </a:rPr>
              <a:t>sociale</a:t>
            </a:r>
            <a:r>
              <a:rPr lang="en-US" sz="2400" b="1" dirty="0">
                <a:latin typeface="Arial"/>
                <a:ea typeface="MS PGothic"/>
                <a:cs typeface="Arial"/>
              </a:rPr>
              <a:t>                               </a:t>
            </a:r>
            <a:r>
              <a:rPr lang="en-US" b="1" dirty="0" err="1">
                <a:latin typeface="Arial"/>
                <a:ea typeface="MS PGothic"/>
                <a:cs typeface="Arial"/>
              </a:rPr>
              <a:t>Cartographier</a:t>
            </a:r>
            <a:r>
              <a:rPr lang="en-US" b="1" dirty="0">
                <a:latin typeface="Arial"/>
                <a:ea typeface="MS PGothic"/>
                <a:cs typeface="Arial"/>
              </a:rPr>
              <a:t> </a:t>
            </a:r>
            <a:r>
              <a:rPr lang="en-US" b="1" dirty="0" err="1">
                <a:latin typeface="Arial"/>
                <a:ea typeface="MS PGothic"/>
                <a:cs typeface="Arial"/>
              </a:rPr>
              <a:t>l’ecosystème</a:t>
            </a:r>
            <a:r>
              <a:rPr lang="en-US" b="1" dirty="0">
                <a:latin typeface="Arial"/>
                <a:ea typeface="MS PGothic"/>
                <a:cs typeface="Arial"/>
              </a:rPr>
              <a:t> de  communication </a:t>
            </a:r>
            <a:r>
              <a:rPr lang="en-US" sz="2400" b="1" dirty="0">
                <a:latin typeface="Arial"/>
                <a:ea typeface="MS PGothic"/>
                <a:cs typeface="Arial"/>
              </a:rPr>
              <a:t>  </a:t>
            </a:r>
            <a:endParaRPr lang="en-US"/>
          </a:p>
          <a:p>
            <a:pPr marL="151765" indent="0">
              <a:buNone/>
            </a:pPr>
            <a:endParaRPr lang="en-US" sz="2400" b="1" dirty="0">
              <a:cs typeface="Arial" panose="020B0604020202020204" pitchFamily="34" charset="0"/>
            </a:endParaRPr>
          </a:p>
          <a:p>
            <a:pPr marL="151765" indent="0">
              <a:buNone/>
            </a:pPr>
            <a:endParaRPr lang="en-US" sz="2400" b="1" dirty="0">
              <a:cs typeface="Arial" panose="020B0604020202020204" pitchFamily="34" charset="0"/>
            </a:endParaRPr>
          </a:p>
          <a:p>
            <a:pPr marL="151765" indent="0">
              <a:buNone/>
            </a:pPr>
            <a:endParaRPr lang="en-US" sz="2400" b="1" dirty="0">
              <a:cs typeface="Arial" panose="020B0604020202020204" pitchFamily="34" charset="0"/>
            </a:endParaRPr>
          </a:p>
          <a:p>
            <a:pPr marL="151765" indent="0">
              <a:buNone/>
            </a:pPr>
            <a:endParaRPr lang="en-US" sz="2400" b="1" dirty="0">
              <a:cs typeface="Arial" panose="020B0604020202020204" pitchFamily="34" charset="0"/>
            </a:endParaRPr>
          </a:p>
          <a:p>
            <a:pPr marL="151765"/>
            <a:endParaRPr lang="en-US" sz="2400" b="1" dirty="0">
              <a:latin typeface="Arial"/>
              <a:ea typeface="MS PGothic"/>
              <a:cs typeface="Arial"/>
            </a:endParaRPr>
          </a:p>
          <a:p>
            <a:pPr marL="151765" indent="0">
              <a:buNone/>
            </a:pPr>
            <a:r>
              <a:rPr lang="en-US" sz="2400" b="1" dirty="0">
                <a:latin typeface="Arial"/>
                <a:ea typeface="MS PGothic"/>
                <a:cs typeface="Arial"/>
              </a:rPr>
              <a:t>Suvi et </a:t>
            </a:r>
            <a:r>
              <a:rPr lang="en-US" sz="2400" b="1" dirty="0" err="1">
                <a:latin typeface="Arial"/>
                <a:ea typeface="MS PGothic"/>
                <a:cs typeface="Arial"/>
              </a:rPr>
              <a:t>analyse</a:t>
            </a:r>
            <a:r>
              <a:rPr lang="en-US" sz="2400" b="1" dirty="0">
                <a:latin typeface="Arial"/>
                <a:ea typeface="MS PGothic"/>
                <a:cs typeface="Arial"/>
              </a:rPr>
              <a:t> des tendances		</a:t>
            </a:r>
            <a:r>
              <a:rPr lang="fr-FR" b="1" dirty="0">
                <a:latin typeface="Arial"/>
                <a:ea typeface="MS PGothic"/>
                <a:cs typeface="Arial"/>
              </a:rPr>
              <a:t>Développer le suivi de l'écoute sociale</a:t>
            </a:r>
            <a:endParaRPr lang="en-US" b="1">
              <a:latin typeface="Arial"/>
              <a:ea typeface="MS PGothic"/>
              <a:cs typeface="Arial"/>
            </a:endParaRPr>
          </a:p>
          <a:p>
            <a:pPr marL="151765" indent="0">
              <a:buNone/>
            </a:pPr>
            <a:endParaRPr lang="en-US" sz="1700" b="1" dirty="0">
              <a:cs typeface="Arial" panose="020B0604020202020204" pitchFamily="34" charset="0"/>
            </a:endParaRPr>
          </a:p>
          <a:p>
            <a:pPr marL="151765" indent="0">
              <a:buNone/>
            </a:pPr>
            <a:endParaRPr lang="en-US" sz="1700" b="1" dirty="0">
              <a:cs typeface="Arial" panose="020B0604020202020204" pitchFamily="34" charset="0"/>
            </a:endParaRPr>
          </a:p>
          <a:p>
            <a:pPr marL="151765" indent="0">
              <a:buNone/>
            </a:pPr>
            <a:endParaRPr lang="en-US" sz="1700" b="1" dirty="0">
              <a:cs typeface="Arial" panose="020B0604020202020204" pitchFamily="34" charset="0"/>
            </a:endParaRPr>
          </a:p>
          <a:p>
            <a:pPr marL="151765" indent="0">
              <a:buNone/>
            </a:pPr>
            <a:endParaRPr lang="en-US" sz="1700" b="1" dirty="0">
              <a:cs typeface="Arial" panose="020B0604020202020204" pitchFamily="34" charset="0"/>
            </a:endParaRPr>
          </a:p>
          <a:p>
            <a:pPr marL="151765" indent="0">
              <a:buNone/>
            </a:pPr>
            <a:r>
              <a:rPr lang="en-US" sz="1700" b="1" dirty="0"/>
              <a:t>Engagement et </a:t>
            </a:r>
            <a:r>
              <a:rPr lang="en-US" sz="1700" b="1" dirty="0" err="1"/>
              <a:t>ajustement</a:t>
            </a:r>
            <a:r>
              <a:rPr lang="en-US" sz="2400" b="1" dirty="0"/>
              <a:t>		Informer </a:t>
            </a:r>
            <a:r>
              <a:rPr lang="en-US" sz="2400" b="1" dirty="0" err="1"/>
              <a:t>l’équipe</a:t>
            </a:r>
            <a:r>
              <a:rPr lang="en-US" sz="2400" b="1" dirty="0"/>
              <a:t> CRICC</a:t>
            </a:r>
            <a:endParaRPr lang="en-US" sz="2400" b="1" dirty="0">
              <a:cs typeface="Arial" panose="020B0604020202020204" pitchFamily="34" charset="0"/>
            </a:endParaRPr>
          </a:p>
        </p:txBody>
      </p:sp>
      <p:grpSp>
        <p:nvGrpSpPr>
          <p:cNvPr id="878" name="Group 877"/>
          <p:cNvGrpSpPr/>
          <p:nvPr/>
        </p:nvGrpSpPr>
        <p:grpSpPr>
          <a:xfrm>
            <a:off x="598188" y="921403"/>
            <a:ext cx="10845825" cy="4900614"/>
            <a:chOff x="265521" y="1209241"/>
            <a:chExt cx="10845825" cy="5212109"/>
          </a:xfrm>
        </p:grpSpPr>
        <p:cxnSp>
          <p:nvCxnSpPr>
            <p:cNvPr id="879" name="Straight Arrow Connector 878">
              <a:extLst>
                <a:ext uri="{FF2B5EF4-FFF2-40B4-BE49-F238E27FC236}">
                  <a16:creationId xmlns:a16="http://schemas.microsoft.com/office/drawing/2014/main" id="{B7AA8EA5-7513-4F6E-94A6-C87C5E49214B}"/>
                </a:ext>
              </a:extLst>
            </p:cNvPr>
            <p:cNvCxnSpPr>
              <a:cxnSpLocks/>
            </p:cNvCxnSpPr>
            <p:nvPr/>
          </p:nvCxnSpPr>
          <p:spPr>
            <a:xfrm>
              <a:off x="1343025" y="1357992"/>
              <a:ext cx="0" cy="1914525"/>
            </a:xfrm>
            <a:prstGeom prst="straightConnector1">
              <a:avLst/>
            </a:prstGeom>
            <a:noFill/>
            <a:ln w="28575" cap="flat" cmpd="sng" algn="ctr">
              <a:solidFill>
                <a:srgbClr val="008753">
                  <a:shade val="95000"/>
                  <a:satMod val="105000"/>
                </a:srgbClr>
              </a:solidFill>
              <a:prstDash val="solid"/>
              <a:tailEnd type="triangle"/>
            </a:ln>
            <a:effectLst/>
          </p:spPr>
        </p:cxnSp>
        <p:cxnSp>
          <p:nvCxnSpPr>
            <p:cNvPr id="880" name="Straight Arrow Connector 879">
              <a:extLst>
                <a:ext uri="{FF2B5EF4-FFF2-40B4-BE49-F238E27FC236}">
                  <a16:creationId xmlns:a16="http://schemas.microsoft.com/office/drawing/2014/main" id="{9020B178-A52E-4C53-A7BE-C26B0D7D30A0}"/>
                </a:ext>
              </a:extLst>
            </p:cNvPr>
            <p:cNvCxnSpPr>
              <a:cxnSpLocks/>
            </p:cNvCxnSpPr>
            <p:nvPr/>
          </p:nvCxnSpPr>
          <p:spPr>
            <a:xfrm>
              <a:off x="1343025" y="3742140"/>
              <a:ext cx="0" cy="1119718"/>
            </a:xfrm>
            <a:prstGeom prst="straightConnector1">
              <a:avLst/>
            </a:prstGeom>
            <a:noFill/>
            <a:ln w="28575" cap="flat" cmpd="sng" algn="ctr">
              <a:solidFill>
                <a:srgbClr val="008753">
                  <a:shade val="95000"/>
                  <a:satMod val="105000"/>
                </a:srgbClr>
              </a:solidFill>
              <a:prstDash val="solid"/>
              <a:tailEnd type="triangle"/>
            </a:ln>
            <a:effectLst/>
          </p:spPr>
        </p:cxnSp>
        <p:sp>
          <p:nvSpPr>
            <p:cNvPr id="881" name="Oval 880">
              <a:extLst>
                <a:ext uri="{FF2B5EF4-FFF2-40B4-BE49-F238E27FC236}">
                  <a16:creationId xmlns:a16="http://schemas.microsoft.com/office/drawing/2014/main" id="{17ADDA47-3573-4853-AC6B-0D4203E06DC3}"/>
                </a:ext>
              </a:extLst>
            </p:cNvPr>
            <p:cNvSpPr/>
            <p:nvPr/>
          </p:nvSpPr>
          <p:spPr>
            <a:xfrm>
              <a:off x="2898574" y="1618235"/>
              <a:ext cx="8212772" cy="1442441"/>
            </a:xfrm>
            <a:prstGeom prst="ellipse">
              <a:avLst/>
            </a:prstGeom>
            <a:solidFill>
              <a:srgbClr val="BFBFBF">
                <a:lumMod val="60000"/>
                <a:lumOff val="40000"/>
              </a:srgbClr>
            </a:solidFill>
            <a:ln w="25400" cap="flat" cmpd="sng" algn="ctr">
              <a:solidFill>
                <a:srgbClr val="008753">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rgbClr val="FFFFFF"/>
                </a:solidFill>
                <a:effectLst/>
                <a:uLnTx/>
                <a:uFillTx/>
                <a:latin typeface="Gill Sans MT"/>
                <a:ea typeface="+mn-ea"/>
                <a:cs typeface="+mn-cs"/>
              </a:endParaRPr>
            </a:p>
          </p:txBody>
        </p:sp>
        <p:sp>
          <p:nvSpPr>
            <p:cNvPr id="882" name="Rectangle 881">
              <a:extLst>
                <a:ext uri="{FF2B5EF4-FFF2-40B4-BE49-F238E27FC236}">
                  <a16:creationId xmlns:a16="http://schemas.microsoft.com/office/drawing/2014/main" id="{1A35638F-1A6D-43A3-A870-60359D74CCE5}"/>
                </a:ext>
              </a:extLst>
            </p:cNvPr>
            <p:cNvSpPr/>
            <p:nvPr/>
          </p:nvSpPr>
          <p:spPr>
            <a:xfrm>
              <a:off x="3034147" y="3739167"/>
              <a:ext cx="7980218" cy="816847"/>
            </a:xfrm>
            <a:prstGeom prst="rect">
              <a:avLst/>
            </a:prstGeom>
            <a:solidFill>
              <a:srgbClr val="FFFFFF"/>
            </a:solidFill>
            <a:ln w="25400" cap="flat" cmpd="sng" algn="ctr">
              <a:solidFill>
                <a:srgbClr val="262626"/>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b="0" i="0" u="none" strike="noStrike" kern="0" cap="none" spc="0" normalizeH="0" baseline="0" noProof="0" dirty="0">
                <a:ln>
                  <a:noFill/>
                </a:ln>
                <a:solidFill>
                  <a:srgbClr val="000000"/>
                </a:solidFill>
                <a:effectLst/>
                <a:uLnTx/>
                <a:uFillTx/>
                <a:latin typeface="Gill Sans MT"/>
                <a:ea typeface="+mn-ea"/>
                <a:cs typeface="+mn-cs"/>
              </a:endParaRPr>
            </a:p>
          </p:txBody>
        </p:sp>
        <p:sp>
          <p:nvSpPr>
            <p:cNvPr id="883" name="Rectangle: Rounded Corners 12">
              <a:extLst>
                <a:ext uri="{FF2B5EF4-FFF2-40B4-BE49-F238E27FC236}">
                  <a16:creationId xmlns:a16="http://schemas.microsoft.com/office/drawing/2014/main" id="{D0014714-E781-46D1-867F-8870473B7F02}"/>
                </a:ext>
              </a:extLst>
            </p:cNvPr>
            <p:cNvSpPr/>
            <p:nvPr/>
          </p:nvSpPr>
          <p:spPr>
            <a:xfrm>
              <a:off x="1011382" y="5506950"/>
              <a:ext cx="10002983" cy="914400"/>
            </a:xfrm>
            <a:prstGeom prst="roundRect">
              <a:avLst/>
            </a:prstGeom>
            <a:solidFill>
              <a:srgbClr val="F2F2F2"/>
            </a:solidFill>
            <a:ln w="25400" cap="flat" cmpd="sng" algn="ctr">
              <a:solidFill>
                <a:srgbClr val="008753">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srgbClr val="FFFFFF"/>
                </a:solidFill>
                <a:effectLst/>
                <a:uLnTx/>
                <a:uFillTx/>
                <a:latin typeface="Gill Sans MT"/>
                <a:ea typeface="+mn-ea"/>
                <a:cs typeface="+mn-cs"/>
              </a:endParaRPr>
            </a:p>
          </p:txBody>
        </p:sp>
        <p:sp>
          <p:nvSpPr>
            <p:cNvPr id="884" name="Oval 883">
              <a:extLst>
                <a:ext uri="{FF2B5EF4-FFF2-40B4-BE49-F238E27FC236}">
                  <a16:creationId xmlns:a16="http://schemas.microsoft.com/office/drawing/2014/main" id="{86722951-90CD-4140-83F8-C4ADE8C506DC}"/>
                </a:ext>
              </a:extLst>
            </p:cNvPr>
            <p:cNvSpPr/>
            <p:nvPr/>
          </p:nvSpPr>
          <p:spPr>
            <a:xfrm>
              <a:off x="3275713" y="2099814"/>
              <a:ext cx="1084475" cy="355491"/>
            </a:xfrm>
            <a:prstGeom prst="ellipse">
              <a:avLst/>
            </a:prstGeom>
            <a:solidFill>
              <a:srgbClr val="008753"/>
            </a:solidFill>
            <a:ln w="25400" cap="flat" cmpd="sng" algn="ctr">
              <a:solidFill>
                <a:srgbClr val="008753">
                  <a:shade val="50000"/>
                </a:srgbClr>
              </a:solidFill>
              <a:prstDash val="solid"/>
            </a:ln>
            <a:effectLst/>
          </p:spPr>
          <p:txBody>
            <a:bodyPr lIns="91440" tIns="45720" rIns="91440" bIns="4572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200" kern="0" dirty="0">
                  <a:solidFill>
                    <a:srgbClr val="FFFFFF"/>
                  </a:solidFill>
                  <a:latin typeface="Gill Sans MT"/>
                  <a:ea typeface="+mn-ea"/>
                </a:rPr>
                <a:t>sondage</a:t>
              </a:r>
              <a:endParaRPr kumimoji="0" lang="en-US" sz="1200" b="0" i="0" u="none" strike="noStrike" kern="0" cap="none" spc="0" normalizeH="0" baseline="0" noProof="0" dirty="0">
                <a:ln>
                  <a:noFill/>
                </a:ln>
                <a:solidFill>
                  <a:srgbClr val="FFFFFF"/>
                </a:solidFill>
                <a:effectLst/>
                <a:uLnTx/>
                <a:uFillTx/>
                <a:latin typeface="Gill Sans MT"/>
                <a:ea typeface="+mn-ea"/>
                <a:cs typeface="+mn-cs"/>
              </a:endParaRPr>
            </a:p>
          </p:txBody>
        </p:sp>
        <p:sp>
          <p:nvSpPr>
            <p:cNvPr id="885" name="Oval 884">
              <a:extLst>
                <a:ext uri="{FF2B5EF4-FFF2-40B4-BE49-F238E27FC236}">
                  <a16:creationId xmlns:a16="http://schemas.microsoft.com/office/drawing/2014/main" id="{DEB19DF5-BC79-482D-8CC0-CBB92F1B72F0}"/>
                </a:ext>
              </a:extLst>
            </p:cNvPr>
            <p:cNvSpPr/>
            <p:nvPr/>
          </p:nvSpPr>
          <p:spPr>
            <a:xfrm>
              <a:off x="4563987" y="1790738"/>
              <a:ext cx="1368005" cy="473192"/>
            </a:xfrm>
            <a:prstGeom prst="ellipse">
              <a:avLst/>
            </a:prstGeom>
            <a:solidFill>
              <a:srgbClr val="008753"/>
            </a:solidFill>
            <a:ln w="25400" cap="flat" cmpd="sng" algn="ctr">
              <a:solidFill>
                <a:srgbClr val="008753">
                  <a:shade val="50000"/>
                </a:srgbClr>
              </a:solidFill>
              <a:prstDash val="solid"/>
            </a:ln>
            <a:effectLst/>
          </p:spPr>
          <p:txBody>
            <a:bodyPr lIns="91440" tIns="45720" rIns="91440" bIns="4572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srgbClr val="FFFFFF"/>
                  </a:solidFill>
                  <a:effectLst/>
                  <a:uLnTx/>
                  <a:uFillTx/>
                  <a:latin typeface="Gill Sans MT"/>
                  <a:ea typeface="+mn-ea"/>
                  <a:cs typeface="+mn-cs"/>
                </a:rPr>
                <a:t>Retour </a:t>
              </a:r>
              <a:r>
                <a:rPr kumimoji="0" lang="en-US" sz="900" b="0" i="0" u="none" strike="noStrike" kern="0" cap="none" spc="0" normalizeH="0" baseline="0" noProof="0" dirty="0" err="1">
                  <a:ln>
                    <a:noFill/>
                  </a:ln>
                  <a:solidFill>
                    <a:srgbClr val="FFFFFF"/>
                  </a:solidFill>
                  <a:effectLst/>
                  <a:uLnTx/>
                  <a:uFillTx/>
                  <a:latin typeface="Gill Sans MT"/>
                  <a:ea typeface="+mn-ea"/>
                  <a:cs typeface="+mn-cs"/>
                </a:rPr>
                <a:t>communautaire</a:t>
              </a:r>
              <a:endParaRPr lang="en-US" sz="900" b="0" i="0" u="none" strike="noStrike" kern="0" cap="none" spc="0" normalizeH="0" baseline="0" noProof="0" dirty="0">
                <a:ln>
                  <a:noFill/>
                </a:ln>
                <a:solidFill>
                  <a:srgbClr val="FFFFFF"/>
                </a:solidFill>
                <a:effectLst/>
                <a:uLnTx/>
                <a:uFillTx/>
                <a:latin typeface="Gill Sans MT"/>
                <a:ea typeface="+mn-ea"/>
              </a:endParaRPr>
            </a:p>
          </p:txBody>
        </p:sp>
        <p:sp>
          <p:nvSpPr>
            <p:cNvPr id="886" name="Rectangle 885">
              <a:extLst>
                <a:ext uri="{FF2B5EF4-FFF2-40B4-BE49-F238E27FC236}">
                  <a16:creationId xmlns:a16="http://schemas.microsoft.com/office/drawing/2014/main" id="{BB7576E5-C4D8-4D27-BA25-547D4B046590}"/>
                </a:ext>
              </a:extLst>
            </p:cNvPr>
            <p:cNvSpPr/>
            <p:nvPr/>
          </p:nvSpPr>
          <p:spPr>
            <a:xfrm>
              <a:off x="4038349" y="2506141"/>
              <a:ext cx="1260807" cy="317177"/>
            </a:xfrm>
            <a:prstGeom prst="rect">
              <a:avLst/>
            </a:prstGeom>
            <a:solidFill>
              <a:srgbClr val="00B0F0"/>
            </a:solidFill>
            <a:ln w="25400" cap="flat" cmpd="sng" algn="ctr">
              <a:solidFill>
                <a:srgbClr val="008753">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FFFFFF"/>
                  </a:solidFill>
                  <a:effectLst/>
                  <a:uLnTx/>
                  <a:uFillTx/>
                  <a:latin typeface="Gill Sans MT"/>
                  <a:ea typeface="+mn-ea"/>
                  <a:cs typeface="+mn-cs"/>
                </a:rPr>
                <a:t>Hors </a:t>
              </a:r>
              <a:r>
                <a:rPr kumimoji="0" lang="en-US" sz="1200" b="0" i="0" u="none" strike="noStrike" kern="0" cap="none" spc="0" normalizeH="0" baseline="0" noProof="0" dirty="0" err="1">
                  <a:ln>
                    <a:noFill/>
                  </a:ln>
                  <a:solidFill>
                    <a:srgbClr val="FFFFFF"/>
                  </a:solidFill>
                  <a:effectLst/>
                  <a:uLnTx/>
                  <a:uFillTx/>
                  <a:latin typeface="Gill Sans MT"/>
                  <a:ea typeface="+mn-ea"/>
                  <a:cs typeface="+mn-cs"/>
                </a:rPr>
                <a:t>ligne</a:t>
              </a:r>
              <a:endParaRPr kumimoji="0" lang="en-US" sz="1200" b="0" i="0" u="none" strike="noStrike" kern="0" cap="none" spc="0" normalizeH="0" baseline="0" noProof="0" dirty="0">
                <a:ln>
                  <a:noFill/>
                </a:ln>
                <a:solidFill>
                  <a:srgbClr val="FFFFFF"/>
                </a:solidFill>
                <a:effectLst/>
                <a:uLnTx/>
                <a:uFillTx/>
                <a:latin typeface="Gill Sans MT"/>
                <a:ea typeface="+mn-ea"/>
                <a:cs typeface="+mn-cs"/>
              </a:endParaRPr>
            </a:p>
          </p:txBody>
        </p:sp>
        <p:sp>
          <p:nvSpPr>
            <p:cNvPr id="887" name="Oval 886">
              <a:extLst>
                <a:ext uri="{FF2B5EF4-FFF2-40B4-BE49-F238E27FC236}">
                  <a16:creationId xmlns:a16="http://schemas.microsoft.com/office/drawing/2014/main" id="{B75688B0-22CC-4222-8A89-BAE184C39310}"/>
                </a:ext>
              </a:extLst>
            </p:cNvPr>
            <p:cNvSpPr/>
            <p:nvPr/>
          </p:nvSpPr>
          <p:spPr>
            <a:xfrm>
              <a:off x="5944004" y="1760408"/>
              <a:ext cx="1212011" cy="503522"/>
            </a:xfrm>
            <a:prstGeom prst="ellipse">
              <a:avLst/>
            </a:prstGeom>
            <a:solidFill>
              <a:srgbClr val="E5E5E5">
                <a:lumMod val="50000"/>
              </a:srgbClr>
            </a:solidFill>
            <a:ln w="25400" cap="flat" cmpd="sng" algn="ctr">
              <a:solidFill>
                <a:srgbClr val="008753">
                  <a:shade val="50000"/>
                </a:srgbClr>
              </a:solidFill>
              <a:prstDash val="solid"/>
            </a:ln>
            <a:effectLst/>
          </p:spPr>
          <p:txBody>
            <a:bodyPr lIns="91440" tIns="45720" rIns="91440" bIns="45720" rtlCol="0" anchor="ctr"/>
            <a:lstStyle/>
            <a:p>
              <a:pPr algn="ctr">
                <a:spcBef>
                  <a:spcPts val="0"/>
                </a:spcBef>
                <a:spcAft>
                  <a:spcPts val="0"/>
                </a:spcAft>
                <a:defRPr/>
              </a:pPr>
              <a:r>
                <a:rPr lang="en-US" sz="1100" kern="0" dirty="0" err="1">
                  <a:solidFill>
                    <a:schemeClr val="bg1"/>
                  </a:solidFill>
                  <a:latin typeface="Arial"/>
                  <a:ea typeface="+mn-ea"/>
                  <a:cs typeface="Arial"/>
                </a:rPr>
                <a:t>médias</a:t>
              </a:r>
              <a:r>
                <a:rPr lang="en-US" sz="1100" kern="0" dirty="0">
                  <a:solidFill>
                    <a:schemeClr val="bg1"/>
                  </a:solidFill>
                  <a:latin typeface="Arial"/>
                  <a:ea typeface="+mn-ea"/>
                  <a:cs typeface="Arial"/>
                </a:rPr>
                <a:t> de diffusion</a:t>
              </a:r>
              <a:endParaRPr lang="en-US" sz="1100">
                <a:solidFill>
                  <a:schemeClr val="bg1"/>
                </a:solidFill>
                <a:ea typeface="+mn-ea"/>
                <a:cs typeface="Arial"/>
              </a:endParaRPr>
            </a:p>
          </p:txBody>
        </p:sp>
        <p:pic>
          <p:nvPicPr>
            <p:cNvPr id="888" name="Graphic 18" descr="Podcast">
              <a:extLst>
                <a:ext uri="{FF2B5EF4-FFF2-40B4-BE49-F238E27FC236}">
                  <a16:creationId xmlns:a16="http://schemas.microsoft.com/office/drawing/2014/main" id="{AF2F03EA-E7C1-4BE0-AEA9-33DF10B97742}"/>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843341" y="2200459"/>
              <a:ext cx="914400" cy="914400"/>
            </a:xfrm>
            <a:prstGeom prst="rect">
              <a:avLst/>
            </a:prstGeom>
          </p:spPr>
        </p:pic>
        <p:pic>
          <p:nvPicPr>
            <p:cNvPr id="889" name="Picture 888">
              <a:extLst>
                <a:ext uri="{FF2B5EF4-FFF2-40B4-BE49-F238E27FC236}">
                  <a16:creationId xmlns:a16="http://schemas.microsoft.com/office/drawing/2014/main" id="{3FD7FC4A-D1C3-4A13-84B5-BD49A904704C}"/>
                </a:ext>
              </a:extLst>
            </p:cNvPr>
            <p:cNvPicPr>
              <a:picLocks noChangeAspect="1"/>
            </p:cNvPicPr>
            <p:nvPr/>
          </p:nvPicPr>
          <p:blipFill>
            <a:blip r:embed="rId5"/>
            <a:stretch>
              <a:fillRect/>
            </a:stretch>
          </p:blipFill>
          <p:spPr>
            <a:xfrm>
              <a:off x="7216329" y="1799309"/>
              <a:ext cx="497990" cy="231588"/>
            </a:xfrm>
            <a:prstGeom prst="rect">
              <a:avLst/>
            </a:prstGeom>
          </p:spPr>
        </p:pic>
        <p:pic>
          <p:nvPicPr>
            <p:cNvPr id="890" name="Picture 889">
              <a:extLst>
                <a:ext uri="{FF2B5EF4-FFF2-40B4-BE49-F238E27FC236}">
                  <a16:creationId xmlns:a16="http://schemas.microsoft.com/office/drawing/2014/main" id="{E667BF40-86AC-4926-9DC3-0459776A7FF0}"/>
                </a:ext>
              </a:extLst>
            </p:cNvPr>
            <p:cNvPicPr>
              <a:picLocks noChangeAspect="1"/>
            </p:cNvPicPr>
            <p:nvPr/>
          </p:nvPicPr>
          <p:blipFill>
            <a:blip r:embed="rId6"/>
            <a:stretch>
              <a:fillRect/>
            </a:stretch>
          </p:blipFill>
          <p:spPr>
            <a:xfrm>
              <a:off x="7758432" y="1824755"/>
              <a:ext cx="443547" cy="231587"/>
            </a:xfrm>
            <a:prstGeom prst="rect">
              <a:avLst/>
            </a:prstGeom>
          </p:spPr>
        </p:pic>
        <p:pic>
          <p:nvPicPr>
            <p:cNvPr id="891" name="Picture 890">
              <a:extLst>
                <a:ext uri="{FF2B5EF4-FFF2-40B4-BE49-F238E27FC236}">
                  <a16:creationId xmlns:a16="http://schemas.microsoft.com/office/drawing/2014/main" id="{4AF625F0-34EB-4FCE-A7ED-5843255A2D9E}"/>
                </a:ext>
              </a:extLst>
            </p:cNvPr>
            <p:cNvPicPr>
              <a:picLocks noChangeAspect="1"/>
            </p:cNvPicPr>
            <p:nvPr/>
          </p:nvPicPr>
          <p:blipFill>
            <a:blip r:embed="rId7"/>
            <a:stretch>
              <a:fillRect/>
            </a:stretch>
          </p:blipFill>
          <p:spPr>
            <a:xfrm>
              <a:off x="8337074" y="1857774"/>
              <a:ext cx="486667" cy="226322"/>
            </a:xfrm>
            <a:prstGeom prst="rect">
              <a:avLst/>
            </a:prstGeom>
          </p:spPr>
        </p:pic>
        <p:pic>
          <p:nvPicPr>
            <p:cNvPr id="892" name="Picture 891">
              <a:extLst>
                <a:ext uri="{FF2B5EF4-FFF2-40B4-BE49-F238E27FC236}">
                  <a16:creationId xmlns:a16="http://schemas.microsoft.com/office/drawing/2014/main" id="{05C835F3-01F7-4BAA-B367-5B2F7E783664}"/>
                </a:ext>
              </a:extLst>
            </p:cNvPr>
            <p:cNvPicPr>
              <a:picLocks noChangeAspect="1"/>
            </p:cNvPicPr>
            <p:nvPr/>
          </p:nvPicPr>
          <p:blipFill>
            <a:blip r:embed="rId8"/>
            <a:stretch>
              <a:fillRect/>
            </a:stretch>
          </p:blipFill>
          <p:spPr>
            <a:xfrm>
              <a:off x="10076178" y="2103459"/>
              <a:ext cx="367164" cy="367164"/>
            </a:xfrm>
            <a:prstGeom prst="rect">
              <a:avLst/>
            </a:prstGeom>
          </p:spPr>
        </p:pic>
        <p:pic>
          <p:nvPicPr>
            <p:cNvPr id="893" name="Picture 892">
              <a:extLst>
                <a:ext uri="{FF2B5EF4-FFF2-40B4-BE49-F238E27FC236}">
                  <a16:creationId xmlns:a16="http://schemas.microsoft.com/office/drawing/2014/main" id="{5FC1B2F5-1057-4CF3-A85A-4993D98C423C}"/>
                </a:ext>
              </a:extLst>
            </p:cNvPr>
            <p:cNvPicPr>
              <a:picLocks noChangeAspect="1"/>
            </p:cNvPicPr>
            <p:nvPr/>
          </p:nvPicPr>
          <p:blipFill>
            <a:blip r:embed="rId9"/>
            <a:stretch>
              <a:fillRect/>
            </a:stretch>
          </p:blipFill>
          <p:spPr>
            <a:xfrm>
              <a:off x="9584872" y="2381499"/>
              <a:ext cx="390276" cy="390276"/>
            </a:xfrm>
            <a:prstGeom prst="rect">
              <a:avLst/>
            </a:prstGeom>
          </p:spPr>
        </p:pic>
        <p:pic>
          <p:nvPicPr>
            <p:cNvPr id="894" name="Picture 893">
              <a:extLst>
                <a:ext uri="{FF2B5EF4-FFF2-40B4-BE49-F238E27FC236}">
                  <a16:creationId xmlns:a16="http://schemas.microsoft.com/office/drawing/2014/main" id="{F72FE69D-1CEC-431A-B72E-24789B716BD8}"/>
                </a:ext>
              </a:extLst>
            </p:cNvPr>
            <p:cNvPicPr>
              <a:picLocks noChangeAspect="1"/>
            </p:cNvPicPr>
            <p:nvPr/>
          </p:nvPicPr>
          <p:blipFill>
            <a:blip r:embed="rId10"/>
            <a:stretch>
              <a:fillRect/>
            </a:stretch>
          </p:blipFill>
          <p:spPr>
            <a:xfrm>
              <a:off x="8875556" y="1881476"/>
              <a:ext cx="568314" cy="349731"/>
            </a:xfrm>
            <a:prstGeom prst="rect">
              <a:avLst/>
            </a:prstGeom>
          </p:spPr>
        </p:pic>
        <p:sp>
          <p:nvSpPr>
            <p:cNvPr id="895" name="Rectangle 894">
              <a:extLst>
                <a:ext uri="{FF2B5EF4-FFF2-40B4-BE49-F238E27FC236}">
                  <a16:creationId xmlns:a16="http://schemas.microsoft.com/office/drawing/2014/main" id="{F8F64CAB-8BEB-4DCE-9573-37ACC88FC97B}"/>
                </a:ext>
              </a:extLst>
            </p:cNvPr>
            <p:cNvSpPr/>
            <p:nvPr/>
          </p:nvSpPr>
          <p:spPr>
            <a:xfrm>
              <a:off x="7265133" y="2651515"/>
              <a:ext cx="1938018" cy="271375"/>
            </a:xfrm>
            <a:prstGeom prst="rect">
              <a:avLst/>
            </a:prstGeom>
            <a:solidFill>
              <a:srgbClr val="00B0F0"/>
            </a:solidFill>
            <a:ln w="25400" cap="flat" cmpd="sng" algn="ctr">
              <a:solidFill>
                <a:srgbClr val="008753">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FFFFFF"/>
                  </a:solidFill>
                  <a:effectLst/>
                  <a:uLnTx/>
                  <a:uFillTx/>
                  <a:latin typeface="Gill Sans MT"/>
                  <a:ea typeface="+mn-ea"/>
                  <a:cs typeface="+mn-cs"/>
                </a:rPr>
                <a:t>Reseaux </a:t>
              </a:r>
              <a:r>
                <a:rPr kumimoji="0" lang="en-US" sz="1400" b="0" i="0" u="none" strike="noStrike" kern="0" cap="none" spc="0" normalizeH="0" baseline="0" noProof="0" dirty="0" err="1">
                  <a:ln>
                    <a:noFill/>
                  </a:ln>
                  <a:solidFill>
                    <a:srgbClr val="FFFFFF"/>
                  </a:solidFill>
                  <a:effectLst/>
                  <a:uLnTx/>
                  <a:uFillTx/>
                  <a:latin typeface="Gill Sans MT"/>
                  <a:ea typeface="+mn-ea"/>
                  <a:cs typeface="+mn-cs"/>
                </a:rPr>
                <a:t>sociaux</a:t>
              </a:r>
              <a:endParaRPr kumimoji="0" lang="en-US" sz="1400" b="0" i="0" u="none" strike="noStrike" kern="0" cap="none" spc="0" normalizeH="0" baseline="0" noProof="0" dirty="0">
                <a:ln>
                  <a:noFill/>
                </a:ln>
                <a:solidFill>
                  <a:srgbClr val="FFFFFF"/>
                </a:solidFill>
                <a:effectLst/>
                <a:uLnTx/>
                <a:uFillTx/>
                <a:latin typeface="Gill Sans MT"/>
                <a:ea typeface="+mn-ea"/>
                <a:cs typeface="+mn-cs"/>
              </a:endParaRPr>
            </a:p>
          </p:txBody>
        </p:sp>
        <p:pic>
          <p:nvPicPr>
            <p:cNvPr id="896" name="Picture 895">
              <a:extLst>
                <a:ext uri="{FF2B5EF4-FFF2-40B4-BE49-F238E27FC236}">
                  <a16:creationId xmlns:a16="http://schemas.microsoft.com/office/drawing/2014/main" id="{02E208B5-D8D5-4A46-A4BE-4F503CFBCB0B}"/>
                </a:ext>
              </a:extLst>
            </p:cNvPr>
            <p:cNvPicPr>
              <a:picLocks noChangeAspect="1"/>
            </p:cNvPicPr>
            <p:nvPr/>
          </p:nvPicPr>
          <p:blipFill>
            <a:blip r:embed="rId11"/>
            <a:stretch>
              <a:fillRect/>
            </a:stretch>
          </p:blipFill>
          <p:spPr>
            <a:xfrm>
              <a:off x="8754377" y="2292971"/>
              <a:ext cx="734256" cy="319304"/>
            </a:xfrm>
            <a:prstGeom prst="rect">
              <a:avLst/>
            </a:prstGeom>
          </p:spPr>
        </p:pic>
        <p:sp>
          <p:nvSpPr>
            <p:cNvPr id="897" name="Rectangle 896">
              <a:extLst>
                <a:ext uri="{FF2B5EF4-FFF2-40B4-BE49-F238E27FC236}">
                  <a16:creationId xmlns:a16="http://schemas.microsoft.com/office/drawing/2014/main" id="{ACE88CC5-0406-4C68-BE85-398310BE54F3}"/>
                </a:ext>
              </a:extLst>
            </p:cNvPr>
            <p:cNvSpPr/>
            <p:nvPr/>
          </p:nvSpPr>
          <p:spPr>
            <a:xfrm>
              <a:off x="3244871" y="3948425"/>
              <a:ext cx="1936731" cy="541549"/>
            </a:xfrm>
            <a:prstGeom prst="rect">
              <a:avLst/>
            </a:prstGeom>
            <a:solidFill>
              <a:srgbClr val="FFC000"/>
            </a:solidFill>
            <a:ln w="25400" cap="flat" cmpd="sng" algn="ctr">
              <a:solidFill>
                <a:srgbClr val="008753">
                  <a:shade val="50000"/>
                </a:srgbClr>
              </a:solidFill>
              <a:prstDash val="solid"/>
            </a:ln>
            <a:effectLst/>
          </p:spPr>
          <p:txBody>
            <a:bodyPr lIns="91440" tIns="45720" rIns="91440" bIns="4572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200" b="0" i="0" u="none" strike="noStrike" kern="0" cap="none" spc="0" normalizeH="0" baseline="0" noProof="0" dirty="0">
                  <a:ln>
                    <a:noFill/>
                  </a:ln>
                  <a:solidFill>
                    <a:srgbClr val="FFFFFF"/>
                  </a:solidFill>
                  <a:effectLst/>
                  <a:uLnTx/>
                  <a:uFillTx/>
                  <a:latin typeface="Gill Sans MT"/>
                  <a:ea typeface="+mn-ea"/>
                  <a:cs typeface="+mn-cs"/>
                </a:rPr>
                <a:t>Suivi intégré des rumeurs et des tendances</a:t>
              </a:r>
              <a:endParaRPr kumimoji="0" lang="en-US" sz="1200" b="0" i="0" u="none" strike="noStrike" kern="0" cap="none" spc="0" normalizeH="0" baseline="0" noProof="0" dirty="0">
                <a:ln>
                  <a:noFill/>
                </a:ln>
                <a:solidFill>
                  <a:srgbClr val="FFFFFF"/>
                </a:solidFill>
                <a:effectLst/>
                <a:uLnTx/>
                <a:uFillTx/>
                <a:latin typeface="Gill Sans MT"/>
                <a:ea typeface="+mn-ea"/>
                <a:cs typeface="+mn-cs"/>
              </a:endParaRPr>
            </a:p>
          </p:txBody>
        </p:sp>
        <p:sp>
          <p:nvSpPr>
            <p:cNvPr id="898" name="Rectangle 897">
              <a:extLst>
                <a:ext uri="{FF2B5EF4-FFF2-40B4-BE49-F238E27FC236}">
                  <a16:creationId xmlns:a16="http://schemas.microsoft.com/office/drawing/2014/main" id="{9DB1DB97-20F2-455D-B2F0-56F3D6EECB1D}"/>
                </a:ext>
              </a:extLst>
            </p:cNvPr>
            <p:cNvSpPr/>
            <p:nvPr/>
          </p:nvSpPr>
          <p:spPr>
            <a:xfrm>
              <a:off x="6042710" y="3925289"/>
              <a:ext cx="1839748" cy="552950"/>
            </a:xfrm>
            <a:prstGeom prst="rect">
              <a:avLst/>
            </a:prstGeom>
            <a:solidFill>
              <a:srgbClr val="00B0F0"/>
            </a:solidFill>
            <a:ln w="25400" cap="flat" cmpd="sng" algn="ctr">
              <a:solidFill>
                <a:srgbClr val="008753">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b="0" i="0" u="none" strike="noStrike" kern="0" cap="none" spc="0" normalizeH="0" baseline="0" noProof="0" dirty="0" err="1">
                  <a:ln>
                    <a:noFill/>
                  </a:ln>
                  <a:solidFill>
                    <a:srgbClr val="FFFFFF"/>
                  </a:solidFill>
                  <a:effectLst/>
                  <a:uLnTx/>
                  <a:uFillTx/>
                  <a:latin typeface="Gill Sans MT"/>
                  <a:ea typeface="+mn-ea"/>
                  <a:cs typeface="+mn-cs"/>
                </a:rPr>
                <a:t>Categoriser</a:t>
              </a:r>
              <a:r>
                <a:rPr kumimoji="0" lang="en-US" b="0" i="0" u="none" strike="noStrike" kern="0" cap="none" spc="0" normalizeH="0" baseline="0" noProof="0" dirty="0">
                  <a:ln>
                    <a:noFill/>
                  </a:ln>
                  <a:solidFill>
                    <a:srgbClr val="FFFFFF"/>
                  </a:solidFill>
                  <a:effectLst/>
                  <a:uLnTx/>
                  <a:uFillTx/>
                  <a:latin typeface="Gill Sans MT"/>
                  <a:ea typeface="+mn-ea"/>
                  <a:cs typeface="+mn-cs"/>
                </a:rPr>
                <a:t> et </a:t>
              </a:r>
              <a:r>
                <a:rPr kumimoji="0" lang="en-US" b="0" i="0" u="none" strike="noStrike" kern="0" cap="none" spc="0" normalizeH="0" baseline="0" noProof="0" dirty="0" err="1">
                  <a:ln>
                    <a:noFill/>
                  </a:ln>
                  <a:solidFill>
                    <a:srgbClr val="FFFFFF"/>
                  </a:solidFill>
                  <a:effectLst/>
                  <a:uLnTx/>
                  <a:uFillTx/>
                  <a:latin typeface="Gill Sans MT"/>
                  <a:ea typeface="+mn-ea"/>
                  <a:cs typeface="+mn-cs"/>
                </a:rPr>
                <a:t>visualiser</a:t>
              </a:r>
              <a:endParaRPr kumimoji="0" lang="en-US" b="0" i="0" u="none" strike="noStrike" kern="0" cap="none" spc="0" normalizeH="0" baseline="0" noProof="0" dirty="0">
                <a:ln>
                  <a:noFill/>
                </a:ln>
                <a:solidFill>
                  <a:srgbClr val="FFFFFF"/>
                </a:solidFill>
                <a:effectLst/>
                <a:uLnTx/>
                <a:uFillTx/>
                <a:latin typeface="Gill Sans MT"/>
                <a:ea typeface="+mn-ea"/>
                <a:cs typeface="+mn-cs"/>
              </a:endParaRPr>
            </a:p>
          </p:txBody>
        </p:sp>
        <p:sp>
          <p:nvSpPr>
            <p:cNvPr id="899" name="Rectangle 898">
              <a:extLst>
                <a:ext uri="{FF2B5EF4-FFF2-40B4-BE49-F238E27FC236}">
                  <a16:creationId xmlns:a16="http://schemas.microsoft.com/office/drawing/2014/main" id="{C0C930C1-608A-4B19-8B8B-F0B03F76BB69}"/>
                </a:ext>
              </a:extLst>
            </p:cNvPr>
            <p:cNvSpPr/>
            <p:nvPr/>
          </p:nvSpPr>
          <p:spPr>
            <a:xfrm>
              <a:off x="8743567" y="3960583"/>
              <a:ext cx="1928876" cy="517657"/>
            </a:xfrm>
            <a:prstGeom prst="rect">
              <a:avLst/>
            </a:prstGeom>
            <a:solidFill>
              <a:srgbClr val="008753"/>
            </a:solidFill>
            <a:ln w="25400" cap="flat" cmpd="sng" algn="ctr">
              <a:solidFill>
                <a:srgbClr val="008753">
                  <a:shade val="50000"/>
                </a:srgbClr>
              </a:solidFill>
              <a:prstDash val="solid"/>
            </a:ln>
            <a:effectLst/>
          </p:spPr>
          <p:txBody>
            <a:bodyPr lIns="91440" tIns="45720" rIns="91440" bIns="4572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fr-FR" sz="1600" kern="0" dirty="0">
                  <a:solidFill>
                    <a:srgbClr val="FFFFFF"/>
                  </a:solidFill>
                  <a:latin typeface="Gill Sans MT"/>
                  <a:ea typeface="+mn-ea"/>
                </a:rPr>
                <a:t>Points</a:t>
              </a:r>
              <a:r>
                <a:rPr kumimoji="0" lang="fr-FR" sz="1600" b="0" i="0" u="none" strike="noStrike" kern="0" cap="none" spc="0" normalizeH="0" baseline="0" noProof="0" dirty="0">
                  <a:ln>
                    <a:noFill/>
                  </a:ln>
                  <a:solidFill>
                    <a:srgbClr val="FFFFFF"/>
                  </a:solidFill>
                  <a:effectLst/>
                  <a:uLnTx/>
                  <a:uFillTx/>
                  <a:latin typeface="Gill Sans MT"/>
                  <a:ea typeface="+mn-ea"/>
                  <a:cs typeface="+mn-cs"/>
                </a:rPr>
                <a:t> saillants et perspectives d'action</a:t>
              </a:r>
              <a:endParaRPr kumimoji="0" lang="en-US" sz="1600" b="0" i="0" u="none" strike="noStrike" kern="0" cap="none" spc="0" normalizeH="0" baseline="0" noProof="0" dirty="0">
                <a:ln>
                  <a:noFill/>
                </a:ln>
                <a:solidFill>
                  <a:srgbClr val="FFFFFF"/>
                </a:solidFill>
                <a:effectLst/>
                <a:uLnTx/>
                <a:uFillTx/>
                <a:latin typeface="Gill Sans MT"/>
                <a:ea typeface="+mn-ea"/>
                <a:cs typeface="+mn-cs"/>
              </a:endParaRPr>
            </a:p>
          </p:txBody>
        </p:sp>
        <p:sp>
          <p:nvSpPr>
            <p:cNvPr id="900" name="Arrow: Right 30">
              <a:extLst>
                <a:ext uri="{FF2B5EF4-FFF2-40B4-BE49-F238E27FC236}">
                  <a16:creationId xmlns:a16="http://schemas.microsoft.com/office/drawing/2014/main" id="{7817F4B7-5C37-4AB4-9ED5-CF4CDCBBC2FA}"/>
                </a:ext>
              </a:extLst>
            </p:cNvPr>
            <p:cNvSpPr/>
            <p:nvPr/>
          </p:nvSpPr>
          <p:spPr>
            <a:xfrm>
              <a:off x="5506376" y="4062466"/>
              <a:ext cx="352425" cy="284153"/>
            </a:xfrm>
            <a:prstGeom prst="rightArrow">
              <a:avLst/>
            </a:prstGeom>
            <a:solidFill>
              <a:srgbClr val="008753"/>
            </a:solidFill>
            <a:ln w="25400" cap="flat" cmpd="sng" algn="ctr">
              <a:solidFill>
                <a:srgbClr val="008753">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b="0" i="0" u="none" strike="noStrike" kern="0" cap="none" spc="0" normalizeH="0" baseline="0" noProof="0">
                <a:ln>
                  <a:noFill/>
                </a:ln>
                <a:solidFill>
                  <a:srgbClr val="FFFFFF"/>
                </a:solidFill>
                <a:effectLst/>
                <a:uLnTx/>
                <a:uFillTx/>
                <a:latin typeface="Gill Sans MT"/>
                <a:ea typeface="+mn-ea"/>
                <a:cs typeface="+mn-cs"/>
              </a:endParaRPr>
            </a:p>
          </p:txBody>
        </p:sp>
        <p:sp>
          <p:nvSpPr>
            <p:cNvPr id="901" name="Arrow: Right 31">
              <a:extLst>
                <a:ext uri="{FF2B5EF4-FFF2-40B4-BE49-F238E27FC236}">
                  <a16:creationId xmlns:a16="http://schemas.microsoft.com/office/drawing/2014/main" id="{4C4AE683-623D-4E42-9829-5FBC10199125}"/>
                </a:ext>
              </a:extLst>
            </p:cNvPr>
            <p:cNvSpPr/>
            <p:nvPr/>
          </p:nvSpPr>
          <p:spPr>
            <a:xfrm>
              <a:off x="8054400" y="4066422"/>
              <a:ext cx="521711" cy="309254"/>
            </a:xfrm>
            <a:prstGeom prst="rightArrow">
              <a:avLst/>
            </a:prstGeom>
            <a:solidFill>
              <a:srgbClr val="008753"/>
            </a:solidFill>
            <a:ln w="25400" cap="flat" cmpd="sng" algn="ctr">
              <a:solidFill>
                <a:srgbClr val="008753">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b="0" i="0" u="none" strike="noStrike" kern="0" cap="none" spc="0" normalizeH="0" baseline="0" noProof="0">
                <a:ln>
                  <a:noFill/>
                </a:ln>
                <a:solidFill>
                  <a:srgbClr val="FFFFFF"/>
                </a:solidFill>
                <a:effectLst/>
                <a:uLnTx/>
                <a:uFillTx/>
                <a:latin typeface="Gill Sans MT"/>
                <a:ea typeface="+mn-ea"/>
                <a:cs typeface="+mn-cs"/>
              </a:endParaRPr>
            </a:p>
          </p:txBody>
        </p:sp>
        <p:sp>
          <p:nvSpPr>
            <p:cNvPr id="902" name="Oval 901">
              <a:extLst>
                <a:ext uri="{FF2B5EF4-FFF2-40B4-BE49-F238E27FC236}">
                  <a16:creationId xmlns:a16="http://schemas.microsoft.com/office/drawing/2014/main" id="{2A6B5745-CBA3-41E0-9ACA-9FA1BACCD8DC}"/>
                </a:ext>
              </a:extLst>
            </p:cNvPr>
            <p:cNvSpPr/>
            <p:nvPr/>
          </p:nvSpPr>
          <p:spPr>
            <a:xfrm>
              <a:off x="1557513" y="5555697"/>
              <a:ext cx="1376888" cy="459337"/>
            </a:xfrm>
            <a:prstGeom prst="ellipse">
              <a:avLst/>
            </a:prstGeom>
            <a:solidFill>
              <a:srgbClr val="E5E5E5">
                <a:lumMod val="50000"/>
              </a:srgbClr>
            </a:solidFill>
            <a:ln w="25400" cap="flat" cmpd="sng" algn="ctr">
              <a:solidFill>
                <a:srgbClr val="008753">
                  <a:shade val="50000"/>
                </a:srgbClr>
              </a:solidFill>
              <a:prstDash val="solid"/>
            </a:ln>
            <a:effectLst/>
          </p:spPr>
          <p:txBody>
            <a:bodyPr lIns="91440" tIns="45720" rIns="91440" bIns="45720" rtlCol="0" anchor="ctr"/>
            <a:lstStyle/>
            <a:p>
              <a:pPr algn="ctr">
                <a:defRPr/>
              </a:pPr>
              <a:endParaRPr lang="en-US" sz="1100" kern="0" dirty="0">
                <a:solidFill>
                  <a:schemeClr val="bg1"/>
                </a:solidFill>
                <a:latin typeface="Arial"/>
                <a:ea typeface="+mn-ea"/>
                <a:cs typeface="Arial"/>
              </a:endParaRPr>
            </a:p>
            <a:p>
              <a:pPr algn="ctr">
                <a:defRPr/>
              </a:pPr>
              <a:r>
                <a:rPr lang="en-US" sz="1100" kern="0" dirty="0" err="1">
                  <a:solidFill>
                    <a:schemeClr val="bg1"/>
                  </a:solidFill>
                  <a:latin typeface="Arial"/>
                  <a:ea typeface="+mn-ea"/>
                  <a:cs typeface="Arial"/>
                </a:rPr>
                <a:t>médias</a:t>
              </a:r>
              <a:r>
                <a:rPr lang="en-US" sz="1100" kern="0" dirty="0">
                  <a:solidFill>
                    <a:schemeClr val="bg1"/>
                  </a:solidFill>
                  <a:latin typeface="Arial"/>
                  <a:ea typeface="+mn-ea"/>
                  <a:cs typeface="Arial"/>
                </a:rPr>
                <a:t> de</a:t>
              </a:r>
              <a:endParaRPr lang="en-US" dirty="0">
                <a:solidFill>
                  <a:schemeClr val="bg1"/>
                </a:solidFill>
                <a:ea typeface="+mn-ea"/>
                <a:cs typeface="Arial" panose="020B0604020202020204" pitchFamily="34" charset="0"/>
              </a:endParaRPr>
            </a:p>
            <a:p>
              <a:pPr algn="ctr">
                <a:defRPr/>
              </a:pPr>
              <a:r>
                <a:rPr lang="en-US" sz="1100" kern="0" dirty="0">
                  <a:solidFill>
                    <a:schemeClr val="bg1"/>
                  </a:solidFill>
                  <a:latin typeface="Arial"/>
                  <a:ea typeface="+mn-ea"/>
                  <a:cs typeface="Arial"/>
                </a:rPr>
                <a:t> diffusion</a:t>
              </a:r>
              <a:endParaRPr lang="en-US" dirty="0">
                <a:solidFill>
                  <a:schemeClr val="bg1"/>
                </a:solidFill>
                <a:ea typeface="+mn-ea"/>
                <a:cs typeface="Arial"/>
              </a:endParaRPr>
            </a:p>
            <a:p>
              <a:pPr marL="0" marR="0" lvl="0" indent="0" algn="ctr" defTabSz="914400">
                <a:lnSpc>
                  <a:spcPct val="100000"/>
                </a:lnSpc>
                <a:spcBef>
                  <a:spcPts val="0"/>
                </a:spcBef>
                <a:spcAft>
                  <a:spcPts val="0"/>
                </a:spcAft>
                <a:buClrTx/>
                <a:buSzTx/>
                <a:buFontTx/>
                <a:buNone/>
                <a:tabLst/>
                <a:defRPr/>
              </a:pPr>
              <a:endParaRPr lang="en-US" sz="1400" b="0" i="0" u="none" strike="noStrike" kern="0" cap="none" spc="0" normalizeH="0" baseline="0" noProof="0" dirty="0">
                <a:ln>
                  <a:noFill/>
                </a:ln>
                <a:solidFill>
                  <a:srgbClr val="FFFFFF"/>
                </a:solidFill>
                <a:effectLst/>
                <a:uLnTx/>
                <a:uFillTx/>
                <a:latin typeface="Gill Sans MT"/>
                <a:ea typeface="+mn-ea"/>
              </a:endParaRPr>
            </a:p>
          </p:txBody>
        </p:sp>
        <p:sp>
          <p:nvSpPr>
            <p:cNvPr id="903" name="Oval 902">
              <a:extLst>
                <a:ext uri="{FF2B5EF4-FFF2-40B4-BE49-F238E27FC236}">
                  <a16:creationId xmlns:a16="http://schemas.microsoft.com/office/drawing/2014/main" id="{6BA7E7E8-7BEC-43DF-BC15-93E93DD42A42}"/>
                </a:ext>
              </a:extLst>
            </p:cNvPr>
            <p:cNvSpPr/>
            <p:nvPr/>
          </p:nvSpPr>
          <p:spPr>
            <a:xfrm>
              <a:off x="2870864" y="5553124"/>
              <a:ext cx="1130545" cy="462307"/>
            </a:xfrm>
            <a:prstGeom prst="ellipse">
              <a:avLst/>
            </a:prstGeom>
            <a:solidFill>
              <a:srgbClr val="7F7F7F">
                <a:lumMod val="50000"/>
              </a:srgbClr>
            </a:solidFill>
            <a:ln w="25400" cap="flat" cmpd="sng" algn="ctr">
              <a:solidFill>
                <a:srgbClr val="008753">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FFFFFF"/>
                  </a:solidFill>
                  <a:effectLst/>
                  <a:uLnTx/>
                  <a:uFillTx/>
                  <a:latin typeface="Gill Sans MT"/>
                  <a:ea typeface="+mn-ea"/>
                  <a:cs typeface="+mn-cs"/>
                </a:rPr>
                <a:t>SMS</a:t>
              </a:r>
            </a:p>
          </p:txBody>
        </p:sp>
        <p:sp>
          <p:nvSpPr>
            <p:cNvPr id="904" name="Oval 903">
              <a:extLst>
                <a:ext uri="{FF2B5EF4-FFF2-40B4-BE49-F238E27FC236}">
                  <a16:creationId xmlns:a16="http://schemas.microsoft.com/office/drawing/2014/main" id="{67954B43-6609-423A-87E3-403774210D85}"/>
                </a:ext>
              </a:extLst>
            </p:cNvPr>
            <p:cNvSpPr/>
            <p:nvPr/>
          </p:nvSpPr>
          <p:spPr>
            <a:xfrm>
              <a:off x="3890745" y="5553123"/>
              <a:ext cx="1395904" cy="462308"/>
            </a:xfrm>
            <a:prstGeom prst="ellipse">
              <a:avLst/>
            </a:prstGeom>
            <a:solidFill>
              <a:srgbClr val="008753">
                <a:lumMod val="60000"/>
                <a:lumOff val="40000"/>
              </a:srgbClr>
            </a:solidFill>
            <a:ln w="25400" cap="flat" cmpd="sng" algn="ctr">
              <a:solidFill>
                <a:srgbClr val="008753">
                  <a:shade val="50000"/>
                </a:srgbClr>
              </a:solidFill>
              <a:prstDash val="solid"/>
            </a:ln>
            <a:effectLst/>
          </p:spPr>
          <p:txBody>
            <a:bodyPr lIns="91440" tIns="45720" rIns="91440" bIns="45720" rtlCol="0" anchor="ctr"/>
            <a:lstStyle/>
            <a:p>
              <a:pPr algn="ctr">
                <a:spcBef>
                  <a:spcPts val="0"/>
                </a:spcBef>
                <a:spcAft>
                  <a:spcPts val="0"/>
                </a:spcAft>
                <a:defRPr/>
              </a:pPr>
              <a:r>
                <a:rPr lang="en-US" sz="1000" kern="0" err="1">
                  <a:latin typeface="Arial"/>
                  <a:ea typeface="+mn-ea"/>
                  <a:cs typeface="Arial"/>
                </a:rPr>
                <a:t>appels</a:t>
              </a:r>
              <a:r>
                <a:rPr lang="en-US" sz="1000" kern="0" dirty="0">
                  <a:latin typeface="Arial"/>
                  <a:ea typeface="+mn-ea"/>
                  <a:cs typeface="Arial"/>
                </a:rPr>
                <a:t> </a:t>
              </a:r>
              <a:r>
                <a:rPr lang="en-US" sz="1000" kern="0" err="1">
                  <a:latin typeface="Arial"/>
                  <a:ea typeface="+mn-ea"/>
                  <a:cs typeface="Arial"/>
                </a:rPr>
                <a:t>téléphoniques</a:t>
              </a:r>
              <a:endParaRPr lang="en-US" sz="1000">
                <a:ea typeface="+mn-ea"/>
                <a:cs typeface="Arial"/>
              </a:endParaRPr>
            </a:p>
          </p:txBody>
        </p:sp>
        <p:sp>
          <p:nvSpPr>
            <p:cNvPr id="905" name="Oval 904">
              <a:extLst>
                <a:ext uri="{FF2B5EF4-FFF2-40B4-BE49-F238E27FC236}">
                  <a16:creationId xmlns:a16="http://schemas.microsoft.com/office/drawing/2014/main" id="{F598F8BB-0FA0-452E-A5F4-721891A14F96}"/>
                </a:ext>
              </a:extLst>
            </p:cNvPr>
            <p:cNvSpPr/>
            <p:nvPr/>
          </p:nvSpPr>
          <p:spPr>
            <a:xfrm>
              <a:off x="5132452" y="5504378"/>
              <a:ext cx="1619578" cy="499777"/>
            </a:xfrm>
            <a:prstGeom prst="ellipse">
              <a:avLst/>
            </a:prstGeom>
            <a:solidFill>
              <a:srgbClr val="7030A0"/>
            </a:solidFill>
            <a:ln w="25400" cap="flat" cmpd="sng" algn="ctr">
              <a:solidFill>
                <a:srgbClr val="008753">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FFFFFF"/>
                  </a:solidFill>
                  <a:effectLst/>
                  <a:uLnTx/>
                  <a:uFillTx/>
                  <a:latin typeface="Gill Sans MT"/>
                  <a:ea typeface="+mn-ea"/>
                  <a:cs typeface="+mn-cs"/>
                </a:rPr>
                <a:t>Centre </a:t>
              </a:r>
              <a:r>
                <a:rPr kumimoji="0" lang="en-US" sz="1600" b="0" i="0" u="none" strike="noStrike" kern="0" cap="none" spc="0" normalizeH="0" baseline="0" noProof="0" dirty="0" err="1">
                  <a:ln>
                    <a:noFill/>
                  </a:ln>
                  <a:solidFill>
                    <a:srgbClr val="FFFFFF"/>
                  </a:solidFill>
                  <a:effectLst/>
                  <a:uLnTx/>
                  <a:uFillTx/>
                  <a:latin typeface="Gill Sans MT"/>
                  <a:ea typeface="+mn-ea"/>
                  <a:cs typeface="+mn-cs"/>
                </a:rPr>
                <a:t>d’appel</a:t>
              </a:r>
              <a:endParaRPr kumimoji="0" lang="en-US" sz="1600" b="0" i="0" u="none" strike="noStrike" kern="0" cap="none" spc="0" normalizeH="0" baseline="0" noProof="0" dirty="0">
                <a:ln>
                  <a:noFill/>
                </a:ln>
                <a:solidFill>
                  <a:srgbClr val="FFFFFF"/>
                </a:solidFill>
                <a:effectLst/>
                <a:uLnTx/>
                <a:uFillTx/>
                <a:latin typeface="Gill Sans MT"/>
                <a:ea typeface="+mn-ea"/>
                <a:cs typeface="+mn-cs"/>
              </a:endParaRPr>
            </a:p>
          </p:txBody>
        </p:sp>
        <p:sp>
          <p:nvSpPr>
            <p:cNvPr id="906" name="Rectangle 905">
              <a:extLst>
                <a:ext uri="{FF2B5EF4-FFF2-40B4-BE49-F238E27FC236}">
                  <a16:creationId xmlns:a16="http://schemas.microsoft.com/office/drawing/2014/main" id="{8EE5FEB4-59CE-46A9-9309-B8CE52E3D608}"/>
                </a:ext>
              </a:extLst>
            </p:cNvPr>
            <p:cNvSpPr/>
            <p:nvPr/>
          </p:nvSpPr>
          <p:spPr>
            <a:xfrm>
              <a:off x="1289472" y="6014118"/>
              <a:ext cx="5194517" cy="389497"/>
            </a:xfrm>
            <a:prstGeom prst="rect">
              <a:avLst/>
            </a:prstGeom>
            <a:solidFill>
              <a:srgbClr val="008753"/>
            </a:solidFill>
            <a:ln w="25400" cap="flat" cmpd="sng" algn="ctr">
              <a:solidFill>
                <a:srgbClr val="008753">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srgbClr val="FFFFFF"/>
                  </a:solidFill>
                  <a:effectLst/>
                  <a:uLnTx/>
                  <a:uFillTx/>
                  <a:latin typeface="Gill Sans MT"/>
                  <a:ea typeface="+mn-ea"/>
                  <a:cs typeface="+mn-cs"/>
                </a:rPr>
                <a:t>Hors </a:t>
              </a:r>
              <a:r>
                <a:rPr kumimoji="0" lang="en-US" sz="3200" b="0" i="0" u="none" strike="noStrike" kern="0" cap="none" spc="0" normalizeH="0" baseline="0" noProof="0" dirty="0" err="1">
                  <a:ln>
                    <a:noFill/>
                  </a:ln>
                  <a:solidFill>
                    <a:srgbClr val="FFFFFF"/>
                  </a:solidFill>
                  <a:effectLst/>
                  <a:uLnTx/>
                  <a:uFillTx/>
                  <a:latin typeface="Gill Sans MT"/>
                  <a:ea typeface="+mn-ea"/>
                  <a:cs typeface="+mn-cs"/>
                </a:rPr>
                <a:t>ligne</a:t>
              </a:r>
              <a:endParaRPr kumimoji="0" lang="en-US" sz="3200" b="0" i="0" u="none" strike="noStrike" kern="0" cap="none" spc="0" normalizeH="0" baseline="0" noProof="0" dirty="0">
                <a:ln>
                  <a:noFill/>
                </a:ln>
                <a:solidFill>
                  <a:srgbClr val="FFFFFF"/>
                </a:solidFill>
                <a:effectLst/>
                <a:uLnTx/>
                <a:uFillTx/>
                <a:latin typeface="Gill Sans MT"/>
                <a:ea typeface="+mn-ea"/>
                <a:cs typeface="+mn-cs"/>
              </a:endParaRPr>
            </a:p>
          </p:txBody>
        </p:sp>
        <p:cxnSp>
          <p:nvCxnSpPr>
            <p:cNvPr id="909" name="Straight Connector 908">
              <a:extLst>
                <a:ext uri="{FF2B5EF4-FFF2-40B4-BE49-F238E27FC236}">
                  <a16:creationId xmlns:a16="http://schemas.microsoft.com/office/drawing/2014/main" id="{E75A9A94-E150-4D74-8AB5-30B17FDBF86D}"/>
                </a:ext>
              </a:extLst>
            </p:cNvPr>
            <p:cNvCxnSpPr>
              <a:cxnSpLocks/>
            </p:cNvCxnSpPr>
            <p:nvPr/>
          </p:nvCxnSpPr>
          <p:spPr>
            <a:xfrm>
              <a:off x="266700" y="1209241"/>
              <a:ext cx="0" cy="3906902"/>
            </a:xfrm>
            <a:prstGeom prst="line">
              <a:avLst/>
            </a:prstGeom>
            <a:noFill/>
            <a:ln w="28575" cap="flat" cmpd="sng" algn="ctr">
              <a:solidFill>
                <a:srgbClr val="008753">
                  <a:shade val="95000"/>
                  <a:satMod val="105000"/>
                </a:srgbClr>
              </a:solidFill>
              <a:prstDash val="solid"/>
            </a:ln>
            <a:effectLst/>
          </p:spPr>
        </p:cxnSp>
        <p:cxnSp>
          <p:nvCxnSpPr>
            <p:cNvPr id="910" name="Straight Arrow Connector 909">
              <a:extLst>
                <a:ext uri="{FF2B5EF4-FFF2-40B4-BE49-F238E27FC236}">
                  <a16:creationId xmlns:a16="http://schemas.microsoft.com/office/drawing/2014/main" id="{A8E72E41-59A9-421C-A210-66A4EF7218CE}"/>
                </a:ext>
              </a:extLst>
            </p:cNvPr>
            <p:cNvCxnSpPr>
              <a:cxnSpLocks/>
            </p:cNvCxnSpPr>
            <p:nvPr/>
          </p:nvCxnSpPr>
          <p:spPr>
            <a:xfrm>
              <a:off x="265521" y="1223977"/>
              <a:ext cx="364811" cy="1"/>
            </a:xfrm>
            <a:prstGeom prst="straightConnector1">
              <a:avLst/>
            </a:prstGeom>
            <a:noFill/>
            <a:ln w="28575" cap="flat" cmpd="sng" algn="ctr">
              <a:solidFill>
                <a:srgbClr val="008753">
                  <a:shade val="95000"/>
                  <a:satMod val="105000"/>
                </a:srgbClr>
              </a:solidFill>
              <a:prstDash val="solid"/>
              <a:tailEnd type="triangle"/>
            </a:ln>
            <a:effectLst/>
          </p:spPr>
        </p:cxnSp>
        <p:cxnSp>
          <p:nvCxnSpPr>
            <p:cNvPr id="911" name="Straight Arrow Connector 910">
              <a:extLst>
                <a:ext uri="{FF2B5EF4-FFF2-40B4-BE49-F238E27FC236}">
                  <a16:creationId xmlns:a16="http://schemas.microsoft.com/office/drawing/2014/main" id="{AE64AACD-0696-4161-8AAA-60EF5A5C895B}"/>
                </a:ext>
              </a:extLst>
            </p:cNvPr>
            <p:cNvCxnSpPr>
              <a:cxnSpLocks/>
            </p:cNvCxnSpPr>
            <p:nvPr/>
          </p:nvCxnSpPr>
          <p:spPr>
            <a:xfrm>
              <a:off x="265521" y="5101408"/>
              <a:ext cx="459645" cy="0"/>
            </a:xfrm>
            <a:prstGeom prst="straightConnector1">
              <a:avLst/>
            </a:prstGeom>
            <a:noFill/>
            <a:ln w="28575" cap="flat" cmpd="sng" algn="ctr">
              <a:solidFill>
                <a:srgbClr val="008753">
                  <a:shade val="95000"/>
                  <a:satMod val="105000"/>
                </a:srgbClr>
              </a:solidFill>
              <a:prstDash val="solid"/>
              <a:tailEnd type="triangle"/>
            </a:ln>
            <a:effectLst/>
          </p:spPr>
        </p:cxnSp>
      </p:grpSp>
      <p:sp>
        <p:nvSpPr>
          <p:cNvPr id="14" name="Rectangle 13"/>
          <p:cNvSpPr/>
          <p:nvPr/>
        </p:nvSpPr>
        <p:spPr>
          <a:xfrm>
            <a:off x="10089454" y="5407688"/>
            <a:ext cx="1046224" cy="244584"/>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U-Report</a:t>
            </a:r>
            <a:endParaRPr lang="en-US" sz="1100" b="1" dirty="0"/>
          </a:p>
        </p:txBody>
      </p:sp>
      <p:pic>
        <p:nvPicPr>
          <p:cNvPr id="43" name="Picture 2" descr="Top 5 Ways to Utilize Google Trends for Keyword Research - Influencive"/>
          <p:cNvPicPr>
            <a:picLocks noGrp="1" noChangeAspect="1" noChangeArrowheads="1"/>
          </p:cNvPicPr>
          <p:nvPr>
            <p:ph idx="1"/>
          </p:nvPr>
        </p:nvPicPr>
        <p:blipFill>
          <a:blip r:embed="rId12" cstate="hqprint">
            <a:extLst>
              <a:ext uri="{28A0092B-C50C-407E-A947-70E740481C1C}">
                <a14:useLocalDpi xmlns:a14="http://schemas.microsoft.com/office/drawing/2010/main" val="0"/>
              </a:ext>
            </a:extLst>
          </a:blip>
          <a:srcRect/>
          <a:stretch>
            <a:fillRect/>
          </a:stretch>
        </p:blipFill>
        <p:spPr bwMode="auto">
          <a:xfrm>
            <a:off x="8146422" y="2087520"/>
            <a:ext cx="700520" cy="393696"/>
          </a:xfrm>
          <a:prstGeom prst="rect">
            <a:avLst/>
          </a:prstGeom>
          <a:noFill/>
          <a:ln>
            <a:solidFill>
              <a:schemeClr val="tx1"/>
            </a:solidFill>
          </a:ln>
          <a:extLst>
            <a:ext uri="{909E8E84-426E-40dd-AFC4-6F175D3DCCD1}">
              <a14:hiddenFill xmlns:a14="http://schemas.microsoft.com/office/drawing/2010/main" xmlns="">
                <a:solidFill>
                  <a:srgbClr val="FFFFFF"/>
                </a:solidFill>
              </a14:hiddenFill>
            </a:ext>
          </a:extLst>
        </p:spPr>
      </p:pic>
      <p:pic>
        <p:nvPicPr>
          <p:cNvPr id="4" name="Picture 3"/>
          <p:cNvPicPr>
            <a:picLocks noChangeAspect="1"/>
          </p:cNvPicPr>
          <p:nvPr/>
        </p:nvPicPr>
        <p:blipFill>
          <a:blip r:embed="rId13"/>
          <a:stretch>
            <a:fillRect/>
          </a:stretch>
        </p:blipFill>
        <p:spPr>
          <a:xfrm>
            <a:off x="7259238" y="2226779"/>
            <a:ext cx="803976" cy="267992"/>
          </a:xfrm>
          <a:prstGeom prst="rect">
            <a:avLst/>
          </a:prstGeom>
        </p:spPr>
      </p:pic>
      <p:sp>
        <p:nvSpPr>
          <p:cNvPr id="5" name="TextBox 4"/>
          <p:cNvSpPr txBox="1"/>
          <p:nvPr/>
        </p:nvSpPr>
        <p:spPr>
          <a:xfrm>
            <a:off x="7410826" y="2101375"/>
            <a:ext cx="786603" cy="246221"/>
          </a:xfrm>
          <a:prstGeom prst="rect">
            <a:avLst/>
          </a:prstGeom>
          <a:noFill/>
        </p:spPr>
        <p:txBody>
          <a:bodyPr wrap="square" rtlCol="0">
            <a:spAutoFit/>
          </a:bodyPr>
          <a:lstStyle/>
          <a:p>
            <a:r>
              <a:rPr lang="en-US" sz="1000" b="1" dirty="0"/>
              <a:t>WHO EARS</a:t>
            </a:r>
          </a:p>
        </p:txBody>
      </p:sp>
      <p:sp>
        <p:nvSpPr>
          <p:cNvPr id="47" name="Rectangle 46">
            <a:extLst>
              <a:ext uri="{FF2B5EF4-FFF2-40B4-BE49-F238E27FC236}">
                <a16:creationId xmlns:a16="http://schemas.microsoft.com/office/drawing/2014/main" id="{8EE5FEB4-59CE-46A9-9309-B8CE52E3D608}"/>
              </a:ext>
            </a:extLst>
          </p:cNvPr>
          <p:cNvSpPr/>
          <p:nvPr/>
        </p:nvSpPr>
        <p:spPr>
          <a:xfrm>
            <a:off x="7938164" y="5702907"/>
            <a:ext cx="3131618" cy="366219"/>
          </a:xfrm>
          <a:prstGeom prst="rect">
            <a:avLst/>
          </a:prstGeom>
          <a:solidFill>
            <a:srgbClr val="008753"/>
          </a:solidFill>
          <a:ln w="25400" cap="flat" cmpd="sng" algn="ctr">
            <a:solidFill>
              <a:srgbClr val="008753">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srgbClr val="FFFFFF"/>
                </a:solidFill>
                <a:effectLst/>
                <a:uLnTx/>
                <a:uFillTx/>
                <a:latin typeface="Gill Sans MT"/>
                <a:ea typeface="+mn-ea"/>
                <a:cs typeface="+mn-cs"/>
              </a:rPr>
              <a:t>Digital</a:t>
            </a:r>
          </a:p>
        </p:txBody>
      </p:sp>
      <p:pic>
        <p:nvPicPr>
          <p:cNvPr id="11" name="Picture 10"/>
          <p:cNvPicPr>
            <a:picLocks noChangeAspect="1"/>
          </p:cNvPicPr>
          <p:nvPr/>
        </p:nvPicPr>
        <p:blipFill>
          <a:blip r:embed="rId14"/>
          <a:stretch>
            <a:fillRect/>
          </a:stretch>
        </p:blipFill>
        <p:spPr>
          <a:xfrm>
            <a:off x="7925174" y="5262405"/>
            <a:ext cx="1204480" cy="423799"/>
          </a:xfrm>
          <a:prstGeom prst="rect">
            <a:avLst/>
          </a:prstGeom>
          <a:ln>
            <a:solidFill>
              <a:schemeClr val="tx1"/>
            </a:solidFill>
          </a:ln>
        </p:spPr>
      </p:pic>
      <p:pic>
        <p:nvPicPr>
          <p:cNvPr id="13" name="Picture 12"/>
          <p:cNvPicPr>
            <a:picLocks noChangeAspect="1"/>
          </p:cNvPicPr>
          <p:nvPr/>
        </p:nvPicPr>
        <p:blipFill>
          <a:blip r:embed="rId15"/>
          <a:stretch>
            <a:fillRect/>
          </a:stretch>
        </p:blipFill>
        <p:spPr>
          <a:xfrm>
            <a:off x="9157363" y="5228840"/>
            <a:ext cx="903145" cy="505761"/>
          </a:xfrm>
          <a:prstGeom prst="rect">
            <a:avLst/>
          </a:prstGeom>
        </p:spPr>
      </p:pic>
    </p:spTree>
    <p:extLst>
      <p:ext uri="{BB962C8B-B14F-4D97-AF65-F5344CB8AC3E}">
        <p14:creationId xmlns:p14="http://schemas.microsoft.com/office/powerpoint/2010/main" val="358196624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DDAAA0B8-9B68-40EC-A4E1-7F604A4674CF}"/>
              </a:ext>
            </a:extLst>
          </p:cNvPr>
          <p:cNvGraphicFramePr>
            <a:graphicFrameLocks noChangeAspect="1"/>
          </p:cNvGraphicFramePr>
          <p:nvPr>
            <p:custDataLst>
              <p:tags r:id="rId3"/>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97794" name="think-cell Slide" r:id="rId8" imgW="421" imgH="423" progId="TCLayout.ActiveDocument.1">
                  <p:embed/>
                </p:oleObj>
              </mc:Choice>
              <mc:Fallback>
                <p:oleObj name="think-cell Slide" r:id="rId8" imgW="421" imgH="423" progId="TCLayout.ActiveDocument.1">
                  <p:embed/>
                  <p:pic>
                    <p:nvPicPr>
                      <p:cNvPr id="0" name=""/>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35" name="Title 1">
            <a:extLst>
              <a:ext uri="{FF2B5EF4-FFF2-40B4-BE49-F238E27FC236}">
                <a16:creationId xmlns:a16="http://schemas.microsoft.com/office/drawing/2014/main" id="{17E7FE16-4C32-5B99-08D0-FA653556152D}"/>
              </a:ext>
            </a:extLst>
          </p:cNvPr>
          <p:cNvSpPr>
            <a:spLocks noGrp="1"/>
          </p:cNvSpPr>
          <p:nvPr>
            <p:ph type="title"/>
          </p:nvPr>
        </p:nvSpPr>
        <p:spPr>
          <a:xfrm>
            <a:off x="1049317" y="95860"/>
            <a:ext cx="10253361" cy="707417"/>
          </a:xfrm>
        </p:spPr>
        <p:txBody>
          <a:bodyPr vert="horz">
            <a:noAutofit/>
          </a:bodyPr>
          <a:lstStyle/>
          <a:p>
            <a:pPr defTabSz="911713">
              <a:tabLst>
                <a:tab pos="368985" algn="l"/>
              </a:tabLst>
            </a:pPr>
            <a:r>
              <a:rPr lang="en-GB" sz="2000" b="1" dirty="0">
                <a:solidFill>
                  <a:schemeClr val="tx2"/>
                </a:solidFill>
                <a:latin typeface="Futura Medium" panose="020B0602020204020303" pitchFamily="34" charset="-79"/>
                <a:cs typeface="Futura Medium" panose="020B0602020204020303" pitchFamily="34" charset="-79"/>
              </a:rPr>
              <a:t>We generate social and behavioural insights about the uptake of COVID-19 vaccines using various polling streams and tools</a:t>
            </a:r>
            <a:endParaRPr lang="en-US" sz="2000" b="1" dirty="0">
              <a:latin typeface="Arial" panose="020B0604020202020204" pitchFamily="34" charset="0"/>
              <a:cs typeface="Arial" panose="020B0604020202020204" pitchFamily="34" charset="0"/>
            </a:endParaRPr>
          </a:p>
        </p:txBody>
      </p:sp>
      <p:sp>
        <p:nvSpPr>
          <p:cNvPr id="32" name="Text Placeholder 2">
            <a:extLst>
              <a:ext uri="{FF2B5EF4-FFF2-40B4-BE49-F238E27FC236}">
                <a16:creationId xmlns:a16="http://schemas.microsoft.com/office/drawing/2014/main" id="{E3971501-52CB-2DB8-D983-4DAFA03189EE}"/>
              </a:ext>
            </a:extLst>
          </p:cNvPr>
          <p:cNvSpPr>
            <a:spLocks noGrp="1"/>
          </p:cNvSpPr>
          <p:nvPr>
            <p:custDataLst>
              <p:tags r:id="rId4"/>
            </p:custDataLst>
          </p:nvPr>
        </p:nvSpPr>
        <p:spPr bwMode="gray">
          <a:xfrm>
            <a:off x="7950200" y="2028825"/>
            <a:ext cx="461963" cy="177800"/>
          </a:xfrm>
          <a:prstGeom prst="rect">
            <a:avLst/>
          </a:prstGeom>
          <a:noFill/>
          <a:ln>
            <a:noFill/>
          </a:ln>
          <a:effectLst/>
          <a:extLst>
            <a:ext uri="{909E8E84-426E-40dd-AFC4-6F175D3DCCD1}">
              <a14:hiddenFill xmlns:a14="http://schemas.microsoft.com/office/drawing/2010/main" xmlns="">
                <a:solidFill>
                  <a:schemeClr val="accent1"/>
                </a:solidFill>
              </a14:hiddenFill>
            </a:ext>
          </a:extLst>
        </p:spPr>
        <p:txBody>
          <a:bodyPr vert="horz" wrap="none" lIns="23813" tIns="0" rIns="23813" bIns="0" numCol="1" spcCol="0" rtlCol="0" anchor="b"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endParaRPr lang="en-US" sz="1200">
              <a:latin typeface="Arial" panose="020B0604020202020204" pitchFamily="34" charset="0"/>
              <a:cs typeface="Arial" panose="020B0604020202020204" pitchFamily="34" charset="0"/>
              <a:sym typeface="Arial" panose="020B0604020202020204" pitchFamily="34" charset="0"/>
            </a:endParaRPr>
          </a:p>
        </p:txBody>
      </p:sp>
      <p:sp>
        <p:nvSpPr>
          <p:cNvPr id="33" name="Text Placeholder 2">
            <a:extLst>
              <a:ext uri="{FF2B5EF4-FFF2-40B4-BE49-F238E27FC236}">
                <a16:creationId xmlns:a16="http://schemas.microsoft.com/office/drawing/2014/main" id="{80C37216-C53B-E8FC-9E45-C55D89ED68B3}"/>
              </a:ext>
            </a:extLst>
          </p:cNvPr>
          <p:cNvSpPr>
            <a:spLocks noGrp="1"/>
          </p:cNvSpPr>
          <p:nvPr>
            <p:custDataLst>
              <p:tags r:id="rId5"/>
            </p:custDataLst>
          </p:nvPr>
        </p:nvSpPr>
        <p:spPr bwMode="auto">
          <a:xfrm>
            <a:off x="5289497" y="4584700"/>
            <a:ext cx="1828800" cy="177800"/>
          </a:xfrm>
          <a:prstGeom prst="rect">
            <a:avLst/>
          </a:prstGeom>
          <a:noFill/>
          <a:ln>
            <a:noFill/>
          </a:ln>
          <a:effectLst/>
          <a:extLst>
            <a:ext uri="{909E8E84-426E-40dd-AFC4-6F175D3DCCD1}">
              <a14:hiddenFill xmlns:a14="http://schemas.microsoft.com/office/drawing/2010/main" xmlns="">
                <a:solidFill>
                  <a:schemeClr val="accent1"/>
                </a:solidFill>
              </a14:hiddenFill>
            </a:ext>
          </a:extLst>
        </p:spPr>
        <p:txBody>
          <a:bodyPr vert="horz" wrap="none" lIns="0" tIns="0" rIns="0" bIns="0" numCol="1" spcCol="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endParaRPr lang="en-US" sz="1400" dirty="0">
              <a:latin typeface="Arial" panose="020B0604020202020204" pitchFamily="34" charset="0"/>
              <a:cs typeface="Arial" panose="020B0604020202020204" pitchFamily="34" charset="0"/>
              <a:sym typeface="Arial" panose="020B0604020202020204" pitchFamily="34" charset="0"/>
            </a:endParaRPr>
          </a:p>
        </p:txBody>
      </p:sp>
      <p:sp>
        <p:nvSpPr>
          <p:cNvPr id="34" name="Text Placeholder 2">
            <a:extLst>
              <a:ext uri="{FF2B5EF4-FFF2-40B4-BE49-F238E27FC236}">
                <a16:creationId xmlns:a16="http://schemas.microsoft.com/office/drawing/2014/main" id="{22BB7520-7B04-E97C-1B56-577DD0ACD597}"/>
              </a:ext>
            </a:extLst>
          </p:cNvPr>
          <p:cNvSpPr>
            <a:spLocks noGrp="1"/>
          </p:cNvSpPr>
          <p:nvPr>
            <p:custDataLst>
              <p:tags r:id="rId6"/>
            </p:custDataLst>
          </p:nvPr>
        </p:nvSpPr>
        <p:spPr bwMode="gray">
          <a:xfrm>
            <a:off x="2087563" y="2028825"/>
            <a:ext cx="461963" cy="177800"/>
          </a:xfrm>
          <a:prstGeom prst="rect">
            <a:avLst/>
          </a:prstGeom>
          <a:noFill/>
          <a:ln>
            <a:noFill/>
          </a:ln>
          <a:effectLst/>
          <a:extLst>
            <a:ext uri="{909E8E84-426E-40dd-AFC4-6F175D3DCCD1}">
              <a14:hiddenFill xmlns:a14="http://schemas.microsoft.com/office/drawing/2010/main" xmlns="">
                <a:solidFill>
                  <a:schemeClr val="accent1"/>
                </a:solidFill>
              </a14:hiddenFill>
            </a:ext>
          </a:extLst>
        </p:spPr>
        <p:txBody>
          <a:bodyPr vert="horz" wrap="none" lIns="23813" tIns="0" rIns="23813" bIns="0" numCol="1" spcCol="0" rtlCol="0" anchor="b"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endParaRPr lang="en-US" sz="1200">
              <a:latin typeface="Arial" panose="020B0604020202020204" pitchFamily="34" charset="0"/>
              <a:cs typeface="Arial" panose="020B0604020202020204" pitchFamily="34" charset="0"/>
              <a:sym typeface="Arial" panose="020B0604020202020204" pitchFamily="34" charset="0"/>
            </a:endParaRPr>
          </a:p>
        </p:txBody>
      </p:sp>
      <p:grpSp>
        <p:nvGrpSpPr>
          <p:cNvPr id="40" name="Group 39">
            <a:extLst>
              <a:ext uri="{FF2B5EF4-FFF2-40B4-BE49-F238E27FC236}">
                <a16:creationId xmlns:a16="http://schemas.microsoft.com/office/drawing/2014/main" id="{5E4A8EC1-2C63-4D23-87B9-1F509A0C3CF7}"/>
              </a:ext>
            </a:extLst>
          </p:cNvPr>
          <p:cNvGrpSpPr/>
          <p:nvPr/>
        </p:nvGrpSpPr>
        <p:grpSpPr>
          <a:xfrm>
            <a:off x="666356" y="881643"/>
            <a:ext cx="11061611" cy="5336539"/>
            <a:chOff x="84477" y="1059800"/>
            <a:chExt cx="9006558" cy="5381806"/>
          </a:xfrm>
        </p:grpSpPr>
        <p:sp>
          <p:nvSpPr>
            <p:cNvPr id="43" name="Rounded Rectangle 4">
              <a:extLst>
                <a:ext uri="{FF2B5EF4-FFF2-40B4-BE49-F238E27FC236}">
                  <a16:creationId xmlns:a16="http://schemas.microsoft.com/office/drawing/2014/main" id="{6343B087-B6A1-4907-9324-5CECEED1F668}"/>
                </a:ext>
              </a:extLst>
            </p:cNvPr>
            <p:cNvSpPr/>
            <p:nvPr/>
          </p:nvSpPr>
          <p:spPr>
            <a:xfrm>
              <a:off x="3101828" y="1094748"/>
              <a:ext cx="1283413" cy="448955"/>
            </a:xfrm>
            <a:prstGeom prst="round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400" b="1" dirty="0" err="1">
                  <a:solidFill>
                    <a:schemeClr val="tx2"/>
                  </a:solidFill>
                  <a:latin typeface="Futura Medium" panose="020B0602020204020303" pitchFamily="34" charset="-79"/>
                  <a:cs typeface="Futura Medium" panose="020B0602020204020303" pitchFamily="34" charset="-79"/>
                </a:rPr>
                <a:t>Outil</a:t>
              </a:r>
              <a:endParaRPr lang="en-US" altLang="ko-KR" sz="1400" b="1" dirty="0">
                <a:solidFill>
                  <a:schemeClr val="tx2"/>
                </a:solidFill>
                <a:latin typeface="Futura Medium" panose="020B0602020204020303" pitchFamily="34" charset="-79"/>
                <a:cs typeface="Futura Medium" panose="020B0602020204020303" pitchFamily="34" charset="-79"/>
              </a:endParaRPr>
            </a:p>
          </p:txBody>
        </p:sp>
        <p:sp>
          <p:nvSpPr>
            <p:cNvPr id="47" name="Rounded Rectangle 5">
              <a:extLst>
                <a:ext uri="{FF2B5EF4-FFF2-40B4-BE49-F238E27FC236}">
                  <a16:creationId xmlns:a16="http://schemas.microsoft.com/office/drawing/2014/main" id="{EF1C705D-0ADE-4632-BD33-C6B7D8B17677}"/>
                </a:ext>
              </a:extLst>
            </p:cNvPr>
            <p:cNvSpPr/>
            <p:nvPr/>
          </p:nvSpPr>
          <p:spPr>
            <a:xfrm>
              <a:off x="1615355" y="1094749"/>
              <a:ext cx="1283414" cy="448955"/>
            </a:xfrm>
            <a:prstGeom prst="round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400" b="1" dirty="0">
                  <a:solidFill>
                    <a:schemeClr val="tx2"/>
                  </a:solidFill>
                  <a:latin typeface="Futura Medium" panose="020B0602020204020303" pitchFamily="34" charset="-79"/>
                  <a:cs typeface="Futura Medium" panose="020B0602020204020303" pitchFamily="34" charset="-79"/>
                </a:rPr>
                <a:t>Public</a:t>
              </a:r>
            </a:p>
          </p:txBody>
        </p:sp>
        <p:sp>
          <p:nvSpPr>
            <p:cNvPr id="49" name="Rounded Rectangle 6">
              <a:extLst>
                <a:ext uri="{FF2B5EF4-FFF2-40B4-BE49-F238E27FC236}">
                  <a16:creationId xmlns:a16="http://schemas.microsoft.com/office/drawing/2014/main" id="{68B7BDF3-E7E8-43EC-AA5B-AFF31517024F}"/>
                </a:ext>
              </a:extLst>
            </p:cNvPr>
            <p:cNvSpPr/>
            <p:nvPr/>
          </p:nvSpPr>
          <p:spPr>
            <a:xfrm>
              <a:off x="107505" y="1107836"/>
              <a:ext cx="1283413" cy="448955"/>
            </a:xfrm>
            <a:prstGeom prst="round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400" b="1" dirty="0">
                  <a:solidFill>
                    <a:schemeClr val="tx2"/>
                  </a:solidFill>
                  <a:latin typeface="Futura Medium" panose="020B0602020204020303" pitchFamily="34" charset="-79"/>
                  <a:cs typeface="Futura Medium" panose="020B0602020204020303" pitchFamily="34" charset="-79"/>
                </a:rPr>
                <a:t>Flux de sondage</a:t>
              </a:r>
            </a:p>
          </p:txBody>
        </p:sp>
        <p:sp>
          <p:nvSpPr>
            <p:cNvPr id="65" name="Rounded Rectangle 7">
              <a:extLst>
                <a:ext uri="{FF2B5EF4-FFF2-40B4-BE49-F238E27FC236}">
                  <a16:creationId xmlns:a16="http://schemas.microsoft.com/office/drawing/2014/main" id="{5756D4FD-29E1-409A-BB43-9DA7BAB9265F}"/>
                </a:ext>
              </a:extLst>
            </p:cNvPr>
            <p:cNvSpPr/>
            <p:nvPr/>
          </p:nvSpPr>
          <p:spPr>
            <a:xfrm>
              <a:off x="4519035" y="1059800"/>
              <a:ext cx="4572000" cy="448056"/>
            </a:xfrm>
            <a:prstGeom prst="round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400" b="1" dirty="0">
                  <a:solidFill>
                    <a:schemeClr val="tx2"/>
                  </a:solidFill>
                  <a:latin typeface="Futura Medium" panose="020B0602020204020303" pitchFamily="34" charset="-79"/>
                  <a:cs typeface="Futura Medium" panose="020B0602020204020303" pitchFamily="34" charset="-79"/>
                </a:rPr>
                <a:t>Description</a:t>
              </a:r>
            </a:p>
          </p:txBody>
        </p:sp>
        <p:sp>
          <p:nvSpPr>
            <p:cNvPr id="66" name="Rounded Rectangle 8">
              <a:extLst>
                <a:ext uri="{FF2B5EF4-FFF2-40B4-BE49-F238E27FC236}">
                  <a16:creationId xmlns:a16="http://schemas.microsoft.com/office/drawing/2014/main" id="{EB6DA4BC-03FD-4D4A-B034-8F219B28BF18}"/>
                </a:ext>
              </a:extLst>
            </p:cNvPr>
            <p:cNvSpPr/>
            <p:nvPr/>
          </p:nvSpPr>
          <p:spPr>
            <a:xfrm>
              <a:off x="3101827" y="1556792"/>
              <a:ext cx="1283414" cy="2105538"/>
            </a:xfrm>
            <a:prstGeom prst="roundRect">
              <a:avLst/>
            </a:prstGeom>
            <a:solidFill>
              <a:schemeClr val="accent6">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28588" indent="-128588">
                <a:buFont typeface="Arial" panose="020B0604020202020204" pitchFamily="34" charset="0"/>
                <a:buChar char="•"/>
              </a:pPr>
              <a:r>
                <a:rPr lang="en-US" sz="1400" b="1" dirty="0">
                  <a:solidFill>
                    <a:schemeClr val="tx1"/>
                  </a:solidFill>
                  <a:latin typeface="FUTURA MEDIUM" panose="020B0602020204020303" pitchFamily="34" charset="-79"/>
                  <a:cs typeface="FUTURA MEDIUM" panose="020B0602020204020303" pitchFamily="34" charset="-79"/>
                </a:rPr>
                <a:t>Mediatoolkit</a:t>
              </a:r>
            </a:p>
            <a:p>
              <a:pPr marL="128588" indent="-128588">
                <a:buFont typeface="Arial" panose="020B0604020202020204" pitchFamily="34" charset="0"/>
                <a:buChar char="•"/>
              </a:pPr>
              <a:r>
                <a:rPr lang="en-US" sz="1400" b="1" dirty="0">
                  <a:solidFill>
                    <a:schemeClr val="tx1"/>
                  </a:solidFill>
                  <a:latin typeface="FUTURA MEDIUM" panose="020B0602020204020303" pitchFamily="34" charset="-79"/>
                  <a:cs typeface="FUTURA MEDIUM" panose="020B0602020204020303" pitchFamily="34" charset="-79"/>
                </a:rPr>
                <a:t>Hootsuite</a:t>
              </a:r>
            </a:p>
            <a:p>
              <a:pPr marL="128588" indent="-128588">
                <a:buFont typeface="Arial" panose="020B0604020202020204" pitchFamily="34" charset="0"/>
                <a:buChar char="•"/>
              </a:pPr>
              <a:r>
                <a:rPr lang="en-US" sz="1400" b="1" dirty="0">
                  <a:solidFill>
                    <a:schemeClr val="tx1"/>
                  </a:solidFill>
                  <a:latin typeface="FUTURA MEDIUM" panose="020B0602020204020303" pitchFamily="34" charset="-79"/>
                  <a:cs typeface="FUTURA MEDIUM" panose="020B0602020204020303" pitchFamily="34" charset="-79"/>
                </a:rPr>
                <a:t>Google alerts</a:t>
              </a:r>
            </a:p>
            <a:p>
              <a:pPr marL="128588" indent="-128588">
                <a:buFont typeface="Arial" panose="020B0604020202020204" pitchFamily="34" charset="0"/>
                <a:buChar char="•"/>
              </a:pPr>
              <a:r>
                <a:rPr lang="en-US" sz="1400" b="1" dirty="0">
                  <a:solidFill>
                    <a:schemeClr val="tx1"/>
                  </a:solidFill>
                  <a:latin typeface="FUTURA MEDIUM" panose="020B0602020204020303" pitchFamily="34" charset="-79"/>
                  <a:cs typeface="FUTURA MEDIUM" panose="020B0602020204020303" pitchFamily="34" charset="-79"/>
                </a:rPr>
                <a:t>Google Trend</a:t>
              </a:r>
            </a:p>
            <a:p>
              <a:pPr marL="128588" indent="-128588">
                <a:buFont typeface="Arial" panose="020B0604020202020204" pitchFamily="34" charset="0"/>
                <a:buChar char="•"/>
              </a:pPr>
              <a:r>
                <a:rPr lang="en-US" sz="1400" b="1" dirty="0">
                  <a:solidFill>
                    <a:schemeClr val="tx1"/>
                  </a:solidFill>
                  <a:latin typeface="FUTURA MEDIUM" panose="020B0602020204020303" pitchFamily="34" charset="-79"/>
                  <a:cs typeface="FUTURA MEDIUM" panose="020B0602020204020303" pitchFamily="34" charset="-79"/>
                </a:rPr>
                <a:t>WHO EARS</a:t>
              </a:r>
            </a:p>
          </p:txBody>
        </p:sp>
        <p:sp>
          <p:nvSpPr>
            <p:cNvPr id="67" name="Rounded Rectangle 9">
              <a:extLst>
                <a:ext uri="{FF2B5EF4-FFF2-40B4-BE49-F238E27FC236}">
                  <a16:creationId xmlns:a16="http://schemas.microsoft.com/office/drawing/2014/main" id="{48108043-C3F4-406A-9474-751C6516F82A}"/>
                </a:ext>
              </a:extLst>
            </p:cNvPr>
            <p:cNvSpPr/>
            <p:nvPr/>
          </p:nvSpPr>
          <p:spPr>
            <a:xfrm>
              <a:off x="4519035" y="1543704"/>
              <a:ext cx="4572000" cy="2336357"/>
            </a:xfrm>
            <a:prstGeom prst="roundRect">
              <a:avLst/>
            </a:prstGeom>
            <a:solidFill>
              <a:schemeClr val="accent6">
                <a:lumMod val="7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171450" indent="-171450">
                <a:lnSpc>
                  <a:spcPct val="90000"/>
                </a:lnSpc>
                <a:buFont typeface="Arial" panose="020B0604020202020204" pitchFamily="34" charset="0"/>
                <a:buChar char="•"/>
              </a:pPr>
              <a:r>
                <a:rPr lang="fr-FR" sz="1200" b="1" dirty="0">
                  <a:solidFill>
                    <a:schemeClr val="bg1"/>
                  </a:solidFill>
                  <a:latin typeface="Futura Medium" panose="020B0602020204020303" pitchFamily="34" charset="-79"/>
                  <a:cs typeface="Futura Medium" panose="020B0602020204020303" pitchFamily="34" charset="-79"/>
                </a:rPr>
                <a:t>Media toolkit - Alertes en temps réel et Auto Sentiment. ; surveillez les mentions en ligne de COVID-19 et de ses vaccins</a:t>
              </a:r>
            </a:p>
            <a:p>
              <a:pPr marL="171450" indent="-171450">
                <a:lnSpc>
                  <a:spcPct val="90000"/>
                </a:lnSpc>
                <a:buFont typeface="Arial" panose="020B0604020202020204" pitchFamily="34" charset="0"/>
                <a:buChar char="•"/>
              </a:pPr>
              <a:r>
                <a:rPr lang="fr-FR" sz="1200" b="1" dirty="0" err="1">
                  <a:solidFill>
                    <a:schemeClr val="bg1"/>
                  </a:solidFill>
                  <a:latin typeface="Futura Medium" panose="020B0602020204020303" pitchFamily="34" charset="-79"/>
                  <a:cs typeface="Futura Medium" panose="020B0602020204020303" pitchFamily="34" charset="-79"/>
                </a:rPr>
                <a:t>Hootsuite</a:t>
              </a:r>
              <a:r>
                <a:rPr lang="fr-FR" sz="1200" b="1" dirty="0">
                  <a:solidFill>
                    <a:schemeClr val="bg1"/>
                  </a:solidFill>
                  <a:latin typeface="Futura Medium" panose="020B0602020204020303" pitchFamily="34" charset="-79"/>
                  <a:cs typeface="Futura Medium" panose="020B0602020204020303" pitchFamily="34" charset="-79"/>
                </a:rPr>
                <a:t> - tableau de bord des médias sociaux, qui récupère et résume les conversations sur Twitter, Facebook, Instagram, LinkedIn et YouTube.</a:t>
              </a:r>
            </a:p>
            <a:p>
              <a:pPr marL="171450" indent="-171450">
                <a:lnSpc>
                  <a:spcPct val="90000"/>
                </a:lnSpc>
                <a:buFont typeface="Arial" panose="020B0604020202020204" pitchFamily="34" charset="0"/>
                <a:buChar char="•"/>
              </a:pPr>
              <a:r>
                <a:rPr lang="fr-FR" sz="1200" b="1" dirty="0">
                  <a:solidFill>
                    <a:schemeClr val="bg1"/>
                  </a:solidFill>
                  <a:latin typeface="Futura Medium" panose="020B0602020204020303" pitchFamily="34" charset="-79"/>
                  <a:cs typeface="Futura Medium" panose="020B0602020204020303" pitchFamily="34" charset="-79"/>
                </a:rPr>
                <a:t>Alertes Google - outil de Google qui envoie un courriel à l'utilisateur lorsqu'il trouve de nouveaux résultats </a:t>
              </a:r>
            </a:p>
            <a:p>
              <a:pPr marL="171450" indent="-171450">
                <a:lnSpc>
                  <a:spcPct val="90000"/>
                </a:lnSpc>
                <a:buFont typeface="Arial" panose="020B0604020202020204" pitchFamily="34" charset="0"/>
                <a:buChar char="•"/>
              </a:pPr>
              <a:r>
                <a:rPr lang="fr-FR" sz="1200" b="1" dirty="0">
                  <a:solidFill>
                    <a:schemeClr val="bg1"/>
                  </a:solidFill>
                  <a:latin typeface="Futura Medium" panose="020B0602020204020303" pitchFamily="34" charset="-79"/>
                  <a:cs typeface="Futura Medium"/>
                </a:rPr>
                <a:t>Google trends - analyse la popularité des principales requêtes de recherche dans recherche Google dans différentes régions.</a:t>
              </a:r>
            </a:p>
            <a:p>
              <a:pPr marL="171450" indent="-171450">
                <a:lnSpc>
                  <a:spcPct val="90000"/>
                </a:lnSpc>
                <a:buFont typeface="Arial" panose="020B0604020202020204" pitchFamily="34" charset="0"/>
                <a:buChar char="•"/>
              </a:pPr>
              <a:r>
                <a:rPr lang="fr-FR" sz="1200" b="1" dirty="0">
                  <a:solidFill>
                    <a:schemeClr val="bg1"/>
                  </a:solidFill>
                  <a:latin typeface="Futura Medium" panose="020B0602020204020303" pitchFamily="34" charset="-79"/>
                  <a:cs typeface="Futura Medium" panose="020B0602020204020303" pitchFamily="34" charset="-79"/>
                </a:rPr>
                <a:t>WHO EARS - Réponse précoce soutenue par l'IA avec la plateforme d’</a:t>
              </a:r>
              <a:r>
                <a:rPr lang="fr-FR" sz="1200" b="1" dirty="0" err="1">
                  <a:solidFill>
                    <a:schemeClr val="bg1"/>
                  </a:solidFill>
                  <a:latin typeface="Futura Medium" panose="020B0602020204020303" pitchFamily="34" charset="-79"/>
                  <a:cs typeface="Futura Medium" panose="020B0602020204020303" pitchFamily="34" charset="-79"/>
                </a:rPr>
                <a:t>ecoute</a:t>
              </a:r>
              <a:r>
                <a:rPr lang="fr-FR" sz="1200" b="1" dirty="0">
                  <a:solidFill>
                    <a:schemeClr val="bg1"/>
                  </a:solidFill>
                  <a:latin typeface="Futura Medium" panose="020B0602020204020303" pitchFamily="34" charset="-79"/>
                  <a:cs typeface="Futura Medium" panose="020B0602020204020303" pitchFamily="34" charset="-79"/>
                </a:rPr>
                <a:t> sociale</a:t>
              </a:r>
              <a:endParaRPr lang="en-GB" sz="1200" b="1" dirty="0">
                <a:solidFill>
                  <a:schemeClr val="bg1"/>
                </a:solidFill>
                <a:latin typeface="Futura Medium" panose="020B0602020204020303" pitchFamily="34" charset="-79"/>
                <a:cs typeface="Futura Medium" panose="020B0602020204020303" pitchFamily="34" charset="-79"/>
              </a:endParaRPr>
            </a:p>
          </p:txBody>
        </p:sp>
        <p:sp>
          <p:nvSpPr>
            <p:cNvPr id="68" name="Rounded Rectangle 10">
              <a:extLst>
                <a:ext uri="{FF2B5EF4-FFF2-40B4-BE49-F238E27FC236}">
                  <a16:creationId xmlns:a16="http://schemas.microsoft.com/office/drawing/2014/main" id="{5E3C6AAF-D562-46DE-AF67-65E6898432A8}"/>
                </a:ext>
              </a:extLst>
            </p:cNvPr>
            <p:cNvSpPr/>
            <p:nvPr/>
          </p:nvSpPr>
          <p:spPr>
            <a:xfrm>
              <a:off x="113003" y="1573876"/>
              <a:ext cx="1283414" cy="2028693"/>
            </a:xfrm>
            <a:prstGeom prst="roundRect">
              <a:avLst/>
            </a:prstGeom>
            <a:solidFill>
              <a:schemeClr val="accent6">
                <a:lumMod val="5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bg1"/>
                  </a:solidFill>
                  <a:latin typeface="Futura Medium" panose="020B0602020204020303" pitchFamily="34" charset="-79"/>
                  <a:cs typeface="Futura Medium" panose="020B0602020204020303" pitchFamily="34" charset="-79"/>
                </a:rPr>
                <a:t>Scanning </a:t>
              </a:r>
              <a:r>
                <a:rPr lang="en-GB" sz="1400" b="1" dirty="0" err="1">
                  <a:solidFill>
                    <a:schemeClr val="bg1"/>
                  </a:solidFill>
                  <a:latin typeface="Futura Medium" panose="020B0602020204020303" pitchFamily="34" charset="-79"/>
                  <a:cs typeface="Futura Medium" panose="020B0602020204020303" pitchFamily="34" charset="-79"/>
                </a:rPr>
                <a:t>en</a:t>
              </a:r>
              <a:r>
                <a:rPr lang="en-GB" sz="1400" b="1" dirty="0">
                  <a:solidFill>
                    <a:schemeClr val="bg1"/>
                  </a:solidFill>
                  <a:latin typeface="Futura Medium" panose="020B0602020204020303" pitchFamily="34" charset="-79"/>
                  <a:cs typeface="Futura Medium" panose="020B0602020204020303" pitchFamily="34" charset="-79"/>
                </a:rPr>
                <a:t> </a:t>
              </a:r>
              <a:r>
                <a:rPr lang="en-GB" sz="1400" b="1" dirty="0" err="1">
                  <a:solidFill>
                    <a:schemeClr val="bg1"/>
                  </a:solidFill>
                  <a:latin typeface="Futura Medium" panose="020B0602020204020303" pitchFamily="34" charset="-79"/>
                  <a:cs typeface="Futura Medium" panose="020B0602020204020303" pitchFamily="34" charset="-79"/>
                </a:rPr>
                <a:t>ligne</a:t>
              </a:r>
              <a:endParaRPr lang="en-GB" sz="1400" dirty="0">
                <a:solidFill>
                  <a:schemeClr val="bg1"/>
                </a:solidFill>
                <a:latin typeface="Futura Medium" panose="020B0602020204020303" pitchFamily="34" charset="-79"/>
                <a:cs typeface="Futura Medium" panose="020B0602020204020303" pitchFamily="34" charset="-79"/>
              </a:endParaRPr>
            </a:p>
          </p:txBody>
        </p:sp>
        <p:sp>
          <p:nvSpPr>
            <p:cNvPr id="69" name="Rounded Rectangle 11">
              <a:extLst>
                <a:ext uri="{FF2B5EF4-FFF2-40B4-BE49-F238E27FC236}">
                  <a16:creationId xmlns:a16="http://schemas.microsoft.com/office/drawing/2014/main" id="{8B5DACAD-4BF4-416D-B4D2-5BF5DC84127C}"/>
                </a:ext>
              </a:extLst>
            </p:cNvPr>
            <p:cNvSpPr/>
            <p:nvPr/>
          </p:nvSpPr>
          <p:spPr>
            <a:xfrm>
              <a:off x="1615355" y="1556792"/>
              <a:ext cx="1283414" cy="2092730"/>
            </a:xfrm>
            <a:prstGeom prst="roundRect">
              <a:avLst/>
            </a:prstGeom>
            <a:solidFill>
              <a:schemeClr val="accent6">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latin typeface="FUTURA MEDIUM" panose="020B0602020204020303" pitchFamily="34" charset="-79"/>
                  <a:cs typeface="FUTURA MEDIUM" panose="020B0602020204020303" pitchFamily="34" charset="-79"/>
                </a:rPr>
                <a:t>Population générale utilisant les médias sociaux</a:t>
              </a:r>
              <a:endParaRPr lang="en-GB" sz="1400" b="1" dirty="0">
                <a:solidFill>
                  <a:schemeClr val="tx1"/>
                </a:solidFill>
                <a:latin typeface="FUTURA MEDIUM" panose="020B0602020204020303" pitchFamily="34" charset="-79"/>
                <a:cs typeface="FUTURA MEDIUM" panose="020B0602020204020303" pitchFamily="34" charset="-79"/>
              </a:endParaRPr>
            </a:p>
          </p:txBody>
        </p:sp>
        <p:sp>
          <p:nvSpPr>
            <p:cNvPr id="70" name="Rounded Rectangle 16">
              <a:extLst>
                <a:ext uri="{FF2B5EF4-FFF2-40B4-BE49-F238E27FC236}">
                  <a16:creationId xmlns:a16="http://schemas.microsoft.com/office/drawing/2014/main" id="{AECC2253-6363-4459-B0B1-F99548C33A6D}"/>
                </a:ext>
              </a:extLst>
            </p:cNvPr>
            <p:cNvSpPr/>
            <p:nvPr/>
          </p:nvSpPr>
          <p:spPr>
            <a:xfrm>
              <a:off x="3016349" y="3944100"/>
              <a:ext cx="1283414" cy="1088655"/>
            </a:xfrm>
            <a:prstGeom prst="roundRect">
              <a:avLst/>
            </a:prstGeom>
            <a:solidFill>
              <a:schemeClr val="accent6">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lgn="ctr">
                <a:buFont typeface="Arial" panose="020B0604020202020204" pitchFamily="34" charset="0"/>
                <a:buChar char="•"/>
              </a:pPr>
              <a:r>
                <a:rPr lang="en-GB" sz="1400" b="1" dirty="0">
                  <a:solidFill>
                    <a:schemeClr val="tx1"/>
                  </a:solidFill>
                  <a:latin typeface="Futura Medium" panose="020B0602020204020303" pitchFamily="34" charset="-79"/>
                  <a:cs typeface="Futura Medium" panose="020B0602020204020303" pitchFamily="34" charset="-79"/>
                </a:rPr>
                <a:t>U-report</a:t>
              </a:r>
            </a:p>
            <a:p>
              <a:pPr marL="171450" indent="-171450" algn="ctr">
                <a:buFont typeface="Arial" panose="020B0604020202020204" pitchFamily="34" charset="0"/>
                <a:buChar char="•"/>
              </a:pPr>
              <a:r>
                <a:rPr lang="en-GB" sz="1400" b="1" dirty="0" err="1">
                  <a:solidFill>
                    <a:schemeClr val="tx1"/>
                  </a:solidFill>
                  <a:latin typeface="Futura Medium" panose="020B0602020204020303" pitchFamily="34" charset="-79"/>
                  <a:cs typeface="Futura Medium" panose="020B0602020204020303" pitchFamily="34" charset="-79"/>
                </a:rPr>
                <a:t>RapidPro</a:t>
              </a:r>
              <a:endParaRPr lang="en-GB" sz="1400" b="1" dirty="0">
                <a:solidFill>
                  <a:schemeClr val="tx1"/>
                </a:solidFill>
                <a:latin typeface="Futura Medium" panose="020B0602020204020303" pitchFamily="34" charset="-79"/>
                <a:cs typeface="Futura Medium" panose="020B0602020204020303" pitchFamily="34" charset="-79"/>
              </a:endParaRPr>
            </a:p>
          </p:txBody>
        </p:sp>
        <p:sp>
          <p:nvSpPr>
            <p:cNvPr id="71" name="Rounded Rectangle 17">
              <a:extLst>
                <a:ext uri="{FF2B5EF4-FFF2-40B4-BE49-F238E27FC236}">
                  <a16:creationId xmlns:a16="http://schemas.microsoft.com/office/drawing/2014/main" id="{EC34C2A7-3758-490E-8BAA-4F3F447010BD}"/>
                </a:ext>
              </a:extLst>
            </p:cNvPr>
            <p:cNvSpPr/>
            <p:nvPr/>
          </p:nvSpPr>
          <p:spPr>
            <a:xfrm>
              <a:off x="4484162" y="4028320"/>
              <a:ext cx="4572000" cy="978822"/>
            </a:xfrm>
            <a:prstGeom prst="roundRect">
              <a:avLst/>
            </a:prstGeom>
            <a:solidFill>
              <a:schemeClr val="accent6">
                <a:lumMod val="7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600" b="1" dirty="0">
                  <a:solidFill>
                    <a:schemeClr val="bg1"/>
                  </a:solidFill>
                  <a:latin typeface="Futura Medium" panose="020B0602020204020303" pitchFamily="34" charset="-79"/>
                  <a:cs typeface="Futura Medium" panose="020B0602020204020303" pitchFamily="34" charset="-79"/>
                </a:rPr>
                <a:t>Le programme envoie des sondages et des alertes par SMS à ses participants, recueillant les réponses en temps réel, et publie ensuite les données recueillies.</a:t>
              </a:r>
              <a:endParaRPr lang="en-GB" sz="1600" b="1" dirty="0">
                <a:solidFill>
                  <a:schemeClr val="bg1"/>
                </a:solidFill>
                <a:latin typeface="Futura Medium" panose="020B0602020204020303" pitchFamily="34" charset="-79"/>
                <a:cs typeface="Futura Medium" panose="020B0602020204020303" pitchFamily="34" charset="-79"/>
              </a:endParaRPr>
            </a:p>
          </p:txBody>
        </p:sp>
        <p:sp>
          <p:nvSpPr>
            <p:cNvPr id="72" name="Rounded Rectangle 18">
              <a:extLst>
                <a:ext uri="{FF2B5EF4-FFF2-40B4-BE49-F238E27FC236}">
                  <a16:creationId xmlns:a16="http://schemas.microsoft.com/office/drawing/2014/main" id="{79F2BEF1-5F4C-47DF-944D-7F37C6E4C9A7}"/>
                </a:ext>
              </a:extLst>
            </p:cNvPr>
            <p:cNvSpPr/>
            <p:nvPr/>
          </p:nvSpPr>
          <p:spPr>
            <a:xfrm>
              <a:off x="95530" y="3900819"/>
              <a:ext cx="1283414" cy="1075847"/>
            </a:xfrm>
            <a:prstGeom prst="roundRect">
              <a:avLst/>
            </a:prstGeom>
            <a:solidFill>
              <a:schemeClr val="accent6">
                <a:lumMod val="5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bg1"/>
                  </a:solidFill>
                  <a:latin typeface="Futura Medium" panose="020B0602020204020303" pitchFamily="34" charset="-79"/>
                  <a:cs typeface="Futura Medium" panose="020B0602020204020303" pitchFamily="34" charset="-79"/>
                </a:rPr>
                <a:t>Sondage U-report</a:t>
              </a:r>
              <a:endParaRPr lang="en-GB" sz="1400" dirty="0">
                <a:solidFill>
                  <a:schemeClr val="bg1"/>
                </a:solidFill>
                <a:latin typeface="Futura Medium" panose="020B0602020204020303" pitchFamily="34" charset="-79"/>
                <a:cs typeface="Futura Medium" panose="020B0602020204020303" pitchFamily="34" charset="-79"/>
              </a:endParaRPr>
            </a:p>
          </p:txBody>
        </p:sp>
        <p:sp>
          <p:nvSpPr>
            <p:cNvPr id="73" name="Rounded Rectangle 19">
              <a:extLst>
                <a:ext uri="{FF2B5EF4-FFF2-40B4-BE49-F238E27FC236}">
                  <a16:creationId xmlns:a16="http://schemas.microsoft.com/office/drawing/2014/main" id="{1FEF9576-B9FC-4C87-ADA5-17855AB2BFAC}"/>
                </a:ext>
              </a:extLst>
            </p:cNvPr>
            <p:cNvSpPr/>
            <p:nvPr/>
          </p:nvSpPr>
          <p:spPr>
            <a:xfrm>
              <a:off x="1593620" y="3879178"/>
              <a:ext cx="1283414" cy="1127079"/>
            </a:xfrm>
            <a:prstGeom prst="roundRect">
              <a:avLst/>
            </a:prstGeom>
            <a:solidFill>
              <a:schemeClr val="accent6">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fr-FR" sz="1100" b="1" dirty="0">
                  <a:solidFill>
                    <a:schemeClr val="tx1"/>
                  </a:solidFill>
                  <a:latin typeface="FUTURA MEDIUM" panose="020B0602020204020303" pitchFamily="34" charset="-79"/>
                  <a:cs typeface="FUTURA MEDIUM"/>
                </a:rPr>
                <a:t>Les utilisateurs de GSM, Facebook et WhatsApp. 3,6 millions d'utilisateurs</a:t>
              </a:r>
              <a:endParaRPr lang="en-GB" sz="1100" b="1" dirty="0">
                <a:solidFill>
                  <a:schemeClr val="tx1"/>
                </a:solidFill>
                <a:latin typeface="FUTURA MEDIUM" panose="020B0602020204020303" pitchFamily="34" charset="-79"/>
                <a:cs typeface="FUTURA MEDIUM"/>
              </a:endParaRPr>
            </a:p>
          </p:txBody>
        </p:sp>
        <p:sp>
          <p:nvSpPr>
            <p:cNvPr id="74" name="Rounded Rectangle 24">
              <a:extLst>
                <a:ext uri="{FF2B5EF4-FFF2-40B4-BE49-F238E27FC236}">
                  <a16:creationId xmlns:a16="http://schemas.microsoft.com/office/drawing/2014/main" id="{5A20544D-47E4-49F5-88B3-867342883A2F}"/>
                </a:ext>
              </a:extLst>
            </p:cNvPr>
            <p:cNvSpPr/>
            <p:nvPr/>
          </p:nvSpPr>
          <p:spPr>
            <a:xfrm>
              <a:off x="84477" y="5245631"/>
              <a:ext cx="1370624" cy="1114272"/>
            </a:xfrm>
            <a:prstGeom prst="roundRect">
              <a:avLst/>
            </a:prstGeom>
            <a:solidFill>
              <a:schemeClr val="accent6">
                <a:lumMod val="5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bg1"/>
                  </a:solidFill>
                  <a:latin typeface="Futura Medium" panose="020B0602020204020303" pitchFamily="34" charset="-79"/>
                  <a:cs typeface="Futura Medium" panose="020B0602020204020303" pitchFamily="34" charset="-79"/>
                </a:rPr>
                <a:t>Sondage Web</a:t>
              </a:r>
              <a:endParaRPr lang="en-GB" sz="1400" dirty="0">
                <a:solidFill>
                  <a:schemeClr val="bg1"/>
                </a:solidFill>
                <a:latin typeface="Futura Medium" panose="020B0602020204020303" pitchFamily="34" charset="-79"/>
                <a:cs typeface="Futura Medium" panose="020B0602020204020303" pitchFamily="34" charset="-79"/>
              </a:endParaRPr>
            </a:p>
          </p:txBody>
        </p:sp>
        <p:sp>
          <p:nvSpPr>
            <p:cNvPr id="75" name="Rounded Rectangle 25">
              <a:extLst>
                <a:ext uri="{FF2B5EF4-FFF2-40B4-BE49-F238E27FC236}">
                  <a16:creationId xmlns:a16="http://schemas.microsoft.com/office/drawing/2014/main" id="{6FFF0BBE-5E9B-4D26-AB92-3DDA613C4D69}"/>
                </a:ext>
              </a:extLst>
            </p:cNvPr>
            <p:cNvSpPr/>
            <p:nvPr/>
          </p:nvSpPr>
          <p:spPr>
            <a:xfrm>
              <a:off x="1608700" y="5276104"/>
              <a:ext cx="1283414" cy="1081676"/>
            </a:xfrm>
            <a:prstGeom prst="roundRect">
              <a:avLst/>
            </a:prstGeom>
            <a:solidFill>
              <a:schemeClr val="accent6">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latin typeface="FUTURA MEDIUM" panose="020B0602020204020303" pitchFamily="34" charset="-79"/>
                  <a:cs typeface="FUTURA MEDIUM" panose="020B0602020204020303" pitchFamily="34" charset="-79"/>
                </a:rPr>
                <a:t>Population générale ayant accès à l'internet</a:t>
              </a:r>
              <a:endParaRPr lang="en-GB" sz="1400" b="1" dirty="0">
                <a:solidFill>
                  <a:schemeClr val="tx1"/>
                </a:solidFill>
                <a:latin typeface="FUTURA MEDIUM" panose="020B0602020204020303" pitchFamily="34" charset="-79"/>
                <a:cs typeface="FUTURA MEDIUM" panose="020B0602020204020303" pitchFamily="34" charset="-79"/>
              </a:endParaRPr>
            </a:p>
          </p:txBody>
        </p:sp>
        <p:sp>
          <p:nvSpPr>
            <p:cNvPr id="76" name="Rounded Rectangle 26">
              <a:extLst>
                <a:ext uri="{FF2B5EF4-FFF2-40B4-BE49-F238E27FC236}">
                  <a16:creationId xmlns:a16="http://schemas.microsoft.com/office/drawing/2014/main" id="{ABF80036-B65E-4138-B0BF-48BC035820A6}"/>
                </a:ext>
              </a:extLst>
            </p:cNvPr>
            <p:cNvSpPr/>
            <p:nvPr/>
          </p:nvSpPr>
          <p:spPr>
            <a:xfrm>
              <a:off x="3101827" y="5276104"/>
              <a:ext cx="1283414" cy="1063040"/>
            </a:xfrm>
            <a:prstGeom prst="roundRect">
              <a:avLst/>
            </a:prstGeom>
            <a:solidFill>
              <a:schemeClr val="accent6">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lgn="ctr">
                <a:buFont typeface="Arial" panose="020B0604020202020204" pitchFamily="34" charset="0"/>
                <a:buChar char="•"/>
              </a:pPr>
              <a:r>
                <a:rPr lang="en-GB" sz="1400" b="1" dirty="0">
                  <a:solidFill>
                    <a:schemeClr val="tx1"/>
                  </a:solidFill>
                  <a:latin typeface="Futura Medium" panose="020B0602020204020303" pitchFamily="34" charset="-79"/>
                  <a:cs typeface="Futura Medium" panose="020B0602020204020303" pitchFamily="34" charset="-79"/>
                </a:rPr>
                <a:t>ArcGIS survey123</a:t>
              </a:r>
            </a:p>
            <a:p>
              <a:pPr marL="171450" indent="-171450" algn="ctr">
                <a:buFont typeface="Arial" panose="020B0604020202020204" pitchFamily="34" charset="0"/>
                <a:buChar char="•"/>
              </a:pPr>
              <a:r>
                <a:rPr lang="en-GB" sz="1400" b="1" dirty="0">
                  <a:solidFill>
                    <a:schemeClr val="tx1"/>
                  </a:solidFill>
                  <a:latin typeface="Futura Medium" panose="020B0602020204020303" pitchFamily="34" charset="-79"/>
                  <a:cs typeface="Futura Medium" panose="020B0602020204020303" pitchFamily="34" charset="-79"/>
                </a:rPr>
                <a:t>ODK/</a:t>
              </a:r>
              <a:r>
                <a:rPr lang="en-GB" sz="1400" b="1" dirty="0" err="1">
                  <a:solidFill>
                    <a:schemeClr val="tx1"/>
                  </a:solidFill>
                  <a:latin typeface="Futura Medium" panose="020B0602020204020303" pitchFamily="34" charset="-79"/>
                  <a:cs typeface="Futura Medium" panose="020B0602020204020303" pitchFamily="34" charset="-79"/>
                </a:rPr>
                <a:t>Enketo</a:t>
              </a:r>
              <a:endParaRPr lang="en-GB" sz="1400" b="1" dirty="0">
                <a:solidFill>
                  <a:schemeClr val="tx1"/>
                </a:solidFill>
                <a:latin typeface="Futura Medium" panose="020B0602020204020303" pitchFamily="34" charset="-79"/>
                <a:cs typeface="Futura Medium" panose="020B0602020204020303" pitchFamily="34" charset="-79"/>
              </a:endParaRPr>
            </a:p>
          </p:txBody>
        </p:sp>
        <p:sp>
          <p:nvSpPr>
            <p:cNvPr id="77" name="Rounded Rectangle 27">
              <a:extLst>
                <a:ext uri="{FF2B5EF4-FFF2-40B4-BE49-F238E27FC236}">
                  <a16:creationId xmlns:a16="http://schemas.microsoft.com/office/drawing/2014/main" id="{A4BBC9B5-22AE-44AA-94DB-1D1765873A65}"/>
                </a:ext>
              </a:extLst>
            </p:cNvPr>
            <p:cNvSpPr/>
            <p:nvPr/>
          </p:nvSpPr>
          <p:spPr>
            <a:xfrm>
              <a:off x="4488013" y="5237680"/>
              <a:ext cx="4572000" cy="1203926"/>
            </a:xfrm>
            <a:prstGeom prst="roundRect">
              <a:avLst/>
            </a:prstGeom>
            <a:solidFill>
              <a:schemeClr val="accent6">
                <a:lumMod val="7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600" b="1" dirty="0">
                  <a:solidFill>
                    <a:schemeClr val="bg1"/>
                  </a:solidFill>
                  <a:latin typeface="Futura Medium" panose="020B0602020204020303" pitchFamily="34" charset="-79"/>
                  <a:cs typeface="Futura Medium" panose="020B0602020204020303" pitchFamily="34" charset="-79"/>
                </a:rPr>
                <a:t>Échantillonnage non probabiliste qui implique que l'échantillon est tiré de la partie de la population qui est à portée de main ; commercialisation de liens d'enquête par SMS, email, médias sociaux, etc.</a:t>
              </a:r>
              <a:endParaRPr lang="en-US" sz="1600" b="1" dirty="0">
                <a:solidFill>
                  <a:schemeClr val="bg1"/>
                </a:solidFill>
                <a:latin typeface="Futura Medium" panose="020B0602020204020303" pitchFamily="34" charset="-79"/>
                <a:cs typeface="Futura Medium" panose="020B0602020204020303" pitchFamily="34" charset="-79"/>
              </a:endParaRPr>
            </a:p>
          </p:txBody>
        </p:sp>
      </p:grpSp>
    </p:spTree>
    <p:custDataLst>
      <p:tags r:id="rId2"/>
    </p:custDataLst>
    <p:extLst>
      <p:ext uri="{BB962C8B-B14F-4D97-AF65-F5344CB8AC3E}">
        <p14:creationId xmlns:p14="http://schemas.microsoft.com/office/powerpoint/2010/main" val="1810240708"/>
      </p:ext>
    </p:extLst>
  </p:cSld>
  <p:clrMapOvr>
    <a:masterClrMapping/>
  </p:clrMapOvr>
  <mc:AlternateContent xmlns:mc="http://schemas.openxmlformats.org/markup-compatibility/2006" xmlns:p14="http://schemas.microsoft.com/office/powerpoint/2010/main">
    <mc:Choice Requires="p14">
      <p:transition spd="slow" p14:dur="2000" advTm="136807"/>
    </mc:Choice>
    <mc:Fallback xmlns="">
      <p:transition spd="slow" advTm="136807"/>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2B682D-3FD0-41DA-9B74-1A0FDF7C0C1F}"/>
              </a:ext>
            </a:extLst>
          </p:cNvPr>
          <p:cNvSpPr>
            <a:spLocks noGrp="1"/>
          </p:cNvSpPr>
          <p:nvPr>
            <p:ph type="title"/>
          </p:nvPr>
        </p:nvSpPr>
        <p:spPr>
          <a:xfrm>
            <a:off x="1816100" y="327025"/>
            <a:ext cx="8496300" cy="523875"/>
          </a:xfrm>
        </p:spPr>
        <p:txBody>
          <a:bodyPr>
            <a:normAutofit fontScale="90000"/>
          </a:bodyPr>
          <a:lstStyle/>
          <a:p>
            <a:r>
              <a:rPr lang="fr-FR" sz="2300" b="1" dirty="0">
                <a:solidFill>
                  <a:srgbClr val="385723"/>
                </a:solidFill>
              </a:rPr>
              <a:t>Exemple de notre sondage sur les médias sociaux à travers les plateformes</a:t>
            </a:r>
            <a:endParaRPr lang="x-none" sz="2300" b="1" dirty="0">
              <a:solidFill>
                <a:srgbClr val="385723"/>
              </a:solidFill>
            </a:endParaRPr>
          </a:p>
        </p:txBody>
      </p:sp>
      <p:pic>
        <p:nvPicPr>
          <p:cNvPr id="8" name="Content Placeholder 7">
            <a:extLst>
              <a:ext uri="{FF2B5EF4-FFF2-40B4-BE49-F238E27FC236}">
                <a16:creationId xmlns:a16="http://schemas.microsoft.com/office/drawing/2014/main" id="{800BE860-B789-49C0-96FB-A20DB2E1BDD0}"/>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23614" t="11352" r="5103" b="12996"/>
          <a:stretch/>
        </p:blipFill>
        <p:spPr>
          <a:xfrm>
            <a:off x="642730" y="2894790"/>
            <a:ext cx="10287000" cy="3390900"/>
          </a:xfrm>
          <a:ln>
            <a:solidFill>
              <a:srgbClr val="000000"/>
            </a:solidFill>
          </a:ln>
        </p:spPr>
      </p:pic>
      <p:sp>
        <p:nvSpPr>
          <p:cNvPr id="6" name="Slide Number Placeholder 5">
            <a:extLst>
              <a:ext uri="{FF2B5EF4-FFF2-40B4-BE49-F238E27FC236}">
                <a16:creationId xmlns:a16="http://schemas.microsoft.com/office/drawing/2014/main" id="{424E9998-A5FD-441D-8536-368FF4F5A5EB}"/>
              </a:ext>
            </a:extLst>
          </p:cNvPr>
          <p:cNvSpPr>
            <a:spLocks noGrp="1"/>
          </p:cNvSpPr>
          <p:nvPr>
            <p:ph type="sldNum" sz="quarter" idx="12"/>
          </p:nvPr>
        </p:nvSpPr>
        <p:spPr/>
        <p:txBody>
          <a:bodyPr/>
          <a:lstStyle/>
          <a:p>
            <a:fld id="{90857E70-CF51-428A-B39D-25FCC131F600}" type="slidenum">
              <a:rPr lang="en-GB" smtClean="0"/>
              <a:t>42</a:t>
            </a:fld>
            <a:endParaRPr lang="en-GB"/>
          </a:p>
        </p:txBody>
      </p:sp>
      <p:sp>
        <p:nvSpPr>
          <p:cNvPr id="9" name="TextBox 8">
            <a:extLst>
              <a:ext uri="{FF2B5EF4-FFF2-40B4-BE49-F238E27FC236}">
                <a16:creationId xmlns:a16="http://schemas.microsoft.com/office/drawing/2014/main" id="{17364217-4F98-4D52-8C7C-651A07D41151}"/>
              </a:ext>
            </a:extLst>
          </p:cNvPr>
          <p:cNvSpPr txBox="1"/>
          <p:nvPr/>
        </p:nvSpPr>
        <p:spPr>
          <a:xfrm>
            <a:off x="927100" y="1195436"/>
            <a:ext cx="10350500" cy="2086725"/>
          </a:xfrm>
          <a:prstGeom prst="rect">
            <a:avLst/>
          </a:prstGeom>
          <a:solidFill>
            <a:schemeClr val="accent6">
              <a:lumMod val="20000"/>
              <a:lumOff val="80000"/>
            </a:schemeClr>
          </a:solidFill>
          <a:ln>
            <a:solidFill>
              <a:srgbClr val="000000"/>
            </a:solidFill>
          </a:ln>
        </p:spPr>
        <p:txBody>
          <a:bodyPr wrap="square" rtlCol="0">
            <a:spAutoFit/>
          </a:bodyPr>
          <a:lstStyle/>
          <a:p>
            <a:pPr marL="285750" indent="-285750">
              <a:lnSpc>
                <a:spcPct val="90000"/>
              </a:lnSpc>
              <a:buFont typeface="Wingdings" panose="05000000000000000000" pitchFamily="2" charset="2"/>
              <a:buChar char="Ø"/>
            </a:pPr>
            <a:endParaRPr lang="en-US" dirty="0"/>
          </a:p>
          <a:p>
            <a:pPr marL="285750" indent="-285750">
              <a:lnSpc>
                <a:spcPct val="90000"/>
              </a:lnSpc>
              <a:buFont typeface="Wingdings" panose="05000000000000000000" pitchFamily="2" charset="2"/>
              <a:buChar char="Ø"/>
            </a:pPr>
            <a:r>
              <a:rPr lang="fr-FR" b="1" dirty="0"/>
              <a:t>Un (1) sondage hebdomadaire </a:t>
            </a:r>
          </a:p>
          <a:p>
            <a:pPr marL="285750" indent="-285750">
              <a:lnSpc>
                <a:spcPct val="90000"/>
              </a:lnSpc>
              <a:buFont typeface="Wingdings" panose="05000000000000000000" pitchFamily="2" charset="2"/>
              <a:buChar char="Ø"/>
            </a:pPr>
            <a:endParaRPr lang="fr-FR" b="1" dirty="0"/>
          </a:p>
          <a:p>
            <a:pPr marL="285750" indent="-285750">
              <a:lnSpc>
                <a:spcPct val="90000"/>
              </a:lnSpc>
              <a:buFont typeface="Wingdings" panose="05000000000000000000" pitchFamily="2" charset="2"/>
              <a:buChar char="Ø"/>
            </a:pPr>
            <a:r>
              <a:rPr lang="fr-FR" b="1" dirty="0"/>
              <a:t>Les réponses sont rassemblées sur toutes les plateformes</a:t>
            </a:r>
          </a:p>
          <a:p>
            <a:pPr marL="285750" indent="-285750">
              <a:lnSpc>
                <a:spcPct val="90000"/>
              </a:lnSpc>
              <a:buFont typeface="Wingdings" panose="05000000000000000000" pitchFamily="2" charset="2"/>
              <a:buChar char="Ø"/>
            </a:pPr>
            <a:endParaRPr lang="fr-FR" b="1" dirty="0"/>
          </a:p>
          <a:p>
            <a:pPr marL="285750" indent="-285750">
              <a:lnSpc>
                <a:spcPct val="90000"/>
              </a:lnSpc>
              <a:buFont typeface="Wingdings" panose="05000000000000000000" pitchFamily="2" charset="2"/>
              <a:buChar char="Ø"/>
            </a:pPr>
            <a:r>
              <a:rPr lang="fr-FR" b="1" dirty="0"/>
              <a:t>L'analyse des résultats du sondage est partagée avec l'équipe du CRICC pour les actions nécessaires.</a:t>
            </a:r>
          </a:p>
          <a:p>
            <a:pPr>
              <a:lnSpc>
                <a:spcPct val="90000"/>
              </a:lnSpc>
            </a:pPr>
            <a:endParaRPr lang="x-none" dirty="0"/>
          </a:p>
        </p:txBody>
      </p:sp>
    </p:spTree>
    <p:extLst>
      <p:ext uri="{BB962C8B-B14F-4D97-AF65-F5344CB8AC3E}">
        <p14:creationId xmlns:p14="http://schemas.microsoft.com/office/powerpoint/2010/main" val="378326823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DDAAA0B8-9B68-40EC-A4E1-7F604A4674CF}"/>
              </a:ext>
            </a:extLst>
          </p:cNvPr>
          <p:cNvGraphicFramePr>
            <a:graphicFrameLocks noChangeAspect="1"/>
          </p:cNvGraphicFramePr>
          <p:nvPr>
            <p:custDataLst>
              <p:tags r:id="rId3"/>
            </p:custDataLst>
            <p:extLst>
              <p:ext uri="{D42A27DB-BD31-4B8C-83A1-F6EECF244321}">
                <p14:modId xmlns:p14="http://schemas.microsoft.com/office/powerpoint/2010/main" val="210877658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98818" name="think-cell Slide" r:id="rId17" imgW="421" imgH="423" progId="TCLayout.ActiveDocument.1">
                  <p:embed/>
                </p:oleObj>
              </mc:Choice>
              <mc:Fallback>
                <p:oleObj name="think-cell Slide" r:id="rId17" imgW="421" imgH="423" progId="TCLayout.ActiveDocument.1">
                  <p:embed/>
                  <p:pic>
                    <p:nvPicPr>
                      <p:cNvPr id="0" name=""/>
                      <p:cNvPicPr/>
                      <p:nvPr/>
                    </p:nvPicPr>
                    <p:blipFill>
                      <a:blip r:embed="rId18"/>
                      <a:stretch>
                        <a:fillRect/>
                      </a:stretch>
                    </p:blipFill>
                    <p:spPr>
                      <a:xfrm>
                        <a:off x="1588" y="1588"/>
                        <a:ext cx="1588" cy="1588"/>
                      </a:xfrm>
                      <a:prstGeom prst="rect">
                        <a:avLst/>
                      </a:prstGeom>
                    </p:spPr>
                  </p:pic>
                </p:oleObj>
              </mc:Fallback>
            </mc:AlternateContent>
          </a:graphicData>
        </a:graphic>
      </p:graphicFrame>
      <p:sp>
        <p:nvSpPr>
          <p:cNvPr id="5" name="Rectangle 4">
            <a:extLst>
              <a:ext uri="{FF2B5EF4-FFF2-40B4-BE49-F238E27FC236}">
                <a16:creationId xmlns:a16="http://schemas.microsoft.com/office/drawing/2014/main" id="{D06D6647-1BBF-9219-5EA1-C6BE6F44A90C}"/>
              </a:ext>
            </a:extLst>
          </p:cNvPr>
          <p:cNvSpPr/>
          <p:nvPr/>
        </p:nvSpPr>
        <p:spPr>
          <a:xfrm>
            <a:off x="302750" y="1699950"/>
            <a:ext cx="11563349" cy="4550380"/>
          </a:xfrm>
          <a:prstGeom prst="rect">
            <a:avLst/>
          </a:prstGeom>
          <a:solidFill>
            <a:schemeClr val="bg1">
              <a:lumMod val="95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en-US" sz="1400">
              <a:solidFill>
                <a:prstClr val="white"/>
              </a:solidFill>
              <a:latin typeface="Arial" panose="020B0604020202020204" pitchFamily="34" charset="0"/>
              <a:cs typeface="Arial" panose="020B0604020202020204" pitchFamily="34" charset="0"/>
            </a:endParaRPr>
          </a:p>
        </p:txBody>
      </p:sp>
      <p:grpSp>
        <p:nvGrpSpPr>
          <p:cNvPr id="50" name="Group 49">
            <a:extLst>
              <a:ext uri="{FF2B5EF4-FFF2-40B4-BE49-F238E27FC236}">
                <a16:creationId xmlns:a16="http://schemas.microsoft.com/office/drawing/2014/main" id="{C3685776-5BCA-B7A5-40ED-6D6B62F9D2D5}"/>
              </a:ext>
            </a:extLst>
          </p:cNvPr>
          <p:cNvGrpSpPr/>
          <p:nvPr/>
        </p:nvGrpSpPr>
        <p:grpSpPr>
          <a:xfrm>
            <a:off x="314325" y="923927"/>
            <a:ext cx="11723346" cy="998603"/>
            <a:chOff x="314325" y="923927"/>
            <a:chExt cx="11723346" cy="998603"/>
          </a:xfrm>
        </p:grpSpPr>
        <p:sp>
          <p:nvSpPr>
            <p:cNvPr id="21" name="Rectangle 20">
              <a:extLst>
                <a:ext uri="{FF2B5EF4-FFF2-40B4-BE49-F238E27FC236}">
                  <a16:creationId xmlns:a16="http://schemas.microsoft.com/office/drawing/2014/main" id="{46F91DB9-EAFC-DF36-0F6E-19F79102D940}"/>
                </a:ext>
              </a:extLst>
            </p:cNvPr>
            <p:cNvSpPr/>
            <p:nvPr/>
          </p:nvSpPr>
          <p:spPr>
            <a:xfrm>
              <a:off x="314325" y="923927"/>
              <a:ext cx="11563349" cy="752474"/>
            </a:xfrm>
            <a:prstGeom prst="rect">
              <a:avLst/>
            </a:prstGeom>
            <a:solidFill>
              <a:schemeClr val="accent5">
                <a:lumMod val="20000"/>
                <a:lumOff val="80000"/>
              </a:schemeClr>
            </a:solidFill>
            <a:ln w="19050">
              <a:no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200">
                <a:defRPr/>
              </a:pPr>
              <a:endParaRPr lang="en-US" sz="1400">
                <a:solidFill>
                  <a:prstClr val="black"/>
                </a:solidFill>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9F297176-E4C9-33EF-4571-80A3AAD6D16E}"/>
                </a:ext>
              </a:extLst>
            </p:cNvPr>
            <p:cNvSpPr txBox="1"/>
            <p:nvPr/>
          </p:nvSpPr>
          <p:spPr>
            <a:xfrm>
              <a:off x="314325" y="968423"/>
              <a:ext cx="11723346" cy="954107"/>
            </a:xfrm>
            <a:prstGeom prst="rect">
              <a:avLst/>
            </a:prstGeom>
            <a:solidFill>
              <a:srgbClr val="E2F0D9"/>
            </a:solidFill>
            <a:ln>
              <a:noFill/>
            </a:ln>
          </p:spPr>
          <p:txBody>
            <a:bodyPr wrap="square" rtlCol="0">
              <a:spAutoFit/>
            </a:bodyPr>
            <a:lstStyle/>
            <a:p>
              <a:pPr marL="171450" indent="-171450" defTabSz="457200">
                <a:buFont typeface="Wingdings" panose="05000000000000000000" pitchFamily="2" charset="2"/>
                <a:buChar char="§"/>
                <a:defRPr/>
              </a:pPr>
              <a:r>
                <a:rPr lang="fr-FR" sz="1400" dirty="0">
                  <a:solidFill>
                    <a:prstClr val="black"/>
                  </a:solidFill>
                  <a:latin typeface="Arial" panose="020B0604020202020204" pitchFamily="34" charset="0"/>
                  <a:cs typeface="Arial" panose="020B0604020202020204" pitchFamily="34" charset="0"/>
                </a:rPr>
                <a:t>Les rapports quotidiens d'écoute sociale ont été adaptés à des États spécifiques, tandis que les sentiments négatifs ont été classés par ordre de priorité pour une action immédiate.</a:t>
              </a:r>
            </a:p>
            <a:p>
              <a:pPr marL="171450" indent="-171450" defTabSz="457200">
                <a:buFont typeface="Wingdings" panose="05000000000000000000" pitchFamily="2" charset="2"/>
                <a:buChar char="§"/>
                <a:defRPr/>
              </a:pPr>
              <a:r>
                <a:rPr lang="fr-FR" sz="1400" dirty="0">
                  <a:solidFill>
                    <a:prstClr val="black"/>
                  </a:solidFill>
                  <a:latin typeface="Arial" panose="020B0604020202020204" pitchFamily="34" charset="0"/>
                  <a:cs typeface="Arial" panose="020B0604020202020204" pitchFamily="34" charset="0"/>
                </a:rPr>
                <a:t> Les conclusions qui nécessitent une attention immédiate sont transmises à l'équipe du CRICC et parfois au groupe stratégique du COVAC pour proposer des solutions appropriées. </a:t>
              </a:r>
            </a:p>
          </p:txBody>
        </p:sp>
      </p:grpSp>
      <p:sp>
        <p:nvSpPr>
          <p:cNvPr id="35" name="Title 1">
            <a:extLst>
              <a:ext uri="{FF2B5EF4-FFF2-40B4-BE49-F238E27FC236}">
                <a16:creationId xmlns:a16="http://schemas.microsoft.com/office/drawing/2014/main" id="{17E7FE16-4C32-5B99-08D0-FA653556152D}"/>
              </a:ext>
            </a:extLst>
          </p:cNvPr>
          <p:cNvSpPr>
            <a:spLocks noGrp="1"/>
          </p:cNvSpPr>
          <p:nvPr>
            <p:ph type="title"/>
          </p:nvPr>
        </p:nvSpPr>
        <p:spPr>
          <a:xfrm>
            <a:off x="1295400" y="95860"/>
            <a:ext cx="9956478" cy="707417"/>
          </a:xfrm>
        </p:spPr>
        <p:txBody>
          <a:bodyPr vert="horz">
            <a:noAutofit/>
          </a:bodyPr>
          <a:lstStyle/>
          <a:p>
            <a:pPr defTabSz="911713">
              <a:tabLst>
                <a:tab pos="368985" algn="l"/>
              </a:tabLst>
            </a:pPr>
            <a:r>
              <a:rPr lang="fr-FR" sz="2000" b="1" dirty="0">
                <a:solidFill>
                  <a:schemeClr val="accent6">
                    <a:lumMod val="50000"/>
                  </a:schemeClr>
                </a:solidFill>
                <a:latin typeface="+mn-lt"/>
                <a:cs typeface="Arial" panose="020B0604020202020204" pitchFamily="34" charset="0"/>
              </a:rPr>
              <a:t>Exemple de résultats de l'écoute sociale sur la confiance dans les vaccins du 6 au 12 juin 2022</a:t>
            </a:r>
            <a:endParaRPr lang="en-US" sz="2000" b="1" dirty="0">
              <a:solidFill>
                <a:schemeClr val="accent6">
                  <a:lumMod val="50000"/>
                </a:schemeClr>
              </a:solidFill>
              <a:latin typeface="+mn-lt"/>
              <a:cs typeface="Arial" panose="020B0604020202020204" pitchFamily="34" charset="0"/>
            </a:endParaRPr>
          </a:p>
        </p:txBody>
      </p:sp>
      <p:sp>
        <p:nvSpPr>
          <p:cNvPr id="31" name="Text Placeholder 2">
            <a:extLst>
              <a:ext uri="{FF2B5EF4-FFF2-40B4-BE49-F238E27FC236}">
                <a16:creationId xmlns:a16="http://schemas.microsoft.com/office/drawing/2014/main" id="{D1CBBB5D-5965-F6B5-6B7B-0044C1C08F44}"/>
              </a:ext>
            </a:extLst>
          </p:cNvPr>
          <p:cNvSpPr>
            <a:spLocks noGrp="1"/>
          </p:cNvSpPr>
          <p:nvPr>
            <p:custDataLst>
              <p:tags r:id="rId4"/>
            </p:custDataLst>
          </p:nvPr>
        </p:nvSpPr>
        <p:spPr bwMode="auto">
          <a:xfrm>
            <a:off x="1049317" y="4577568"/>
            <a:ext cx="1828800" cy="177800"/>
          </a:xfrm>
          <a:prstGeom prst="rect">
            <a:avLst/>
          </a:prstGeom>
          <a:noFill/>
          <a:ln>
            <a:noFill/>
          </a:ln>
          <a:effectLst/>
          <a:extLst>
            <a:ext uri="{909E8E84-426E-40dd-AFC4-6F175D3DCCD1}">
              <a14:hiddenFill xmlns:a14="http://schemas.microsoft.com/office/drawing/2010/main" xmlns="">
                <a:solidFill>
                  <a:schemeClr val="accent1"/>
                </a:solidFill>
              </a14:hiddenFill>
            </a:ext>
          </a:extLst>
        </p:spPr>
        <p:txBody>
          <a:bodyPr vert="horz" wrap="none" lIns="0" tIns="0" rIns="0" bIns="0" numCol="1" spcCol="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buNone/>
            </a:pPr>
            <a:r>
              <a:rPr lang="en-US" altLang="en-US" sz="1400" dirty="0">
                <a:latin typeface="Arial"/>
                <a:cs typeface="Arial"/>
                <a:sym typeface="Arial" panose="020B0604020202020204" pitchFamily="34" charset="0"/>
              </a:rPr>
              <a:t>Confiance </a:t>
            </a:r>
            <a:r>
              <a:rPr lang="en-US" altLang="en-US" sz="1400" dirty="0" err="1">
                <a:latin typeface="Arial"/>
                <a:cs typeface="Arial"/>
                <a:sym typeface="Arial" panose="020B0604020202020204" pitchFamily="34" charset="0"/>
              </a:rPr>
              <a:t>envers</a:t>
            </a:r>
            <a:r>
              <a:rPr lang="en-US" altLang="en-US" sz="1400" dirty="0">
                <a:latin typeface="Arial"/>
                <a:cs typeface="Arial"/>
                <a:sym typeface="Arial" panose="020B0604020202020204" pitchFamily="34" charset="0"/>
              </a:rPr>
              <a:t> les </a:t>
            </a:r>
            <a:r>
              <a:rPr lang="en-US" altLang="en-US" sz="1400" dirty="0" err="1">
                <a:latin typeface="Arial"/>
                <a:cs typeface="Arial"/>
                <a:sym typeface="Arial" panose="020B0604020202020204" pitchFamily="34" charset="0"/>
              </a:rPr>
              <a:t>vaccins</a:t>
            </a:r>
            <a:endParaRPr lang="en-US" sz="1400" dirty="0" err="1">
              <a:latin typeface="Arial"/>
              <a:cs typeface="Arial"/>
              <a:sym typeface="Arial" panose="020B0604020202020204" pitchFamily="34" charset="0"/>
            </a:endParaRPr>
          </a:p>
        </p:txBody>
      </p:sp>
      <p:sp>
        <p:nvSpPr>
          <p:cNvPr id="32" name="Text Placeholder 2">
            <a:extLst>
              <a:ext uri="{FF2B5EF4-FFF2-40B4-BE49-F238E27FC236}">
                <a16:creationId xmlns:a16="http://schemas.microsoft.com/office/drawing/2014/main" id="{E3971501-52CB-2DB8-D983-4DAFA03189EE}"/>
              </a:ext>
            </a:extLst>
          </p:cNvPr>
          <p:cNvSpPr>
            <a:spLocks noGrp="1"/>
          </p:cNvSpPr>
          <p:nvPr>
            <p:custDataLst>
              <p:tags r:id="rId5"/>
            </p:custDataLst>
          </p:nvPr>
        </p:nvSpPr>
        <p:spPr bwMode="gray">
          <a:xfrm>
            <a:off x="7950200" y="2028825"/>
            <a:ext cx="461963" cy="177800"/>
          </a:xfrm>
          <a:prstGeom prst="rect">
            <a:avLst/>
          </a:prstGeom>
          <a:noFill/>
          <a:ln>
            <a:noFill/>
          </a:ln>
          <a:effectLst/>
          <a:extLst>
            <a:ext uri="{909E8E84-426E-40dd-AFC4-6F175D3DCCD1}">
              <a14:hiddenFill xmlns:a14="http://schemas.microsoft.com/office/drawing/2010/main" xmlns="">
                <a:solidFill>
                  <a:schemeClr val="accent1"/>
                </a:solidFill>
              </a14:hiddenFill>
            </a:ext>
          </a:extLst>
        </p:spPr>
        <p:txBody>
          <a:bodyPr vert="horz" wrap="none" lIns="23813" tIns="0" rIns="23813" bIns="0" numCol="1" spcCol="0" rtlCol="0" anchor="b"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endParaRPr lang="en-US" sz="1200">
              <a:latin typeface="Arial" panose="020B0604020202020204" pitchFamily="34" charset="0"/>
              <a:cs typeface="Arial" panose="020B0604020202020204" pitchFamily="34" charset="0"/>
              <a:sym typeface="Arial" panose="020B0604020202020204" pitchFamily="34" charset="0"/>
            </a:endParaRPr>
          </a:p>
        </p:txBody>
      </p:sp>
      <p:sp>
        <p:nvSpPr>
          <p:cNvPr id="33" name="Text Placeholder 2">
            <a:extLst>
              <a:ext uri="{FF2B5EF4-FFF2-40B4-BE49-F238E27FC236}">
                <a16:creationId xmlns:a16="http://schemas.microsoft.com/office/drawing/2014/main" id="{80C37216-C53B-E8FC-9E45-C55D89ED68B3}"/>
              </a:ext>
            </a:extLst>
          </p:cNvPr>
          <p:cNvSpPr>
            <a:spLocks noGrp="1"/>
          </p:cNvSpPr>
          <p:nvPr>
            <p:custDataLst>
              <p:tags r:id="rId6"/>
            </p:custDataLst>
          </p:nvPr>
        </p:nvSpPr>
        <p:spPr bwMode="auto">
          <a:xfrm>
            <a:off x="5289497" y="4584700"/>
            <a:ext cx="1828800" cy="177800"/>
          </a:xfrm>
          <a:prstGeom prst="rect">
            <a:avLst/>
          </a:prstGeom>
          <a:noFill/>
          <a:ln>
            <a:noFill/>
          </a:ln>
          <a:effectLst/>
          <a:extLst>
            <a:ext uri="{909E8E84-426E-40dd-AFC4-6F175D3DCCD1}">
              <a14:hiddenFill xmlns:a14="http://schemas.microsoft.com/office/drawing/2010/main" xmlns="">
                <a:solidFill>
                  <a:schemeClr val="accent1"/>
                </a:solidFill>
              </a14:hiddenFill>
            </a:ext>
          </a:extLst>
        </p:spPr>
        <p:txBody>
          <a:bodyPr vert="horz" wrap="none" lIns="0" tIns="0" rIns="0" bIns="0" numCol="1" spcCol="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r>
              <a:rPr lang="en-US" sz="1400" dirty="0" err="1">
                <a:latin typeface="Arial" panose="020B0604020202020204" pitchFamily="34" charset="0"/>
                <a:cs typeface="Arial" panose="020B0604020202020204" pitchFamily="34" charset="0"/>
                <a:sym typeface="Arial" panose="020B0604020202020204" pitchFamily="34" charset="0"/>
              </a:rPr>
              <a:t>Commodité</a:t>
            </a:r>
            <a:r>
              <a:rPr lang="en-US" sz="1400" dirty="0">
                <a:latin typeface="Arial" panose="020B0604020202020204" pitchFamily="34" charset="0"/>
                <a:cs typeface="Arial" panose="020B0604020202020204" pitchFamily="34" charset="0"/>
                <a:sym typeface="Arial" panose="020B0604020202020204" pitchFamily="34" charset="0"/>
              </a:rPr>
              <a:t> des </a:t>
            </a:r>
            <a:r>
              <a:rPr lang="en-US" sz="1400" dirty="0" err="1">
                <a:latin typeface="Arial" panose="020B0604020202020204" pitchFamily="34" charset="0"/>
                <a:cs typeface="Arial" panose="020B0604020202020204" pitchFamily="34" charset="0"/>
                <a:sym typeface="Arial" panose="020B0604020202020204" pitchFamily="34" charset="0"/>
              </a:rPr>
              <a:t>vaccins</a:t>
            </a:r>
            <a:endParaRPr lang="en-US" sz="1400" dirty="0">
              <a:latin typeface="Arial" panose="020B0604020202020204" pitchFamily="34" charset="0"/>
              <a:cs typeface="Arial" panose="020B0604020202020204" pitchFamily="34" charset="0"/>
              <a:sym typeface="Arial" panose="020B0604020202020204" pitchFamily="34" charset="0"/>
            </a:endParaRPr>
          </a:p>
        </p:txBody>
      </p:sp>
      <p:sp>
        <p:nvSpPr>
          <p:cNvPr id="34" name="Text Placeholder 2">
            <a:extLst>
              <a:ext uri="{FF2B5EF4-FFF2-40B4-BE49-F238E27FC236}">
                <a16:creationId xmlns:a16="http://schemas.microsoft.com/office/drawing/2014/main" id="{22BB7520-7B04-E97C-1B56-577DD0ACD597}"/>
              </a:ext>
            </a:extLst>
          </p:cNvPr>
          <p:cNvSpPr>
            <a:spLocks noGrp="1"/>
          </p:cNvSpPr>
          <p:nvPr>
            <p:custDataLst>
              <p:tags r:id="rId7"/>
            </p:custDataLst>
          </p:nvPr>
        </p:nvSpPr>
        <p:spPr bwMode="gray">
          <a:xfrm>
            <a:off x="2087563" y="2028825"/>
            <a:ext cx="461963" cy="177800"/>
          </a:xfrm>
          <a:prstGeom prst="rect">
            <a:avLst/>
          </a:prstGeom>
          <a:noFill/>
          <a:ln>
            <a:noFill/>
          </a:ln>
          <a:effectLst/>
          <a:extLst>
            <a:ext uri="{909E8E84-426E-40dd-AFC4-6F175D3DCCD1}">
              <a14:hiddenFill xmlns:a14="http://schemas.microsoft.com/office/drawing/2010/main" xmlns="">
                <a:solidFill>
                  <a:schemeClr val="accent1"/>
                </a:solidFill>
              </a14:hiddenFill>
            </a:ext>
          </a:extLst>
        </p:spPr>
        <p:txBody>
          <a:bodyPr vert="horz" wrap="none" lIns="23813" tIns="0" rIns="23813" bIns="0" numCol="1" spcCol="0" rtlCol="0" anchor="b"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endParaRPr lang="en-US" sz="1200">
              <a:latin typeface="Arial" panose="020B0604020202020204" pitchFamily="34" charset="0"/>
              <a:cs typeface="Arial" panose="020B0604020202020204" pitchFamily="34" charset="0"/>
              <a:sym typeface="Arial" panose="020B0604020202020204" pitchFamily="34" charset="0"/>
            </a:endParaRPr>
          </a:p>
        </p:txBody>
      </p:sp>
      <p:sp>
        <p:nvSpPr>
          <p:cNvPr id="36" name="Text Placeholder 2">
            <a:extLst>
              <a:ext uri="{FF2B5EF4-FFF2-40B4-BE49-F238E27FC236}">
                <a16:creationId xmlns:a16="http://schemas.microsoft.com/office/drawing/2014/main" id="{302B3C4F-DB8F-44FE-3C02-4C5000E9DD6B}"/>
              </a:ext>
            </a:extLst>
          </p:cNvPr>
          <p:cNvSpPr>
            <a:spLocks noGrp="1"/>
          </p:cNvSpPr>
          <p:nvPr>
            <p:custDataLst>
              <p:tags r:id="rId8"/>
            </p:custDataLst>
          </p:nvPr>
        </p:nvSpPr>
        <p:spPr bwMode="auto">
          <a:xfrm>
            <a:off x="9039193" y="4573588"/>
            <a:ext cx="1828800" cy="177800"/>
          </a:xfrm>
          <a:prstGeom prst="rect">
            <a:avLst/>
          </a:prstGeom>
          <a:noFill/>
          <a:ln>
            <a:noFill/>
          </a:ln>
          <a:effectLst/>
          <a:extLst>
            <a:ext uri="{909E8E84-426E-40dd-AFC4-6F175D3DCCD1}">
              <a14:hiddenFill xmlns:a14="http://schemas.microsoft.com/office/drawing/2010/main" xmlns="">
                <a:solidFill>
                  <a:schemeClr val="accent1"/>
                </a:solidFill>
              </a14:hiddenFill>
            </a:ext>
          </a:extLst>
        </p:spPr>
        <p:txBody>
          <a:bodyPr vert="horz" wrap="none" lIns="0" tIns="0" rIns="0" bIns="0" numCol="1" spcCol="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r>
              <a:rPr lang="en-US" altLang="en-US" sz="1400" dirty="0">
                <a:latin typeface="Arial" panose="020B0604020202020204" pitchFamily="34" charset="0"/>
                <a:cs typeface="Arial" panose="020B0604020202020204" pitchFamily="34" charset="0"/>
                <a:sym typeface="Arial" panose="020B0604020202020204" pitchFamily="34" charset="0"/>
              </a:rPr>
              <a:t>Complaisance à </a:t>
            </a:r>
            <a:r>
              <a:rPr lang="en-US" altLang="en-US" sz="1400" dirty="0" err="1">
                <a:latin typeface="Arial" panose="020B0604020202020204" pitchFamily="34" charset="0"/>
                <a:cs typeface="Arial" panose="020B0604020202020204" pitchFamily="34" charset="0"/>
                <a:sym typeface="Arial" panose="020B0604020202020204" pitchFamily="34" charset="0"/>
              </a:rPr>
              <a:t>l’égard</a:t>
            </a:r>
            <a:r>
              <a:rPr lang="en-US" altLang="en-US" sz="1400" dirty="0">
                <a:latin typeface="Arial" panose="020B0604020202020204" pitchFamily="34" charset="0"/>
                <a:cs typeface="Arial" panose="020B0604020202020204" pitchFamily="34" charset="0"/>
                <a:sym typeface="Arial" panose="020B0604020202020204" pitchFamily="34" charset="0"/>
              </a:rPr>
              <a:t> des </a:t>
            </a:r>
            <a:r>
              <a:rPr lang="en-US" altLang="en-US" sz="1400" dirty="0" err="1">
                <a:latin typeface="Arial" panose="020B0604020202020204" pitchFamily="34" charset="0"/>
                <a:cs typeface="Arial" panose="020B0604020202020204" pitchFamily="34" charset="0"/>
                <a:sym typeface="Arial" panose="020B0604020202020204" pitchFamily="34" charset="0"/>
              </a:rPr>
              <a:t>vaccins</a:t>
            </a:r>
            <a:endParaRPr lang="en-US" sz="1400" dirty="0">
              <a:latin typeface="Arial" panose="020B0604020202020204" pitchFamily="34" charset="0"/>
              <a:cs typeface="Arial" panose="020B0604020202020204" pitchFamily="34" charset="0"/>
              <a:sym typeface="Arial" panose="020B0604020202020204" pitchFamily="34" charset="0"/>
            </a:endParaRPr>
          </a:p>
        </p:txBody>
      </p:sp>
      <p:sp>
        <p:nvSpPr>
          <p:cNvPr id="38" name="TextBox 37">
            <a:extLst>
              <a:ext uri="{FF2B5EF4-FFF2-40B4-BE49-F238E27FC236}">
                <a16:creationId xmlns:a16="http://schemas.microsoft.com/office/drawing/2014/main" id="{C72ADBCA-0054-3F2F-57E3-CFB291FE084F}"/>
              </a:ext>
            </a:extLst>
          </p:cNvPr>
          <p:cNvSpPr txBox="1"/>
          <p:nvPr/>
        </p:nvSpPr>
        <p:spPr>
          <a:xfrm>
            <a:off x="877887" y="1954991"/>
            <a:ext cx="4924426" cy="307777"/>
          </a:xfrm>
          <a:prstGeom prst="rect">
            <a:avLst/>
          </a:prstGeom>
          <a:noFill/>
        </p:spPr>
        <p:txBody>
          <a:bodyPr wrap="square" rtlCol="0">
            <a:spAutoFit/>
          </a:bodyPr>
          <a:lstStyle/>
          <a:p>
            <a:r>
              <a:rPr lang="fr-FR" sz="1400" i="1" dirty="0">
                <a:latin typeface="Arial" panose="020B0604020202020204" pitchFamily="34" charset="0"/>
                <a:cs typeface="Arial" panose="020B0604020202020204" pitchFamily="34" charset="0"/>
              </a:rPr>
              <a:t>Sentiments désagrégés sur la vaccination COVID-19 </a:t>
            </a:r>
            <a:r>
              <a:rPr lang="en-US" sz="1400" i="1" dirty="0">
                <a:latin typeface="Arial" panose="020B0604020202020204" pitchFamily="34" charset="0"/>
                <a:cs typeface="Arial" panose="020B0604020202020204" pitchFamily="34" charset="0"/>
              </a:rPr>
              <a:t>% </a:t>
            </a:r>
          </a:p>
        </p:txBody>
      </p:sp>
      <p:cxnSp>
        <p:nvCxnSpPr>
          <p:cNvPr id="39" name="Straight Connector 38">
            <a:extLst>
              <a:ext uri="{FF2B5EF4-FFF2-40B4-BE49-F238E27FC236}">
                <a16:creationId xmlns:a16="http://schemas.microsoft.com/office/drawing/2014/main" id="{C6A61D04-C76D-C040-CDE0-782A4D3FA932}"/>
              </a:ext>
            </a:extLst>
          </p:cNvPr>
          <p:cNvCxnSpPr>
            <a:cxnSpLocks/>
          </p:cNvCxnSpPr>
          <p:nvPr/>
        </p:nvCxnSpPr>
        <p:spPr>
          <a:xfrm flipV="1">
            <a:off x="968570" y="2232803"/>
            <a:ext cx="3749040" cy="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48" name="Chart 47">
            <a:extLst>
              <a:ext uri="{FF2B5EF4-FFF2-40B4-BE49-F238E27FC236}">
                <a16:creationId xmlns:a16="http://schemas.microsoft.com/office/drawing/2014/main" id="{6F7850AF-2AAB-694E-F248-3DC7CD56EB64}"/>
              </a:ext>
            </a:extLst>
          </p:cNvPr>
          <p:cNvGraphicFramePr/>
          <p:nvPr>
            <p:custDataLst>
              <p:tags r:id="rId9"/>
            </p:custDataLst>
            <p:extLst>
              <p:ext uri="{D42A27DB-BD31-4B8C-83A1-F6EECF244321}">
                <p14:modId xmlns:p14="http://schemas.microsoft.com/office/powerpoint/2010/main" val="2687475950"/>
              </p:ext>
            </p:extLst>
          </p:nvPr>
        </p:nvGraphicFramePr>
        <p:xfrm>
          <a:off x="8578850" y="2455863"/>
          <a:ext cx="2419350" cy="2117725"/>
        </p:xfrm>
        <a:graphic>
          <a:graphicData uri="http://schemas.openxmlformats.org/drawingml/2006/chart">
            <c:chart xmlns:c="http://schemas.openxmlformats.org/drawingml/2006/chart" xmlns:r="http://schemas.openxmlformats.org/officeDocument/2006/relationships" r:id="rId19"/>
          </a:graphicData>
        </a:graphic>
      </p:graphicFrame>
      <p:graphicFrame>
        <p:nvGraphicFramePr>
          <p:cNvPr id="41" name="Chart 40">
            <a:extLst>
              <a:ext uri="{FF2B5EF4-FFF2-40B4-BE49-F238E27FC236}">
                <a16:creationId xmlns:a16="http://schemas.microsoft.com/office/drawing/2014/main" id="{985A93C0-4FF6-1333-B254-DCD54081C54B}"/>
              </a:ext>
            </a:extLst>
          </p:cNvPr>
          <p:cNvGraphicFramePr/>
          <p:nvPr>
            <p:custDataLst>
              <p:tags r:id="rId10"/>
            </p:custDataLst>
            <p:extLst>
              <p:ext uri="{D42A27DB-BD31-4B8C-83A1-F6EECF244321}">
                <p14:modId xmlns:p14="http://schemas.microsoft.com/office/powerpoint/2010/main" val="360590360"/>
              </p:ext>
            </p:extLst>
          </p:nvPr>
        </p:nvGraphicFramePr>
        <p:xfrm>
          <a:off x="838200" y="2446338"/>
          <a:ext cx="2419350" cy="2127250"/>
        </p:xfrm>
        <a:graphic>
          <a:graphicData uri="http://schemas.openxmlformats.org/drawingml/2006/chart">
            <c:chart xmlns:c="http://schemas.openxmlformats.org/drawingml/2006/chart" xmlns:r="http://schemas.openxmlformats.org/officeDocument/2006/relationships" r:id="rId20"/>
          </a:graphicData>
        </a:graphic>
      </p:graphicFrame>
      <p:graphicFrame>
        <p:nvGraphicFramePr>
          <p:cNvPr id="42" name="Chart 41">
            <a:extLst>
              <a:ext uri="{FF2B5EF4-FFF2-40B4-BE49-F238E27FC236}">
                <a16:creationId xmlns:a16="http://schemas.microsoft.com/office/drawing/2014/main" id="{78AEDCA2-926A-E03D-E9E3-7877E2206959}"/>
              </a:ext>
            </a:extLst>
          </p:cNvPr>
          <p:cNvGraphicFramePr/>
          <p:nvPr>
            <p:custDataLst>
              <p:tags r:id="rId11"/>
            </p:custDataLst>
            <p:extLst>
              <p:ext uri="{D42A27DB-BD31-4B8C-83A1-F6EECF244321}">
                <p14:modId xmlns:p14="http://schemas.microsoft.com/office/powerpoint/2010/main" val="105038950"/>
              </p:ext>
            </p:extLst>
          </p:nvPr>
        </p:nvGraphicFramePr>
        <p:xfrm>
          <a:off x="5005388" y="2446338"/>
          <a:ext cx="2419350" cy="2127250"/>
        </p:xfrm>
        <a:graphic>
          <a:graphicData uri="http://schemas.openxmlformats.org/drawingml/2006/chart">
            <c:chart xmlns:c="http://schemas.openxmlformats.org/drawingml/2006/chart" xmlns:r="http://schemas.openxmlformats.org/officeDocument/2006/relationships" r:id="rId21"/>
          </a:graphicData>
        </a:graphic>
      </p:graphicFrame>
      <p:sp>
        <p:nvSpPr>
          <p:cNvPr id="45" name="Rectangle 44">
            <a:extLst>
              <a:ext uri="{FF2B5EF4-FFF2-40B4-BE49-F238E27FC236}">
                <a16:creationId xmlns:a16="http://schemas.microsoft.com/office/drawing/2014/main" id="{18D131DA-1D42-8107-C0E7-EF120DCB4B30}"/>
              </a:ext>
            </a:extLst>
          </p:cNvPr>
          <p:cNvSpPr/>
          <p:nvPr>
            <p:custDataLst>
              <p:tags r:id="rId12"/>
            </p:custDataLst>
          </p:nvPr>
        </p:nvSpPr>
        <p:spPr bwMode="auto">
          <a:xfrm>
            <a:off x="9577388" y="2025650"/>
            <a:ext cx="250825" cy="187325"/>
          </a:xfrm>
          <a:prstGeom prst="rect">
            <a:avLst/>
          </a:prstGeom>
          <a:solidFill>
            <a:srgbClr val="385723"/>
          </a:solidFill>
          <a:ln w="12700"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1423FF9E-6979-B620-B514-C808C5047089}"/>
              </a:ext>
            </a:extLst>
          </p:cNvPr>
          <p:cNvSpPr/>
          <p:nvPr>
            <p:custDataLst>
              <p:tags r:id="rId13"/>
            </p:custDataLst>
          </p:nvPr>
        </p:nvSpPr>
        <p:spPr bwMode="auto">
          <a:xfrm>
            <a:off x="10602913" y="2025650"/>
            <a:ext cx="250825" cy="187325"/>
          </a:xfrm>
          <a:prstGeom prst="rect">
            <a:avLst/>
          </a:prstGeom>
          <a:solidFill>
            <a:srgbClr val="C30C3E"/>
          </a:solidFill>
          <a:ln w="12700"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 Placeholder 2">
            <a:extLst>
              <a:ext uri="{FF2B5EF4-FFF2-40B4-BE49-F238E27FC236}">
                <a16:creationId xmlns:a16="http://schemas.microsoft.com/office/drawing/2014/main" id="{D625FC52-6D4C-AAAD-A08A-9B7F6481B928}"/>
              </a:ext>
            </a:extLst>
          </p:cNvPr>
          <p:cNvSpPr>
            <a:spLocks noGrp="1"/>
          </p:cNvSpPr>
          <p:nvPr>
            <p:custDataLst>
              <p:tags r:id="rId14"/>
            </p:custDataLst>
          </p:nvPr>
        </p:nvSpPr>
        <p:spPr bwMode="auto">
          <a:xfrm>
            <a:off x="9879012" y="2036763"/>
            <a:ext cx="622300" cy="192088"/>
          </a:xfrm>
          <a:prstGeom prst="rect">
            <a:avLst/>
          </a:prstGeom>
          <a:noFill/>
          <a:ln>
            <a:noFill/>
          </a:ln>
          <a:effectLst/>
          <a:extLst>
            <a:ext uri="{909E8E84-426E-40dd-AFC4-6F175D3DCCD1}">
              <a14:hiddenFill xmlns:a14="http://schemas.microsoft.com/office/drawing/2010/main" xmlns="">
                <a:solidFill>
                  <a:schemeClr val="accent1"/>
                </a:solidFill>
              </a14:hiddenFill>
            </a:ext>
          </a:extLst>
        </p:spPr>
        <p:txBody>
          <a:bodyPr vert="horz" wrap="none" lIns="0" tIns="0" rIns="0" bIns="0" numCol="1" spcCol="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fld id="{27BC2D0F-C44F-4672-9359-55239B006EF9}" type="datetime'''''Po''''''s''''''i''''t''''''''''i''v''e'''''">
              <a:rPr lang="en-US" altLang="en-US" sz="1400" smtClean="0">
                <a:latin typeface="Arial" panose="020B0604020202020204" pitchFamily="34" charset="0"/>
                <a:cs typeface="Arial" panose="020B0604020202020204" pitchFamily="34" charset="0"/>
                <a:sym typeface="Arial" panose="020B0604020202020204" pitchFamily="34" charset="0"/>
              </a:rPr>
              <a:pPr marL="0" indent="0">
                <a:spcBef>
                  <a:spcPct val="0"/>
                </a:spcBef>
                <a:spcAft>
                  <a:spcPct val="0"/>
                </a:spcAft>
                <a:buNone/>
              </a:pPr>
              <a:t>Positive</a:t>
            </a:fld>
            <a:endParaRPr lang="en-US" sz="1400">
              <a:latin typeface="Arial" panose="020B0604020202020204" pitchFamily="34" charset="0"/>
              <a:cs typeface="Arial" panose="020B0604020202020204" pitchFamily="34" charset="0"/>
              <a:sym typeface="Arial" panose="020B0604020202020204" pitchFamily="34" charset="0"/>
            </a:endParaRPr>
          </a:p>
        </p:txBody>
      </p:sp>
      <p:sp>
        <p:nvSpPr>
          <p:cNvPr id="52" name="Text Placeholder 2">
            <a:extLst>
              <a:ext uri="{FF2B5EF4-FFF2-40B4-BE49-F238E27FC236}">
                <a16:creationId xmlns:a16="http://schemas.microsoft.com/office/drawing/2014/main" id="{3C4886EE-03D1-1984-6333-9A0A8BC99553}"/>
              </a:ext>
            </a:extLst>
          </p:cNvPr>
          <p:cNvSpPr>
            <a:spLocks noGrp="1"/>
          </p:cNvSpPr>
          <p:nvPr>
            <p:custDataLst>
              <p:tags r:id="rId15"/>
            </p:custDataLst>
          </p:nvPr>
        </p:nvSpPr>
        <p:spPr bwMode="auto">
          <a:xfrm>
            <a:off x="10904538" y="2036763"/>
            <a:ext cx="700088" cy="192088"/>
          </a:xfrm>
          <a:prstGeom prst="rect">
            <a:avLst/>
          </a:prstGeom>
          <a:noFill/>
          <a:ln>
            <a:noFill/>
          </a:ln>
          <a:effectLst/>
          <a:extLst>
            <a:ext uri="{909E8E84-426E-40dd-AFC4-6F175D3DCCD1}">
              <a14:hiddenFill xmlns:a14="http://schemas.microsoft.com/office/drawing/2010/main" xmlns="">
                <a:solidFill>
                  <a:schemeClr val="accent1"/>
                </a:solidFill>
              </a14:hiddenFill>
            </a:ext>
          </a:extLst>
        </p:spPr>
        <p:txBody>
          <a:bodyPr vert="horz" wrap="none" lIns="0" tIns="0" rIns="0" bIns="0" numCol="1" spcCol="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ct val="0"/>
              </a:spcAft>
              <a:buNone/>
            </a:pPr>
            <a:r>
              <a:rPr lang="en-US" altLang="en-US" sz="1400">
                <a:latin typeface="Arial" panose="020B0604020202020204" pitchFamily="34" charset="0"/>
                <a:cs typeface="Arial" panose="020B0604020202020204" pitchFamily="34" charset="0"/>
                <a:sym typeface="Arial" panose="020B0604020202020204" pitchFamily="34" charset="0"/>
              </a:rPr>
              <a:t>Negative</a:t>
            </a:r>
            <a:endParaRPr lang="en-US" sz="1400">
              <a:latin typeface="Arial" panose="020B0604020202020204" pitchFamily="34" charset="0"/>
              <a:cs typeface="Arial" panose="020B0604020202020204" pitchFamily="34" charset="0"/>
              <a:sym typeface="Arial" panose="020B0604020202020204" pitchFamily="34" charset="0"/>
            </a:endParaRPr>
          </a:p>
        </p:txBody>
      </p:sp>
      <p:grpSp>
        <p:nvGrpSpPr>
          <p:cNvPr id="7" name="Group 6">
            <a:extLst>
              <a:ext uri="{FF2B5EF4-FFF2-40B4-BE49-F238E27FC236}">
                <a16:creationId xmlns:a16="http://schemas.microsoft.com/office/drawing/2014/main" id="{1A9C0548-A889-2231-2E3E-9D1EFD9F01BA}"/>
              </a:ext>
            </a:extLst>
          </p:cNvPr>
          <p:cNvGrpSpPr/>
          <p:nvPr/>
        </p:nvGrpSpPr>
        <p:grpSpPr>
          <a:xfrm>
            <a:off x="764188" y="4913559"/>
            <a:ext cx="10931479" cy="1321345"/>
            <a:chOff x="868363" y="4878834"/>
            <a:chExt cx="9107758" cy="1321345"/>
          </a:xfrm>
        </p:grpSpPr>
        <p:sp>
          <p:nvSpPr>
            <p:cNvPr id="44" name="Rectangle 43">
              <a:extLst>
                <a:ext uri="{FF2B5EF4-FFF2-40B4-BE49-F238E27FC236}">
                  <a16:creationId xmlns:a16="http://schemas.microsoft.com/office/drawing/2014/main" id="{10D7141C-6A75-55FA-2BCF-09D82508EB5F}"/>
                </a:ext>
              </a:extLst>
            </p:cNvPr>
            <p:cNvSpPr/>
            <p:nvPr/>
          </p:nvSpPr>
          <p:spPr>
            <a:xfrm>
              <a:off x="868364" y="5360988"/>
              <a:ext cx="9107757" cy="839191"/>
            </a:xfrm>
            <a:prstGeom prst="rect">
              <a:avLst/>
            </a:prstGeom>
            <a:solidFill>
              <a:schemeClr val="bg1"/>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115570" indent="-115570">
                <a:buFont typeface="Wingdings" panose="05000000000000000000" pitchFamily="2" charset="2"/>
                <a:buChar char="§"/>
              </a:pPr>
              <a:r>
                <a:rPr lang="en-US" sz="1400" dirty="0">
                  <a:solidFill>
                    <a:schemeClr val="tx1"/>
                  </a:solidFill>
                  <a:latin typeface="Arial"/>
                  <a:cs typeface="Arial"/>
                </a:rPr>
                <a:t>Positive – “</a:t>
              </a:r>
              <a:r>
                <a:rPr lang="fr-FR" sz="1400" dirty="0">
                  <a:solidFill>
                    <a:schemeClr val="tx1"/>
                  </a:solidFill>
                  <a:latin typeface="Arial"/>
                  <a:cs typeface="Arial"/>
                </a:rPr>
                <a:t>Il y a eu un message informant les gens sur les effets indésirables du vaccin contre la COVID-19 suite à la vaccination". </a:t>
              </a:r>
              <a:endParaRPr lang="en-US">
                <a:solidFill>
                  <a:schemeClr val="tx1"/>
                </a:solidFill>
              </a:endParaRPr>
            </a:p>
            <a:p>
              <a:pPr marL="115570" indent="-115570">
                <a:buFont typeface="Wingdings" panose="05000000000000000000" pitchFamily="2" charset="2"/>
                <a:buChar char="§"/>
              </a:pPr>
              <a:r>
                <a:rPr lang="en-US" sz="1400" dirty="0">
                  <a:solidFill>
                    <a:schemeClr val="tx1"/>
                  </a:solidFill>
                  <a:latin typeface="Arial"/>
                  <a:cs typeface="Arial"/>
                </a:rPr>
                <a:t>Negative – </a:t>
              </a:r>
              <a:r>
                <a:rPr lang="en-US" sz="1400" b="0" i="0" dirty="0">
                  <a:solidFill>
                    <a:srgbClr val="000000"/>
                  </a:solidFill>
                  <a:effectLst/>
                  <a:latin typeface="Arial"/>
                  <a:cs typeface="Arial"/>
                </a:rPr>
                <a:t>“</a:t>
              </a:r>
              <a:r>
                <a:rPr lang="fr-FR" sz="1400" b="0" i="0" dirty="0">
                  <a:solidFill>
                    <a:srgbClr val="000000"/>
                  </a:solidFill>
                  <a:effectLst/>
                  <a:latin typeface="Arial"/>
                  <a:cs typeface="Arial"/>
                </a:rPr>
                <a:t>Il y avait un commentaire disant que </a:t>
              </a:r>
              <a:r>
                <a:rPr lang="fr-FR" sz="1400" dirty="0">
                  <a:solidFill>
                    <a:srgbClr val="000000"/>
                  </a:solidFill>
                  <a:latin typeface="Arial"/>
                  <a:cs typeface="Arial"/>
                </a:rPr>
                <a:t>la</a:t>
              </a:r>
              <a:r>
                <a:rPr lang="fr-FR" sz="1400" b="0" i="0" dirty="0">
                  <a:solidFill>
                    <a:srgbClr val="000000"/>
                  </a:solidFill>
                  <a:effectLst/>
                  <a:latin typeface="Arial"/>
                  <a:cs typeface="Arial"/>
                </a:rPr>
                <a:t> COVID-19 a été </a:t>
              </a:r>
              <a:r>
                <a:rPr lang="fr-FR" sz="1400" dirty="0">
                  <a:solidFill>
                    <a:srgbClr val="000000"/>
                  </a:solidFill>
                  <a:latin typeface="Arial"/>
                  <a:cs typeface="Arial"/>
                </a:rPr>
                <a:t>créée</a:t>
              </a:r>
              <a:r>
                <a:rPr lang="fr-FR" sz="1400" b="0" i="0" dirty="0">
                  <a:solidFill>
                    <a:srgbClr val="000000"/>
                  </a:solidFill>
                  <a:effectLst/>
                  <a:latin typeface="Arial"/>
                  <a:cs typeface="Arial"/>
                </a:rPr>
                <a:t> pour manipuler le système en leur faveur et qu'il y a de graves conséquences."</a:t>
              </a:r>
            </a:p>
          </p:txBody>
        </p:sp>
        <p:sp>
          <p:nvSpPr>
            <p:cNvPr id="53" name="Rectangle 52">
              <a:extLst>
                <a:ext uri="{FF2B5EF4-FFF2-40B4-BE49-F238E27FC236}">
                  <a16:creationId xmlns:a16="http://schemas.microsoft.com/office/drawing/2014/main" id="{5A6B5BB3-AA2F-B94C-08C8-23D8FB092A65}"/>
                </a:ext>
              </a:extLst>
            </p:cNvPr>
            <p:cNvSpPr/>
            <p:nvPr/>
          </p:nvSpPr>
          <p:spPr>
            <a:xfrm>
              <a:off x="868363" y="4903788"/>
              <a:ext cx="906463" cy="457200"/>
            </a:xfrm>
            <a:prstGeom prst="rect">
              <a:avLst/>
            </a:prstGeom>
            <a:solidFill>
              <a:schemeClr val="accent5">
                <a:lumMod val="20000"/>
                <a:lumOff val="8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a:solidFill>
                    <a:schemeClr val="tx1"/>
                  </a:solidFill>
                  <a:latin typeface="Arial" panose="020B0604020202020204" pitchFamily="34" charset="0"/>
                  <a:cs typeface="Arial" panose="020B0604020202020204" pitchFamily="34" charset="0"/>
                </a:rPr>
                <a:t>Reporting states</a:t>
              </a:r>
            </a:p>
          </p:txBody>
        </p:sp>
        <p:sp>
          <p:nvSpPr>
            <p:cNvPr id="54" name="Rectangle 53">
              <a:extLst>
                <a:ext uri="{FF2B5EF4-FFF2-40B4-BE49-F238E27FC236}">
                  <a16:creationId xmlns:a16="http://schemas.microsoft.com/office/drawing/2014/main" id="{94D159C5-2B00-DD76-DE8A-5ED612BB2B14}"/>
                </a:ext>
              </a:extLst>
            </p:cNvPr>
            <p:cNvSpPr/>
            <p:nvPr/>
          </p:nvSpPr>
          <p:spPr>
            <a:xfrm>
              <a:off x="1804338" y="4903788"/>
              <a:ext cx="8171782" cy="457200"/>
            </a:xfrm>
            <a:prstGeom prst="rect">
              <a:avLst/>
            </a:prstGeom>
            <a:solidFill>
              <a:schemeClr val="bg1"/>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400" b="1">
                <a:solidFill>
                  <a:schemeClr val="tx1"/>
                </a:solidFill>
                <a:latin typeface="Arial" panose="020B0604020202020204" pitchFamily="34" charset="0"/>
                <a:cs typeface="Arial" panose="020B0604020202020204" pitchFamily="34" charset="0"/>
              </a:endParaRPr>
            </a:p>
          </p:txBody>
        </p:sp>
        <p:grpSp>
          <p:nvGrpSpPr>
            <p:cNvPr id="55" name="Group 54">
              <a:extLst>
                <a:ext uri="{FF2B5EF4-FFF2-40B4-BE49-F238E27FC236}">
                  <a16:creationId xmlns:a16="http://schemas.microsoft.com/office/drawing/2014/main" id="{E2810FC5-5B76-5C4D-40A2-62307BBBAF52}"/>
                </a:ext>
              </a:extLst>
            </p:cNvPr>
            <p:cNvGrpSpPr/>
            <p:nvPr/>
          </p:nvGrpSpPr>
          <p:grpSpPr>
            <a:xfrm>
              <a:off x="1725616" y="4878834"/>
              <a:ext cx="8055687" cy="694876"/>
              <a:chOff x="957262" y="4967158"/>
              <a:chExt cx="7432083" cy="694500"/>
            </a:xfrm>
          </p:grpSpPr>
          <p:grpSp>
            <p:nvGrpSpPr>
              <p:cNvPr id="56" name="Group 55">
                <a:extLst>
                  <a:ext uri="{FF2B5EF4-FFF2-40B4-BE49-F238E27FC236}">
                    <a16:creationId xmlns:a16="http://schemas.microsoft.com/office/drawing/2014/main" id="{C899DE57-6C65-B368-F5E1-3302C4FD78AF}"/>
                  </a:ext>
                </a:extLst>
              </p:cNvPr>
              <p:cNvGrpSpPr/>
              <p:nvPr/>
            </p:nvGrpSpPr>
            <p:grpSpPr>
              <a:xfrm>
                <a:off x="957262" y="4967158"/>
                <a:ext cx="2944745" cy="694499"/>
                <a:chOff x="276224" y="4967158"/>
                <a:chExt cx="3172314" cy="694499"/>
              </a:xfrm>
              <a:noFill/>
            </p:grpSpPr>
            <p:sp>
              <p:nvSpPr>
                <p:cNvPr id="63" name="Rectangle 62">
                  <a:extLst>
                    <a:ext uri="{FF2B5EF4-FFF2-40B4-BE49-F238E27FC236}">
                      <a16:creationId xmlns:a16="http://schemas.microsoft.com/office/drawing/2014/main" id="{A700EF07-ED75-856E-CEE9-812B0DE74CC4}"/>
                    </a:ext>
                  </a:extLst>
                </p:cNvPr>
                <p:cNvSpPr/>
                <p:nvPr/>
              </p:nvSpPr>
              <p:spPr>
                <a:xfrm>
                  <a:off x="276224" y="4982576"/>
                  <a:ext cx="2589213" cy="6790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400">
                    <a:solidFill>
                      <a:schemeClr val="tx1"/>
                    </a:solidFill>
                    <a:latin typeface="Arial" panose="020B0604020202020204" pitchFamily="34" charset="0"/>
                    <a:cs typeface="Arial" panose="020B0604020202020204" pitchFamily="34" charset="0"/>
                  </a:endParaRPr>
                </a:p>
              </p:txBody>
            </p:sp>
            <p:sp>
              <p:nvSpPr>
                <p:cNvPr id="64" name="TextBox 63">
                  <a:extLst>
                    <a:ext uri="{FF2B5EF4-FFF2-40B4-BE49-F238E27FC236}">
                      <a16:creationId xmlns:a16="http://schemas.microsoft.com/office/drawing/2014/main" id="{4ABB72A8-F3F4-DF22-5031-F513510CD42F}"/>
                    </a:ext>
                  </a:extLst>
                </p:cNvPr>
                <p:cNvSpPr txBox="1"/>
                <p:nvPr/>
              </p:nvSpPr>
              <p:spPr>
                <a:xfrm>
                  <a:off x="276224" y="4967158"/>
                  <a:ext cx="3172314" cy="538356"/>
                </a:xfrm>
                <a:prstGeom prst="rect">
                  <a:avLst/>
                </a:prstGeom>
                <a:grpFill/>
                <a:ln>
                  <a:noFill/>
                </a:ln>
              </p:spPr>
              <p:txBody>
                <a:bodyPr wrap="square" rtlCol="0">
                  <a:spAutoFit/>
                </a:bodyPr>
                <a:lstStyle/>
                <a:p>
                  <a:pPr marL="114300" indent="-114300">
                    <a:buFont typeface="Wingdings" panose="05000000000000000000" pitchFamily="2" charset="2"/>
                    <a:buChar char="§"/>
                  </a:pPr>
                  <a:r>
                    <a:rPr lang="en-US" sz="1400" dirty="0">
                      <a:solidFill>
                        <a:schemeClr val="tx1"/>
                      </a:solidFill>
                      <a:latin typeface="Arial" panose="020B0604020202020204" pitchFamily="34" charset="0"/>
                      <a:cs typeface="Arial" panose="020B0604020202020204" pitchFamily="34" charset="0"/>
                    </a:rPr>
                    <a:t>Lagos, Oyo, Rivers, FCT,  Ondo, Kaduna, Kano, Delta, Rivers, and  Edo</a:t>
                  </a:r>
                  <a:r>
                    <a:rPr lang="en-US" sz="1400" dirty="0">
                      <a:latin typeface="Arial" panose="020B0604020202020204" pitchFamily="34" charset="0"/>
                      <a:cs typeface="Arial" panose="020B0604020202020204" pitchFamily="34" charset="0"/>
                    </a:rPr>
                    <a:t>.</a:t>
                  </a:r>
                  <a:endParaRPr lang="en-US" sz="1400" dirty="0">
                    <a:solidFill>
                      <a:schemeClr val="tx1"/>
                    </a:solidFill>
                    <a:latin typeface="Arial" panose="020B0604020202020204" pitchFamily="34" charset="0"/>
                    <a:cs typeface="Arial" panose="020B0604020202020204" pitchFamily="34" charset="0"/>
                  </a:endParaRPr>
                </a:p>
              </p:txBody>
            </p:sp>
          </p:grpSp>
          <p:grpSp>
            <p:nvGrpSpPr>
              <p:cNvPr id="57" name="Group 56">
                <a:extLst>
                  <a:ext uri="{FF2B5EF4-FFF2-40B4-BE49-F238E27FC236}">
                    <a16:creationId xmlns:a16="http://schemas.microsoft.com/office/drawing/2014/main" id="{82FB0FE6-4693-614F-31FA-AF758908A2A6}"/>
                  </a:ext>
                </a:extLst>
              </p:cNvPr>
              <p:cNvGrpSpPr/>
              <p:nvPr/>
            </p:nvGrpSpPr>
            <p:grpSpPr>
              <a:xfrm>
                <a:off x="3453980" y="4982576"/>
                <a:ext cx="2829042" cy="679081"/>
                <a:chOff x="3345374" y="4982576"/>
                <a:chExt cx="3057781" cy="679081"/>
              </a:xfrm>
              <a:noFill/>
            </p:grpSpPr>
            <p:sp>
              <p:nvSpPr>
                <p:cNvPr id="61" name="Rectangle 60">
                  <a:extLst>
                    <a:ext uri="{FF2B5EF4-FFF2-40B4-BE49-F238E27FC236}">
                      <a16:creationId xmlns:a16="http://schemas.microsoft.com/office/drawing/2014/main" id="{C154C78F-2917-02EB-CE26-C33547E9707A}"/>
                    </a:ext>
                  </a:extLst>
                </p:cNvPr>
                <p:cNvSpPr/>
                <p:nvPr/>
              </p:nvSpPr>
              <p:spPr>
                <a:xfrm>
                  <a:off x="3345374" y="4982576"/>
                  <a:ext cx="2597805" cy="6790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400">
                    <a:solidFill>
                      <a:schemeClr val="tx1"/>
                    </a:solidFill>
                    <a:latin typeface="Arial" panose="020B0604020202020204" pitchFamily="34" charset="0"/>
                    <a:cs typeface="Arial" panose="020B0604020202020204" pitchFamily="34" charset="0"/>
                  </a:endParaRPr>
                </a:p>
              </p:txBody>
            </p:sp>
            <p:sp>
              <p:nvSpPr>
                <p:cNvPr id="62" name="TextBox 61">
                  <a:extLst>
                    <a:ext uri="{FF2B5EF4-FFF2-40B4-BE49-F238E27FC236}">
                      <a16:creationId xmlns:a16="http://schemas.microsoft.com/office/drawing/2014/main" id="{03E29E4D-BB0D-2202-DE40-3E3E74F41676}"/>
                    </a:ext>
                  </a:extLst>
                </p:cNvPr>
                <p:cNvSpPr txBox="1"/>
                <p:nvPr/>
              </p:nvSpPr>
              <p:spPr>
                <a:xfrm>
                  <a:off x="3805349" y="4982576"/>
                  <a:ext cx="2597806" cy="307610"/>
                </a:xfrm>
                <a:prstGeom prst="rect">
                  <a:avLst/>
                </a:prstGeom>
                <a:grpFill/>
                <a:ln>
                  <a:noFill/>
                </a:ln>
              </p:spPr>
              <p:txBody>
                <a:bodyPr wrap="square" rtlCol="0">
                  <a:spAutoFit/>
                </a:bodyPr>
                <a:lstStyle/>
                <a:p>
                  <a:pPr marL="171450" indent="-171450">
                    <a:buFont typeface="Wingdings" panose="05000000000000000000" pitchFamily="2" charset="2"/>
                    <a:buChar char="§"/>
                  </a:pPr>
                  <a:r>
                    <a:rPr lang="en-US" sz="1400" dirty="0">
                      <a:solidFill>
                        <a:schemeClr val="tx1"/>
                      </a:solidFill>
                      <a:latin typeface="Arial" panose="020B0604020202020204" pitchFamily="34" charset="0"/>
                      <a:cs typeface="Arial" panose="020B0604020202020204" pitchFamily="34" charset="0"/>
                    </a:rPr>
                    <a:t>F.C.T, Kogi, Lagos</a:t>
                  </a:r>
                </a:p>
              </p:txBody>
            </p:sp>
          </p:grpSp>
          <p:grpSp>
            <p:nvGrpSpPr>
              <p:cNvPr id="58" name="Group 57">
                <a:extLst>
                  <a:ext uri="{FF2B5EF4-FFF2-40B4-BE49-F238E27FC236}">
                    <a16:creationId xmlns:a16="http://schemas.microsoft.com/office/drawing/2014/main" id="{25051D47-51D9-B25D-8E82-BBD53EA879CE}"/>
                  </a:ext>
                </a:extLst>
              </p:cNvPr>
              <p:cNvGrpSpPr/>
              <p:nvPr/>
            </p:nvGrpSpPr>
            <p:grpSpPr>
              <a:xfrm>
                <a:off x="5932488" y="4982577"/>
                <a:ext cx="2456857" cy="679081"/>
                <a:chOff x="6184901" y="4982577"/>
                <a:chExt cx="2880400" cy="679081"/>
              </a:xfrm>
              <a:noFill/>
            </p:grpSpPr>
            <p:sp>
              <p:nvSpPr>
                <p:cNvPr id="59" name="Rectangle 58">
                  <a:extLst>
                    <a:ext uri="{FF2B5EF4-FFF2-40B4-BE49-F238E27FC236}">
                      <a16:creationId xmlns:a16="http://schemas.microsoft.com/office/drawing/2014/main" id="{B7786D61-3FC9-BBF7-612F-0B9AFD6D8EAD}"/>
                    </a:ext>
                  </a:extLst>
                </p:cNvPr>
                <p:cNvSpPr/>
                <p:nvPr/>
              </p:nvSpPr>
              <p:spPr>
                <a:xfrm>
                  <a:off x="6184901" y="4982577"/>
                  <a:ext cx="2817813" cy="6790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400">
                    <a:solidFill>
                      <a:schemeClr val="tx1"/>
                    </a:solidFill>
                    <a:latin typeface="Arial" panose="020B0604020202020204" pitchFamily="34" charset="0"/>
                    <a:cs typeface="Arial" panose="020B0604020202020204" pitchFamily="34" charset="0"/>
                  </a:endParaRPr>
                </a:p>
              </p:txBody>
            </p:sp>
            <p:sp>
              <p:nvSpPr>
                <p:cNvPr id="60" name="TextBox 59">
                  <a:extLst>
                    <a:ext uri="{FF2B5EF4-FFF2-40B4-BE49-F238E27FC236}">
                      <a16:creationId xmlns:a16="http://schemas.microsoft.com/office/drawing/2014/main" id="{57D7CFDB-7EC7-0020-357D-CEA6DE40F2D3}"/>
                    </a:ext>
                  </a:extLst>
                </p:cNvPr>
                <p:cNvSpPr txBox="1"/>
                <p:nvPr/>
              </p:nvSpPr>
              <p:spPr>
                <a:xfrm>
                  <a:off x="6247488" y="4982577"/>
                  <a:ext cx="2817813" cy="522937"/>
                </a:xfrm>
                <a:prstGeom prst="rect">
                  <a:avLst/>
                </a:prstGeom>
                <a:grpFill/>
                <a:ln>
                  <a:noFill/>
                </a:ln>
              </p:spPr>
              <p:txBody>
                <a:bodyPr wrap="square" rtlCol="0">
                  <a:spAutoFit/>
                </a:bodyPr>
                <a:lstStyle/>
                <a:p>
                  <a:pPr marL="114300" indent="-114300">
                    <a:buFont typeface="Wingdings" panose="05000000000000000000" pitchFamily="2" charset="2"/>
                    <a:buChar char="§"/>
                  </a:pPr>
                  <a:r>
                    <a:rPr lang="en-US" sz="1400" dirty="0">
                      <a:latin typeface="Arial" panose="020B0604020202020204" pitchFamily="34" charset="0"/>
                      <a:cs typeface="Arial" panose="020B0604020202020204" pitchFamily="34" charset="0"/>
                    </a:rPr>
                    <a:t>Lagos, FCT, Oyo, Kano, Ondo, Ogun, Kaduna, Enugu and </a:t>
                  </a:r>
                  <a:r>
                    <a:rPr lang="en-US" sz="1400" dirty="0" err="1">
                      <a:latin typeface="Arial" panose="020B0604020202020204" pitchFamily="34" charset="0"/>
                      <a:cs typeface="Arial" panose="020B0604020202020204" pitchFamily="34" charset="0"/>
                    </a:rPr>
                    <a:t>Kwara</a:t>
                  </a:r>
                  <a:endParaRPr lang="en-US" sz="1400" dirty="0">
                    <a:latin typeface="Arial" panose="020B0604020202020204" pitchFamily="34" charset="0"/>
                    <a:cs typeface="Arial" panose="020B0604020202020204" pitchFamily="34" charset="0"/>
                  </a:endParaRPr>
                </a:p>
              </p:txBody>
            </p:sp>
          </p:grpSp>
        </p:grpSp>
      </p:grpSp>
    </p:spTree>
    <p:custDataLst>
      <p:tags r:id="rId2"/>
    </p:custDataLst>
    <p:extLst>
      <p:ext uri="{BB962C8B-B14F-4D97-AF65-F5344CB8AC3E}">
        <p14:creationId xmlns:p14="http://schemas.microsoft.com/office/powerpoint/2010/main" val="2269929909"/>
      </p:ext>
    </p:extLst>
  </p:cSld>
  <p:clrMapOvr>
    <a:masterClrMapping/>
  </p:clrMapOvr>
  <mc:AlternateContent xmlns:mc="http://schemas.openxmlformats.org/markup-compatibility/2006" xmlns:p14="http://schemas.microsoft.com/office/powerpoint/2010/main">
    <mc:Choice Requires="p14">
      <p:transition spd="slow" p14:dur="2000" advTm="136807"/>
    </mc:Choice>
    <mc:Fallback xmlns="">
      <p:transition spd="slow" advTm="136807"/>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1FA9FBAE-9811-4614-8AE1-3D8F98F70270}"/>
              </a:ext>
            </a:extLst>
          </p:cNvPr>
          <p:cNvGraphicFramePr>
            <a:graphicFrameLocks noChangeAspect="1"/>
          </p:cNvGraphicFramePr>
          <p:nvPr>
            <p:custDataLst>
              <p:tags r:id="rId2"/>
            </p:custDataLst>
            <p:extLst>
              <p:ext uri="{D42A27DB-BD31-4B8C-83A1-F6EECF244321}">
                <p14:modId xmlns:p14="http://schemas.microsoft.com/office/powerpoint/2010/main" val="3777353085"/>
              </p:ext>
            </p:extLst>
          </p:nvPr>
        </p:nvGraphicFramePr>
        <p:xfrm>
          <a:off x="1525192" y="858442"/>
          <a:ext cx="1191" cy="1191"/>
        </p:xfrm>
        <a:graphic>
          <a:graphicData uri="http://schemas.openxmlformats.org/presentationml/2006/ole">
            <mc:AlternateContent xmlns:mc="http://schemas.openxmlformats.org/markup-compatibility/2006">
              <mc:Choice xmlns:v="urn:schemas-microsoft-com:vml" Requires="v">
                <p:oleObj spid="_x0000_s99842" name="think-cell Slide" r:id="rId5" imgW="421" imgH="423" progId="TCLayout.ActiveDocument.1">
                  <p:embed/>
                </p:oleObj>
              </mc:Choice>
              <mc:Fallback>
                <p:oleObj name="think-cell Slide" r:id="rId5" imgW="421" imgH="423" progId="TCLayout.ActiveDocument.1">
                  <p:embed/>
                  <p:pic>
                    <p:nvPicPr>
                      <p:cNvPr id="0" name=""/>
                      <p:cNvPicPr/>
                      <p:nvPr/>
                    </p:nvPicPr>
                    <p:blipFill>
                      <a:blip r:embed="rId6"/>
                      <a:stretch>
                        <a:fillRect/>
                      </a:stretch>
                    </p:blipFill>
                    <p:spPr>
                      <a:xfrm>
                        <a:off x="1525192" y="858442"/>
                        <a:ext cx="1191" cy="1191"/>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E5F741D3-1128-45C6-B1D7-957186E5E62E}"/>
              </a:ext>
            </a:extLst>
          </p:cNvPr>
          <p:cNvSpPr/>
          <p:nvPr/>
        </p:nvSpPr>
        <p:spPr>
          <a:xfrm>
            <a:off x="1524001" y="857251"/>
            <a:ext cx="119063" cy="1190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defTabSz="685800">
              <a:defRPr/>
            </a:pPr>
            <a:endParaRPr lang="en-US" b="1">
              <a:solidFill>
                <a:srgbClr val="FAFBFF"/>
              </a:solidFill>
              <a:latin typeface="Roboto Condensed" panose="020B0604020202020204"/>
              <a:cs typeface="Arial" panose="020B0604020202020204" pitchFamily="34" charset="0"/>
            </a:endParaRPr>
          </a:p>
        </p:txBody>
      </p:sp>
      <p:grpSp>
        <p:nvGrpSpPr>
          <p:cNvPr id="43" name="Group 42">
            <a:extLst>
              <a:ext uri="{FF2B5EF4-FFF2-40B4-BE49-F238E27FC236}">
                <a16:creationId xmlns:a16="http://schemas.microsoft.com/office/drawing/2014/main" id="{91501D7F-5443-42B4-A1C7-0F07C150E4E2}"/>
              </a:ext>
            </a:extLst>
          </p:cNvPr>
          <p:cNvGrpSpPr/>
          <p:nvPr/>
        </p:nvGrpSpPr>
        <p:grpSpPr>
          <a:xfrm>
            <a:off x="1757797" y="10053360"/>
            <a:ext cx="8784179" cy="434733"/>
            <a:chOff x="0" y="5024430"/>
            <a:chExt cx="9144000" cy="434733"/>
          </a:xfrm>
        </p:grpSpPr>
        <p:cxnSp>
          <p:nvCxnSpPr>
            <p:cNvPr id="44" name="Straight Connector 43">
              <a:extLst>
                <a:ext uri="{FF2B5EF4-FFF2-40B4-BE49-F238E27FC236}">
                  <a16:creationId xmlns:a16="http://schemas.microsoft.com/office/drawing/2014/main" id="{ED8B8808-90D7-4C04-9B08-00852CB236F3}"/>
                </a:ext>
              </a:extLst>
            </p:cNvPr>
            <p:cNvCxnSpPr>
              <a:cxnSpLocks/>
            </p:cNvCxnSpPr>
            <p:nvPr/>
          </p:nvCxnSpPr>
          <p:spPr>
            <a:xfrm>
              <a:off x="0" y="5459163"/>
              <a:ext cx="9144000" cy="0"/>
            </a:xfrm>
            <a:prstGeom prst="line">
              <a:avLst/>
            </a:prstGeom>
            <a:noFill/>
            <a:ln w="6350" cap="flat" cmpd="sng" algn="ctr">
              <a:solidFill>
                <a:sysClr val="windowText" lastClr="000000"/>
              </a:solidFill>
              <a:prstDash val="solid"/>
              <a:miter lim="800000"/>
            </a:ln>
            <a:effectLst/>
          </p:spPr>
        </p:cxnSp>
        <p:sp>
          <p:nvSpPr>
            <p:cNvPr id="45" name="Rectangle 44">
              <a:extLst>
                <a:ext uri="{FF2B5EF4-FFF2-40B4-BE49-F238E27FC236}">
                  <a16:creationId xmlns:a16="http://schemas.microsoft.com/office/drawing/2014/main" id="{FA59873A-E3D0-4E51-9035-B5811BA93ECD}"/>
                </a:ext>
              </a:extLst>
            </p:cNvPr>
            <p:cNvSpPr>
              <a:spLocks/>
            </p:cNvSpPr>
            <p:nvPr/>
          </p:nvSpPr>
          <p:spPr>
            <a:xfrm flipV="1">
              <a:off x="0" y="5024430"/>
              <a:ext cx="9144000" cy="434733"/>
            </a:xfrm>
            <a:prstGeom prst="rect">
              <a:avLst/>
            </a:prstGeom>
            <a:gradFill flip="none" rotWithShape="1">
              <a:gsLst>
                <a:gs pos="0">
                  <a:sysClr val="window" lastClr="FFFFFF">
                    <a:lumMod val="95000"/>
                    <a:alpha val="80000"/>
                  </a:sysClr>
                </a:gs>
                <a:gs pos="100000">
                  <a:sysClr val="window" lastClr="FFFFFF">
                    <a:lumMod val="95000"/>
                    <a:alpha val="0"/>
                  </a:sysClr>
                </a:gs>
              </a:gsLst>
              <a:lin ang="5400000" scaled="1"/>
              <a:tileRect/>
            </a:gradFill>
            <a:ln w="9525" cap="flat" cmpd="sng" algn="ctr">
              <a:noFill/>
              <a:prstDash val="solid"/>
              <a:miter lim="800000"/>
            </a:ln>
            <a:effectLst/>
          </p:spPr>
          <p:txBody>
            <a:bodyPr rtlCol="0" anchor="ctr">
              <a:noAutofit/>
            </a:bodyPr>
            <a:lstStyle/>
            <a:p>
              <a:pPr algn="ctr" defTabSz="685800">
                <a:defRPr/>
              </a:pPr>
              <a:endParaRPr lang="en-US" sz="1400" kern="0">
                <a:solidFill>
                  <a:srgbClr val="000000"/>
                </a:solidFill>
                <a:latin typeface="Arial" panose="020B0604020202020204" pitchFamily="34" charset="0"/>
                <a:cs typeface="Arial" panose="020B0604020202020204" pitchFamily="34" charset="0"/>
              </a:endParaRPr>
            </a:p>
          </p:txBody>
        </p:sp>
      </p:grpSp>
      <p:sp>
        <p:nvSpPr>
          <p:cNvPr id="40" name="Title 1">
            <a:extLst>
              <a:ext uri="{FF2B5EF4-FFF2-40B4-BE49-F238E27FC236}">
                <a16:creationId xmlns:a16="http://schemas.microsoft.com/office/drawing/2014/main" id="{B1FCECF7-8F31-42B8-B5F5-AAD35570AD2A}"/>
              </a:ext>
            </a:extLst>
          </p:cNvPr>
          <p:cNvSpPr>
            <a:spLocks noGrp="1"/>
          </p:cNvSpPr>
          <p:nvPr>
            <p:ph type="title"/>
          </p:nvPr>
        </p:nvSpPr>
        <p:spPr>
          <a:xfrm>
            <a:off x="1623265" y="151838"/>
            <a:ext cx="8759046" cy="433329"/>
          </a:xfrm>
        </p:spPr>
        <p:txBody>
          <a:bodyPr vert="horz">
            <a:noAutofit/>
          </a:bodyPr>
          <a:lstStyle/>
          <a:p>
            <a:r>
              <a:rPr lang="fr-FR" sz="2200" b="1" dirty="0">
                <a:solidFill>
                  <a:srgbClr val="385723"/>
                </a:solidFill>
                <a:latin typeface="+mn-lt"/>
                <a:cs typeface="Arial" panose="020B0604020202020204" pitchFamily="34" charset="0"/>
              </a:rPr>
              <a:t>Résumé des résultats de l'écoute sociale</a:t>
            </a:r>
            <a:r>
              <a:rPr lang="en-US" sz="2200" b="1" dirty="0">
                <a:solidFill>
                  <a:srgbClr val="385723"/>
                </a:solidFill>
                <a:latin typeface="+mn-lt"/>
                <a:cs typeface="Arial" panose="020B0604020202020204" pitchFamily="34" charset="0"/>
              </a:rPr>
              <a:t> (1/3)</a:t>
            </a:r>
          </a:p>
        </p:txBody>
      </p:sp>
      <p:sp>
        <p:nvSpPr>
          <p:cNvPr id="52" name="Rectangle 51">
            <a:extLst>
              <a:ext uri="{FF2B5EF4-FFF2-40B4-BE49-F238E27FC236}">
                <a16:creationId xmlns:a16="http://schemas.microsoft.com/office/drawing/2014/main" id="{592881B6-D033-4C5A-80EE-ECD0D609D189}"/>
              </a:ext>
            </a:extLst>
          </p:cNvPr>
          <p:cNvSpPr/>
          <p:nvPr/>
        </p:nvSpPr>
        <p:spPr>
          <a:xfrm>
            <a:off x="1730956" y="1288565"/>
            <a:ext cx="5956947" cy="4882306"/>
          </a:xfrm>
          <a:prstGeom prst="rect">
            <a:avLst/>
          </a:prstGeom>
          <a:noFill/>
          <a:ln w="6350">
            <a:solidFill>
              <a:schemeClr val="accent6">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marL="168275" indent="-168275" defTabSz="457200" fontAlgn="base">
              <a:buFont typeface="Wingdings" panose="05000000000000000000" pitchFamily="2" charset="2"/>
              <a:buChar char="§"/>
            </a:pPr>
            <a:endParaRPr lang="en-US" sz="1500" dirty="0">
              <a:solidFill>
                <a:prstClr val="black"/>
              </a:solidFill>
              <a:latin typeface="Arial" panose="020B0604020202020204" pitchFamily="34" charset="0"/>
              <a:cs typeface="Arial" panose="020B0604020202020204" pitchFamily="34" charset="0"/>
            </a:endParaRPr>
          </a:p>
        </p:txBody>
      </p:sp>
      <p:sp>
        <p:nvSpPr>
          <p:cNvPr id="28" name="TextBox 27">
            <a:extLst>
              <a:ext uri="{FF2B5EF4-FFF2-40B4-BE49-F238E27FC236}">
                <a16:creationId xmlns:a16="http://schemas.microsoft.com/office/drawing/2014/main" id="{CB9EF1CA-F163-40BF-B186-BA0D7B5EED40}"/>
              </a:ext>
            </a:extLst>
          </p:cNvPr>
          <p:cNvSpPr txBox="1"/>
          <p:nvPr/>
        </p:nvSpPr>
        <p:spPr>
          <a:xfrm>
            <a:off x="1730955" y="777068"/>
            <a:ext cx="5956948" cy="395978"/>
          </a:xfrm>
          <a:prstGeom prst="rect">
            <a:avLst/>
          </a:prstGeom>
          <a:solidFill>
            <a:srgbClr val="E2F0D9"/>
          </a:solidFill>
          <a:ln w="9525">
            <a:solidFill>
              <a:schemeClr val="tx1">
                <a:lumMod val="50000"/>
                <a:lumOff val="50000"/>
              </a:schemeClr>
            </a:solidFill>
            <a:round/>
          </a:ln>
          <a:effectLst>
            <a:outerShdw blurRad="63500" sx="102000" sy="102000" algn="ctr" rotWithShape="0">
              <a:prstClr val="black">
                <a:alpha val="40000"/>
              </a:prstClr>
            </a:outerShdw>
          </a:effectLst>
          <a:scene3d>
            <a:camera prst="orthographicFront">
              <a:rot lat="0" lon="0" rev="0"/>
            </a:camera>
            <a:lightRig rig="brightRoom" dir="t">
              <a:rot lat="0" lon="0" rev="600000"/>
            </a:lightRig>
          </a:scene3d>
          <a:sp3d prstMaterial="metal">
            <a:bevelT w="38100" h="57150" prst="angle"/>
          </a:sp3d>
        </p:spPr>
        <p:txBody>
          <a:bodyPr wrap="square" lIns="34290" rIns="5400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spcBef>
                <a:spcPts val="300"/>
              </a:spcBef>
              <a:spcAft>
                <a:spcPts val="300"/>
              </a:spcAft>
              <a:defRPr/>
            </a:pPr>
            <a:r>
              <a:rPr lang="fr-FR" sz="1400" b="1" dirty="0">
                <a:solidFill>
                  <a:prstClr val="black"/>
                </a:solidFill>
                <a:latin typeface="Arial" panose="020B0604020202020204" pitchFamily="34" charset="0"/>
                <a:cs typeface="Arial" panose="020B0604020202020204" pitchFamily="34" charset="0"/>
              </a:rPr>
              <a:t>Les résultats et les raisons qui les rendent préoccupants</a:t>
            </a:r>
          </a:p>
        </p:txBody>
      </p:sp>
      <p:sp>
        <p:nvSpPr>
          <p:cNvPr id="31" name="TextBox 30">
            <a:extLst>
              <a:ext uri="{FF2B5EF4-FFF2-40B4-BE49-F238E27FC236}">
                <a16:creationId xmlns:a16="http://schemas.microsoft.com/office/drawing/2014/main" id="{FA2A17AF-DE97-43EF-8C72-6F3280215729}"/>
              </a:ext>
            </a:extLst>
          </p:cNvPr>
          <p:cNvSpPr txBox="1"/>
          <p:nvPr/>
        </p:nvSpPr>
        <p:spPr>
          <a:xfrm>
            <a:off x="7768330" y="785822"/>
            <a:ext cx="3585470" cy="361866"/>
          </a:xfrm>
          <a:prstGeom prst="rect">
            <a:avLst/>
          </a:prstGeom>
          <a:solidFill>
            <a:srgbClr val="E2F0D9"/>
          </a:solidFill>
          <a:ln w="9525">
            <a:solidFill>
              <a:schemeClr val="tx1">
                <a:lumMod val="50000"/>
                <a:lumOff val="50000"/>
              </a:schemeClr>
            </a:solidFill>
            <a:round/>
          </a:ln>
          <a:effectLst>
            <a:outerShdw blurRad="63500" sx="102000" sy="102000" algn="ctr" rotWithShape="0">
              <a:prstClr val="black">
                <a:alpha val="40000"/>
              </a:prstClr>
            </a:outerShdw>
          </a:effectLst>
          <a:scene3d>
            <a:camera prst="orthographicFront">
              <a:rot lat="0" lon="0" rev="0"/>
            </a:camera>
            <a:lightRig rig="brightRoom" dir="t">
              <a:rot lat="0" lon="0" rev="600000"/>
            </a:lightRig>
          </a:scene3d>
          <a:sp3d prstMaterial="metal">
            <a:bevelT w="38100" h="57150" prst="angle"/>
          </a:sp3d>
        </p:spPr>
        <p:txBody>
          <a:bodyPr wrap="square" lIns="34290" rIns="5400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spcBef>
                <a:spcPts val="300"/>
              </a:spcBef>
              <a:spcAft>
                <a:spcPts val="300"/>
              </a:spcAft>
              <a:defRPr/>
            </a:pPr>
            <a:r>
              <a:rPr lang="en-US" sz="1400" b="1" dirty="0" err="1">
                <a:solidFill>
                  <a:prstClr val="black"/>
                </a:solidFill>
                <a:latin typeface="Arial" panose="020B0604020202020204" pitchFamily="34" charset="0"/>
                <a:cs typeface="Arial" panose="020B0604020202020204" pitchFamily="34" charset="0"/>
              </a:rPr>
              <a:t>Recommandations</a:t>
            </a:r>
            <a:endParaRPr lang="en-US" sz="1400" b="1" dirty="0">
              <a:solidFill>
                <a:prstClr val="black"/>
              </a:solidFill>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FA77518F-0328-40C4-A92C-E544B39A2181}"/>
              </a:ext>
            </a:extLst>
          </p:cNvPr>
          <p:cNvSpPr/>
          <p:nvPr/>
        </p:nvSpPr>
        <p:spPr>
          <a:xfrm>
            <a:off x="101600" y="1267784"/>
            <a:ext cx="1625819" cy="942016"/>
          </a:xfrm>
          <a:prstGeom prst="rect">
            <a:avLst/>
          </a:prstGeom>
          <a:solidFill>
            <a:schemeClr val="bg1"/>
          </a:solidFill>
          <a:ln w="19050">
            <a:solidFill>
              <a:schemeClr val="accent6">
                <a:lumMod val="75000"/>
              </a:schemeClr>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200">
              <a:spcBef>
                <a:spcPts val="300"/>
              </a:spcBef>
              <a:spcAft>
                <a:spcPts val="300"/>
              </a:spcAft>
              <a:defRPr/>
            </a:pPr>
            <a:r>
              <a:rPr lang="en-US" sz="1500" b="1" dirty="0">
                <a:solidFill>
                  <a:prstClr val="black"/>
                </a:solidFill>
                <a:latin typeface="Arial" panose="020B0604020202020204" pitchFamily="34" charset="0"/>
                <a:cs typeface="Arial" panose="020B0604020202020204" pitchFamily="34" charset="0"/>
              </a:rPr>
              <a:t>Complaisance à </a:t>
            </a:r>
            <a:r>
              <a:rPr lang="en-US" sz="1500" b="1" dirty="0" err="1">
                <a:solidFill>
                  <a:prstClr val="black"/>
                </a:solidFill>
                <a:latin typeface="Arial" panose="020B0604020202020204" pitchFamily="34" charset="0"/>
                <a:cs typeface="Arial" panose="020B0604020202020204" pitchFamily="34" charset="0"/>
              </a:rPr>
              <a:t>l’égard</a:t>
            </a:r>
            <a:r>
              <a:rPr lang="en-US" sz="1500" b="1" dirty="0">
                <a:solidFill>
                  <a:prstClr val="black"/>
                </a:solidFill>
                <a:latin typeface="Arial" panose="020B0604020202020204" pitchFamily="34" charset="0"/>
                <a:cs typeface="Arial" panose="020B0604020202020204" pitchFamily="34" charset="0"/>
              </a:rPr>
              <a:t> des </a:t>
            </a:r>
            <a:r>
              <a:rPr lang="en-US" sz="1500" b="1" dirty="0" err="1">
                <a:solidFill>
                  <a:prstClr val="black"/>
                </a:solidFill>
                <a:latin typeface="Arial" panose="020B0604020202020204" pitchFamily="34" charset="0"/>
                <a:cs typeface="Arial" panose="020B0604020202020204" pitchFamily="34" charset="0"/>
              </a:rPr>
              <a:t>vaccins</a:t>
            </a:r>
            <a:endParaRPr lang="en-US" sz="1500" b="1" dirty="0">
              <a:solidFill>
                <a:prstClr val="black"/>
              </a:solidFill>
              <a:latin typeface="Arial" panose="020B0604020202020204" pitchFamily="34" charset="0"/>
              <a:cs typeface="Arial" panose="020B0604020202020204" pitchFamily="34" charset="0"/>
            </a:endParaRPr>
          </a:p>
        </p:txBody>
      </p:sp>
      <p:sp>
        <p:nvSpPr>
          <p:cNvPr id="6" name="Oval 5">
            <a:extLst>
              <a:ext uri="{FF2B5EF4-FFF2-40B4-BE49-F238E27FC236}">
                <a16:creationId xmlns:a16="http://schemas.microsoft.com/office/drawing/2014/main" id="{08C2C9EB-E735-4CEF-A149-D655FFD795FF}"/>
              </a:ext>
            </a:extLst>
          </p:cNvPr>
          <p:cNvSpPr/>
          <p:nvPr/>
        </p:nvSpPr>
        <p:spPr>
          <a:xfrm>
            <a:off x="98063" y="1067279"/>
            <a:ext cx="260740" cy="30627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spcBef>
                <a:spcPts val="300"/>
              </a:spcBef>
              <a:spcAft>
                <a:spcPts val="300"/>
              </a:spcAft>
              <a:defRPr/>
            </a:pPr>
            <a:r>
              <a:rPr lang="en-US" sz="1400" b="1" dirty="0">
                <a:solidFill>
                  <a:prstClr val="black"/>
                </a:solidFill>
                <a:latin typeface="Arial" panose="020B0604020202020204" pitchFamily="34" charset="0"/>
                <a:cs typeface="Arial" panose="020B0604020202020204" pitchFamily="34" charset="0"/>
              </a:rPr>
              <a:t>1</a:t>
            </a:r>
          </a:p>
        </p:txBody>
      </p:sp>
      <p:sp>
        <p:nvSpPr>
          <p:cNvPr id="33" name="Rectangle 32">
            <a:extLst>
              <a:ext uri="{FF2B5EF4-FFF2-40B4-BE49-F238E27FC236}">
                <a16:creationId xmlns:a16="http://schemas.microsoft.com/office/drawing/2014/main" id="{0532F148-297C-43D1-B665-1CFC67467454}"/>
              </a:ext>
            </a:extLst>
          </p:cNvPr>
          <p:cNvSpPr/>
          <p:nvPr/>
        </p:nvSpPr>
        <p:spPr>
          <a:xfrm>
            <a:off x="7764793" y="1267782"/>
            <a:ext cx="3589007" cy="4882307"/>
          </a:xfrm>
          <a:prstGeom prst="rect">
            <a:avLst/>
          </a:prstGeom>
          <a:noFill/>
          <a:ln w="6350">
            <a:solidFill>
              <a:schemeClr val="accent6">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marL="168275" indent="-168275" defTabSz="457200" eaLnBrk="1" hangingPunct="1">
              <a:spcBef>
                <a:spcPts val="0"/>
              </a:spcBef>
              <a:spcAft>
                <a:spcPts val="0"/>
              </a:spcAft>
              <a:buFont typeface="Wingdings" panose="05000000000000000000" pitchFamily="2" charset="2"/>
              <a:buChar char="§"/>
              <a:defRPr/>
            </a:pPr>
            <a:r>
              <a:rPr kumimoji="0" lang="fr-FR" sz="1400" b="0" i="0" u="none" strike="noStrike" kern="1200" cap="none" spc="0" normalizeH="0" baseline="0" noProof="0" dirty="0">
                <a:ln>
                  <a:noFill/>
                </a:ln>
                <a:solidFill>
                  <a:schemeClr val="tx1"/>
                </a:solidFill>
                <a:effectLst/>
                <a:uLnTx/>
                <a:uFillTx/>
                <a:latin typeface="Arial"/>
                <a:cs typeface="Arial"/>
              </a:rPr>
              <a:t>Des messages sur l'importance de </a:t>
            </a:r>
            <a:r>
              <a:rPr lang="fr-FR" sz="1400" dirty="0">
                <a:solidFill>
                  <a:schemeClr val="tx1"/>
                </a:solidFill>
                <a:latin typeface="Arial"/>
                <a:cs typeface="Arial"/>
              </a:rPr>
              <a:t>se faire vacciner</a:t>
            </a:r>
            <a:r>
              <a:rPr kumimoji="0" lang="fr-FR" sz="1400" b="0" i="0" u="none" strike="noStrike" kern="1200" cap="none" spc="0" normalizeH="0" baseline="0" noProof="0" dirty="0">
                <a:ln>
                  <a:noFill/>
                </a:ln>
                <a:solidFill>
                  <a:schemeClr val="tx1"/>
                </a:solidFill>
                <a:effectLst/>
                <a:uLnTx/>
                <a:uFillTx/>
                <a:latin typeface="Arial"/>
                <a:cs typeface="Arial"/>
              </a:rPr>
              <a:t>, ainsi que sur la sécurité et l'efficacité des vaccins précédemment développés par l'Agence nationale pour la santé publique du Canada doivent être partagés et rediffusés sur toutes les plateformes de médias sociaux.</a:t>
            </a:r>
          </a:p>
          <a:p>
            <a:pPr marL="168275" indent="-168275" defTabSz="457200" eaLnBrk="1" hangingPunct="1">
              <a:spcBef>
                <a:spcPts val="0"/>
              </a:spcBef>
              <a:spcAft>
                <a:spcPts val="0"/>
              </a:spcAft>
              <a:buFont typeface="Wingdings" panose="05000000000000000000" pitchFamily="2" charset="2"/>
              <a:buChar char="§"/>
              <a:defRPr/>
            </a:pPr>
            <a:r>
              <a:rPr kumimoji="0" lang="fr-FR" sz="1400" b="0" i="0" u="none" strike="noStrike" kern="1200" cap="none" spc="0" normalizeH="0" baseline="0" noProof="0" dirty="0">
                <a:ln>
                  <a:noFill/>
                </a:ln>
                <a:solidFill>
                  <a:schemeClr val="tx1"/>
                </a:solidFill>
                <a:effectLst/>
                <a:uLnTx/>
                <a:uFillTx/>
                <a:latin typeface="Arial"/>
                <a:cs typeface="Arial"/>
              </a:rPr>
              <a:t>Des messages informant les gens de la présence </a:t>
            </a:r>
            <a:r>
              <a:rPr lang="fr-FR" sz="1400" dirty="0">
                <a:solidFill>
                  <a:schemeClr val="tx1"/>
                </a:solidFill>
                <a:latin typeface="Arial"/>
                <a:cs typeface="Arial"/>
              </a:rPr>
              <a:t>de la</a:t>
            </a:r>
            <a:r>
              <a:rPr kumimoji="0" lang="fr-FR" sz="1400" b="0" i="0" u="none" strike="noStrike" kern="1200" cap="none" spc="0" normalizeH="0" baseline="0" noProof="0" dirty="0">
                <a:ln>
                  <a:noFill/>
                </a:ln>
                <a:solidFill>
                  <a:schemeClr val="tx1"/>
                </a:solidFill>
                <a:effectLst/>
                <a:uLnTx/>
                <a:uFillTx/>
                <a:latin typeface="Arial"/>
                <a:cs typeface="Arial"/>
              </a:rPr>
              <a:t> COVID-19 et de la nécessité de prendre des mesures de sécurité et de précaution doivent être diffusés sur toutes les plateformes de médias sociaux.</a:t>
            </a:r>
            <a:endParaRPr lang="fr-FR" sz="1400" b="0" i="0" u="none" strike="noStrike" kern="1200" cap="none" spc="0" normalizeH="0" baseline="0" noProof="0" dirty="0">
              <a:ln>
                <a:noFill/>
              </a:ln>
              <a:solidFill>
                <a:schemeClr val="tx1"/>
              </a:solidFill>
              <a:effectLst/>
              <a:uLnTx/>
              <a:uFillTx/>
              <a:latin typeface="Arial"/>
              <a:cs typeface="Arial"/>
            </a:endParaRPr>
          </a:p>
          <a:p>
            <a:pPr marL="168275" marR="0" lvl="0" indent="-168275" algn="l" defTabSz="457200" rtl="0" eaLnBrk="1" fontAlgn="base" latinLnBrk="0" hangingPunct="1">
              <a:lnSpc>
                <a:spcPct val="100000"/>
              </a:lnSpc>
              <a:spcBef>
                <a:spcPts val="0"/>
              </a:spcBef>
              <a:spcAft>
                <a:spcPts val="0"/>
              </a:spcAft>
              <a:buClrTx/>
              <a:buSzTx/>
              <a:buFont typeface="Wingdings" panose="05000000000000000000" pitchFamily="2" charset="2"/>
              <a:buChar char="§"/>
              <a:tabLst/>
              <a:defRPr/>
            </a:pPr>
            <a:r>
              <a:rPr kumimoji="0" lang="fr-FR" sz="1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Des mesures disciplinaires doivent être mises en place par l'Agence nationale pour la santé publique du Canada afin d'enrayer les activités frauduleuses liées à la vaccination contre le COVID-19.</a:t>
            </a:r>
          </a:p>
          <a:p>
            <a:pPr marL="168275" marR="0" lvl="0" indent="-168275" algn="l" defTabSz="457200" rtl="0" eaLnBrk="1" fontAlgn="base" latinLnBrk="0" hangingPunct="1">
              <a:lnSpc>
                <a:spcPct val="100000"/>
              </a:lnSpc>
              <a:spcBef>
                <a:spcPts val="0"/>
              </a:spcBef>
              <a:spcAft>
                <a:spcPts val="0"/>
              </a:spcAft>
              <a:buClrTx/>
              <a:buSzTx/>
              <a:buFont typeface="Wingdings" panose="05000000000000000000" pitchFamily="2" charset="2"/>
              <a:buChar char="§"/>
              <a:tabLst/>
              <a:defRPr/>
            </a:pPr>
            <a:r>
              <a:rPr kumimoji="0" lang="fr-FR" sz="1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Les entreprises d'embauche peuvent contribuer à accroître l'utilisation du vaccin en veillant à ce que tous les employés soient vaccinés.</a:t>
            </a: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fontAlgn="base">
              <a:defRPr/>
            </a:pPr>
            <a:endParaRPr lang="en-US" sz="1400" dirty="0">
              <a:solidFill>
                <a:schemeClr val="tx1"/>
              </a:solidFill>
              <a:latin typeface="Arial" panose="020B0604020202020204" pitchFamily="34" charset="0"/>
              <a:cs typeface="Arial" panose="020B0604020202020204" pitchFamily="34" charset="0"/>
            </a:endParaRPr>
          </a:p>
        </p:txBody>
      </p:sp>
      <p:sp>
        <p:nvSpPr>
          <p:cNvPr id="35" name="TextBox 34">
            <a:extLst>
              <a:ext uri="{FF2B5EF4-FFF2-40B4-BE49-F238E27FC236}">
                <a16:creationId xmlns:a16="http://schemas.microsoft.com/office/drawing/2014/main" id="{E0ED4E6D-8544-44FF-8937-098B57331DDC}"/>
              </a:ext>
            </a:extLst>
          </p:cNvPr>
          <p:cNvSpPr txBox="1"/>
          <p:nvPr/>
        </p:nvSpPr>
        <p:spPr>
          <a:xfrm>
            <a:off x="1807846" y="1267783"/>
            <a:ext cx="5880688" cy="4616648"/>
          </a:xfrm>
          <a:prstGeom prst="rect">
            <a:avLst/>
          </a:prstGeom>
          <a:noFill/>
          <a:ln>
            <a:noFill/>
          </a:ln>
        </p:spPr>
        <p:txBody>
          <a:bodyPr wrap="square" lIns="91440" tIns="45720" rIns="91440" bIns="45720" anchor="t">
            <a:spAutoFit/>
          </a:bodyPr>
          <a:lstStyle/>
          <a:p>
            <a:pPr marL="168275" indent="-168275" defTabSz="457200" eaLnBrk="1" hangingPunct="1">
              <a:spcBef>
                <a:spcPts val="0"/>
              </a:spcBef>
              <a:spcAft>
                <a:spcPts val="0"/>
              </a:spcAft>
              <a:buFont typeface="Wingdings" panose="05000000000000000000" pitchFamily="2" charset="2"/>
              <a:buChar char="§"/>
              <a:defRPr/>
            </a:pPr>
            <a:r>
              <a:rPr kumimoji="0" lang="fr-FR" sz="1400" b="0" i="0" u="none" strike="noStrike" kern="1200" cap="none" spc="0" normalizeH="0" baseline="0" noProof="0" dirty="0">
                <a:ln>
                  <a:noFill/>
                </a:ln>
                <a:effectLst/>
                <a:uLnTx/>
                <a:uFillTx/>
                <a:latin typeface="Arial"/>
                <a:ea typeface="Calibri" panose="020F0502020204030204" pitchFamily="34" charset="0"/>
                <a:cs typeface="Arial"/>
              </a:rPr>
              <a:t>Un commentaire encourageait les gens à prendre le vaccin</a:t>
            </a:r>
            <a:r>
              <a:rPr lang="fr-FR" sz="1400" dirty="0">
                <a:latin typeface="Arial"/>
                <a:ea typeface="Calibri" panose="020F0502020204030204" pitchFamily="34" charset="0"/>
                <a:cs typeface="Arial"/>
              </a:rPr>
              <a:t> contre la</a:t>
            </a:r>
            <a:r>
              <a:rPr kumimoji="0" lang="fr-FR" sz="1400" b="0" i="0" u="none" strike="noStrike" kern="1200" cap="none" spc="0" normalizeH="0" baseline="0" noProof="0" dirty="0">
                <a:ln>
                  <a:noFill/>
                </a:ln>
                <a:effectLst/>
                <a:uLnTx/>
                <a:uFillTx/>
                <a:latin typeface="Arial"/>
                <a:ea typeface="Calibri" panose="020F0502020204030204" pitchFamily="34" charset="0"/>
                <a:cs typeface="Arial"/>
              </a:rPr>
              <a:t> COVID-19 et à respecter tous les protocoles COVID-19. Quelqu'un a posté un message disant que ceux qui ont été vaccinés devraient jeûner et prier à cause des effets secondaires possibles. Ce message suggère à ceux qui le voient qu'il peut y avoir des problèmes avec le vaccin et peut les rendre craintifs.</a:t>
            </a:r>
          </a:p>
          <a:p>
            <a:pPr marL="168275" indent="-168275" defTabSz="457200" eaLnBrk="1" hangingPunct="1">
              <a:spcBef>
                <a:spcPts val="0"/>
              </a:spcBef>
              <a:spcAft>
                <a:spcPts val="0"/>
              </a:spcAft>
              <a:buFont typeface="Wingdings" panose="05000000000000000000" pitchFamily="2" charset="2"/>
              <a:buChar char="§"/>
              <a:defRPr/>
            </a:pPr>
            <a:r>
              <a:rPr kumimoji="0" lang="fr-FR" sz="1400" b="0" i="0" u="none" strike="noStrike" kern="1200" cap="none" spc="0" normalizeH="0" baseline="0" noProof="0" dirty="0">
                <a:ln>
                  <a:noFill/>
                </a:ln>
                <a:effectLst/>
                <a:uLnTx/>
                <a:uFillTx/>
                <a:latin typeface="Arial"/>
                <a:ea typeface="Calibri" panose="020F0502020204030204" pitchFamily="34" charset="0"/>
                <a:cs typeface="Arial"/>
              </a:rPr>
              <a:t>Un commentaire a été fait sur le manque d'amélioration dans le secteur de la santé avec l'effet décroissant </a:t>
            </a:r>
            <a:r>
              <a:rPr lang="fr-FR" sz="1400" dirty="0">
                <a:latin typeface="Arial"/>
                <a:ea typeface="Calibri" panose="020F0502020204030204" pitchFamily="34" charset="0"/>
                <a:cs typeface="Arial"/>
              </a:rPr>
              <a:t>da la</a:t>
            </a:r>
            <a:r>
              <a:rPr kumimoji="0" lang="fr-FR" sz="1400" b="0" i="0" u="none" strike="noStrike" kern="1200" cap="none" spc="0" normalizeH="0" baseline="0" noProof="0" dirty="0">
                <a:ln>
                  <a:noFill/>
                </a:ln>
                <a:effectLst/>
                <a:uLnTx/>
                <a:uFillTx/>
                <a:latin typeface="Arial"/>
                <a:ea typeface="Calibri" panose="020F0502020204030204" pitchFamily="34" charset="0"/>
                <a:cs typeface="Arial"/>
              </a:rPr>
              <a:t> COVID-19. Cela montre que les gens ne savent pas qu'il y a encore </a:t>
            </a:r>
            <a:r>
              <a:rPr lang="fr-FR" sz="1400" dirty="0">
                <a:latin typeface="Arial"/>
                <a:ea typeface="Calibri" panose="020F0502020204030204" pitchFamily="34" charset="0"/>
                <a:cs typeface="Arial"/>
              </a:rPr>
              <a:t>de la</a:t>
            </a:r>
            <a:r>
              <a:rPr kumimoji="0" lang="fr-FR" sz="1400" b="0" i="0" u="none" strike="noStrike" kern="1200" cap="none" spc="0" normalizeH="0" baseline="0" noProof="0" dirty="0">
                <a:ln>
                  <a:noFill/>
                </a:ln>
                <a:effectLst/>
                <a:uLnTx/>
                <a:uFillTx/>
                <a:latin typeface="Arial"/>
                <a:ea typeface="Calibri" panose="020F0502020204030204" pitchFamily="34" charset="0"/>
                <a:cs typeface="Arial"/>
              </a:rPr>
              <a:t> COVID-19 au Nigeria.</a:t>
            </a:r>
            <a:endParaRPr lang="fr-FR" sz="1400" b="0" i="0" u="none" strike="noStrike" kern="1200" cap="none" spc="0" normalizeH="0" baseline="0" noProof="0" dirty="0">
              <a:ln>
                <a:noFill/>
              </a:ln>
              <a:effectLst/>
              <a:uLnTx/>
              <a:uFillTx/>
              <a:latin typeface="Arial"/>
              <a:ea typeface="Calibri" panose="020F0502020204030204" pitchFamily="34" charset="0"/>
              <a:cs typeface="Arial"/>
            </a:endParaRPr>
          </a:p>
          <a:p>
            <a:pPr marL="168275" indent="-168275" defTabSz="457200" eaLnBrk="1" hangingPunct="1">
              <a:spcBef>
                <a:spcPts val="0"/>
              </a:spcBef>
              <a:spcAft>
                <a:spcPts val="0"/>
              </a:spcAft>
              <a:buFont typeface="Wingdings" panose="05000000000000000000" pitchFamily="2" charset="2"/>
              <a:buChar char="§"/>
              <a:defRPr/>
            </a:pPr>
            <a:r>
              <a:rPr kumimoji="0" lang="fr-FR" sz="1400" b="0" i="0" u="none" strike="noStrike" kern="1200" cap="none" spc="0" normalizeH="0" baseline="0" noProof="0" dirty="0">
                <a:ln>
                  <a:noFill/>
                </a:ln>
                <a:effectLst/>
                <a:uLnTx/>
                <a:uFillTx/>
                <a:latin typeface="Arial"/>
                <a:ea typeface="Calibri" panose="020F0502020204030204" pitchFamily="34" charset="0"/>
                <a:cs typeface="Arial"/>
              </a:rPr>
              <a:t>Une personne a indiqué avoir été victime d'une extorsion le mois dernier après avoir reçu le vaccin </a:t>
            </a:r>
            <a:r>
              <a:rPr lang="fr-FR" sz="1400" dirty="0">
                <a:latin typeface="Arial"/>
                <a:ea typeface="Calibri" panose="020F0502020204030204" pitchFamily="34" charset="0"/>
                <a:cs typeface="Arial"/>
              </a:rPr>
              <a:t>contre la COVID-19 </a:t>
            </a:r>
            <a:r>
              <a:rPr kumimoji="0" lang="fr-FR" sz="1400" b="0" i="0" u="none" strike="noStrike" kern="1200" cap="none" spc="0" normalizeH="0" baseline="0" noProof="0" dirty="0">
                <a:ln>
                  <a:noFill/>
                </a:ln>
                <a:effectLst/>
                <a:uLnTx/>
                <a:uFillTx/>
                <a:latin typeface="Arial"/>
                <a:ea typeface="Calibri" panose="020F0502020204030204" pitchFamily="34" charset="0"/>
                <a:cs typeface="Arial"/>
              </a:rPr>
              <a:t>à l'hôpital général.</a:t>
            </a:r>
            <a:r>
              <a:rPr lang="fr-FR" sz="1400" dirty="0">
                <a:latin typeface="Arial"/>
                <a:ea typeface="Calibri" panose="020F0502020204030204" pitchFamily="34" charset="0"/>
                <a:cs typeface="Arial"/>
              </a:rPr>
              <a:t> </a:t>
            </a:r>
            <a:endParaRPr lang="fr-FR" sz="1400" b="0" i="0" u="none" strike="noStrike" kern="1200" cap="none" spc="0" normalizeH="0" baseline="0" noProof="0" dirty="0">
              <a:ln>
                <a:noFill/>
              </a:ln>
              <a:effectLst/>
              <a:uLnTx/>
              <a:uFillTx/>
              <a:latin typeface="Arial" panose="020B0604020202020204" pitchFamily="34" charset="0"/>
              <a:ea typeface="Calibri" panose="020F0502020204030204" pitchFamily="34" charset="0"/>
              <a:cs typeface="Arial" panose="020B0604020202020204" pitchFamily="34" charset="0"/>
            </a:endParaRPr>
          </a:p>
          <a:p>
            <a:pPr marL="168275" indent="-168275" defTabSz="457200" eaLnBrk="1" hangingPunct="1">
              <a:spcBef>
                <a:spcPts val="0"/>
              </a:spcBef>
              <a:spcAft>
                <a:spcPts val="0"/>
              </a:spcAft>
              <a:buFont typeface="Wingdings" panose="05000000000000000000" pitchFamily="2" charset="2"/>
              <a:buChar char="§"/>
              <a:defRPr/>
            </a:pPr>
            <a:r>
              <a:rPr kumimoji="0" lang="fr-FR" sz="1400" b="0" i="0" u="none" strike="noStrike" kern="1200" cap="none" spc="0" normalizeH="0" baseline="0" noProof="0" dirty="0">
                <a:ln>
                  <a:noFill/>
                </a:ln>
                <a:effectLst/>
                <a:uLnTx/>
                <a:uFillTx/>
                <a:latin typeface="Arial"/>
                <a:ea typeface="Calibri" panose="020F0502020204030204" pitchFamily="34" charset="0"/>
                <a:cs typeface="Arial"/>
              </a:rPr>
              <a:t>Quelqu'un a mentionné qu'il était obligé de se faire vacciner avant de trouver un emploi. Cela montre que les entreprises qui embauchent peuvent contribuer à </a:t>
            </a:r>
            <a:r>
              <a:rPr lang="fr-FR" sz="1400" dirty="0">
                <a:latin typeface="Arial"/>
                <a:ea typeface="Calibri" panose="020F0502020204030204" pitchFamily="34" charset="0"/>
                <a:cs typeface="Arial"/>
              </a:rPr>
              <a:t>l'</a:t>
            </a:r>
            <a:r>
              <a:rPr lang="fr-FR" sz="1400" dirty="0" err="1">
                <a:latin typeface="Arial"/>
                <a:ea typeface="Calibri" panose="020F0502020204030204" pitchFamily="34" charset="0"/>
                <a:cs typeface="Arial"/>
              </a:rPr>
              <a:t>utlisation</a:t>
            </a:r>
            <a:r>
              <a:rPr lang="fr-FR" sz="1400" dirty="0">
                <a:latin typeface="Arial"/>
                <a:ea typeface="Calibri" panose="020F0502020204030204" pitchFamily="34" charset="0"/>
                <a:cs typeface="Arial"/>
              </a:rPr>
              <a:t> du</a:t>
            </a:r>
            <a:r>
              <a:rPr kumimoji="0" lang="fr-FR" sz="1400" b="0" i="0" u="none" strike="noStrike" kern="1200" cap="none" spc="0" normalizeH="0" baseline="0" noProof="0" dirty="0">
                <a:ln>
                  <a:noFill/>
                </a:ln>
                <a:effectLst/>
                <a:uLnTx/>
                <a:uFillTx/>
                <a:latin typeface="Arial"/>
                <a:ea typeface="Calibri" panose="020F0502020204030204" pitchFamily="34" charset="0"/>
                <a:cs typeface="Arial"/>
              </a:rPr>
              <a:t> vaccin </a:t>
            </a:r>
            <a:r>
              <a:rPr lang="fr-FR" sz="1400" dirty="0">
                <a:latin typeface="Arial"/>
                <a:ea typeface="Calibri" panose="020F0502020204030204" pitchFamily="34" charset="0"/>
                <a:cs typeface="Arial"/>
              </a:rPr>
              <a:t>contre la COVID-19</a:t>
            </a:r>
            <a:r>
              <a:rPr kumimoji="0" lang="fr-FR" sz="1400" b="0" i="0" u="none" strike="noStrike" kern="1200" cap="none" spc="0" normalizeH="0" baseline="0" noProof="0" dirty="0">
                <a:ln>
                  <a:noFill/>
                </a:ln>
                <a:effectLst/>
                <a:uLnTx/>
                <a:uFillTx/>
                <a:latin typeface="Arial"/>
                <a:ea typeface="Calibri" panose="020F0502020204030204" pitchFamily="34" charset="0"/>
                <a:cs typeface="Arial"/>
              </a:rPr>
              <a:t> en obligeant leurs employés à se faire vacciner.</a:t>
            </a:r>
            <a:endParaRPr lang="fr-FR" sz="1400" b="0" i="0" u="none" strike="noStrike" kern="1200" cap="none" spc="0" normalizeH="0" baseline="0" noProof="0" dirty="0">
              <a:ln>
                <a:noFill/>
              </a:ln>
              <a:effectLst/>
              <a:uLnTx/>
              <a:uFillTx/>
              <a:latin typeface="Arial"/>
              <a:ea typeface="Calibri" panose="020F0502020204030204" pitchFamily="34" charset="0"/>
              <a:cs typeface="Arial"/>
            </a:endParaRPr>
          </a:p>
          <a:p>
            <a:pPr marL="168275" indent="-168275" defTabSz="457200" eaLnBrk="1" hangingPunct="1">
              <a:spcBef>
                <a:spcPts val="0"/>
              </a:spcBef>
              <a:spcAft>
                <a:spcPts val="0"/>
              </a:spcAft>
              <a:buFont typeface="Wingdings" panose="05000000000000000000" pitchFamily="2" charset="2"/>
              <a:buChar char="§"/>
              <a:defRPr/>
            </a:pPr>
            <a:r>
              <a:rPr kumimoji="0" lang="fr-FR" sz="1400" b="0" i="0" u="none" strike="noStrike" kern="1200" cap="none" spc="0" normalizeH="0" baseline="0" noProof="0" dirty="0">
                <a:ln>
                  <a:noFill/>
                </a:ln>
                <a:effectLst/>
                <a:uLnTx/>
                <a:uFillTx/>
                <a:latin typeface="Arial"/>
                <a:ea typeface="Calibri" panose="020F0502020204030204" pitchFamily="34" charset="0"/>
                <a:cs typeface="Arial"/>
              </a:rPr>
              <a:t>Une personne a déclaré que le jingle de sensibilisation au COVID-19 diffusé sur l'antenne de MTN n'était pas nécessaire car l'ère du COVID-19 était révolue. Cela montre que les gens ne sont pas tout à fait conscients que la maladie </a:t>
            </a:r>
            <a:r>
              <a:rPr lang="fr-FR" sz="1400" dirty="0">
                <a:latin typeface="Arial"/>
                <a:ea typeface="Calibri" panose="020F0502020204030204" pitchFamily="34" charset="0"/>
                <a:cs typeface="Arial"/>
              </a:rPr>
              <a:t>de la </a:t>
            </a:r>
            <a:r>
              <a:rPr kumimoji="0" lang="fr-FR" sz="1400" b="0" i="0" u="none" strike="noStrike" kern="1200" cap="none" spc="0" normalizeH="0" baseline="0" noProof="0" dirty="0">
                <a:ln>
                  <a:noFill/>
                </a:ln>
                <a:effectLst/>
                <a:uLnTx/>
                <a:uFillTx/>
                <a:latin typeface="Arial"/>
                <a:ea typeface="Calibri" panose="020F0502020204030204" pitchFamily="34" charset="0"/>
                <a:cs typeface="Arial"/>
              </a:rPr>
              <a:t>COVID-19 sévit toujours.</a:t>
            </a:r>
            <a:r>
              <a:rPr kumimoji="0" lang="en-US" sz="1400" b="0" i="0" u="none" strike="noStrike" kern="1200" cap="none" spc="0" normalizeH="0" baseline="0" noProof="0" dirty="0">
                <a:ln>
                  <a:noFill/>
                </a:ln>
                <a:effectLst/>
                <a:uLnTx/>
                <a:uFillTx/>
                <a:latin typeface="Arial"/>
                <a:ea typeface="Calibri" panose="020F0502020204030204" pitchFamily="34" charset="0"/>
                <a:cs typeface="Arial"/>
              </a:rPr>
              <a:t>.</a:t>
            </a:r>
            <a:r>
              <a:rPr lang="en-US" sz="1400" dirty="0">
                <a:latin typeface="Arial"/>
                <a:ea typeface="Calibri" panose="020F0502020204030204" pitchFamily="34" charset="0"/>
                <a:cs typeface="Arial"/>
              </a:rPr>
              <a:t>  </a:t>
            </a:r>
            <a:endParaRPr lang="en-US" sz="1400" b="0" i="0" u="none" strike="noStrike" kern="1200" cap="none" spc="0" normalizeH="0" baseline="0" noProof="0" dirty="0">
              <a:ln>
                <a:noFill/>
              </a:ln>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42" name="Rectangle 41">
            <a:extLst>
              <a:ext uri="{FF2B5EF4-FFF2-40B4-BE49-F238E27FC236}">
                <a16:creationId xmlns:a16="http://schemas.microsoft.com/office/drawing/2014/main" id="{D5CAB08A-5CAD-4DEC-89F6-CCBB76BEEF7B}"/>
              </a:ext>
            </a:extLst>
          </p:cNvPr>
          <p:cNvSpPr/>
          <p:nvPr/>
        </p:nvSpPr>
        <p:spPr>
          <a:xfrm>
            <a:off x="2458215" y="6233219"/>
            <a:ext cx="4456253" cy="176294"/>
          </a:xfrm>
          <a:prstGeom prst="rect">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457200">
              <a:defRPr/>
            </a:pPr>
            <a:r>
              <a:rPr lang="da-DK" sz="1400" dirty="0">
                <a:latin typeface="Arial"/>
                <a:cs typeface="Arial"/>
              </a:rPr>
              <a:t>Rapport </a:t>
            </a:r>
            <a:r>
              <a:rPr lang="da-DK" sz="1400" dirty="0" err="1">
                <a:latin typeface="Arial"/>
                <a:cs typeface="Arial"/>
              </a:rPr>
              <a:t>pour</a:t>
            </a:r>
            <a:r>
              <a:rPr lang="da-DK" sz="1400" dirty="0">
                <a:latin typeface="Arial"/>
                <a:cs typeface="Arial"/>
              </a:rPr>
              <a:t> June 6th– June 12th, 2022</a:t>
            </a:r>
            <a:endParaRPr lang="en-US" sz="1400" dirty="0">
              <a:latin typeface="Arial"/>
              <a:cs typeface="Arial"/>
            </a:endParaRPr>
          </a:p>
        </p:txBody>
      </p:sp>
    </p:spTree>
    <p:extLst>
      <p:ext uri="{BB962C8B-B14F-4D97-AF65-F5344CB8AC3E}">
        <p14:creationId xmlns:p14="http://schemas.microsoft.com/office/powerpoint/2010/main" val="375044374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1FA9FBAE-9811-4614-8AE1-3D8F98F70270}"/>
              </a:ext>
            </a:extLst>
          </p:cNvPr>
          <p:cNvGraphicFramePr>
            <a:graphicFrameLocks noChangeAspect="1"/>
          </p:cNvGraphicFramePr>
          <p:nvPr>
            <p:custDataLst>
              <p:tags r:id="rId2"/>
            </p:custDataLst>
            <p:extLst>
              <p:ext uri="{D42A27DB-BD31-4B8C-83A1-F6EECF244321}">
                <p14:modId xmlns:p14="http://schemas.microsoft.com/office/powerpoint/2010/main" val="352995428"/>
              </p:ext>
            </p:extLst>
          </p:nvPr>
        </p:nvGraphicFramePr>
        <p:xfrm>
          <a:off x="1525192" y="858442"/>
          <a:ext cx="1191" cy="1191"/>
        </p:xfrm>
        <a:graphic>
          <a:graphicData uri="http://schemas.openxmlformats.org/presentationml/2006/ole">
            <mc:AlternateContent xmlns:mc="http://schemas.openxmlformats.org/markup-compatibility/2006">
              <mc:Choice xmlns:v="urn:schemas-microsoft-com:vml" Requires="v">
                <p:oleObj spid="_x0000_s100866" name="think-cell Slide" r:id="rId5" imgW="421" imgH="423" progId="TCLayout.ActiveDocument.1">
                  <p:embed/>
                </p:oleObj>
              </mc:Choice>
              <mc:Fallback>
                <p:oleObj name="think-cell Slide" r:id="rId5" imgW="421" imgH="423" progId="TCLayout.ActiveDocument.1">
                  <p:embed/>
                  <p:pic>
                    <p:nvPicPr>
                      <p:cNvPr id="0" name=""/>
                      <p:cNvPicPr/>
                      <p:nvPr/>
                    </p:nvPicPr>
                    <p:blipFill>
                      <a:blip r:embed="rId6"/>
                      <a:stretch>
                        <a:fillRect/>
                      </a:stretch>
                    </p:blipFill>
                    <p:spPr>
                      <a:xfrm>
                        <a:off x="1525192" y="858442"/>
                        <a:ext cx="1191" cy="1191"/>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E5F741D3-1128-45C6-B1D7-957186E5E62E}"/>
              </a:ext>
            </a:extLst>
          </p:cNvPr>
          <p:cNvSpPr/>
          <p:nvPr/>
        </p:nvSpPr>
        <p:spPr>
          <a:xfrm>
            <a:off x="1524001" y="857251"/>
            <a:ext cx="119063" cy="1190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defTabSz="685800">
              <a:defRPr/>
            </a:pPr>
            <a:endParaRPr lang="en-US" b="1">
              <a:solidFill>
                <a:srgbClr val="FAFBFF"/>
              </a:solidFill>
              <a:latin typeface="Roboto Condensed" panose="020B0604020202020204"/>
              <a:cs typeface="Arial" panose="020B0604020202020204" pitchFamily="34" charset="0"/>
            </a:endParaRPr>
          </a:p>
        </p:txBody>
      </p:sp>
      <p:grpSp>
        <p:nvGrpSpPr>
          <p:cNvPr id="43" name="Group 42">
            <a:extLst>
              <a:ext uri="{FF2B5EF4-FFF2-40B4-BE49-F238E27FC236}">
                <a16:creationId xmlns:a16="http://schemas.microsoft.com/office/drawing/2014/main" id="{91501D7F-5443-42B4-A1C7-0F07C150E4E2}"/>
              </a:ext>
            </a:extLst>
          </p:cNvPr>
          <p:cNvGrpSpPr/>
          <p:nvPr/>
        </p:nvGrpSpPr>
        <p:grpSpPr>
          <a:xfrm>
            <a:off x="1757797" y="10053360"/>
            <a:ext cx="8784179" cy="434733"/>
            <a:chOff x="0" y="5024430"/>
            <a:chExt cx="9144000" cy="434733"/>
          </a:xfrm>
        </p:grpSpPr>
        <p:cxnSp>
          <p:nvCxnSpPr>
            <p:cNvPr id="44" name="Straight Connector 43">
              <a:extLst>
                <a:ext uri="{FF2B5EF4-FFF2-40B4-BE49-F238E27FC236}">
                  <a16:creationId xmlns:a16="http://schemas.microsoft.com/office/drawing/2014/main" id="{ED8B8808-90D7-4C04-9B08-00852CB236F3}"/>
                </a:ext>
              </a:extLst>
            </p:cNvPr>
            <p:cNvCxnSpPr>
              <a:cxnSpLocks/>
            </p:cNvCxnSpPr>
            <p:nvPr/>
          </p:nvCxnSpPr>
          <p:spPr>
            <a:xfrm>
              <a:off x="0" y="5459163"/>
              <a:ext cx="9144000" cy="0"/>
            </a:xfrm>
            <a:prstGeom prst="line">
              <a:avLst/>
            </a:prstGeom>
            <a:noFill/>
            <a:ln w="6350" cap="flat" cmpd="sng" algn="ctr">
              <a:solidFill>
                <a:sysClr val="windowText" lastClr="000000"/>
              </a:solidFill>
              <a:prstDash val="solid"/>
              <a:miter lim="800000"/>
            </a:ln>
            <a:effectLst/>
          </p:spPr>
        </p:cxnSp>
        <p:sp>
          <p:nvSpPr>
            <p:cNvPr id="45" name="Rectangle 44">
              <a:extLst>
                <a:ext uri="{FF2B5EF4-FFF2-40B4-BE49-F238E27FC236}">
                  <a16:creationId xmlns:a16="http://schemas.microsoft.com/office/drawing/2014/main" id="{FA59873A-E3D0-4E51-9035-B5811BA93ECD}"/>
                </a:ext>
              </a:extLst>
            </p:cNvPr>
            <p:cNvSpPr>
              <a:spLocks/>
            </p:cNvSpPr>
            <p:nvPr/>
          </p:nvSpPr>
          <p:spPr>
            <a:xfrm flipV="1">
              <a:off x="0" y="5024430"/>
              <a:ext cx="9144000" cy="434733"/>
            </a:xfrm>
            <a:prstGeom prst="rect">
              <a:avLst/>
            </a:prstGeom>
            <a:gradFill flip="none" rotWithShape="1">
              <a:gsLst>
                <a:gs pos="0">
                  <a:sysClr val="window" lastClr="FFFFFF">
                    <a:lumMod val="95000"/>
                    <a:alpha val="80000"/>
                  </a:sysClr>
                </a:gs>
                <a:gs pos="100000">
                  <a:sysClr val="window" lastClr="FFFFFF">
                    <a:lumMod val="95000"/>
                    <a:alpha val="0"/>
                  </a:sysClr>
                </a:gs>
              </a:gsLst>
              <a:lin ang="5400000" scaled="1"/>
              <a:tileRect/>
            </a:gradFill>
            <a:ln w="9525" cap="flat" cmpd="sng" algn="ctr">
              <a:noFill/>
              <a:prstDash val="solid"/>
              <a:miter lim="800000"/>
            </a:ln>
            <a:effectLst/>
          </p:spPr>
          <p:txBody>
            <a:bodyPr rtlCol="0" anchor="ctr">
              <a:noAutofit/>
            </a:bodyPr>
            <a:lstStyle/>
            <a:p>
              <a:pPr algn="ctr" defTabSz="685800">
                <a:defRPr/>
              </a:pPr>
              <a:endParaRPr lang="en-US" sz="1400" kern="0">
                <a:solidFill>
                  <a:srgbClr val="000000"/>
                </a:solidFill>
                <a:latin typeface="Arial" panose="020B0604020202020204" pitchFamily="34" charset="0"/>
                <a:cs typeface="Arial" panose="020B0604020202020204" pitchFamily="34" charset="0"/>
              </a:endParaRPr>
            </a:p>
          </p:txBody>
        </p:sp>
      </p:grpSp>
      <p:sp>
        <p:nvSpPr>
          <p:cNvPr id="40" name="Title 1">
            <a:extLst>
              <a:ext uri="{FF2B5EF4-FFF2-40B4-BE49-F238E27FC236}">
                <a16:creationId xmlns:a16="http://schemas.microsoft.com/office/drawing/2014/main" id="{B1FCECF7-8F31-42B8-B5F5-AAD35570AD2A}"/>
              </a:ext>
            </a:extLst>
          </p:cNvPr>
          <p:cNvSpPr>
            <a:spLocks noGrp="1"/>
          </p:cNvSpPr>
          <p:nvPr>
            <p:ph type="title"/>
          </p:nvPr>
        </p:nvSpPr>
        <p:spPr>
          <a:xfrm>
            <a:off x="1581791" y="183736"/>
            <a:ext cx="8759046" cy="433329"/>
          </a:xfrm>
        </p:spPr>
        <p:txBody>
          <a:bodyPr vert="horz">
            <a:noAutofit/>
          </a:bodyPr>
          <a:lstStyle/>
          <a:p>
            <a:r>
              <a:rPr lang="fr-FR" sz="2000" b="1" dirty="0">
                <a:solidFill>
                  <a:srgbClr val="385723"/>
                </a:solidFill>
                <a:latin typeface="+mn-lt"/>
                <a:cs typeface="Arial" panose="020B0604020202020204" pitchFamily="34" charset="0"/>
              </a:rPr>
              <a:t>Résumé des résultats de l'écoute sociale</a:t>
            </a:r>
            <a:r>
              <a:rPr lang="en-US" sz="2000" b="1" dirty="0">
                <a:solidFill>
                  <a:srgbClr val="385723"/>
                </a:solidFill>
                <a:latin typeface="+mn-lt"/>
                <a:cs typeface="Arial" panose="020B0604020202020204" pitchFamily="34" charset="0"/>
              </a:rPr>
              <a:t>(2/3)</a:t>
            </a:r>
          </a:p>
        </p:txBody>
      </p:sp>
      <p:sp>
        <p:nvSpPr>
          <p:cNvPr id="52" name="Rectangle 51">
            <a:extLst>
              <a:ext uri="{FF2B5EF4-FFF2-40B4-BE49-F238E27FC236}">
                <a16:creationId xmlns:a16="http://schemas.microsoft.com/office/drawing/2014/main" id="{592881B6-D033-4C5A-80EE-ECD0D609D189}"/>
              </a:ext>
            </a:extLst>
          </p:cNvPr>
          <p:cNvSpPr/>
          <p:nvPr/>
        </p:nvSpPr>
        <p:spPr>
          <a:xfrm>
            <a:off x="2037346" y="1214555"/>
            <a:ext cx="4807109" cy="4881349"/>
          </a:xfrm>
          <a:prstGeom prst="rect">
            <a:avLst/>
          </a:prstGeom>
          <a:noFill/>
          <a:ln w="6350">
            <a:solidFill>
              <a:schemeClr val="accent6">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82563" indent="-182563" defTabSz="457200">
              <a:lnSpc>
                <a:spcPct val="150000"/>
              </a:lnSpc>
              <a:spcBef>
                <a:spcPts val="300"/>
              </a:spcBef>
              <a:spcAft>
                <a:spcPts val="300"/>
              </a:spcAft>
              <a:buFont typeface="Wingdings" panose="05000000000000000000" pitchFamily="2" charset="2"/>
              <a:buChar char="§"/>
              <a:defRPr/>
            </a:pPr>
            <a:endParaRPr lang="en-US" sz="1400">
              <a:solidFill>
                <a:prstClr val="black"/>
              </a:solidFill>
              <a:latin typeface="Arial" panose="020B0604020202020204" pitchFamily="34" charset="0"/>
              <a:cs typeface="Arial" panose="020B0604020202020204" pitchFamily="34" charset="0"/>
            </a:endParaRPr>
          </a:p>
        </p:txBody>
      </p:sp>
      <p:sp>
        <p:nvSpPr>
          <p:cNvPr id="28" name="TextBox 27">
            <a:extLst>
              <a:ext uri="{FF2B5EF4-FFF2-40B4-BE49-F238E27FC236}">
                <a16:creationId xmlns:a16="http://schemas.microsoft.com/office/drawing/2014/main" id="{CB9EF1CA-F163-40BF-B186-BA0D7B5EED40}"/>
              </a:ext>
            </a:extLst>
          </p:cNvPr>
          <p:cNvSpPr txBox="1"/>
          <p:nvPr/>
        </p:nvSpPr>
        <p:spPr>
          <a:xfrm>
            <a:off x="1992260" y="762096"/>
            <a:ext cx="4852196" cy="365107"/>
          </a:xfrm>
          <a:prstGeom prst="rect">
            <a:avLst/>
          </a:prstGeom>
          <a:solidFill>
            <a:srgbClr val="E2F0D9"/>
          </a:solidFill>
          <a:ln w="9525">
            <a:solidFill>
              <a:schemeClr val="tx1">
                <a:lumMod val="50000"/>
                <a:lumOff val="50000"/>
              </a:schemeClr>
            </a:solidFill>
            <a:round/>
          </a:ln>
          <a:effectLst>
            <a:outerShdw blurRad="63500" sx="102000" sy="102000" algn="ctr" rotWithShape="0">
              <a:prstClr val="black">
                <a:alpha val="40000"/>
              </a:prstClr>
            </a:outerShdw>
          </a:effectLst>
          <a:scene3d>
            <a:camera prst="orthographicFront">
              <a:rot lat="0" lon="0" rev="0"/>
            </a:camera>
            <a:lightRig rig="brightRoom" dir="t">
              <a:rot lat="0" lon="0" rev="600000"/>
            </a:lightRig>
          </a:scene3d>
          <a:sp3d prstMaterial="metal">
            <a:bevelT w="38100" h="57150" prst="angle"/>
          </a:sp3d>
        </p:spPr>
        <p:txBody>
          <a:bodyPr wrap="square" lIns="34290" rIns="54000" rtlCol="0" anchor="ctr"/>
          <a:lstStyle>
            <a:defPPr>
              <a:defRPr lang="x-none"/>
            </a:defPPr>
            <a:lvl1pPr defTabSz="457200">
              <a:spcBef>
                <a:spcPts val="300"/>
              </a:spcBef>
              <a:spcAft>
                <a:spcPts val="300"/>
              </a:spcAft>
              <a:defRPr sz="1600" b="1">
                <a:solidFill>
                  <a:prstClr val="black"/>
                </a:solidFill>
                <a:latin typeface="Arial" panose="020B0604020202020204" pitchFamily="34" charset="0"/>
                <a:cs typeface="Arial" panose="020B0604020202020204" pitchFamily="34" charset="0"/>
              </a:defRPr>
            </a:lvl1pPr>
            <a:lvl2pPr defTabSz="457200"/>
            <a:lvl3pPr defTabSz="457200"/>
            <a:lvl4pPr defTabSz="457200"/>
            <a:lvl5pPr defTabSz="457200"/>
            <a:lvl6pPr defTabSz="457200"/>
            <a:lvl7pPr defTabSz="457200"/>
            <a:lvl8pPr defTabSz="457200"/>
            <a:lvl9pPr defTabSz="457200"/>
          </a:lstStyle>
          <a:p>
            <a:pPr>
              <a:spcBef>
                <a:spcPts val="300"/>
              </a:spcBef>
              <a:spcAft>
                <a:spcPts val="300"/>
              </a:spcAft>
              <a:defRPr/>
            </a:pPr>
            <a:r>
              <a:rPr lang="fr-FR" sz="1400" b="1" dirty="0">
                <a:solidFill>
                  <a:prstClr val="black"/>
                </a:solidFill>
                <a:latin typeface="Arial" panose="020B0604020202020204" pitchFamily="34" charset="0"/>
                <a:cs typeface="Arial" panose="020B0604020202020204" pitchFamily="34" charset="0"/>
              </a:rPr>
              <a:t>Les résultats et les raisons qui les rendent préoccupants</a:t>
            </a:r>
          </a:p>
        </p:txBody>
      </p:sp>
      <p:sp>
        <p:nvSpPr>
          <p:cNvPr id="31" name="TextBox 30">
            <a:extLst>
              <a:ext uri="{FF2B5EF4-FFF2-40B4-BE49-F238E27FC236}">
                <a16:creationId xmlns:a16="http://schemas.microsoft.com/office/drawing/2014/main" id="{FA2A17AF-DE97-43EF-8C72-6F3280215729}"/>
              </a:ext>
            </a:extLst>
          </p:cNvPr>
          <p:cNvSpPr txBox="1"/>
          <p:nvPr/>
        </p:nvSpPr>
        <p:spPr>
          <a:xfrm>
            <a:off x="6910733" y="770168"/>
            <a:ext cx="4154664" cy="333654"/>
          </a:xfrm>
          <a:prstGeom prst="rect">
            <a:avLst/>
          </a:prstGeom>
          <a:solidFill>
            <a:srgbClr val="E2F0D9"/>
          </a:solidFill>
          <a:ln w="9525">
            <a:solidFill>
              <a:schemeClr val="tx1">
                <a:lumMod val="50000"/>
                <a:lumOff val="50000"/>
              </a:schemeClr>
            </a:solidFill>
            <a:round/>
          </a:ln>
          <a:effectLst>
            <a:outerShdw blurRad="63500" sx="102000" sy="102000" algn="ctr" rotWithShape="0">
              <a:prstClr val="black">
                <a:alpha val="40000"/>
              </a:prstClr>
            </a:outerShdw>
          </a:effectLst>
          <a:scene3d>
            <a:camera prst="orthographicFront">
              <a:rot lat="0" lon="0" rev="0"/>
            </a:camera>
            <a:lightRig rig="brightRoom" dir="t">
              <a:rot lat="0" lon="0" rev="600000"/>
            </a:lightRig>
          </a:scene3d>
          <a:sp3d prstMaterial="metal">
            <a:bevelT w="38100" h="57150" prst="angle"/>
          </a:sp3d>
        </p:spPr>
        <p:txBody>
          <a:bodyPr wrap="square" lIns="34290" rIns="54000" rtlCol="0" anchor="ctr"/>
          <a:lstStyle>
            <a:defPPr>
              <a:defRPr lang="x-none"/>
            </a:defPPr>
            <a:lvl1pPr defTabSz="457200">
              <a:spcBef>
                <a:spcPts val="300"/>
              </a:spcBef>
              <a:spcAft>
                <a:spcPts val="300"/>
              </a:spcAft>
              <a:defRPr sz="1600" b="1">
                <a:solidFill>
                  <a:prstClr val="black"/>
                </a:solidFill>
                <a:latin typeface="Arial" panose="020B0604020202020204" pitchFamily="34" charset="0"/>
                <a:cs typeface="Arial" panose="020B0604020202020204" pitchFamily="34" charset="0"/>
              </a:defRPr>
            </a:lvl1pPr>
            <a:lvl2pPr defTabSz="457200"/>
            <a:lvl3pPr defTabSz="457200"/>
            <a:lvl4pPr defTabSz="457200"/>
            <a:lvl5pPr defTabSz="457200"/>
            <a:lvl6pPr defTabSz="457200"/>
            <a:lvl7pPr defTabSz="457200"/>
            <a:lvl8pPr defTabSz="457200"/>
            <a:lvl9pPr defTabSz="457200"/>
          </a:lstStyle>
          <a:p>
            <a:r>
              <a:rPr lang="en-US" sz="1400" dirty="0"/>
              <a:t>  </a:t>
            </a:r>
            <a:r>
              <a:rPr lang="en-US" sz="1400" dirty="0" err="1"/>
              <a:t>Recommandations</a:t>
            </a:r>
            <a:endParaRPr lang="en-US" sz="1400" dirty="0"/>
          </a:p>
        </p:txBody>
      </p:sp>
      <p:sp>
        <p:nvSpPr>
          <p:cNvPr id="9" name="Rectangle 8">
            <a:extLst>
              <a:ext uri="{FF2B5EF4-FFF2-40B4-BE49-F238E27FC236}">
                <a16:creationId xmlns:a16="http://schemas.microsoft.com/office/drawing/2014/main" id="{FA77518F-0328-40C4-A92C-E544B39A2181}"/>
              </a:ext>
            </a:extLst>
          </p:cNvPr>
          <p:cNvSpPr/>
          <p:nvPr/>
        </p:nvSpPr>
        <p:spPr>
          <a:xfrm>
            <a:off x="254001" y="1214556"/>
            <a:ext cx="1734420" cy="893644"/>
          </a:xfrm>
          <a:prstGeom prst="rect">
            <a:avLst/>
          </a:prstGeom>
          <a:solidFill>
            <a:schemeClr val="bg1"/>
          </a:solidFill>
          <a:ln w="19050">
            <a:solidFill>
              <a:schemeClr val="accent6">
                <a:lumMod val="75000"/>
              </a:schemeClr>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200">
              <a:lnSpc>
                <a:spcPct val="150000"/>
              </a:lnSpc>
              <a:spcBef>
                <a:spcPts val="300"/>
              </a:spcBef>
              <a:spcAft>
                <a:spcPts val="300"/>
              </a:spcAft>
              <a:defRPr/>
            </a:pPr>
            <a:r>
              <a:rPr lang="fr-FR" sz="1400" b="1" dirty="0">
                <a:solidFill>
                  <a:prstClr val="black"/>
                </a:solidFill>
                <a:latin typeface="Arial" panose="020B0604020202020204" pitchFamily="34" charset="0"/>
                <a:cs typeface="Arial" panose="020B0604020202020204" pitchFamily="34" charset="0"/>
              </a:rPr>
              <a:t>La confiance dans les vaccins </a:t>
            </a:r>
            <a:endParaRPr lang="en-US" sz="1400" b="1" dirty="0">
              <a:solidFill>
                <a:prstClr val="black"/>
              </a:solidFill>
              <a:latin typeface="Arial" panose="020B0604020202020204" pitchFamily="34" charset="0"/>
              <a:cs typeface="Arial" panose="020B0604020202020204" pitchFamily="34" charset="0"/>
            </a:endParaRPr>
          </a:p>
        </p:txBody>
      </p:sp>
      <p:sp>
        <p:nvSpPr>
          <p:cNvPr id="6" name="Oval 5">
            <a:extLst>
              <a:ext uri="{FF2B5EF4-FFF2-40B4-BE49-F238E27FC236}">
                <a16:creationId xmlns:a16="http://schemas.microsoft.com/office/drawing/2014/main" id="{08C2C9EB-E735-4CEF-A149-D655FFD795FF}"/>
              </a:ext>
            </a:extLst>
          </p:cNvPr>
          <p:cNvSpPr/>
          <p:nvPr/>
        </p:nvSpPr>
        <p:spPr>
          <a:xfrm>
            <a:off x="358815" y="1147328"/>
            <a:ext cx="282971" cy="28239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lnSpc>
                <a:spcPct val="150000"/>
              </a:lnSpc>
              <a:spcBef>
                <a:spcPts val="300"/>
              </a:spcBef>
              <a:spcAft>
                <a:spcPts val="300"/>
              </a:spcAft>
              <a:defRPr/>
            </a:pPr>
            <a:r>
              <a:rPr lang="en-US" sz="1400" b="1">
                <a:solidFill>
                  <a:prstClr val="black"/>
                </a:solidFill>
                <a:latin typeface="Arial" panose="020B0604020202020204" pitchFamily="34" charset="0"/>
                <a:cs typeface="Arial" panose="020B0604020202020204" pitchFamily="34" charset="0"/>
              </a:rPr>
              <a:t>2</a:t>
            </a:r>
          </a:p>
        </p:txBody>
      </p:sp>
      <p:sp>
        <p:nvSpPr>
          <p:cNvPr id="33" name="Rectangle 32">
            <a:extLst>
              <a:ext uri="{FF2B5EF4-FFF2-40B4-BE49-F238E27FC236}">
                <a16:creationId xmlns:a16="http://schemas.microsoft.com/office/drawing/2014/main" id="{0532F148-297C-43D1-B665-1CFC67467454}"/>
              </a:ext>
            </a:extLst>
          </p:cNvPr>
          <p:cNvSpPr/>
          <p:nvPr/>
        </p:nvSpPr>
        <p:spPr>
          <a:xfrm>
            <a:off x="6910733" y="1214555"/>
            <a:ext cx="4154664" cy="4873276"/>
          </a:xfrm>
          <a:prstGeom prst="rect">
            <a:avLst/>
          </a:prstGeom>
          <a:noFill/>
          <a:ln w="6350">
            <a:solidFill>
              <a:schemeClr val="accent6">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marL="168275" indent="-168275" defTabSz="457200" eaLnBrk="1" hangingPunct="1">
              <a:spcBef>
                <a:spcPts val="0"/>
              </a:spcBef>
              <a:spcAft>
                <a:spcPts val="0"/>
              </a:spcAft>
              <a:buFont typeface="Wingdings" panose="05000000000000000000" pitchFamily="2" charset="2"/>
              <a:buChar char="§"/>
              <a:defRPr/>
            </a:pPr>
            <a:r>
              <a:rPr lang="fr-FR" sz="1600" dirty="0">
                <a:solidFill>
                  <a:schemeClr val="tx1"/>
                </a:solidFill>
                <a:latin typeface="Arial"/>
                <a:cs typeface="Arial"/>
              </a:rPr>
              <a:t>Les messages d'information sur la sécurité et l'efficacité du vaccin contre la COVID-19 pour les femmes enceintes doivent être partagés et rediffusés par l'Agence nationale de santé publique en permanence sur toutes les plateformes de médias sociaux.</a:t>
            </a:r>
          </a:p>
          <a:p>
            <a:pPr marL="168275" marR="0" lvl="0" indent="-168275" algn="l" defTabSz="457200" rtl="0" eaLnBrk="1" fontAlgn="base" latinLnBrk="0" hangingPunct="1">
              <a:lnSpc>
                <a:spcPct val="100000"/>
              </a:lnSpc>
              <a:spcBef>
                <a:spcPts val="0"/>
              </a:spcBef>
              <a:spcAft>
                <a:spcPts val="0"/>
              </a:spcAft>
              <a:buClrTx/>
              <a:buSzTx/>
              <a:buFont typeface="Wingdings" panose="05000000000000000000" pitchFamily="2" charset="2"/>
              <a:buChar char="§"/>
              <a:tabLst/>
              <a:defRPr/>
            </a:pPr>
            <a:r>
              <a:rPr lang="fr-FR" sz="1600" dirty="0">
                <a:solidFill>
                  <a:prstClr val="black"/>
                </a:solidFill>
                <a:latin typeface="Arial" panose="020B0604020202020204" pitchFamily="34" charset="0"/>
                <a:cs typeface="Arial" panose="020B0604020202020204" pitchFamily="34" charset="0"/>
              </a:rPr>
              <a:t>Des messages élaborés, des FAQ sur les éventuelles maladies infectieuses aiguës doivent être partagés en permanence.</a:t>
            </a:r>
          </a:p>
          <a:p>
            <a:pPr marL="168275" marR="0" lvl="0" indent="-168275" algn="l" defTabSz="457200" rtl="0" eaLnBrk="1" fontAlgn="base" latinLnBrk="0" hangingPunct="1">
              <a:lnSpc>
                <a:spcPct val="100000"/>
              </a:lnSpc>
              <a:spcBef>
                <a:spcPts val="0"/>
              </a:spcBef>
              <a:spcAft>
                <a:spcPts val="0"/>
              </a:spcAft>
              <a:buClrTx/>
              <a:buSzTx/>
              <a:buFont typeface="Wingdings" panose="05000000000000000000" pitchFamily="2" charset="2"/>
              <a:buChar char="§"/>
              <a:tabLst/>
              <a:defRPr/>
            </a:pPr>
            <a:r>
              <a:rPr lang="fr-FR" sz="1600" dirty="0">
                <a:solidFill>
                  <a:schemeClr val="tx1"/>
                </a:solidFill>
                <a:latin typeface="Arial"/>
                <a:cs typeface="Arial"/>
              </a:rPr>
              <a:t>Les messages informant le public sur le coronavirus et ses implications sanitaires doivent être partagés à nouveau sur toutes les plateformes de médias sociaux.</a:t>
            </a:r>
          </a:p>
          <a:p>
            <a:pPr marL="168275" indent="-168275" defTabSz="457200" eaLnBrk="1" hangingPunct="1">
              <a:spcBef>
                <a:spcPts val="0"/>
              </a:spcBef>
              <a:spcAft>
                <a:spcPts val="0"/>
              </a:spcAft>
              <a:buFont typeface="Wingdings" panose="05000000000000000000" pitchFamily="2" charset="2"/>
              <a:buChar char="§"/>
              <a:defRPr/>
            </a:pPr>
            <a:r>
              <a:rPr lang="fr-FR" sz="1600" dirty="0">
                <a:solidFill>
                  <a:schemeClr val="tx1"/>
                </a:solidFill>
                <a:latin typeface="Arial"/>
                <a:cs typeface="Arial"/>
              </a:rPr>
              <a:t>Les messages encourageant le public sur la sécurité et l'efficacité du vaccin contre la COVID-19 doivent être rediffusés sur toutes les plateformes de médias sociaux.</a:t>
            </a:r>
            <a:endParaRPr lang="en-US" sz="1400">
              <a:solidFill>
                <a:schemeClr val="tx1"/>
              </a:solidFill>
              <a:latin typeface="Arial"/>
              <a:cs typeface="Arial"/>
            </a:endParaRPr>
          </a:p>
        </p:txBody>
      </p:sp>
      <p:sp>
        <p:nvSpPr>
          <p:cNvPr id="35" name="TextBox 34">
            <a:extLst>
              <a:ext uri="{FF2B5EF4-FFF2-40B4-BE49-F238E27FC236}">
                <a16:creationId xmlns:a16="http://schemas.microsoft.com/office/drawing/2014/main" id="{E0ED4E6D-8544-44FF-8937-098B57331DDC}"/>
              </a:ext>
            </a:extLst>
          </p:cNvPr>
          <p:cNvSpPr txBox="1"/>
          <p:nvPr/>
        </p:nvSpPr>
        <p:spPr>
          <a:xfrm>
            <a:off x="2178180" y="1181228"/>
            <a:ext cx="4683626" cy="4401205"/>
          </a:xfrm>
          <a:prstGeom prst="rect">
            <a:avLst/>
          </a:prstGeom>
          <a:noFill/>
        </p:spPr>
        <p:txBody>
          <a:bodyPr wrap="square" lIns="91440" tIns="45720" rIns="91440" bIns="45720" anchor="t">
            <a:spAutoFit/>
          </a:bodyPr>
          <a:lstStyle/>
          <a:p>
            <a:pPr marL="168275" indent="-168275" defTabSz="457200" eaLnBrk="1" hangingPunct="1">
              <a:spcBef>
                <a:spcPts val="0"/>
              </a:spcBef>
              <a:spcAft>
                <a:spcPts val="0"/>
              </a:spcAft>
              <a:buFont typeface="Wingdings" panose="05000000000000000000" pitchFamily="2" charset="2"/>
              <a:buChar char="§"/>
              <a:defRPr/>
            </a:pPr>
            <a:r>
              <a:rPr lang="fr-FR" sz="1400" dirty="0">
                <a:effectLst/>
                <a:latin typeface="Arial"/>
                <a:ea typeface="Calibri" panose="020F0502020204030204" pitchFamily="34" charset="0"/>
                <a:cs typeface="Arial"/>
              </a:rPr>
              <a:t>Un post informait les gens de la sécurité du vaccin</a:t>
            </a:r>
            <a:r>
              <a:rPr lang="fr-FR" sz="1400" dirty="0">
                <a:latin typeface="Arial"/>
                <a:ea typeface="Calibri" panose="020F0502020204030204" pitchFamily="34" charset="0"/>
                <a:cs typeface="Arial"/>
              </a:rPr>
              <a:t> contre la</a:t>
            </a:r>
            <a:r>
              <a:rPr lang="fr-FR" sz="1400" dirty="0">
                <a:effectLst/>
                <a:latin typeface="Arial"/>
                <a:ea typeface="Calibri" panose="020F0502020204030204" pitchFamily="34" charset="0"/>
                <a:cs typeface="Arial"/>
              </a:rPr>
              <a:t> COVID-19 pour les femmes enceintes après consultation </a:t>
            </a:r>
            <a:r>
              <a:rPr lang="fr-FR" sz="1400" dirty="0">
                <a:latin typeface="Arial"/>
                <a:ea typeface="Calibri" panose="020F0502020204030204" pitchFamily="34" charset="0"/>
                <a:cs typeface="Arial"/>
              </a:rPr>
              <a:t>avec le</a:t>
            </a:r>
            <a:r>
              <a:rPr lang="fr-FR" sz="1400" dirty="0">
                <a:effectLst/>
                <a:latin typeface="Arial"/>
                <a:ea typeface="Calibri" panose="020F0502020204030204" pitchFamily="34" charset="0"/>
                <a:cs typeface="Arial"/>
              </a:rPr>
              <a:t> médecin. Des messages de ce type peuvent favoriser </a:t>
            </a:r>
            <a:r>
              <a:rPr lang="fr-FR" sz="1400" dirty="0">
                <a:latin typeface="Arial"/>
                <a:ea typeface="Calibri" panose="020F0502020204030204" pitchFamily="34" charset="0"/>
                <a:cs typeface="Arial"/>
              </a:rPr>
              <a:t>l'</a:t>
            </a:r>
            <a:r>
              <a:rPr lang="fr-FR" sz="1400" dirty="0" err="1">
                <a:latin typeface="Arial"/>
                <a:ea typeface="Calibri" panose="020F0502020204030204" pitchFamily="34" charset="0"/>
                <a:cs typeface="Arial"/>
              </a:rPr>
              <a:t>utlisation</a:t>
            </a:r>
            <a:r>
              <a:rPr lang="fr-FR" sz="1400" dirty="0">
                <a:effectLst/>
                <a:latin typeface="Arial"/>
                <a:ea typeface="Calibri" panose="020F0502020204030204" pitchFamily="34" charset="0"/>
                <a:cs typeface="Arial"/>
              </a:rPr>
              <a:t> </a:t>
            </a:r>
            <a:r>
              <a:rPr lang="fr-FR" sz="1400" dirty="0">
                <a:latin typeface="Arial"/>
                <a:ea typeface="Calibri" panose="020F0502020204030204" pitchFamily="34" charset="0"/>
                <a:cs typeface="Arial"/>
              </a:rPr>
              <a:t>des vaccins</a:t>
            </a:r>
            <a:r>
              <a:rPr lang="fr-FR" sz="1400" dirty="0">
                <a:effectLst/>
                <a:latin typeface="Arial"/>
                <a:ea typeface="Calibri" panose="020F0502020204030204" pitchFamily="34" charset="0"/>
                <a:cs typeface="Arial"/>
              </a:rPr>
              <a:t> et dissiper les idées fausses selon lesquelles les femmes enceintes ne devraient pas se faire vacciner.</a:t>
            </a:r>
            <a:endParaRPr lang="fr-FR" sz="1400">
              <a:latin typeface="Arial"/>
              <a:ea typeface="MS PGothic"/>
              <a:cs typeface="Arial"/>
            </a:endParaRPr>
          </a:p>
          <a:p>
            <a:pPr marL="168275" indent="-168275" defTabSz="457200">
              <a:spcBef>
                <a:spcPts val="0"/>
              </a:spcBef>
              <a:spcAft>
                <a:spcPts val="0"/>
              </a:spcAft>
              <a:buFont typeface="Wingdings" panose="05000000000000000000" pitchFamily="2" charset="2"/>
              <a:buChar char="§"/>
              <a:defRPr/>
            </a:pPr>
            <a:r>
              <a:rPr lang="fr-FR" sz="1400" dirty="0">
                <a:effectLst/>
                <a:latin typeface="Arial"/>
                <a:ea typeface="Calibri" panose="020F0502020204030204" pitchFamily="34" charset="0"/>
                <a:cs typeface="Arial"/>
              </a:rPr>
              <a:t>Une personne a mentionné avoir eu un bras gonflé, des maux de tête, un rhume et un catarrhe après avoir reçu la dose de rappel. Cela montre la prévalence</a:t>
            </a:r>
            <a:r>
              <a:rPr lang="fr-FR" sz="1400" dirty="0">
                <a:latin typeface="Arial"/>
                <a:ea typeface="Calibri" panose="020F0502020204030204" pitchFamily="34" charset="0"/>
                <a:cs typeface="Arial"/>
              </a:rPr>
              <a:t> des </a:t>
            </a:r>
            <a:r>
              <a:rPr lang="fr-FR" sz="1400" dirty="0">
                <a:latin typeface="Arial"/>
                <a:ea typeface="MS PGothic"/>
                <a:cs typeface="Arial"/>
              </a:rPr>
              <a:t>événements indésirables suivant la vaccination (AEFI) </a:t>
            </a:r>
            <a:r>
              <a:rPr lang="fr-FR" sz="1400" dirty="0">
                <a:effectLst/>
                <a:latin typeface="Arial"/>
                <a:ea typeface="Calibri" panose="020F0502020204030204" pitchFamily="34" charset="0"/>
                <a:cs typeface="Arial"/>
              </a:rPr>
              <a:t>et le manque de connaissances pour y faire face.</a:t>
            </a:r>
            <a:r>
              <a:rPr lang="fr-FR" sz="1400" dirty="0">
                <a:latin typeface="Arial"/>
                <a:ea typeface="Calibri" panose="020F0502020204030204" pitchFamily="34" charset="0"/>
                <a:cs typeface="Arial"/>
              </a:rPr>
              <a:t> </a:t>
            </a:r>
            <a:endParaRPr lang="fr-FR" sz="1400">
              <a:cs typeface="Arial" panose="020B0604020202020204" pitchFamily="34" charset="0"/>
            </a:endParaRPr>
          </a:p>
          <a:p>
            <a:pPr marL="168275" marR="0" lvl="0" indent="-168275" algn="l" defTabSz="457200" rtl="0" eaLnBrk="1" fontAlgn="base" latinLnBrk="0" hangingPunct="1">
              <a:lnSpc>
                <a:spcPct val="100000"/>
              </a:lnSpc>
              <a:spcBef>
                <a:spcPts val="0"/>
              </a:spcBef>
              <a:spcAft>
                <a:spcPts val="0"/>
              </a:spcAft>
              <a:buClrTx/>
              <a:buSzTx/>
              <a:buFont typeface="Wingdings" panose="05000000000000000000" pitchFamily="2" charset="2"/>
              <a:buChar char="§"/>
              <a:tabLst/>
              <a:defRPr/>
            </a:pPr>
            <a:r>
              <a:rPr lang="fr-FR" sz="1400" dirty="0">
                <a:effectLst/>
                <a:latin typeface="Arial"/>
                <a:ea typeface="Calibri" panose="020F0502020204030204" pitchFamily="34" charset="0"/>
                <a:cs typeface="Arial"/>
              </a:rPr>
              <a:t>Il y a eu un commentaire disant que la deuxième dose de Pfizer les a rendus malades. Cela montre une faible sensibilisation à l'AEFIA</a:t>
            </a:r>
          </a:p>
          <a:p>
            <a:pPr marL="168275" indent="-168275" defTabSz="457200" eaLnBrk="1" hangingPunct="1">
              <a:spcBef>
                <a:spcPts val="0"/>
              </a:spcBef>
              <a:spcAft>
                <a:spcPts val="0"/>
              </a:spcAft>
              <a:buFont typeface="Wingdings" panose="05000000000000000000" pitchFamily="2" charset="2"/>
              <a:buChar char="§"/>
              <a:defRPr/>
            </a:pPr>
            <a:r>
              <a:rPr lang="fr-FR" sz="1400" dirty="0">
                <a:latin typeface="Arial"/>
                <a:ea typeface="Calibri" panose="020F0502020204030204" pitchFamily="34" charset="0"/>
                <a:cs typeface="Arial"/>
              </a:rPr>
              <a:t> </a:t>
            </a:r>
            <a:r>
              <a:rPr lang="fr-FR" sz="1400" dirty="0">
                <a:effectLst/>
                <a:latin typeface="Arial"/>
                <a:ea typeface="Calibri" panose="020F0502020204030204" pitchFamily="34" charset="0"/>
                <a:cs typeface="Arial"/>
              </a:rPr>
              <a:t>Quelqu'un a demandé si le coronavirus était toujours présent au Nigeria. Cela montre qu'il y a peu d'informations sur le Coronavirus.</a:t>
            </a:r>
            <a:r>
              <a:rPr lang="fr-FR" sz="1400" dirty="0">
                <a:latin typeface="Arial"/>
                <a:ea typeface="Calibri" panose="020F0502020204030204" pitchFamily="34" charset="0"/>
                <a:cs typeface="Arial"/>
              </a:rPr>
              <a:t> </a:t>
            </a:r>
            <a:endParaRPr lang="fr-FR" sz="1400">
              <a:effectLst/>
              <a:latin typeface="Arial" panose="020B0604020202020204" pitchFamily="34" charset="0"/>
              <a:ea typeface="Calibri" panose="020F0502020204030204" pitchFamily="34" charset="0"/>
              <a:cs typeface="Arial" panose="020B0604020202020204" pitchFamily="34" charset="0"/>
            </a:endParaRPr>
          </a:p>
          <a:p>
            <a:pPr marL="168275" marR="0" lvl="0" indent="-168275" algn="l" defTabSz="457200" rtl="0" eaLnBrk="1" fontAlgn="base" latinLnBrk="0" hangingPunct="1">
              <a:lnSpc>
                <a:spcPct val="100000"/>
              </a:lnSpc>
              <a:spcBef>
                <a:spcPts val="0"/>
              </a:spcBef>
              <a:spcAft>
                <a:spcPts val="0"/>
              </a:spcAft>
              <a:buClrTx/>
              <a:buSzTx/>
              <a:buFont typeface="Wingdings" panose="05000000000000000000" pitchFamily="2" charset="2"/>
              <a:buChar char="§"/>
              <a:tabLst/>
              <a:defRPr/>
            </a:pPr>
            <a:r>
              <a:rPr lang="fr-FR" sz="1400" dirty="0">
                <a:effectLst/>
                <a:latin typeface="Arial"/>
                <a:ea typeface="Calibri" panose="020F0502020204030204" pitchFamily="34" charset="0"/>
                <a:cs typeface="Arial"/>
              </a:rPr>
              <a:t>Il y a eu un post sur la nécessité d'encourager tout le monde à se faire vacciner.</a:t>
            </a:r>
            <a:endParaRPr lang="en-US" sz="1400" b="0" i="0" u="none" strike="noStrike" kern="1200" cap="none" spc="0" normalizeH="0" baseline="0" noProof="0">
              <a:ln>
                <a:noFill/>
              </a:ln>
              <a:effectLst/>
              <a:uLnTx/>
              <a:uFillTx/>
              <a:latin typeface="Arial"/>
              <a:ea typeface="Calibri" panose="020F0502020204030204" pitchFamily="34" charset="0"/>
              <a:cs typeface="Arial"/>
            </a:endParaRPr>
          </a:p>
        </p:txBody>
      </p:sp>
      <p:sp>
        <p:nvSpPr>
          <p:cNvPr id="17" name="Rectangle 16">
            <a:extLst>
              <a:ext uri="{FF2B5EF4-FFF2-40B4-BE49-F238E27FC236}">
                <a16:creationId xmlns:a16="http://schemas.microsoft.com/office/drawing/2014/main" id="{AD17244B-B810-D83D-F29E-D1C30E14BD75}"/>
              </a:ext>
            </a:extLst>
          </p:cNvPr>
          <p:cNvSpPr/>
          <p:nvPr/>
        </p:nvSpPr>
        <p:spPr>
          <a:xfrm>
            <a:off x="2454480" y="6183256"/>
            <a:ext cx="4456253" cy="176294"/>
          </a:xfrm>
          <a:prstGeom prst="rect">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457200">
              <a:defRPr/>
            </a:pPr>
            <a:r>
              <a:rPr lang="da-DK" sz="1400" dirty="0">
                <a:latin typeface="Arial"/>
                <a:cs typeface="Arial"/>
              </a:rPr>
              <a:t>Rapport </a:t>
            </a:r>
            <a:r>
              <a:rPr lang="da-DK" sz="1400" dirty="0" err="1">
                <a:latin typeface="Arial"/>
                <a:cs typeface="Arial"/>
              </a:rPr>
              <a:t>pour</a:t>
            </a:r>
            <a:r>
              <a:rPr lang="da-DK" sz="1400" dirty="0">
                <a:latin typeface="Arial"/>
                <a:cs typeface="Arial"/>
              </a:rPr>
              <a:t> June 6th– June 12th, 2022</a:t>
            </a:r>
            <a:endParaRPr lang="en-US" sz="1400" dirty="0">
              <a:latin typeface="Arial"/>
              <a:cs typeface="Arial"/>
            </a:endParaRPr>
          </a:p>
        </p:txBody>
      </p:sp>
    </p:spTree>
    <p:extLst>
      <p:ext uri="{BB962C8B-B14F-4D97-AF65-F5344CB8AC3E}">
        <p14:creationId xmlns:p14="http://schemas.microsoft.com/office/powerpoint/2010/main" val="180574177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1FA9FBAE-9811-4614-8AE1-3D8F98F70270}"/>
              </a:ext>
            </a:extLst>
          </p:cNvPr>
          <p:cNvGraphicFramePr>
            <a:graphicFrameLocks noChangeAspect="1"/>
          </p:cNvGraphicFramePr>
          <p:nvPr>
            <p:custDataLst>
              <p:tags r:id="rId2"/>
            </p:custDataLst>
            <p:extLst>
              <p:ext uri="{D42A27DB-BD31-4B8C-83A1-F6EECF244321}">
                <p14:modId xmlns:p14="http://schemas.microsoft.com/office/powerpoint/2010/main" val="2066110580"/>
              </p:ext>
            </p:extLst>
          </p:nvPr>
        </p:nvGraphicFramePr>
        <p:xfrm>
          <a:off x="1525192" y="858442"/>
          <a:ext cx="1191" cy="1191"/>
        </p:xfrm>
        <a:graphic>
          <a:graphicData uri="http://schemas.openxmlformats.org/presentationml/2006/ole">
            <mc:AlternateContent xmlns:mc="http://schemas.openxmlformats.org/markup-compatibility/2006">
              <mc:Choice xmlns:v="urn:schemas-microsoft-com:vml" Requires="v">
                <p:oleObj spid="_x0000_s101890" name="think-cell Slide" r:id="rId5" imgW="421" imgH="423" progId="TCLayout.ActiveDocument.1">
                  <p:embed/>
                </p:oleObj>
              </mc:Choice>
              <mc:Fallback>
                <p:oleObj name="think-cell Slide" r:id="rId5" imgW="421" imgH="423" progId="TCLayout.ActiveDocument.1">
                  <p:embed/>
                  <p:pic>
                    <p:nvPicPr>
                      <p:cNvPr id="0" name=""/>
                      <p:cNvPicPr/>
                      <p:nvPr/>
                    </p:nvPicPr>
                    <p:blipFill>
                      <a:blip r:embed="rId6"/>
                      <a:stretch>
                        <a:fillRect/>
                      </a:stretch>
                    </p:blipFill>
                    <p:spPr>
                      <a:xfrm>
                        <a:off x="1525192" y="858442"/>
                        <a:ext cx="1191" cy="1191"/>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E5F741D3-1128-45C6-B1D7-957186E5E62E}"/>
              </a:ext>
            </a:extLst>
          </p:cNvPr>
          <p:cNvSpPr/>
          <p:nvPr/>
        </p:nvSpPr>
        <p:spPr>
          <a:xfrm>
            <a:off x="1524001" y="857251"/>
            <a:ext cx="119063" cy="1190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defTabSz="685800">
              <a:defRPr/>
            </a:pPr>
            <a:endParaRPr lang="en-US" b="1">
              <a:solidFill>
                <a:srgbClr val="FAFBFF"/>
              </a:solidFill>
              <a:latin typeface="Roboto Condensed" panose="020B0604020202020204"/>
              <a:cs typeface="Arial" panose="020B0604020202020204" pitchFamily="34" charset="0"/>
            </a:endParaRPr>
          </a:p>
        </p:txBody>
      </p:sp>
      <p:grpSp>
        <p:nvGrpSpPr>
          <p:cNvPr id="43" name="Group 42">
            <a:extLst>
              <a:ext uri="{FF2B5EF4-FFF2-40B4-BE49-F238E27FC236}">
                <a16:creationId xmlns:a16="http://schemas.microsoft.com/office/drawing/2014/main" id="{91501D7F-5443-42B4-A1C7-0F07C150E4E2}"/>
              </a:ext>
            </a:extLst>
          </p:cNvPr>
          <p:cNvGrpSpPr/>
          <p:nvPr/>
        </p:nvGrpSpPr>
        <p:grpSpPr>
          <a:xfrm>
            <a:off x="1757797" y="10053360"/>
            <a:ext cx="8784179" cy="434733"/>
            <a:chOff x="0" y="5024430"/>
            <a:chExt cx="9144000" cy="434733"/>
          </a:xfrm>
        </p:grpSpPr>
        <p:cxnSp>
          <p:nvCxnSpPr>
            <p:cNvPr id="44" name="Straight Connector 43">
              <a:extLst>
                <a:ext uri="{FF2B5EF4-FFF2-40B4-BE49-F238E27FC236}">
                  <a16:creationId xmlns:a16="http://schemas.microsoft.com/office/drawing/2014/main" id="{ED8B8808-90D7-4C04-9B08-00852CB236F3}"/>
                </a:ext>
              </a:extLst>
            </p:cNvPr>
            <p:cNvCxnSpPr>
              <a:cxnSpLocks/>
            </p:cNvCxnSpPr>
            <p:nvPr/>
          </p:nvCxnSpPr>
          <p:spPr>
            <a:xfrm>
              <a:off x="0" y="5459163"/>
              <a:ext cx="9144000" cy="0"/>
            </a:xfrm>
            <a:prstGeom prst="line">
              <a:avLst/>
            </a:prstGeom>
            <a:noFill/>
            <a:ln w="6350" cap="flat" cmpd="sng" algn="ctr">
              <a:solidFill>
                <a:sysClr val="windowText" lastClr="000000"/>
              </a:solidFill>
              <a:prstDash val="solid"/>
              <a:miter lim="800000"/>
            </a:ln>
            <a:effectLst/>
          </p:spPr>
        </p:cxnSp>
        <p:sp>
          <p:nvSpPr>
            <p:cNvPr id="45" name="Rectangle 44">
              <a:extLst>
                <a:ext uri="{FF2B5EF4-FFF2-40B4-BE49-F238E27FC236}">
                  <a16:creationId xmlns:a16="http://schemas.microsoft.com/office/drawing/2014/main" id="{FA59873A-E3D0-4E51-9035-B5811BA93ECD}"/>
                </a:ext>
              </a:extLst>
            </p:cNvPr>
            <p:cNvSpPr>
              <a:spLocks/>
            </p:cNvSpPr>
            <p:nvPr/>
          </p:nvSpPr>
          <p:spPr>
            <a:xfrm flipV="1">
              <a:off x="0" y="5024430"/>
              <a:ext cx="9144000" cy="434733"/>
            </a:xfrm>
            <a:prstGeom prst="rect">
              <a:avLst/>
            </a:prstGeom>
            <a:gradFill flip="none" rotWithShape="1">
              <a:gsLst>
                <a:gs pos="0">
                  <a:sysClr val="window" lastClr="FFFFFF">
                    <a:lumMod val="95000"/>
                    <a:alpha val="80000"/>
                  </a:sysClr>
                </a:gs>
                <a:gs pos="100000">
                  <a:sysClr val="window" lastClr="FFFFFF">
                    <a:lumMod val="95000"/>
                    <a:alpha val="0"/>
                  </a:sysClr>
                </a:gs>
              </a:gsLst>
              <a:lin ang="5400000" scaled="1"/>
              <a:tileRect/>
            </a:gradFill>
            <a:ln w="9525" cap="flat" cmpd="sng" algn="ctr">
              <a:noFill/>
              <a:prstDash val="solid"/>
              <a:miter lim="800000"/>
            </a:ln>
            <a:effectLst/>
          </p:spPr>
          <p:txBody>
            <a:bodyPr rtlCol="0" anchor="ctr">
              <a:noAutofit/>
            </a:bodyPr>
            <a:lstStyle/>
            <a:p>
              <a:pPr algn="ctr" defTabSz="685800">
                <a:defRPr/>
              </a:pPr>
              <a:endParaRPr lang="en-US" sz="1400" kern="0">
                <a:solidFill>
                  <a:srgbClr val="000000"/>
                </a:solidFill>
                <a:latin typeface="Arial"/>
              </a:endParaRPr>
            </a:p>
          </p:txBody>
        </p:sp>
      </p:grpSp>
      <p:sp>
        <p:nvSpPr>
          <p:cNvPr id="40" name="Title 1">
            <a:extLst>
              <a:ext uri="{FF2B5EF4-FFF2-40B4-BE49-F238E27FC236}">
                <a16:creationId xmlns:a16="http://schemas.microsoft.com/office/drawing/2014/main" id="{B1FCECF7-8F31-42B8-B5F5-AAD35570AD2A}"/>
              </a:ext>
            </a:extLst>
          </p:cNvPr>
          <p:cNvSpPr>
            <a:spLocks noGrp="1"/>
          </p:cNvSpPr>
          <p:nvPr>
            <p:ph type="title"/>
          </p:nvPr>
        </p:nvSpPr>
        <p:spPr>
          <a:xfrm>
            <a:off x="1565835" y="294168"/>
            <a:ext cx="8532067" cy="433329"/>
          </a:xfrm>
        </p:spPr>
        <p:txBody>
          <a:bodyPr vert="horz">
            <a:noAutofit/>
          </a:bodyPr>
          <a:lstStyle/>
          <a:p>
            <a:r>
              <a:rPr lang="fr-FR" sz="2200" b="1" dirty="0">
                <a:solidFill>
                  <a:srgbClr val="385723"/>
                </a:solidFill>
                <a:latin typeface="+mn-lt"/>
                <a:cs typeface="Arial" panose="020B0604020202020204" pitchFamily="34" charset="0"/>
              </a:rPr>
              <a:t>Résumé des résultats de l'écoute sociale</a:t>
            </a:r>
            <a:r>
              <a:rPr lang="en-US" sz="2200" b="1" dirty="0">
                <a:solidFill>
                  <a:srgbClr val="385723"/>
                </a:solidFill>
                <a:latin typeface="+mn-lt"/>
                <a:cs typeface="Arial" panose="020B0604020202020204" pitchFamily="34" charset="0"/>
              </a:rPr>
              <a:t> (3/3) </a:t>
            </a:r>
          </a:p>
        </p:txBody>
      </p:sp>
      <p:sp>
        <p:nvSpPr>
          <p:cNvPr id="52" name="Rectangle 51">
            <a:extLst>
              <a:ext uri="{FF2B5EF4-FFF2-40B4-BE49-F238E27FC236}">
                <a16:creationId xmlns:a16="http://schemas.microsoft.com/office/drawing/2014/main" id="{592881B6-D033-4C5A-80EE-ECD0D609D189}"/>
              </a:ext>
            </a:extLst>
          </p:cNvPr>
          <p:cNvSpPr/>
          <p:nvPr/>
        </p:nvSpPr>
        <p:spPr>
          <a:xfrm>
            <a:off x="2081711" y="1777377"/>
            <a:ext cx="4705319" cy="4206328"/>
          </a:xfrm>
          <a:prstGeom prst="rect">
            <a:avLst/>
          </a:prstGeom>
          <a:noFill/>
          <a:ln w="6350">
            <a:solidFill>
              <a:schemeClr val="accent6">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82563" indent="-182563" defTabSz="457200">
              <a:lnSpc>
                <a:spcPct val="150000"/>
              </a:lnSpc>
              <a:spcBef>
                <a:spcPts val="300"/>
              </a:spcBef>
              <a:spcAft>
                <a:spcPts val="300"/>
              </a:spcAft>
              <a:buFont typeface="Wingdings" panose="05000000000000000000" pitchFamily="2" charset="2"/>
              <a:buChar char="§"/>
              <a:defRPr/>
            </a:pPr>
            <a:endParaRPr lang="en-US" sz="1400">
              <a:solidFill>
                <a:prstClr val="black"/>
              </a:solidFill>
              <a:latin typeface="Arial" panose="020B0604020202020204" pitchFamily="34" charset="0"/>
              <a:cs typeface="Arial" panose="020B0604020202020204" pitchFamily="34" charset="0"/>
            </a:endParaRPr>
          </a:p>
        </p:txBody>
      </p:sp>
      <p:sp>
        <p:nvSpPr>
          <p:cNvPr id="28" name="TextBox 27">
            <a:extLst>
              <a:ext uri="{FF2B5EF4-FFF2-40B4-BE49-F238E27FC236}">
                <a16:creationId xmlns:a16="http://schemas.microsoft.com/office/drawing/2014/main" id="{CB9EF1CA-F163-40BF-B186-BA0D7B5EED40}"/>
              </a:ext>
            </a:extLst>
          </p:cNvPr>
          <p:cNvSpPr txBox="1"/>
          <p:nvPr/>
        </p:nvSpPr>
        <p:spPr>
          <a:xfrm>
            <a:off x="2081711" y="1177016"/>
            <a:ext cx="4705319" cy="479390"/>
          </a:xfrm>
          <a:prstGeom prst="rect">
            <a:avLst/>
          </a:prstGeom>
          <a:solidFill>
            <a:srgbClr val="E2F0D9"/>
          </a:solidFill>
          <a:ln w="9525">
            <a:solidFill>
              <a:schemeClr val="tx1">
                <a:lumMod val="50000"/>
                <a:lumOff val="50000"/>
              </a:schemeClr>
            </a:solidFill>
            <a:round/>
          </a:ln>
          <a:effectLst>
            <a:outerShdw blurRad="63500" sx="102000" sy="102000" algn="ctr" rotWithShape="0">
              <a:prstClr val="black">
                <a:alpha val="40000"/>
              </a:prstClr>
            </a:outerShdw>
          </a:effectLst>
          <a:scene3d>
            <a:camera prst="orthographicFront">
              <a:rot lat="0" lon="0" rev="0"/>
            </a:camera>
            <a:lightRig rig="brightRoom" dir="t">
              <a:rot lat="0" lon="0" rev="600000"/>
            </a:lightRig>
          </a:scene3d>
          <a:sp3d prstMaterial="metal">
            <a:bevelT w="38100" h="57150" prst="angle"/>
          </a:sp3d>
        </p:spPr>
        <p:txBody>
          <a:bodyPr wrap="square" lIns="34290" rIns="5400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spcBef>
                <a:spcPts val="300"/>
              </a:spcBef>
              <a:spcAft>
                <a:spcPts val="300"/>
              </a:spcAft>
              <a:defRPr/>
            </a:pPr>
            <a:r>
              <a:rPr lang="fr-FR" sz="1800" b="1" dirty="0">
                <a:solidFill>
                  <a:prstClr val="black"/>
                </a:solidFill>
                <a:latin typeface="Arial" panose="020B0604020202020204" pitchFamily="34" charset="0"/>
                <a:cs typeface="Arial" panose="020B0604020202020204" pitchFamily="34" charset="0"/>
              </a:rPr>
              <a:t>Les résultats et les raisons qui les rendent préoccupants</a:t>
            </a:r>
          </a:p>
        </p:txBody>
      </p:sp>
      <p:sp>
        <p:nvSpPr>
          <p:cNvPr id="31" name="TextBox 30">
            <a:extLst>
              <a:ext uri="{FF2B5EF4-FFF2-40B4-BE49-F238E27FC236}">
                <a16:creationId xmlns:a16="http://schemas.microsoft.com/office/drawing/2014/main" id="{FA2A17AF-DE97-43EF-8C72-6F3280215729}"/>
              </a:ext>
            </a:extLst>
          </p:cNvPr>
          <p:cNvSpPr txBox="1"/>
          <p:nvPr/>
        </p:nvSpPr>
        <p:spPr>
          <a:xfrm>
            <a:off x="6851301" y="1178967"/>
            <a:ext cx="4028901" cy="475488"/>
          </a:xfrm>
          <a:prstGeom prst="rect">
            <a:avLst/>
          </a:prstGeom>
          <a:solidFill>
            <a:srgbClr val="E2F0D9"/>
          </a:solidFill>
          <a:ln w="9525">
            <a:solidFill>
              <a:schemeClr val="tx1">
                <a:lumMod val="50000"/>
                <a:lumOff val="50000"/>
              </a:schemeClr>
            </a:solidFill>
            <a:round/>
          </a:ln>
          <a:effectLst>
            <a:outerShdw blurRad="63500" sx="102000" sy="102000" algn="ctr" rotWithShape="0">
              <a:prstClr val="black">
                <a:alpha val="40000"/>
              </a:prstClr>
            </a:outerShdw>
          </a:effectLst>
          <a:scene3d>
            <a:camera prst="orthographicFront">
              <a:rot lat="0" lon="0" rev="0"/>
            </a:camera>
            <a:lightRig rig="brightRoom" dir="t">
              <a:rot lat="0" lon="0" rev="600000"/>
            </a:lightRig>
          </a:scene3d>
          <a:sp3d prstMaterial="metal">
            <a:bevelT w="38100" h="57150" prst="angle"/>
          </a:sp3d>
        </p:spPr>
        <p:txBody>
          <a:bodyPr wrap="square" lIns="34290" rIns="54000" rtlCol="0" anchor="ctr"/>
          <a:lstStyle>
            <a:defPPr>
              <a:defRPr lang="x-none"/>
            </a:defPPr>
            <a:lvl1pPr defTabSz="457200">
              <a:spcBef>
                <a:spcPts val="300"/>
              </a:spcBef>
              <a:spcAft>
                <a:spcPts val="300"/>
              </a:spcAft>
              <a:defRPr sz="1600" b="1">
                <a:solidFill>
                  <a:prstClr val="black"/>
                </a:solidFill>
                <a:latin typeface="Arial" panose="020B0604020202020204" pitchFamily="34" charset="0"/>
                <a:cs typeface="Arial" panose="020B0604020202020204" pitchFamily="34" charset="0"/>
              </a:defRPr>
            </a:lvl1pPr>
            <a:lvl2pPr defTabSz="457200"/>
            <a:lvl3pPr defTabSz="457200"/>
            <a:lvl4pPr defTabSz="457200"/>
            <a:lvl5pPr defTabSz="457200"/>
            <a:lvl6pPr defTabSz="457200"/>
            <a:lvl7pPr defTabSz="457200"/>
            <a:lvl8pPr defTabSz="457200"/>
            <a:lvl9pPr defTabSz="457200"/>
          </a:lstStyle>
          <a:p>
            <a:r>
              <a:rPr lang="en-US" sz="1800" dirty="0" err="1"/>
              <a:t>Recommandations</a:t>
            </a:r>
            <a:endParaRPr lang="en-US" sz="1800" dirty="0"/>
          </a:p>
        </p:txBody>
      </p:sp>
      <p:sp>
        <p:nvSpPr>
          <p:cNvPr id="9" name="Rectangle 8">
            <a:extLst>
              <a:ext uri="{FF2B5EF4-FFF2-40B4-BE49-F238E27FC236}">
                <a16:creationId xmlns:a16="http://schemas.microsoft.com/office/drawing/2014/main" id="{FA77518F-0328-40C4-A92C-E544B39A2181}"/>
              </a:ext>
            </a:extLst>
          </p:cNvPr>
          <p:cNvSpPr/>
          <p:nvPr/>
        </p:nvSpPr>
        <p:spPr>
          <a:xfrm>
            <a:off x="215901" y="1726577"/>
            <a:ext cx="1849386" cy="1219823"/>
          </a:xfrm>
          <a:prstGeom prst="rect">
            <a:avLst/>
          </a:prstGeom>
          <a:solidFill>
            <a:schemeClr val="bg1"/>
          </a:solidFill>
          <a:ln w="19050">
            <a:solidFill>
              <a:schemeClr val="accent6">
                <a:lumMod val="75000"/>
              </a:schemeClr>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200">
              <a:lnSpc>
                <a:spcPct val="150000"/>
              </a:lnSpc>
              <a:spcBef>
                <a:spcPts val="300"/>
              </a:spcBef>
              <a:spcAft>
                <a:spcPts val="300"/>
              </a:spcAft>
              <a:defRPr/>
            </a:pPr>
            <a:r>
              <a:rPr lang="en-US" b="1" dirty="0" err="1">
                <a:solidFill>
                  <a:prstClr val="black"/>
                </a:solidFill>
                <a:latin typeface="Arial" panose="020B0604020202020204" pitchFamily="34" charset="0"/>
                <a:cs typeface="Arial" panose="020B0604020202020204" pitchFamily="34" charset="0"/>
              </a:rPr>
              <a:t>Commodité</a:t>
            </a:r>
            <a:r>
              <a:rPr lang="en-US" b="1" dirty="0">
                <a:solidFill>
                  <a:prstClr val="black"/>
                </a:solidFill>
                <a:latin typeface="Arial" panose="020B0604020202020204" pitchFamily="34" charset="0"/>
                <a:cs typeface="Arial" panose="020B0604020202020204" pitchFamily="34" charset="0"/>
              </a:rPr>
              <a:t> des </a:t>
            </a:r>
            <a:r>
              <a:rPr lang="en-US" b="1" dirty="0" err="1">
                <a:solidFill>
                  <a:prstClr val="black"/>
                </a:solidFill>
                <a:latin typeface="Arial" panose="020B0604020202020204" pitchFamily="34" charset="0"/>
                <a:cs typeface="Arial" panose="020B0604020202020204" pitchFamily="34" charset="0"/>
              </a:rPr>
              <a:t>vaccins</a:t>
            </a:r>
            <a:endParaRPr lang="en-US" b="1" dirty="0">
              <a:solidFill>
                <a:prstClr val="black"/>
              </a:solidFill>
              <a:latin typeface="Arial" panose="020B0604020202020204" pitchFamily="34" charset="0"/>
              <a:cs typeface="Arial" panose="020B0604020202020204" pitchFamily="34" charset="0"/>
            </a:endParaRPr>
          </a:p>
        </p:txBody>
      </p:sp>
      <p:sp>
        <p:nvSpPr>
          <p:cNvPr id="6" name="Oval 5">
            <a:extLst>
              <a:ext uri="{FF2B5EF4-FFF2-40B4-BE49-F238E27FC236}">
                <a16:creationId xmlns:a16="http://schemas.microsoft.com/office/drawing/2014/main" id="{08C2C9EB-E735-4CEF-A149-D655FFD795FF}"/>
              </a:ext>
            </a:extLst>
          </p:cNvPr>
          <p:cNvSpPr/>
          <p:nvPr/>
        </p:nvSpPr>
        <p:spPr>
          <a:xfrm>
            <a:off x="466672" y="1654455"/>
            <a:ext cx="274405" cy="37078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lnSpc>
                <a:spcPct val="150000"/>
              </a:lnSpc>
              <a:spcBef>
                <a:spcPts val="300"/>
              </a:spcBef>
              <a:spcAft>
                <a:spcPts val="300"/>
              </a:spcAft>
              <a:defRPr/>
            </a:pPr>
            <a:r>
              <a:rPr lang="en-US" sz="1400" b="1" dirty="0">
                <a:solidFill>
                  <a:prstClr val="black"/>
                </a:solidFill>
                <a:latin typeface="Arial" panose="020B0604020202020204" pitchFamily="34" charset="0"/>
                <a:cs typeface="Arial" panose="020B0604020202020204" pitchFamily="34" charset="0"/>
              </a:rPr>
              <a:t>3</a:t>
            </a:r>
          </a:p>
        </p:txBody>
      </p:sp>
      <p:sp>
        <p:nvSpPr>
          <p:cNvPr id="33" name="Rectangle 32">
            <a:extLst>
              <a:ext uri="{FF2B5EF4-FFF2-40B4-BE49-F238E27FC236}">
                <a16:creationId xmlns:a16="http://schemas.microsoft.com/office/drawing/2014/main" id="{0532F148-297C-43D1-B665-1CFC67467454}"/>
              </a:ext>
            </a:extLst>
          </p:cNvPr>
          <p:cNvSpPr/>
          <p:nvPr/>
        </p:nvSpPr>
        <p:spPr>
          <a:xfrm>
            <a:off x="6851301" y="1777377"/>
            <a:ext cx="4028901" cy="4161973"/>
          </a:xfrm>
          <a:prstGeom prst="rect">
            <a:avLst/>
          </a:prstGeom>
          <a:noFill/>
          <a:ln w="6350">
            <a:solidFill>
              <a:schemeClr val="accent6">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marL="285750" marR="0" lvl="0" indent="-285750" algn="l" defTabSz="457200" rtl="0" eaLnBrk="1" fontAlgn="base" latinLnBrk="0" hangingPunct="1">
              <a:lnSpc>
                <a:spcPct val="100000"/>
              </a:lnSpc>
              <a:spcBef>
                <a:spcPts val="0"/>
              </a:spcBef>
              <a:spcAft>
                <a:spcPts val="0"/>
              </a:spcAft>
              <a:buClrTx/>
              <a:buSzTx/>
              <a:buFont typeface="Wingdings"/>
              <a:buChar char="§"/>
              <a:tabLst/>
              <a:defRPr/>
            </a:pPr>
            <a:r>
              <a:rPr kumimoji="0" lang="fr-FR"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La NPHCDA pour la santé publique devrait appliquer des règles et des réglementations pour garantir le stockage correct des vaccins et la distribution adéquate des vaccins COVID-19 afin d'accroître leur utilisation. </a:t>
            </a:r>
            <a:endParaRPr lang="en-US">
              <a:cs typeface="Calibri"/>
            </a:endParaRPr>
          </a:p>
          <a:p>
            <a:pPr marL="168275" marR="0" lvl="0" indent="-168275" algn="l" defTabSz="457200" rtl="0" eaLnBrk="1" fontAlgn="base" latinLnBrk="0" hangingPunct="1">
              <a:lnSpc>
                <a:spcPct val="100000"/>
              </a:lnSpc>
              <a:spcBef>
                <a:spcPts val="0"/>
              </a:spcBef>
              <a:spcAft>
                <a:spcPts val="0"/>
              </a:spcAft>
              <a:buClrTx/>
              <a:buSzTx/>
              <a:buFont typeface="Wingdings" panose="05000000000000000000" pitchFamily="2" charset="2"/>
              <a:buChar char="§"/>
              <a:tabLst/>
              <a:defRPr/>
            </a:pPr>
            <a:r>
              <a:rPr kumimoji="0" lang="fr-FR"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Les messages informant les gens sur les maladies infectieuses aiguës COVID-19 doivent être partagés sur toutes les plateformes de médias sociaux.</a:t>
            </a:r>
          </a:p>
          <a:p>
            <a:pPr marL="168275" marR="0" lvl="0" indent="-168275" algn="l" defTabSz="457200" rtl="0" eaLnBrk="1" fontAlgn="base" latinLnBrk="0" hangingPunct="1">
              <a:lnSpc>
                <a:spcPct val="100000"/>
              </a:lnSpc>
              <a:spcBef>
                <a:spcPts val="0"/>
              </a:spcBef>
              <a:spcAft>
                <a:spcPts val="0"/>
              </a:spcAft>
              <a:buClrTx/>
              <a:buSzTx/>
              <a:buFont typeface="Wingdings" panose="05000000000000000000" pitchFamily="2" charset="2"/>
              <a:buChar char="§"/>
              <a:tabLst/>
              <a:defRPr/>
            </a:pPr>
            <a:r>
              <a:rPr kumimoji="0" lang="fr-FR"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Les vaccins COVID-19 doivent être facilement disponibles dans les établissements de santé du pays.</a:t>
            </a:r>
            <a:endParaRPr lang="en-US" dirty="0">
              <a:solidFill>
                <a:schemeClr val="tx1"/>
              </a:solidFill>
              <a:latin typeface="Arial"/>
              <a:ea typeface="Calibri" panose="020F0502020204030204" pitchFamily="34" charset="0"/>
              <a:cs typeface="Arial"/>
            </a:endParaRPr>
          </a:p>
        </p:txBody>
      </p:sp>
      <p:sp>
        <p:nvSpPr>
          <p:cNvPr id="35" name="TextBox 34">
            <a:extLst>
              <a:ext uri="{FF2B5EF4-FFF2-40B4-BE49-F238E27FC236}">
                <a16:creationId xmlns:a16="http://schemas.microsoft.com/office/drawing/2014/main" id="{E0ED4E6D-8544-44FF-8937-098B57331DDC}"/>
              </a:ext>
            </a:extLst>
          </p:cNvPr>
          <p:cNvSpPr txBox="1"/>
          <p:nvPr/>
        </p:nvSpPr>
        <p:spPr>
          <a:xfrm>
            <a:off x="2077986" y="1777376"/>
            <a:ext cx="4565188" cy="4524315"/>
          </a:xfrm>
          <a:prstGeom prst="rect">
            <a:avLst/>
          </a:prstGeom>
          <a:noFill/>
        </p:spPr>
        <p:txBody>
          <a:bodyPr wrap="square" lIns="91440" tIns="45720" rIns="91440" bIns="45720" anchor="t">
            <a:spAutoFit/>
          </a:bodyPr>
          <a:lstStyle/>
          <a:p>
            <a:pPr marL="168275" indent="-168275" defTabSz="457200" eaLnBrk="1" hangingPunct="1">
              <a:spcBef>
                <a:spcPts val="0"/>
              </a:spcBef>
              <a:spcAft>
                <a:spcPts val="0"/>
              </a:spcAft>
              <a:buFont typeface="Wingdings" panose="05000000000000000000" pitchFamily="2" charset="2"/>
              <a:buChar char="§"/>
              <a:defRPr/>
            </a:pPr>
            <a:r>
              <a:rPr kumimoji="0" lang="fr-FR" b="0" i="0" u="none" strike="noStrike" kern="1200" cap="none" spc="0" normalizeH="0" baseline="0" noProof="0" dirty="0">
                <a:ln>
                  <a:noFill/>
                </a:ln>
                <a:solidFill>
                  <a:srgbClr val="000000"/>
                </a:solidFill>
                <a:effectLst/>
                <a:uLnTx/>
                <a:uFillTx/>
                <a:latin typeface="Arial"/>
                <a:ea typeface="Calibri" panose="020F0502020204030204" pitchFamily="34" charset="0"/>
                <a:cs typeface="Arial"/>
              </a:rPr>
              <a:t>Un commentaire a été fait sur le mauvais stockage et la mauvaise distribution du vaccin </a:t>
            </a:r>
            <a:r>
              <a:rPr lang="fr-FR" dirty="0">
                <a:solidFill>
                  <a:srgbClr val="000000"/>
                </a:solidFill>
                <a:latin typeface="Arial"/>
                <a:ea typeface="Calibri" panose="020F0502020204030204" pitchFamily="34" charset="0"/>
                <a:cs typeface="Arial"/>
              </a:rPr>
              <a:t>contre la COVID-19</a:t>
            </a:r>
            <a:r>
              <a:rPr kumimoji="0" lang="fr-FR" b="0" i="0" u="none" strike="noStrike" kern="1200" cap="none" spc="0" normalizeH="0" baseline="0" noProof="0" dirty="0">
                <a:ln>
                  <a:noFill/>
                </a:ln>
                <a:solidFill>
                  <a:srgbClr val="000000"/>
                </a:solidFill>
                <a:effectLst/>
                <a:uLnTx/>
                <a:uFillTx/>
                <a:latin typeface="Arial"/>
                <a:ea typeface="Calibri" panose="020F0502020204030204" pitchFamily="34" charset="0"/>
                <a:cs typeface="Arial"/>
              </a:rPr>
              <a:t>. Cela pourrait décourager les gens d'aller se faire vacciner.</a:t>
            </a:r>
          </a:p>
          <a:p>
            <a:pPr marL="168275" indent="-168275" defTabSz="457200" eaLnBrk="1" hangingPunct="1">
              <a:spcBef>
                <a:spcPts val="0"/>
              </a:spcBef>
              <a:spcAft>
                <a:spcPts val="0"/>
              </a:spcAft>
              <a:buFont typeface="Wingdings" panose="05000000000000000000" pitchFamily="2" charset="2"/>
              <a:buChar char="§"/>
              <a:defRPr/>
            </a:pPr>
            <a:r>
              <a:rPr kumimoji="0" lang="fr-FR" b="0" i="0" u="none" strike="noStrike" kern="1200" cap="none" spc="0" normalizeH="0" baseline="0" noProof="0" dirty="0">
                <a:ln>
                  <a:noFill/>
                </a:ln>
                <a:solidFill>
                  <a:srgbClr val="000000"/>
                </a:solidFill>
                <a:effectLst/>
                <a:uLnTx/>
                <a:uFillTx/>
                <a:latin typeface="Arial"/>
                <a:ea typeface="Calibri" panose="020F0502020204030204" pitchFamily="34" charset="0"/>
                <a:cs typeface="Arial"/>
              </a:rPr>
              <a:t>Un message disait "Quand j'ai vu l'aiguille, mon bras a commencé à me faire mal à cause de la dernière piqûre, si on peut prendre le vaccin </a:t>
            </a:r>
            <a:r>
              <a:rPr lang="fr-FR" dirty="0">
                <a:solidFill>
                  <a:srgbClr val="000000"/>
                </a:solidFill>
                <a:latin typeface="Arial"/>
                <a:ea typeface="Calibri" panose="020F0502020204030204" pitchFamily="34" charset="0"/>
                <a:cs typeface="Arial"/>
              </a:rPr>
              <a:t>contre la COVID-19</a:t>
            </a:r>
            <a:r>
              <a:rPr kumimoji="0" lang="fr-FR" b="0" i="0" u="none" strike="noStrike" kern="1200" cap="none" spc="0" normalizeH="0" baseline="0" noProof="0" dirty="0">
                <a:ln>
                  <a:noFill/>
                </a:ln>
                <a:solidFill>
                  <a:srgbClr val="000000"/>
                </a:solidFill>
                <a:effectLst/>
                <a:uLnTx/>
                <a:uFillTx/>
                <a:latin typeface="Arial"/>
                <a:ea typeface="Calibri" panose="020F0502020204030204" pitchFamily="34" charset="0"/>
                <a:cs typeface="Arial"/>
              </a:rPr>
              <a:t> à </a:t>
            </a:r>
            <a:r>
              <a:rPr kumimoji="0" lang="fr-FR" b="0" i="0" u="none" strike="noStrike" kern="1200" cap="none" spc="0" normalizeH="0" baseline="0" noProof="0" dirty="0" err="1">
                <a:ln>
                  <a:noFill/>
                </a:ln>
                <a:solidFill>
                  <a:srgbClr val="000000"/>
                </a:solidFill>
                <a:effectLst/>
                <a:uLnTx/>
                <a:uFillTx/>
                <a:latin typeface="Arial"/>
                <a:ea typeface="Calibri" panose="020F0502020204030204" pitchFamily="34" charset="0"/>
                <a:cs typeface="Arial"/>
              </a:rPr>
              <a:t>Ebonyi</a:t>
            </a:r>
            <a:r>
              <a:rPr kumimoji="0" lang="fr-FR" b="0" i="0" u="none" strike="noStrike" kern="1200" cap="none" spc="0" normalizeH="0" baseline="0" noProof="0" dirty="0">
                <a:ln>
                  <a:noFill/>
                </a:ln>
                <a:solidFill>
                  <a:srgbClr val="000000"/>
                </a:solidFill>
                <a:effectLst/>
                <a:uLnTx/>
                <a:uFillTx/>
                <a:latin typeface="Arial"/>
                <a:ea typeface="Calibri" panose="020F0502020204030204" pitchFamily="34" charset="0"/>
                <a:cs typeface="Arial"/>
              </a:rPr>
              <a:t> après avoir pris l'avion de Lagos à </a:t>
            </a:r>
            <a:r>
              <a:rPr kumimoji="0" lang="fr-FR" b="0" i="0" u="none" strike="noStrike" kern="1200" cap="none" spc="0" normalizeH="0" baseline="0" noProof="0" dirty="0" err="1">
                <a:ln>
                  <a:noFill/>
                </a:ln>
                <a:solidFill>
                  <a:srgbClr val="000000"/>
                </a:solidFill>
                <a:effectLst/>
                <a:uLnTx/>
                <a:uFillTx/>
                <a:latin typeface="Arial"/>
                <a:ea typeface="Calibri" panose="020F0502020204030204" pitchFamily="34" charset="0"/>
                <a:cs typeface="Arial"/>
              </a:rPr>
              <a:t>Asaba</a:t>
            </a:r>
            <a:r>
              <a:rPr kumimoji="0" lang="fr-FR" b="0" i="0" u="none" strike="noStrike" kern="1200" cap="none" spc="0" normalizeH="0" baseline="0" noProof="0" dirty="0">
                <a:ln>
                  <a:noFill/>
                </a:ln>
                <a:solidFill>
                  <a:srgbClr val="000000"/>
                </a:solidFill>
                <a:effectLst/>
                <a:uLnTx/>
                <a:uFillTx/>
                <a:latin typeface="Arial"/>
                <a:ea typeface="Calibri" panose="020F0502020204030204" pitchFamily="34" charset="0"/>
                <a:cs typeface="Arial"/>
              </a:rPr>
              <a:t>". Cela indique que la disponibilité du vaccin à différents endroits permet aux gens de se faire vacciner là où cela leur convient le mieux.</a:t>
            </a:r>
            <a:endParaRPr kumimoji="0" lang="en-US" b="0" i="0" u="none" strike="noStrike" kern="1200" cap="none" spc="0" normalizeH="0" baseline="0" noProof="0" dirty="0">
              <a:ln>
                <a:noFill/>
              </a:ln>
              <a:solidFill>
                <a:srgbClr val="000000"/>
              </a:solidFill>
              <a:effectLst/>
              <a:uLnTx/>
              <a:uFillTx/>
              <a:latin typeface="Arial"/>
              <a:ea typeface="Calibri" panose="020F0502020204030204" pitchFamily="34" charset="0"/>
              <a:cs typeface="Arial"/>
            </a:endParaRPr>
          </a:p>
          <a:p>
            <a:pPr marR="0" lvl="0" algn="l" defTabSz="457200" rtl="0" eaLnBrk="1" fontAlgn="base" latinLnBrk="0" hangingPunct="1">
              <a:lnSpc>
                <a:spcPct val="100000"/>
              </a:lnSpc>
              <a:spcBef>
                <a:spcPts val="0"/>
              </a:spcBef>
              <a:spcAft>
                <a:spcPts val="0"/>
              </a:spcAft>
              <a:buClrTx/>
              <a:buSzTx/>
              <a:tabLst/>
              <a:defRPr/>
            </a:pPr>
            <a:endParaRPr kumimoji="0" lang="en-US"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17" name="Rectangle 16">
            <a:extLst>
              <a:ext uri="{FF2B5EF4-FFF2-40B4-BE49-F238E27FC236}">
                <a16:creationId xmlns:a16="http://schemas.microsoft.com/office/drawing/2014/main" id="{0826DC82-7C60-92EF-DF29-0326668FDAB9}"/>
              </a:ext>
            </a:extLst>
          </p:cNvPr>
          <p:cNvSpPr/>
          <p:nvPr/>
        </p:nvSpPr>
        <p:spPr>
          <a:xfrm>
            <a:off x="2697208" y="6170873"/>
            <a:ext cx="4456253" cy="176294"/>
          </a:xfrm>
          <a:prstGeom prst="rect">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457200">
              <a:defRPr/>
            </a:pPr>
            <a:r>
              <a:rPr lang="da-DK" sz="1400" dirty="0">
                <a:latin typeface="Arial"/>
                <a:cs typeface="Arial"/>
              </a:rPr>
              <a:t>Rapport </a:t>
            </a:r>
            <a:r>
              <a:rPr lang="da-DK" sz="1400" dirty="0" err="1">
                <a:latin typeface="Arial"/>
                <a:cs typeface="Arial"/>
              </a:rPr>
              <a:t>pour</a:t>
            </a:r>
            <a:r>
              <a:rPr lang="da-DK" sz="1400" dirty="0">
                <a:latin typeface="Arial"/>
                <a:cs typeface="Arial"/>
              </a:rPr>
              <a:t> June 6th– June 12th, 2022</a:t>
            </a:r>
            <a:endParaRPr lang="en-US" sz="1400" dirty="0">
              <a:latin typeface="Arial"/>
              <a:cs typeface="Arial"/>
            </a:endParaRPr>
          </a:p>
        </p:txBody>
      </p:sp>
    </p:spTree>
    <p:extLst>
      <p:ext uri="{BB962C8B-B14F-4D97-AF65-F5344CB8AC3E}">
        <p14:creationId xmlns:p14="http://schemas.microsoft.com/office/powerpoint/2010/main" val="35897154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0CC21500-FDF0-4524-A737-E3106FB5F2DE}"/>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2914" name="think-cell Slide" r:id="rId5" imgW="416" imgH="416" progId="TCLayout.ActiveDocument.1">
                  <p:embed/>
                </p:oleObj>
              </mc:Choice>
              <mc:Fallback>
                <p:oleObj name="think-cell Slide" r:id="rId5" imgW="416" imgH="416" progId="TCLayout.ActiveDocument.1">
                  <p:embed/>
                  <p:pic>
                    <p:nvPicPr>
                      <p:cNvPr id="2" name="Object 1" hidden="1">
                        <a:extLst>
                          <a:ext uri="{FF2B5EF4-FFF2-40B4-BE49-F238E27FC236}">
                            <a16:creationId xmlns:a16="http://schemas.microsoft.com/office/drawing/2014/main" id="{0CC21500-FDF0-4524-A737-E3106FB5F2DE}"/>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grpSp>
        <p:nvGrpSpPr>
          <p:cNvPr id="4" name="Group 3">
            <a:extLst>
              <a:ext uri="{FF2B5EF4-FFF2-40B4-BE49-F238E27FC236}">
                <a16:creationId xmlns:a16="http://schemas.microsoft.com/office/drawing/2014/main" id="{0E902202-24F2-468E-8D90-463BEEB43601}"/>
              </a:ext>
            </a:extLst>
          </p:cNvPr>
          <p:cNvGrpSpPr/>
          <p:nvPr/>
        </p:nvGrpSpPr>
        <p:grpSpPr>
          <a:xfrm>
            <a:off x="3893402" y="1281418"/>
            <a:ext cx="5975298" cy="3868359"/>
            <a:chOff x="3890971" y="1323751"/>
            <a:chExt cx="5975298" cy="3868359"/>
          </a:xfrm>
        </p:grpSpPr>
        <p:pic>
          <p:nvPicPr>
            <p:cNvPr id="230402" name="Picture 2" descr="Nigerian Map Images, Stock Photos &amp;amp; Vectors | Shutterstock">
              <a:extLst>
                <a:ext uri="{FF2B5EF4-FFF2-40B4-BE49-F238E27FC236}">
                  <a16:creationId xmlns:a16="http://schemas.microsoft.com/office/drawing/2014/main" id="{B16FF941-4E44-4D26-B8D6-513F55AC6032}"/>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b="10022"/>
            <a:stretch/>
          </p:blipFill>
          <p:spPr bwMode="auto">
            <a:xfrm>
              <a:off x="4214620" y="1323751"/>
              <a:ext cx="5328000" cy="3868359"/>
            </a:xfrm>
            <a:prstGeom prst="rect">
              <a:avLst/>
            </a:prstGeom>
            <a:noFill/>
            <a:extLst>
              <a:ext uri="{909E8E84-426E-40dd-AFC4-6F175D3DCCD1}">
                <a14:hiddenFill xmlns:a14="http://schemas.microsoft.com/office/drawing/2010/main" xmlns="">
                  <a:solidFill>
                    <a:srgbClr val="FFFFFF"/>
                  </a:solidFill>
                </a14:hiddenFill>
              </a:ext>
            </a:extLst>
          </p:spPr>
        </p:pic>
        <p:sp>
          <p:nvSpPr>
            <p:cNvPr id="3" name="Rectangle 2">
              <a:extLst>
                <a:ext uri="{FF2B5EF4-FFF2-40B4-BE49-F238E27FC236}">
                  <a16:creationId xmlns:a16="http://schemas.microsoft.com/office/drawing/2014/main" id="{FB5B1C54-DC90-4733-8AD7-0FE7C96B3BB4}"/>
                </a:ext>
              </a:extLst>
            </p:cNvPr>
            <p:cNvSpPr/>
            <p:nvPr/>
          </p:nvSpPr>
          <p:spPr>
            <a:xfrm>
              <a:off x="3890971" y="1354093"/>
              <a:ext cx="5975298" cy="3807675"/>
            </a:xfrm>
            <a:prstGeom prst="rect">
              <a:avLst/>
            </a:prstGeom>
            <a:solidFill>
              <a:schemeClr val="bg1">
                <a:alpha val="9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9" name="Rectangle 8">
            <a:extLst>
              <a:ext uri="{FF2B5EF4-FFF2-40B4-BE49-F238E27FC236}">
                <a16:creationId xmlns:a16="http://schemas.microsoft.com/office/drawing/2014/main" id="{4812E37A-3B1D-41D8-B2E4-97A91E5253F0}"/>
              </a:ext>
            </a:extLst>
          </p:cNvPr>
          <p:cNvSpPr/>
          <p:nvPr/>
        </p:nvSpPr>
        <p:spPr>
          <a:xfrm>
            <a:off x="9645" y="9645"/>
            <a:ext cx="5017012" cy="6433596"/>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63"/>
          </a:p>
        </p:txBody>
      </p:sp>
      <p:sp>
        <p:nvSpPr>
          <p:cNvPr id="11" name="Text Placeholder 3">
            <a:extLst>
              <a:ext uri="{FF2B5EF4-FFF2-40B4-BE49-F238E27FC236}">
                <a16:creationId xmlns:a16="http://schemas.microsoft.com/office/drawing/2014/main" id="{FE342C38-D73F-49EF-946F-1ADAB7FD0666}"/>
              </a:ext>
            </a:extLst>
          </p:cNvPr>
          <p:cNvSpPr txBox="1">
            <a:spLocks/>
          </p:cNvSpPr>
          <p:nvPr/>
        </p:nvSpPr>
        <p:spPr>
          <a:xfrm>
            <a:off x="472197" y="126186"/>
            <a:ext cx="3552490" cy="2234458"/>
          </a:xfrm>
          <a:prstGeom prst="rect">
            <a:avLst/>
          </a:prstGeom>
        </p:spPr>
        <p:txBody>
          <a:bodyPr wrap="square" lIns="0" tIns="0" rIns="0" bIns="0" anchor="t"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lgn="l">
              <a:spcBef>
                <a:spcPct val="20000"/>
              </a:spcBef>
              <a:defRPr/>
            </a:pPr>
            <a:endParaRPr lang="en-US" sz="600" b="1" dirty="0">
              <a:solidFill>
                <a:schemeClr val="bg1"/>
              </a:solidFill>
              <a:latin typeface="+mj-lt"/>
            </a:endParaRPr>
          </a:p>
          <a:p>
            <a:pPr lvl="0" algn="l">
              <a:spcBef>
                <a:spcPct val="20000"/>
              </a:spcBef>
              <a:defRPr/>
            </a:pPr>
            <a:r>
              <a:rPr lang="en-US" sz="3200" b="1" dirty="0">
                <a:solidFill>
                  <a:schemeClr val="bg1"/>
                </a:solidFill>
                <a:latin typeface="Arial" panose="020B0604020202020204" pitchFamily="34" charset="0"/>
                <a:cs typeface="Arial" panose="020B0604020202020204" pitchFamily="34" charset="0"/>
              </a:rPr>
              <a:t>Résumé:</a:t>
            </a:r>
          </a:p>
          <a:p>
            <a:pPr algn="l">
              <a:spcBef>
                <a:spcPct val="20000"/>
              </a:spcBef>
              <a:defRPr/>
            </a:pPr>
            <a:r>
              <a:rPr lang="fr-FR" sz="2400" b="1" dirty="0">
                <a:solidFill>
                  <a:schemeClr val="bg1"/>
                </a:solidFill>
                <a:latin typeface="Arial"/>
                <a:ea typeface="MS PGothic"/>
                <a:cs typeface="Arial"/>
              </a:rPr>
              <a:t>L'évolution du déploiement du vaccin contre la COVID-19 au Nigeria</a:t>
            </a:r>
            <a:endParaRPr lang="en-US" sz="2400" b="1" dirty="0">
              <a:solidFill>
                <a:schemeClr val="bg1"/>
              </a:solidFill>
              <a:latin typeface="Arial"/>
              <a:ea typeface="MS PGothic"/>
              <a:cs typeface="Arial"/>
            </a:endParaRPr>
          </a:p>
        </p:txBody>
      </p:sp>
      <p:sp>
        <p:nvSpPr>
          <p:cNvPr id="16" name="TextBox 15">
            <a:extLst>
              <a:ext uri="{FF2B5EF4-FFF2-40B4-BE49-F238E27FC236}">
                <a16:creationId xmlns:a16="http://schemas.microsoft.com/office/drawing/2014/main" id="{8E9513B9-A259-497F-A4EB-F37B90086866}"/>
              </a:ext>
            </a:extLst>
          </p:cNvPr>
          <p:cNvSpPr txBox="1"/>
          <p:nvPr/>
        </p:nvSpPr>
        <p:spPr>
          <a:xfrm>
            <a:off x="3526216" y="1281291"/>
            <a:ext cx="1139196" cy="400110"/>
          </a:xfrm>
          <a:prstGeom prst="rect">
            <a:avLst/>
          </a:prstGeom>
          <a:noFill/>
        </p:spPr>
        <p:txBody>
          <a:bodyPr wrap="square" rtlCol="0" anchor="ctr">
            <a:spAutoFit/>
          </a:bodyPr>
          <a:lstStyle/>
          <a:p>
            <a:pPr algn="r" fontAlgn="base"/>
            <a:r>
              <a:rPr lang="en-US" sz="2000" b="1" dirty="0">
                <a:solidFill>
                  <a:schemeClr val="bg1"/>
                </a:solidFill>
                <a:ea typeface="Open Sans" panose="020B0606030504020204" pitchFamily="34" charset="0"/>
              </a:rPr>
              <a:t>01</a:t>
            </a:r>
          </a:p>
        </p:txBody>
      </p:sp>
      <p:grpSp>
        <p:nvGrpSpPr>
          <p:cNvPr id="13" name="Group 12">
            <a:extLst>
              <a:ext uri="{FF2B5EF4-FFF2-40B4-BE49-F238E27FC236}">
                <a16:creationId xmlns:a16="http://schemas.microsoft.com/office/drawing/2014/main" id="{F5873BA1-9BB5-4C9A-A8E7-81D1175E9B07}"/>
              </a:ext>
            </a:extLst>
          </p:cNvPr>
          <p:cNvGrpSpPr/>
          <p:nvPr/>
        </p:nvGrpSpPr>
        <p:grpSpPr>
          <a:xfrm>
            <a:off x="3766361" y="2079436"/>
            <a:ext cx="7744455" cy="704752"/>
            <a:chOff x="3715049" y="2013571"/>
            <a:chExt cx="7744455" cy="704752"/>
          </a:xfrm>
        </p:grpSpPr>
        <p:sp>
          <p:nvSpPr>
            <p:cNvPr id="17" name="TextBox 16">
              <a:extLst>
                <a:ext uri="{FF2B5EF4-FFF2-40B4-BE49-F238E27FC236}">
                  <a16:creationId xmlns:a16="http://schemas.microsoft.com/office/drawing/2014/main" id="{233C5F13-674B-4B47-A6C9-7AEE8FA7E57A}"/>
                </a:ext>
              </a:extLst>
            </p:cNvPr>
            <p:cNvSpPr txBox="1"/>
            <p:nvPr/>
          </p:nvSpPr>
          <p:spPr>
            <a:xfrm>
              <a:off x="3715049" y="2175791"/>
              <a:ext cx="943266" cy="400110"/>
            </a:xfrm>
            <a:prstGeom prst="rect">
              <a:avLst/>
            </a:prstGeom>
            <a:noFill/>
          </p:spPr>
          <p:txBody>
            <a:bodyPr wrap="square" rtlCol="0" anchor="ctr">
              <a:spAutoFit/>
            </a:bodyPr>
            <a:lstStyle/>
            <a:p>
              <a:pPr algn="r" fontAlgn="base"/>
              <a:r>
                <a:rPr lang="en-US" sz="2000" b="1" dirty="0">
                  <a:solidFill>
                    <a:schemeClr val="bg1"/>
                  </a:solidFill>
                  <a:ea typeface="Open Sans" panose="020B0606030504020204" pitchFamily="34" charset="0"/>
                </a:rPr>
                <a:t>02</a:t>
              </a:r>
            </a:p>
          </p:txBody>
        </p:sp>
        <p:sp>
          <p:nvSpPr>
            <p:cNvPr id="20" name="Rectangle 19">
              <a:extLst>
                <a:ext uri="{FF2B5EF4-FFF2-40B4-BE49-F238E27FC236}">
                  <a16:creationId xmlns:a16="http://schemas.microsoft.com/office/drawing/2014/main" id="{83C68CBE-A87B-44FB-B1CE-7D91AF824CB9}"/>
                </a:ext>
              </a:extLst>
            </p:cNvPr>
            <p:cNvSpPr/>
            <p:nvPr/>
          </p:nvSpPr>
          <p:spPr>
            <a:xfrm>
              <a:off x="5185271" y="2013571"/>
              <a:ext cx="6274233" cy="7047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r>
                <a:rPr lang="en-US" sz="2000" b="1" dirty="0">
                  <a:solidFill>
                    <a:schemeClr val="tx1"/>
                  </a:solidFill>
                  <a:latin typeface="Arial" panose="020B0604020202020204" pitchFamily="34" charset="0"/>
                  <a:ea typeface="Open Sans" panose="020B0606030504020204" pitchFamily="34" charset="0"/>
                  <a:cs typeface="Arial" panose="020B0604020202020204" pitchFamily="34" charset="0"/>
                </a:rPr>
                <a:t>Ce que nous </a:t>
              </a:r>
              <a:r>
                <a:rPr lang="en-US" sz="2000" b="1" dirty="0" err="1">
                  <a:solidFill>
                    <a:schemeClr val="tx1"/>
                  </a:solidFill>
                  <a:latin typeface="Arial" panose="020B0604020202020204" pitchFamily="34" charset="0"/>
                  <a:ea typeface="Open Sans" panose="020B0606030504020204" pitchFamily="34" charset="0"/>
                  <a:cs typeface="Arial" panose="020B0604020202020204" pitchFamily="34" charset="0"/>
                </a:rPr>
                <a:t>avons</a:t>
              </a:r>
              <a:r>
                <a:rPr lang="en-US" sz="2000" b="1" dirty="0">
                  <a:solidFill>
                    <a:schemeClr val="tx1"/>
                  </a:solidFill>
                  <a:latin typeface="Arial" panose="020B0604020202020204" pitchFamily="34" charset="0"/>
                  <a:ea typeface="Open Sans" panose="020B0606030504020204" pitchFamily="34" charset="0"/>
                  <a:cs typeface="Arial" panose="020B0604020202020204" pitchFamily="34" charset="0"/>
                </a:rPr>
                <a:t> fait pour </a:t>
              </a:r>
              <a:r>
                <a:rPr lang="en-US" sz="2000" b="1" dirty="0" err="1">
                  <a:solidFill>
                    <a:schemeClr val="tx1"/>
                  </a:solidFill>
                  <a:latin typeface="Arial" panose="020B0604020202020204" pitchFamily="34" charset="0"/>
                  <a:ea typeface="Open Sans" panose="020B0606030504020204" pitchFamily="34" charset="0"/>
                  <a:cs typeface="Arial" panose="020B0604020202020204" pitchFamily="34" charset="0"/>
                </a:rPr>
                <a:t>promouvoir</a:t>
              </a:r>
              <a:r>
                <a:rPr lang="en-US" sz="2000" b="1" dirty="0">
                  <a:solidFill>
                    <a:schemeClr val="tx1"/>
                  </a:solidFill>
                  <a:latin typeface="Arial" panose="020B0604020202020204" pitchFamily="34" charset="0"/>
                  <a:ea typeface="Open Sans" panose="020B0606030504020204" pitchFamily="34" charset="0"/>
                  <a:cs typeface="Arial" panose="020B0604020202020204" pitchFamily="34" charset="0"/>
                </a:rPr>
                <a:t> la </a:t>
              </a:r>
              <a:r>
                <a:rPr lang="en-US" sz="2000" b="1" dirty="0" err="1">
                  <a:solidFill>
                    <a:schemeClr val="tx1"/>
                  </a:solidFill>
                  <a:latin typeface="Arial" panose="020B0604020202020204" pitchFamily="34" charset="0"/>
                  <a:ea typeface="Open Sans" panose="020B0606030504020204" pitchFamily="34" charset="0"/>
                  <a:cs typeface="Arial" panose="020B0604020202020204" pitchFamily="34" charset="0"/>
                </a:rPr>
                <a:t>demande</a:t>
              </a:r>
              <a:r>
                <a:rPr lang="en-US" sz="2000" b="1" dirty="0">
                  <a:solidFill>
                    <a:schemeClr val="tx1"/>
                  </a:solidFill>
                  <a:latin typeface="Arial" panose="020B0604020202020204" pitchFamily="34" charset="0"/>
                  <a:ea typeface="Open Sans" panose="020B0606030504020204" pitchFamily="34" charset="0"/>
                  <a:cs typeface="Arial" panose="020B0604020202020204" pitchFamily="34" charset="0"/>
                </a:rPr>
                <a:t> des </a:t>
              </a:r>
              <a:r>
                <a:rPr lang="en-US" sz="2000" b="1" dirty="0" err="1">
                  <a:solidFill>
                    <a:schemeClr val="tx1"/>
                  </a:solidFill>
                  <a:latin typeface="Arial" panose="020B0604020202020204" pitchFamily="34" charset="0"/>
                  <a:ea typeface="Open Sans" panose="020B0606030504020204" pitchFamily="34" charset="0"/>
                  <a:cs typeface="Arial" panose="020B0604020202020204" pitchFamily="34" charset="0"/>
                </a:rPr>
                <a:t>vaccins</a:t>
              </a:r>
              <a:r>
                <a:rPr lang="en-US" sz="2000" b="1" dirty="0">
                  <a:solidFill>
                    <a:schemeClr val="tx1"/>
                  </a:solidFill>
                  <a:latin typeface="Arial" panose="020B0604020202020204" pitchFamily="34" charset="0"/>
                  <a:ea typeface="Open Sans" panose="020B0606030504020204" pitchFamily="34" charset="0"/>
                  <a:cs typeface="Arial" panose="020B0604020202020204" pitchFamily="34" charset="0"/>
                </a:rPr>
                <a:t>  </a:t>
              </a:r>
            </a:p>
          </p:txBody>
        </p:sp>
      </p:grpSp>
      <p:grpSp>
        <p:nvGrpSpPr>
          <p:cNvPr id="14" name="Group 13">
            <a:extLst>
              <a:ext uri="{FF2B5EF4-FFF2-40B4-BE49-F238E27FC236}">
                <a16:creationId xmlns:a16="http://schemas.microsoft.com/office/drawing/2014/main" id="{5566898E-D38B-4B8B-B958-2D767400A7D3}"/>
              </a:ext>
            </a:extLst>
          </p:cNvPr>
          <p:cNvGrpSpPr/>
          <p:nvPr/>
        </p:nvGrpSpPr>
        <p:grpSpPr>
          <a:xfrm>
            <a:off x="3550545" y="2923170"/>
            <a:ext cx="8082655" cy="704752"/>
            <a:chOff x="3567484" y="2547701"/>
            <a:chExt cx="6683430" cy="704752"/>
          </a:xfrm>
        </p:grpSpPr>
        <p:sp>
          <p:nvSpPr>
            <p:cNvPr id="18" name="TextBox 17">
              <a:extLst>
                <a:ext uri="{FF2B5EF4-FFF2-40B4-BE49-F238E27FC236}">
                  <a16:creationId xmlns:a16="http://schemas.microsoft.com/office/drawing/2014/main" id="{358847B1-DFB1-4BB1-A31D-003469AA890C}"/>
                </a:ext>
              </a:extLst>
            </p:cNvPr>
            <p:cNvSpPr txBox="1"/>
            <p:nvPr/>
          </p:nvSpPr>
          <p:spPr>
            <a:xfrm>
              <a:off x="3567484" y="2700583"/>
              <a:ext cx="943266" cy="400110"/>
            </a:xfrm>
            <a:prstGeom prst="rect">
              <a:avLst/>
            </a:prstGeom>
            <a:noFill/>
          </p:spPr>
          <p:txBody>
            <a:bodyPr wrap="square" rtlCol="0" anchor="ctr">
              <a:spAutoFit/>
            </a:bodyPr>
            <a:lstStyle/>
            <a:p>
              <a:pPr algn="r" fontAlgn="base"/>
              <a:r>
                <a:rPr lang="en-US" sz="2000" b="1" dirty="0">
                  <a:solidFill>
                    <a:schemeClr val="bg1"/>
                  </a:solidFill>
                  <a:ea typeface="Open Sans" panose="020B0606030504020204" pitchFamily="34" charset="0"/>
                </a:rPr>
                <a:t>03</a:t>
              </a:r>
            </a:p>
          </p:txBody>
        </p:sp>
        <p:sp>
          <p:nvSpPr>
            <p:cNvPr id="21" name="Rectangle 20">
              <a:extLst>
                <a:ext uri="{FF2B5EF4-FFF2-40B4-BE49-F238E27FC236}">
                  <a16:creationId xmlns:a16="http://schemas.microsoft.com/office/drawing/2014/main" id="{71AD2E8A-653D-4FD7-BEEA-709AE92D974D}"/>
                </a:ext>
              </a:extLst>
            </p:cNvPr>
            <p:cNvSpPr/>
            <p:nvPr/>
          </p:nvSpPr>
          <p:spPr>
            <a:xfrm>
              <a:off x="4978996" y="2547701"/>
              <a:ext cx="5271918" cy="7047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r>
                <a:rPr lang="en-US" sz="2000" b="1" dirty="0">
                  <a:solidFill>
                    <a:schemeClr val="tx1"/>
                  </a:solidFill>
                  <a:latin typeface="Arial" panose="020B0604020202020204" pitchFamily="34" charset="0"/>
                  <a:ea typeface="Open Sans" panose="020B0606030504020204" pitchFamily="34" charset="0"/>
                  <a:cs typeface="Arial" panose="020B0604020202020204" pitchFamily="34" charset="0"/>
                </a:rPr>
                <a:t>Ce que nous </a:t>
              </a:r>
              <a:r>
                <a:rPr lang="en-US" sz="2000" b="1" dirty="0" err="1">
                  <a:solidFill>
                    <a:schemeClr val="tx1"/>
                  </a:solidFill>
                  <a:latin typeface="Arial" panose="020B0604020202020204" pitchFamily="34" charset="0"/>
                  <a:ea typeface="Open Sans" panose="020B0606030504020204" pitchFamily="34" charset="0"/>
                  <a:cs typeface="Arial" panose="020B0604020202020204" pitchFamily="34" charset="0"/>
                </a:rPr>
                <a:t>faisons</a:t>
              </a:r>
              <a:r>
                <a:rPr lang="en-US" sz="2000" b="1" dirty="0">
                  <a:solidFill>
                    <a:schemeClr val="tx1"/>
                  </a:solidFill>
                  <a:latin typeface="Arial" panose="020B0604020202020204" pitchFamily="34" charset="0"/>
                  <a:ea typeface="Open Sans" panose="020B0606030504020204" pitchFamily="34" charset="0"/>
                  <a:cs typeface="Arial" panose="020B0604020202020204" pitchFamily="34" charset="0"/>
                </a:rPr>
                <a:t> pour </a:t>
              </a:r>
              <a:r>
                <a:rPr lang="en-US" sz="2000" b="1" dirty="0" err="1">
                  <a:solidFill>
                    <a:schemeClr val="tx1"/>
                  </a:solidFill>
                  <a:latin typeface="Arial" panose="020B0604020202020204" pitchFamily="34" charset="0"/>
                  <a:ea typeface="Open Sans" panose="020B0606030504020204" pitchFamily="34" charset="0"/>
                  <a:cs typeface="Arial" panose="020B0604020202020204" pitchFamily="34" charset="0"/>
                </a:rPr>
                <a:t>rétablir</a:t>
              </a:r>
              <a:r>
                <a:rPr lang="en-US" sz="2000" b="1" dirty="0">
                  <a:solidFill>
                    <a:schemeClr val="tx1"/>
                  </a:solidFill>
                  <a:latin typeface="Arial" panose="020B0604020202020204" pitchFamily="34" charset="0"/>
                  <a:ea typeface="Open Sans" panose="020B0606030504020204" pitchFamily="34" charset="0"/>
                  <a:cs typeface="Arial" panose="020B0604020202020204" pitchFamily="34" charset="0"/>
                </a:rPr>
                <a:t> la vaccination de routine</a:t>
              </a:r>
            </a:p>
          </p:txBody>
        </p:sp>
      </p:grpSp>
      <p:grpSp>
        <p:nvGrpSpPr>
          <p:cNvPr id="10" name="Group 9">
            <a:extLst>
              <a:ext uri="{FF2B5EF4-FFF2-40B4-BE49-F238E27FC236}">
                <a16:creationId xmlns:a16="http://schemas.microsoft.com/office/drawing/2014/main" id="{55AF28FB-BCCF-477C-AEC6-39050C46F541}"/>
              </a:ext>
            </a:extLst>
          </p:cNvPr>
          <p:cNvGrpSpPr/>
          <p:nvPr/>
        </p:nvGrpSpPr>
        <p:grpSpPr>
          <a:xfrm>
            <a:off x="4217364" y="1867547"/>
            <a:ext cx="6843798" cy="0"/>
            <a:chOff x="4171182" y="2040728"/>
            <a:chExt cx="6843798" cy="0"/>
          </a:xfrm>
        </p:grpSpPr>
        <p:cxnSp>
          <p:nvCxnSpPr>
            <p:cNvPr id="23" name="Straight Connector 22">
              <a:extLst>
                <a:ext uri="{FF2B5EF4-FFF2-40B4-BE49-F238E27FC236}">
                  <a16:creationId xmlns:a16="http://schemas.microsoft.com/office/drawing/2014/main" id="{3EE5E732-17AD-4254-B775-3A5C06EECB17}"/>
                </a:ext>
              </a:extLst>
            </p:cNvPr>
            <p:cNvCxnSpPr>
              <a:cxnSpLocks/>
            </p:cNvCxnSpPr>
            <p:nvPr/>
          </p:nvCxnSpPr>
          <p:spPr>
            <a:xfrm>
              <a:off x="5039682" y="2040728"/>
              <a:ext cx="5975298" cy="0"/>
            </a:xfrm>
            <a:prstGeom prst="line">
              <a:avLst/>
            </a:prstGeom>
            <a:ln w="1905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5EEA882-C7E4-4801-BA74-73AE127AFA90}"/>
                </a:ext>
              </a:extLst>
            </p:cNvPr>
            <p:cNvCxnSpPr>
              <a:cxnSpLocks/>
            </p:cNvCxnSpPr>
            <p:nvPr/>
          </p:nvCxnSpPr>
          <p:spPr>
            <a:xfrm>
              <a:off x="4171182" y="2040728"/>
              <a:ext cx="842003" cy="0"/>
            </a:xfrm>
            <a:prstGeom prst="line">
              <a:avLst/>
            </a:prstGeom>
            <a:ln w="19050">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grpSp>
        <p:nvGrpSpPr>
          <p:cNvPr id="8" name="Group 7">
            <a:extLst>
              <a:ext uri="{FF2B5EF4-FFF2-40B4-BE49-F238E27FC236}">
                <a16:creationId xmlns:a16="http://schemas.microsoft.com/office/drawing/2014/main" id="{A2284CD0-8CB2-49A1-8F74-83C01EEF7F68}"/>
              </a:ext>
            </a:extLst>
          </p:cNvPr>
          <p:cNvGrpSpPr/>
          <p:nvPr/>
        </p:nvGrpSpPr>
        <p:grpSpPr>
          <a:xfrm>
            <a:off x="4148091" y="2824798"/>
            <a:ext cx="6843798" cy="0"/>
            <a:chOff x="4171182" y="2750209"/>
            <a:chExt cx="6843798" cy="0"/>
          </a:xfrm>
        </p:grpSpPr>
        <p:cxnSp>
          <p:nvCxnSpPr>
            <p:cNvPr id="24" name="Straight Connector 23">
              <a:extLst>
                <a:ext uri="{FF2B5EF4-FFF2-40B4-BE49-F238E27FC236}">
                  <a16:creationId xmlns:a16="http://schemas.microsoft.com/office/drawing/2014/main" id="{8C3DFD88-9881-4AB1-AC2D-36E577097A59}"/>
                </a:ext>
              </a:extLst>
            </p:cNvPr>
            <p:cNvCxnSpPr>
              <a:cxnSpLocks/>
            </p:cNvCxnSpPr>
            <p:nvPr/>
          </p:nvCxnSpPr>
          <p:spPr>
            <a:xfrm>
              <a:off x="5039682" y="2750209"/>
              <a:ext cx="5975298" cy="0"/>
            </a:xfrm>
            <a:prstGeom prst="line">
              <a:avLst/>
            </a:prstGeom>
            <a:ln w="1905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CA9DD58-EA6E-489B-94DB-B84BE3F1E5EB}"/>
                </a:ext>
              </a:extLst>
            </p:cNvPr>
            <p:cNvCxnSpPr>
              <a:cxnSpLocks/>
            </p:cNvCxnSpPr>
            <p:nvPr/>
          </p:nvCxnSpPr>
          <p:spPr>
            <a:xfrm>
              <a:off x="4171182" y="2750209"/>
              <a:ext cx="842003" cy="0"/>
            </a:xfrm>
            <a:prstGeom prst="line">
              <a:avLst/>
            </a:prstGeom>
            <a:ln w="19050">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grpSp>
        <p:nvGrpSpPr>
          <p:cNvPr id="5" name="Group 4">
            <a:extLst>
              <a:ext uri="{FF2B5EF4-FFF2-40B4-BE49-F238E27FC236}">
                <a16:creationId xmlns:a16="http://schemas.microsoft.com/office/drawing/2014/main" id="{88935BF3-0232-4947-88E3-2B2F641ACD07}"/>
              </a:ext>
            </a:extLst>
          </p:cNvPr>
          <p:cNvGrpSpPr/>
          <p:nvPr/>
        </p:nvGrpSpPr>
        <p:grpSpPr>
          <a:xfrm>
            <a:off x="4159637" y="3747414"/>
            <a:ext cx="6843798" cy="0"/>
            <a:chOff x="4171182" y="4091061"/>
            <a:chExt cx="6843798" cy="0"/>
          </a:xfrm>
        </p:grpSpPr>
        <p:cxnSp>
          <p:nvCxnSpPr>
            <p:cNvPr id="25" name="Straight Connector 24">
              <a:extLst>
                <a:ext uri="{FF2B5EF4-FFF2-40B4-BE49-F238E27FC236}">
                  <a16:creationId xmlns:a16="http://schemas.microsoft.com/office/drawing/2014/main" id="{2BA9C057-0640-49C7-877E-211FE3D4B0E8}"/>
                </a:ext>
              </a:extLst>
            </p:cNvPr>
            <p:cNvCxnSpPr>
              <a:cxnSpLocks/>
            </p:cNvCxnSpPr>
            <p:nvPr/>
          </p:nvCxnSpPr>
          <p:spPr>
            <a:xfrm>
              <a:off x="5039682" y="4091061"/>
              <a:ext cx="5975298" cy="0"/>
            </a:xfrm>
            <a:prstGeom prst="line">
              <a:avLst/>
            </a:prstGeom>
            <a:ln w="1905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7F6BFC66-DE68-4D0A-9E7C-9F1E3FA41853}"/>
                </a:ext>
              </a:extLst>
            </p:cNvPr>
            <p:cNvCxnSpPr>
              <a:cxnSpLocks/>
            </p:cNvCxnSpPr>
            <p:nvPr/>
          </p:nvCxnSpPr>
          <p:spPr>
            <a:xfrm>
              <a:off x="4171182" y="4091061"/>
              <a:ext cx="842003" cy="0"/>
            </a:xfrm>
            <a:prstGeom prst="line">
              <a:avLst/>
            </a:prstGeom>
            <a:ln w="19050">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grpSp>
        <p:nvGrpSpPr>
          <p:cNvPr id="6" name="Group 5">
            <a:extLst>
              <a:ext uri="{FF2B5EF4-FFF2-40B4-BE49-F238E27FC236}">
                <a16:creationId xmlns:a16="http://schemas.microsoft.com/office/drawing/2014/main" id="{6E4E08F5-1E37-4B73-B508-A4E2D162076D}"/>
              </a:ext>
            </a:extLst>
          </p:cNvPr>
          <p:cNvGrpSpPr/>
          <p:nvPr/>
        </p:nvGrpSpPr>
        <p:grpSpPr>
          <a:xfrm>
            <a:off x="3745168" y="3837462"/>
            <a:ext cx="6482676" cy="704752"/>
            <a:chOff x="3710532" y="4276189"/>
            <a:chExt cx="6482676" cy="704752"/>
          </a:xfrm>
        </p:grpSpPr>
        <p:sp>
          <p:nvSpPr>
            <p:cNvPr id="19" name="TextBox 18">
              <a:extLst>
                <a:ext uri="{FF2B5EF4-FFF2-40B4-BE49-F238E27FC236}">
                  <a16:creationId xmlns:a16="http://schemas.microsoft.com/office/drawing/2014/main" id="{FAD02A07-2F33-480C-B281-4834BDC72438}"/>
                </a:ext>
              </a:extLst>
            </p:cNvPr>
            <p:cNvSpPr txBox="1"/>
            <p:nvPr/>
          </p:nvSpPr>
          <p:spPr>
            <a:xfrm>
              <a:off x="3710532" y="4431205"/>
              <a:ext cx="943266" cy="400110"/>
            </a:xfrm>
            <a:prstGeom prst="rect">
              <a:avLst/>
            </a:prstGeom>
            <a:noFill/>
          </p:spPr>
          <p:txBody>
            <a:bodyPr wrap="square" lIns="91440" tIns="45720" rIns="91440" bIns="45720" rtlCol="0" anchor="ctr">
              <a:spAutoFit/>
            </a:bodyPr>
            <a:lstStyle/>
            <a:p>
              <a:pPr algn="r" fontAlgn="base"/>
              <a:r>
                <a:rPr lang="en-US" sz="2000" b="1" dirty="0">
                  <a:solidFill>
                    <a:schemeClr val="bg1"/>
                  </a:solidFill>
                  <a:latin typeface="Arial"/>
                  <a:ea typeface="Open Sans"/>
                  <a:cs typeface="Arial"/>
                </a:rPr>
                <a:t>04</a:t>
              </a:r>
            </a:p>
          </p:txBody>
        </p:sp>
        <p:sp>
          <p:nvSpPr>
            <p:cNvPr id="22" name="Rectangle 21">
              <a:extLst>
                <a:ext uri="{FF2B5EF4-FFF2-40B4-BE49-F238E27FC236}">
                  <a16:creationId xmlns:a16="http://schemas.microsoft.com/office/drawing/2014/main" id="{97DB8A65-1C4B-4B40-B997-8CC358752D67}"/>
                </a:ext>
              </a:extLst>
            </p:cNvPr>
            <p:cNvSpPr/>
            <p:nvPr/>
          </p:nvSpPr>
          <p:spPr>
            <a:xfrm>
              <a:off x="5231455" y="4276189"/>
              <a:ext cx="4961753" cy="7047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r>
                <a:rPr lang="en-US" sz="2000" b="1" dirty="0">
                  <a:solidFill>
                    <a:schemeClr val="tx1"/>
                  </a:solidFill>
                  <a:latin typeface="Arial" panose="020B0604020202020204" pitchFamily="34" charset="0"/>
                  <a:ea typeface="Open Sans" panose="020B0606030504020204" pitchFamily="34" charset="0"/>
                  <a:cs typeface="Arial" panose="020B0604020202020204" pitchFamily="34" charset="0"/>
                </a:rPr>
                <a:t>Comment nous </a:t>
              </a:r>
              <a:r>
                <a:rPr lang="en-US" sz="2000" b="1" dirty="0" err="1">
                  <a:solidFill>
                    <a:schemeClr val="tx1"/>
                  </a:solidFill>
                  <a:latin typeface="Arial" panose="020B0604020202020204" pitchFamily="34" charset="0"/>
                  <a:ea typeface="Open Sans" panose="020B0606030504020204" pitchFamily="34" charset="0"/>
                  <a:cs typeface="Arial" panose="020B0604020202020204" pitchFamily="34" charset="0"/>
                </a:rPr>
                <a:t>avons</a:t>
              </a:r>
              <a:r>
                <a:rPr lang="en-US" sz="2000" b="1" dirty="0">
                  <a:solidFill>
                    <a:schemeClr val="tx1"/>
                  </a:solidFill>
                  <a:latin typeface="Arial" panose="020B0604020202020204" pitchFamily="34" charset="0"/>
                  <a:ea typeface="Open Sans" panose="020B0606030504020204" pitchFamily="34" charset="0"/>
                  <a:cs typeface="Arial" panose="020B0604020202020204" pitchFamily="34" charset="0"/>
                </a:rPr>
                <a:t> </a:t>
              </a:r>
              <a:r>
                <a:rPr lang="en-US" sz="2000" b="1" dirty="0" err="1">
                  <a:solidFill>
                    <a:schemeClr val="tx1"/>
                  </a:solidFill>
                  <a:latin typeface="Arial" panose="020B0604020202020204" pitchFamily="34" charset="0"/>
                  <a:ea typeface="Open Sans" panose="020B0606030504020204" pitchFamily="34" charset="0"/>
                  <a:cs typeface="Arial" panose="020B0604020202020204" pitchFamily="34" charset="0"/>
                </a:rPr>
                <a:t>géré</a:t>
              </a:r>
              <a:r>
                <a:rPr lang="en-US" sz="2000" b="1" dirty="0">
                  <a:solidFill>
                    <a:schemeClr val="tx1"/>
                  </a:solidFill>
                  <a:latin typeface="Arial" panose="020B0604020202020204" pitchFamily="34" charset="0"/>
                  <a:ea typeface="Open Sans" panose="020B0606030504020204" pitchFamily="34" charset="0"/>
                  <a:cs typeface="Arial" panose="020B0604020202020204" pitchFamily="34" charset="0"/>
                </a:rPr>
                <a:t> </a:t>
              </a:r>
              <a:r>
                <a:rPr lang="en-US" sz="2000" b="1" dirty="0" err="1">
                  <a:solidFill>
                    <a:schemeClr val="tx1"/>
                  </a:solidFill>
                  <a:latin typeface="Arial" panose="020B0604020202020204" pitchFamily="34" charset="0"/>
                  <a:ea typeface="Open Sans" panose="020B0606030504020204" pitchFamily="34" charset="0"/>
                  <a:cs typeface="Arial" panose="020B0604020202020204" pitchFamily="34" charset="0"/>
                </a:rPr>
                <a:t>l’Infodemie</a:t>
              </a:r>
              <a:endParaRPr lang="en-US" sz="2000" b="1" dirty="0">
                <a:solidFill>
                  <a:schemeClr val="tx1"/>
                </a:solidFill>
                <a:latin typeface="Arial" panose="020B0604020202020204" pitchFamily="34" charset="0"/>
                <a:ea typeface="Open Sans" panose="020B0606030504020204" pitchFamily="34" charset="0"/>
                <a:cs typeface="Arial" panose="020B0604020202020204" pitchFamily="34" charset="0"/>
              </a:endParaRPr>
            </a:p>
          </p:txBody>
        </p:sp>
      </p:grpSp>
      <p:grpSp>
        <p:nvGrpSpPr>
          <p:cNvPr id="7" name="Group 6">
            <a:extLst>
              <a:ext uri="{FF2B5EF4-FFF2-40B4-BE49-F238E27FC236}">
                <a16:creationId xmlns:a16="http://schemas.microsoft.com/office/drawing/2014/main" id="{AB1CA9C5-52B9-4943-B510-E26D1A60D4C2}"/>
              </a:ext>
            </a:extLst>
          </p:cNvPr>
          <p:cNvGrpSpPr/>
          <p:nvPr/>
        </p:nvGrpSpPr>
        <p:grpSpPr>
          <a:xfrm>
            <a:off x="4171182" y="4658487"/>
            <a:ext cx="6843798" cy="0"/>
            <a:chOff x="4171182" y="5016396"/>
            <a:chExt cx="6843798" cy="0"/>
          </a:xfrm>
        </p:grpSpPr>
        <p:cxnSp>
          <p:nvCxnSpPr>
            <p:cNvPr id="28" name="Straight Connector 27">
              <a:extLst>
                <a:ext uri="{FF2B5EF4-FFF2-40B4-BE49-F238E27FC236}">
                  <a16:creationId xmlns:a16="http://schemas.microsoft.com/office/drawing/2014/main" id="{A8B72DCC-B4A2-4BA0-AE1D-3B310624EB0F}"/>
                </a:ext>
              </a:extLst>
            </p:cNvPr>
            <p:cNvCxnSpPr>
              <a:cxnSpLocks/>
            </p:cNvCxnSpPr>
            <p:nvPr/>
          </p:nvCxnSpPr>
          <p:spPr>
            <a:xfrm>
              <a:off x="5039682" y="5016396"/>
              <a:ext cx="5975298" cy="0"/>
            </a:xfrm>
            <a:prstGeom prst="line">
              <a:avLst/>
            </a:prstGeom>
            <a:ln w="1905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9C14F53B-DFBF-431A-AB9E-F5EE44632434}"/>
                </a:ext>
              </a:extLst>
            </p:cNvPr>
            <p:cNvCxnSpPr>
              <a:cxnSpLocks/>
            </p:cNvCxnSpPr>
            <p:nvPr/>
          </p:nvCxnSpPr>
          <p:spPr>
            <a:xfrm>
              <a:off x="4171182" y="5016396"/>
              <a:ext cx="842003" cy="0"/>
            </a:xfrm>
            <a:prstGeom prst="line">
              <a:avLst/>
            </a:prstGeom>
            <a:ln w="19050">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sp>
        <p:nvSpPr>
          <p:cNvPr id="38" name="Slide Number Placeholder 1">
            <a:extLst>
              <a:ext uri="{FF2B5EF4-FFF2-40B4-BE49-F238E27FC236}">
                <a16:creationId xmlns:a16="http://schemas.microsoft.com/office/drawing/2014/main" id="{04100C3C-16C8-4635-8264-407767E2A5B0}"/>
              </a:ext>
            </a:extLst>
          </p:cNvPr>
          <p:cNvSpPr>
            <a:spLocks noGrp="1" noChangeArrowheads="1"/>
          </p:cNvSpPr>
          <p:nvPr>
            <p:ph type="sldNum" sz="quarter" idx="4294967295"/>
          </p:nvPr>
        </p:nvSpPr>
        <p:spPr bwMode="auto">
          <a:xfrm>
            <a:off x="9448800" y="6440488"/>
            <a:ext cx="2743200" cy="36512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r"/>
            <a:fld id="{618CD1A3-7A18-473D-89F4-D1B7073F8E83}" type="slidenum">
              <a:rPr lang="en-US" altLang="en-US" sz="2000" b="1">
                <a:solidFill>
                  <a:srgbClr val="FFFFFF"/>
                </a:solidFill>
              </a:rPr>
              <a:pPr algn="r"/>
              <a:t>47</a:t>
            </a:fld>
            <a:endParaRPr lang="en-US" altLang="en-US" sz="2000" b="1" dirty="0">
              <a:solidFill>
                <a:srgbClr val="FFFFFF"/>
              </a:solidFill>
            </a:endParaRPr>
          </a:p>
        </p:txBody>
      </p:sp>
      <p:sp>
        <p:nvSpPr>
          <p:cNvPr id="44" name="TextBox 43">
            <a:extLst>
              <a:ext uri="{FF2B5EF4-FFF2-40B4-BE49-F238E27FC236}">
                <a16:creationId xmlns:a16="http://schemas.microsoft.com/office/drawing/2014/main" id="{FAD02A07-2F33-480C-B281-4834BDC72438}"/>
              </a:ext>
            </a:extLst>
          </p:cNvPr>
          <p:cNvSpPr txBox="1"/>
          <p:nvPr/>
        </p:nvSpPr>
        <p:spPr>
          <a:xfrm>
            <a:off x="3726956" y="4889594"/>
            <a:ext cx="943266" cy="400110"/>
          </a:xfrm>
          <a:prstGeom prst="rect">
            <a:avLst/>
          </a:prstGeom>
          <a:noFill/>
        </p:spPr>
        <p:txBody>
          <a:bodyPr wrap="square" lIns="91440" tIns="45720" rIns="91440" bIns="45720" rtlCol="0" anchor="ctr">
            <a:spAutoFit/>
          </a:bodyPr>
          <a:lstStyle/>
          <a:p>
            <a:pPr algn="r" fontAlgn="base"/>
            <a:r>
              <a:rPr lang="en-US" sz="2000" b="1" dirty="0">
                <a:solidFill>
                  <a:srgbClr val="FFFF00"/>
                </a:solidFill>
                <a:latin typeface="Arial"/>
                <a:ea typeface="Open Sans"/>
                <a:cs typeface="Arial"/>
              </a:rPr>
              <a:t>05</a:t>
            </a:r>
          </a:p>
        </p:txBody>
      </p:sp>
      <p:grpSp>
        <p:nvGrpSpPr>
          <p:cNvPr id="45" name="Group 44">
            <a:extLst>
              <a:ext uri="{FF2B5EF4-FFF2-40B4-BE49-F238E27FC236}">
                <a16:creationId xmlns:a16="http://schemas.microsoft.com/office/drawing/2014/main" id="{AB1CA9C5-52B9-4943-B510-E26D1A60D4C2}"/>
              </a:ext>
            </a:extLst>
          </p:cNvPr>
          <p:cNvGrpSpPr/>
          <p:nvPr/>
        </p:nvGrpSpPr>
        <p:grpSpPr>
          <a:xfrm>
            <a:off x="4175987" y="5472904"/>
            <a:ext cx="6843798" cy="0"/>
            <a:chOff x="4171182" y="5016396"/>
            <a:chExt cx="6843798" cy="0"/>
          </a:xfrm>
        </p:grpSpPr>
        <p:cxnSp>
          <p:nvCxnSpPr>
            <p:cNvPr id="46" name="Straight Connector 45">
              <a:extLst>
                <a:ext uri="{FF2B5EF4-FFF2-40B4-BE49-F238E27FC236}">
                  <a16:creationId xmlns:a16="http://schemas.microsoft.com/office/drawing/2014/main" id="{A8B72DCC-B4A2-4BA0-AE1D-3B310624EB0F}"/>
                </a:ext>
              </a:extLst>
            </p:cNvPr>
            <p:cNvCxnSpPr>
              <a:cxnSpLocks/>
            </p:cNvCxnSpPr>
            <p:nvPr/>
          </p:nvCxnSpPr>
          <p:spPr>
            <a:xfrm>
              <a:off x="5039682" y="5016396"/>
              <a:ext cx="5975298" cy="0"/>
            </a:xfrm>
            <a:prstGeom prst="line">
              <a:avLst/>
            </a:prstGeom>
            <a:ln w="1905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9C14F53B-DFBF-431A-AB9E-F5EE44632434}"/>
                </a:ext>
              </a:extLst>
            </p:cNvPr>
            <p:cNvCxnSpPr>
              <a:cxnSpLocks/>
            </p:cNvCxnSpPr>
            <p:nvPr/>
          </p:nvCxnSpPr>
          <p:spPr>
            <a:xfrm>
              <a:off x="4171182" y="5016396"/>
              <a:ext cx="842003" cy="0"/>
            </a:xfrm>
            <a:prstGeom prst="line">
              <a:avLst/>
            </a:prstGeom>
            <a:ln w="19050">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sp>
        <p:nvSpPr>
          <p:cNvPr id="39" name="Rectangle 38">
            <a:extLst>
              <a:ext uri="{FF2B5EF4-FFF2-40B4-BE49-F238E27FC236}">
                <a16:creationId xmlns:a16="http://schemas.microsoft.com/office/drawing/2014/main" id="{97DB8A65-1C4B-4B40-B997-8CC358752D67}"/>
              </a:ext>
            </a:extLst>
          </p:cNvPr>
          <p:cNvSpPr/>
          <p:nvPr/>
        </p:nvSpPr>
        <p:spPr>
          <a:xfrm>
            <a:off x="5264375" y="5514655"/>
            <a:ext cx="4961753" cy="7047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r>
              <a:rPr lang="en-US" sz="2000" b="1" dirty="0" err="1">
                <a:solidFill>
                  <a:schemeClr val="tx1"/>
                </a:solidFill>
                <a:latin typeface="Arial" panose="020B0604020202020204" pitchFamily="34" charset="0"/>
                <a:ea typeface="Open Sans" panose="020B0606030504020204" pitchFamily="34" charset="0"/>
                <a:cs typeface="Arial" panose="020B0604020202020204" pitchFamily="34" charset="0"/>
              </a:rPr>
              <a:t>Prochaines</a:t>
            </a:r>
            <a:r>
              <a:rPr lang="en-US" sz="2000" b="1" dirty="0">
                <a:solidFill>
                  <a:schemeClr val="tx1"/>
                </a:solidFill>
                <a:latin typeface="Arial" panose="020B0604020202020204" pitchFamily="34" charset="0"/>
                <a:ea typeface="Open Sans" panose="020B0606030504020204" pitchFamily="34" charset="0"/>
                <a:cs typeface="Arial" panose="020B0604020202020204" pitchFamily="34" charset="0"/>
              </a:rPr>
              <a:t> Étapes: Ce que nous </a:t>
            </a:r>
            <a:r>
              <a:rPr lang="en-US" sz="2000" b="1" dirty="0" err="1">
                <a:solidFill>
                  <a:schemeClr val="tx1"/>
                </a:solidFill>
                <a:latin typeface="Arial" panose="020B0604020202020204" pitchFamily="34" charset="0"/>
                <a:ea typeface="Open Sans" panose="020B0606030504020204" pitchFamily="34" charset="0"/>
                <a:cs typeface="Arial" panose="020B0604020202020204" pitchFamily="34" charset="0"/>
              </a:rPr>
              <a:t>ferons</a:t>
            </a:r>
            <a:endParaRPr lang="en-US" sz="2000" b="1" dirty="0">
              <a:solidFill>
                <a:schemeClr val="tx1"/>
              </a:solidFill>
              <a:latin typeface="Arial" panose="020B0604020202020204" pitchFamily="34" charset="0"/>
              <a:ea typeface="Open Sans" panose="020B0606030504020204" pitchFamily="34" charset="0"/>
              <a:cs typeface="Arial" panose="020B0604020202020204" pitchFamily="34" charset="0"/>
            </a:endParaRPr>
          </a:p>
        </p:txBody>
      </p:sp>
      <p:sp>
        <p:nvSpPr>
          <p:cNvPr id="40" name="TextBox 39">
            <a:extLst>
              <a:ext uri="{FF2B5EF4-FFF2-40B4-BE49-F238E27FC236}">
                <a16:creationId xmlns:a16="http://schemas.microsoft.com/office/drawing/2014/main" id="{FAD02A07-2F33-480C-B281-4834BDC72438}"/>
              </a:ext>
            </a:extLst>
          </p:cNvPr>
          <p:cNvSpPr txBox="1"/>
          <p:nvPr/>
        </p:nvSpPr>
        <p:spPr>
          <a:xfrm>
            <a:off x="3729266" y="5676994"/>
            <a:ext cx="943266" cy="400110"/>
          </a:xfrm>
          <a:prstGeom prst="rect">
            <a:avLst/>
          </a:prstGeom>
          <a:noFill/>
        </p:spPr>
        <p:txBody>
          <a:bodyPr wrap="square" rtlCol="0" anchor="ctr">
            <a:spAutoFit/>
          </a:bodyPr>
          <a:lstStyle/>
          <a:p>
            <a:pPr algn="r" fontAlgn="base"/>
            <a:r>
              <a:rPr lang="en-US" sz="2000" b="1" dirty="0">
                <a:solidFill>
                  <a:schemeClr val="bg1"/>
                </a:solidFill>
                <a:ea typeface="Open Sans" panose="020B0606030504020204" pitchFamily="34" charset="0"/>
              </a:rPr>
              <a:t>06</a:t>
            </a:r>
          </a:p>
        </p:txBody>
      </p:sp>
      <p:sp>
        <p:nvSpPr>
          <p:cNvPr id="26" name="Rectangle 25">
            <a:extLst>
              <a:ext uri="{FF2B5EF4-FFF2-40B4-BE49-F238E27FC236}">
                <a16:creationId xmlns:a16="http://schemas.microsoft.com/office/drawing/2014/main" id="{0B762501-AD5D-DE5A-ACC4-51E0D0A6B097}"/>
              </a:ext>
            </a:extLst>
          </p:cNvPr>
          <p:cNvSpPr/>
          <p:nvPr/>
        </p:nvSpPr>
        <p:spPr>
          <a:xfrm>
            <a:off x="5156962" y="4712525"/>
            <a:ext cx="4961753" cy="704752"/>
          </a:xfrm>
          <a:prstGeom prst="rect">
            <a:avLst/>
          </a:prstGeom>
          <a:noFill/>
          <a:ln w="28575" cmpd="sng">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45720" rIns="91440" bIns="45720" rtlCol="0"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r>
              <a:rPr lang="en-US" sz="2000" b="1" dirty="0">
                <a:solidFill>
                  <a:srgbClr val="92D050"/>
                </a:solidFill>
                <a:latin typeface="Arial"/>
                <a:ea typeface="Open Sans"/>
                <a:cs typeface="Arial"/>
              </a:rPr>
              <a:t> </a:t>
            </a:r>
            <a:r>
              <a:rPr lang="en-US" sz="2000" b="1" dirty="0" err="1">
                <a:solidFill>
                  <a:srgbClr val="92D050"/>
                </a:solidFill>
                <a:latin typeface="Arial"/>
                <a:ea typeface="Open Sans"/>
                <a:cs typeface="Arial"/>
              </a:rPr>
              <a:t>Leçons</a:t>
            </a:r>
            <a:r>
              <a:rPr lang="en-US" sz="2000" b="1" dirty="0">
                <a:solidFill>
                  <a:srgbClr val="92D050"/>
                </a:solidFill>
                <a:latin typeface="Arial"/>
                <a:ea typeface="Open Sans"/>
                <a:cs typeface="Arial"/>
              </a:rPr>
              <a:t> apprises et conseils pratiques </a:t>
            </a:r>
            <a:endParaRPr lang="en-US" sz="2000" b="1" dirty="0">
              <a:solidFill>
                <a:srgbClr val="92D050"/>
              </a:solidFill>
              <a:latin typeface="Arial" panose="020B0604020202020204" pitchFamily="34" charset="0"/>
              <a:ea typeface="Open Sans"/>
              <a:cs typeface="Arial" panose="020B0604020202020204" pitchFamily="34" charset="0"/>
            </a:endParaRPr>
          </a:p>
        </p:txBody>
      </p:sp>
      <p:sp>
        <p:nvSpPr>
          <p:cNvPr id="29" name="Rectangle 28">
            <a:extLst>
              <a:ext uri="{FF2B5EF4-FFF2-40B4-BE49-F238E27FC236}">
                <a16:creationId xmlns:a16="http://schemas.microsoft.com/office/drawing/2014/main" id="{6D2028B6-8F22-121F-DB0C-5E67E660E84F}"/>
              </a:ext>
            </a:extLst>
          </p:cNvPr>
          <p:cNvSpPr/>
          <p:nvPr/>
        </p:nvSpPr>
        <p:spPr>
          <a:xfrm>
            <a:off x="5205052" y="1154525"/>
            <a:ext cx="6939888" cy="72226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45720" rIns="91440" bIns="45720" rtlCol="0" anchor="ctr"/>
          <a:lstStyle/>
          <a:p>
            <a:r>
              <a:rPr lang="en-US" sz="2000" b="1" dirty="0">
                <a:solidFill>
                  <a:schemeClr val="tx1"/>
                </a:solidFill>
                <a:latin typeface="Arial"/>
                <a:ea typeface="Open Sans"/>
                <a:cs typeface="Arial"/>
              </a:rPr>
              <a:t>Situation </a:t>
            </a:r>
            <a:r>
              <a:rPr lang="en-US" sz="2000" b="1" dirty="0" err="1">
                <a:solidFill>
                  <a:schemeClr val="tx1"/>
                </a:solidFill>
                <a:latin typeface="Arial"/>
                <a:ea typeface="Open Sans"/>
                <a:cs typeface="Arial"/>
              </a:rPr>
              <a:t>actuelle</a:t>
            </a:r>
            <a:r>
              <a:rPr lang="en-US" sz="2000" b="1" dirty="0">
                <a:solidFill>
                  <a:schemeClr val="tx1"/>
                </a:solidFill>
                <a:latin typeface="Arial"/>
                <a:ea typeface="Open Sans"/>
                <a:cs typeface="Arial"/>
              </a:rPr>
              <a:t> sur le </a:t>
            </a:r>
            <a:r>
              <a:rPr lang="en-US" sz="2000" b="1" dirty="0" err="1">
                <a:solidFill>
                  <a:schemeClr val="tx1"/>
                </a:solidFill>
                <a:latin typeface="Arial"/>
                <a:ea typeface="Open Sans"/>
                <a:cs typeface="Arial"/>
              </a:rPr>
              <a:t>deploiement</a:t>
            </a:r>
            <a:r>
              <a:rPr lang="en-US" sz="2000" b="1" dirty="0">
                <a:solidFill>
                  <a:schemeClr val="tx1"/>
                </a:solidFill>
                <a:latin typeface="Arial"/>
                <a:ea typeface="Open Sans"/>
                <a:cs typeface="Arial"/>
              </a:rPr>
              <a:t> du </a:t>
            </a:r>
            <a:r>
              <a:rPr lang="en-US" sz="2000" b="1" dirty="0" err="1">
                <a:solidFill>
                  <a:schemeClr val="tx1"/>
                </a:solidFill>
                <a:latin typeface="Arial"/>
                <a:ea typeface="Open Sans"/>
                <a:cs typeface="Arial"/>
              </a:rPr>
              <a:t>vaccin</a:t>
            </a:r>
            <a:r>
              <a:rPr lang="en-US" sz="2000" b="1" dirty="0">
                <a:solidFill>
                  <a:schemeClr val="tx1"/>
                </a:solidFill>
                <a:latin typeface="Arial"/>
                <a:ea typeface="Open Sans"/>
                <a:cs typeface="Arial"/>
              </a:rPr>
              <a:t> </a:t>
            </a:r>
            <a:r>
              <a:rPr lang="en-US" sz="2000" b="1" dirty="0" err="1">
                <a:solidFill>
                  <a:schemeClr val="tx1"/>
                </a:solidFill>
                <a:latin typeface="Arial"/>
                <a:ea typeface="Open Sans"/>
                <a:cs typeface="Arial"/>
              </a:rPr>
              <a:t>contre</a:t>
            </a:r>
            <a:r>
              <a:rPr lang="en-US" sz="2000" b="1" dirty="0">
                <a:solidFill>
                  <a:schemeClr val="tx1"/>
                </a:solidFill>
                <a:latin typeface="Arial"/>
                <a:ea typeface="Open Sans"/>
                <a:cs typeface="Arial"/>
              </a:rPr>
              <a:t> la COVID-19 et la vaccination de routine</a:t>
            </a:r>
            <a:endParaRPr lang="en-US" dirty="0">
              <a:solidFill>
                <a:schemeClr val="tx1"/>
              </a:solidFill>
              <a:ea typeface="Open Sans"/>
            </a:endParaRPr>
          </a:p>
        </p:txBody>
      </p:sp>
    </p:spTree>
    <p:extLst>
      <p:ext uri="{BB962C8B-B14F-4D97-AF65-F5344CB8AC3E}">
        <p14:creationId xmlns:p14="http://schemas.microsoft.com/office/powerpoint/2010/main" val="300524657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D3A62A60-D420-4F37-9136-6289E97C5533}"/>
              </a:ext>
            </a:extLst>
          </p:cNvPr>
          <p:cNvGraphicFramePr>
            <a:graphicFrameLocks noChangeAspect="1"/>
          </p:cNvGraphicFramePr>
          <p:nvPr>
            <p:custDataLst>
              <p:tags r:id="rId3"/>
            </p:custDataLst>
          </p:nvPr>
        </p:nvGraphicFramePr>
        <p:xfrm>
          <a:off x="394321" y="222455"/>
          <a:ext cx="1486" cy="1486"/>
        </p:xfrm>
        <a:graphic>
          <a:graphicData uri="http://schemas.openxmlformats.org/presentationml/2006/ole">
            <mc:AlternateContent xmlns:mc="http://schemas.openxmlformats.org/markup-compatibility/2006">
              <mc:Choice xmlns:v="urn:schemas-microsoft-com:vml" Requires="v">
                <p:oleObj spid="_x0000_s103938" name="think-cell Slide" r:id="rId6" imgW="416" imgH="416" progId="TCLayout.ActiveDocument.1">
                  <p:embed/>
                </p:oleObj>
              </mc:Choice>
              <mc:Fallback>
                <p:oleObj name="think-cell Slide" r:id="rId6" imgW="416" imgH="416" progId="TCLayout.ActiveDocument.1">
                  <p:embed/>
                  <p:pic>
                    <p:nvPicPr>
                      <p:cNvPr id="0" name=""/>
                      <p:cNvPicPr/>
                      <p:nvPr/>
                    </p:nvPicPr>
                    <p:blipFill>
                      <a:blip r:embed="rId7"/>
                      <a:stretch>
                        <a:fillRect/>
                      </a:stretch>
                    </p:blipFill>
                    <p:spPr>
                      <a:xfrm>
                        <a:off x="394321" y="222455"/>
                        <a:ext cx="1486" cy="1486"/>
                      </a:xfrm>
                      <a:prstGeom prst="rect">
                        <a:avLst/>
                      </a:prstGeom>
                    </p:spPr>
                  </p:pic>
                </p:oleObj>
              </mc:Fallback>
            </mc:AlternateContent>
          </a:graphicData>
        </a:graphic>
      </p:graphicFrame>
      <p:sp>
        <p:nvSpPr>
          <p:cNvPr id="2" name="Rectangle 1">
            <a:extLst>
              <a:ext uri="{FF2B5EF4-FFF2-40B4-BE49-F238E27FC236}">
                <a16:creationId xmlns:a16="http://schemas.microsoft.com/office/drawing/2014/main" id="{8FDEA4D1-C32F-42AD-B42F-EA80580A9933}"/>
              </a:ext>
            </a:extLst>
          </p:cNvPr>
          <p:cNvSpPr/>
          <p:nvPr/>
        </p:nvSpPr>
        <p:spPr>
          <a:xfrm>
            <a:off x="595989" y="1354401"/>
            <a:ext cx="11090492" cy="4879854"/>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27756">
              <a:lnSpc>
                <a:spcPct val="120000"/>
              </a:lnSpc>
              <a:defRPr/>
            </a:pPr>
            <a:endParaRPr lang="x-none" sz="1684" dirty="0">
              <a:solidFill>
                <a:prstClr val="white"/>
              </a:solidFill>
              <a:latin typeface="Calibri" panose="020F0502020204030204"/>
            </a:endParaRPr>
          </a:p>
        </p:txBody>
      </p:sp>
      <p:sp>
        <p:nvSpPr>
          <p:cNvPr id="14" name="Rectangle 13">
            <a:extLst>
              <a:ext uri="{FF2B5EF4-FFF2-40B4-BE49-F238E27FC236}">
                <a16:creationId xmlns:a16="http://schemas.microsoft.com/office/drawing/2014/main" id="{128DA7BB-8154-4530-8E70-7B02B86110C1}"/>
              </a:ext>
            </a:extLst>
          </p:cNvPr>
          <p:cNvSpPr/>
          <p:nvPr/>
        </p:nvSpPr>
        <p:spPr>
          <a:xfrm>
            <a:off x="1516521" y="212954"/>
            <a:ext cx="8833979" cy="765142"/>
          </a:xfrm>
          <a:prstGeom prst="rect">
            <a:avLst/>
          </a:prstGeom>
        </p:spPr>
        <p:txBody>
          <a:bodyPr wrap="square" lIns="87181" tIns="43591" rIns="87181" bIns="43591">
            <a:spAutoFit/>
          </a:bodyPr>
          <a:lstStyle/>
          <a:p>
            <a:pPr lvl="0" defTabSz="911713" eaLnBrk="0" fontAlgn="base" hangingPunct="0">
              <a:spcBef>
                <a:spcPct val="0"/>
              </a:spcBef>
              <a:spcAft>
                <a:spcPct val="0"/>
              </a:spcAft>
              <a:defRPr/>
            </a:pPr>
            <a:r>
              <a:rPr lang="fr-FR" sz="2200" b="1" dirty="0">
                <a:solidFill>
                  <a:srgbClr val="234818"/>
                </a:solidFill>
                <a:latin typeface="+mn-lt"/>
                <a:cs typeface="Arial" panose="020B0604020202020204" pitchFamily="34" charset="0"/>
              </a:rPr>
              <a:t>Plusieurs leçons ont été tirées au cours de la réponse COVID-19 au Nigeria</a:t>
            </a:r>
            <a:r>
              <a:rPr lang="en-US" sz="2200" b="1" dirty="0">
                <a:solidFill>
                  <a:srgbClr val="234818"/>
                </a:solidFill>
                <a:latin typeface="+mn-lt"/>
                <a:cs typeface="Arial" panose="020B0604020202020204" pitchFamily="34" charset="0"/>
              </a:rPr>
              <a:t>(1/3)</a:t>
            </a:r>
          </a:p>
        </p:txBody>
      </p:sp>
      <p:grpSp>
        <p:nvGrpSpPr>
          <p:cNvPr id="8" name="Group 87">
            <a:extLst>
              <a:ext uri="{FF2B5EF4-FFF2-40B4-BE49-F238E27FC236}">
                <a16:creationId xmlns:a16="http://schemas.microsoft.com/office/drawing/2014/main" id="{0A6BCD7A-45AB-4E16-9B33-6D5ED4A68B25}"/>
              </a:ext>
            </a:extLst>
          </p:cNvPr>
          <p:cNvGrpSpPr/>
          <p:nvPr/>
        </p:nvGrpSpPr>
        <p:grpSpPr>
          <a:xfrm>
            <a:off x="276076" y="1030154"/>
            <a:ext cx="681905" cy="682976"/>
            <a:chOff x="3200400" y="2038743"/>
            <a:chExt cx="728875" cy="728974"/>
          </a:xfrm>
        </p:grpSpPr>
        <p:cxnSp>
          <p:nvCxnSpPr>
            <p:cNvPr id="9" name="Straight Connector 8">
              <a:extLst>
                <a:ext uri="{FF2B5EF4-FFF2-40B4-BE49-F238E27FC236}">
                  <a16:creationId xmlns:a16="http://schemas.microsoft.com/office/drawing/2014/main" id="{1530AED5-0850-4785-B703-526F8C625C99}"/>
                </a:ext>
              </a:extLst>
            </p:cNvPr>
            <p:cNvCxnSpPr/>
            <p:nvPr/>
          </p:nvCxnSpPr>
          <p:spPr bwMode="auto">
            <a:xfrm>
              <a:off x="3252432" y="2038743"/>
              <a:ext cx="0" cy="569861"/>
            </a:xfrm>
            <a:prstGeom prst="line">
              <a:avLst/>
            </a:prstGeom>
            <a:solidFill>
              <a:srgbClr val="DAF2E6"/>
            </a:solidFill>
            <a:ln w="12700" cap="flat" cmpd="sng" algn="ctr">
              <a:solidFill>
                <a:schemeClr val="accent6">
                  <a:lumMod val="50000"/>
                </a:schemeClr>
              </a:solidFill>
              <a:prstDash val="sysDash"/>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10" name="Straight Connector 9">
              <a:extLst>
                <a:ext uri="{FF2B5EF4-FFF2-40B4-BE49-F238E27FC236}">
                  <a16:creationId xmlns:a16="http://schemas.microsoft.com/office/drawing/2014/main" id="{8A7F9EF5-DA68-4F43-91F2-7675E91A6A72}"/>
                </a:ext>
              </a:extLst>
            </p:cNvPr>
            <p:cNvCxnSpPr/>
            <p:nvPr/>
          </p:nvCxnSpPr>
          <p:spPr bwMode="auto">
            <a:xfrm>
              <a:off x="3293471" y="2038743"/>
              <a:ext cx="0" cy="728974"/>
            </a:xfrm>
            <a:prstGeom prst="line">
              <a:avLst/>
            </a:prstGeom>
            <a:solidFill>
              <a:srgbClr val="DAF2E6"/>
            </a:solidFill>
            <a:ln w="12700" cap="flat" cmpd="sng" algn="ctr">
              <a:solidFill>
                <a:schemeClr val="accent6">
                  <a:lumMod val="50000"/>
                </a:schemeClr>
              </a:solidFill>
              <a:prstDash val="sysDash"/>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11" name="Straight Connector 10">
              <a:extLst>
                <a:ext uri="{FF2B5EF4-FFF2-40B4-BE49-F238E27FC236}">
                  <a16:creationId xmlns:a16="http://schemas.microsoft.com/office/drawing/2014/main" id="{9D7D5F53-B6B4-42A8-ABA2-59A5BFC18400}"/>
                </a:ext>
              </a:extLst>
            </p:cNvPr>
            <p:cNvCxnSpPr/>
            <p:nvPr/>
          </p:nvCxnSpPr>
          <p:spPr bwMode="auto">
            <a:xfrm rot="16200000">
              <a:off x="3485292" y="1865243"/>
              <a:ext cx="0" cy="569782"/>
            </a:xfrm>
            <a:prstGeom prst="line">
              <a:avLst/>
            </a:prstGeom>
            <a:solidFill>
              <a:srgbClr val="DAF2E6"/>
            </a:solidFill>
            <a:ln w="12700" cap="flat" cmpd="sng" algn="ctr">
              <a:solidFill>
                <a:schemeClr val="accent6">
                  <a:lumMod val="50000"/>
                </a:schemeClr>
              </a:solidFill>
              <a:prstDash val="sysDash"/>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12" name="Straight Connector 11">
              <a:extLst>
                <a:ext uri="{FF2B5EF4-FFF2-40B4-BE49-F238E27FC236}">
                  <a16:creationId xmlns:a16="http://schemas.microsoft.com/office/drawing/2014/main" id="{A2767B77-E493-4101-B2D6-E75FFDFC4D63}"/>
                </a:ext>
              </a:extLst>
            </p:cNvPr>
            <p:cNvCxnSpPr/>
            <p:nvPr/>
          </p:nvCxnSpPr>
          <p:spPr bwMode="auto">
            <a:xfrm rot="16200000">
              <a:off x="3564838" y="1744652"/>
              <a:ext cx="0" cy="728875"/>
            </a:xfrm>
            <a:prstGeom prst="line">
              <a:avLst/>
            </a:prstGeom>
            <a:solidFill>
              <a:srgbClr val="DAF2E6"/>
            </a:solidFill>
            <a:ln w="12700" cap="flat" cmpd="sng" algn="ctr">
              <a:solidFill>
                <a:schemeClr val="accent6">
                  <a:lumMod val="50000"/>
                </a:schemeClr>
              </a:solidFill>
              <a:prstDash val="sysDash"/>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grpSp>
      <p:grpSp>
        <p:nvGrpSpPr>
          <p:cNvPr id="13" name="Group 92">
            <a:extLst>
              <a:ext uri="{FF2B5EF4-FFF2-40B4-BE49-F238E27FC236}">
                <a16:creationId xmlns:a16="http://schemas.microsoft.com/office/drawing/2014/main" id="{10BEA4BA-9772-4339-884A-36EFFD3729DE}"/>
              </a:ext>
            </a:extLst>
          </p:cNvPr>
          <p:cNvGrpSpPr/>
          <p:nvPr/>
        </p:nvGrpSpPr>
        <p:grpSpPr>
          <a:xfrm>
            <a:off x="11186573" y="5734482"/>
            <a:ext cx="681905" cy="682976"/>
            <a:chOff x="8042041" y="4887631"/>
            <a:chExt cx="728875" cy="728974"/>
          </a:xfrm>
        </p:grpSpPr>
        <p:cxnSp>
          <p:nvCxnSpPr>
            <p:cNvPr id="15" name="Straight Connector 14">
              <a:extLst>
                <a:ext uri="{FF2B5EF4-FFF2-40B4-BE49-F238E27FC236}">
                  <a16:creationId xmlns:a16="http://schemas.microsoft.com/office/drawing/2014/main" id="{CA8BB4B0-CA82-4FBE-B7F4-159867A02CFB}"/>
                </a:ext>
              </a:extLst>
            </p:cNvPr>
            <p:cNvCxnSpPr/>
            <p:nvPr/>
          </p:nvCxnSpPr>
          <p:spPr bwMode="auto">
            <a:xfrm flipH="1" flipV="1">
              <a:off x="8718885" y="5046744"/>
              <a:ext cx="0" cy="569861"/>
            </a:xfrm>
            <a:prstGeom prst="line">
              <a:avLst/>
            </a:prstGeom>
            <a:solidFill>
              <a:srgbClr val="DAF2E6"/>
            </a:solidFill>
            <a:ln w="12700" cap="flat" cmpd="sng" algn="ctr">
              <a:solidFill>
                <a:schemeClr val="accent6">
                  <a:lumMod val="50000"/>
                </a:schemeClr>
              </a:solidFill>
              <a:prstDash val="sysDash"/>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16" name="Straight Connector 15">
              <a:extLst>
                <a:ext uri="{FF2B5EF4-FFF2-40B4-BE49-F238E27FC236}">
                  <a16:creationId xmlns:a16="http://schemas.microsoft.com/office/drawing/2014/main" id="{E239FD86-78C5-4B07-B57D-D70602F83CC9}"/>
                </a:ext>
              </a:extLst>
            </p:cNvPr>
            <p:cNvCxnSpPr/>
            <p:nvPr/>
          </p:nvCxnSpPr>
          <p:spPr bwMode="auto">
            <a:xfrm flipH="1" flipV="1">
              <a:off x="8677847" y="4887631"/>
              <a:ext cx="0" cy="728974"/>
            </a:xfrm>
            <a:prstGeom prst="line">
              <a:avLst/>
            </a:prstGeom>
            <a:solidFill>
              <a:srgbClr val="DAF2E6"/>
            </a:solidFill>
            <a:ln w="12700" cap="flat" cmpd="sng" algn="ctr">
              <a:solidFill>
                <a:schemeClr val="accent6">
                  <a:lumMod val="50000"/>
                </a:schemeClr>
              </a:solidFill>
              <a:prstDash val="sysDash"/>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17" name="Straight Connector 16">
              <a:extLst>
                <a:ext uri="{FF2B5EF4-FFF2-40B4-BE49-F238E27FC236}">
                  <a16:creationId xmlns:a16="http://schemas.microsoft.com/office/drawing/2014/main" id="{C82342D5-D062-4A0D-B696-1AC585555634}"/>
                </a:ext>
              </a:extLst>
            </p:cNvPr>
            <p:cNvCxnSpPr/>
            <p:nvPr/>
          </p:nvCxnSpPr>
          <p:spPr bwMode="auto">
            <a:xfrm rot="16200000" flipH="1" flipV="1">
              <a:off x="8486025" y="5220323"/>
              <a:ext cx="0" cy="569782"/>
            </a:xfrm>
            <a:prstGeom prst="line">
              <a:avLst/>
            </a:prstGeom>
            <a:solidFill>
              <a:srgbClr val="DAF2E6"/>
            </a:solidFill>
            <a:ln w="12700" cap="flat" cmpd="sng" algn="ctr">
              <a:solidFill>
                <a:schemeClr val="accent6">
                  <a:lumMod val="50000"/>
                </a:schemeClr>
              </a:solidFill>
              <a:prstDash val="sysDash"/>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18" name="Straight Connector 17">
              <a:extLst>
                <a:ext uri="{FF2B5EF4-FFF2-40B4-BE49-F238E27FC236}">
                  <a16:creationId xmlns:a16="http://schemas.microsoft.com/office/drawing/2014/main" id="{275742A2-B2D9-48AA-83D8-83F2D2D8FC0B}"/>
                </a:ext>
              </a:extLst>
            </p:cNvPr>
            <p:cNvCxnSpPr/>
            <p:nvPr/>
          </p:nvCxnSpPr>
          <p:spPr bwMode="auto">
            <a:xfrm rot="16200000" flipH="1" flipV="1">
              <a:off x="8406479" y="5181821"/>
              <a:ext cx="0" cy="728875"/>
            </a:xfrm>
            <a:prstGeom prst="line">
              <a:avLst/>
            </a:prstGeom>
            <a:solidFill>
              <a:srgbClr val="DAF2E6"/>
            </a:solidFill>
            <a:ln w="12700" cap="flat" cmpd="sng" algn="ctr">
              <a:solidFill>
                <a:schemeClr val="accent6">
                  <a:lumMod val="50000"/>
                </a:schemeClr>
              </a:solidFill>
              <a:prstDash val="sysDash"/>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grpSp>
      <p:sp>
        <p:nvSpPr>
          <p:cNvPr id="20" name="TextBox 19">
            <a:extLst>
              <a:ext uri="{FF2B5EF4-FFF2-40B4-BE49-F238E27FC236}">
                <a16:creationId xmlns:a16="http://schemas.microsoft.com/office/drawing/2014/main" id="{58477E1C-96BC-4ACF-AB12-6F5C9F0C6ADE}"/>
              </a:ext>
            </a:extLst>
          </p:cNvPr>
          <p:cNvSpPr txBox="1"/>
          <p:nvPr/>
        </p:nvSpPr>
        <p:spPr>
          <a:xfrm>
            <a:off x="625281" y="1144036"/>
            <a:ext cx="10679522" cy="5201424"/>
          </a:xfrm>
          <a:prstGeom prst="rect">
            <a:avLst/>
          </a:prstGeom>
          <a:noFill/>
        </p:spPr>
        <p:txBody>
          <a:bodyPr wrap="square" lIns="91440" tIns="45720" rIns="91440" bIns="45720" rtlCol="0" anchor="t">
            <a:spAutoFit/>
          </a:bodyPr>
          <a:lstStyle/>
          <a:p>
            <a:pPr marL="344170" lvl="1" indent="-342900" algn="just" defTabSz="783742">
              <a:spcBef>
                <a:spcPts val="1200"/>
              </a:spcBef>
              <a:spcAft>
                <a:spcPts val="1200"/>
              </a:spcAft>
              <a:buClr>
                <a:prstClr val="black"/>
              </a:buClr>
              <a:buSzPct val="125000"/>
              <a:buFont typeface="Wingdings" charset="2"/>
              <a:buChar char="§"/>
              <a:defRPr/>
            </a:pPr>
            <a:r>
              <a:rPr lang="fr-FR" dirty="0">
                <a:latin typeface="+mn-lt"/>
                <a:ea typeface="MS PGothic"/>
              </a:rPr>
              <a:t>En ce qui concerne les soins de santé primaires en particulier, nous avons appris que les ressources ne sont pas encore suffisantes pour parvenir à des soins de santé universels et la pandémie a révélé ces lacunes. Notre système de santé doit être mieux préparé en termes de ressources (humaines, matérielles et financières) nécessaires à un plan d'intervention d'urgence.</a:t>
            </a:r>
            <a:endParaRPr lang="fr-FR" dirty="0">
              <a:latin typeface="+mn-lt"/>
              <a:ea typeface="MS PGothic"/>
              <a:cs typeface="Calibri"/>
            </a:endParaRPr>
          </a:p>
          <a:p>
            <a:pPr marL="801370" lvl="2" indent="-342900" algn="just" defTabSz="783742">
              <a:spcBef>
                <a:spcPts val="1200"/>
              </a:spcBef>
              <a:spcAft>
                <a:spcPts val="1200"/>
              </a:spcAft>
              <a:buClr>
                <a:prstClr val="black"/>
              </a:buClr>
              <a:buSzPct val="125000"/>
              <a:buFont typeface="Wingdings" charset="2"/>
              <a:buChar char="§"/>
              <a:defRPr/>
            </a:pPr>
            <a:r>
              <a:rPr lang="fr-FR" dirty="0">
                <a:latin typeface="+mn-lt"/>
                <a:ea typeface="MS PGothic"/>
              </a:rPr>
              <a:t>Des ressources doivent être identifiées et réservées pour accélérer la réponse aux urgences afin de réduire les délais, ce qui pourraient être préjudiciables pour freiner la propagation pendant une pandémie. </a:t>
            </a:r>
            <a:endParaRPr lang="fr-FR">
              <a:latin typeface="+mn-lt"/>
              <a:cs typeface="Calibri"/>
            </a:endParaRPr>
          </a:p>
          <a:p>
            <a:pPr marL="801370" lvl="2" indent="-342900" algn="just" defTabSz="783742">
              <a:spcBef>
                <a:spcPts val="1200"/>
              </a:spcBef>
              <a:spcAft>
                <a:spcPts val="1200"/>
              </a:spcAft>
              <a:buClr>
                <a:prstClr val="black"/>
              </a:buClr>
              <a:buSzPct val="125000"/>
              <a:buFont typeface="Wingdings" charset="2"/>
              <a:buChar char="§"/>
              <a:defRPr/>
            </a:pPr>
            <a:r>
              <a:rPr lang="fr-FR" dirty="0">
                <a:latin typeface="+mn-lt"/>
                <a:ea typeface="MS PGothic"/>
              </a:rPr>
              <a:t>Les gouvernements, à tous les niveaux, peuvent soutenir l'augmentation de l'utilisation de la vaccination de routine en fournissant des lois, des politiques et des directives favorables, une volonté politique et un financement adéquat.</a:t>
            </a:r>
            <a:endParaRPr lang="fr-FR" dirty="0">
              <a:latin typeface="+mn-lt"/>
              <a:ea typeface="MS PGothic"/>
              <a:cs typeface="Calibri"/>
            </a:endParaRPr>
          </a:p>
          <a:p>
            <a:pPr marL="344170" lvl="1" indent="-342900" algn="just" defTabSz="783742">
              <a:spcBef>
                <a:spcPts val="1200"/>
              </a:spcBef>
              <a:spcAft>
                <a:spcPts val="1200"/>
              </a:spcAft>
              <a:buClr>
                <a:prstClr val="black"/>
              </a:buClr>
              <a:buSzPct val="125000"/>
              <a:buFont typeface="Wingdings" charset="2"/>
              <a:buChar char="§"/>
              <a:defRPr/>
            </a:pPr>
            <a:r>
              <a:rPr lang="fr-FR" dirty="0">
                <a:latin typeface="+mn-lt"/>
                <a:ea typeface="MS PGothic"/>
              </a:rPr>
              <a:t>L'appropriation, la préparation et la participation de la communauté par le gouvernement, à tous les niveaux (national et infranational), sont essentielles pour détecter, atténuer et répondre à toute pandémie.</a:t>
            </a:r>
            <a:endParaRPr lang="fr-FR" dirty="0">
              <a:latin typeface="+mn-lt"/>
              <a:ea typeface="MS PGothic"/>
              <a:cs typeface="Calibri"/>
            </a:endParaRPr>
          </a:p>
          <a:p>
            <a:pPr marL="344170" lvl="1" indent="-342900" algn="just" defTabSz="783742">
              <a:spcBef>
                <a:spcPts val="1200"/>
              </a:spcBef>
              <a:spcAft>
                <a:spcPts val="1200"/>
              </a:spcAft>
              <a:buClr>
                <a:prstClr val="black"/>
              </a:buClr>
              <a:buSzPct val="125000"/>
              <a:buFont typeface="Wingdings" charset="2"/>
              <a:buChar char="§"/>
              <a:defRPr/>
            </a:pPr>
            <a:r>
              <a:rPr lang="fr-FR" dirty="0">
                <a:latin typeface="+mn-lt"/>
                <a:ea typeface="MS PGothic"/>
              </a:rPr>
              <a:t>L'existence d'une structure de coordination fonctionnelle pour la vaccination a été utile car elle a été immédiatement élargie pour devenir le GTT COVID-19 et le groupe stratégique.</a:t>
            </a:r>
            <a:endParaRPr lang="en-US" dirty="0">
              <a:latin typeface="+mn-lt"/>
              <a:ea typeface="MS PGothic"/>
              <a:cs typeface="Calibri"/>
            </a:endParaRPr>
          </a:p>
        </p:txBody>
      </p:sp>
      <p:sp>
        <p:nvSpPr>
          <p:cNvPr id="19" name="Slide Number Placeholder 1">
            <a:extLst>
              <a:ext uri="{FF2B5EF4-FFF2-40B4-BE49-F238E27FC236}">
                <a16:creationId xmlns:a16="http://schemas.microsoft.com/office/drawing/2014/main" id="{16BAFDAA-C11F-41A8-A556-B607FEB171BB}"/>
              </a:ext>
            </a:extLst>
          </p:cNvPr>
          <p:cNvSpPr>
            <a:spLocks noGrp="1" noChangeArrowheads="1"/>
          </p:cNvSpPr>
          <p:nvPr>
            <p:ph type="sldNum" sz="quarter" idx="12"/>
          </p:nvPr>
        </p:nvSpPr>
        <p:spPr bwMode="auto">
          <a:xfrm>
            <a:off x="9448800" y="6440488"/>
            <a:ext cx="2743200" cy="365125"/>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r"/>
            <a:fld id="{618CD1A3-7A18-473D-89F4-D1B7073F8E83}" type="slidenum">
              <a:rPr lang="en-US" altLang="en-US" sz="2000" b="1">
                <a:solidFill>
                  <a:srgbClr val="FFFFFF"/>
                </a:solidFill>
              </a:rPr>
              <a:pPr algn="r"/>
              <a:t>48</a:t>
            </a:fld>
            <a:endParaRPr lang="en-US" altLang="en-US" sz="2000" b="1" dirty="0">
              <a:solidFill>
                <a:srgbClr val="FFFFFF"/>
              </a:solidFill>
            </a:endParaRPr>
          </a:p>
        </p:txBody>
      </p:sp>
    </p:spTree>
    <p:custDataLst>
      <p:tags r:id="rId2"/>
    </p:custDataLst>
    <p:extLst>
      <p:ext uri="{BB962C8B-B14F-4D97-AF65-F5344CB8AC3E}">
        <p14:creationId xmlns:p14="http://schemas.microsoft.com/office/powerpoint/2010/main" val="382776400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D3A62A60-D420-4F37-9136-6289E97C5533}"/>
              </a:ext>
            </a:extLst>
          </p:cNvPr>
          <p:cNvGraphicFramePr>
            <a:graphicFrameLocks noChangeAspect="1"/>
          </p:cNvGraphicFramePr>
          <p:nvPr>
            <p:custDataLst>
              <p:tags r:id="rId3"/>
            </p:custDataLst>
          </p:nvPr>
        </p:nvGraphicFramePr>
        <p:xfrm>
          <a:off x="394321" y="222455"/>
          <a:ext cx="1486" cy="1486"/>
        </p:xfrm>
        <a:graphic>
          <a:graphicData uri="http://schemas.openxmlformats.org/presentationml/2006/ole">
            <mc:AlternateContent xmlns:mc="http://schemas.openxmlformats.org/markup-compatibility/2006">
              <mc:Choice xmlns:v="urn:schemas-microsoft-com:vml" Requires="v">
                <p:oleObj spid="_x0000_s104962" name="think-cell Slide" r:id="rId6" imgW="416" imgH="416" progId="TCLayout.ActiveDocument.1">
                  <p:embed/>
                </p:oleObj>
              </mc:Choice>
              <mc:Fallback>
                <p:oleObj name="think-cell Slide" r:id="rId6" imgW="416" imgH="416" progId="TCLayout.ActiveDocument.1">
                  <p:embed/>
                  <p:pic>
                    <p:nvPicPr>
                      <p:cNvPr id="0" name=""/>
                      <p:cNvPicPr/>
                      <p:nvPr/>
                    </p:nvPicPr>
                    <p:blipFill>
                      <a:blip r:embed="rId7"/>
                      <a:stretch>
                        <a:fillRect/>
                      </a:stretch>
                    </p:blipFill>
                    <p:spPr>
                      <a:xfrm>
                        <a:off x="394321" y="222455"/>
                        <a:ext cx="1486" cy="1486"/>
                      </a:xfrm>
                      <a:prstGeom prst="rect">
                        <a:avLst/>
                      </a:prstGeom>
                    </p:spPr>
                  </p:pic>
                </p:oleObj>
              </mc:Fallback>
            </mc:AlternateContent>
          </a:graphicData>
        </a:graphic>
      </p:graphicFrame>
      <p:sp>
        <p:nvSpPr>
          <p:cNvPr id="2" name="Rectangle 1">
            <a:extLst>
              <a:ext uri="{FF2B5EF4-FFF2-40B4-BE49-F238E27FC236}">
                <a16:creationId xmlns:a16="http://schemas.microsoft.com/office/drawing/2014/main" id="{8FDEA4D1-C32F-42AD-B42F-EA80580A9933}"/>
              </a:ext>
            </a:extLst>
          </p:cNvPr>
          <p:cNvSpPr/>
          <p:nvPr/>
        </p:nvSpPr>
        <p:spPr>
          <a:xfrm>
            <a:off x="595989" y="1354401"/>
            <a:ext cx="11090492" cy="4879854"/>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27756">
              <a:lnSpc>
                <a:spcPct val="120000"/>
              </a:lnSpc>
              <a:defRPr/>
            </a:pPr>
            <a:endParaRPr lang="x-none" sz="1684" dirty="0">
              <a:solidFill>
                <a:prstClr val="white"/>
              </a:solidFill>
              <a:latin typeface="Calibri" panose="020F0502020204030204"/>
            </a:endParaRPr>
          </a:p>
        </p:txBody>
      </p:sp>
      <p:sp>
        <p:nvSpPr>
          <p:cNvPr id="14" name="Rectangle 13">
            <a:extLst>
              <a:ext uri="{FF2B5EF4-FFF2-40B4-BE49-F238E27FC236}">
                <a16:creationId xmlns:a16="http://schemas.microsoft.com/office/drawing/2014/main" id="{128DA7BB-8154-4530-8E70-7B02B86110C1}"/>
              </a:ext>
            </a:extLst>
          </p:cNvPr>
          <p:cNvSpPr/>
          <p:nvPr/>
        </p:nvSpPr>
        <p:spPr>
          <a:xfrm>
            <a:off x="1516521" y="212954"/>
            <a:ext cx="8833979" cy="765142"/>
          </a:xfrm>
          <a:prstGeom prst="rect">
            <a:avLst/>
          </a:prstGeom>
        </p:spPr>
        <p:txBody>
          <a:bodyPr wrap="square" lIns="87181" tIns="43591" rIns="87181" bIns="43591">
            <a:spAutoFit/>
          </a:bodyPr>
          <a:lstStyle/>
          <a:p>
            <a:pPr lvl="0" defTabSz="911713" eaLnBrk="0" fontAlgn="base" hangingPunct="0">
              <a:spcBef>
                <a:spcPct val="0"/>
              </a:spcBef>
              <a:spcAft>
                <a:spcPct val="0"/>
              </a:spcAft>
              <a:defRPr/>
            </a:pPr>
            <a:r>
              <a:rPr lang="fr-FR" sz="2200" b="1" dirty="0">
                <a:solidFill>
                  <a:srgbClr val="234818"/>
                </a:solidFill>
                <a:latin typeface="+mn-lt"/>
                <a:cs typeface="Arial" panose="020B0604020202020204" pitchFamily="34" charset="0"/>
              </a:rPr>
              <a:t>Plusieurs leçons ont été tirées au cours de la réponse COVID-19 au Nigeria</a:t>
            </a:r>
            <a:r>
              <a:rPr lang="en-US" sz="2200" b="1" dirty="0">
                <a:solidFill>
                  <a:srgbClr val="234818"/>
                </a:solidFill>
                <a:latin typeface="+mn-lt"/>
                <a:cs typeface="Arial" panose="020B0604020202020204" pitchFamily="34" charset="0"/>
              </a:rPr>
              <a:t>(2/3)</a:t>
            </a:r>
          </a:p>
        </p:txBody>
      </p:sp>
      <p:grpSp>
        <p:nvGrpSpPr>
          <p:cNvPr id="8" name="Group 87">
            <a:extLst>
              <a:ext uri="{FF2B5EF4-FFF2-40B4-BE49-F238E27FC236}">
                <a16:creationId xmlns:a16="http://schemas.microsoft.com/office/drawing/2014/main" id="{0A6BCD7A-45AB-4E16-9B33-6D5ED4A68B25}"/>
              </a:ext>
            </a:extLst>
          </p:cNvPr>
          <p:cNvGrpSpPr/>
          <p:nvPr/>
        </p:nvGrpSpPr>
        <p:grpSpPr>
          <a:xfrm>
            <a:off x="288776" y="1030154"/>
            <a:ext cx="681905" cy="682976"/>
            <a:chOff x="3200400" y="2038743"/>
            <a:chExt cx="728875" cy="728974"/>
          </a:xfrm>
        </p:grpSpPr>
        <p:cxnSp>
          <p:nvCxnSpPr>
            <p:cNvPr id="9" name="Straight Connector 8">
              <a:extLst>
                <a:ext uri="{FF2B5EF4-FFF2-40B4-BE49-F238E27FC236}">
                  <a16:creationId xmlns:a16="http://schemas.microsoft.com/office/drawing/2014/main" id="{1530AED5-0850-4785-B703-526F8C625C99}"/>
                </a:ext>
              </a:extLst>
            </p:cNvPr>
            <p:cNvCxnSpPr/>
            <p:nvPr/>
          </p:nvCxnSpPr>
          <p:spPr bwMode="auto">
            <a:xfrm>
              <a:off x="3252432" y="2038743"/>
              <a:ext cx="0" cy="569861"/>
            </a:xfrm>
            <a:prstGeom prst="line">
              <a:avLst/>
            </a:prstGeom>
            <a:solidFill>
              <a:srgbClr val="DAF2E6"/>
            </a:solidFill>
            <a:ln w="12700" cap="flat" cmpd="sng" algn="ctr">
              <a:solidFill>
                <a:schemeClr val="accent6">
                  <a:lumMod val="50000"/>
                </a:schemeClr>
              </a:solidFill>
              <a:prstDash val="sysDash"/>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10" name="Straight Connector 9">
              <a:extLst>
                <a:ext uri="{FF2B5EF4-FFF2-40B4-BE49-F238E27FC236}">
                  <a16:creationId xmlns:a16="http://schemas.microsoft.com/office/drawing/2014/main" id="{8A7F9EF5-DA68-4F43-91F2-7675E91A6A72}"/>
                </a:ext>
              </a:extLst>
            </p:cNvPr>
            <p:cNvCxnSpPr/>
            <p:nvPr/>
          </p:nvCxnSpPr>
          <p:spPr bwMode="auto">
            <a:xfrm>
              <a:off x="3293471" y="2038743"/>
              <a:ext cx="0" cy="728974"/>
            </a:xfrm>
            <a:prstGeom prst="line">
              <a:avLst/>
            </a:prstGeom>
            <a:solidFill>
              <a:srgbClr val="DAF2E6"/>
            </a:solidFill>
            <a:ln w="12700" cap="flat" cmpd="sng" algn="ctr">
              <a:solidFill>
                <a:schemeClr val="accent6">
                  <a:lumMod val="50000"/>
                </a:schemeClr>
              </a:solidFill>
              <a:prstDash val="sysDash"/>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11" name="Straight Connector 10">
              <a:extLst>
                <a:ext uri="{FF2B5EF4-FFF2-40B4-BE49-F238E27FC236}">
                  <a16:creationId xmlns:a16="http://schemas.microsoft.com/office/drawing/2014/main" id="{9D7D5F53-B6B4-42A8-ABA2-59A5BFC18400}"/>
                </a:ext>
              </a:extLst>
            </p:cNvPr>
            <p:cNvCxnSpPr/>
            <p:nvPr/>
          </p:nvCxnSpPr>
          <p:spPr bwMode="auto">
            <a:xfrm rot="16200000">
              <a:off x="3485292" y="1865243"/>
              <a:ext cx="0" cy="569782"/>
            </a:xfrm>
            <a:prstGeom prst="line">
              <a:avLst/>
            </a:prstGeom>
            <a:solidFill>
              <a:srgbClr val="DAF2E6"/>
            </a:solidFill>
            <a:ln w="12700" cap="flat" cmpd="sng" algn="ctr">
              <a:solidFill>
                <a:schemeClr val="accent6">
                  <a:lumMod val="50000"/>
                </a:schemeClr>
              </a:solidFill>
              <a:prstDash val="sysDash"/>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12" name="Straight Connector 11">
              <a:extLst>
                <a:ext uri="{FF2B5EF4-FFF2-40B4-BE49-F238E27FC236}">
                  <a16:creationId xmlns:a16="http://schemas.microsoft.com/office/drawing/2014/main" id="{A2767B77-E493-4101-B2D6-E75FFDFC4D63}"/>
                </a:ext>
              </a:extLst>
            </p:cNvPr>
            <p:cNvCxnSpPr/>
            <p:nvPr/>
          </p:nvCxnSpPr>
          <p:spPr bwMode="auto">
            <a:xfrm rot="16200000">
              <a:off x="3564838" y="1744652"/>
              <a:ext cx="0" cy="728875"/>
            </a:xfrm>
            <a:prstGeom prst="line">
              <a:avLst/>
            </a:prstGeom>
            <a:solidFill>
              <a:srgbClr val="DAF2E6"/>
            </a:solidFill>
            <a:ln w="12700" cap="flat" cmpd="sng" algn="ctr">
              <a:solidFill>
                <a:schemeClr val="accent6">
                  <a:lumMod val="50000"/>
                </a:schemeClr>
              </a:solidFill>
              <a:prstDash val="sysDash"/>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grpSp>
      <p:grpSp>
        <p:nvGrpSpPr>
          <p:cNvPr id="13" name="Group 92">
            <a:extLst>
              <a:ext uri="{FF2B5EF4-FFF2-40B4-BE49-F238E27FC236}">
                <a16:creationId xmlns:a16="http://schemas.microsoft.com/office/drawing/2014/main" id="{10BEA4BA-9772-4339-884A-36EFFD3729DE}"/>
              </a:ext>
            </a:extLst>
          </p:cNvPr>
          <p:cNvGrpSpPr/>
          <p:nvPr/>
        </p:nvGrpSpPr>
        <p:grpSpPr>
          <a:xfrm>
            <a:off x="11186573" y="5734482"/>
            <a:ext cx="681905" cy="682976"/>
            <a:chOff x="8042041" y="4887631"/>
            <a:chExt cx="728875" cy="728974"/>
          </a:xfrm>
        </p:grpSpPr>
        <p:cxnSp>
          <p:nvCxnSpPr>
            <p:cNvPr id="15" name="Straight Connector 14">
              <a:extLst>
                <a:ext uri="{FF2B5EF4-FFF2-40B4-BE49-F238E27FC236}">
                  <a16:creationId xmlns:a16="http://schemas.microsoft.com/office/drawing/2014/main" id="{CA8BB4B0-CA82-4FBE-B7F4-159867A02CFB}"/>
                </a:ext>
              </a:extLst>
            </p:cNvPr>
            <p:cNvCxnSpPr/>
            <p:nvPr/>
          </p:nvCxnSpPr>
          <p:spPr bwMode="auto">
            <a:xfrm flipH="1" flipV="1">
              <a:off x="8718885" y="5046744"/>
              <a:ext cx="0" cy="569861"/>
            </a:xfrm>
            <a:prstGeom prst="line">
              <a:avLst/>
            </a:prstGeom>
            <a:solidFill>
              <a:srgbClr val="DAF2E6"/>
            </a:solidFill>
            <a:ln w="12700" cap="flat" cmpd="sng" algn="ctr">
              <a:solidFill>
                <a:schemeClr val="accent6">
                  <a:lumMod val="50000"/>
                </a:schemeClr>
              </a:solidFill>
              <a:prstDash val="sysDash"/>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16" name="Straight Connector 15">
              <a:extLst>
                <a:ext uri="{FF2B5EF4-FFF2-40B4-BE49-F238E27FC236}">
                  <a16:creationId xmlns:a16="http://schemas.microsoft.com/office/drawing/2014/main" id="{E239FD86-78C5-4B07-B57D-D70602F83CC9}"/>
                </a:ext>
              </a:extLst>
            </p:cNvPr>
            <p:cNvCxnSpPr/>
            <p:nvPr/>
          </p:nvCxnSpPr>
          <p:spPr bwMode="auto">
            <a:xfrm flipH="1" flipV="1">
              <a:off x="8677847" y="4887631"/>
              <a:ext cx="0" cy="728974"/>
            </a:xfrm>
            <a:prstGeom prst="line">
              <a:avLst/>
            </a:prstGeom>
            <a:solidFill>
              <a:srgbClr val="DAF2E6"/>
            </a:solidFill>
            <a:ln w="12700" cap="flat" cmpd="sng" algn="ctr">
              <a:solidFill>
                <a:schemeClr val="accent6">
                  <a:lumMod val="50000"/>
                </a:schemeClr>
              </a:solidFill>
              <a:prstDash val="sysDash"/>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17" name="Straight Connector 16">
              <a:extLst>
                <a:ext uri="{FF2B5EF4-FFF2-40B4-BE49-F238E27FC236}">
                  <a16:creationId xmlns:a16="http://schemas.microsoft.com/office/drawing/2014/main" id="{C82342D5-D062-4A0D-B696-1AC585555634}"/>
                </a:ext>
              </a:extLst>
            </p:cNvPr>
            <p:cNvCxnSpPr/>
            <p:nvPr/>
          </p:nvCxnSpPr>
          <p:spPr bwMode="auto">
            <a:xfrm rot="16200000" flipH="1" flipV="1">
              <a:off x="8486025" y="5220323"/>
              <a:ext cx="0" cy="569782"/>
            </a:xfrm>
            <a:prstGeom prst="line">
              <a:avLst/>
            </a:prstGeom>
            <a:solidFill>
              <a:srgbClr val="DAF2E6"/>
            </a:solidFill>
            <a:ln w="12700" cap="flat" cmpd="sng" algn="ctr">
              <a:solidFill>
                <a:schemeClr val="accent6">
                  <a:lumMod val="50000"/>
                </a:schemeClr>
              </a:solidFill>
              <a:prstDash val="sysDash"/>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18" name="Straight Connector 17">
              <a:extLst>
                <a:ext uri="{FF2B5EF4-FFF2-40B4-BE49-F238E27FC236}">
                  <a16:creationId xmlns:a16="http://schemas.microsoft.com/office/drawing/2014/main" id="{275742A2-B2D9-48AA-83D8-83F2D2D8FC0B}"/>
                </a:ext>
              </a:extLst>
            </p:cNvPr>
            <p:cNvCxnSpPr/>
            <p:nvPr/>
          </p:nvCxnSpPr>
          <p:spPr bwMode="auto">
            <a:xfrm rot="16200000" flipH="1" flipV="1">
              <a:off x="8406479" y="5181821"/>
              <a:ext cx="0" cy="728875"/>
            </a:xfrm>
            <a:prstGeom prst="line">
              <a:avLst/>
            </a:prstGeom>
            <a:solidFill>
              <a:srgbClr val="DAF2E6"/>
            </a:solidFill>
            <a:ln w="12700" cap="flat" cmpd="sng" algn="ctr">
              <a:solidFill>
                <a:schemeClr val="accent6">
                  <a:lumMod val="50000"/>
                </a:schemeClr>
              </a:solidFill>
              <a:prstDash val="sysDash"/>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grpSp>
      <p:sp>
        <p:nvSpPr>
          <p:cNvPr id="20" name="TextBox 19">
            <a:extLst>
              <a:ext uri="{FF2B5EF4-FFF2-40B4-BE49-F238E27FC236}">
                <a16:creationId xmlns:a16="http://schemas.microsoft.com/office/drawing/2014/main" id="{58477E1C-96BC-4ACF-AB12-6F5C9F0C6ADE}"/>
              </a:ext>
            </a:extLst>
          </p:cNvPr>
          <p:cNvSpPr txBox="1"/>
          <p:nvPr/>
        </p:nvSpPr>
        <p:spPr>
          <a:xfrm>
            <a:off x="595989" y="1148168"/>
            <a:ext cx="10842819" cy="4216539"/>
          </a:xfrm>
          <a:prstGeom prst="rect">
            <a:avLst/>
          </a:prstGeom>
          <a:noFill/>
        </p:spPr>
        <p:txBody>
          <a:bodyPr wrap="square" lIns="91440" tIns="45720" rIns="91440" bIns="45720" rtlCol="0" anchor="t">
            <a:spAutoFit/>
          </a:bodyPr>
          <a:lstStyle/>
          <a:p>
            <a:pPr marL="344170" lvl="1" indent="-342900" algn="just" defTabSz="783742">
              <a:spcBef>
                <a:spcPts val="1200"/>
              </a:spcBef>
              <a:spcAft>
                <a:spcPts val="1200"/>
              </a:spcAft>
              <a:buClr>
                <a:prstClr val="black"/>
              </a:buClr>
              <a:buSzPct val="125000"/>
              <a:buFont typeface="Wingdings" charset="2"/>
              <a:buChar char="§"/>
              <a:defRPr/>
            </a:pPr>
            <a:r>
              <a:rPr lang="fr-FR" sz="1600" dirty="0">
                <a:latin typeface="Arial"/>
                <a:ea typeface="MS PGothic"/>
                <a:cs typeface="Arial"/>
              </a:rPr>
              <a:t>Les prestataires de services (agents de santé) sont en première ligne pour la prestation de services de vaccination de routine. Leurs connaissances, leurs compétences, leur attitude et leurs pratiques en matière de prestation de services peuvent augmenter le taux d'acceptation et de l'utilisation de la vaccination de routine.</a:t>
            </a:r>
          </a:p>
          <a:p>
            <a:pPr marL="344170" lvl="1" indent="-342900" algn="just" defTabSz="783742">
              <a:spcBef>
                <a:spcPts val="1200"/>
              </a:spcBef>
              <a:spcAft>
                <a:spcPts val="1200"/>
              </a:spcAft>
              <a:buClr>
                <a:prstClr val="black"/>
              </a:buClr>
              <a:buSzPct val="125000"/>
              <a:buFont typeface="Wingdings" charset="2"/>
              <a:buChar char="§"/>
              <a:defRPr/>
            </a:pPr>
            <a:r>
              <a:rPr lang="fr-FR" sz="1600" dirty="0">
                <a:latin typeface="Arial"/>
                <a:ea typeface="MS PGothic"/>
                <a:cs typeface="Arial"/>
              </a:rPr>
              <a:t>L'extension de la vaccination à un plus grand nombre de sites de vaccination, l'effort agressif de génération de la demande, l'intégration de la vaccination contre la COVID 19, l'application de recherche de sites de vaccination (Vaccine Site Finder) et l'application de validation ont contribué à accroître l'accès et l'</a:t>
            </a:r>
            <a:r>
              <a:rPr lang="fr-FR" sz="1600" dirty="0" err="1">
                <a:latin typeface="Arial"/>
                <a:ea typeface="MS PGothic"/>
                <a:cs typeface="Arial"/>
              </a:rPr>
              <a:t>utlisation</a:t>
            </a:r>
            <a:r>
              <a:rPr lang="fr-FR" sz="1600" dirty="0">
                <a:latin typeface="Arial"/>
                <a:ea typeface="MS PGothic"/>
                <a:cs typeface="Arial"/>
              </a:rPr>
              <a:t> de la vaccination contre la COVID 19 et à renforcer l'ensemble des systèmes de santé au Nigeria. </a:t>
            </a:r>
            <a:endParaRPr lang="fr-FR" sz="1600">
              <a:cs typeface="Arial"/>
            </a:endParaRPr>
          </a:p>
          <a:p>
            <a:pPr marL="344170" lvl="1" indent="-342900" algn="just" defTabSz="783742">
              <a:spcBef>
                <a:spcPts val="1200"/>
              </a:spcBef>
              <a:spcAft>
                <a:spcPts val="1200"/>
              </a:spcAft>
              <a:buClr>
                <a:prstClr val="black"/>
              </a:buClr>
              <a:buSzPct val="125000"/>
              <a:buFont typeface="Wingdings" charset="2"/>
              <a:buChar char="§"/>
              <a:defRPr/>
            </a:pPr>
            <a:r>
              <a:rPr lang="fr-FR" sz="1600" dirty="0">
                <a:latin typeface="Arial"/>
                <a:ea typeface="MS PGothic"/>
                <a:cs typeface="Arial"/>
              </a:rPr>
              <a:t>Les chefs religieux et communautaires sont des gardiens au niveau de la communauté. Ils peuvent soutenir ce cours en sensibilisant leurs adeptes pour qu'ils amènent leurs enfants à la vaccination. L'amélioration des contacts avec les personnes par le biais d'engagements communautaires, l'adhésion des chefs traditionnels et religieux ont contribué à une amélioration de l'acceptation du vaccin.</a:t>
            </a:r>
          </a:p>
          <a:p>
            <a:pPr marL="344170" lvl="1" indent="-342900" algn="just" defTabSz="783742">
              <a:spcBef>
                <a:spcPts val="1200"/>
              </a:spcBef>
              <a:spcAft>
                <a:spcPts val="1200"/>
              </a:spcAft>
              <a:buClr>
                <a:prstClr val="black"/>
              </a:buClr>
              <a:buSzPct val="125000"/>
              <a:buFont typeface="Wingdings" charset="2"/>
              <a:buChar char="§"/>
              <a:defRPr/>
            </a:pPr>
            <a:r>
              <a:rPr lang="fr-FR" sz="1600" dirty="0">
                <a:latin typeface="Arial"/>
                <a:ea typeface="MS PGothic"/>
                <a:cs typeface="Arial"/>
              </a:rPr>
              <a:t>Une présence active sur les médias sociaux pour répondre aux demandes de renseignements, démentir les rumeurs et utiliser l'</a:t>
            </a:r>
            <a:r>
              <a:rPr lang="fr-FR" sz="1600" dirty="0" err="1">
                <a:latin typeface="Arial"/>
                <a:ea typeface="MS PGothic"/>
                <a:cs typeface="Arial"/>
              </a:rPr>
              <a:t>infodémocratie</a:t>
            </a:r>
            <a:r>
              <a:rPr lang="fr-FR" sz="1600" dirty="0">
                <a:latin typeface="Arial"/>
                <a:ea typeface="MS PGothic"/>
                <a:cs typeface="Arial"/>
              </a:rPr>
              <a:t> a également contribué à améliorer la mise à jour des vaccins.</a:t>
            </a:r>
            <a:endParaRPr lang="en-US" sz="1600" dirty="0">
              <a:latin typeface="Arial"/>
              <a:ea typeface="MS PGothic"/>
              <a:cs typeface="Arial"/>
            </a:endParaRPr>
          </a:p>
        </p:txBody>
      </p:sp>
      <p:sp>
        <p:nvSpPr>
          <p:cNvPr id="19" name="Slide Number Placeholder 1">
            <a:extLst>
              <a:ext uri="{FF2B5EF4-FFF2-40B4-BE49-F238E27FC236}">
                <a16:creationId xmlns:a16="http://schemas.microsoft.com/office/drawing/2014/main" id="{16BAFDAA-C11F-41A8-A556-B607FEB171BB}"/>
              </a:ext>
            </a:extLst>
          </p:cNvPr>
          <p:cNvSpPr>
            <a:spLocks noGrp="1" noChangeArrowheads="1"/>
          </p:cNvSpPr>
          <p:nvPr>
            <p:ph type="sldNum" sz="quarter" idx="12"/>
          </p:nvPr>
        </p:nvSpPr>
        <p:spPr bwMode="auto">
          <a:xfrm>
            <a:off x="9448800" y="6440488"/>
            <a:ext cx="2743200" cy="365125"/>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r"/>
            <a:fld id="{618CD1A3-7A18-473D-89F4-D1B7073F8E83}" type="slidenum">
              <a:rPr lang="en-US" altLang="en-US" sz="2000" b="1">
                <a:solidFill>
                  <a:srgbClr val="FFFFFF"/>
                </a:solidFill>
              </a:rPr>
              <a:pPr algn="r"/>
              <a:t>49</a:t>
            </a:fld>
            <a:endParaRPr lang="en-US" altLang="en-US" sz="2000" b="1" dirty="0">
              <a:solidFill>
                <a:srgbClr val="FFFFFF"/>
              </a:solidFill>
            </a:endParaRPr>
          </a:p>
        </p:txBody>
      </p:sp>
    </p:spTree>
    <p:custDataLst>
      <p:tags r:id="rId2"/>
    </p:custDataLst>
    <p:extLst>
      <p:ext uri="{BB962C8B-B14F-4D97-AF65-F5344CB8AC3E}">
        <p14:creationId xmlns:p14="http://schemas.microsoft.com/office/powerpoint/2010/main" val="13233424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602" name="Object 22" hidden="1"/>
          <p:cNvGraphicFramePr>
            <a:graphicFrameLocks noChangeAspect="1"/>
          </p:cNvGraphicFramePr>
          <p:nvPr>
            <p:custDataLst>
              <p:tags r:id="rId3"/>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70146" name="think-cell Slide" r:id="rId7" imgW="360" imgH="360" progId="TCLayout.ActiveDocument.1">
                  <p:embed/>
                </p:oleObj>
              </mc:Choice>
              <mc:Fallback>
                <p:oleObj name="think-cell Slide" r:id="rId7" imgW="360" imgH="360" progId="TCLayout.ActiveDocument.1">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22" name="Rectangle 21" hidden="1"/>
          <p:cNvSpPr/>
          <p:nvPr>
            <p:custDataLst>
              <p:tags r:id="rId4"/>
            </p:custDataLst>
          </p:nvPr>
        </p:nvSpPr>
        <p:spPr>
          <a:xfrm>
            <a:off x="0" y="0"/>
            <a:ext cx="158750" cy="158750"/>
          </a:xfrm>
          <a:prstGeom prst="rect">
            <a:avLst/>
          </a:prstGeom>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eaLnBrk="1" fontAlgn="auto" hangingPunct="1">
              <a:spcBef>
                <a:spcPts val="0"/>
              </a:spcBef>
              <a:spcAft>
                <a:spcPts val="0"/>
              </a:spcAft>
              <a:defRPr/>
            </a:pPr>
            <a:endParaRPr lang="en-US" b="1" dirty="0" err="1">
              <a:solidFill>
                <a:prstClr val="black"/>
              </a:solidFill>
              <a:latin typeface="Arial" panose="020B0604020202020204" pitchFamily="34" charset="0"/>
              <a:ea typeface="Arial Unicode MS" panose="020B0604020202020204"/>
              <a:sym typeface="Arial" panose="020B0604020202020204" pitchFamily="34" charset="0"/>
            </a:endParaRPr>
          </a:p>
        </p:txBody>
      </p:sp>
      <p:sp>
        <p:nvSpPr>
          <p:cNvPr id="2" name="Title 1"/>
          <p:cNvSpPr>
            <a:spLocks noGrp="1"/>
          </p:cNvSpPr>
          <p:nvPr>
            <p:ph type="title"/>
          </p:nvPr>
        </p:nvSpPr>
        <p:spPr>
          <a:xfrm>
            <a:off x="1916995" y="220663"/>
            <a:ext cx="8708319" cy="546475"/>
          </a:xfrm>
        </p:spPr>
        <p:txBody>
          <a:bodyPr rtlCol="0">
            <a:noAutofit/>
          </a:bodyPr>
          <a:lstStyle/>
          <a:p>
            <a:pPr eaLnBrk="1" hangingPunct="1">
              <a:lnSpc>
                <a:spcPct val="100000"/>
              </a:lnSpc>
            </a:pPr>
            <a:br>
              <a:rPr lang="en-US" sz="2400" b="1" dirty="0">
                <a:latin typeface="+mn-lt"/>
                <a:ea typeface="ヒラギノ角ゴ Pro W3" charset="0"/>
                <a:cs typeface="Arial"/>
              </a:rPr>
            </a:br>
            <a:r>
              <a:rPr lang="en-US" sz="2200" b="1" dirty="0">
                <a:solidFill>
                  <a:srgbClr val="000000"/>
                </a:solidFill>
                <a:latin typeface="+mn-lt"/>
                <a:ea typeface="ヒラギノ角ゴ Pro W3" charset="0"/>
                <a:cs typeface="Arial"/>
              </a:rPr>
              <a:t>Le Nigeria </a:t>
            </a:r>
            <a:r>
              <a:rPr lang="en-US" sz="2200" b="1" dirty="0">
                <a:effectLst/>
                <a:latin typeface="+mn-lt"/>
                <a:ea typeface="Calibri" panose="020F0502020204030204" pitchFamily="34" charset="0"/>
                <a:cs typeface="Times New Roman"/>
              </a:rPr>
              <a:t>a </a:t>
            </a:r>
            <a:r>
              <a:rPr lang="en-US" sz="2200" b="1" dirty="0" err="1">
                <a:effectLst/>
                <a:latin typeface="+mn-lt"/>
                <a:ea typeface="Calibri" panose="020F0502020204030204" pitchFamily="34" charset="0"/>
                <a:cs typeface="Times New Roman"/>
              </a:rPr>
              <a:t>déployé</a:t>
            </a:r>
            <a:r>
              <a:rPr lang="en-US" sz="2200" b="1" dirty="0">
                <a:effectLst/>
                <a:latin typeface="+mn-lt"/>
                <a:ea typeface="Calibri" panose="020F0502020204030204" pitchFamily="34" charset="0"/>
                <a:cs typeface="Times New Roman"/>
              </a:rPr>
              <a:t> </a:t>
            </a:r>
            <a:r>
              <a:rPr lang="en-US" sz="2200" b="1" dirty="0" err="1">
                <a:effectLst/>
                <a:latin typeface="+mn-lt"/>
                <a:ea typeface="Calibri" panose="020F0502020204030204" pitchFamily="34" charset="0"/>
                <a:cs typeface="Times New Roman"/>
              </a:rPr>
              <a:t>plusieurs</a:t>
            </a:r>
            <a:r>
              <a:rPr lang="en-US" sz="2200" b="1" dirty="0">
                <a:effectLst/>
                <a:latin typeface="+mn-lt"/>
                <a:ea typeface="Calibri" panose="020F0502020204030204" pitchFamily="34" charset="0"/>
                <a:cs typeface="Times New Roman"/>
              </a:rPr>
              <a:t> </a:t>
            </a:r>
            <a:r>
              <a:rPr lang="en-US" sz="2200" b="1" dirty="0" err="1">
                <a:effectLst/>
                <a:latin typeface="+mn-lt"/>
                <a:ea typeface="Calibri" panose="020F0502020204030204" pitchFamily="34" charset="0"/>
                <a:cs typeface="Times New Roman"/>
              </a:rPr>
              <a:t>stratégies</a:t>
            </a:r>
            <a:r>
              <a:rPr lang="en-US" sz="2200" b="1" dirty="0">
                <a:effectLst/>
                <a:latin typeface="+mn-lt"/>
                <a:ea typeface="Calibri" panose="020F0502020204030204" pitchFamily="34" charset="0"/>
                <a:cs typeface="Times New Roman"/>
              </a:rPr>
              <a:t> </a:t>
            </a:r>
            <a:r>
              <a:rPr lang="en-US" sz="2200" b="1" dirty="0" err="1">
                <a:effectLst/>
                <a:latin typeface="+mn-lt"/>
                <a:ea typeface="Calibri" panose="020F0502020204030204" pitchFamily="34" charset="0"/>
                <a:cs typeface="Times New Roman"/>
              </a:rPr>
              <a:t>indigènes</a:t>
            </a:r>
            <a:r>
              <a:rPr lang="en-US" sz="2200" b="1" dirty="0">
                <a:effectLst/>
                <a:latin typeface="+mn-lt"/>
                <a:ea typeface="Calibri" panose="020F0502020204030204" pitchFamily="34" charset="0"/>
                <a:cs typeface="Times New Roman"/>
              </a:rPr>
              <a:t> et </a:t>
            </a:r>
            <a:r>
              <a:rPr lang="en-US" sz="2200" b="1" dirty="0" err="1">
                <a:effectLst/>
                <a:latin typeface="+mn-lt"/>
                <a:ea typeface="Calibri" panose="020F0502020204030204" pitchFamily="34" charset="0"/>
                <a:cs typeface="Times New Roman"/>
              </a:rPr>
              <a:t>innovantes</a:t>
            </a:r>
            <a:r>
              <a:rPr lang="en-US" sz="2200" b="1" dirty="0">
                <a:effectLst/>
                <a:latin typeface="+mn-lt"/>
                <a:ea typeface="Calibri" panose="020F0502020204030204" pitchFamily="34" charset="0"/>
                <a:cs typeface="Times New Roman"/>
              </a:rPr>
              <a:t> pour </a:t>
            </a:r>
            <a:r>
              <a:rPr lang="en-US" sz="2200" b="1" dirty="0" err="1">
                <a:effectLst/>
                <a:latin typeface="+mn-lt"/>
                <a:ea typeface="Calibri" panose="020F0502020204030204" pitchFamily="34" charset="0"/>
                <a:cs typeface="Times New Roman"/>
              </a:rPr>
              <a:t>accélérer</a:t>
            </a:r>
            <a:r>
              <a:rPr lang="en-US" sz="2200" b="1" dirty="0">
                <a:effectLst/>
                <a:latin typeface="+mn-lt"/>
                <a:ea typeface="Calibri" panose="020F0502020204030204" pitchFamily="34" charset="0"/>
                <a:cs typeface="Times New Roman"/>
              </a:rPr>
              <a:t> et </a:t>
            </a:r>
            <a:r>
              <a:rPr lang="en-US" sz="2200" b="1" dirty="0">
                <a:latin typeface="+mn-lt"/>
                <a:ea typeface="Calibri" panose="020F0502020204030204" pitchFamily="34" charset="0"/>
                <a:cs typeface="Times New Roman"/>
              </a:rPr>
              <a:t>augmenter</a:t>
            </a:r>
            <a:r>
              <a:rPr lang="en-US" sz="2200" b="1" dirty="0">
                <a:effectLst/>
                <a:latin typeface="+mn-lt"/>
                <a:ea typeface="Calibri" panose="020F0502020204030204" pitchFamily="34" charset="0"/>
                <a:cs typeface="Times New Roman"/>
              </a:rPr>
              <a:t> </a:t>
            </a:r>
            <a:r>
              <a:rPr lang="en-US" sz="2200" b="1" dirty="0" err="1">
                <a:latin typeface="+mn-lt"/>
                <a:ea typeface="Calibri" panose="020F0502020204030204" pitchFamily="34" charset="0"/>
                <a:cs typeface="Times New Roman"/>
              </a:rPr>
              <a:t>l'utilisation</a:t>
            </a:r>
            <a:r>
              <a:rPr lang="en-US" sz="2200" b="1" dirty="0">
                <a:effectLst/>
                <a:latin typeface="+mn-lt"/>
                <a:ea typeface="Calibri" panose="020F0502020204030204" pitchFamily="34" charset="0"/>
                <a:cs typeface="Times New Roman"/>
              </a:rPr>
              <a:t> du </a:t>
            </a:r>
            <a:r>
              <a:rPr lang="en-US" sz="2200" b="1" dirty="0" err="1">
                <a:effectLst/>
                <a:latin typeface="+mn-lt"/>
                <a:ea typeface="Calibri" panose="020F0502020204030204" pitchFamily="34" charset="0"/>
                <a:cs typeface="Times New Roman"/>
              </a:rPr>
              <a:t>vaccin</a:t>
            </a:r>
            <a:r>
              <a:rPr lang="en-US" sz="2200" b="1" dirty="0">
                <a:latin typeface="+mn-lt"/>
                <a:ea typeface="Calibri" panose="020F0502020204030204" pitchFamily="34" charset="0"/>
                <a:cs typeface="Times New Roman"/>
              </a:rPr>
              <a:t> </a:t>
            </a:r>
            <a:r>
              <a:rPr lang="en-US" sz="2200" b="1" dirty="0" err="1">
                <a:latin typeface="+mn-lt"/>
                <a:ea typeface="Calibri" panose="020F0502020204030204" pitchFamily="34" charset="0"/>
                <a:cs typeface="Times New Roman"/>
              </a:rPr>
              <a:t>contre</a:t>
            </a:r>
            <a:r>
              <a:rPr lang="en-US" sz="2200" b="1" dirty="0">
                <a:latin typeface="+mn-lt"/>
                <a:ea typeface="Calibri" panose="020F0502020204030204" pitchFamily="34" charset="0"/>
                <a:cs typeface="Times New Roman"/>
              </a:rPr>
              <a:t> la COVID-19</a:t>
            </a:r>
            <a:r>
              <a:rPr lang="en-US" sz="2200" b="1" dirty="0">
                <a:effectLst/>
                <a:latin typeface="+mn-lt"/>
                <a:ea typeface="Calibri" panose="020F0502020204030204" pitchFamily="34" charset="0"/>
                <a:cs typeface="Times New Roman"/>
              </a:rPr>
              <a:t>.</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endParaRPr lang="en-US" sz="2400" b="1" dirty="0">
              <a:solidFill>
                <a:srgbClr val="000000"/>
              </a:solidFill>
              <a:latin typeface="+mn-lt"/>
              <a:ea typeface="ヒラギノ角ゴ Pro W3" charset="0"/>
              <a:cs typeface="Arial"/>
            </a:endParaRPr>
          </a:p>
        </p:txBody>
      </p:sp>
      <p:sp>
        <p:nvSpPr>
          <p:cNvPr id="25" name="Rectangle 24"/>
          <p:cNvSpPr>
            <a:spLocks/>
          </p:cNvSpPr>
          <p:nvPr/>
        </p:nvSpPr>
        <p:spPr bwMode="gray">
          <a:xfrm>
            <a:off x="1313744" y="818515"/>
            <a:ext cx="9311570" cy="104353"/>
          </a:xfrm>
          <a:prstGeom prst="rect">
            <a:avLst/>
          </a:prstGeom>
          <a:gradFill flip="none" rotWithShape="1">
            <a:gsLst>
              <a:gs pos="0">
                <a:schemeClr val="bg1">
                  <a:lumMod val="95000"/>
                  <a:alpha val="80000"/>
                </a:schemeClr>
              </a:gs>
              <a:gs pos="100000">
                <a:schemeClr val="bg1">
                  <a:lumMod val="95000"/>
                  <a:alpha val="0"/>
                </a:schemeClr>
              </a:gs>
            </a:gsLst>
            <a:lin ang="54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300"/>
              </a:spcAft>
              <a:defRPr/>
            </a:pPr>
            <a:endParaRPr lang="en-GB" sz="1000" dirty="0">
              <a:solidFill>
                <a:srgbClr val="000000"/>
              </a:solidFill>
              <a:latin typeface="Arial"/>
              <a:ea typeface="ＭＳ Ｐゴシック"/>
            </a:endParaRPr>
          </a:p>
        </p:txBody>
      </p:sp>
      <p:pic>
        <p:nvPicPr>
          <p:cNvPr id="49" name="Picture 48"/>
          <p:cNvPicPr>
            <a:picLocks noChangeAspect="1"/>
          </p:cNvPicPr>
          <p:nvPr/>
        </p:nvPicPr>
        <p:blipFill>
          <a:blip r:embed="rId9">
            <a:duotone>
              <a:schemeClr val="accent3">
                <a:shade val="45000"/>
                <a:satMod val="135000"/>
              </a:schemeClr>
              <a:prstClr val="white"/>
            </a:duotone>
          </a:blip>
          <a:stretch>
            <a:fillRect/>
          </a:stretch>
        </p:blipFill>
        <p:spPr>
          <a:xfrm>
            <a:off x="0" y="1456634"/>
            <a:ext cx="1397000" cy="2480366"/>
          </a:xfrm>
          <a:prstGeom prst="rect">
            <a:avLst/>
          </a:prstGeom>
        </p:spPr>
      </p:pic>
      <p:sp>
        <p:nvSpPr>
          <p:cNvPr id="54" name="TextBox 53"/>
          <p:cNvSpPr txBox="1"/>
          <p:nvPr/>
        </p:nvSpPr>
        <p:spPr>
          <a:xfrm>
            <a:off x="1208969" y="974245"/>
            <a:ext cx="10627431" cy="5201424"/>
          </a:xfrm>
          <a:prstGeom prst="rect">
            <a:avLst/>
          </a:prstGeom>
          <a:solidFill>
            <a:srgbClr val="FFFFFF"/>
          </a:solidFill>
          <a:ln>
            <a:solidFill>
              <a:srgbClr val="A9D18E"/>
            </a:solidFill>
          </a:ln>
        </p:spPr>
        <p:txBody>
          <a:bodyPr wrap="square" lIns="91440" tIns="45720" rIns="91440" bIns="45720" anchor="t">
            <a:spAutoFit/>
          </a:bodyPr>
          <a:lstStyle/>
          <a:p>
            <a:pPr eaLnBrk="1" hangingPunct="1"/>
            <a:endParaRPr lang="en-US" sz="1200" dirty="0">
              <a:latin typeface="Arial"/>
              <a:ea typeface="ヒラギノ角ゴ Pro W3" charset="0"/>
              <a:cs typeface="Arial"/>
            </a:endParaRPr>
          </a:p>
          <a:p>
            <a:pPr marL="285750" indent="-285750" eaLnBrk="1" hangingPunct="1">
              <a:buFont typeface="Arial"/>
              <a:buChar char="•"/>
            </a:pPr>
            <a:r>
              <a:rPr lang="en-US" sz="2000" dirty="0">
                <a:effectLst/>
                <a:latin typeface="Arial"/>
                <a:ea typeface="Calibri" panose="020F0502020204030204" pitchFamily="34" charset="0"/>
                <a:cs typeface="Arial"/>
              </a:rPr>
              <a:t>Le Nigeria </a:t>
            </a:r>
            <a:r>
              <a:rPr lang="en-US" sz="2000" dirty="0" err="1">
                <a:effectLst/>
                <a:latin typeface="Arial"/>
                <a:ea typeface="Calibri" panose="020F0502020204030204" pitchFamily="34" charset="0"/>
                <a:cs typeface="Arial"/>
              </a:rPr>
              <a:t>collabore</a:t>
            </a:r>
            <a:r>
              <a:rPr lang="en-US" sz="2000" dirty="0">
                <a:effectLst/>
                <a:latin typeface="Arial"/>
                <a:ea typeface="Calibri" panose="020F0502020204030204" pitchFamily="34" charset="0"/>
                <a:cs typeface="Arial"/>
              </a:rPr>
              <a:t> avec des </a:t>
            </a:r>
            <a:r>
              <a:rPr lang="en-US" sz="2000" dirty="0" err="1">
                <a:effectLst/>
                <a:latin typeface="Arial"/>
                <a:ea typeface="Calibri" panose="020F0502020204030204" pitchFamily="34" charset="0"/>
                <a:cs typeface="Arial"/>
              </a:rPr>
              <a:t>donateurs</a:t>
            </a:r>
            <a:r>
              <a:rPr lang="en-US" sz="2000" dirty="0">
                <a:effectLst/>
                <a:latin typeface="Arial"/>
                <a:ea typeface="Calibri" panose="020F0502020204030204" pitchFamily="34" charset="0"/>
                <a:cs typeface="Arial"/>
              </a:rPr>
              <a:t>/</a:t>
            </a:r>
            <a:r>
              <a:rPr lang="en-US" sz="2000" dirty="0" err="1">
                <a:effectLst/>
                <a:latin typeface="Arial"/>
                <a:ea typeface="Calibri" panose="020F0502020204030204" pitchFamily="34" charset="0"/>
                <a:cs typeface="Arial"/>
              </a:rPr>
              <a:t>partenaires</a:t>
            </a:r>
            <a:r>
              <a:rPr lang="en-US" sz="2000" dirty="0">
                <a:effectLst/>
                <a:latin typeface="Arial"/>
                <a:ea typeface="Calibri" panose="020F0502020204030204" pitchFamily="34" charset="0"/>
                <a:cs typeface="Arial"/>
              </a:rPr>
              <a:t> et </a:t>
            </a:r>
            <a:r>
              <a:rPr lang="en-US" sz="2000" dirty="0" err="1">
                <a:effectLst/>
                <a:latin typeface="Arial"/>
                <a:ea typeface="Calibri" panose="020F0502020204030204" pitchFamily="34" charset="0"/>
                <a:cs typeface="Arial"/>
              </a:rPr>
              <a:t>d'autres</a:t>
            </a:r>
            <a:r>
              <a:rPr lang="en-US" sz="2000" dirty="0">
                <a:effectLst/>
                <a:latin typeface="Arial"/>
                <a:ea typeface="Calibri" panose="020F0502020204030204" pitchFamily="34" charset="0"/>
                <a:cs typeface="Arial"/>
              </a:rPr>
              <a:t> parties </a:t>
            </a:r>
            <a:r>
              <a:rPr lang="en-US" sz="2000" dirty="0" err="1">
                <a:effectLst/>
                <a:latin typeface="Arial"/>
                <a:ea typeface="Calibri" panose="020F0502020204030204" pitchFamily="34" charset="0"/>
                <a:cs typeface="Arial"/>
              </a:rPr>
              <a:t>prenantes</a:t>
            </a:r>
            <a:r>
              <a:rPr lang="en-US" sz="2000" dirty="0">
                <a:effectLst/>
                <a:latin typeface="Arial"/>
                <a:ea typeface="Calibri" panose="020F0502020204030204" pitchFamily="34" charset="0"/>
                <a:cs typeface="Arial"/>
              </a:rPr>
              <a:t> pour </a:t>
            </a:r>
            <a:r>
              <a:rPr lang="en-US" sz="2000" dirty="0" err="1">
                <a:effectLst/>
                <a:latin typeface="Arial"/>
                <a:ea typeface="Calibri" panose="020F0502020204030204" pitchFamily="34" charset="0"/>
                <a:cs typeface="Arial"/>
              </a:rPr>
              <a:t>déployer</a:t>
            </a:r>
            <a:r>
              <a:rPr lang="en-US" sz="2000" dirty="0">
                <a:effectLst/>
                <a:latin typeface="Arial"/>
                <a:ea typeface="Calibri" panose="020F0502020204030204" pitchFamily="34" charset="0"/>
                <a:cs typeface="Arial"/>
              </a:rPr>
              <a:t> les </a:t>
            </a:r>
            <a:r>
              <a:rPr lang="en-US" sz="2000" dirty="0" err="1">
                <a:effectLst/>
                <a:latin typeface="Arial"/>
                <a:ea typeface="Calibri" panose="020F0502020204030204" pitchFamily="34" charset="0"/>
                <a:cs typeface="Arial"/>
              </a:rPr>
              <a:t>vaccins</a:t>
            </a:r>
            <a:r>
              <a:rPr lang="en-US" sz="2000" dirty="0">
                <a:effectLst/>
                <a:latin typeface="Arial"/>
                <a:ea typeface="Calibri" panose="020F0502020204030204" pitchFamily="34" charset="0"/>
                <a:cs typeface="Arial"/>
              </a:rPr>
              <a:t> </a:t>
            </a:r>
            <a:r>
              <a:rPr lang="en-US" sz="2000" dirty="0" err="1">
                <a:effectLst/>
                <a:latin typeface="Arial"/>
                <a:ea typeface="Calibri" panose="020F0502020204030204" pitchFamily="34" charset="0"/>
                <a:cs typeface="Arial"/>
              </a:rPr>
              <a:t>contre</a:t>
            </a:r>
            <a:r>
              <a:rPr lang="en-US" sz="2000" dirty="0">
                <a:effectLst/>
                <a:latin typeface="Arial"/>
                <a:ea typeface="Calibri" panose="020F0502020204030204" pitchFamily="34" charset="0"/>
                <a:cs typeface="Arial"/>
              </a:rPr>
              <a:t> </a:t>
            </a:r>
            <a:r>
              <a:rPr lang="en-US" sz="2000" dirty="0">
                <a:latin typeface="Arial"/>
                <a:ea typeface="Calibri" panose="020F0502020204030204" pitchFamily="34" charset="0"/>
                <a:cs typeface="Arial"/>
              </a:rPr>
              <a:t>la</a:t>
            </a:r>
            <a:r>
              <a:rPr lang="en-US" sz="2000" dirty="0">
                <a:effectLst/>
                <a:latin typeface="Arial"/>
                <a:ea typeface="Calibri" panose="020F0502020204030204" pitchFamily="34" charset="0"/>
                <a:cs typeface="Arial"/>
              </a:rPr>
              <a:t> COVID-19 </a:t>
            </a:r>
            <a:r>
              <a:rPr lang="en-US" sz="2000" dirty="0" err="1">
                <a:effectLst/>
                <a:latin typeface="Arial"/>
                <a:ea typeface="Calibri" panose="020F0502020204030204" pitchFamily="34" charset="0"/>
                <a:cs typeface="Arial"/>
              </a:rPr>
              <a:t>afin</a:t>
            </a:r>
            <a:r>
              <a:rPr lang="en-US" sz="2000" dirty="0">
                <a:effectLst/>
                <a:latin typeface="Arial"/>
                <a:ea typeface="Calibri" panose="020F0502020204030204" pitchFamily="34" charset="0"/>
                <a:cs typeface="Arial"/>
              </a:rPr>
              <a:t> de </a:t>
            </a:r>
            <a:r>
              <a:rPr lang="en-US" sz="2000" dirty="0" err="1">
                <a:effectLst/>
                <a:latin typeface="Arial"/>
                <a:ea typeface="Calibri" panose="020F0502020204030204" pitchFamily="34" charset="0"/>
                <a:cs typeface="Arial"/>
              </a:rPr>
              <a:t>développer</a:t>
            </a:r>
            <a:r>
              <a:rPr lang="en-US" sz="2000" dirty="0">
                <a:effectLst/>
                <a:latin typeface="Arial"/>
                <a:ea typeface="Calibri" panose="020F0502020204030204" pitchFamily="34" charset="0"/>
                <a:cs typeface="Arial"/>
              </a:rPr>
              <a:t> </a:t>
            </a:r>
            <a:r>
              <a:rPr lang="en-US" sz="2000" dirty="0" err="1">
                <a:effectLst/>
                <a:latin typeface="Arial"/>
                <a:ea typeface="Calibri" panose="020F0502020204030204" pitchFamily="34" charset="0"/>
                <a:cs typeface="Arial"/>
              </a:rPr>
              <a:t>l'immunité</a:t>
            </a:r>
            <a:r>
              <a:rPr lang="en-US" sz="2000" dirty="0">
                <a:effectLst/>
                <a:latin typeface="Arial"/>
                <a:ea typeface="Calibri" panose="020F0502020204030204" pitchFamily="34" charset="0"/>
                <a:cs typeface="Arial"/>
              </a:rPr>
              <a:t> collective et </a:t>
            </a:r>
            <a:r>
              <a:rPr lang="en-US" sz="2000" dirty="0" err="1">
                <a:effectLst/>
                <a:latin typeface="Arial"/>
                <a:ea typeface="Calibri" panose="020F0502020204030204" pitchFamily="34" charset="0"/>
                <a:cs typeface="Arial"/>
              </a:rPr>
              <a:t>d'arrêter</a:t>
            </a:r>
            <a:r>
              <a:rPr lang="en-US" sz="2000" dirty="0">
                <a:effectLst/>
                <a:latin typeface="Arial"/>
                <a:ea typeface="Calibri" panose="020F0502020204030204" pitchFamily="34" charset="0"/>
                <a:cs typeface="Arial"/>
              </a:rPr>
              <a:t> la transmission </a:t>
            </a:r>
            <a:r>
              <a:rPr lang="en-US" sz="2000" dirty="0" err="1">
                <a:effectLst/>
                <a:latin typeface="Arial"/>
                <a:ea typeface="Calibri" panose="020F0502020204030204" pitchFamily="34" charset="0"/>
                <a:cs typeface="Arial"/>
              </a:rPr>
              <a:t>communautaire</a:t>
            </a:r>
            <a:r>
              <a:rPr lang="en-US" sz="2000" dirty="0">
                <a:effectLst/>
                <a:latin typeface="Arial"/>
                <a:ea typeface="Calibri" panose="020F0502020204030204" pitchFamily="34" charset="0"/>
                <a:cs typeface="Arial"/>
              </a:rPr>
              <a:t> du coronavirus dans le pays</a:t>
            </a:r>
            <a:endParaRPr lang="en-US" sz="2000" dirty="0">
              <a:latin typeface="Arial"/>
              <a:ea typeface="ヒラギノ角ゴ Pro W3" charset="0"/>
              <a:cs typeface="Arial"/>
            </a:endParaRPr>
          </a:p>
          <a:p>
            <a:pPr marL="285750" indent="-285750" eaLnBrk="1" hangingPunct="1">
              <a:buFont typeface="Arial"/>
              <a:buChar char="•"/>
            </a:pPr>
            <a:r>
              <a:rPr lang="en-US" sz="2000" dirty="0">
                <a:effectLst/>
                <a:ea typeface="Calibri" panose="020F0502020204030204" pitchFamily="34" charset="0"/>
                <a:cs typeface="Arial" panose="020B0604020202020204" pitchFamily="34" charset="0"/>
              </a:rPr>
              <a:t>Le </a:t>
            </a:r>
            <a:r>
              <a:rPr lang="en-US" sz="2000" dirty="0" err="1">
                <a:effectLst/>
                <a:ea typeface="Calibri" panose="020F0502020204030204" pitchFamily="34" charset="0"/>
                <a:cs typeface="Arial" panose="020B0604020202020204" pitchFamily="34" charset="0"/>
              </a:rPr>
              <a:t>gouvernement</a:t>
            </a:r>
            <a:r>
              <a:rPr lang="en-US" sz="2000" dirty="0">
                <a:effectLst/>
                <a:ea typeface="Calibri" panose="020F0502020204030204" pitchFamily="34" charset="0"/>
                <a:cs typeface="Arial" panose="020B0604020202020204" pitchFamily="34" charset="0"/>
              </a:rPr>
              <a:t> </a:t>
            </a:r>
            <a:r>
              <a:rPr lang="en-US" sz="2000" dirty="0" err="1">
                <a:effectLst/>
                <a:ea typeface="Calibri" panose="020F0502020204030204" pitchFamily="34" charset="0"/>
                <a:cs typeface="Arial" panose="020B0604020202020204" pitchFamily="34" charset="0"/>
              </a:rPr>
              <a:t>fédéral</a:t>
            </a:r>
            <a:r>
              <a:rPr lang="en-US" sz="2000" dirty="0">
                <a:effectLst/>
                <a:ea typeface="Calibri" panose="020F0502020204030204" pitchFamily="34" charset="0"/>
                <a:cs typeface="Arial" panose="020B0604020202020204" pitchFamily="34" charset="0"/>
              </a:rPr>
              <a:t>, par le </a:t>
            </a:r>
            <a:r>
              <a:rPr lang="en-US" sz="2000" dirty="0" err="1">
                <a:effectLst/>
                <a:ea typeface="Calibri" panose="020F0502020204030204" pitchFamily="34" charset="0"/>
                <a:cs typeface="Arial" panose="020B0604020202020204" pitchFamily="34" charset="0"/>
              </a:rPr>
              <a:t>biais</a:t>
            </a:r>
            <a:r>
              <a:rPr lang="en-US" sz="2000" dirty="0">
                <a:effectLst/>
                <a:ea typeface="Calibri" panose="020F0502020204030204" pitchFamily="34" charset="0"/>
                <a:cs typeface="Arial" panose="020B0604020202020204" pitchFamily="34" charset="0"/>
              </a:rPr>
              <a:t> de </a:t>
            </a:r>
            <a:r>
              <a:rPr lang="en-US" sz="2000" dirty="0" err="1">
                <a:effectLst/>
                <a:ea typeface="Calibri" panose="020F0502020204030204" pitchFamily="34" charset="0"/>
                <a:cs typeface="Arial" panose="020B0604020202020204" pitchFamily="34" charset="0"/>
              </a:rPr>
              <a:t>l'Agence</a:t>
            </a:r>
            <a:r>
              <a:rPr lang="en-US" sz="2000" dirty="0">
                <a:effectLst/>
                <a:ea typeface="Calibri" panose="020F0502020204030204" pitchFamily="34" charset="0"/>
                <a:cs typeface="Arial" panose="020B0604020202020204" pitchFamily="34" charset="0"/>
              </a:rPr>
              <a:t> </a:t>
            </a:r>
            <a:r>
              <a:rPr lang="en-US" sz="2000" dirty="0" err="1">
                <a:effectLst/>
                <a:ea typeface="Calibri" panose="020F0502020204030204" pitchFamily="34" charset="0"/>
                <a:cs typeface="Arial" panose="020B0604020202020204" pitchFamily="34" charset="0"/>
              </a:rPr>
              <a:t>nationale</a:t>
            </a:r>
            <a:r>
              <a:rPr lang="en-US" sz="2000" dirty="0">
                <a:effectLst/>
                <a:ea typeface="Calibri" panose="020F0502020204030204" pitchFamily="34" charset="0"/>
                <a:cs typeface="Arial" panose="020B0604020202020204" pitchFamily="34" charset="0"/>
              </a:rPr>
              <a:t> de </a:t>
            </a:r>
            <a:r>
              <a:rPr lang="en-US" sz="2000" dirty="0" err="1">
                <a:effectLst/>
                <a:ea typeface="Calibri" panose="020F0502020204030204" pitchFamily="34" charset="0"/>
                <a:cs typeface="Arial" panose="020B0604020202020204" pitchFamily="34" charset="0"/>
              </a:rPr>
              <a:t>développement</a:t>
            </a:r>
            <a:r>
              <a:rPr lang="en-US" sz="2000" dirty="0">
                <a:effectLst/>
                <a:ea typeface="Calibri" panose="020F0502020204030204" pitchFamily="34" charset="0"/>
                <a:cs typeface="Arial" panose="020B0604020202020204" pitchFamily="34" charset="0"/>
              </a:rPr>
              <a:t> des </a:t>
            </a:r>
            <a:r>
              <a:rPr lang="en-US" sz="2000" dirty="0" err="1">
                <a:effectLst/>
                <a:ea typeface="Calibri" panose="020F0502020204030204" pitchFamily="34" charset="0"/>
                <a:cs typeface="Arial" panose="020B0604020202020204" pitchFamily="34" charset="0"/>
              </a:rPr>
              <a:t>soins</a:t>
            </a:r>
            <a:r>
              <a:rPr lang="en-US" sz="2000" dirty="0">
                <a:effectLst/>
                <a:ea typeface="Calibri" panose="020F0502020204030204" pitchFamily="34" charset="0"/>
                <a:cs typeface="Arial" panose="020B0604020202020204" pitchFamily="34" charset="0"/>
              </a:rPr>
              <a:t> de </a:t>
            </a:r>
            <a:r>
              <a:rPr lang="en-US" sz="2000" dirty="0" err="1">
                <a:effectLst/>
                <a:ea typeface="Calibri" panose="020F0502020204030204" pitchFamily="34" charset="0"/>
                <a:cs typeface="Arial" panose="020B0604020202020204" pitchFamily="34" charset="0"/>
              </a:rPr>
              <a:t>santé</a:t>
            </a:r>
            <a:r>
              <a:rPr lang="en-US" sz="2000" dirty="0">
                <a:effectLst/>
                <a:ea typeface="Calibri" panose="020F0502020204030204" pitchFamily="34" charset="0"/>
                <a:cs typeface="Arial" panose="020B0604020202020204" pitchFamily="34" charset="0"/>
              </a:rPr>
              <a:t> </a:t>
            </a:r>
            <a:r>
              <a:rPr lang="en-US" sz="2000" dirty="0" err="1">
                <a:effectLst/>
                <a:ea typeface="Calibri" panose="020F0502020204030204" pitchFamily="34" charset="0"/>
                <a:cs typeface="Arial" panose="020B0604020202020204" pitchFamily="34" charset="0"/>
              </a:rPr>
              <a:t>primaires</a:t>
            </a:r>
            <a:r>
              <a:rPr lang="en-US" sz="2000" dirty="0">
                <a:effectLst/>
                <a:ea typeface="Calibri" panose="020F0502020204030204" pitchFamily="34" charset="0"/>
                <a:cs typeface="Arial" panose="020B0604020202020204" pitchFamily="34" charset="0"/>
              </a:rPr>
              <a:t> (NPHCDA), </a:t>
            </a:r>
            <a:r>
              <a:rPr lang="en-US" sz="2000" dirty="0" err="1">
                <a:effectLst/>
                <a:ea typeface="Calibri" panose="020F0502020204030204" pitchFamily="34" charset="0"/>
                <a:cs typeface="Arial" panose="020B0604020202020204" pitchFamily="34" charset="0"/>
              </a:rPr>
              <a:t>en</a:t>
            </a:r>
            <a:r>
              <a:rPr lang="en-US" sz="2000" dirty="0">
                <a:effectLst/>
                <a:ea typeface="Calibri" panose="020F0502020204030204" pitchFamily="34" charset="0"/>
                <a:cs typeface="Arial" panose="020B0604020202020204" pitchFamily="34" charset="0"/>
              </a:rPr>
              <a:t> collaboration avec le </a:t>
            </a:r>
            <a:r>
              <a:rPr lang="en-US" sz="2000" dirty="0" err="1">
                <a:effectLst/>
                <a:ea typeface="Calibri" panose="020F0502020204030204" pitchFamily="34" charset="0"/>
                <a:cs typeface="Arial" panose="020B0604020202020204" pitchFamily="34" charset="0"/>
              </a:rPr>
              <a:t>Ministère</a:t>
            </a:r>
            <a:r>
              <a:rPr lang="en-US" sz="2000" dirty="0">
                <a:effectLst/>
                <a:ea typeface="Calibri" panose="020F0502020204030204" pitchFamily="34" charset="0"/>
                <a:cs typeface="Arial" panose="020B0604020202020204" pitchFamily="34" charset="0"/>
              </a:rPr>
              <a:t> </a:t>
            </a:r>
            <a:r>
              <a:rPr lang="en-US" sz="2000" dirty="0" err="1">
                <a:effectLst/>
                <a:ea typeface="Calibri" panose="020F0502020204030204" pitchFamily="34" charset="0"/>
                <a:cs typeface="Arial" panose="020B0604020202020204" pitchFamily="34" charset="0"/>
              </a:rPr>
              <a:t>Fédéral</a:t>
            </a:r>
            <a:r>
              <a:rPr lang="en-US" sz="2000" dirty="0">
                <a:effectLst/>
                <a:ea typeface="Calibri" panose="020F0502020204030204" pitchFamily="34" charset="0"/>
                <a:cs typeface="Arial" panose="020B0604020202020204" pitchFamily="34" charset="0"/>
              </a:rPr>
              <a:t> de la </a:t>
            </a:r>
            <a:r>
              <a:rPr lang="en-US" sz="2000" dirty="0" err="1">
                <a:effectLst/>
                <a:ea typeface="Calibri" panose="020F0502020204030204" pitchFamily="34" charset="0"/>
                <a:cs typeface="Arial" panose="020B0604020202020204" pitchFamily="34" charset="0"/>
              </a:rPr>
              <a:t>Santé</a:t>
            </a:r>
            <a:r>
              <a:rPr lang="en-US" sz="2000" dirty="0">
                <a:effectLst/>
                <a:ea typeface="Calibri" panose="020F0502020204030204" pitchFamily="34" charset="0"/>
                <a:cs typeface="Arial" panose="020B0604020202020204" pitchFamily="34" charset="0"/>
              </a:rPr>
              <a:t> et </a:t>
            </a:r>
            <a:r>
              <a:rPr lang="en-US" sz="2000" dirty="0" err="1">
                <a:effectLst/>
                <a:ea typeface="Calibri" panose="020F0502020204030204" pitchFamily="34" charset="0"/>
                <a:cs typeface="Arial" panose="020B0604020202020204" pitchFamily="34" charset="0"/>
              </a:rPr>
              <a:t>ses</a:t>
            </a:r>
            <a:r>
              <a:rPr lang="en-US" sz="2000" dirty="0">
                <a:effectLst/>
                <a:ea typeface="Calibri" panose="020F0502020204030204" pitchFamily="34" charset="0"/>
                <a:cs typeface="Arial" panose="020B0604020202020204" pitchFamily="34" charset="0"/>
              </a:rPr>
              <a:t> </a:t>
            </a:r>
            <a:r>
              <a:rPr lang="en-US" sz="2000" dirty="0" err="1">
                <a:effectLst/>
                <a:ea typeface="Calibri" panose="020F0502020204030204" pitchFamily="34" charset="0"/>
                <a:cs typeface="Arial" panose="020B0604020202020204" pitchFamily="34" charset="0"/>
              </a:rPr>
              <a:t>partenaires</a:t>
            </a:r>
            <a:r>
              <a:rPr lang="en-US" sz="2000" dirty="0">
                <a:effectLst/>
                <a:ea typeface="Calibri" panose="020F0502020204030204" pitchFamily="34" charset="0"/>
                <a:cs typeface="Arial" panose="020B0604020202020204" pitchFamily="34" charset="0"/>
              </a:rPr>
              <a:t>, </a:t>
            </a:r>
            <a:r>
              <a:rPr lang="en-US" sz="2000" dirty="0" err="1">
                <a:effectLst/>
                <a:ea typeface="Calibri" panose="020F0502020204030204" pitchFamily="34" charset="0"/>
                <a:cs typeface="Arial" panose="020B0604020202020204" pitchFamily="34" charset="0"/>
              </a:rPr>
              <a:t>prévoit</a:t>
            </a:r>
            <a:r>
              <a:rPr lang="en-US" sz="2000" dirty="0">
                <a:effectLst/>
                <a:ea typeface="Calibri" panose="020F0502020204030204" pitchFamily="34" charset="0"/>
                <a:cs typeface="Arial" panose="020B0604020202020204" pitchFamily="34" charset="0"/>
              </a:rPr>
              <a:t> </a:t>
            </a:r>
            <a:r>
              <a:rPr lang="en-US" sz="2000" dirty="0" err="1">
                <a:effectLst/>
                <a:ea typeface="Calibri" panose="020F0502020204030204" pitchFamily="34" charset="0"/>
                <a:cs typeface="Arial" panose="020B0604020202020204" pitchFamily="34" charset="0"/>
              </a:rPr>
              <a:t>d'atteindre</a:t>
            </a:r>
            <a:r>
              <a:rPr lang="en-US" sz="2000" dirty="0">
                <a:effectLst/>
                <a:ea typeface="Calibri" panose="020F0502020204030204" pitchFamily="34" charset="0"/>
                <a:cs typeface="Arial" panose="020B0604020202020204" pitchFamily="34" charset="0"/>
              </a:rPr>
              <a:t> au </a:t>
            </a:r>
            <a:r>
              <a:rPr lang="en-US" sz="2000" dirty="0" err="1">
                <a:effectLst/>
                <a:ea typeface="Calibri" panose="020F0502020204030204" pitchFamily="34" charset="0"/>
                <a:cs typeface="Arial" panose="020B0604020202020204" pitchFamily="34" charset="0"/>
              </a:rPr>
              <a:t>moins</a:t>
            </a:r>
            <a:r>
              <a:rPr lang="en-US" sz="2000" dirty="0">
                <a:effectLst/>
                <a:ea typeface="Calibri" panose="020F0502020204030204" pitchFamily="34" charset="0"/>
                <a:cs typeface="Arial" panose="020B0604020202020204" pitchFamily="34" charset="0"/>
              </a:rPr>
              <a:t> 70 % de </a:t>
            </a:r>
            <a:r>
              <a:rPr lang="en-US" sz="2000" dirty="0" err="1">
                <a:effectLst/>
                <a:ea typeface="Calibri" panose="020F0502020204030204" pitchFamily="34" charset="0"/>
                <a:cs typeface="Arial" panose="020B0604020202020204" pitchFamily="34" charset="0"/>
              </a:rPr>
              <a:t>persones</a:t>
            </a:r>
            <a:r>
              <a:rPr lang="en-US" sz="2000" dirty="0">
                <a:effectLst/>
                <a:ea typeface="Calibri" panose="020F0502020204030204" pitchFamily="34" charset="0"/>
                <a:cs typeface="Arial" panose="020B0604020202020204" pitchFamily="34" charset="0"/>
              </a:rPr>
              <a:t> </a:t>
            </a:r>
            <a:r>
              <a:rPr lang="en-US" sz="2000" dirty="0" err="1">
                <a:effectLst/>
                <a:ea typeface="Calibri" panose="020F0502020204030204" pitchFamily="34" charset="0"/>
                <a:cs typeface="Arial" panose="020B0604020202020204" pitchFamily="34" charset="0"/>
              </a:rPr>
              <a:t>vaccinées</a:t>
            </a:r>
            <a:r>
              <a:rPr lang="en-US" sz="2000" dirty="0">
                <a:effectLst/>
                <a:ea typeface="Calibri" panose="020F0502020204030204" pitchFamily="34" charset="0"/>
                <a:cs typeface="Arial" panose="020B0604020202020204" pitchFamily="34" charset="0"/>
              </a:rPr>
              <a:t> </a:t>
            </a:r>
            <a:r>
              <a:rPr lang="en-US" sz="2000" dirty="0" err="1">
                <a:effectLst/>
                <a:ea typeface="Calibri" panose="020F0502020204030204" pitchFamily="34" charset="0"/>
                <a:cs typeface="Arial" panose="020B0604020202020204" pitchFamily="34" charset="0"/>
              </a:rPr>
              <a:t>d'ici</a:t>
            </a:r>
            <a:r>
              <a:rPr lang="en-US" sz="2000" dirty="0">
                <a:effectLst/>
                <a:ea typeface="Calibri" panose="020F0502020204030204" pitchFamily="34" charset="0"/>
                <a:cs typeface="Arial" panose="020B0604020202020204" pitchFamily="34" charset="0"/>
              </a:rPr>
              <a:t> </a:t>
            </a:r>
            <a:r>
              <a:rPr lang="en-US" sz="2000" dirty="0" err="1">
                <a:effectLst/>
                <a:ea typeface="Calibri" panose="020F0502020204030204" pitchFamily="34" charset="0"/>
                <a:cs typeface="Arial" panose="020B0604020202020204" pitchFamily="34" charset="0"/>
              </a:rPr>
              <a:t>décembre</a:t>
            </a:r>
            <a:r>
              <a:rPr lang="en-US" sz="2000" dirty="0">
                <a:effectLst/>
                <a:ea typeface="Calibri" panose="020F0502020204030204" pitchFamily="34" charset="0"/>
                <a:cs typeface="Arial" panose="020B0604020202020204" pitchFamily="34" charset="0"/>
              </a:rPr>
              <a:t> 2022</a:t>
            </a:r>
            <a:endParaRPr lang="x-none" sz="2000" dirty="0">
              <a:solidFill>
                <a:srgbClr val="000000"/>
              </a:solidFill>
              <a:ea typeface="ＭＳ Ｐゴシック" panose="020B0600070205080204" pitchFamily="34" charset="-128"/>
              <a:cs typeface="Arial" panose="020B0604020202020204" pitchFamily="34" charset="0"/>
            </a:endParaRPr>
          </a:p>
          <a:p>
            <a:pPr marL="285750" indent="-285750" eaLnBrk="1" hangingPunct="1">
              <a:buFont typeface="Arial"/>
              <a:buChar char="•"/>
            </a:pPr>
            <a:endParaRPr lang="en-US" sz="2000" dirty="0">
              <a:solidFill>
                <a:srgbClr val="000000"/>
              </a:solidFill>
              <a:ea typeface="ヒラギノ角ゴ Pro W3" charset="0"/>
              <a:cs typeface="Arial" panose="020B0604020202020204" pitchFamily="34" charset="0"/>
            </a:endParaRPr>
          </a:p>
          <a:p>
            <a:pPr marL="285750" indent="-285750" eaLnBrk="1" hangingPunct="1">
              <a:buFont typeface="Arial"/>
              <a:buChar char="•"/>
            </a:pPr>
            <a:r>
              <a:rPr lang="en-US" sz="2000" dirty="0">
                <a:effectLst/>
                <a:latin typeface="Arial"/>
                <a:ea typeface="Calibri" panose="020F0502020204030204" pitchFamily="34" charset="0"/>
                <a:cs typeface="Arial"/>
              </a:rPr>
              <a:t>Le Nigeria a </a:t>
            </a:r>
            <a:r>
              <a:rPr lang="en-US" sz="2000" dirty="0" err="1">
                <a:effectLst/>
                <a:latin typeface="Arial"/>
                <a:ea typeface="Calibri" panose="020F0502020204030204" pitchFamily="34" charset="0"/>
                <a:cs typeface="Arial"/>
              </a:rPr>
              <a:t>déployé</a:t>
            </a:r>
            <a:r>
              <a:rPr lang="en-US" sz="2000" dirty="0">
                <a:effectLst/>
                <a:latin typeface="Arial"/>
                <a:ea typeface="Calibri" panose="020F0502020204030204" pitchFamily="34" charset="0"/>
                <a:cs typeface="Arial"/>
              </a:rPr>
              <a:t> </a:t>
            </a:r>
            <a:r>
              <a:rPr lang="en-US" sz="2000" dirty="0" err="1">
                <a:effectLst/>
                <a:latin typeface="Arial"/>
                <a:ea typeface="Calibri" panose="020F0502020204030204" pitchFamily="34" charset="0"/>
                <a:cs typeface="Arial"/>
              </a:rPr>
              <a:t>plusieurs</a:t>
            </a:r>
            <a:r>
              <a:rPr lang="en-US" sz="2000" dirty="0">
                <a:effectLst/>
                <a:latin typeface="Arial"/>
                <a:ea typeface="Calibri" panose="020F0502020204030204" pitchFamily="34" charset="0"/>
                <a:cs typeface="Arial"/>
              </a:rPr>
              <a:t> </a:t>
            </a:r>
            <a:r>
              <a:rPr lang="en-US" sz="2000" dirty="0" err="1">
                <a:effectLst/>
                <a:latin typeface="Arial"/>
                <a:ea typeface="Calibri" panose="020F0502020204030204" pitchFamily="34" charset="0"/>
                <a:cs typeface="Arial"/>
              </a:rPr>
              <a:t>stratégies</a:t>
            </a:r>
            <a:r>
              <a:rPr lang="en-US" sz="2000" dirty="0">
                <a:effectLst/>
                <a:latin typeface="Arial"/>
                <a:ea typeface="Calibri" panose="020F0502020204030204" pitchFamily="34" charset="0"/>
                <a:cs typeface="Arial"/>
              </a:rPr>
              <a:t> </a:t>
            </a:r>
            <a:r>
              <a:rPr lang="en-US" sz="2000" dirty="0" err="1">
                <a:effectLst/>
                <a:latin typeface="Arial"/>
                <a:ea typeface="Calibri" panose="020F0502020204030204" pitchFamily="34" charset="0"/>
                <a:cs typeface="Arial"/>
              </a:rPr>
              <a:t>indigènes</a:t>
            </a:r>
            <a:r>
              <a:rPr lang="en-US" sz="2000" dirty="0">
                <a:effectLst/>
                <a:latin typeface="Arial"/>
                <a:ea typeface="Calibri" panose="020F0502020204030204" pitchFamily="34" charset="0"/>
                <a:cs typeface="Arial"/>
              </a:rPr>
              <a:t> et </a:t>
            </a:r>
            <a:r>
              <a:rPr lang="en-US" sz="2000" dirty="0" err="1">
                <a:effectLst/>
                <a:latin typeface="Arial"/>
                <a:ea typeface="Calibri" panose="020F0502020204030204" pitchFamily="34" charset="0"/>
                <a:cs typeface="Arial"/>
              </a:rPr>
              <a:t>innovantes</a:t>
            </a:r>
            <a:r>
              <a:rPr lang="en-US" sz="2000" dirty="0">
                <a:effectLst/>
                <a:latin typeface="Arial"/>
                <a:ea typeface="Calibri" panose="020F0502020204030204" pitchFamily="34" charset="0"/>
                <a:cs typeface="Arial"/>
              </a:rPr>
              <a:t> pour </a:t>
            </a:r>
            <a:r>
              <a:rPr lang="en-US" sz="2000" dirty="0" err="1">
                <a:effectLst/>
                <a:latin typeface="Arial"/>
                <a:ea typeface="Calibri" panose="020F0502020204030204" pitchFamily="34" charset="0"/>
                <a:cs typeface="Arial"/>
              </a:rPr>
              <a:t>accélérer</a:t>
            </a:r>
            <a:r>
              <a:rPr lang="en-US" sz="2000" dirty="0">
                <a:effectLst/>
                <a:latin typeface="Arial"/>
                <a:ea typeface="Calibri" panose="020F0502020204030204" pitchFamily="34" charset="0"/>
                <a:cs typeface="Arial"/>
              </a:rPr>
              <a:t> et </a:t>
            </a:r>
            <a:r>
              <a:rPr lang="en-US" sz="2000" dirty="0" err="1">
                <a:effectLst/>
                <a:latin typeface="Arial"/>
                <a:ea typeface="Calibri" panose="020F0502020204030204" pitchFamily="34" charset="0"/>
                <a:cs typeface="Arial"/>
              </a:rPr>
              <a:t>améliorer</a:t>
            </a:r>
            <a:r>
              <a:rPr lang="en-US" sz="2000" dirty="0">
                <a:effectLst/>
                <a:latin typeface="Arial"/>
                <a:ea typeface="Calibri" panose="020F0502020204030204" pitchFamily="34" charset="0"/>
                <a:cs typeface="Arial"/>
              </a:rPr>
              <a:t> </a:t>
            </a:r>
            <a:r>
              <a:rPr lang="en-US" sz="2000" dirty="0" err="1">
                <a:latin typeface="Arial"/>
                <a:ea typeface="Calibri" panose="020F0502020204030204" pitchFamily="34" charset="0"/>
                <a:cs typeface="Arial"/>
              </a:rPr>
              <a:t>l'utilisation</a:t>
            </a:r>
            <a:r>
              <a:rPr lang="en-US" sz="2000" dirty="0">
                <a:latin typeface="Arial"/>
                <a:ea typeface="Calibri" panose="020F0502020204030204" pitchFamily="34" charset="0"/>
                <a:cs typeface="Arial"/>
              </a:rPr>
              <a:t> </a:t>
            </a:r>
            <a:r>
              <a:rPr lang="en-US" sz="2000" dirty="0">
                <a:effectLst/>
                <a:latin typeface="Arial"/>
                <a:ea typeface="Calibri" panose="020F0502020204030204" pitchFamily="34" charset="0"/>
                <a:cs typeface="Arial"/>
              </a:rPr>
              <a:t>du </a:t>
            </a:r>
            <a:r>
              <a:rPr lang="en-US" sz="2000" dirty="0" err="1">
                <a:effectLst/>
                <a:latin typeface="Arial"/>
                <a:ea typeface="Calibri" panose="020F0502020204030204" pitchFamily="34" charset="0"/>
                <a:cs typeface="Arial"/>
              </a:rPr>
              <a:t>vaccin</a:t>
            </a:r>
            <a:r>
              <a:rPr lang="en-US" sz="2000" dirty="0">
                <a:latin typeface="Arial"/>
                <a:ea typeface="Calibri" panose="020F0502020204030204" pitchFamily="34" charset="0"/>
                <a:cs typeface="Arial"/>
              </a:rPr>
              <a:t> </a:t>
            </a:r>
            <a:r>
              <a:rPr lang="en-US" sz="2000" dirty="0" err="1">
                <a:latin typeface="Arial"/>
                <a:ea typeface="Calibri" panose="020F0502020204030204" pitchFamily="34" charset="0"/>
                <a:cs typeface="Arial"/>
              </a:rPr>
              <a:t>contre</a:t>
            </a:r>
            <a:r>
              <a:rPr lang="en-US" sz="2000" dirty="0">
                <a:latin typeface="Arial"/>
                <a:ea typeface="Calibri" panose="020F0502020204030204" pitchFamily="34" charset="0"/>
                <a:cs typeface="Arial"/>
              </a:rPr>
              <a:t> la COVID-19</a:t>
            </a:r>
            <a:r>
              <a:rPr lang="en-US" sz="2000" dirty="0">
                <a:effectLst/>
                <a:latin typeface="Arial"/>
                <a:ea typeface="Calibri" panose="020F0502020204030204" pitchFamily="34" charset="0"/>
                <a:cs typeface="Arial"/>
              </a:rPr>
              <a:t> </a:t>
            </a:r>
            <a:r>
              <a:rPr lang="en-US" sz="2000" dirty="0">
                <a:latin typeface="Arial"/>
                <a:ea typeface="ヒラギノ角ゴ Pro W3" charset="0"/>
                <a:cs typeface="Arial"/>
              </a:rPr>
              <a:t>: </a:t>
            </a:r>
            <a:endParaRPr lang="en-US" sz="2000" dirty="0">
              <a:ea typeface="ヒラギノ角ゴ Pro W3" charset="0"/>
              <a:cs typeface="Arial" panose="020B0604020202020204" pitchFamily="34" charset="0"/>
            </a:endParaRPr>
          </a:p>
          <a:p>
            <a:pPr marL="285750" indent="-285750" eaLnBrk="1" hangingPunct="1">
              <a:buFont typeface="Arial"/>
              <a:buChar char="•"/>
            </a:pPr>
            <a:endParaRPr lang="en-US" sz="2000" dirty="0">
              <a:ea typeface="ヒラギノ角ゴ Pro W3" charset="0"/>
              <a:cs typeface="Arial" panose="020B0604020202020204" pitchFamily="34" charset="0"/>
            </a:endParaRPr>
          </a:p>
          <a:p>
            <a:pPr marL="800100" lvl="1" indent="-342900" eaLnBrk="1" hangingPunct="1">
              <a:buFont typeface="Courier New"/>
              <a:buChar char="o"/>
            </a:pPr>
            <a:r>
              <a:rPr lang="en-US" sz="2000" dirty="0">
                <a:latin typeface="Arial"/>
                <a:ea typeface="ヒラギノ角ゴ Pro W3" charset="0"/>
                <a:cs typeface="Arial"/>
              </a:rPr>
              <a:t>La Phase 1</a:t>
            </a:r>
            <a:r>
              <a:rPr lang="en-US" sz="2000" dirty="0">
                <a:effectLst/>
                <a:latin typeface="Arial"/>
                <a:ea typeface="Calibri" panose="020F0502020204030204" pitchFamily="34" charset="0"/>
                <a:cs typeface="Arial"/>
              </a:rPr>
              <a:t>du </a:t>
            </a:r>
            <a:r>
              <a:rPr lang="en-US" sz="2000" dirty="0" err="1">
                <a:effectLst/>
                <a:latin typeface="Arial"/>
                <a:ea typeface="Calibri" panose="020F0502020204030204" pitchFamily="34" charset="0"/>
                <a:cs typeface="Arial"/>
              </a:rPr>
              <a:t>déploiement</a:t>
            </a:r>
            <a:r>
              <a:rPr lang="en-US" sz="2000" dirty="0">
                <a:effectLst/>
                <a:latin typeface="Arial"/>
                <a:ea typeface="Calibri" panose="020F0502020204030204" pitchFamily="34" charset="0"/>
                <a:cs typeface="Arial"/>
              </a:rPr>
              <a:t> du </a:t>
            </a:r>
            <a:r>
              <a:rPr lang="en-US" sz="2000" dirty="0" err="1">
                <a:effectLst/>
                <a:latin typeface="Arial"/>
                <a:ea typeface="Calibri" panose="020F0502020204030204" pitchFamily="34" charset="0"/>
                <a:cs typeface="Arial"/>
              </a:rPr>
              <a:t>vaccin</a:t>
            </a:r>
            <a:r>
              <a:rPr lang="en-US" sz="2000" dirty="0">
                <a:latin typeface="Arial"/>
                <a:ea typeface="Calibri" panose="020F0502020204030204" pitchFamily="34" charset="0"/>
                <a:cs typeface="Arial"/>
              </a:rPr>
              <a:t> </a:t>
            </a:r>
            <a:r>
              <a:rPr lang="en-US" sz="2000" dirty="0" err="1">
                <a:latin typeface="Arial"/>
                <a:ea typeface="Calibri" panose="020F0502020204030204" pitchFamily="34" charset="0"/>
                <a:cs typeface="Arial"/>
              </a:rPr>
              <a:t>contre</a:t>
            </a:r>
            <a:r>
              <a:rPr lang="en-US" sz="2000" dirty="0">
                <a:latin typeface="Arial"/>
                <a:ea typeface="Calibri" panose="020F0502020204030204" pitchFamily="34" charset="0"/>
                <a:cs typeface="Arial"/>
              </a:rPr>
              <a:t> la</a:t>
            </a:r>
            <a:r>
              <a:rPr lang="en-US" sz="2000" dirty="0">
                <a:effectLst/>
                <a:latin typeface="Arial"/>
                <a:ea typeface="Calibri" panose="020F0502020204030204" pitchFamily="34" charset="0"/>
                <a:cs typeface="Arial"/>
              </a:rPr>
              <a:t> COVID-19 a </a:t>
            </a:r>
            <a:r>
              <a:rPr lang="en-US" sz="2000" dirty="0" err="1">
                <a:effectLst/>
                <a:latin typeface="Arial"/>
                <a:ea typeface="Calibri" panose="020F0502020204030204" pitchFamily="34" charset="0"/>
                <a:cs typeface="Arial"/>
              </a:rPr>
              <a:t>eu</a:t>
            </a:r>
            <a:r>
              <a:rPr lang="en-US" sz="2000" dirty="0">
                <a:effectLst/>
                <a:latin typeface="Arial"/>
                <a:ea typeface="Calibri" panose="020F0502020204030204" pitchFamily="34" charset="0"/>
                <a:cs typeface="Arial"/>
              </a:rPr>
              <a:t> lieu le 5 mars 2021 et la phase 2 a </a:t>
            </a:r>
            <a:r>
              <a:rPr lang="en-US" sz="2000" dirty="0" err="1">
                <a:effectLst/>
                <a:latin typeface="Arial"/>
                <a:ea typeface="Calibri" panose="020F0502020204030204" pitchFamily="34" charset="0"/>
                <a:cs typeface="Arial"/>
              </a:rPr>
              <a:t>été</a:t>
            </a:r>
            <a:r>
              <a:rPr lang="en-US" sz="2000" dirty="0">
                <a:effectLst/>
                <a:latin typeface="Arial"/>
                <a:ea typeface="Calibri" panose="020F0502020204030204" pitchFamily="34" charset="0"/>
                <a:cs typeface="Arial"/>
              </a:rPr>
              <a:t> </a:t>
            </a:r>
            <a:r>
              <a:rPr lang="en-US" sz="2000" dirty="0" err="1">
                <a:effectLst/>
                <a:latin typeface="Arial"/>
                <a:ea typeface="Calibri" panose="020F0502020204030204" pitchFamily="34" charset="0"/>
                <a:cs typeface="Arial"/>
              </a:rPr>
              <a:t>lancée</a:t>
            </a:r>
            <a:r>
              <a:rPr lang="en-US" sz="2000" dirty="0">
                <a:effectLst/>
                <a:latin typeface="Arial"/>
                <a:ea typeface="Calibri" panose="020F0502020204030204" pitchFamily="34" charset="0"/>
                <a:cs typeface="Arial"/>
              </a:rPr>
              <a:t> </a:t>
            </a:r>
            <a:r>
              <a:rPr lang="en-US" sz="2000" dirty="0" err="1">
                <a:effectLst/>
                <a:latin typeface="Arial"/>
                <a:ea typeface="Calibri" panose="020F0502020204030204" pitchFamily="34" charset="0"/>
                <a:cs typeface="Arial"/>
              </a:rPr>
              <a:t>en</a:t>
            </a:r>
            <a:r>
              <a:rPr lang="en-US" sz="2000" dirty="0">
                <a:effectLst/>
                <a:latin typeface="Arial"/>
                <a:ea typeface="Calibri" panose="020F0502020204030204" pitchFamily="34" charset="0"/>
                <a:cs typeface="Arial"/>
              </a:rPr>
              <a:t> </a:t>
            </a:r>
            <a:r>
              <a:rPr lang="en-US" sz="2000" dirty="0" err="1">
                <a:effectLst/>
                <a:latin typeface="Arial"/>
                <a:ea typeface="Calibri" panose="020F0502020204030204" pitchFamily="34" charset="0"/>
                <a:cs typeface="Arial"/>
              </a:rPr>
              <a:t>mai</a:t>
            </a:r>
            <a:r>
              <a:rPr lang="en-US" sz="2000" dirty="0">
                <a:effectLst/>
                <a:latin typeface="Arial"/>
                <a:ea typeface="Calibri" panose="020F0502020204030204" pitchFamily="34" charset="0"/>
                <a:cs typeface="Arial"/>
              </a:rPr>
              <a:t> 2021</a:t>
            </a:r>
            <a:endParaRPr lang="en-US" sz="2000" dirty="0">
              <a:latin typeface="Arial"/>
              <a:ea typeface="ヒラギノ角ゴ Pro W3" charset="0"/>
              <a:cs typeface="Arial"/>
            </a:endParaRPr>
          </a:p>
          <a:p>
            <a:pPr marL="742950" lvl="1" indent="-285750" eaLnBrk="1" hangingPunct="1">
              <a:buFont typeface="Courier New"/>
              <a:buChar char="o"/>
            </a:pPr>
            <a:endParaRPr lang="en-US" sz="2000" dirty="0">
              <a:ea typeface="ヒラギノ角ゴ Pro W3" charset="0"/>
              <a:cs typeface="Arial" panose="020B0604020202020204" pitchFamily="34" charset="0"/>
            </a:endParaRPr>
          </a:p>
          <a:p>
            <a:pPr marL="800100" lvl="1" indent="-342900" eaLnBrk="1" hangingPunct="1">
              <a:buFont typeface="Courier New"/>
              <a:buChar char="o"/>
            </a:pPr>
            <a:r>
              <a:rPr lang="en-US" sz="2000" dirty="0">
                <a:ea typeface="ヒラギノ角ゴ Pro W3" charset="0"/>
                <a:cs typeface="Arial" panose="020B0604020202020204" pitchFamily="34" charset="0"/>
              </a:rPr>
              <a:t>La Phase 3 (</a:t>
            </a:r>
            <a:r>
              <a:rPr lang="en-US" sz="2000" dirty="0" err="1">
                <a:effectLst/>
                <a:ea typeface="Calibri" panose="020F0502020204030204" pitchFamily="34" charset="0"/>
                <a:cs typeface="Arial" panose="020B0604020202020204" pitchFamily="34" charset="0"/>
              </a:rPr>
              <a:t>stratégie</a:t>
            </a:r>
            <a:r>
              <a:rPr lang="en-US" sz="2000" dirty="0">
                <a:effectLst/>
                <a:ea typeface="Calibri" panose="020F0502020204030204" pitchFamily="34" charset="0"/>
                <a:cs typeface="Arial" panose="020B0604020202020204" pitchFamily="34" charset="0"/>
              </a:rPr>
              <a:t> SCALES) a </a:t>
            </a:r>
            <a:r>
              <a:rPr lang="en-US" sz="2000" dirty="0" err="1">
                <a:effectLst/>
                <a:ea typeface="Calibri" panose="020F0502020204030204" pitchFamily="34" charset="0"/>
                <a:cs typeface="Arial" panose="020B0604020202020204" pitchFamily="34" charset="0"/>
              </a:rPr>
              <a:t>été</a:t>
            </a:r>
            <a:r>
              <a:rPr lang="en-US" sz="2000" dirty="0">
                <a:effectLst/>
                <a:ea typeface="Calibri" panose="020F0502020204030204" pitchFamily="34" charset="0"/>
                <a:cs typeface="Arial" panose="020B0604020202020204" pitchFamily="34" charset="0"/>
              </a:rPr>
              <a:t> </a:t>
            </a:r>
            <a:r>
              <a:rPr lang="en-US" sz="2000" dirty="0" err="1">
                <a:effectLst/>
                <a:ea typeface="Calibri" panose="020F0502020204030204" pitchFamily="34" charset="0"/>
                <a:cs typeface="Arial" panose="020B0604020202020204" pitchFamily="34" charset="0"/>
              </a:rPr>
              <a:t>lancée</a:t>
            </a:r>
            <a:r>
              <a:rPr lang="en-US" sz="2000" dirty="0">
                <a:effectLst/>
                <a:ea typeface="Calibri" panose="020F0502020204030204" pitchFamily="34" charset="0"/>
                <a:cs typeface="Arial" panose="020B0604020202020204" pitchFamily="34" charset="0"/>
              </a:rPr>
              <a:t> </a:t>
            </a:r>
            <a:r>
              <a:rPr lang="en-US" sz="2000" dirty="0" err="1">
                <a:effectLst/>
                <a:ea typeface="Calibri" panose="020F0502020204030204" pitchFamily="34" charset="0"/>
                <a:cs typeface="Arial" panose="020B0604020202020204" pitchFamily="34" charset="0"/>
              </a:rPr>
              <a:t>en</a:t>
            </a:r>
            <a:r>
              <a:rPr lang="en-US" sz="2000" dirty="0">
                <a:effectLst/>
                <a:ea typeface="Calibri" panose="020F0502020204030204" pitchFamily="34" charset="0"/>
                <a:cs typeface="Arial" panose="020B0604020202020204" pitchFamily="34" charset="0"/>
              </a:rPr>
              <a:t> </a:t>
            </a:r>
            <a:r>
              <a:rPr lang="en-US" sz="2000" dirty="0" err="1">
                <a:effectLst/>
                <a:ea typeface="Calibri" panose="020F0502020204030204" pitchFamily="34" charset="0"/>
                <a:cs typeface="Arial" panose="020B0604020202020204" pitchFamily="34" charset="0"/>
              </a:rPr>
              <a:t>novembre</a:t>
            </a:r>
            <a:r>
              <a:rPr lang="en-US" sz="2000" dirty="0">
                <a:effectLst/>
                <a:ea typeface="Calibri" panose="020F0502020204030204" pitchFamily="34" charset="0"/>
                <a:cs typeface="Arial" panose="020B0604020202020204" pitchFamily="34" charset="0"/>
              </a:rPr>
              <a:t> 2021, et la </a:t>
            </a:r>
            <a:r>
              <a:rPr lang="en-US" sz="2000" dirty="0" err="1">
                <a:effectLst/>
                <a:ea typeface="Calibri" panose="020F0502020204030204" pitchFamily="34" charset="0"/>
                <a:cs typeface="Arial" panose="020B0604020202020204" pitchFamily="34" charset="0"/>
              </a:rPr>
              <a:t>stratégie</a:t>
            </a:r>
            <a:r>
              <a:rPr lang="en-US" sz="2000" dirty="0">
                <a:effectLst/>
                <a:ea typeface="Calibri" panose="020F0502020204030204" pitchFamily="34" charset="0"/>
                <a:cs typeface="Arial" panose="020B0604020202020204" pitchFamily="34" charset="0"/>
              </a:rPr>
              <a:t> </a:t>
            </a:r>
            <a:r>
              <a:rPr lang="en-US" sz="2000" dirty="0" err="1">
                <a:effectLst/>
                <a:ea typeface="Calibri" panose="020F0502020204030204" pitchFamily="34" charset="0"/>
                <a:cs typeface="Arial" panose="020B0604020202020204" pitchFamily="34" charset="0"/>
              </a:rPr>
              <a:t>révisée</a:t>
            </a:r>
            <a:r>
              <a:rPr lang="en-US" sz="2000" dirty="0">
                <a:effectLst/>
                <a:ea typeface="Calibri" panose="020F0502020204030204" pitchFamily="34" charset="0"/>
                <a:cs typeface="Arial" panose="020B0604020202020204" pitchFamily="34" charset="0"/>
              </a:rPr>
              <a:t> et </a:t>
            </a:r>
            <a:r>
              <a:rPr lang="en-US" sz="2000" dirty="0" err="1">
                <a:effectLst/>
                <a:ea typeface="Calibri" panose="020F0502020204030204" pitchFamily="34" charset="0"/>
                <a:cs typeface="Arial" panose="020B0604020202020204" pitchFamily="34" charset="0"/>
              </a:rPr>
              <a:t>optimisée</a:t>
            </a:r>
            <a:r>
              <a:rPr lang="en-US" sz="2000" dirty="0">
                <a:effectLst/>
                <a:ea typeface="Calibri" panose="020F0502020204030204" pitchFamily="34" charset="0"/>
                <a:cs typeface="Arial" panose="020B0604020202020204" pitchFamily="34" charset="0"/>
              </a:rPr>
              <a:t> de SCALES 2.0 a </a:t>
            </a:r>
            <a:r>
              <a:rPr lang="en-US" sz="2000" dirty="0" err="1">
                <a:effectLst/>
                <a:ea typeface="Calibri" panose="020F0502020204030204" pitchFamily="34" charset="0"/>
                <a:cs typeface="Arial" panose="020B0604020202020204" pitchFamily="34" charset="0"/>
              </a:rPr>
              <a:t>été</a:t>
            </a:r>
            <a:r>
              <a:rPr lang="en-US" sz="2000" dirty="0">
                <a:effectLst/>
                <a:ea typeface="Calibri" panose="020F0502020204030204" pitchFamily="34" charset="0"/>
                <a:cs typeface="Arial" panose="020B0604020202020204" pitchFamily="34" charset="0"/>
              </a:rPr>
              <a:t> </a:t>
            </a:r>
            <a:r>
              <a:rPr lang="en-US" sz="2000" dirty="0" err="1">
                <a:effectLst/>
                <a:ea typeface="Calibri" panose="020F0502020204030204" pitchFamily="34" charset="0"/>
                <a:cs typeface="Arial" panose="020B0604020202020204" pitchFamily="34" charset="0"/>
              </a:rPr>
              <a:t>lancée</a:t>
            </a:r>
            <a:r>
              <a:rPr lang="en-US" sz="2000" dirty="0">
                <a:effectLst/>
                <a:ea typeface="Calibri" panose="020F0502020204030204" pitchFamily="34" charset="0"/>
                <a:cs typeface="Arial" panose="020B0604020202020204" pitchFamily="34" charset="0"/>
              </a:rPr>
              <a:t> le 22 </a:t>
            </a:r>
            <a:r>
              <a:rPr lang="en-US" sz="2000" dirty="0" err="1">
                <a:effectLst/>
                <a:ea typeface="Calibri" panose="020F0502020204030204" pitchFamily="34" charset="0"/>
                <a:cs typeface="Arial" panose="020B0604020202020204" pitchFamily="34" charset="0"/>
              </a:rPr>
              <a:t>février</a:t>
            </a:r>
            <a:r>
              <a:rPr lang="en-US" sz="2000" dirty="0">
                <a:effectLst/>
                <a:ea typeface="Calibri" panose="020F0502020204030204" pitchFamily="34" charset="0"/>
                <a:cs typeface="Arial" panose="020B0604020202020204" pitchFamily="34" charset="0"/>
              </a:rPr>
              <a:t> 2022</a:t>
            </a:r>
            <a:endParaRPr lang="en-US" sz="2000" dirty="0">
              <a:ea typeface="ヒラギノ角ゴ Pro W3" charset="0"/>
              <a:cs typeface="Arial" panose="020B0604020202020204" pitchFamily="34" charset="0"/>
            </a:endParaRPr>
          </a:p>
        </p:txBody>
      </p:sp>
    </p:spTree>
    <p:custDataLst>
      <p:tags r:id="rId2"/>
    </p:custDataLst>
    <p:extLst>
      <p:ext uri="{BB962C8B-B14F-4D97-AF65-F5344CB8AC3E}">
        <p14:creationId xmlns:p14="http://schemas.microsoft.com/office/powerpoint/2010/main" val="167025691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D3A62A60-D420-4F37-9136-6289E97C5533}"/>
              </a:ext>
            </a:extLst>
          </p:cNvPr>
          <p:cNvGraphicFramePr>
            <a:graphicFrameLocks noChangeAspect="1"/>
          </p:cNvGraphicFramePr>
          <p:nvPr>
            <p:custDataLst>
              <p:tags r:id="rId3"/>
            </p:custDataLst>
          </p:nvPr>
        </p:nvGraphicFramePr>
        <p:xfrm>
          <a:off x="394321" y="222455"/>
          <a:ext cx="1486" cy="1486"/>
        </p:xfrm>
        <a:graphic>
          <a:graphicData uri="http://schemas.openxmlformats.org/presentationml/2006/ole">
            <mc:AlternateContent xmlns:mc="http://schemas.openxmlformats.org/markup-compatibility/2006">
              <mc:Choice xmlns:v="urn:schemas-microsoft-com:vml" Requires="v">
                <p:oleObj spid="_x0000_s105986" name="think-cell Slide" r:id="rId6" imgW="416" imgH="416" progId="TCLayout.ActiveDocument.1">
                  <p:embed/>
                </p:oleObj>
              </mc:Choice>
              <mc:Fallback>
                <p:oleObj name="think-cell Slide" r:id="rId6" imgW="416" imgH="416" progId="TCLayout.ActiveDocument.1">
                  <p:embed/>
                  <p:pic>
                    <p:nvPicPr>
                      <p:cNvPr id="0" name=""/>
                      <p:cNvPicPr/>
                      <p:nvPr/>
                    </p:nvPicPr>
                    <p:blipFill>
                      <a:blip r:embed="rId7"/>
                      <a:stretch>
                        <a:fillRect/>
                      </a:stretch>
                    </p:blipFill>
                    <p:spPr>
                      <a:xfrm>
                        <a:off x="394321" y="222455"/>
                        <a:ext cx="1486" cy="1486"/>
                      </a:xfrm>
                      <a:prstGeom prst="rect">
                        <a:avLst/>
                      </a:prstGeom>
                    </p:spPr>
                  </p:pic>
                </p:oleObj>
              </mc:Fallback>
            </mc:AlternateContent>
          </a:graphicData>
        </a:graphic>
      </p:graphicFrame>
      <p:sp>
        <p:nvSpPr>
          <p:cNvPr id="2" name="Rectangle 1">
            <a:extLst>
              <a:ext uri="{FF2B5EF4-FFF2-40B4-BE49-F238E27FC236}">
                <a16:creationId xmlns:a16="http://schemas.microsoft.com/office/drawing/2014/main" id="{8FDEA4D1-C32F-42AD-B42F-EA80580A9933}"/>
              </a:ext>
            </a:extLst>
          </p:cNvPr>
          <p:cNvSpPr/>
          <p:nvPr/>
        </p:nvSpPr>
        <p:spPr>
          <a:xfrm>
            <a:off x="595989" y="1417901"/>
            <a:ext cx="11090492" cy="4879854"/>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27756">
              <a:lnSpc>
                <a:spcPct val="120000"/>
              </a:lnSpc>
              <a:defRPr/>
            </a:pPr>
            <a:endParaRPr lang="x-none" sz="1684" dirty="0">
              <a:solidFill>
                <a:prstClr val="white"/>
              </a:solidFill>
              <a:latin typeface="Calibri" panose="020F0502020204030204"/>
            </a:endParaRPr>
          </a:p>
        </p:txBody>
      </p:sp>
      <p:sp>
        <p:nvSpPr>
          <p:cNvPr id="14" name="Rectangle 13">
            <a:extLst>
              <a:ext uri="{FF2B5EF4-FFF2-40B4-BE49-F238E27FC236}">
                <a16:creationId xmlns:a16="http://schemas.microsoft.com/office/drawing/2014/main" id="{128DA7BB-8154-4530-8E70-7B02B86110C1}"/>
              </a:ext>
            </a:extLst>
          </p:cNvPr>
          <p:cNvSpPr/>
          <p:nvPr/>
        </p:nvSpPr>
        <p:spPr>
          <a:xfrm>
            <a:off x="1516521" y="212954"/>
            <a:ext cx="8833979" cy="765142"/>
          </a:xfrm>
          <a:prstGeom prst="rect">
            <a:avLst/>
          </a:prstGeom>
        </p:spPr>
        <p:txBody>
          <a:bodyPr wrap="square" lIns="87181" tIns="43591" rIns="87181" bIns="43591">
            <a:spAutoFit/>
          </a:bodyPr>
          <a:lstStyle/>
          <a:p>
            <a:pPr lvl="0" defTabSz="911713" eaLnBrk="0" fontAlgn="base" hangingPunct="0">
              <a:spcBef>
                <a:spcPct val="0"/>
              </a:spcBef>
              <a:spcAft>
                <a:spcPct val="0"/>
              </a:spcAft>
              <a:defRPr/>
            </a:pPr>
            <a:r>
              <a:rPr lang="fr-FR" sz="2200" b="1" dirty="0">
                <a:solidFill>
                  <a:srgbClr val="234818"/>
                </a:solidFill>
                <a:latin typeface="+mn-lt"/>
                <a:cs typeface="Arial" panose="020B0604020202020204" pitchFamily="34" charset="0"/>
              </a:rPr>
              <a:t>Plusieurs leçons ont été tirées au cours de la réponse COVID-19 au Nigeria (3/3)</a:t>
            </a:r>
            <a:endParaRPr lang="en-US" sz="2200" b="1" dirty="0">
              <a:solidFill>
                <a:srgbClr val="234818"/>
              </a:solidFill>
              <a:latin typeface="+mn-lt"/>
              <a:cs typeface="Arial" panose="020B0604020202020204" pitchFamily="34" charset="0"/>
            </a:endParaRPr>
          </a:p>
        </p:txBody>
      </p:sp>
      <p:grpSp>
        <p:nvGrpSpPr>
          <p:cNvPr id="8" name="Group 87">
            <a:extLst>
              <a:ext uri="{FF2B5EF4-FFF2-40B4-BE49-F238E27FC236}">
                <a16:creationId xmlns:a16="http://schemas.microsoft.com/office/drawing/2014/main" id="{0A6BCD7A-45AB-4E16-9B33-6D5ED4A68B25}"/>
              </a:ext>
            </a:extLst>
          </p:cNvPr>
          <p:cNvGrpSpPr/>
          <p:nvPr/>
        </p:nvGrpSpPr>
        <p:grpSpPr>
          <a:xfrm>
            <a:off x="276076" y="903154"/>
            <a:ext cx="681905" cy="682976"/>
            <a:chOff x="3200400" y="2038743"/>
            <a:chExt cx="728875" cy="728974"/>
          </a:xfrm>
        </p:grpSpPr>
        <p:cxnSp>
          <p:nvCxnSpPr>
            <p:cNvPr id="9" name="Straight Connector 8">
              <a:extLst>
                <a:ext uri="{FF2B5EF4-FFF2-40B4-BE49-F238E27FC236}">
                  <a16:creationId xmlns:a16="http://schemas.microsoft.com/office/drawing/2014/main" id="{1530AED5-0850-4785-B703-526F8C625C99}"/>
                </a:ext>
              </a:extLst>
            </p:cNvPr>
            <p:cNvCxnSpPr/>
            <p:nvPr/>
          </p:nvCxnSpPr>
          <p:spPr bwMode="auto">
            <a:xfrm>
              <a:off x="3252432" y="2038743"/>
              <a:ext cx="0" cy="569861"/>
            </a:xfrm>
            <a:prstGeom prst="line">
              <a:avLst/>
            </a:prstGeom>
            <a:solidFill>
              <a:srgbClr val="DAF2E6"/>
            </a:solidFill>
            <a:ln w="12700" cap="flat" cmpd="sng" algn="ctr">
              <a:solidFill>
                <a:schemeClr val="accent6">
                  <a:lumMod val="50000"/>
                </a:schemeClr>
              </a:solidFill>
              <a:prstDash val="sysDash"/>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10" name="Straight Connector 9">
              <a:extLst>
                <a:ext uri="{FF2B5EF4-FFF2-40B4-BE49-F238E27FC236}">
                  <a16:creationId xmlns:a16="http://schemas.microsoft.com/office/drawing/2014/main" id="{8A7F9EF5-DA68-4F43-91F2-7675E91A6A72}"/>
                </a:ext>
              </a:extLst>
            </p:cNvPr>
            <p:cNvCxnSpPr/>
            <p:nvPr/>
          </p:nvCxnSpPr>
          <p:spPr bwMode="auto">
            <a:xfrm>
              <a:off x="3293471" y="2038743"/>
              <a:ext cx="0" cy="728974"/>
            </a:xfrm>
            <a:prstGeom prst="line">
              <a:avLst/>
            </a:prstGeom>
            <a:solidFill>
              <a:srgbClr val="DAF2E6"/>
            </a:solidFill>
            <a:ln w="12700" cap="flat" cmpd="sng" algn="ctr">
              <a:solidFill>
                <a:schemeClr val="accent6">
                  <a:lumMod val="50000"/>
                </a:schemeClr>
              </a:solidFill>
              <a:prstDash val="sysDash"/>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11" name="Straight Connector 10">
              <a:extLst>
                <a:ext uri="{FF2B5EF4-FFF2-40B4-BE49-F238E27FC236}">
                  <a16:creationId xmlns:a16="http://schemas.microsoft.com/office/drawing/2014/main" id="{9D7D5F53-B6B4-42A8-ABA2-59A5BFC18400}"/>
                </a:ext>
              </a:extLst>
            </p:cNvPr>
            <p:cNvCxnSpPr/>
            <p:nvPr/>
          </p:nvCxnSpPr>
          <p:spPr bwMode="auto">
            <a:xfrm rot="16200000">
              <a:off x="3485292" y="1865243"/>
              <a:ext cx="0" cy="569782"/>
            </a:xfrm>
            <a:prstGeom prst="line">
              <a:avLst/>
            </a:prstGeom>
            <a:solidFill>
              <a:srgbClr val="DAF2E6"/>
            </a:solidFill>
            <a:ln w="12700" cap="flat" cmpd="sng" algn="ctr">
              <a:solidFill>
                <a:schemeClr val="accent6">
                  <a:lumMod val="50000"/>
                </a:schemeClr>
              </a:solidFill>
              <a:prstDash val="sysDash"/>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12" name="Straight Connector 11">
              <a:extLst>
                <a:ext uri="{FF2B5EF4-FFF2-40B4-BE49-F238E27FC236}">
                  <a16:creationId xmlns:a16="http://schemas.microsoft.com/office/drawing/2014/main" id="{A2767B77-E493-4101-B2D6-E75FFDFC4D63}"/>
                </a:ext>
              </a:extLst>
            </p:cNvPr>
            <p:cNvCxnSpPr/>
            <p:nvPr/>
          </p:nvCxnSpPr>
          <p:spPr bwMode="auto">
            <a:xfrm rot="16200000">
              <a:off x="3564838" y="1744652"/>
              <a:ext cx="0" cy="728875"/>
            </a:xfrm>
            <a:prstGeom prst="line">
              <a:avLst/>
            </a:prstGeom>
            <a:solidFill>
              <a:srgbClr val="DAF2E6"/>
            </a:solidFill>
            <a:ln w="12700" cap="flat" cmpd="sng" algn="ctr">
              <a:solidFill>
                <a:schemeClr val="accent6">
                  <a:lumMod val="50000"/>
                </a:schemeClr>
              </a:solidFill>
              <a:prstDash val="sysDash"/>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grpSp>
      <p:grpSp>
        <p:nvGrpSpPr>
          <p:cNvPr id="13" name="Group 92">
            <a:extLst>
              <a:ext uri="{FF2B5EF4-FFF2-40B4-BE49-F238E27FC236}">
                <a16:creationId xmlns:a16="http://schemas.microsoft.com/office/drawing/2014/main" id="{10BEA4BA-9772-4339-884A-36EFFD3729DE}"/>
              </a:ext>
            </a:extLst>
          </p:cNvPr>
          <p:cNvGrpSpPr/>
          <p:nvPr/>
        </p:nvGrpSpPr>
        <p:grpSpPr>
          <a:xfrm>
            <a:off x="11186573" y="5734482"/>
            <a:ext cx="681905" cy="682976"/>
            <a:chOff x="8042041" y="4887631"/>
            <a:chExt cx="728875" cy="728974"/>
          </a:xfrm>
        </p:grpSpPr>
        <p:cxnSp>
          <p:nvCxnSpPr>
            <p:cNvPr id="15" name="Straight Connector 14">
              <a:extLst>
                <a:ext uri="{FF2B5EF4-FFF2-40B4-BE49-F238E27FC236}">
                  <a16:creationId xmlns:a16="http://schemas.microsoft.com/office/drawing/2014/main" id="{CA8BB4B0-CA82-4FBE-B7F4-159867A02CFB}"/>
                </a:ext>
              </a:extLst>
            </p:cNvPr>
            <p:cNvCxnSpPr/>
            <p:nvPr/>
          </p:nvCxnSpPr>
          <p:spPr bwMode="auto">
            <a:xfrm flipH="1" flipV="1">
              <a:off x="8718885" y="5046744"/>
              <a:ext cx="0" cy="569861"/>
            </a:xfrm>
            <a:prstGeom prst="line">
              <a:avLst/>
            </a:prstGeom>
            <a:solidFill>
              <a:srgbClr val="DAF2E6"/>
            </a:solidFill>
            <a:ln w="12700" cap="flat" cmpd="sng" algn="ctr">
              <a:solidFill>
                <a:schemeClr val="accent6">
                  <a:lumMod val="50000"/>
                </a:schemeClr>
              </a:solidFill>
              <a:prstDash val="sysDash"/>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16" name="Straight Connector 15">
              <a:extLst>
                <a:ext uri="{FF2B5EF4-FFF2-40B4-BE49-F238E27FC236}">
                  <a16:creationId xmlns:a16="http://schemas.microsoft.com/office/drawing/2014/main" id="{E239FD86-78C5-4B07-B57D-D70602F83CC9}"/>
                </a:ext>
              </a:extLst>
            </p:cNvPr>
            <p:cNvCxnSpPr/>
            <p:nvPr/>
          </p:nvCxnSpPr>
          <p:spPr bwMode="auto">
            <a:xfrm flipH="1" flipV="1">
              <a:off x="8677847" y="4887631"/>
              <a:ext cx="0" cy="728974"/>
            </a:xfrm>
            <a:prstGeom prst="line">
              <a:avLst/>
            </a:prstGeom>
            <a:solidFill>
              <a:srgbClr val="DAF2E6"/>
            </a:solidFill>
            <a:ln w="12700" cap="flat" cmpd="sng" algn="ctr">
              <a:solidFill>
                <a:schemeClr val="accent6">
                  <a:lumMod val="50000"/>
                </a:schemeClr>
              </a:solidFill>
              <a:prstDash val="sysDash"/>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17" name="Straight Connector 16">
              <a:extLst>
                <a:ext uri="{FF2B5EF4-FFF2-40B4-BE49-F238E27FC236}">
                  <a16:creationId xmlns:a16="http://schemas.microsoft.com/office/drawing/2014/main" id="{C82342D5-D062-4A0D-B696-1AC585555634}"/>
                </a:ext>
              </a:extLst>
            </p:cNvPr>
            <p:cNvCxnSpPr/>
            <p:nvPr/>
          </p:nvCxnSpPr>
          <p:spPr bwMode="auto">
            <a:xfrm rot="16200000" flipH="1" flipV="1">
              <a:off x="8486025" y="5220323"/>
              <a:ext cx="0" cy="569782"/>
            </a:xfrm>
            <a:prstGeom prst="line">
              <a:avLst/>
            </a:prstGeom>
            <a:solidFill>
              <a:srgbClr val="DAF2E6"/>
            </a:solidFill>
            <a:ln w="12700" cap="flat" cmpd="sng" algn="ctr">
              <a:solidFill>
                <a:schemeClr val="accent6">
                  <a:lumMod val="50000"/>
                </a:schemeClr>
              </a:solidFill>
              <a:prstDash val="sysDash"/>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18" name="Straight Connector 17">
              <a:extLst>
                <a:ext uri="{FF2B5EF4-FFF2-40B4-BE49-F238E27FC236}">
                  <a16:creationId xmlns:a16="http://schemas.microsoft.com/office/drawing/2014/main" id="{275742A2-B2D9-48AA-83D8-83F2D2D8FC0B}"/>
                </a:ext>
              </a:extLst>
            </p:cNvPr>
            <p:cNvCxnSpPr/>
            <p:nvPr/>
          </p:nvCxnSpPr>
          <p:spPr bwMode="auto">
            <a:xfrm rot="16200000" flipH="1" flipV="1">
              <a:off x="8406479" y="5181821"/>
              <a:ext cx="0" cy="728875"/>
            </a:xfrm>
            <a:prstGeom prst="line">
              <a:avLst/>
            </a:prstGeom>
            <a:solidFill>
              <a:srgbClr val="DAF2E6"/>
            </a:solidFill>
            <a:ln w="12700" cap="flat" cmpd="sng" algn="ctr">
              <a:solidFill>
                <a:schemeClr val="accent6">
                  <a:lumMod val="50000"/>
                </a:schemeClr>
              </a:solidFill>
              <a:prstDash val="sysDash"/>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grpSp>
      <p:sp>
        <p:nvSpPr>
          <p:cNvPr id="20" name="TextBox 19">
            <a:extLst>
              <a:ext uri="{FF2B5EF4-FFF2-40B4-BE49-F238E27FC236}">
                <a16:creationId xmlns:a16="http://schemas.microsoft.com/office/drawing/2014/main" id="{58477E1C-96BC-4ACF-AB12-6F5C9F0C6ADE}"/>
              </a:ext>
            </a:extLst>
          </p:cNvPr>
          <p:cNvSpPr txBox="1"/>
          <p:nvPr/>
        </p:nvSpPr>
        <p:spPr>
          <a:xfrm>
            <a:off x="663380" y="1055136"/>
            <a:ext cx="10792020" cy="5170646"/>
          </a:xfrm>
          <a:prstGeom prst="rect">
            <a:avLst/>
          </a:prstGeom>
          <a:noFill/>
        </p:spPr>
        <p:txBody>
          <a:bodyPr wrap="square" lIns="91440" tIns="45720" rIns="91440" bIns="45720" rtlCol="0" anchor="t">
            <a:spAutoFit/>
          </a:bodyPr>
          <a:lstStyle/>
          <a:p>
            <a:pPr marL="344170" lvl="1" indent="-342900" algn="just" defTabSz="783742">
              <a:lnSpc>
                <a:spcPct val="90000"/>
              </a:lnSpc>
              <a:spcBef>
                <a:spcPts val="1200"/>
              </a:spcBef>
              <a:spcAft>
                <a:spcPts val="1200"/>
              </a:spcAft>
              <a:buClr>
                <a:prstClr val="black"/>
              </a:buClr>
              <a:buSzPct val="125000"/>
              <a:buFont typeface="Wingdings" charset="2"/>
              <a:buChar char="§"/>
              <a:defRPr/>
            </a:pPr>
            <a:r>
              <a:rPr lang="fr-FR" sz="2000" dirty="0">
                <a:latin typeface="+mn-lt"/>
              </a:rPr>
              <a:t>La création d'une saine concurrence entre les États et la récompense des États et des équipes les plus performants peuvent également conduire à une augmentation de l'utilisation des vaccins.</a:t>
            </a:r>
            <a:endParaRPr lang="en-US"/>
          </a:p>
          <a:p>
            <a:pPr marL="344170" lvl="1" indent="-342900" algn="just" defTabSz="783742">
              <a:lnSpc>
                <a:spcPct val="90000"/>
              </a:lnSpc>
              <a:spcBef>
                <a:spcPts val="1200"/>
              </a:spcBef>
              <a:spcAft>
                <a:spcPts val="1200"/>
              </a:spcAft>
              <a:buClr>
                <a:prstClr val="black"/>
              </a:buClr>
              <a:buSzPct val="125000"/>
              <a:buFont typeface="Wingdings" charset="2"/>
              <a:buChar char="§"/>
              <a:defRPr/>
            </a:pPr>
            <a:r>
              <a:rPr lang="fr-FR" sz="2000" dirty="0">
                <a:latin typeface="+mn-lt"/>
              </a:rPr>
              <a:t>Un suivi étroit et une supervision active de soutien ont également renforcé la responsabilité. Les superviseurs sont déployés en fonction des données et dans les zones à faible couverture. Ils sont suivis en temps réel (GTS et ODK) depuis la salle d'opération nationale pour s'assurer que le travail est effectué et pour obtenir un soutien afin de résoudre les problèmes qui peuvent survenir.</a:t>
            </a:r>
            <a:endParaRPr lang="fr-FR" sz="2000" dirty="0">
              <a:latin typeface="+mn-lt"/>
              <a:cs typeface="Calibri"/>
            </a:endParaRPr>
          </a:p>
          <a:p>
            <a:pPr marL="344170" lvl="1" indent="-342900" algn="just" defTabSz="783742">
              <a:lnSpc>
                <a:spcPct val="90000"/>
              </a:lnSpc>
              <a:spcBef>
                <a:spcPts val="1200"/>
              </a:spcBef>
              <a:spcAft>
                <a:spcPts val="1200"/>
              </a:spcAft>
              <a:buClr>
                <a:prstClr val="black"/>
              </a:buClr>
              <a:buSzPct val="125000"/>
              <a:buFont typeface="Wingdings" charset="2"/>
              <a:buChar char="§"/>
              <a:defRPr/>
            </a:pPr>
            <a:r>
              <a:rPr lang="fr-FR" sz="2000" dirty="0">
                <a:latin typeface="+mn-lt"/>
              </a:rPr>
              <a:t>L'introduction de la gestion électronique des données relatives à la vaccination (EMID) a contribué à une amélioration de la rapidité des rapports, de l'intervention et de la validation des personnes qui ont été vaccinées et du suivi des personnes qui doivent encore revenir pour leur deuxième dose ou leur dose de rappel.</a:t>
            </a:r>
            <a:endParaRPr lang="fr-FR" sz="2000" dirty="0">
              <a:latin typeface="+mn-lt"/>
              <a:cs typeface="Calibri"/>
            </a:endParaRPr>
          </a:p>
          <a:p>
            <a:pPr marL="344170" lvl="1" indent="-342900" algn="just" defTabSz="783742">
              <a:lnSpc>
                <a:spcPct val="90000"/>
              </a:lnSpc>
              <a:spcBef>
                <a:spcPts val="1200"/>
              </a:spcBef>
              <a:spcAft>
                <a:spcPts val="1200"/>
              </a:spcAft>
              <a:buClr>
                <a:prstClr val="black"/>
              </a:buClr>
              <a:buSzPct val="125000"/>
              <a:buFont typeface="Wingdings" charset="2"/>
              <a:buChar char="§"/>
              <a:defRPr/>
            </a:pPr>
            <a:r>
              <a:rPr lang="fr-FR" sz="2000" dirty="0">
                <a:latin typeface="+mn-lt"/>
                <a:ea typeface="MS PGothic"/>
              </a:rPr>
              <a:t>Les partenaires du développement ont été très utiles en fournissant un soutien technique et financier pour la prestation de services de vaccination de routine, le déploiement du vaccin contre la COVID-19, la réalisation d'AVS non poliomyélitiques et les réponses aux épidémies, etc. Les organisations de la société civile et les associations et organismes professionnels ont également contribué à la mise en œuvre du programme.</a:t>
            </a:r>
            <a:endParaRPr lang="en-US" sz="2000" dirty="0">
              <a:ea typeface="MS PGothic"/>
              <a:cs typeface="Arial" panose="020B0604020202020204" pitchFamily="34" charset="0"/>
            </a:endParaRPr>
          </a:p>
        </p:txBody>
      </p:sp>
      <p:sp>
        <p:nvSpPr>
          <p:cNvPr id="19" name="Slide Number Placeholder 1">
            <a:extLst>
              <a:ext uri="{FF2B5EF4-FFF2-40B4-BE49-F238E27FC236}">
                <a16:creationId xmlns:a16="http://schemas.microsoft.com/office/drawing/2014/main" id="{16BAFDAA-C11F-41A8-A556-B607FEB171BB}"/>
              </a:ext>
            </a:extLst>
          </p:cNvPr>
          <p:cNvSpPr>
            <a:spLocks noGrp="1" noChangeArrowheads="1"/>
          </p:cNvSpPr>
          <p:nvPr>
            <p:ph type="sldNum" sz="quarter" idx="12"/>
          </p:nvPr>
        </p:nvSpPr>
        <p:spPr bwMode="auto">
          <a:xfrm>
            <a:off x="9448800" y="6440488"/>
            <a:ext cx="2743200" cy="365125"/>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r"/>
            <a:fld id="{618CD1A3-7A18-473D-89F4-D1B7073F8E83}" type="slidenum">
              <a:rPr lang="en-US" altLang="en-US" sz="2000" b="1">
                <a:solidFill>
                  <a:srgbClr val="FFFFFF"/>
                </a:solidFill>
              </a:rPr>
              <a:pPr algn="r"/>
              <a:t>50</a:t>
            </a:fld>
            <a:endParaRPr lang="en-US" altLang="en-US" sz="2000" b="1" dirty="0">
              <a:solidFill>
                <a:srgbClr val="FFFFFF"/>
              </a:solidFill>
            </a:endParaRPr>
          </a:p>
        </p:txBody>
      </p:sp>
    </p:spTree>
    <p:custDataLst>
      <p:tags r:id="rId2"/>
    </p:custDataLst>
    <p:extLst>
      <p:ext uri="{BB962C8B-B14F-4D97-AF65-F5344CB8AC3E}">
        <p14:creationId xmlns:p14="http://schemas.microsoft.com/office/powerpoint/2010/main" val="253656854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0CC21500-FDF0-4524-A737-E3106FB5F2DE}"/>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7010" name="think-cell Slide" r:id="rId5" imgW="416" imgH="416" progId="TCLayout.ActiveDocument.1">
                  <p:embed/>
                </p:oleObj>
              </mc:Choice>
              <mc:Fallback>
                <p:oleObj name="think-cell Slide" r:id="rId5" imgW="416" imgH="416" progId="TCLayout.ActiveDocument.1">
                  <p:embed/>
                  <p:pic>
                    <p:nvPicPr>
                      <p:cNvPr id="2" name="Object 1" hidden="1">
                        <a:extLst>
                          <a:ext uri="{FF2B5EF4-FFF2-40B4-BE49-F238E27FC236}">
                            <a16:creationId xmlns:a16="http://schemas.microsoft.com/office/drawing/2014/main" id="{0CC21500-FDF0-4524-A737-E3106FB5F2DE}"/>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grpSp>
        <p:nvGrpSpPr>
          <p:cNvPr id="4" name="Group 3">
            <a:extLst>
              <a:ext uri="{FF2B5EF4-FFF2-40B4-BE49-F238E27FC236}">
                <a16:creationId xmlns:a16="http://schemas.microsoft.com/office/drawing/2014/main" id="{0E902202-24F2-468E-8D90-463BEEB43601}"/>
              </a:ext>
            </a:extLst>
          </p:cNvPr>
          <p:cNvGrpSpPr/>
          <p:nvPr/>
        </p:nvGrpSpPr>
        <p:grpSpPr>
          <a:xfrm>
            <a:off x="3893402" y="1281418"/>
            <a:ext cx="5975298" cy="3868359"/>
            <a:chOff x="3890971" y="1323751"/>
            <a:chExt cx="5975298" cy="3868359"/>
          </a:xfrm>
        </p:grpSpPr>
        <p:pic>
          <p:nvPicPr>
            <p:cNvPr id="230402" name="Picture 2" descr="Nigerian Map Images, Stock Photos &amp;amp; Vectors | Shutterstock">
              <a:extLst>
                <a:ext uri="{FF2B5EF4-FFF2-40B4-BE49-F238E27FC236}">
                  <a16:creationId xmlns:a16="http://schemas.microsoft.com/office/drawing/2014/main" id="{B16FF941-4E44-4D26-B8D6-513F55AC6032}"/>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b="10022"/>
            <a:stretch/>
          </p:blipFill>
          <p:spPr bwMode="auto">
            <a:xfrm>
              <a:off x="4214620" y="1323751"/>
              <a:ext cx="5328000" cy="3868359"/>
            </a:xfrm>
            <a:prstGeom prst="rect">
              <a:avLst/>
            </a:prstGeom>
            <a:noFill/>
            <a:extLst>
              <a:ext uri="{909E8E84-426E-40dd-AFC4-6F175D3DCCD1}">
                <a14:hiddenFill xmlns:a14="http://schemas.microsoft.com/office/drawing/2010/main" xmlns="">
                  <a:solidFill>
                    <a:srgbClr val="FFFFFF"/>
                  </a:solidFill>
                </a14:hiddenFill>
              </a:ext>
            </a:extLst>
          </p:spPr>
        </p:pic>
        <p:sp>
          <p:nvSpPr>
            <p:cNvPr id="3" name="Rectangle 2">
              <a:extLst>
                <a:ext uri="{FF2B5EF4-FFF2-40B4-BE49-F238E27FC236}">
                  <a16:creationId xmlns:a16="http://schemas.microsoft.com/office/drawing/2014/main" id="{FB5B1C54-DC90-4733-8AD7-0FE7C96B3BB4}"/>
                </a:ext>
              </a:extLst>
            </p:cNvPr>
            <p:cNvSpPr/>
            <p:nvPr/>
          </p:nvSpPr>
          <p:spPr>
            <a:xfrm>
              <a:off x="3890971" y="1354093"/>
              <a:ext cx="5975298" cy="3807675"/>
            </a:xfrm>
            <a:prstGeom prst="rect">
              <a:avLst/>
            </a:prstGeom>
            <a:solidFill>
              <a:schemeClr val="bg1">
                <a:alpha val="9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9" name="Rectangle 8">
            <a:extLst>
              <a:ext uri="{FF2B5EF4-FFF2-40B4-BE49-F238E27FC236}">
                <a16:creationId xmlns:a16="http://schemas.microsoft.com/office/drawing/2014/main" id="{4812E37A-3B1D-41D8-B2E4-97A91E5253F0}"/>
              </a:ext>
            </a:extLst>
          </p:cNvPr>
          <p:cNvSpPr/>
          <p:nvPr/>
        </p:nvSpPr>
        <p:spPr>
          <a:xfrm>
            <a:off x="-776" y="-4324"/>
            <a:ext cx="5026657" cy="6443242"/>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63"/>
          </a:p>
        </p:txBody>
      </p:sp>
      <p:sp>
        <p:nvSpPr>
          <p:cNvPr id="11" name="Text Placeholder 3">
            <a:extLst>
              <a:ext uri="{FF2B5EF4-FFF2-40B4-BE49-F238E27FC236}">
                <a16:creationId xmlns:a16="http://schemas.microsoft.com/office/drawing/2014/main" id="{FE342C38-D73F-49EF-946F-1ADAB7FD0666}"/>
              </a:ext>
            </a:extLst>
          </p:cNvPr>
          <p:cNvSpPr txBox="1">
            <a:spLocks/>
          </p:cNvSpPr>
          <p:nvPr/>
        </p:nvSpPr>
        <p:spPr>
          <a:xfrm>
            <a:off x="472197" y="126186"/>
            <a:ext cx="3552490" cy="1865126"/>
          </a:xfrm>
          <a:prstGeom prst="rect">
            <a:avLst/>
          </a:prstGeom>
        </p:spPr>
        <p:txBody>
          <a:bodyPr wrap="square" lIns="0" tIns="0" rIns="0" bIns="0" anchor="t"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lgn="l">
              <a:spcBef>
                <a:spcPct val="20000"/>
              </a:spcBef>
              <a:defRPr/>
            </a:pPr>
            <a:endParaRPr lang="en-US" sz="600" b="1" dirty="0">
              <a:solidFill>
                <a:schemeClr val="bg1"/>
              </a:solidFill>
              <a:latin typeface="+mj-lt"/>
            </a:endParaRPr>
          </a:p>
          <a:p>
            <a:pPr lvl="0" algn="l">
              <a:spcBef>
                <a:spcPct val="20000"/>
              </a:spcBef>
              <a:defRPr/>
            </a:pPr>
            <a:r>
              <a:rPr lang="en-US" sz="3200" b="1" dirty="0">
                <a:solidFill>
                  <a:schemeClr val="bg1"/>
                </a:solidFill>
                <a:latin typeface="Arial" panose="020B0604020202020204" pitchFamily="34" charset="0"/>
                <a:cs typeface="Arial" panose="020B0604020202020204" pitchFamily="34" charset="0"/>
              </a:rPr>
              <a:t>Résumé:</a:t>
            </a:r>
          </a:p>
          <a:p>
            <a:pPr lvl="0" algn="l">
              <a:spcBef>
                <a:spcPct val="20000"/>
              </a:spcBef>
              <a:defRPr/>
            </a:pPr>
            <a:r>
              <a:rPr lang="fr-FR" sz="2400" b="1" dirty="0">
                <a:solidFill>
                  <a:schemeClr val="bg1"/>
                </a:solidFill>
                <a:latin typeface="Arial" panose="020B0604020202020204" pitchFamily="34" charset="0"/>
                <a:cs typeface="Arial" panose="020B0604020202020204" pitchFamily="34" charset="0"/>
              </a:rPr>
              <a:t>L'évolution du déploiement du vaccin COVID-19 au Nigeria</a:t>
            </a:r>
            <a:endParaRPr lang="en-US" sz="2400" b="1" dirty="0">
              <a:solidFill>
                <a:schemeClr val="bg1"/>
              </a:solidFill>
              <a:latin typeface="Arial" panose="020B0604020202020204" pitchFamily="34" charset="0"/>
              <a:cs typeface="Arial" panose="020B0604020202020204" pitchFamily="34" charset="0"/>
            </a:endParaRPr>
          </a:p>
        </p:txBody>
      </p:sp>
      <p:grpSp>
        <p:nvGrpSpPr>
          <p:cNvPr id="12" name="Group 11">
            <a:extLst>
              <a:ext uri="{FF2B5EF4-FFF2-40B4-BE49-F238E27FC236}">
                <a16:creationId xmlns:a16="http://schemas.microsoft.com/office/drawing/2014/main" id="{6D3DCCAA-81A6-4E7D-9EE0-8A632DF5B92E}"/>
              </a:ext>
            </a:extLst>
          </p:cNvPr>
          <p:cNvGrpSpPr/>
          <p:nvPr/>
        </p:nvGrpSpPr>
        <p:grpSpPr>
          <a:xfrm>
            <a:off x="5092388" y="3251981"/>
            <a:ext cx="6416002" cy="3071308"/>
            <a:chOff x="1923657" y="1509891"/>
            <a:chExt cx="5312517" cy="3071308"/>
          </a:xfrm>
        </p:grpSpPr>
        <p:sp>
          <p:nvSpPr>
            <p:cNvPr id="15" name="Rectangle 14">
              <a:extLst>
                <a:ext uri="{FF2B5EF4-FFF2-40B4-BE49-F238E27FC236}">
                  <a16:creationId xmlns:a16="http://schemas.microsoft.com/office/drawing/2014/main" id="{C6F3C0D7-3050-4107-AA0E-BB6BDE64E64F}"/>
                </a:ext>
              </a:extLst>
            </p:cNvPr>
            <p:cNvSpPr/>
            <p:nvPr/>
          </p:nvSpPr>
          <p:spPr>
            <a:xfrm>
              <a:off x="1923657" y="3795343"/>
              <a:ext cx="5312517" cy="785856"/>
            </a:xfrm>
            <a:prstGeom prst="rect">
              <a:avLst/>
            </a:prstGeom>
            <a:noFill/>
            <a:ln w="38100" cmpd="sng">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45720" rIns="91440" bIns="45720" rtlCol="0" anchor="ctr"/>
            <a:lstStyle/>
            <a:p>
              <a:r>
                <a:rPr lang="en-US" sz="2000" b="1" dirty="0" err="1">
                  <a:solidFill>
                    <a:schemeClr val="accent6"/>
                  </a:solidFill>
                  <a:latin typeface="Arial"/>
                  <a:ea typeface="Open Sans"/>
                  <a:cs typeface="Arial"/>
                </a:rPr>
                <a:t>Prochaines</a:t>
              </a:r>
              <a:r>
                <a:rPr lang="en-US" sz="2000" b="1" dirty="0">
                  <a:solidFill>
                    <a:schemeClr val="accent6"/>
                  </a:solidFill>
                  <a:latin typeface="Arial"/>
                  <a:ea typeface="Open Sans"/>
                  <a:cs typeface="Arial"/>
                </a:rPr>
                <a:t> Étapes: Ce que nous </a:t>
              </a:r>
              <a:r>
                <a:rPr lang="en-US" sz="2000" b="1" dirty="0" err="1">
                  <a:solidFill>
                    <a:schemeClr val="accent6"/>
                  </a:solidFill>
                  <a:latin typeface="Arial"/>
                  <a:ea typeface="Open Sans"/>
                  <a:cs typeface="Arial"/>
                </a:rPr>
                <a:t>ferons</a:t>
              </a:r>
              <a:endParaRPr lang="en-US" sz="2000" b="1" dirty="0" err="1">
                <a:solidFill>
                  <a:schemeClr val="accent6"/>
                </a:solidFill>
                <a:latin typeface="Arial" panose="020B0604020202020204" pitchFamily="34" charset="0"/>
                <a:ea typeface="Open Sans" panose="020B0606030504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8E9513B9-A259-497F-A4EB-F37B90086866}"/>
                </a:ext>
              </a:extLst>
            </p:cNvPr>
            <p:cNvSpPr txBox="1"/>
            <p:nvPr/>
          </p:nvSpPr>
          <p:spPr>
            <a:xfrm>
              <a:off x="3636526" y="1509891"/>
              <a:ext cx="943266" cy="400110"/>
            </a:xfrm>
            <a:prstGeom prst="rect">
              <a:avLst/>
            </a:prstGeom>
            <a:noFill/>
          </p:spPr>
          <p:txBody>
            <a:bodyPr wrap="square" rtlCol="0" anchor="ctr">
              <a:spAutoFit/>
            </a:bodyPr>
            <a:lstStyle/>
            <a:p>
              <a:pPr algn="r" fontAlgn="base"/>
              <a:r>
                <a:rPr lang="en-US" sz="2000" b="1" dirty="0">
                  <a:solidFill>
                    <a:schemeClr val="bg1"/>
                  </a:solidFill>
                  <a:ea typeface="Open Sans" panose="020B0606030504020204" pitchFamily="34" charset="0"/>
                </a:rPr>
                <a:t>01</a:t>
              </a:r>
            </a:p>
          </p:txBody>
        </p:sp>
      </p:grpSp>
      <p:grpSp>
        <p:nvGrpSpPr>
          <p:cNvPr id="13" name="Group 12">
            <a:extLst>
              <a:ext uri="{FF2B5EF4-FFF2-40B4-BE49-F238E27FC236}">
                <a16:creationId xmlns:a16="http://schemas.microsoft.com/office/drawing/2014/main" id="{F5873BA1-9BB5-4C9A-A8E7-81D1175E9B07}"/>
              </a:ext>
            </a:extLst>
          </p:cNvPr>
          <p:cNvGrpSpPr/>
          <p:nvPr/>
        </p:nvGrpSpPr>
        <p:grpSpPr>
          <a:xfrm>
            <a:off x="3766361" y="2079436"/>
            <a:ext cx="7744455" cy="704752"/>
            <a:chOff x="3715049" y="2013571"/>
            <a:chExt cx="7744455" cy="704752"/>
          </a:xfrm>
        </p:grpSpPr>
        <p:sp>
          <p:nvSpPr>
            <p:cNvPr id="17" name="TextBox 16">
              <a:extLst>
                <a:ext uri="{FF2B5EF4-FFF2-40B4-BE49-F238E27FC236}">
                  <a16:creationId xmlns:a16="http://schemas.microsoft.com/office/drawing/2014/main" id="{233C5F13-674B-4B47-A6C9-7AEE8FA7E57A}"/>
                </a:ext>
              </a:extLst>
            </p:cNvPr>
            <p:cNvSpPr txBox="1"/>
            <p:nvPr/>
          </p:nvSpPr>
          <p:spPr>
            <a:xfrm>
              <a:off x="3715049" y="2175791"/>
              <a:ext cx="943266" cy="400110"/>
            </a:xfrm>
            <a:prstGeom prst="rect">
              <a:avLst/>
            </a:prstGeom>
            <a:noFill/>
          </p:spPr>
          <p:txBody>
            <a:bodyPr wrap="square" rtlCol="0" anchor="ctr">
              <a:spAutoFit/>
            </a:bodyPr>
            <a:lstStyle/>
            <a:p>
              <a:pPr algn="r" fontAlgn="base"/>
              <a:r>
                <a:rPr lang="en-US" sz="2000" b="1" dirty="0">
                  <a:solidFill>
                    <a:schemeClr val="bg1"/>
                  </a:solidFill>
                  <a:ea typeface="Open Sans" panose="020B0606030504020204" pitchFamily="34" charset="0"/>
                </a:rPr>
                <a:t>02</a:t>
              </a:r>
            </a:p>
          </p:txBody>
        </p:sp>
        <p:sp>
          <p:nvSpPr>
            <p:cNvPr id="20" name="Rectangle 19">
              <a:extLst>
                <a:ext uri="{FF2B5EF4-FFF2-40B4-BE49-F238E27FC236}">
                  <a16:creationId xmlns:a16="http://schemas.microsoft.com/office/drawing/2014/main" id="{83C68CBE-A87B-44FB-B1CE-7D91AF824CB9}"/>
                </a:ext>
              </a:extLst>
            </p:cNvPr>
            <p:cNvSpPr/>
            <p:nvPr/>
          </p:nvSpPr>
          <p:spPr>
            <a:xfrm>
              <a:off x="5185271" y="2013571"/>
              <a:ext cx="6274233" cy="7047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r>
                <a:rPr lang="en-US" sz="2000" b="1" dirty="0">
                  <a:solidFill>
                    <a:schemeClr val="tx1"/>
                  </a:solidFill>
                  <a:latin typeface="Arial" panose="020B0604020202020204" pitchFamily="34" charset="0"/>
                  <a:ea typeface="Open Sans" panose="020B0606030504020204" pitchFamily="34" charset="0"/>
                  <a:cs typeface="Arial" panose="020B0604020202020204" pitchFamily="34" charset="0"/>
                </a:rPr>
                <a:t>Ce que nous </a:t>
              </a:r>
              <a:r>
                <a:rPr lang="en-US" sz="2000" b="1" dirty="0" err="1">
                  <a:solidFill>
                    <a:schemeClr val="tx1"/>
                  </a:solidFill>
                  <a:latin typeface="Arial" panose="020B0604020202020204" pitchFamily="34" charset="0"/>
                  <a:ea typeface="Open Sans" panose="020B0606030504020204" pitchFamily="34" charset="0"/>
                  <a:cs typeface="Arial" panose="020B0604020202020204" pitchFamily="34" charset="0"/>
                </a:rPr>
                <a:t>avons</a:t>
              </a:r>
              <a:r>
                <a:rPr lang="en-US" sz="2000" b="1" dirty="0">
                  <a:solidFill>
                    <a:schemeClr val="tx1"/>
                  </a:solidFill>
                  <a:latin typeface="Arial" panose="020B0604020202020204" pitchFamily="34" charset="0"/>
                  <a:ea typeface="Open Sans" panose="020B0606030504020204" pitchFamily="34" charset="0"/>
                  <a:cs typeface="Arial" panose="020B0604020202020204" pitchFamily="34" charset="0"/>
                </a:rPr>
                <a:t> fait pour </a:t>
              </a:r>
              <a:r>
                <a:rPr lang="en-US" sz="2000" b="1" dirty="0" err="1">
                  <a:solidFill>
                    <a:schemeClr val="tx1"/>
                  </a:solidFill>
                  <a:latin typeface="Arial" panose="020B0604020202020204" pitchFamily="34" charset="0"/>
                  <a:ea typeface="Open Sans" panose="020B0606030504020204" pitchFamily="34" charset="0"/>
                  <a:cs typeface="Arial" panose="020B0604020202020204" pitchFamily="34" charset="0"/>
                </a:rPr>
                <a:t>promouvoir</a:t>
              </a:r>
              <a:r>
                <a:rPr lang="en-US" sz="2000" b="1" dirty="0">
                  <a:solidFill>
                    <a:schemeClr val="tx1"/>
                  </a:solidFill>
                  <a:latin typeface="Arial" panose="020B0604020202020204" pitchFamily="34" charset="0"/>
                  <a:ea typeface="Open Sans" panose="020B0606030504020204" pitchFamily="34" charset="0"/>
                  <a:cs typeface="Arial" panose="020B0604020202020204" pitchFamily="34" charset="0"/>
                </a:rPr>
                <a:t> la </a:t>
              </a:r>
              <a:r>
                <a:rPr lang="en-US" sz="2000" b="1" dirty="0" err="1">
                  <a:solidFill>
                    <a:schemeClr val="tx1"/>
                  </a:solidFill>
                  <a:latin typeface="Arial" panose="020B0604020202020204" pitchFamily="34" charset="0"/>
                  <a:ea typeface="Open Sans" panose="020B0606030504020204" pitchFamily="34" charset="0"/>
                  <a:cs typeface="Arial" panose="020B0604020202020204" pitchFamily="34" charset="0"/>
                </a:rPr>
                <a:t>demande</a:t>
              </a:r>
              <a:r>
                <a:rPr lang="en-US" sz="2000" b="1" dirty="0">
                  <a:solidFill>
                    <a:schemeClr val="tx1"/>
                  </a:solidFill>
                  <a:latin typeface="Arial" panose="020B0604020202020204" pitchFamily="34" charset="0"/>
                  <a:ea typeface="Open Sans" panose="020B0606030504020204" pitchFamily="34" charset="0"/>
                  <a:cs typeface="Arial" panose="020B0604020202020204" pitchFamily="34" charset="0"/>
                </a:rPr>
                <a:t> des </a:t>
              </a:r>
              <a:r>
                <a:rPr lang="en-US" sz="2000" b="1" dirty="0" err="1">
                  <a:solidFill>
                    <a:schemeClr val="tx1"/>
                  </a:solidFill>
                  <a:latin typeface="Arial" panose="020B0604020202020204" pitchFamily="34" charset="0"/>
                  <a:ea typeface="Open Sans" panose="020B0606030504020204" pitchFamily="34" charset="0"/>
                  <a:cs typeface="Arial" panose="020B0604020202020204" pitchFamily="34" charset="0"/>
                </a:rPr>
                <a:t>vaccins</a:t>
              </a:r>
              <a:r>
                <a:rPr lang="en-US" sz="2000" b="1" dirty="0">
                  <a:solidFill>
                    <a:schemeClr val="tx1"/>
                  </a:solidFill>
                  <a:latin typeface="Arial" panose="020B0604020202020204" pitchFamily="34" charset="0"/>
                  <a:ea typeface="Open Sans" panose="020B0606030504020204" pitchFamily="34" charset="0"/>
                  <a:cs typeface="Arial" panose="020B0604020202020204" pitchFamily="34" charset="0"/>
                </a:rPr>
                <a:t>  </a:t>
              </a:r>
            </a:p>
          </p:txBody>
        </p:sp>
      </p:grpSp>
      <p:grpSp>
        <p:nvGrpSpPr>
          <p:cNvPr id="14" name="Group 13">
            <a:extLst>
              <a:ext uri="{FF2B5EF4-FFF2-40B4-BE49-F238E27FC236}">
                <a16:creationId xmlns:a16="http://schemas.microsoft.com/office/drawing/2014/main" id="{5566898E-D38B-4B8B-B958-2D767400A7D3}"/>
              </a:ext>
            </a:extLst>
          </p:cNvPr>
          <p:cNvGrpSpPr/>
          <p:nvPr/>
        </p:nvGrpSpPr>
        <p:grpSpPr>
          <a:xfrm>
            <a:off x="3550545" y="2923170"/>
            <a:ext cx="8082655" cy="704752"/>
            <a:chOff x="3567484" y="2547701"/>
            <a:chExt cx="6683430" cy="704752"/>
          </a:xfrm>
        </p:grpSpPr>
        <p:sp>
          <p:nvSpPr>
            <p:cNvPr id="18" name="TextBox 17">
              <a:extLst>
                <a:ext uri="{FF2B5EF4-FFF2-40B4-BE49-F238E27FC236}">
                  <a16:creationId xmlns:a16="http://schemas.microsoft.com/office/drawing/2014/main" id="{358847B1-DFB1-4BB1-A31D-003469AA890C}"/>
                </a:ext>
              </a:extLst>
            </p:cNvPr>
            <p:cNvSpPr txBox="1"/>
            <p:nvPr/>
          </p:nvSpPr>
          <p:spPr>
            <a:xfrm>
              <a:off x="3567484" y="2700583"/>
              <a:ext cx="943266" cy="400110"/>
            </a:xfrm>
            <a:prstGeom prst="rect">
              <a:avLst/>
            </a:prstGeom>
            <a:noFill/>
          </p:spPr>
          <p:txBody>
            <a:bodyPr wrap="square" lIns="91440" tIns="45720" rIns="91440" bIns="45720" rtlCol="0" anchor="ctr">
              <a:spAutoFit/>
            </a:bodyPr>
            <a:lstStyle/>
            <a:p>
              <a:pPr algn="r" fontAlgn="base"/>
              <a:r>
                <a:rPr lang="en-US" sz="2000" b="1" dirty="0">
                  <a:solidFill>
                    <a:schemeClr val="bg1"/>
                  </a:solidFill>
                  <a:latin typeface="Arial"/>
                  <a:ea typeface="Open Sans"/>
                  <a:cs typeface="Arial"/>
                </a:rPr>
                <a:t>03</a:t>
              </a:r>
            </a:p>
          </p:txBody>
        </p:sp>
        <p:sp>
          <p:nvSpPr>
            <p:cNvPr id="21" name="Rectangle 20">
              <a:extLst>
                <a:ext uri="{FF2B5EF4-FFF2-40B4-BE49-F238E27FC236}">
                  <a16:creationId xmlns:a16="http://schemas.microsoft.com/office/drawing/2014/main" id="{71AD2E8A-653D-4FD7-BEEA-709AE92D974D}"/>
                </a:ext>
              </a:extLst>
            </p:cNvPr>
            <p:cNvSpPr/>
            <p:nvPr/>
          </p:nvSpPr>
          <p:spPr>
            <a:xfrm>
              <a:off x="4978996" y="2547701"/>
              <a:ext cx="5271918" cy="7047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r>
                <a:rPr lang="en-US" sz="2000" b="1" dirty="0">
                  <a:solidFill>
                    <a:schemeClr val="tx1"/>
                  </a:solidFill>
                  <a:latin typeface="Arial" panose="020B0604020202020204" pitchFamily="34" charset="0"/>
                  <a:ea typeface="Open Sans" panose="020B0606030504020204" pitchFamily="34" charset="0"/>
                  <a:cs typeface="Arial" panose="020B0604020202020204" pitchFamily="34" charset="0"/>
                </a:rPr>
                <a:t>Ce que nous </a:t>
              </a:r>
              <a:r>
                <a:rPr lang="en-US" sz="2000" b="1" dirty="0" err="1">
                  <a:solidFill>
                    <a:schemeClr val="tx1"/>
                  </a:solidFill>
                  <a:latin typeface="Arial" panose="020B0604020202020204" pitchFamily="34" charset="0"/>
                  <a:ea typeface="Open Sans" panose="020B0606030504020204" pitchFamily="34" charset="0"/>
                  <a:cs typeface="Arial" panose="020B0604020202020204" pitchFamily="34" charset="0"/>
                </a:rPr>
                <a:t>faisons</a:t>
              </a:r>
              <a:r>
                <a:rPr lang="en-US" sz="2000" b="1" dirty="0">
                  <a:solidFill>
                    <a:schemeClr val="tx1"/>
                  </a:solidFill>
                  <a:latin typeface="Arial" panose="020B0604020202020204" pitchFamily="34" charset="0"/>
                  <a:ea typeface="Open Sans" panose="020B0606030504020204" pitchFamily="34" charset="0"/>
                  <a:cs typeface="Arial" panose="020B0604020202020204" pitchFamily="34" charset="0"/>
                </a:rPr>
                <a:t> pour </a:t>
              </a:r>
              <a:r>
                <a:rPr lang="en-US" sz="2000" b="1" dirty="0" err="1">
                  <a:solidFill>
                    <a:schemeClr val="tx1"/>
                  </a:solidFill>
                  <a:latin typeface="Arial" panose="020B0604020202020204" pitchFamily="34" charset="0"/>
                  <a:ea typeface="Open Sans" panose="020B0606030504020204" pitchFamily="34" charset="0"/>
                  <a:cs typeface="Arial" panose="020B0604020202020204" pitchFamily="34" charset="0"/>
                </a:rPr>
                <a:t>rétablir</a:t>
              </a:r>
              <a:r>
                <a:rPr lang="en-US" sz="2000" b="1" dirty="0">
                  <a:solidFill>
                    <a:schemeClr val="tx1"/>
                  </a:solidFill>
                  <a:latin typeface="Arial" panose="020B0604020202020204" pitchFamily="34" charset="0"/>
                  <a:ea typeface="Open Sans" panose="020B0606030504020204" pitchFamily="34" charset="0"/>
                  <a:cs typeface="Arial" panose="020B0604020202020204" pitchFamily="34" charset="0"/>
                </a:rPr>
                <a:t> la vaccination de routine</a:t>
              </a:r>
            </a:p>
          </p:txBody>
        </p:sp>
      </p:grpSp>
      <p:grpSp>
        <p:nvGrpSpPr>
          <p:cNvPr id="10" name="Group 9">
            <a:extLst>
              <a:ext uri="{FF2B5EF4-FFF2-40B4-BE49-F238E27FC236}">
                <a16:creationId xmlns:a16="http://schemas.microsoft.com/office/drawing/2014/main" id="{55AF28FB-BCCF-477C-AEC6-39050C46F541}"/>
              </a:ext>
            </a:extLst>
          </p:cNvPr>
          <p:cNvGrpSpPr/>
          <p:nvPr/>
        </p:nvGrpSpPr>
        <p:grpSpPr>
          <a:xfrm>
            <a:off x="4217364" y="1867547"/>
            <a:ext cx="6843798" cy="0"/>
            <a:chOff x="4171182" y="2040728"/>
            <a:chExt cx="6843798" cy="0"/>
          </a:xfrm>
        </p:grpSpPr>
        <p:cxnSp>
          <p:nvCxnSpPr>
            <p:cNvPr id="23" name="Straight Connector 22">
              <a:extLst>
                <a:ext uri="{FF2B5EF4-FFF2-40B4-BE49-F238E27FC236}">
                  <a16:creationId xmlns:a16="http://schemas.microsoft.com/office/drawing/2014/main" id="{3EE5E732-17AD-4254-B775-3A5C06EECB17}"/>
                </a:ext>
              </a:extLst>
            </p:cNvPr>
            <p:cNvCxnSpPr>
              <a:cxnSpLocks/>
            </p:cNvCxnSpPr>
            <p:nvPr/>
          </p:nvCxnSpPr>
          <p:spPr>
            <a:xfrm>
              <a:off x="5039682" y="2040728"/>
              <a:ext cx="5975298" cy="0"/>
            </a:xfrm>
            <a:prstGeom prst="line">
              <a:avLst/>
            </a:prstGeom>
            <a:ln w="1905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5EEA882-C7E4-4801-BA74-73AE127AFA90}"/>
                </a:ext>
              </a:extLst>
            </p:cNvPr>
            <p:cNvCxnSpPr>
              <a:cxnSpLocks/>
            </p:cNvCxnSpPr>
            <p:nvPr/>
          </p:nvCxnSpPr>
          <p:spPr>
            <a:xfrm>
              <a:off x="4171182" y="2040728"/>
              <a:ext cx="842003" cy="0"/>
            </a:xfrm>
            <a:prstGeom prst="line">
              <a:avLst/>
            </a:prstGeom>
            <a:ln w="19050">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grpSp>
        <p:nvGrpSpPr>
          <p:cNvPr id="8" name="Group 7">
            <a:extLst>
              <a:ext uri="{FF2B5EF4-FFF2-40B4-BE49-F238E27FC236}">
                <a16:creationId xmlns:a16="http://schemas.microsoft.com/office/drawing/2014/main" id="{A2284CD0-8CB2-49A1-8F74-83C01EEF7F68}"/>
              </a:ext>
            </a:extLst>
          </p:cNvPr>
          <p:cNvGrpSpPr/>
          <p:nvPr/>
        </p:nvGrpSpPr>
        <p:grpSpPr>
          <a:xfrm>
            <a:off x="4148091" y="2824798"/>
            <a:ext cx="6843798" cy="0"/>
            <a:chOff x="4171182" y="2750209"/>
            <a:chExt cx="6843798" cy="0"/>
          </a:xfrm>
        </p:grpSpPr>
        <p:cxnSp>
          <p:nvCxnSpPr>
            <p:cNvPr id="24" name="Straight Connector 23">
              <a:extLst>
                <a:ext uri="{FF2B5EF4-FFF2-40B4-BE49-F238E27FC236}">
                  <a16:creationId xmlns:a16="http://schemas.microsoft.com/office/drawing/2014/main" id="{8C3DFD88-9881-4AB1-AC2D-36E577097A59}"/>
                </a:ext>
              </a:extLst>
            </p:cNvPr>
            <p:cNvCxnSpPr>
              <a:cxnSpLocks/>
            </p:cNvCxnSpPr>
            <p:nvPr/>
          </p:nvCxnSpPr>
          <p:spPr>
            <a:xfrm>
              <a:off x="5039682" y="2750209"/>
              <a:ext cx="5975298" cy="0"/>
            </a:xfrm>
            <a:prstGeom prst="line">
              <a:avLst/>
            </a:prstGeom>
            <a:ln w="1905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CA9DD58-EA6E-489B-94DB-B84BE3F1E5EB}"/>
                </a:ext>
              </a:extLst>
            </p:cNvPr>
            <p:cNvCxnSpPr>
              <a:cxnSpLocks/>
            </p:cNvCxnSpPr>
            <p:nvPr/>
          </p:nvCxnSpPr>
          <p:spPr>
            <a:xfrm>
              <a:off x="4171182" y="2750209"/>
              <a:ext cx="842003" cy="0"/>
            </a:xfrm>
            <a:prstGeom prst="line">
              <a:avLst/>
            </a:prstGeom>
            <a:ln w="19050">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grpSp>
        <p:nvGrpSpPr>
          <p:cNvPr id="5" name="Group 4">
            <a:extLst>
              <a:ext uri="{FF2B5EF4-FFF2-40B4-BE49-F238E27FC236}">
                <a16:creationId xmlns:a16="http://schemas.microsoft.com/office/drawing/2014/main" id="{88935BF3-0232-4947-88E3-2B2F641ACD07}"/>
              </a:ext>
            </a:extLst>
          </p:cNvPr>
          <p:cNvGrpSpPr/>
          <p:nvPr/>
        </p:nvGrpSpPr>
        <p:grpSpPr>
          <a:xfrm>
            <a:off x="4159637" y="3747414"/>
            <a:ext cx="6843798" cy="0"/>
            <a:chOff x="4171182" y="4091061"/>
            <a:chExt cx="6843798" cy="0"/>
          </a:xfrm>
        </p:grpSpPr>
        <p:cxnSp>
          <p:nvCxnSpPr>
            <p:cNvPr id="25" name="Straight Connector 24">
              <a:extLst>
                <a:ext uri="{FF2B5EF4-FFF2-40B4-BE49-F238E27FC236}">
                  <a16:creationId xmlns:a16="http://schemas.microsoft.com/office/drawing/2014/main" id="{2BA9C057-0640-49C7-877E-211FE3D4B0E8}"/>
                </a:ext>
              </a:extLst>
            </p:cNvPr>
            <p:cNvCxnSpPr>
              <a:cxnSpLocks/>
            </p:cNvCxnSpPr>
            <p:nvPr/>
          </p:nvCxnSpPr>
          <p:spPr>
            <a:xfrm>
              <a:off x="5039682" y="4091061"/>
              <a:ext cx="5975298" cy="0"/>
            </a:xfrm>
            <a:prstGeom prst="line">
              <a:avLst/>
            </a:prstGeom>
            <a:ln w="1905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7F6BFC66-DE68-4D0A-9E7C-9F1E3FA41853}"/>
                </a:ext>
              </a:extLst>
            </p:cNvPr>
            <p:cNvCxnSpPr>
              <a:cxnSpLocks/>
            </p:cNvCxnSpPr>
            <p:nvPr/>
          </p:nvCxnSpPr>
          <p:spPr>
            <a:xfrm>
              <a:off x="4171182" y="4091061"/>
              <a:ext cx="842003" cy="0"/>
            </a:xfrm>
            <a:prstGeom prst="line">
              <a:avLst/>
            </a:prstGeom>
            <a:ln w="19050">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grpSp>
        <p:nvGrpSpPr>
          <p:cNvPr id="6" name="Group 5">
            <a:extLst>
              <a:ext uri="{FF2B5EF4-FFF2-40B4-BE49-F238E27FC236}">
                <a16:creationId xmlns:a16="http://schemas.microsoft.com/office/drawing/2014/main" id="{6E4E08F5-1E37-4B73-B508-A4E2D162076D}"/>
              </a:ext>
            </a:extLst>
          </p:cNvPr>
          <p:cNvGrpSpPr/>
          <p:nvPr/>
        </p:nvGrpSpPr>
        <p:grpSpPr>
          <a:xfrm>
            <a:off x="3736409" y="3837462"/>
            <a:ext cx="6491435" cy="704752"/>
            <a:chOff x="3701773" y="4276189"/>
            <a:chExt cx="6491435" cy="704752"/>
          </a:xfrm>
        </p:grpSpPr>
        <p:sp>
          <p:nvSpPr>
            <p:cNvPr id="19" name="TextBox 18">
              <a:extLst>
                <a:ext uri="{FF2B5EF4-FFF2-40B4-BE49-F238E27FC236}">
                  <a16:creationId xmlns:a16="http://schemas.microsoft.com/office/drawing/2014/main" id="{FAD02A07-2F33-480C-B281-4834BDC72438}"/>
                </a:ext>
              </a:extLst>
            </p:cNvPr>
            <p:cNvSpPr txBox="1"/>
            <p:nvPr/>
          </p:nvSpPr>
          <p:spPr>
            <a:xfrm>
              <a:off x="3701773" y="4422446"/>
              <a:ext cx="943266" cy="400110"/>
            </a:xfrm>
            <a:prstGeom prst="rect">
              <a:avLst/>
            </a:prstGeom>
            <a:noFill/>
          </p:spPr>
          <p:txBody>
            <a:bodyPr wrap="square" rtlCol="0" anchor="ctr">
              <a:spAutoFit/>
            </a:bodyPr>
            <a:lstStyle/>
            <a:p>
              <a:pPr algn="r" fontAlgn="base"/>
              <a:r>
                <a:rPr lang="en-US" sz="2000" b="1" dirty="0">
                  <a:solidFill>
                    <a:schemeClr val="bg1"/>
                  </a:solidFill>
                  <a:ea typeface="Open Sans" panose="020B0606030504020204" pitchFamily="34" charset="0"/>
                </a:rPr>
                <a:t>04</a:t>
              </a:r>
            </a:p>
          </p:txBody>
        </p:sp>
        <p:sp>
          <p:nvSpPr>
            <p:cNvPr id="22" name="Rectangle 21">
              <a:extLst>
                <a:ext uri="{FF2B5EF4-FFF2-40B4-BE49-F238E27FC236}">
                  <a16:creationId xmlns:a16="http://schemas.microsoft.com/office/drawing/2014/main" id="{97DB8A65-1C4B-4B40-B997-8CC358752D67}"/>
                </a:ext>
              </a:extLst>
            </p:cNvPr>
            <p:cNvSpPr/>
            <p:nvPr/>
          </p:nvSpPr>
          <p:spPr>
            <a:xfrm>
              <a:off x="5231455" y="4276189"/>
              <a:ext cx="4961753" cy="7047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r>
                <a:rPr lang="en-US" sz="2000" b="1" dirty="0">
                  <a:solidFill>
                    <a:schemeClr val="tx1"/>
                  </a:solidFill>
                  <a:latin typeface="Arial" panose="020B0604020202020204" pitchFamily="34" charset="0"/>
                  <a:ea typeface="Open Sans" panose="020B0606030504020204" pitchFamily="34" charset="0"/>
                  <a:cs typeface="Arial" panose="020B0604020202020204" pitchFamily="34" charset="0"/>
                </a:rPr>
                <a:t>Comment nous </a:t>
              </a:r>
              <a:r>
                <a:rPr lang="en-US" sz="2000" b="1" dirty="0" err="1">
                  <a:solidFill>
                    <a:schemeClr val="tx1"/>
                  </a:solidFill>
                  <a:latin typeface="Arial" panose="020B0604020202020204" pitchFamily="34" charset="0"/>
                  <a:ea typeface="Open Sans" panose="020B0606030504020204" pitchFamily="34" charset="0"/>
                  <a:cs typeface="Arial" panose="020B0604020202020204" pitchFamily="34" charset="0"/>
                </a:rPr>
                <a:t>avons</a:t>
              </a:r>
              <a:r>
                <a:rPr lang="en-US" sz="2000" b="1" dirty="0">
                  <a:solidFill>
                    <a:schemeClr val="tx1"/>
                  </a:solidFill>
                  <a:latin typeface="Arial" panose="020B0604020202020204" pitchFamily="34" charset="0"/>
                  <a:ea typeface="Open Sans" panose="020B0606030504020204" pitchFamily="34" charset="0"/>
                  <a:cs typeface="Arial" panose="020B0604020202020204" pitchFamily="34" charset="0"/>
                </a:rPr>
                <a:t> </a:t>
              </a:r>
              <a:r>
                <a:rPr lang="en-US" sz="2000" b="1" dirty="0" err="1">
                  <a:solidFill>
                    <a:schemeClr val="tx1"/>
                  </a:solidFill>
                  <a:latin typeface="Arial" panose="020B0604020202020204" pitchFamily="34" charset="0"/>
                  <a:ea typeface="Open Sans" panose="020B0606030504020204" pitchFamily="34" charset="0"/>
                  <a:cs typeface="Arial" panose="020B0604020202020204" pitchFamily="34" charset="0"/>
                </a:rPr>
                <a:t>géré</a:t>
              </a:r>
              <a:r>
                <a:rPr lang="en-US" sz="2000" b="1" dirty="0">
                  <a:solidFill>
                    <a:schemeClr val="tx1"/>
                  </a:solidFill>
                  <a:latin typeface="Arial" panose="020B0604020202020204" pitchFamily="34" charset="0"/>
                  <a:ea typeface="Open Sans" panose="020B0606030504020204" pitchFamily="34" charset="0"/>
                  <a:cs typeface="Arial" panose="020B0604020202020204" pitchFamily="34" charset="0"/>
                </a:rPr>
                <a:t> </a:t>
              </a:r>
              <a:r>
                <a:rPr lang="en-US" sz="2000" b="1" dirty="0" err="1">
                  <a:solidFill>
                    <a:schemeClr val="tx1"/>
                  </a:solidFill>
                  <a:latin typeface="Arial" panose="020B0604020202020204" pitchFamily="34" charset="0"/>
                  <a:ea typeface="Open Sans" panose="020B0606030504020204" pitchFamily="34" charset="0"/>
                  <a:cs typeface="Arial" panose="020B0604020202020204" pitchFamily="34" charset="0"/>
                </a:rPr>
                <a:t>l’Infodemie</a:t>
              </a:r>
              <a:endParaRPr lang="en-US" sz="2000" b="1" dirty="0">
                <a:solidFill>
                  <a:schemeClr val="tx1"/>
                </a:solidFill>
                <a:latin typeface="Arial" panose="020B0604020202020204" pitchFamily="34" charset="0"/>
                <a:ea typeface="Open Sans" panose="020B0606030504020204" pitchFamily="34" charset="0"/>
                <a:cs typeface="Arial" panose="020B0604020202020204" pitchFamily="34" charset="0"/>
              </a:endParaRPr>
            </a:p>
          </p:txBody>
        </p:sp>
      </p:grpSp>
      <p:grpSp>
        <p:nvGrpSpPr>
          <p:cNvPr id="7" name="Group 6">
            <a:extLst>
              <a:ext uri="{FF2B5EF4-FFF2-40B4-BE49-F238E27FC236}">
                <a16:creationId xmlns:a16="http://schemas.microsoft.com/office/drawing/2014/main" id="{AB1CA9C5-52B9-4943-B510-E26D1A60D4C2}"/>
              </a:ext>
            </a:extLst>
          </p:cNvPr>
          <p:cNvGrpSpPr/>
          <p:nvPr/>
        </p:nvGrpSpPr>
        <p:grpSpPr>
          <a:xfrm>
            <a:off x="4171182" y="4658487"/>
            <a:ext cx="6843798" cy="0"/>
            <a:chOff x="4171182" y="5016396"/>
            <a:chExt cx="6843798" cy="0"/>
          </a:xfrm>
        </p:grpSpPr>
        <p:cxnSp>
          <p:nvCxnSpPr>
            <p:cNvPr id="28" name="Straight Connector 27">
              <a:extLst>
                <a:ext uri="{FF2B5EF4-FFF2-40B4-BE49-F238E27FC236}">
                  <a16:creationId xmlns:a16="http://schemas.microsoft.com/office/drawing/2014/main" id="{A8B72DCC-B4A2-4BA0-AE1D-3B310624EB0F}"/>
                </a:ext>
              </a:extLst>
            </p:cNvPr>
            <p:cNvCxnSpPr>
              <a:cxnSpLocks/>
            </p:cNvCxnSpPr>
            <p:nvPr/>
          </p:nvCxnSpPr>
          <p:spPr>
            <a:xfrm>
              <a:off x="5039682" y="5016396"/>
              <a:ext cx="5975298" cy="0"/>
            </a:xfrm>
            <a:prstGeom prst="line">
              <a:avLst/>
            </a:prstGeom>
            <a:ln w="1905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9C14F53B-DFBF-431A-AB9E-F5EE44632434}"/>
                </a:ext>
              </a:extLst>
            </p:cNvPr>
            <p:cNvCxnSpPr>
              <a:cxnSpLocks/>
            </p:cNvCxnSpPr>
            <p:nvPr/>
          </p:nvCxnSpPr>
          <p:spPr>
            <a:xfrm>
              <a:off x="4171182" y="5016396"/>
              <a:ext cx="842003" cy="0"/>
            </a:xfrm>
            <a:prstGeom prst="line">
              <a:avLst/>
            </a:prstGeom>
            <a:ln w="19050">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sp>
        <p:nvSpPr>
          <p:cNvPr id="38" name="Slide Number Placeholder 1">
            <a:extLst>
              <a:ext uri="{FF2B5EF4-FFF2-40B4-BE49-F238E27FC236}">
                <a16:creationId xmlns:a16="http://schemas.microsoft.com/office/drawing/2014/main" id="{04100C3C-16C8-4635-8264-407767E2A5B0}"/>
              </a:ext>
            </a:extLst>
          </p:cNvPr>
          <p:cNvSpPr>
            <a:spLocks noGrp="1" noChangeArrowheads="1"/>
          </p:cNvSpPr>
          <p:nvPr>
            <p:ph type="sldNum" sz="quarter" idx="4294967295"/>
          </p:nvPr>
        </p:nvSpPr>
        <p:spPr bwMode="auto">
          <a:xfrm>
            <a:off x="9448800" y="6440488"/>
            <a:ext cx="2743200" cy="36512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r"/>
            <a:fld id="{618CD1A3-7A18-473D-89F4-D1B7073F8E83}" type="slidenum">
              <a:rPr lang="en-US" altLang="en-US" sz="2000" b="1">
                <a:solidFill>
                  <a:srgbClr val="FFFFFF"/>
                </a:solidFill>
              </a:rPr>
              <a:pPr algn="r"/>
              <a:t>51</a:t>
            </a:fld>
            <a:endParaRPr lang="en-US" altLang="en-US" sz="2000" b="1" dirty="0">
              <a:solidFill>
                <a:srgbClr val="FFFFFF"/>
              </a:solidFill>
            </a:endParaRPr>
          </a:p>
        </p:txBody>
      </p:sp>
      <p:sp>
        <p:nvSpPr>
          <p:cNvPr id="43" name="Rectangle 42">
            <a:extLst>
              <a:ext uri="{FF2B5EF4-FFF2-40B4-BE49-F238E27FC236}">
                <a16:creationId xmlns:a16="http://schemas.microsoft.com/office/drawing/2014/main" id="{97DB8A65-1C4B-4B40-B997-8CC358752D67}"/>
              </a:ext>
            </a:extLst>
          </p:cNvPr>
          <p:cNvSpPr/>
          <p:nvPr/>
        </p:nvSpPr>
        <p:spPr>
          <a:xfrm>
            <a:off x="5262066" y="4738801"/>
            <a:ext cx="4961753" cy="7047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r>
              <a:rPr lang="en-US" sz="2000" b="1" dirty="0" err="1">
                <a:solidFill>
                  <a:schemeClr val="tx1"/>
                </a:solidFill>
                <a:latin typeface="Arial" panose="020B0604020202020204" pitchFamily="34" charset="0"/>
                <a:ea typeface="Open Sans" panose="020B0606030504020204" pitchFamily="34" charset="0"/>
                <a:cs typeface="Arial" panose="020B0604020202020204" pitchFamily="34" charset="0"/>
              </a:rPr>
              <a:t>Leçons</a:t>
            </a:r>
            <a:r>
              <a:rPr lang="en-US" sz="2000" b="1" dirty="0">
                <a:solidFill>
                  <a:schemeClr val="tx1"/>
                </a:solidFill>
                <a:latin typeface="Arial" panose="020B0604020202020204" pitchFamily="34" charset="0"/>
                <a:ea typeface="Open Sans" panose="020B0606030504020204" pitchFamily="34" charset="0"/>
                <a:cs typeface="Arial" panose="020B0604020202020204" pitchFamily="34" charset="0"/>
              </a:rPr>
              <a:t> apprises et conseils pratiques </a:t>
            </a:r>
          </a:p>
        </p:txBody>
      </p:sp>
      <p:sp>
        <p:nvSpPr>
          <p:cNvPr id="44" name="TextBox 43">
            <a:extLst>
              <a:ext uri="{FF2B5EF4-FFF2-40B4-BE49-F238E27FC236}">
                <a16:creationId xmlns:a16="http://schemas.microsoft.com/office/drawing/2014/main" id="{FAD02A07-2F33-480C-B281-4834BDC72438}"/>
              </a:ext>
            </a:extLst>
          </p:cNvPr>
          <p:cNvSpPr txBox="1"/>
          <p:nvPr/>
        </p:nvSpPr>
        <p:spPr>
          <a:xfrm>
            <a:off x="3726956" y="4889594"/>
            <a:ext cx="943266" cy="400110"/>
          </a:xfrm>
          <a:prstGeom prst="rect">
            <a:avLst/>
          </a:prstGeom>
          <a:noFill/>
        </p:spPr>
        <p:txBody>
          <a:bodyPr wrap="square" rtlCol="0" anchor="ctr">
            <a:spAutoFit/>
          </a:bodyPr>
          <a:lstStyle/>
          <a:p>
            <a:pPr algn="r" fontAlgn="base"/>
            <a:r>
              <a:rPr lang="en-US" sz="2000" b="1" dirty="0">
                <a:solidFill>
                  <a:schemeClr val="bg1"/>
                </a:solidFill>
                <a:ea typeface="Open Sans" panose="020B0606030504020204" pitchFamily="34" charset="0"/>
              </a:rPr>
              <a:t>05</a:t>
            </a:r>
          </a:p>
        </p:txBody>
      </p:sp>
      <p:grpSp>
        <p:nvGrpSpPr>
          <p:cNvPr id="45" name="Group 44">
            <a:extLst>
              <a:ext uri="{FF2B5EF4-FFF2-40B4-BE49-F238E27FC236}">
                <a16:creationId xmlns:a16="http://schemas.microsoft.com/office/drawing/2014/main" id="{AB1CA9C5-52B9-4943-B510-E26D1A60D4C2}"/>
              </a:ext>
            </a:extLst>
          </p:cNvPr>
          <p:cNvGrpSpPr/>
          <p:nvPr/>
        </p:nvGrpSpPr>
        <p:grpSpPr>
          <a:xfrm>
            <a:off x="4175987" y="5472904"/>
            <a:ext cx="6843798" cy="0"/>
            <a:chOff x="4171182" y="5016396"/>
            <a:chExt cx="6843798" cy="0"/>
          </a:xfrm>
        </p:grpSpPr>
        <p:cxnSp>
          <p:nvCxnSpPr>
            <p:cNvPr id="46" name="Straight Connector 45">
              <a:extLst>
                <a:ext uri="{FF2B5EF4-FFF2-40B4-BE49-F238E27FC236}">
                  <a16:creationId xmlns:a16="http://schemas.microsoft.com/office/drawing/2014/main" id="{A8B72DCC-B4A2-4BA0-AE1D-3B310624EB0F}"/>
                </a:ext>
              </a:extLst>
            </p:cNvPr>
            <p:cNvCxnSpPr>
              <a:cxnSpLocks/>
            </p:cNvCxnSpPr>
            <p:nvPr/>
          </p:nvCxnSpPr>
          <p:spPr>
            <a:xfrm>
              <a:off x="5039682" y="5016396"/>
              <a:ext cx="5975298" cy="0"/>
            </a:xfrm>
            <a:prstGeom prst="line">
              <a:avLst/>
            </a:prstGeom>
            <a:ln w="1905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9C14F53B-DFBF-431A-AB9E-F5EE44632434}"/>
                </a:ext>
              </a:extLst>
            </p:cNvPr>
            <p:cNvCxnSpPr>
              <a:cxnSpLocks/>
            </p:cNvCxnSpPr>
            <p:nvPr/>
          </p:nvCxnSpPr>
          <p:spPr>
            <a:xfrm>
              <a:off x="4171182" y="5016396"/>
              <a:ext cx="842003" cy="0"/>
            </a:xfrm>
            <a:prstGeom prst="line">
              <a:avLst/>
            </a:prstGeom>
            <a:ln w="19050">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sp>
        <p:nvSpPr>
          <p:cNvPr id="40" name="TextBox 39">
            <a:extLst>
              <a:ext uri="{FF2B5EF4-FFF2-40B4-BE49-F238E27FC236}">
                <a16:creationId xmlns:a16="http://schemas.microsoft.com/office/drawing/2014/main" id="{FAD02A07-2F33-480C-B281-4834BDC72438}"/>
              </a:ext>
            </a:extLst>
          </p:cNvPr>
          <p:cNvSpPr txBox="1"/>
          <p:nvPr/>
        </p:nvSpPr>
        <p:spPr>
          <a:xfrm>
            <a:off x="3729266" y="5676994"/>
            <a:ext cx="943266" cy="400110"/>
          </a:xfrm>
          <a:prstGeom prst="rect">
            <a:avLst/>
          </a:prstGeom>
          <a:noFill/>
        </p:spPr>
        <p:txBody>
          <a:bodyPr wrap="square" lIns="91440" tIns="45720" rIns="91440" bIns="45720" rtlCol="0" anchor="ctr">
            <a:spAutoFit/>
          </a:bodyPr>
          <a:lstStyle/>
          <a:p>
            <a:pPr algn="r" fontAlgn="base"/>
            <a:r>
              <a:rPr lang="en-US" sz="2000" b="1" dirty="0">
                <a:solidFill>
                  <a:srgbClr val="FFFF00"/>
                </a:solidFill>
                <a:latin typeface="Arial"/>
                <a:ea typeface="Open Sans"/>
                <a:cs typeface="Arial"/>
              </a:rPr>
              <a:t>06</a:t>
            </a:r>
          </a:p>
        </p:txBody>
      </p:sp>
      <p:sp>
        <p:nvSpPr>
          <p:cNvPr id="27" name="Rectangle 26">
            <a:extLst>
              <a:ext uri="{FF2B5EF4-FFF2-40B4-BE49-F238E27FC236}">
                <a16:creationId xmlns:a16="http://schemas.microsoft.com/office/drawing/2014/main" id="{A6266A1E-1E62-DB80-192B-03D5E45390CD}"/>
              </a:ext>
            </a:extLst>
          </p:cNvPr>
          <p:cNvSpPr/>
          <p:nvPr/>
        </p:nvSpPr>
        <p:spPr>
          <a:xfrm>
            <a:off x="5143742" y="1137009"/>
            <a:ext cx="7088784" cy="6609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45720" rIns="91440" bIns="45720" rtlCol="0" anchor="ctr"/>
          <a:lstStyle/>
          <a:p>
            <a:r>
              <a:rPr lang="en-US" sz="2000" b="1" dirty="0">
                <a:solidFill>
                  <a:schemeClr val="tx1"/>
                </a:solidFill>
                <a:latin typeface="Arial"/>
                <a:ea typeface="Open Sans"/>
                <a:cs typeface="Arial"/>
              </a:rPr>
              <a:t>Situation </a:t>
            </a:r>
            <a:r>
              <a:rPr lang="en-US" sz="2000" b="1" dirty="0" err="1">
                <a:solidFill>
                  <a:schemeClr val="tx1"/>
                </a:solidFill>
                <a:latin typeface="Arial"/>
                <a:ea typeface="Open Sans"/>
                <a:cs typeface="Arial"/>
              </a:rPr>
              <a:t>actuelle</a:t>
            </a:r>
            <a:r>
              <a:rPr lang="en-US" sz="2000" b="1" dirty="0">
                <a:solidFill>
                  <a:schemeClr val="tx1"/>
                </a:solidFill>
                <a:latin typeface="Arial"/>
                <a:ea typeface="Open Sans"/>
                <a:cs typeface="Arial"/>
              </a:rPr>
              <a:t> sur le </a:t>
            </a:r>
            <a:r>
              <a:rPr lang="en-US" sz="2000" b="1" dirty="0" err="1">
                <a:solidFill>
                  <a:schemeClr val="tx1"/>
                </a:solidFill>
                <a:latin typeface="Arial"/>
                <a:ea typeface="Open Sans"/>
                <a:cs typeface="Arial"/>
              </a:rPr>
              <a:t>deploiement</a:t>
            </a:r>
            <a:r>
              <a:rPr lang="en-US" sz="2000" b="1" dirty="0">
                <a:solidFill>
                  <a:schemeClr val="tx1"/>
                </a:solidFill>
                <a:latin typeface="Arial"/>
                <a:ea typeface="Open Sans"/>
                <a:cs typeface="Arial"/>
              </a:rPr>
              <a:t> du </a:t>
            </a:r>
            <a:r>
              <a:rPr lang="en-US" sz="2000" b="1" dirty="0" err="1">
                <a:solidFill>
                  <a:schemeClr val="tx1"/>
                </a:solidFill>
                <a:latin typeface="Arial"/>
                <a:ea typeface="Open Sans"/>
                <a:cs typeface="Arial"/>
              </a:rPr>
              <a:t>vaccin</a:t>
            </a:r>
            <a:r>
              <a:rPr lang="en-US" sz="2000" b="1" dirty="0">
                <a:solidFill>
                  <a:schemeClr val="tx1"/>
                </a:solidFill>
                <a:latin typeface="Arial"/>
                <a:ea typeface="Open Sans"/>
                <a:cs typeface="Arial"/>
              </a:rPr>
              <a:t> COVID-19 et la vaccination de routine</a:t>
            </a:r>
            <a:r>
              <a:rPr lang="en-US" sz="2000" b="1" dirty="0">
                <a:solidFill>
                  <a:schemeClr val="accent6">
                    <a:lumMod val="75000"/>
                  </a:schemeClr>
                </a:solidFill>
                <a:latin typeface="Arial"/>
                <a:ea typeface="Open Sans"/>
                <a:cs typeface="Arial"/>
              </a:rPr>
              <a:t> </a:t>
            </a:r>
            <a:r>
              <a:rPr lang="en-US" sz="2000" b="1" dirty="0">
                <a:solidFill>
                  <a:schemeClr val="tx1"/>
                </a:solidFill>
                <a:latin typeface="Arial"/>
                <a:ea typeface="Open Sans"/>
                <a:cs typeface="Arial"/>
              </a:rPr>
              <a:t> </a:t>
            </a:r>
            <a:endParaRPr lang="en-US" dirty="0">
              <a:solidFill>
                <a:schemeClr val="tx1"/>
              </a:solidFill>
            </a:endParaRPr>
          </a:p>
        </p:txBody>
      </p:sp>
    </p:spTree>
    <p:extLst>
      <p:ext uri="{BB962C8B-B14F-4D97-AF65-F5344CB8AC3E}">
        <p14:creationId xmlns:p14="http://schemas.microsoft.com/office/powerpoint/2010/main" val="337075438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D3A62A60-D420-4F37-9136-6289E97C5533}"/>
              </a:ext>
            </a:extLst>
          </p:cNvPr>
          <p:cNvGraphicFramePr>
            <a:graphicFrameLocks noChangeAspect="1"/>
          </p:cNvGraphicFramePr>
          <p:nvPr>
            <p:custDataLst>
              <p:tags r:id="rId3"/>
            </p:custDataLst>
          </p:nvPr>
        </p:nvGraphicFramePr>
        <p:xfrm>
          <a:off x="394321" y="222455"/>
          <a:ext cx="1486" cy="1486"/>
        </p:xfrm>
        <a:graphic>
          <a:graphicData uri="http://schemas.openxmlformats.org/presentationml/2006/ole">
            <mc:AlternateContent xmlns:mc="http://schemas.openxmlformats.org/markup-compatibility/2006">
              <mc:Choice xmlns:v="urn:schemas-microsoft-com:vml" Requires="v">
                <p:oleObj spid="_x0000_s108034" name="think-cell Slide" r:id="rId6" imgW="416" imgH="416" progId="TCLayout.ActiveDocument.1">
                  <p:embed/>
                </p:oleObj>
              </mc:Choice>
              <mc:Fallback>
                <p:oleObj name="think-cell Slide" r:id="rId6" imgW="416" imgH="416" progId="TCLayout.ActiveDocument.1">
                  <p:embed/>
                  <p:pic>
                    <p:nvPicPr>
                      <p:cNvPr id="0" name=""/>
                      <p:cNvPicPr/>
                      <p:nvPr/>
                    </p:nvPicPr>
                    <p:blipFill>
                      <a:blip r:embed="rId7"/>
                      <a:stretch>
                        <a:fillRect/>
                      </a:stretch>
                    </p:blipFill>
                    <p:spPr>
                      <a:xfrm>
                        <a:off x="394321" y="222455"/>
                        <a:ext cx="1486" cy="1486"/>
                      </a:xfrm>
                      <a:prstGeom prst="rect">
                        <a:avLst/>
                      </a:prstGeom>
                    </p:spPr>
                  </p:pic>
                </p:oleObj>
              </mc:Fallback>
            </mc:AlternateContent>
          </a:graphicData>
        </a:graphic>
      </p:graphicFrame>
      <p:sp>
        <p:nvSpPr>
          <p:cNvPr id="2" name="Rectangle 1">
            <a:extLst>
              <a:ext uri="{FF2B5EF4-FFF2-40B4-BE49-F238E27FC236}">
                <a16:creationId xmlns:a16="http://schemas.microsoft.com/office/drawing/2014/main" id="{8FDEA4D1-C32F-42AD-B42F-EA80580A9933}"/>
              </a:ext>
            </a:extLst>
          </p:cNvPr>
          <p:cNvSpPr/>
          <p:nvPr/>
        </p:nvSpPr>
        <p:spPr>
          <a:xfrm>
            <a:off x="595989" y="1354401"/>
            <a:ext cx="11090492" cy="4879854"/>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27756">
              <a:lnSpc>
                <a:spcPct val="120000"/>
              </a:lnSpc>
              <a:defRPr/>
            </a:pPr>
            <a:endParaRPr lang="x-none" sz="1684" dirty="0">
              <a:solidFill>
                <a:prstClr val="white"/>
              </a:solidFill>
              <a:latin typeface="Calibri" panose="020F0502020204030204"/>
            </a:endParaRPr>
          </a:p>
        </p:txBody>
      </p:sp>
      <p:sp>
        <p:nvSpPr>
          <p:cNvPr id="14" name="Rectangle 13">
            <a:extLst>
              <a:ext uri="{FF2B5EF4-FFF2-40B4-BE49-F238E27FC236}">
                <a16:creationId xmlns:a16="http://schemas.microsoft.com/office/drawing/2014/main" id="{128DA7BB-8154-4530-8E70-7B02B86110C1}"/>
              </a:ext>
            </a:extLst>
          </p:cNvPr>
          <p:cNvSpPr/>
          <p:nvPr/>
        </p:nvSpPr>
        <p:spPr>
          <a:xfrm>
            <a:off x="1205950" y="162153"/>
            <a:ext cx="10035490" cy="1473028"/>
          </a:xfrm>
          <a:prstGeom prst="rect">
            <a:avLst/>
          </a:prstGeom>
        </p:spPr>
        <p:txBody>
          <a:bodyPr wrap="square" lIns="87181" tIns="43591" rIns="87181" bIns="43591" anchor="t">
            <a:spAutoFit/>
          </a:bodyPr>
          <a:lstStyle/>
          <a:p>
            <a:pPr defTabSz="911713">
              <a:defRPr/>
            </a:pPr>
            <a:r>
              <a:rPr lang="fr-FR" sz="2200" b="1" dirty="0">
                <a:solidFill>
                  <a:srgbClr val="234818"/>
                </a:solidFill>
                <a:latin typeface="Arial"/>
                <a:ea typeface="MS PGothic"/>
                <a:cs typeface="Arial"/>
              </a:rPr>
              <a:t>L'Agence, en collaboration avec ses partenaires, prendra les mesures prioritaires suivantes afin d'améliorer la prise en charge du vaccin C contre la COVID-19 et la couverture de la vaccination de routine</a:t>
            </a:r>
            <a:endParaRPr lang="en-US" sz="2200" b="1" dirty="0">
              <a:solidFill>
                <a:srgbClr val="234818"/>
              </a:solidFill>
              <a:latin typeface="Arial"/>
              <a:ea typeface="MS PGothic"/>
              <a:cs typeface="Arial"/>
            </a:endParaRPr>
          </a:p>
          <a:p>
            <a:pPr lvl="0" defTabSz="911713" eaLnBrk="0" fontAlgn="base" hangingPunct="0">
              <a:spcBef>
                <a:spcPct val="0"/>
              </a:spcBef>
              <a:spcAft>
                <a:spcPct val="0"/>
              </a:spcAft>
              <a:defRPr/>
            </a:pPr>
            <a:endParaRPr lang="en-US" sz="2400" b="1" dirty="0">
              <a:solidFill>
                <a:srgbClr val="234818"/>
              </a:solidFill>
              <a:latin typeface="Arial" panose="020B0604020202020204" pitchFamily="34" charset="0"/>
              <a:cs typeface="Arial" panose="020B0604020202020204" pitchFamily="34" charset="0"/>
            </a:endParaRPr>
          </a:p>
        </p:txBody>
      </p:sp>
      <p:grpSp>
        <p:nvGrpSpPr>
          <p:cNvPr id="8" name="Group 87">
            <a:extLst>
              <a:ext uri="{FF2B5EF4-FFF2-40B4-BE49-F238E27FC236}">
                <a16:creationId xmlns:a16="http://schemas.microsoft.com/office/drawing/2014/main" id="{0A6BCD7A-45AB-4E16-9B33-6D5ED4A68B25}"/>
              </a:ext>
            </a:extLst>
          </p:cNvPr>
          <p:cNvGrpSpPr/>
          <p:nvPr/>
        </p:nvGrpSpPr>
        <p:grpSpPr>
          <a:xfrm>
            <a:off x="263376" y="1195254"/>
            <a:ext cx="681905" cy="682976"/>
            <a:chOff x="3200400" y="2038743"/>
            <a:chExt cx="728875" cy="728974"/>
          </a:xfrm>
        </p:grpSpPr>
        <p:cxnSp>
          <p:nvCxnSpPr>
            <p:cNvPr id="9" name="Straight Connector 8">
              <a:extLst>
                <a:ext uri="{FF2B5EF4-FFF2-40B4-BE49-F238E27FC236}">
                  <a16:creationId xmlns:a16="http://schemas.microsoft.com/office/drawing/2014/main" id="{1530AED5-0850-4785-B703-526F8C625C99}"/>
                </a:ext>
              </a:extLst>
            </p:cNvPr>
            <p:cNvCxnSpPr/>
            <p:nvPr/>
          </p:nvCxnSpPr>
          <p:spPr bwMode="auto">
            <a:xfrm>
              <a:off x="3252432" y="2038743"/>
              <a:ext cx="0" cy="569861"/>
            </a:xfrm>
            <a:prstGeom prst="line">
              <a:avLst/>
            </a:prstGeom>
            <a:solidFill>
              <a:srgbClr val="DAF2E6"/>
            </a:solidFill>
            <a:ln w="12700" cap="flat" cmpd="sng" algn="ctr">
              <a:solidFill>
                <a:schemeClr val="accent6">
                  <a:lumMod val="50000"/>
                </a:schemeClr>
              </a:solidFill>
              <a:prstDash val="sysDash"/>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10" name="Straight Connector 9">
              <a:extLst>
                <a:ext uri="{FF2B5EF4-FFF2-40B4-BE49-F238E27FC236}">
                  <a16:creationId xmlns:a16="http://schemas.microsoft.com/office/drawing/2014/main" id="{8A7F9EF5-DA68-4F43-91F2-7675E91A6A72}"/>
                </a:ext>
              </a:extLst>
            </p:cNvPr>
            <p:cNvCxnSpPr/>
            <p:nvPr/>
          </p:nvCxnSpPr>
          <p:spPr bwMode="auto">
            <a:xfrm>
              <a:off x="3293471" y="2038743"/>
              <a:ext cx="0" cy="728974"/>
            </a:xfrm>
            <a:prstGeom prst="line">
              <a:avLst/>
            </a:prstGeom>
            <a:solidFill>
              <a:srgbClr val="DAF2E6"/>
            </a:solidFill>
            <a:ln w="12700" cap="flat" cmpd="sng" algn="ctr">
              <a:solidFill>
                <a:schemeClr val="accent6">
                  <a:lumMod val="50000"/>
                </a:schemeClr>
              </a:solidFill>
              <a:prstDash val="sysDash"/>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11" name="Straight Connector 10">
              <a:extLst>
                <a:ext uri="{FF2B5EF4-FFF2-40B4-BE49-F238E27FC236}">
                  <a16:creationId xmlns:a16="http://schemas.microsoft.com/office/drawing/2014/main" id="{9D7D5F53-B6B4-42A8-ABA2-59A5BFC18400}"/>
                </a:ext>
              </a:extLst>
            </p:cNvPr>
            <p:cNvCxnSpPr/>
            <p:nvPr/>
          </p:nvCxnSpPr>
          <p:spPr bwMode="auto">
            <a:xfrm rot="16200000">
              <a:off x="3485292" y="1865243"/>
              <a:ext cx="0" cy="569782"/>
            </a:xfrm>
            <a:prstGeom prst="line">
              <a:avLst/>
            </a:prstGeom>
            <a:solidFill>
              <a:srgbClr val="DAF2E6"/>
            </a:solidFill>
            <a:ln w="12700" cap="flat" cmpd="sng" algn="ctr">
              <a:solidFill>
                <a:schemeClr val="accent6">
                  <a:lumMod val="50000"/>
                </a:schemeClr>
              </a:solidFill>
              <a:prstDash val="sysDash"/>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12" name="Straight Connector 11">
              <a:extLst>
                <a:ext uri="{FF2B5EF4-FFF2-40B4-BE49-F238E27FC236}">
                  <a16:creationId xmlns:a16="http://schemas.microsoft.com/office/drawing/2014/main" id="{A2767B77-E493-4101-B2D6-E75FFDFC4D63}"/>
                </a:ext>
              </a:extLst>
            </p:cNvPr>
            <p:cNvCxnSpPr/>
            <p:nvPr/>
          </p:nvCxnSpPr>
          <p:spPr bwMode="auto">
            <a:xfrm rot="16200000">
              <a:off x="3564838" y="1744652"/>
              <a:ext cx="0" cy="728875"/>
            </a:xfrm>
            <a:prstGeom prst="line">
              <a:avLst/>
            </a:prstGeom>
            <a:solidFill>
              <a:srgbClr val="DAF2E6"/>
            </a:solidFill>
            <a:ln w="12700" cap="flat" cmpd="sng" algn="ctr">
              <a:solidFill>
                <a:schemeClr val="accent6">
                  <a:lumMod val="50000"/>
                </a:schemeClr>
              </a:solidFill>
              <a:prstDash val="sysDash"/>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grpSp>
      <p:grpSp>
        <p:nvGrpSpPr>
          <p:cNvPr id="13" name="Group 92">
            <a:extLst>
              <a:ext uri="{FF2B5EF4-FFF2-40B4-BE49-F238E27FC236}">
                <a16:creationId xmlns:a16="http://schemas.microsoft.com/office/drawing/2014/main" id="{10BEA4BA-9772-4339-884A-36EFFD3729DE}"/>
              </a:ext>
            </a:extLst>
          </p:cNvPr>
          <p:cNvGrpSpPr/>
          <p:nvPr/>
        </p:nvGrpSpPr>
        <p:grpSpPr>
          <a:xfrm>
            <a:off x="11186573" y="5734482"/>
            <a:ext cx="681905" cy="682976"/>
            <a:chOff x="8042041" y="4887631"/>
            <a:chExt cx="728875" cy="728974"/>
          </a:xfrm>
        </p:grpSpPr>
        <p:cxnSp>
          <p:nvCxnSpPr>
            <p:cNvPr id="15" name="Straight Connector 14">
              <a:extLst>
                <a:ext uri="{FF2B5EF4-FFF2-40B4-BE49-F238E27FC236}">
                  <a16:creationId xmlns:a16="http://schemas.microsoft.com/office/drawing/2014/main" id="{CA8BB4B0-CA82-4FBE-B7F4-159867A02CFB}"/>
                </a:ext>
              </a:extLst>
            </p:cNvPr>
            <p:cNvCxnSpPr/>
            <p:nvPr/>
          </p:nvCxnSpPr>
          <p:spPr bwMode="auto">
            <a:xfrm flipH="1" flipV="1">
              <a:off x="8718885" y="5046744"/>
              <a:ext cx="0" cy="569861"/>
            </a:xfrm>
            <a:prstGeom prst="line">
              <a:avLst/>
            </a:prstGeom>
            <a:solidFill>
              <a:srgbClr val="DAF2E6"/>
            </a:solidFill>
            <a:ln w="12700" cap="flat" cmpd="sng" algn="ctr">
              <a:solidFill>
                <a:schemeClr val="accent6">
                  <a:lumMod val="50000"/>
                </a:schemeClr>
              </a:solidFill>
              <a:prstDash val="sysDash"/>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16" name="Straight Connector 15">
              <a:extLst>
                <a:ext uri="{FF2B5EF4-FFF2-40B4-BE49-F238E27FC236}">
                  <a16:creationId xmlns:a16="http://schemas.microsoft.com/office/drawing/2014/main" id="{E239FD86-78C5-4B07-B57D-D70602F83CC9}"/>
                </a:ext>
              </a:extLst>
            </p:cNvPr>
            <p:cNvCxnSpPr/>
            <p:nvPr/>
          </p:nvCxnSpPr>
          <p:spPr bwMode="auto">
            <a:xfrm flipH="1" flipV="1">
              <a:off x="8677847" y="4887631"/>
              <a:ext cx="0" cy="728974"/>
            </a:xfrm>
            <a:prstGeom prst="line">
              <a:avLst/>
            </a:prstGeom>
            <a:solidFill>
              <a:srgbClr val="DAF2E6"/>
            </a:solidFill>
            <a:ln w="12700" cap="flat" cmpd="sng" algn="ctr">
              <a:solidFill>
                <a:schemeClr val="accent6">
                  <a:lumMod val="50000"/>
                </a:schemeClr>
              </a:solidFill>
              <a:prstDash val="sysDash"/>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17" name="Straight Connector 16">
              <a:extLst>
                <a:ext uri="{FF2B5EF4-FFF2-40B4-BE49-F238E27FC236}">
                  <a16:creationId xmlns:a16="http://schemas.microsoft.com/office/drawing/2014/main" id="{C82342D5-D062-4A0D-B696-1AC585555634}"/>
                </a:ext>
              </a:extLst>
            </p:cNvPr>
            <p:cNvCxnSpPr/>
            <p:nvPr/>
          </p:nvCxnSpPr>
          <p:spPr bwMode="auto">
            <a:xfrm rot="16200000" flipH="1" flipV="1">
              <a:off x="8486025" y="5220323"/>
              <a:ext cx="0" cy="569782"/>
            </a:xfrm>
            <a:prstGeom prst="line">
              <a:avLst/>
            </a:prstGeom>
            <a:solidFill>
              <a:srgbClr val="DAF2E6"/>
            </a:solidFill>
            <a:ln w="12700" cap="flat" cmpd="sng" algn="ctr">
              <a:solidFill>
                <a:schemeClr val="accent6">
                  <a:lumMod val="50000"/>
                </a:schemeClr>
              </a:solidFill>
              <a:prstDash val="sysDash"/>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18" name="Straight Connector 17">
              <a:extLst>
                <a:ext uri="{FF2B5EF4-FFF2-40B4-BE49-F238E27FC236}">
                  <a16:creationId xmlns:a16="http://schemas.microsoft.com/office/drawing/2014/main" id="{275742A2-B2D9-48AA-83D8-83F2D2D8FC0B}"/>
                </a:ext>
              </a:extLst>
            </p:cNvPr>
            <p:cNvCxnSpPr/>
            <p:nvPr/>
          </p:nvCxnSpPr>
          <p:spPr bwMode="auto">
            <a:xfrm rot="16200000" flipH="1" flipV="1">
              <a:off x="8406479" y="5181821"/>
              <a:ext cx="0" cy="728875"/>
            </a:xfrm>
            <a:prstGeom prst="line">
              <a:avLst/>
            </a:prstGeom>
            <a:solidFill>
              <a:srgbClr val="DAF2E6"/>
            </a:solidFill>
            <a:ln w="12700" cap="flat" cmpd="sng" algn="ctr">
              <a:solidFill>
                <a:schemeClr val="accent6">
                  <a:lumMod val="50000"/>
                </a:schemeClr>
              </a:solidFill>
              <a:prstDash val="sysDash"/>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grpSp>
      <p:sp>
        <p:nvSpPr>
          <p:cNvPr id="20" name="TextBox 19">
            <a:extLst>
              <a:ext uri="{FF2B5EF4-FFF2-40B4-BE49-F238E27FC236}">
                <a16:creationId xmlns:a16="http://schemas.microsoft.com/office/drawing/2014/main" id="{58477E1C-96BC-4ACF-AB12-6F5C9F0C6ADE}"/>
              </a:ext>
            </a:extLst>
          </p:cNvPr>
          <p:cNvSpPr txBox="1"/>
          <p:nvPr/>
        </p:nvSpPr>
        <p:spPr>
          <a:xfrm>
            <a:off x="612581" y="1347236"/>
            <a:ext cx="10679522" cy="4744312"/>
          </a:xfrm>
          <a:prstGeom prst="rect">
            <a:avLst/>
          </a:prstGeom>
          <a:noFill/>
        </p:spPr>
        <p:txBody>
          <a:bodyPr wrap="square" rtlCol="0">
            <a:spAutoFit/>
          </a:bodyPr>
          <a:lstStyle/>
          <a:p>
            <a:pPr marL="344289" lvl="1" indent="-342900" algn="just" defTabSz="783742">
              <a:lnSpc>
                <a:spcPct val="110000"/>
              </a:lnSpc>
              <a:spcBef>
                <a:spcPts val="1200"/>
              </a:spcBef>
              <a:spcAft>
                <a:spcPts val="1200"/>
              </a:spcAft>
              <a:buClr>
                <a:prstClr val="black"/>
              </a:buClr>
              <a:buSzPct val="125000"/>
              <a:buFont typeface="Wingdings" charset="2"/>
              <a:buChar char="§"/>
              <a:defRPr/>
            </a:pPr>
            <a:r>
              <a:rPr lang="fr-FR" sz="2000" dirty="0">
                <a:latin typeface="Arial"/>
                <a:cs typeface="Arial"/>
              </a:rPr>
              <a:t>Fournir un soutien pour la coordination au niveau de l'État/des LGA par le biais du ministère de la Santé de l'État/des conseils de soins de santé primaires de l'État et le déploiement de facilitateurs de l'État pour une supervision accrue des LGA et des établissements de santé</a:t>
            </a:r>
          </a:p>
          <a:p>
            <a:pPr marL="344289" lvl="1" indent="-342900" algn="just" defTabSz="783742">
              <a:lnSpc>
                <a:spcPct val="110000"/>
              </a:lnSpc>
              <a:spcBef>
                <a:spcPts val="1200"/>
              </a:spcBef>
              <a:spcAft>
                <a:spcPts val="1200"/>
              </a:spcAft>
              <a:buClr>
                <a:prstClr val="black"/>
              </a:buClr>
              <a:buSzPct val="125000"/>
              <a:buFont typeface="Wingdings" charset="2"/>
              <a:buChar char="§"/>
              <a:defRPr/>
            </a:pPr>
            <a:r>
              <a:rPr lang="fr-FR" sz="2000" dirty="0">
                <a:latin typeface="Arial"/>
                <a:cs typeface="Arial"/>
              </a:rPr>
              <a:t>Maintenir la mobilisation pour les ressources supplémentaires requises (humaines, distribution de vaccins, logistique, etc.) pour la mise en œuvre complète de la stratégie SCALES 2.0 optimisée et le lancement de la stratégie SCALES 3.0.</a:t>
            </a:r>
          </a:p>
          <a:p>
            <a:pPr marL="344289" lvl="1" indent="-342900" algn="just" defTabSz="783742">
              <a:lnSpc>
                <a:spcPct val="110000"/>
              </a:lnSpc>
              <a:spcBef>
                <a:spcPts val="1200"/>
              </a:spcBef>
              <a:spcAft>
                <a:spcPts val="1200"/>
              </a:spcAft>
              <a:buClr>
                <a:prstClr val="black"/>
              </a:buClr>
              <a:buSzPct val="125000"/>
              <a:buFont typeface="Wingdings" charset="2"/>
              <a:buChar char="§"/>
              <a:defRPr/>
            </a:pPr>
            <a:r>
              <a:rPr lang="fr-FR" sz="2000" dirty="0">
                <a:latin typeface="Arial"/>
                <a:cs typeface="Arial"/>
              </a:rPr>
              <a:t>Soutenir le soutien aux États/LGA pour les activités de mobilisation sociale par le biais de l'engagement et du dialogue avec les chefs religieux/politiques/traditionnels et les groupes/associations spéciaux, les programmes et jingles TV/radio, les crieurs publics et l'engagement des opérateurs de téléphonie mobile pour les rappels par SMS et les appels téléphoniques</a:t>
            </a:r>
            <a:endParaRPr lang="en-US" sz="2000" dirty="0">
              <a:solidFill>
                <a:sysClr val="windowText" lastClr="000000"/>
              </a:solidFill>
              <a:latin typeface="Arial"/>
            </a:endParaRPr>
          </a:p>
        </p:txBody>
      </p:sp>
      <p:sp>
        <p:nvSpPr>
          <p:cNvPr id="19" name="Slide Number Placeholder 1">
            <a:extLst>
              <a:ext uri="{FF2B5EF4-FFF2-40B4-BE49-F238E27FC236}">
                <a16:creationId xmlns:a16="http://schemas.microsoft.com/office/drawing/2014/main" id="{16BAFDAA-C11F-41A8-A556-B607FEB171BB}"/>
              </a:ext>
            </a:extLst>
          </p:cNvPr>
          <p:cNvSpPr>
            <a:spLocks noGrp="1" noChangeArrowheads="1"/>
          </p:cNvSpPr>
          <p:nvPr>
            <p:ph type="sldNum" sz="quarter" idx="12"/>
          </p:nvPr>
        </p:nvSpPr>
        <p:spPr bwMode="auto">
          <a:xfrm>
            <a:off x="9448800" y="6440488"/>
            <a:ext cx="2743200" cy="365125"/>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r"/>
            <a:fld id="{618CD1A3-7A18-473D-89F4-D1B7073F8E83}" type="slidenum">
              <a:rPr lang="en-US" altLang="en-US" sz="2000" b="1">
                <a:solidFill>
                  <a:srgbClr val="FFFFFF"/>
                </a:solidFill>
              </a:rPr>
              <a:pPr algn="r"/>
              <a:t>52</a:t>
            </a:fld>
            <a:endParaRPr lang="en-US" altLang="en-US" sz="2000" b="1" dirty="0">
              <a:solidFill>
                <a:srgbClr val="FFFFFF"/>
              </a:solidFill>
            </a:endParaRPr>
          </a:p>
        </p:txBody>
      </p:sp>
    </p:spTree>
    <p:custDataLst>
      <p:tags r:id="rId2"/>
    </p:custDataLst>
    <p:extLst>
      <p:ext uri="{BB962C8B-B14F-4D97-AF65-F5344CB8AC3E}">
        <p14:creationId xmlns:p14="http://schemas.microsoft.com/office/powerpoint/2010/main" val="290445476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D3A62A60-D420-4F37-9136-6289E97C5533}"/>
              </a:ext>
            </a:extLst>
          </p:cNvPr>
          <p:cNvGraphicFramePr>
            <a:graphicFrameLocks noChangeAspect="1"/>
          </p:cNvGraphicFramePr>
          <p:nvPr>
            <p:custDataLst>
              <p:tags r:id="rId3"/>
            </p:custDataLst>
          </p:nvPr>
        </p:nvGraphicFramePr>
        <p:xfrm>
          <a:off x="394321" y="222455"/>
          <a:ext cx="1486" cy="1486"/>
        </p:xfrm>
        <a:graphic>
          <a:graphicData uri="http://schemas.openxmlformats.org/presentationml/2006/ole">
            <mc:AlternateContent xmlns:mc="http://schemas.openxmlformats.org/markup-compatibility/2006">
              <mc:Choice xmlns:v="urn:schemas-microsoft-com:vml" Requires="v">
                <p:oleObj spid="_x0000_s109058" name="think-cell Slide" r:id="rId6" imgW="416" imgH="416" progId="TCLayout.ActiveDocument.1">
                  <p:embed/>
                </p:oleObj>
              </mc:Choice>
              <mc:Fallback>
                <p:oleObj name="think-cell Slide" r:id="rId6" imgW="416" imgH="416" progId="TCLayout.ActiveDocument.1">
                  <p:embed/>
                  <p:pic>
                    <p:nvPicPr>
                      <p:cNvPr id="0" name=""/>
                      <p:cNvPicPr/>
                      <p:nvPr/>
                    </p:nvPicPr>
                    <p:blipFill>
                      <a:blip r:embed="rId7"/>
                      <a:stretch>
                        <a:fillRect/>
                      </a:stretch>
                    </p:blipFill>
                    <p:spPr>
                      <a:xfrm>
                        <a:off x="394321" y="222455"/>
                        <a:ext cx="1486" cy="1486"/>
                      </a:xfrm>
                      <a:prstGeom prst="rect">
                        <a:avLst/>
                      </a:prstGeom>
                    </p:spPr>
                  </p:pic>
                </p:oleObj>
              </mc:Fallback>
            </mc:AlternateContent>
          </a:graphicData>
        </a:graphic>
      </p:graphicFrame>
      <p:sp>
        <p:nvSpPr>
          <p:cNvPr id="2" name="Rectangle 1">
            <a:extLst>
              <a:ext uri="{FF2B5EF4-FFF2-40B4-BE49-F238E27FC236}">
                <a16:creationId xmlns:a16="http://schemas.microsoft.com/office/drawing/2014/main" id="{8FDEA4D1-C32F-42AD-B42F-EA80580A9933}"/>
              </a:ext>
            </a:extLst>
          </p:cNvPr>
          <p:cNvSpPr/>
          <p:nvPr/>
        </p:nvSpPr>
        <p:spPr>
          <a:xfrm>
            <a:off x="595989" y="1354400"/>
            <a:ext cx="11090492" cy="4817799"/>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27756">
              <a:lnSpc>
                <a:spcPct val="120000"/>
              </a:lnSpc>
              <a:defRPr/>
            </a:pPr>
            <a:endParaRPr lang="x-none" sz="1684" dirty="0">
              <a:solidFill>
                <a:prstClr val="white"/>
              </a:solidFill>
              <a:latin typeface="Calibri" panose="020F0502020204030204"/>
            </a:endParaRPr>
          </a:p>
        </p:txBody>
      </p:sp>
      <p:sp>
        <p:nvSpPr>
          <p:cNvPr id="14" name="Rectangle 13">
            <a:extLst>
              <a:ext uri="{FF2B5EF4-FFF2-40B4-BE49-F238E27FC236}">
                <a16:creationId xmlns:a16="http://schemas.microsoft.com/office/drawing/2014/main" id="{128DA7BB-8154-4530-8E70-7B02B86110C1}"/>
              </a:ext>
            </a:extLst>
          </p:cNvPr>
          <p:cNvSpPr/>
          <p:nvPr/>
        </p:nvSpPr>
        <p:spPr>
          <a:xfrm>
            <a:off x="1186321" y="239120"/>
            <a:ext cx="10055119" cy="1011363"/>
          </a:xfrm>
          <a:prstGeom prst="rect">
            <a:avLst/>
          </a:prstGeom>
        </p:spPr>
        <p:txBody>
          <a:bodyPr wrap="square" lIns="87181" tIns="43591" rIns="87181" bIns="43591" anchor="t">
            <a:spAutoFit/>
          </a:bodyPr>
          <a:lstStyle/>
          <a:p>
            <a:pPr defTabSz="911713">
              <a:defRPr/>
            </a:pPr>
            <a:r>
              <a:rPr lang="fr-FR" sz="2000" b="1" dirty="0">
                <a:solidFill>
                  <a:srgbClr val="234818"/>
                </a:solidFill>
                <a:latin typeface="Arial"/>
                <a:ea typeface="MS PGothic"/>
                <a:cs typeface="Arial"/>
              </a:rPr>
              <a:t>L'Agence, en collaboration avec ses partenaires, prendra les mesures prioritaires suivantes afin d'améliorer la prise en charge du vaccin contre la COVID-19 et la couverture de la vaccination de routine</a:t>
            </a:r>
            <a:endParaRPr lang="en-US" sz="2000" b="1" dirty="0">
              <a:solidFill>
                <a:srgbClr val="234818"/>
              </a:solidFill>
              <a:latin typeface="Arial" panose="020B0604020202020204" pitchFamily="34" charset="0"/>
              <a:cs typeface="Arial" panose="020B0604020202020204" pitchFamily="34" charset="0"/>
            </a:endParaRPr>
          </a:p>
        </p:txBody>
      </p:sp>
      <p:grpSp>
        <p:nvGrpSpPr>
          <p:cNvPr id="8" name="Group 87">
            <a:extLst>
              <a:ext uri="{FF2B5EF4-FFF2-40B4-BE49-F238E27FC236}">
                <a16:creationId xmlns:a16="http://schemas.microsoft.com/office/drawing/2014/main" id="{0A6BCD7A-45AB-4E16-9B33-6D5ED4A68B25}"/>
              </a:ext>
            </a:extLst>
          </p:cNvPr>
          <p:cNvGrpSpPr/>
          <p:nvPr/>
        </p:nvGrpSpPr>
        <p:grpSpPr>
          <a:xfrm>
            <a:off x="263890" y="1312363"/>
            <a:ext cx="681905" cy="682976"/>
            <a:chOff x="3200400" y="2038743"/>
            <a:chExt cx="728875" cy="728974"/>
          </a:xfrm>
        </p:grpSpPr>
        <p:cxnSp>
          <p:nvCxnSpPr>
            <p:cNvPr id="9" name="Straight Connector 8">
              <a:extLst>
                <a:ext uri="{FF2B5EF4-FFF2-40B4-BE49-F238E27FC236}">
                  <a16:creationId xmlns:a16="http://schemas.microsoft.com/office/drawing/2014/main" id="{1530AED5-0850-4785-B703-526F8C625C99}"/>
                </a:ext>
              </a:extLst>
            </p:cNvPr>
            <p:cNvCxnSpPr/>
            <p:nvPr/>
          </p:nvCxnSpPr>
          <p:spPr bwMode="auto">
            <a:xfrm>
              <a:off x="3252432" y="2038743"/>
              <a:ext cx="0" cy="569861"/>
            </a:xfrm>
            <a:prstGeom prst="line">
              <a:avLst/>
            </a:prstGeom>
            <a:solidFill>
              <a:srgbClr val="DAF2E6"/>
            </a:solidFill>
            <a:ln w="12700" cap="flat" cmpd="sng" algn="ctr">
              <a:solidFill>
                <a:schemeClr val="accent6">
                  <a:lumMod val="50000"/>
                </a:schemeClr>
              </a:solidFill>
              <a:prstDash val="sysDash"/>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10" name="Straight Connector 9">
              <a:extLst>
                <a:ext uri="{FF2B5EF4-FFF2-40B4-BE49-F238E27FC236}">
                  <a16:creationId xmlns:a16="http://schemas.microsoft.com/office/drawing/2014/main" id="{8A7F9EF5-DA68-4F43-91F2-7675E91A6A72}"/>
                </a:ext>
              </a:extLst>
            </p:cNvPr>
            <p:cNvCxnSpPr/>
            <p:nvPr/>
          </p:nvCxnSpPr>
          <p:spPr bwMode="auto">
            <a:xfrm>
              <a:off x="3293471" y="2038743"/>
              <a:ext cx="0" cy="728974"/>
            </a:xfrm>
            <a:prstGeom prst="line">
              <a:avLst/>
            </a:prstGeom>
            <a:solidFill>
              <a:srgbClr val="DAF2E6"/>
            </a:solidFill>
            <a:ln w="12700" cap="flat" cmpd="sng" algn="ctr">
              <a:solidFill>
                <a:schemeClr val="accent6">
                  <a:lumMod val="50000"/>
                </a:schemeClr>
              </a:solidFill>
              <a:prstDash val="sysDash"/>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11" name="Straight Connector 10">
              <a:extLst>
                <a:ext uri="{FF2B5EF4-FFF2-40B4-BE49-F238E27FC236}">
                  <a16:creationId xmlns:a16="http://schemas.microsoft.com/office/drawing/2014/main" id="{9D7D5F53-B6B4-42A8-ABA2-59A5BFC18400}"/>
                </a:ext>
              </a:extLst>
            </p:cNvPr>
            <p:cNvCxnSpPr/>
            <p:nvPr/>
          </p:nvCxnSpPr>
          <p:spPr bwMode="auto">
            <a:xfrm rot="16200000">
              <a:off x="3485292" y="1865243"/>
              <a:ext cx="0" cy="569782"/>
            </a:xfrm>
            <a:prstGeom prst="line">
              <a:avLst/>
            </a:prstGeom>
            <a:solidFill>
              <a:srgbClr val="DAF2E6"/>
            </a:solidFill>
            <a:ln w="12700" cap="flat" cmpd="sng" algn="ctr">
              <a:solidFill>
                <a:schemeClr val="accent6">
                  <a:lumMod val="50000"/>
                </a:schemeClr>
              </a:solidFill>
              <a:prstDash val="sysDash"/>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12" name="Straight Connector 11">
              <a:extLst>
                <a:ext uri="{FF2B5EF4-FFF2-40B4-BE49-F238E27FC236}">
                  <a16:creationId xmlns:a16="http://schemas.microsoft.com/office/drawing/2014/main" id="{A2767B77-E493-4101-B2D6-E75FFDFC4D63}"/>
                </a:ext>
              </a:extLst>
            </p:cNvPr>
            <p:cNvCxnSpPr/>
            <p:nvPr/>
          </p:nvCxnSpPr>
          <p:spPr bwMode="auto">
            <a:xfrm rot="16200000">
              <a:off x="3564838" y="1744652"/>
              <a:ext cx="0" cy="728875"/>
            </a:xfrm>
            <a:prstGeom prst="line">
              <a:avLst/>
            </a:prstGeom>
            <a:solidFill>
              <a:srgbClr val="DAF2E6"/>
            </a:solidFill>
            <a:ln w="12700" cap="flat" cmpd="sng" algn="ctr">
              <a:solidFill>
                <a:schemeClr val="accent6">
                  <a:lumMod val="50000"/>
                </a:schemeClr>
              </a:solidFill>
              <a:prstDash val="sysDash"/>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grpSp>
      <p:grpSp>
        <p:nvGrpSpPr>
          <p:cNvPr id="13" name="Group 92">
            <a:extLst>
              <a:ext uri="{FF2B5EF4-FFF2-40B4-BE49-F238E27FC236}">
                <a16:creationId xmlns:a16="http://schemas.microsoft.com/office/drawing/2014/main" id="{10BEA4BA-9772-4339-884A-36EFFD3729DE}"/>
              </a:ext>
            </a:extLst>
          </p:cNvPr>
          <p:cNvGrpSpPr/>
          <p:nvPr/>
        </p:nvGrpSpPr>
        <p:grpSpPr>
          <a:xfrm>
            <a:off x="11199530" y="5656877"/>
            <a:ext cx="681905" cy="682976"/>
            <a:chOff x="8042041" y="4887631"/>
            <a:chExt cx="728875" cy="728974"/>
          </a:xfrm>
        </p:grpSpPr>
        <p:cxnSp>
          <p:nvCxnSpPr>
            <p:cNvPr id="15" name="Straight Connector 14">
              <a:extLst>
                <a:ext uri="{FF2B5EF4-FFF2-40B4-BE49-F238E27FC236}">
                  <a16:creationId xmlns:a16="http://schemas.microsoft.com/office/drawing/2014/main" id="{CA8BB4B0-CA82-4FBE-B7F4-159867A02CFB}"/>
                </a:ext>
              </a:extLst>
            </p:cNvPr>
            <p:cNvCxnSpPr/>
            <p:nvPr/>
          </p:nvCxnSpPr>
          <p:spPr bwMode="auto">
            <a:xfrm flipH="1" flipV="1">
              <a:off x="8718885" y="5046744"/>
              <a:ext cx="0" cy="569861"/>
            </a:xfrm>
            <a:prstGeom prst="line">
              <a:avLst/>
            </a:prstGeom>
            <a:solidFill>
              <a:srgbClr val="DAF2E6"/>
            </a:solidFill>
            <a:ln w="12700" cap="flat" cmpd="sng" algn="ctr">
              <a:solidFill>
                <a:schemeClr val="accent6">
                  <a:lumMod val="50000"/>
                </a:schemeClr>
              </a:solidFill>
              <a:prstDash val="sysDash"/>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16" name="Straight Connector 15">
              <a:extLst>
                <a:ext uri="{FF2B5EF4-FFF2-40B4-BE49-F238E27FC236}">
                  <a16:creationId xmlns:a16="http://schemas.microsoft.com/office/drawing/2014/main" id="{E239FD86-78C5-4B07-B57D-D70602F83CC9}"/>
                </a:ext>
              </a:extLst>
            </p:cNvPr>
            <p:cNvCxnSpPr/>
            <p:nvPr/>
          </p:nvCxnSpPr>
          <p:spPr bwMode="auto">
            <a:xfrm flipH="1" flipV="1">
              <a:off x="8677847" y="4887631"/>
              <a:ext cx="0" cy="728974"/>
            </a:xfrm>
            <a:prstGeom prst="line">
              <a:avLst/>
            </a:prstGeom>
            <a:solidFill>
              <a:srgbClr val="DAF2E6"/>
            </a:solidFill>
            <a:ln w="12700" cap="flat" cmpd="sng" algn="ctr">
              <a:solidFill>
                <a:schemeClr val="accent6">
                  <a:lumMod val="50000"/>
                </a:schemeClr>
              </a:solidFill>
              <a:prstDash val="sysDash"/>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17" name="Straight Connector 16">
              <a:extLst>
                <a:ext uri="{FF2B5EF4-FFF2-40B4-BE49-F238E27FC236}">
                  <a16:creationId xmlns:a16="http://schemas.microsoft.com/office/drawing/2014/main" id="{C82342D5-D062-4A0D-B696-1AC585555634}"/>
                </a:ext>
              </a:extLst>
            </p:cNvPr>
            <p:cNvCxnSpPr/>
            <p:nvPr/>
          </p:nvCxnSpPr>
          <p:spPr bwMode="auto">
            <a:xfrm rot="16200000" flipH="1" flipV="1">
              <a:off x="8486025" y="5220323"/>
              <a:ext cx="0" cy="569782"/>
            </a:xfrm>
            <a:prstGeom prst="line">
              <a:avLst/>
            </a:prstGeom>
            <a:solidFill>
              <a:srgbClr val="DAF2E6"/>
            </a:solidFill>
            <a:ln w="12700" cap="flat" cmpd="sng" algn="ctr">
              <a:solidFill>
                <a:schemeClr val="accent6">
                  <a:lumMod val="50000"/>
                </a:schemeClr>
              </a:solidFill>
              <a:prstDash val="sysDash"/>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18" name="Straight Connector 17">
              <a:extLst>
                <a:ext uri="{FF2B5EF4-FFF2-40B4-BE49-F238E27FC236}">
                  <a16:creationId xmlns:a16="http://schemas.microsoft.com/office/drawing/2014/main" id="{275742A2-B2D9-48AA-83D8-83F2D2D8FC0B}"/>
                </a:ext>
              </a:extLst>
            </p:cNvPr>
            <p:cNvCxnSpPr/>
            <p:nvPr/>
          </p:nvCxnSpPr>
          <p:spPr bwMode="auto">
            <a:xfrm rot="16200000" flipH="1" flipV="1">
              <a:off x="8406479" y="5181821"/>
              <a:ext cx="0" cy="728875"/>
            </a:xfrm>
            <a:prstGeom prst="line">
              <a:avLst/>
            </a:prstGeom>
            <a:solidFill>
              <a:srgbClr val="DAF2E6"/>
            </a:solidFill>
            <a:ln w="12700" cap="flat" cmpd="sng" algn="ctr">
              <a:solidFill>
                <a:schemeClr val="accent6">
                  <a:lumMod val="50000"/>
                </a:schemeClr>
              </a:solidFill>
              <a:prstDash val="sysDash"/>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grpSp>
      <p:sp>
        <p:nvSpPr>
          <p:cNvPr id="20" name="TextBox 19">
            <a:extLst>
              <a:ext uri="{FF2B5EF4-FFF2-40B4-BE49-F238E27FC236}">
                <a16:creationId xmlns:a16="http://schemas.microsoft.com/office/drawing/2014/main" id="{58477E1C-96BC-4ACF-AB12-6F5C9F0C6ADE}"/>
              </a:ext>
            </a:extLst>
          </p:cNvPr>
          <p:cNvSpPr txBox="1"/>
          <p:nvPr/>
        </p:nvSpPr>
        <p:spPr>
          <a:xfrm>
            <a:off x="945795" y="1501933"/>
            <a:ext cx="10145757" cy="5049844"/>
          </a:xfrm>
          <a:prstGeom prst="rect">
            <a:avLst/>
          </a:prstGeom>
          <a:noFill/>
        </p:spPr>
        <p:txBody>
          <a:bodyPr wrap="square" lIns="91440" tIns="45720" rIns="91440" bIns="45720" rtlCol="0" anchor="t">
            <a:spAutoFit/>
          </a:bodyPr>
          <a:lstStyle/>
          <a:p>
            <a:pPr marL="344170" lvl="1" indent="-342900" algn="just" defTabSz="783742">
              <a:lnSpc>
                <a:spcPct val="120000"/>
              </a:lnSpc>
              <a:spcBef>
                <a:spcPts val="1200"/>
              </a:spcBef>
              <a:spcAft>
                <a:spcPts val="1200"/>
              </a:spcAft>
              <a:buClr>
                <a:prstClr val="black"/>
              </a:buClr>
              <a:buSzPct val="125000"/>
              <a:buFont typeface="Wingdings" charset="2"/>
              <a:buChar char="§"/>
              <a:defRPr/>
            </a:pPr>
            <a:r>
              <a:rPr lang="fr-FR" sz="2000" dirty="0">
                <a:latin typeface="Arial"/>
                <a:ea typeface="MS PGothic"/>
              </a:rPr>
              <a:t>Soutenir les États/LGA pour assurer l'intégration des services de soins de santé primaires et soutenir la prestation d'autres services de soins de santé primaires dans tous les établissements de santé.</a:t>
            </a:r>
            <a:endParaRPr lang="fr-FR" sz="2000" dirty="0">
              <a:latin typeface="Arial"/>
              <a:ea typeface="MS PGothic"/>
              <a:cs typeface="Arial"/>
            </a:endParaRPr>
          </a:p>
          <a:p>
            <a:pPr marL="344170" lvl="1" indent="-342900" algn="just" defTabSz="783742">
              <a:lnSpc>
                <a:spcPct val="120000"/>
              </a:lnSpc>
              <a:spcBef>
                <a:spcPts val="1200"/>
              </a:spcBef>
              <a:spcAft>
                <a:spcPts val="1200"/>
              </a:spcAft>
              <a:buClr>
                <a:prstClr val="black"/>
              </a:buClr>
              <a:buSzPct val="125000"/>
              <a:buFont typeface="Wingdings" charset="2"/>
              <a:buChar char="§"/>
              <a:defRPr/>
            </a:pPr>
            <a:r>
              <a:rPr lang="fr-FR" sz="2000" dirty="0">
                <a:latin typeface="Arial"/>
                <a:ea typeface="MS PGothic"/>
              </a:rPr>
              <a:t>Prévoir des incitations/récompenses pour les États/LGA/équipes/individus les plus performants, et des sanctions le cas échéant.</a:t>
            </a:r>
            <a:endParaRPr lang="fr-FR" sz="2000">
              <a:latin typeface="Arial"/>
              <a:ea typeface="MS PGothic"/>
              <a:cs typeface="Arial"/>
            </a:endParaRPr>
          </a:p>
          <a:p>
            <a:pPr marL="344170" lvl="1" indent="-342900" algn="ctr" defTabSz="783742">
              <a:lnSpc>
                <a:spcPct val="120000"/>
              </a:lnSpc>
              <a:spcBef>
                <a:spcPts val="1200"/>
              </a:spcBef>
              <a:spcAft>
                <a:spcPts val="1200"/>
              </a:spcAft>
              <a:buClr>
                <a:prstClr val="black"/>
              </a:buClr>
              <a:buSzPct val="125000"/>
              <a:buFont typeface="Wingdings" charset="2"/>
              <a:buChar char="§"/>
              <a:defRPr/>
            </a:pPr>
            <a:r>
              <a:rPr lang="fr-FR" sz="2000" dirty="0">
                <a:latin typeface="Arial"/>
                <a:ea typeface="MS PGothic"/>
              </a:rPr>
              <a:t>Tirer parti des prochaines activités de vaccination </a:t>
            </a:r>
            <a:r>
              <a:rPr lang="fr-FR" sz="2000" dirty="0" err="1">
                <a:latin typeface="Arial"/>
                <a:ea typeface="MS PGothic"/>
              </a:rPr>
              <a:t>supplmentaires</a:t>
            </a:r>
            <a:r>
              <a:rPr lang="fr-FR" sz="2000" dirty="0">
                <a:latin typeface="Arial"/>
                <a:ea typeface="MS PGothic"/>
              </a:rPr>
              <a:t> (AVS), des cycles de campagne (OBR) et du Hajj pour stimuler la vaccination contre le COVID-19.</a:t>
            </a:r>
            <a:endParaRPr lang="fr-FR" sz="2000">
              <a:latin typeface="Arial"/>
              <a:ea typeface="MS PGothic"/>
              <a:cs typeface="Arial"/>
            </a:endParaRPr>
          </a:p>
          <a:p>
            <a:pPr marL="344170" lvl="1" indent="-342900" algn="just" defTabSz="783742">
              <a:lnSpc>
                <a:spcPct val="120000"/>
              </a:lnSpc>
              <a:spcBef>
                <a:spcPts val="1200"/>
              </a:spcBef>
              <a:spcAft>
                <a:spcPts val="1200"/>
              </a:spcAft>
              <a:buClr>
                <a:prstClr val="black"/>
              </a:buClr>
              <a:buSzPct val="125000"/>
              <a:buFont typeface="Wingdings" charset="2"/>
              <a:buChar char="§"/>
              <a:defRPr/>
            </a:pPr>
            <a:r>
              <a:rPr lang="fr-FR" altLang="en-US" sz="2000" dirty="0">
                <a:solidFill>
                  <a:srgbClr val="000000"/>
                </a:solidFill>
                <a:latin typeface="Arial"/>
                <a:ea typeface="MS PGothic"/>
                <a:cs typeface="Arial"/>
              </a:rPr>
              <a:t>Poursuivre les appels téléphoniques et les messages de rappel pour réduire les taux d'abandon.</a:t>
            </a:r>
          </a:p>
          <a:p>
            <a:pPr marL="344170" lvl="1" indent="-342900" algn="just" defTabSz="783742">
              <a:lnSpc>
                <a:spcPct val="120000"/>
              </a:lnSpc>
              <a:spcBef>
                <a:spcPts val="1200"/>
              </a:spcBef>
              <a:spcAft>
                <a:spcPts val="1200"/>
              </a:spcAft>
              <a:buClr>
                <a:prstClr val="black"/>
              </a:buClr>
              <a:buSzPct val="125000"/>
              <a:buFont typeface="Wingdings" charset="2"/>
              <a:buChar char="§"/>
              <a:defRPr/>
            </a:pPr>
            <a:endParaRPr lang="en-US" altLang="en-US" sz="2400" dirty="0">
              <a:solidFill>
                <a:srgbClr val="000000"/>
              </a:solidFill>
              <a:cs typeface="Arial" panose="020B0604020202020204" pitchFamily="34" charset="0"/>
            </a:endParaRPr>
          </a:p>
        </p:txBody>
      </p:sp>
      <p:sp>
        <p:nvSpPr>
          <p:cNvPr id="19" name="Slide Number Placeholder 1">
            <a:extLst>
              <a:ext uri="{FF2B5EF4-FFF2-40B4-BE49-F238E27FC236}">
                <a16:creationId xmlns:a16="http://schemas.microsoft.com/office/drawing/2014/main" id="{16BAFDAA-C11F-41A8-A556-B607FEB171BB}"/>
              </a:ext>
            </a:extLst>
          </p:cNvPr>
          <p:cNvSpPr>
            <a:spLocks noGrp="1" noChangeArrowheads="1"/>
          </p:cNvSpPr>
          <p:nvPr>
            <p:ph type="sldNum" sz="quarter" idx="12"/>
          </p:nvPr>
        </p:nvSpPr>
        <p:spPr bwMode="auto">
          <a:xfrm>
            <a:off x="9448800" y="6440488"/>
            <a:ext cx="2743200" cy="365125"/>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r"/>
            <a:fld id="{618CD1A3-7A18-473D-89F4-D1B7073F8E83}" type="slidenum">
              <a:rPr lang="en-US" altLang="en-US" sz="2000" b="1">
                <a:solidFill>
                  <a:srgbClr val="FFFFFF"/>
                </a:solidFill>
              </a:rPr>
              <a:pPr algn="r"/>
              <a:t>53</a:t>
            </a:fld>
            <a:endParaRPr lang="en-US" altLang="en-US" sz="2000" b="1" dirty="0">
              <a:solidFill>
                <a:srgbClr val="FFFFFF"/>
              </a:solidFill>
            </a:endParaRPr>
          </a:p>
        </p:txBody>
      </p:sp>
    </p:spTree>
    <p:custDataLst>
      <p:tags r:id="rId2"/>
    </p:custDataLst>
    <p:extLst>
      <p:ext uri="{BB962C8B-B14F-4D97-AF65-F5344CB8AC3E}">
        <p14:creationId xmlns:p14="http://schemas.microsoft.com/office/powerpoint/2010/main" val="224954801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BE6E64-9A65-45BB-9B16-6CFE333ED187}"/>
              </a:ext>
            </a:extLst>
          </p:cNvPr>
          <p:cNvSpPr>
            <a:spLocks noGrp="1"/>
          </p:cNvSpPr>
          <p:nvPr>
            <p:ph type="title"/>
          </p:nvPr>
        </p:nvSpPr>
        <p:spPr>
          <a:xfrm>
            <a:off x="1526899" y="236705"/>
            <a:ext cx="8533509" cy="548086"/>
          </a:xfrm>
          <a:solidFill>
            <a:srgbClr val="FFFFFF"/>
          </a:solidFill>
        </p:spPr>
        <p:txBody>
          <a:bodyPr vert="horz" wrap="square" lIns="121867" tIns="60934" rIns="121867" bIns="60934" numCol="1" rtlCol="0" anchor="ctr" anchorCtr="0" compatLnSpc="1">
            <a:prstTxWarp prst="textNoShape">
              <a:avLst/>
            </a:prstTxWarp>
            <a:noAutofit/>
          </a:bodyPr>
          <a:lstStyle/>
          <a:p>
            <a:pPr defTabSz="1217079">
              <a:spcBef>
                <a:spcPts val="1334"/>
              </a:spcBef>
              <a:buFont typeface="Arial" panose="020B0604020202020204" pitchFamily="34" charset="0"/>
            </a:pPr>
            <a:br>
              <a:rPr lang="en-US" sz="2600" b="1" dirty="0">
                <a:solidFill>
                  <a:srgbClr val="000000"/>
                </a:solidFill>
                <a:latin typeface="+mn-lt"/>
                <a:ea typeface="ＭＳ Ｐゴシック" panose="020B0600070205080204" pitchFamily="34" charset="-128"/>
              </a:rPr>
            </a:br>
            <a:r>
              <a:rPr lang="en-US" sz="2600" b="1" dirty="0">
                <a:solidFill>
                  <a:srgbClr val="000000"/>
                </a:solidFill>
                <a:latin typeface="+mn-lt"/>
                <a:ea typeface="ＭＳ Ｐゴシック" panose="020B0600070205080204" pitchFamily="34" charset="-128"/>
              </a:rPr>
              <a:t>Conclusions</a:t>
            </a:r>
            <a:br>
              <a:rPr lang="en-US" sz="2600" b="1" dirty="0">
                <a:solidFill>
                  <a:srgbClr val="000000"/>
                </a:solidFill>
                <a:latin typeface="+mn-lt"/>
                <a:ea typeface="ＭＳ Ｐゴシック" panose="020B0600070205080204" pitchFamily="34" charset="-128"/>
              </a:rPr>
            </a:br>
            <a:endParaRPr lang="en-US" sz="2600" b="1" dirty="0">
              <a:solidFill>
                <a:srgbClr val="000000"/>
              </a:solidFill>
              <a:latin typeface="+mn-lt"/>
              <a:ea typeface="ＭＳ Ｐゴシック" panose="020B0600070205080204" pitchFamily="34" charset="-128"/>
            </a:endParaRPr>
          </a:p>
        </p:txBody>
      </p:sp>
      <p:sp>
        <p:nvSpPr>
          <p:cNvPr id="3" name="Content Placeholder 2">
            <a:extLst>
              <a:ext uri="{FF2B5EF4-FFF2-40B4-BE49-F238E27FC236}">
                <a16:creationId xmlns:a16="http://schemas.microsoft.com/office/drawing/2014/main" id="{25A625AD-3B4A-4004-A7B8-E776DE2DAE09}"/>
              </a:ext>
            </a:extLst>
          </p:cNvPr>
          <p:cNvSpPr>
            <a:spLocks noGrp="1"/>
          </p:cNvSpPr>
          <p:nvPr>
            <p:ph idx="1"/>
          </p:nvPr>
        </p:nvSpPr>
        <p:spPr>
          <a:xfrm>
            <a:off x="972374" y="1112216"/>
            <a:ext cx="10247251" cy="4633568"/>
          </a:xfrm>
        </p:spPr>
        <p:txBody>
          <a:bodyPr>
            <a:normAutofit lnSpcReduction="10000"/>
          </a:bodyPr>
          <a:lstStyle/>
          <a:p>
            <a:pPr algn="just">
              <a:lnSpc>
                <a:spcPct val="110000"/>
              </a:lnSpc>
              <a:buFont typeface="Wingdings" pitchFamily="2" charset="2"/>
              <a:buChar char="§"/>
            </a:pPr>
            <a:r>
              <a:rPr lang="fr-FR" sz="2400" dirty="0">
                <a:ea typeface="MS PGothic"/>
              </a:rPr>
              <a:t>Nous remercions les organisateurs de cette formation de nous avoir donné l'occasion de partager nos expériences sur la façon </a:t>
            </a:r>
            <a:r>
              <a:rPr lang="fr-FR" sz="2400" b="1" dirty="0">
                <a:ea typeface="MS PGothic"/>
              </a:rPr>
              <a:t>dont le Nigéria a travaillé pour</a:t>
            </a:r>
            <a:r>
              <a:rPr lang="fr-FR" sz="2400" dirty="0">
                <a:ea typeface="MS PGothic"/>
              </a:rPr>
              <a:t> </a:t>
            </a:r>
            <a:r>
              <a:rPr lang="fr-FR" sz="2400" b="1" dirty="0">
                <a:ea typeface="MS PGothic"/>
              </a:rPr>
              <a:t>promouvoir la demande de vaccins</a:t>
            </a:r>
            <a:r>
              <a:rPr lang="fr-FR" sz="2400" dirty="0">
                <a:ea typeface="MS PGothic"/>
              </a:rPr>
              <a:t> pendant la période de la COVID-19 et les efforts pour vacciner davantage de personnes, </a:t>
            </a:r>
            <a:r>
              <a:rPr lang="fr-FR" sz="2400" b="1" dirty="0">
                <a:ea typeface="MS PGothic"/>
              </a:rPr>
              <a:t>gérer l'</a:t>
            </a:r>
            <a:r>
              <a:rPr lang="fr-FR" sz="2400" b="1" dirty="0" err="1">
                <a:ea typeface="MS PGothic"/>
              </a:rPr>
              <a:t>infodémie</a:t>
            </a:r>
            <a:r>
              <a:rPr lang="fr-FR" sz="2400" b="1" dirty="0">
                <a:ea typeface="MS PGothic"/>
              </a:rPr>
              <a:t> et rétablir la vaccination de routine</a:t>
            </a:r>
            <a:r>
              <a:rPr lang="fr-FR" sz="2400" dirty="0">
                <a:ea typeface="MS PGothic"/>
              </a:rPr>
              <a:t>.</a:t>
            </a:r>
            <a:endParaRPr lang="en-US" sz="2400" dirty="0">
              <a:ea typeface="MS PGothic"/>
            </a:endParaRPr>
          </a:p>
          <a:p>
            <a:pPr algn="just">
              <a:buFont typeface="Wingdings" pitchFamily="2" charset="2"/>
              <a:buChar char="§"/>
            </a:pPr>
            <a:endParaRPr lang="en-US" sz="200" dirty="0"/>
          </a:p>
          <a:p>
            <a:pPr algn="just">
              <a:lnSpc>
                <a:spcPct val="110000"/>
              </a:lnSpc>
              <a:buFont typeface="Wingdings" pitchFamily="2" charset="2"/>
              <a:buChar char="§"/>
            </a:pPr>
            <a:r>
              <a:rPr lang="fr-FR" sz="2600" dirty="0"/>
              <a:t>Les pays doivent continuer à explorer des moyens innovants pour répondre à la pandémie et planifier l'avenir.</a:t>
            </a:r>
            <a:endParaRPr lang="en-US" sz="200" dirty="0"/>
          </a:p>
          <a:p>
            <a:pPr algn="just">
              <a:lnSpc>
                <a:spcPct val="100000"/>
              </a:lnSpc>
              <a:buFont typeface="Wingdings" pitchFamily="2" charset="2"/>
              <a:buChar char="§"/>
            </a:pPr>
            <a:r>
              <a:rPr lang="fr-FR" sz="2600" dirty="0"/>
              <a:t>Que TOUS les pays profitent des ressources disponibles pour la réponse à la pandémie COVID-19 pour renforcer les systèmes de santé et assurer l'intégration des services de soins de santé primaires pour des performances optimales.</a:t>
            </a:r>
            <a:endParaRPr lang="en-US" sz="2600" dirty="0"/>
          </a:p>
        </p:txBody>
      </p:sp>
      <p:sp>
        <p:nvSpPr>
          <p:cNvPr id="4" name="Slide Number Placeholder 3">
            <a:extLst>
              <a:ext uri="{FF2B5EF4-FFF2-40B4-BE49-F238E27FC236}">
                <a16:creationId xmlns:a16="http://schemas.microsoft.com/office/drawing/2014/main" id="{4E9C1454-E642-44EC-9924-2B2F680A5F8E}"/>
              </a:ext>
            </a:extLst>
          </p:cNvPr>
          <p:cNvSpPr>
            <a:spLocks noGrp="1"/>
          </p:cNvSpPr>
          <p:nvPr>
            <p:ph type="sldNum" sz="quarter" idx="12"/>
          </p:nvPr>
        </p:nvSpPr>
        <p:spPr/>
        <p:txBody>
          <a:bodyPr/>
          <a:lstStyle/>
          <a:p>
            <a:fld id="{8F051D79-BC9E-4855-82D6-1CEFBF9CA1AD}" type="slidenum">
              <a:rPr lang="en-GB" smtClean="0">
                <a:solidFill>
                  <a:prstClr val="white"/>
                </a:solidFill>
              </a:rPr>
              <a:pPr/>
              <a:t>54</a:t>
            </a:fld>
            <a:endParaRPr lang="en-GB">
              <a:solidFill>
                <a:prstClr val="white"/>
              </a:solidFill>
            </a:endParaRPr>
          </a:p>
        </p:txBody>
      </p:sp>
    </p:spTree>
    <p:extLst>
      <p:ext uri="{BB962C8B-B14F-4D97-AF65-F5344CB8AC3E}">
        <p14:creationId xmlns:p14="http://schemas.microsoft.com/office/powerpoint/2010/main" val="27657619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091"/>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C8AB6AED-F731-45D8-91B0-283E58EF620E}"/>
              </a:ext>
            </a:extLst>
          </p:cNvPr>
          <p:cNvGraphicFramePr>
            <a:graphicFrameLocks noChangeAspect="1"/>
          </p:cNvGraphicFramePr>
          <p:nvPr>
            <p:custDataLst>
              <p:tags r:id="rId2"/>
            </p:custDataLst>
            <p:extLst>
              <p:ext uri="{D42A27DB-BD31-4B8C-83A1-F6EECF244321}">
                <p14:modId xmlns:p14="http://schemas.microsoft.com/office/powerpoint/2010/main" val="413827965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10082" name="think-cell Slide" r:id="rId5" imgW="499" imgH="499" progId="TCLayout.ActiveDocument.1">
                  <p:embed/>
                </p:oleObj>
              </mc:Choice>
              <mc:Fallback>
                <p:oleObj name="think-cell Slide" r:id="rId5" imgW="499" imgH="499" progId="TCLayout.ActiveDocument.1">
                  <p:embed/>
                  <p:pic>
                    <p:nvPicPr>
                      <p:cNvPr id="0" name=""/>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092" name="Google Shape;1092;p44"/>
          <p:cNvSpPr txBox="1">
            <a:spLocks noGrp="1"/>
          </p:cNvSpPr>
          <p:nvPr>
            <p:ph type="title"/>
          </p:nvPr>
        </p:nvSpPr>
        <p:spPr>
          <a:xfrm>
            <a:off x="1484243" y="1457740"/>
            <a:ext cx="8913792" cy="1563756"/>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rgbClr val="385623"/>
              </a:buClr>
              <a:buSzPct val="100000"/>
              <a:buFont typeface="Lustria"/>
              <a:buNone/>
            </a:pPr>
            <a:endParaRPr sz="7200" i="1" dirty="0">
              <a:solidFill>
                <a:srgbClr val="385623"/>
              </a:solidFill>
              <a:latin typeface="Lustria"/>
              <a:ea typeface="Lustria"/>
              <a:cs typeface="Lustria"/>
              <a:sym typeface="Lustria"/>
            </a:endParaRPr>
          </a:p>
          <a:p>
            <a:pPr marL="0" lvl="0" indent="0" algn="ctr" rtl="0">
              <a:lnSpc>
                <a:spcPct val="90000"/>
              </a:lnSpc>
              <a:spcBef>
                <a:spcPts val="0"/>
              </a:spcBef>
              <a:spcAft>
                <a:spcPts val="0"/>
              </a:spcAft>
              <a:buClr>
                <a:srgbClr val="385623"/>
              </a:buClr>
              <a:buSzPct val="100000"/>
              <a:buFont typeface="Lustria"/>
              <a:buNone/>
            </a:pPr>
            <a:r>
              <a:rPr lang="en-US" sz="7200" b="1" i="1" dirty="0">
                <a:solidFill>
                  <a:srgbClr val="385623"/>
                </a:solidFill>
                <a:latin typeface="Lustria"/>
                <a:ea typeface="Lustria"/>
                <a:cs typeface="Lustria"/>
                <a:sym typeface="Lustria"/>
              </a:rPr>
              <a:t>Merci</a:t>
            </a:r>
            <a:endParaRPr sz="7200" b="1" i="1" dirty="0">
              <a:solidFill>
                <a:srgbClr val="385623"/>
              </a:solidFill>
              <a:latin typeface="Lustria"/>
              <a:ea typeface="Lustria"/>
              <a:cs typeface="Lustria"/>
              <a:sym typeface="Lustria"/>
            </a:endParaRPr>
          </a:p>
          <a:p>
            <a:pPr marL="0" lvl="0" indent="0" algn="l" rtl="0">
              <a:lnSpc>
                <a:spcPct val="90000"/>
              </a:lnSpc>
              <a:spcBef>
                <a:spcPts val="0"/>
              </a:spcBef>
              <a:spcAft>
                <a:spcPts val="0"/>
              </a:spcAft>
              <a:buClr>
                <a:srgbClr val="385623"/>
              </a:buClr>
              <a:buSzPct val="100000"/>
              <a:buFont typeface="Lustria"/>
              <a:buNone/>
            </a:pPr>
            <a:endParaRPr sz="7200" i="1" dirty="0">
              <a:solidFill>
                <a:srgbClr val="385623"/>
              </a:solidFill>
              <a:latin typeface="Lustria"/>
              <a:ea typeface="Lustria"/>
              <a:cs typeface="Lustria"/>
              <a:sym typeface="Lustria"/>
            </a:endParaRPr>
          </a:p>
          <a:p>
            <a:pPr marL="0" lvl="0" indent="0" algn="ctr" rtl="0">
              <a:lnSpc>
                <a:spcPct val="90000"/>
              </a:lnSpc>
              <a:spcBef>
                <a:spcPts val="0"/>
              </a:spcBef>
              <a:spcAft>
                <a:spcPts val="0"/>
              </a:spcAft>
              <a:buClr>
                <a:srgbClr val="385623"/>
              </a:buClr>
              <a:buSzPct val="100000"/>
              <a:buFont typeface="Lustria"/>
              <a:buNone/>
            </a:pPr>
            <a:r>
              <a:rPr lang="en-US" sz="7200" i="1" dirty="0" err="1">
                <a:solidFill>
                  <a:srgbClr val="385623"/>
                </a:solidFill>
                <a:latin typeface="Lustria"/>
                <a:ea typeface="Lustria"/>
                <a:cs typeface="Lustria"/>
                <a:sym typeface="Lustria"/>
              </a:rPr>
              <a:t>Faites-vous</a:t>
            </a:r>
            <a:r>
              <a:rPr lang="en-US" sz="7200" i="1" dirty="0">
                <a:solidFill>
                  <a:srgbClr val="385623"/>
                </a:solidFill>
                <a:latin typeface="Lustria"/>
                <a:ea typeface="Lustria"/>
                <a:cs typeface="Lustria"/>
                <a:sym typeface="Lustria"/>
              </a:rPr>
              <a:t> </a:t>
            </a:r>
            <a:r>
              <a:rPr lang="en-US" sz="7200" i="1" dirty="0" err="1">
                <a:solidFill>
                  <a:srgbClr val="385623"/>
                </a:solidFill>
                <a:latin typeface="Lustria"/>
                <a:ea typeface="Lustria"/>
                <a:cs typeface="Lustria"/>
                <a:sym typeface="Lustria"/>
              </a:rPr>
              <a:t>Vacciner</a:t>
            </a:r>
            <a:r>
              <a:rPr lang="en-US" sz="7200" i="1" dirty="0">
                <a:solidFill>
                  <a:srgbClr val="385623"/>
                </a:solidFill>
                <a:latin typeface="Lustria"/>
                <a:ea typeface="Lustria"/>
                <a:cs typeface="Lustria"/>
                <a:sym typeface="Lustria"/>
              </a:rPr>
              <a:t> </a:t>
            </a:r>
            <a:br>
              <a:rPr lang="en-US" sz="7200" i="1" dirty="0">
                <a:solidFill>
                  <a:srgbClr val="385623"/>
                </a:solidFill>
                <a:latin typeface="Lustria"/>
                <a:ea typeface="Lustria"/>
                <a:cs typeface="Lustria"/>
                <a:sym typeface="Lustria"/>
              </a:rPr>
            </a:br>
            <a:r>
              <a:rPr lang="en-US" sz="7200" i="1" dirty="0" err="1">
                <a:solidFill>
                  <a:srgbClr val="385623"/>
                </a:solidFill>
                <a:latin typeface="Lustria"/>
                <a:ea typeface="Lustria"/>
                <a:cs typeface="Lustria"/>
                <a:sym typeface="Lustria"/>
              </a:rPr>
              <a:t>Recevez</a:t>
            </a:r>
            <a:r>
              <a:rPr lang="en-US" sz="7200" i="1" dirty="0">
                <a:solidFill>
                  <a:srgbClr val="385623"/>
                </a:solidFill>
                <a:latin typeface="Lustria"/>
                <a:ea typeface="Lustria"/>
                <a:cs typeface="Lustria"/>
                <a:sym typeface="Lustria"/>
              </a:rPr>
              <a:t> un DOSE DE RAPPEL</a:t>
            </a:r>
            <a:endParaRPr sz="7200" i="1" dirty="0">
              <a:solidFill>
                <a:srgbClr val="385623"/>
              </a:solidFill>
              <a:latin typeface="Lustria"/>
              <a:ea typeface="Lustria"/>
              <a:cs typeface="Lustria"/>
              <a:sym typeface="Lustria"/>
            </a:endParaRPr>
          </a:p>
        </p:txBody>
      </p:sp>
    </p:spTree>
    <p:extLst>
      <p:ext uri="{BB962C8B-B14F-4D97-AF65-F5344CB8AC3E}">
        <p14:creationId xmlns:p14="http://schemas.microsoft.com/office/powerpoint/2010/main" val="499615283"/>
      </p:ext>
    </p:extLst>
  </p:cSld>
  <p:clrMapOvr>
    <a:masterClrMapping/>
  </p:clrMapOvr>
  <mc:AlternateContent xmlns:mc="http://schemas.openxmlformats.org/markup-compatibility/2006" xmlns:p14="http://schemas.microsoft.com/office/powerpoint/2010/main">
    <mc:Choice Requires="p14">
      <p:transition spd="slow" p14:dur="2000" advTm="63030"/>
    </mc:Choice>
    <mc:Fallback xmlns="">
      <p:transition spd="slow" advTm="6303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9874" name="Object 3" hidden="1">
            <a:extLst>
              <a:ext uri="{FF2B5EF4-FFF2-40B4-BE49-F238E27FC236}">
                <a16:creationId xmlns:a16="http://schemas.microsoft.com/office/drawing/2014/main" id="{3F8B7C16-E7E1-45D2-B947-C57C43B10F20}"/>
              </a:ext>
            </a:extLst>
          </p:cNvPr>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71170" name="think-cell Slide" r:id="rId5" imgW="416" imgH="416" progId="TCLayout.ActiveDocument.1">
                  <p:embed/>
                </p:oleObj>
              </mc:Choice>
              <mc:Fallback>
                <p:oleObj name="think-cell Slide" r:id="rId5" imgW="416" imgH="416" progId="TCLayout.ActiveDocument.1">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pic>
        <p:nvPicPr>
          <p:cNvPr id="41" name="Picture 2" descr="Objectives Clip Art and Stock Illustrations. 43,946 Objectives EPS  illustrations and vector clip art graphics available to search from  thousands of royalty free stock art creators.">
            <a:extLst>
              <a:ext uri="{FF2B5EF4-FFF2-40B4-BE49-F238E27FC236}">
                <a16:creationId xmlns:a16="http://schemas.microsoft.com/office/drawing/2014/main" id="{8B6DF08C-56AD-404A-BDB4-FCADE5F355CF}"/>
              </a:ext>
            </a:extLst>
          </p:cNvPr>
          <p:cNvPicPr>
            <a:picLocks noChangeAspect="1" noChangeArrowheads="1"/>
          </p:cNvPicPr>
          <p:nvPr/>
        </p:nvPicPr>
        <p:blipFill rotWithShape="1">
          <a:blip r:embed="rId7">
            <a:duotone>
              <a:schemeClr val="accent6">
                <a:shade val="45000"/>
                <a:satMod val="135000"/>
              </a:schemeClr>
              <a:prstClr val="white"/>
            </a:duotone>
            <a:alphaModFix amt="20000"/>
            <a:extLst>
              <a:ext uri="{28A0092B-C50C-407E-A947-70E740481C1C}">
                <a14:useLocalDpi xmlns:a14="http://schemas.microsoft.com/office/drawing/2010/main" val="0"/>
              </a:ext>
            </a:extLst>
          </a:blip>
          <a:srcRect b="8071"/>
          <a:stretch/>
        </p:blipFill>
        <p:spPr bwMode="auto">
          <a:xfrm>
            <a:off x="429204" y="1243519"/>
            <a:ext cx="5585605" cy="2922081"/>
          </a:xfrm>
          <a:prstGeom prst="rect">
            <a:avLst/>
          </a:prstGeom>
          <a:noFill/>
          <a:extLst>
            <a:ext uri="{909E8E84-426E-40dd-AFC4-6F175D3DCCD1}">
              <a14:hiddenFill xmlns:a14="http://schemas.microsoft.com/office/drawing/2010/main" xmlns="">
                <a:solidFill>
                  <a:srgbClr val="FFFFFF"/>
                </a:solidFill>
              </a14:hiddenFill>
            </a:ext>
          </a:extLst>
        </p:spPr>
      </p:pic>
      <p:sp>
        <p:nvSpPr>
          <p:cNvPr id="79876" name="Rectangle 4">
            <a:extLst>
              <a:ext uri="{FF2B5EF4-FFF2-40B4-BE49-F238E27FC236}">
                <a16:creationId xmlns:a16="http://schemas.microsoft.com/office/drawing/2014/main" id="{A80DA7EF-D126-42DB-8171-ACA3CE122732}"/>
              </a:ext>
            </a:extLst>
          </p:cNvPr>
          <p:cNvSpPr>
            <a:spLocks noChangeArrowheads="1"/>
          </p:cNvSpPr>
          <p:nvPr/>
        </p:nvSpPr>
        <p:spPr bwMode="gray">
          <a:xfrm>
            <a:off x="1282700" y="147638"/>
            <a:ext cx="9909175" cy="7254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lstStyle>
            <a:lvl1pPr defTabSz="457200">
              <a:defRPr>
                <a:solidFill>
                  <a:schemeClr val="tx1"/>
                </a:solidFill>
                <a:latin typeface="Calibri" panose="020F0502020204030204" pitchFamily="34" charset="0"/>
                <a:ea typeface="ＭＳ Ｐゴシック" panose="020B0600070205080204" pitchFamily="34" charset="-128"/>
              </a:defRPr>
            </a:lvl1pPr>
            <a:lvl2pPr marL="742950" indent="-285750" defTabSz="457200">
              <a:defRPr>
                <a:solidFill>
                  <a:schemeClr val="tx1"/>
                </a:solidFill>
                <a:latin typeface="Calibri" panose="020F0502020204030204" pitchFamily="34" charset="0"/>
                <a:ea typeface="ＭＳ Ｐゴシック" panose="020B0600070205080204" pitchFamily="34" charset="-128"/>
              </a:defRPr>
            </a:lvl2pPr>
            <a:lvl3pPr marL="1143000" indent="-228600" defTabSz="457200">
              <a:defRPr>
                <a:solidFill>
                  <a:schemeClr val="tx1"/>
                </a:solidFill>
                <a:latin typeface="Calibri" panose="020F0502020204030204" pitchFamily="34" charset="0"/>
                <a:ea typeface="ＭＳ Ｐゴシック" panose="020B0600070205080204" pitchFamily="34" charset="-128"/>
              </a:defRPr>
            </a:lvl3pPr>
            <a:lvl4pPr marL="1600200" indent="-228600" defTabSz="457200">
              <a:defRPr>
                <a:solidFill>
                  <a:schemeClr val="tx1"/>
                </a:solidFill>
                <a:latin typeface="Calibri" panose="020F0502020204030204" pitchFamily="34" charset="0"/>
                <a:ea typeface="ＭＳ Ｐゴシック" panose="020B0600070205080204" pitchFamily="34" charset="-128"/>
              </a:defRPr>
            </a:lvl4pPr>
            <a:lvl5pPr marL="2057400" indent="-228600" defTabSz="4572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just" eaLnBrk="1" fontAlgn="auto" hangingPunct="1">
              <a:lnSpc>
                <a:spcPts val="2400"/>
              </a:lnSpc>
              <a:spcBef>
                <a:spcPts val="0"/>
              </a:spcBef>
              <a:spcAft>
                <a:spcPts val="0"/>
              </a:spcAft>
              <a:defRPr/>
            </a:pPr>
            <a:endParaRPr kumimoji="0" lang="en-IN" altLang="x-none" sz="2000" b="1" i="0" u="none" strike="noStrike" kern="1200" cap="none" spc="0" normalizeH="0" baseline="0" noProof="0" dirty="0">
              <a:ln>
                <a:noFill/>
              </a:ln>
              <a:solidFill>
                <a:srgbClr val="385723"/>
              </a:solidFill>
              <a:effectLst/>
              <a:uLnTx/>
              <a:uFillTx/>
              <a:latin typeface="Candara" panose="020E0502030303020204" pitchFamily="34" charset="0"/>
              <a:ea typeface="ＭＳ Ｐゴシック" panose="020B0600070205080204" pitchFamily="34" charset="-128"/>
              <a:cs typeface="+mn-cs"/>
            </a:endParaRPr>
          </a:p>
          <a:p>
            <a:pPr algn="just" eaLnBrk="1" fontAlgn="auto" hangingPunct="1">
              <a:lnSpc>
                <a:spcPts val="2400"/>
              </a:lnSpc>
              <a:spcBef>
                <a:spcPts val="0"/>
              </a:spcBef>
              <a:spcAft>
                <a:spcPts val="0"/>
              </a:spcAft>
              <a:defRPr/>
            </a:pPr>
            <a:r>
              <a:rPr lang="en-US" b="1" dirty="0">
                <a:effectLst/>
                <a:latin typeface="Candara" panose="020E0502030303020204" pitchFamily="34" charset="0"/>
                <a:ea typeface="Calibri" panose="020F0502020204030204" pitchFamily="34" charset="0"/>
                <a:cs typeface="Times New Roman" panose="02020603050405020304" pitchFamily="18" charset="0"/>
              </a:rPr>
              <a:t>Pour </a:t>
            </a:r>
            <a:r>
              <a:rPr lang="en-US" b="1" dirty="0" err="1">
                <a:effectLst/>
                <a:latin typeface="Candara" panose="020E0502030303020204" pitchFamily="34" charset="0"/>
                <a:ea typeface="Calibri" panose="020F0502020204030204" pitchFamily="34" charset="0"/>
                <a:cs typeface="Times New Roman" panose="02020603050405020304" pitchFamily="18" charset="0"/>
              </a:rPr>
              <a:t>atteindre</a:t>
            </a:r>
            <a:r>
              <a:rPr lang="en-US" b="1" dirty="0">
                <a:effectLst/>
                <a:latin typeface="Candara" panose="020E0502030303020204" pitchFamily="34" charset="0"/>
                <a:ea typeface="Calibri" panose="020F0502020204030204" pitchFamily="34" charset="0"/>
                <a:cs typeface="Times New Roman" panose="02020603050405020304" pitchFamily="18" charset="0"/>
              </a:rPr>
              <a:t> les </a:t>
            </a:r>
            <a:r>
              <a:rPr lang="en-US" b="1" dirty="0" err="1">
                <a:effectLst/>
                <a:latin typeface="Candara" panose="020E0502030303020204" pitchFamily="34" charset="0"/>
                <a:ea typeface="Calibri" panose="020F0502020204030204" pitchFamily="34" charset="0"/>
                <a:cs typeface="Times New Roman" panose="02020603050405020304" pitchFamily="18" charset="0"/>
              </a:rPr>
              <a:t>objectifs</a:t>
            </a:r>
            <a:r>
              <a:rPr lang="en-US" b="1" dirty="0">
                <a:effectLst/>
                <a:latin typeface="Candara" panose="020E0502030303020204" pitchFamily="34" charset="0"/>
                <a:ea typeface="Calibri" panose="020F0502020204030204" pitchFamily="34" charset="0"/>
                <a:cs typeface="Times New Roman" panose="02020603050405020304" pitchFamily="18" charset="0"/>
              </a:rPr>
              <a:t> de vaccination </a:t>
            </a:r>
            <a:r>
              <a:rPr lang="en-US" b="1" dirty="0" err="1">
                <a:effectLst/>
                <a:latin typeface="Candara" panose="020E0502030303020204" pitchFamily="34" charset="0"/>
                <a:ea typeface="Calibri" panose="020F0502020204030204" pitchFamily="34" charset="0"/>
                <a:cs typeface="Times New Roman" panose="02020603050405020304" pitchFamily="18" charset="0"/>
              </a:rPr>
              <a:t>fixés</a:t>
            </a:r>
            <a:r>
              <a:rPr lang="en-US" b="1" dirty="0">
                <a:effectLst/>
                <a:latin typeface="Candara" panose="020E0502030303020204" pitchFamily="34" charset="0"/>
                <a:ea typeface="Calibri" panose="020F0502020204030204" pitchFamily="34" charset="0"/>
                <a:cs typeface="Times New Roman" panose="02020603050405020304" pitchFamily="18" charset="0"/>
              </a:rPr>
              <a:t>, le </a:t>
            </a:r>
            <a:r>
              <a:rPr lang="en-US" b="1" dirty="0" err="1">
                <a:effectLst/>
                <a:latin typeface="Candara" panose="020E0502030303020204" pitchFamily="34" charset="0"/>
                <a:ea typeface="Calibri" panose="020F0502020204030204" pitchFamily="34" charset="0"/>
                <a:cs typeface="Times New Roman" panose="02020603050405020304" pitchFamily="18" charset="0"/>
              </a:rPr>
              <a:t>Nigéria</a:t>
            </a:r>
            <a:r>
              <a:rPr lang="en-US" b="1" dirty="0">
                <a:effectLst/>
                <a:latin typeface="Candara" panose="020E0502030303020204" pitchFamily="34" charset="0"/>
                <a:ea typeface="Calibri" panose="020F0502020204030204" pitchFamily="34" charset="0"/>
                <a:cs typeface="Times New Roman" panose="02020603050405020304" pitchFamily="18" charset="0"/>
              </a:rPr>
              <a:t> a </a:t>
            </a:r>
            <a:r>
              <a:rPr lang="en-US" b="1" dirty="0" err="1">
                <a:effectLst/>
                <a:latin typeface="Candara" panose="020E0502030303020204" pitchFamily="34" charset="0"/>
                <a:ea typeface="Calibri" panose="020F0502020204030204" pitchFamily="34" charset="0"/>
                <a:cs typeface="Times New Roman" panose="02020603050405020304" pitchFamily="18" charset="0"/>
              </a:rPr>
              <a:t>déployé</a:t>
            </a:r>
            <a:r>
              <a:rPr lang="en-US" b="1" dirty="0">
                <a:effectLst/>
                <a:latin typeface="Candara" panose="020E0502030303020204" pitchFamily="34" charset="0"/>
                <a:ea typeface="Calibri" panose="020F0502020204030204" pitchFamily="34" charset="0"/>
                <a:cs typeface="Times New Roman" panose="02020603050405020304" pitchFamily="18" charset="0"/>
              </a:rPr>
              <a:t> la </a:t>
            </a:r>
            <a:r>
              <a:rPr lang="en-US" b="1" dirty="0" err="1">
                <a:effectLst/>
                <a:latin typeface="Candara" panose="020E0502030303020204" pitchFamily="34" charset="0"/>
                <a:ea typeface="Calibri" panose="020F0502020204030204" pitchFamily="34" charset="0"/>
                <a:cs typeface="Times New Roman" panose="02020603050405020304" pitchFamily="18" charset="0"/>
              </a:rPr>
              <a:t>stratégie</a:t>
            </a:r>
            <a:r>
              <a:rPr lang="en-US" b="1" dirty="0">
                <a:effectLst/>
                <a:latin typeface="Candara" panose="020E0502030303020204" pitchFamily="34" charset="0"/>
                <a:ea typeface="Calibri" panose="020F0502020204030204" pitchFamily="34" charset="0"/>
                <a:cs typeface="Times New Roman" panose="02020603050405020304" pitchFamily="18" charset="0"/>
              </a:rPr>
              <a:t> </a:t>
            </a:r>
            <a:r>
              <a:rPr lang="en-US" b="1" dirty="0" err="1">
                <a:effectLst/>
                <a:latin typeface="Candara" panose="020E0502030303020204" pitchFamily="34" charset="0"/>
                <a:ea typeface="Calibri" panose="020F0502020204030204" pitchFamily="34" charset="0"/>
                <a:cs typeface="Times New Roman" panose="02020603050405020304" pitchFamily="18" charset="0"/>
              </a:rPr>
              <a:t>indépendante</a:t>
            </a:r>
            <a:r>
              <a:rPr lang="en-US" b="1" dirty="0">
                <a:effectLst/>
                <a:latin typeface="Candara" panose="020E0502030303020204" pitchFamily="34" charset="0"/>
                <a:ea typeface="Calibri" panose="020F0502020204030204" pitchFamily="34" charset="0"/>
                <a:cs typeface="Times New Roman" panose="02020603050405020304" pitchFamily="18" charset="0"/>
              </a:rPr>
              <a:t> et </a:t>
            </a:r>
            <a:r>
              <a:rPr lang="en-US" b="1" dirty="0" err="1">
                <a:effectLst/>
                <a:latin typeface="Candara" panose="020E0502030303020204" pitchFamily="34" charset="0"/>
                <a:ea typeface="Calibri" panose="020F0502020204030204" pitchFamily="34" charset="0"/>
                <a:cs typeface="Times New Roman" panose="02020603050405020304" pitchFamily="18" charset="0"/>
              </a:rPr>
              <a:t>innovante</a:t>
            </a:r>
            <a:r>
              <a:rPr lang="en-US" b="1" dirty="0">
                <a:effectLst/>
                <a:latin typeface="Candara" panose="020E0502030303020204" pitchFamily="34" charset="0"/>
                <a:ea typeface="Calibri" panose="020F0502020204030204" pitchFamily="34" charset="0"/>
                <a:cs typeface="Times New Roman" panose="02020603050405020304" pitchFamily="18" charset="0"/>
              </a:rPr>
              <a:t> "Optimized SCALES" 2.0 pour </a:t>
            </a:r>
            <a:r>
              <a:rPr lang="en-US" b="1" dirty="0" err="1">
                <a:effectLst/>
                <a:latin typeface="Candara" panose="020E0502030303020204" pitchFamily="34" charset="0"/>
                <a:ea typeface="Calibri" panose="020F0502020204030204" pitchFamily="34" charset="0"/>
                <a:cs typeface="Times New Roman" panose="02020603050405020304" pitchFamily="18" charset="0"/>
              </a:rPr>
              <a:t>accélérer</a:t>
            </a:r>
            <a:r>
              <a:rPr lang="en-US" b="1" dirty="0">
                <a:effectLst/>
                <a:latin typeface="Candara" panose="020E0502030303020204" pitchFamily="34" charset="0"/>
                <a:ea typeface="Calibri" panose="020F0502020204030204" pitchFamily="34" charset="0"/>
                <a:cs typeface="Times New Roman" panose="02020603050405020304" pitchFamily="18" charset="0"/>
              </a:rPr>
              <a:t> la vaccination dans </a:t>
            </a:r>
            <a:r>
              <a:rPr lang="en-US" b="1" dirty="0" err="1">
                <a:effectLst/>
                <a:latin typeface="Candara" panose="020E0502030303020204" pitchFamily="34" charset="0"/>
                <a:ea typeface="Calibri" panose="020F0502020204030204" pitchFamily="34" charset="0"/>
                <a:cs typeface="Times New Roman" panose="02020603050405020304" pitchFamily="18" charset="0"/>
              </a:rPr>
              <a:t>tous</a:t>
            </a:r>
            <a:r>
              <a:rPr lang="en-US" b="1" dirty="0">
                <a:effectLst/>
                <a:latin typeface="Candara" panose="020E0502030303020204" pitchFamily="34" charset="0"/>
                <a:ea typeface="Calibri" panose="020F0502020204030204" pitchFamily="34" charset="0"/>
                <a:cs typeface="Times New Roman" panose="02020603050405020304" pitchFamily="18" charset="0"/>
              </a:rPr>
              <a:t> les </a:t>
            </a:r>
            <a:r>
              <a:rPr lang="en-US" b="1" dirty="0" err="1">
                <a:effectLst/>
                <a:latin typeface="Candara" panose="020E0502030303020204" pitchFamily="34" charset="0"/>
                <a:ea typeface="Calibri" panose="020F0502020204030204" pitchFamily="34" charset="0"/>
                <a:cs typeface="Times New Roman" panose="02020603050405020304" pitchFamily="18" charset="0"/>
              </a:rPr>
              <a:t>États</a:t>
            </a:r>
            <a:r>
              <a:rPr lang="en-US" b="1" dirty="0">
                <a:effectLst/>
                <a:latin typeface="Candara" panose="020E0502030303020204" pitchFamily="34" charset="0"/>
                <a:ea typeface="Calibri" panose="020F0502020204030204" pitchFamily="34" charset="0"/>
                <a:cs typeface="Times New Roman" panose="02020603050405020304" pitchFamily="18" charset="0"/>
              </a:rPr>
              <a:t> du pays.</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just" defTabSz="457200" rtl="0" eaLnBrk="1" fontAlgn="auto" latinLnBrk="0" hangingPunct="1">
              <a:lnSpc>
                <a:spcPts val="2400"/>
              </a:lnSpc>
              <a:spcBef>
                <a:spcPts val="0"/>
              </a:spcBef>
              <a:spcAft>
                <a:spcPts val="0"/>
              </a:spcAft>
              <a:buClrTx/>
              <a:buSzTx/>
              <a:buFontTx/>
              <a:buNone/>
              <a:tabLst/>
              <a:defRPr/>
            </a:pPr>
            <a:endParaRPr kumimoji="0" lang="en-IN" altLang="x-none" sz="2000" b="1" i="0" u="none" strike="noStrike" kern="1200" cap="none" spc="0" normalizeH="0" baseline="0" noProof="0" dirty="0">
              <a:ln>
                <a:noFill/>
              </a:ln>
              <a:solidFill>
                <a:srgbClr val="385723"/>
              </a:solidFill>
              <a:effectLst/>
              <a:uLnTx/>
              <a:uFillTx/>
              <a:latin typeface="Candara" panose="020E0502030303020204" pitchFamily="34" charset="0"/>
              <a:ea typeface="ＭＳ Ｐゴシック" panose="020B0600070205080204" pitchFamily="34" charset="-128"/>
              <a:cs typeface="+mn-cs"/>
            </a:endParaRPr>
          </a:p>
        </p:txBody>
      </p:sp>
      <p:grpSp>
        <p:nvGrpSpPr>
          <p:cNvPr id="29" name="Group 28">
            <a:extLst>
              <a:ext uri="{FF2B5EF4-FFF2-40B4-BE49-F238E27FC236}">
                <a16:creationId xmlns:a16="http://schemas.microsoft.com/office/drawing/2014/main" id="{5B9E3FCF-DE94-42D0-960B-34D9EFA690AE}"/>
              </a:ext>
            </a:extLst>
          </p:cNvPr>
          <p:cNvGrpSpPr/>
          <p:nvPr/>
        </p:nvGrpSpPr>
        <p:grpSpPr>
          <a:xfrm>
            <a:off x="3739638" y="2539274"/>
            <a:ext cx="972000" cy="1152000"/>
            <a:chOff x="2739713" y="3241496"/>
            <a:chExt cx="360000" cy="1069664"/>
          </a:xfrm>
          <a:solidFill>
            <a:srgbClr val="000000"/>
          </a:solidFill>
          <a:scene3d>
            <a:camera prst="orthographicFront">
              <a:rot lat="0" lon="0" rev="0"/>
            </a:camera>
            <a:lightRig rig="soft" dir="t">
              <a:rot lat="0" lon="0" rev="0"/>
            </a:lightRig>
          </a:scene3d>
        </p:grpSpPr>
        <p:sp>
          <p:nvSpPr>
            <p:cNvPr id="30" name="Chevron 38">
              <a:extLst>
                <a:ext uri="{FF2B5EF4-FFF2-40B4-BE49-F238E27FC236}">
                  <a16:creationId xmlns:a16="http://schemas.microsoft.com/office/drawing/2014/main" id="{0EB63D4F-62CA-4897-BA35-3276CD40A53E}"/>
                </a:ext>
              </a:extLst>
            </p:cNvPr>
            <p:cNvSpPr/>
            <p:nvPr/>
          </p:nvSpPr>
          <p:spPr bwMode="gray">
            <a:xfrm>
              <a:off x="2848260" y="3241496"/>
              <a:ext cx="251453" cy="1069664"/>
            </a:xfrm>
            <a:prstGeom prst="chevron">
              <a:avLst/>
            </a:prstGeom>
            <a:solidFill>
              <a:srgbClr val="ED7D31"/>
            </a:solidFill>
            <a:ln w="9525" cap="flat" cmpd="sng" algn="ctr">
              <a:noFill/>
              <a:prstDash val="solid"/>
            </a:ln>
            <a:effectLst>
              <a:outerShdw blurRad="107950" dist="12700" dir="5400000" algn="ctr">
                <a:srgbClr val="000000"/>
              </a:outerShdw>
            </a:effectLst>
            <a:sp3d contourW="44450" prstMaterial="matte">
              <a:bevelT w="63500" h="63500" prst="artDeco"/>
              <a:contourClr>
                <a:srgbClr val="FFFFFF"/>
              </a:contourClr>
            </a:sp3d>
          </p:spPr>
          <p:txBody>
            <a:bodyPr anchor="ctr"/>
            <a:lstStyle/>
            <a:p>
              <a:pPr marL="0" marR="0" lvl="0" indent="0" algn="ctr" defTabSz="855513"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000000"/>
                </a:solidFill>
                <a:effectLst/>
                <a:uLnTx/>
                <a:uFillTx/>
                <a:latin typeface="Candara" panose="020E0502030303020204" pitchFamily="34" charset="0"/>
                <a:ea typeface="+mn-ea"/>
                <a:cs typeface="Arial" panose="020B0604020202020204" pitchFamily="34" charset="0"/>
              </a:endParaRPr>
            </a:p>
          </p:txBody>
        </p:sp>
        <p:sp>
          <p:nvSpPr>
            <p:cNvPr id="31" name="Chevron 42">
              <a:extLst>
                <a:ext uri="{FF2B5EF4-FFF2-40B4-BE49-F238E27FC236}">
                  <a16:creationId xmlns:a16="http://schemas.microsoft.com/office/drawing/2014/main" id="{23EECF3C-54BF-4D5B-BA42-6AC327A53EA2}"/>
                </a:ext>
              </a:extLst>
            </p:cNvPr>
            <p:cNvSpPr/>
            <p:nvPr/>
          </p:nvSpPr>
          <p:spPr bwMode="gray">
            <a:xfrm>
              <a:off x="2739713" y="3388080"/>
              <a:ext cx="182538" cy="776496"/>
            </a:xfrm>
            <a:prstGeom prst="chevron">
              <a:avLst/>
            </a:prstGeom>
            <a:solidFill>
              <a:srgbClr val="BADDBE"/>
            </a:solidFill>
            <a:ln w="9525" cap="flat" cmpd="sng" algn="ctr">
              <a:noFill/>
              <a:prstDash val="solid"/>
            </a:ln>
            <a:effectLst>
              <a:outerShdw blurRad="107950" dist="12700" dir="5400000" algn="ctr">
                <a:srgbClr val="000000"/>
              </a:outerShdw>
            </a:effectLst>
            <a:sp3d contourW="44450" prstMaterial="matte">
              <a:bevelT w="63500" h="63500" prst="artDeco"/>
              <a:contourClr>
                <a:srgbClr val="FFFFFF"/>
              </a:contourClr>
            </a:sp3d>
          </p:spPr>
          <p:txBody>
            <a:bodyPr anchor="ctr"/>
            <a:lstStyle/>
            <a:p>
              <a:pPr marL="0" marR="0" lvl="0" indent="0" algn="ctr" defTabSz="855513"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000000"/>
                </a:solidFill>
                <a:effectLst/>
                <a:uLnTx/>
                <a:uFillTx/>
                <a:latin typeface="Candara" panose="020E0502030303020204" pitchFamily="34" charset="0"/>
                <a:ea typeface="+mn-ea"/>
                <a:cs typeface="Arial" panose="020B0604020202020204" pitchFamily="34" charset="0"/>
              </a:endParaRPr>
            </a:p>
          </p:txBody>
        </p:sp>
      </p:grpSp>
      <p:sp>
        <p:nvSpPr>
          <p:cNvPr id="33" name="TextBox 32">
            <a:extLst>
              <a:ext uri="{FF2B5EF4-FFF2-40B4-BE49-F238E27FC236}">
                <a16:creationId xmlns:a16="http://schemas.microsoft.com/office/drawing/2014/main" id="{ED52DA22-40CD-4A3E-845A-9A0126BE37E8}"/>
              </a:ext>
            </a:extLst>
          </p:cNvPr>
          <p:cNvSpPr txBox="1"/>
          <p:nvPr/>
        </p:nvSpPr>
        <p:spPr>
          <a:xfrm>
            <a:off x="5056188" y="1139825"/>
            <a:ext cx="6889750" cy="323165"/>
          </a:xfrm>
          <a:prstGeom prst="rect">
            <a:avLst/>
          </a:prstGeom>
          <a:solidFill>
            <a:schemeClr val="accent6">
              <a:lumMod val="40000"/>
              <a:lumOff val="60000"/>
            </a:schemeClr>
          </a:solidFill>
          <a:effectLst>
            <a:outerShdw blurRad="63500" sx="102000" sy="102000" algn="ctr" rotWithShape="0">
              <a:prstClr val="black">
                <a:alpha val="40000"/>
              </a:prstClr>
            </a:outerShdw>
          </a:effectLst>
        </p:spPr>
        <p:txBody>
          <a:bodyPr lIns="91440" tIns="45720" rIns="91440" bIns="4572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500" b="1" i="1" u="none" strike="noStrike" kern="1200" cap="none" spc="0" normalizeH="0" baseline="0" noProof="0" dirty="0">
                <a:ln>
                  <a:noFill/>
                </a:ln>
                <a:effectLst/>
                <a:uLnTx/>
                <a:uFillTx/>
                <a:latin typeface="Candara"/>
                <a:ea typeface="+mn-ea"/>
                <a:cs typeface="Arial"/>
              </a:rPr>
              <a:t>S.C.A.L.E.S </a:t>
            </a:r>
            <a:r>
              <a:rPr lang="en-GB" sz="1500" b="1" i="1" dirty="0" err="1">
                <a:latin typeface="Candara"/>
                <a:ea typeface="+mn-ea"/>
                <a:cs typeface="Arial"/>
              </a:rPr>
              <a:t>Strategie</a:t>
            </a:r>
            <a:r>
              <a:rPr kumimoji="0" lang="en-GB" sz="1500" b="1" i="1" u="none" strike="noStrike" kern="1200" cap="none" spc="0" normalizeH="0" baseline="0" noProof="0" dirty="0">
                <a:ln>
                  <a:noFill/>
                </a:ln>
                <a:effectLst/>
                <a:uLnTx/>
                <a:uFillTx/>
                <a:latin typeface="Candara"/>
                <a:ea typeface="+mn-ea"/>
                <a:cs typeface="Arial"/>
              </a:rPr>
              <a:t>: Description</a:t>
            </a:r>
          </a:p>
        </p:txBody>
      </p:sp>
      <p:sp>
        <p:nvSpPr>
          <p:cNvPr id="34" name="TextBox 33">
            <a:extLst>
              <a:ext uri="{FF2B5EF4-FFF2-40B4-BE49-F238E27FC236}">
                <a16:creationId xmlns:a16="http://schemas.microsoft.com/office/drawing/2014/main" id="{78EF6F35-70F8-4625-8E30-400014DC250D}"/>
              </a:ext>
            </a:extLst>
          </p:cNvPr>
          <p:cNvSpPr txBox="1"/>
          <p:nvPr/>
        </p:nvSpPr>
        <p:spPr>
          <a:xfrm>
            <a:off x="5056404" y="1720622"/>
            <a:ext cx="547656" cy="369332"/>
          </a:xfrm>
          <a:prstGeom prst="rect">
            <a:avLst/>
          </a:prstGeom>
          <a:solidFill>
            <a:schemeClr val="accent6">
              <a:lumMod val="50000"/>
            </a:schemeClr>
          </a:solidFill>
          <a:ln>
            <a:noFill/>
          </a:ln>
          <a:effectLst>
            <a:innerShdw blurRad="63500" dist="50800" dir="16200000">
              <a:prstClr val="black">
                <a:alpha val="50000"/>
              </a:prstClr>
            </a:innerShdw>
          </a:effectLst>
        </p:spPr>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white"/>
                </a:solidFill>
                <a:effectLst/>
                <a:uLnTx/>
                <a:uFillTx/>
                <a:latin typeface="Candara" panose="020E0502030303020204" pitchFamily="34" charset="0"/>
                <a:ea typeface="+mn-ea"/>
                <a:cs typeface="Arial" panose="020B0604020202020204" pitchFamily="34" charset="0"/>
              </a:rPr>
              <a:t>S</a:t>
            </a:r>
          </a:p>
        </p:txBody>
      </p:sp>
      <p:sp>
        <p:nvSpPr>
          <p:cNvPr id="35" name="TextBox 34">
            <a:extLst>
              <a:ext uri="{FF2B5EF4-FFF2-40B4-BE49-F238E27FC236}">
                <a16:creationId xmlns:a16="http://schemas.microsoft.com/office/drawing/2014/main" id="{B82E0342-10EC-4CD8-98D4-8E711C8CFC3F}"/>
              </a:ext>
            </a:extLst>
          </p:cNvPr>
          <p:cNvSpPr txBox="1"/>
          <p:nvPr/>
        </p:nvSpPr>
        <p:spPr>
          <a:xfrm>
            <a:off x="5056404" y="2471404"/>
            <a:ext cx="547656" cy="369332"/>
          </a:xfrm>
          <a:prstGeom prst="rect">
            <a:avLst/>
          </a:prstGeom>
          <a:solidFill>
            <a:schemeClr val="accent6">
              <a:lumMod val="50000"/>
            </a:schemeClr>
          </a:solidFill>
          <a:ln>
            <a:noFill/>
          </a:ln>
          <a:effectLst>
            <a:innerShdw blurRad="63500" dist="50800" dir="16200000">
              <a:prstClr val="black">
                <a:alpha val="50000"/>
              </a:prstClr>
            </a:innerShdw>
          </a:effectLst>
        </p:spPr>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white"/>
                </a:solidFill>
                <a:effectLst/>
                <a:uLnTx/>
                <a:uFillTx/>
                <a:latin typeface="Candara" panose="020E0502030303020204" pitchFamily="34" charset="0"/>
                <a:ea typeface="+mn-ea"/>
                <a:cs typeface="Arial" panose="020B0604020202020204" pitchFamily="34" charset="0"/>
              </a:rPr>
              <a:t>C</a:t>
            </a:r>
          </a:p>
        </p:txBody>
      </p:sp>
      <p:sp>
        <p:nvSpPr>
          <p:cNvPr id="36" name="TextBox 35">
            <a:extLst>
              <a:ext uri="{FF2B5EF4-FFF2-40B4-BE49-F238E27FC236}">
                <a16:creationId xmlns:a16="http://schemas.microsoft.com/office/drawing/2014/main" id="{370496A6-1F61-48BC-A93F-4E6BD044A5CE}"/>
              </a:ext>
            </a:extLst>
          </p:cNvPr>
          <p:cNvSpPr txBox="1"/>
          <p:nvPr/>
        </p:nvSpPr>
        <p:spPr>
          <a:xfrm>
            <a:off x="5056404" y="3252760"/>
            <a:ext cx="547656" cy="369332"/>
          </a:xfrm>
          <a:prstGeom prst="rect">
            <a:avLst/>
          </a:prstGeom>
          <a:solidFill>
            <a:schemeClr val="accent6">
              <a:lumMod val="50000"/>
            </a:schemeClr>
          </a:solidFill>
          <a:ln>
            <a:noFill/>
          </a:ln>
          <a:effectLst>
            <a:innerShdw blurRad="63500" dist="50800" dir="16200000">
              <a:prstClr val="black">
                <a:alpha val="50000"/>
              </a:prstClr>
            </a:innerShdw>
          </a:effectLst>
        </p:spPr>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white"/>
                </a:solidFill>
                <a:effectLst/>
                <a:uLnTx/>
                <a:uFillTx/>
                <a:latin typeface="Candara" panose="020E0502030303020204" pitchFamily="34" charset="0"/>
                <a:ea typeface="+mn-ea"/>
                <a:cs typeface="Arial" panose="020B0604020202020204" pitchFamily="34" charset="0"/>
              </a:rPr>
              <a:t>A</a:t>
            </a:r>
          </a:p>
        </p:txBody>
      </p:sp>
      <p:sp>
        <p:nvSpPr>
          <p:cNvPr id="37" name="TextBox 36">
            <a:extLst>
              <a:ext uri="{FF2B5EF4-FFF2-40B4-BE49-F238E27FC236}">
                <a16:creationId xmlns:a16="http://schemas.microsoft.com/office/drawing/2014/main" id="{C1A56E28-11DC-40A4-B53C-4C7C73163AF4}"/>
              </a:ext>
            </a:extLst>
          </p:cNvPr>
          <p:cNvSpPr txBox="1"/>
          <p:nvPr/>
        </p:nvSpPr>
        <p:spPr>
          <a:xfrm>
            <a:off x="5056404" y="4034116"/>
            <a:ext cx="547656" cy="369332"/>
          </a:xfrm>
          <a:prstGeom prst="rect">
            <a:avLst/>
          </a:prstGeom>
          <a:solidFill>
            <a:schemeClr val="accent6">
              <a:lumMod val="50000"/>
            </a:schemeClr>
          </a:solidFill>
          <a:ln>
            <a:noFill/>
          </a:ln>
          <a:effectLst>
            <a:innerShdw blurRad="63500" dist="50800" dir="16200000">
              <a:prstClr val="black">
                <a:alpha val="50000"/>
              </a:prstClr>
            </a:innerShdw>
          </a:effectLst>
        </p:spPr>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white"/>
                </a:solidFill>
                <a:effectLst/>
                <a:uLnTx/>
                <a:uFillTx/>
                <a:latin typeface="Candara" panose="020E0502030303020204" pitchFamily="34" charset="0"/>
                <a:ea typeface="+mn-ea"/>
                <a:cs typeface="Arial" panose="020B0604020202020204" pitchFamily="34" charset="0"/>
              </a:rPr>
              <a:t>L</a:t>
            </a:r>
          </a:p>
        </p:txBody>
      </p:sp>
      <p:sp>
        <p:nvSpPr>
          <p:cNvPr id="38" name="TextBox 37">
            <a:extLst>
              <a:ext uri="{FF2B5EF4-FFF2-40B4-BE49-F238E27FC236}">
                <a16:creationId xmlns:a16="http://schemas.microsoft.com/office/drawing/2014/main" id="{183F9B9F-3B08-4993-9312-B39C7CE90A3C}"/>
              </a:ext>
            </a:extLst>
          </p:cNvPr>
          <p:cNvSpPr txBox="1"/>
          <p:nvPr/>
        </p:nvSpPr>
        <p:spPr>
          <a:xfrm>
            <a:off x="5056404" y="4815472"/>
            <a:ext cx="547656" cy="369332"/>
          </a:xfrm>
          <a:prstGeom prst="rect">
            <a:avLst/>
          </a:prstGeom>
          <a:solidFill>
            <a:schemeClr val="accent6">
              <a:lumMod val="50000"/>
            </a:schemeClr>
          </a:solidFill>
          <a:ln>
            <a:noFill/>
          </a:ln>
          <a:effectLst>
            <a:innerShdw blurRad="63500" dist="50800" dir="16200000">
              <a:prstClr val="black">
                <a:alpha val="50000"/>
              </a:prstClr>
            </a:innerShdw>
          </a:effectLst>
        </p:spPr>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white"/>
                </a:solidFill>
                <a:effectLst/>
                <a:uLnTx/>
                <a:uFillTx/>
                <a:latin typeface="Candara" panose="020E0502030303020204" pitchFamily="34" charset="0"/>
                <a:ea typeface="+mn-ea"/>
                <a:cs typeface="Arial" panose="020B0604020202020204" pitchFamily="34" charset="0"/>
              </a:rPr>
              <a:t>E</a:t>
            </a:r>
          </a:p>
        </p:txBody>
      </p:sp>
      <p:sp>
        <p:nvSpPr>
          <p:cNvPr id="40" name="TextBox 39">
            <a:extLst>
              <a:ext uri="{FF2B5EF4-FFF2-40B4-BE49-F238E27FC236}">
                <a16:creationId xmlns:a16="http://schemas.microsoft.com/office/drawing/2014/main" id="{F7F6057E-DFAC-4F00-976E-AABED47A72C9}"/>
              </a:ext>
            </a:extLst>
          </p:cNvPr>
          <p:cNvSpPr txBox="1"/>
          <p:nvPr/>
        </p:nvSpPr>
        <p:spPr>
          <a:xfrm>
            <a:off x="5056404" y="5596827"/>
            <a:ext cx="547656" cy="369332"/>
          </a:xfrm>
          <a:prstGeom prst="rect">
            <a:avLst/>
          </a:prstGeom>
          <a:solidFill>
            <a:schemeClr val="accent6">
              <a:lumMod val="50000"/>
            </a:schemeClr>
          </a:solidFill>
          <a:ln>
            <a:noFill/>
          </a:ln>
          <a:effectLst>
            <a:innerShdw blurRad="63500" dist="50800" dir="16200000">
              <a:prstClr val="black">
                <a:alpha val="50000"/>
              </a:prstClr>
            </a:innerShdw>
          </a:effectLst>
        </p:spPr>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white"/>
                </a:solidFill>
                <a:effectLst/>
                <a:uLnTx/>
                <a:uFillTx/>
                <a:latin typeface="Candara" panose="020E0502030303020204" pitchFamily="34" charset="0"/>
                <a:ea typeface="+mn-ea"/>
                <a:cs typeface="Arial" panose="020B0604020202020204" pitchFamily="34" charset="0"/>
              </a:rPr>
              <a:t>S</a:t>
            </a:r>
          </a:p>
        </p:txBody>
      </p:sp>
      <p:sp>
        <p:nvSpPr>
          <p:cNvPr id="44" name="TextBox 43">
            <a:extLst>
              <a:ext uri="{FF2B5EF4-FFF2-40B4-BE49-F238E27FC236}">
                <a16:creationId xmlns:a16="http://schemas.microsoft.com/office/drawing/2014/main" id="{C7D400DA-0529-4562-B47F-3EFF9FC266E2}"/>
              </a:ext>
            </a:extLst>
          </p:cNvPr>
          <p:cNvSpPr txBox="1"/>
          <p:nvPr/>
        </p:nvSpPr>
        <p:spPr>
          <a:xfrm>
            <a:off x="5881688" y="1730375"/>
            <a:ext cx="6029325" cy="836576"/>
          </a:xfrm>
          <a:prstGeom prst="rect">
            <a:avLst/>
          </a:prstGeom>
          <a:solidFill>
            <a:schemeClr val="bg1"/>
          </a:solidFill>
          <a:effectLst>
            <a:outerShdw blurRad="63500" sx="102000" sy="102000" algn="ctr" rotWithShape="0">
              <a:prstClr val="black">
                <a:alpha val="40000"/>
              </a:prstClr>
            </a:outerShdw>
          </a:effectLst>
        </p:spPr>
        <p:txBody>
          <a:bodyPr>
            <a:spAutoFit/>
          </a:bodyPr>
          <a:lstStyle/>
          <a:p>
            <a:pPr marL="0" marR="0">
              <a:lnSpc>
                <a:spcPct val="107000"/>
              </a:lnSpc>
              <a:spcBef>
                <a:spcPts val="0"/>
              </a:spcBef>
              <a:spcAft>
                <a:spcPts val="800"/>
              </a:spcAft>
            </a:pPr>
            <a:r>
              <a:rPr lang="en-US" sz="1500" b="1" dirty="0" err="1">
                <a:effectLst/>
                <a:latin typeface="Calibri" panose="020F0502020204030204" pitchFamily="34" charset="0"/>
                <a:ea typeface="Calibri" panose="020F0502020204030204" pitchFamily="34" charset="0"/>
                <a:cs typeface="Times New Roman" panose="02020603050405020304" pitchFamily="18" charset="0"/>
              </a:rPr>
              <a:t>Système</a:t>
            </a:r>
            <a:r>
              <a:rPr lang="en-US" sz="1500" b="1" dirty="0">
                <a:effectLst/>
                <a:latin typeface="Calibri" panose="020F0502020204030204" pitchFamily="34" charset="0"/>
                <a:ea typeface="Calibri" panose="020F0502020204030204" pitchFamily="34" charset="0"/>
                <a:cs typeface="Times New Roman" panose="02020603050405020304" pitchFamily="18" charset="0"/>
              </a:rPr>
              <a:t> de prestation de services</a:t>
            </a:r>
            <a:r>
              <a:rPr lang="en-US" sz="1500" dirty="0">
                <a:effectLst/>
                <a:latin typeface="Calibri" panose="020F0502020204030204" pitchFamily="34" charset="0"/>
                <a:ea typeface="Calibri" panose="020F0502020204030204" pitchFamily="34" charset="0"/>
                <a:cs typeface="Times New Roman" panose="02020603050405020304" pitchFamily="18" charset="0"/>
              </a:rPr>
              <a:t> qui </a:t>
            </a:r>
            <a:r>
              <a:rPr lang="en-US" sz="1500" dirty="0" err="1">
                <a:effectLst/>
                <a:latin typeface="Calibri" panose="020F0502020204030204" pitchFamily="34" charset="0"/>
                <a:ea typeface="Calibri" panose="020F0502020204030204" pitchFamily="34" charset="0"/>
                <a:cs typeface="Times New Roman" panose="02020603050405020304" pitchFamily="18" charset="0"/>
              </a:rPr>
              <a:t>fournit</a:t>
            </a:r>
            <a:r>
              <a:rPr lang="en-US" sz="1500" dirty="0">
                <a:effectLst/>
                <a:latin typeface="Calibri" panose="020F0502020204030204" pitchFamily="34" charset="0"/>
                <a:ea typeface="Calibri" panose="020F0502020204030204" pitchFamily="34" charset="0"/>
                <a:cs typeface="Times New Roman" panose="02020603050405020304" pitchFamily="18" charset="0"/>
              </a:rPr>
              <a:t> des </a:t>
            </a:r>
            <a:r>
              <a:rPr lang="en-US" sz="1500" dirty="0" err="1">
                <a:effectLst/>
                <a:latin typeface="Calibri" panose="020F0502020204030204" pitchFamily="34" charset="0"/>
                <a:ea typeface="Calibri" panose="020F0502020204030204" pitchFamily="34" charset="0"/>
                <a:cs typeface="Times New Roman" panose="02020603050405020304" pitchFamily="18" charset="0"/>
              </a:rPr>
              <a:t>vaccins</a:t>
            </a:r>
            <a:r>
              <a:rPr lang="en-US" sz="1500" dirty="0">
                <a:effectLst/>
                <a:latin typeface="Calibri" panose="020F0502020204030204" pitchFamily="34" charset="0"/>
                <a:ea typeface="Calibri" panose="020F0502020204030204" pitchFamily="34" charset="0"/>
                <a:cs typeface="Times New Roman" panose="02020603050405020304" pitchFamily="18" charset="0"/>
              </a:rPr>
              <a:t> à </a:t>
            </a:r>
            <a:r>
              <a:rPr lang="en-US" sz="1500" dirty="0" err="1">
                <a:effectLst/>
                <a:latin typeface="Calibri" panose="020F0502020204030204" pitchFamily="34" charset="0"/>
                <a:ea typeface="Calibri" panose="020F0502020204030204" pitchFamily="34" charset="0"/>
                <a:cs typeface="Times New Roman" panose="02020603050405020304" pitchFamily="18" charset="0"/>
              </a:rPr>
              <a:t>toutes</a:t>
            </a:r>
            <a:r>
              <a:rPr lang="en-US" sz="1500" dirty="0">
                <a:effectLst/>
                <a:latin typeface="Calibri" panose="020F0502020204030204" pitchFamily="34" charset="0"/>
                <a:ea typeface="Calibri" panose="020F0502020204030204" pitchFamily="34" charset="0"/>
                <a:cs typeface="Times New Roman" panose="02020603050405020304" pitchFamily="18" charset="0"/>
              </a:rPr>
              <a:t> les </a:t>
            </a:r>
            <a:r>
              <a:rPr lang="en-US" sz="1500" dirty="0" err="1">
                <a:effectLst/>
                <a:latin typeface="Calibri" panose="020F0502020204030204" pitchFamily="34" charset="0"/>
                <a:ea typeface="Calibri" panose="020F0502020204030204" pitchFamily="34" charset="0"/>
                <a:cs typeface="Times New Roman" panose="02020603050405020304" pitchFamily="18" charset="0"/>
              </a:rPr>
              <a:t>personnes</a:t>
            </a:r>
            <a:r>
              <a:rPr lang="en-US" sz="1500" dirty="0">
                <a:effectLst/>
                <a:latin typeface="Calibri" panose="020F0502020204030204" pitchFamily="34" charset="0"/>
                <a:ea typeface="Calibri" panose="020F0502020204030204" pitchFamily="34" charset="0"/>
                <a:cs typeface="Times New Roman" panose="02020603050405020304" pitchFamily="18" charset="0"/>
              </a:rPr>
              <a:t> </a:t>
            </a:r>
            <a:r>
              <a:rPr lang="en-US" sz="1500" dirty="0" err="1">
                <a:effectLst/>
                <a:latin typeface="Calibri" panose="020F0502020204030204" pitchFamily="34" charset="0"/>
                <a:ea typeface="Calibri" panose="020F0502020204030204" pitchFamily="34" charset="0"/>
                <a:cs typeface="Times New Roman" panose="02020603050405020304" pitchFamily="18" charset="0"/>
              </a:rPr>
              <a:t>éligibles</a:t>
            </a:r>
            <a:r>
              <a:rPr lang="en-US" sz="1500" dirty="0">
                <a:effectLst/>
                <a:latin typeface="Calibri" panose="020F0502020204030204" pitchFamily="34" charset="0"/>
                <a:ea typeface="Calibri" panose="020F0502020204030204" pitchFamily="34" charset="0"/>
                <a:cs typeface="Times New Roman" panose="02020603050405020304" pitchFamily="18" charset="0"/>
              </a:rPr>
              <a:t>, </a:t>
            </a:r>
            <a:r>
              <a:rPr lang="en-US" sz="1500" dirty="0" err="1">
                <a:effectLst/>
                <a:latin typeface="Calibri" panose="020F0502020204030204" pitchFamily="34" charset="0"/>
                <a:ea typeface="Calibri" panose="020F0502020204030204" pitchFamily="34" charset="0"/>
                <a:cs typeface="Times New Roman" panose="02020603050405020304" pitchFamily="18" charset="0"/>
              </a:rPr>
              <a:t>intégré</a:t>
            </a:r>
            <a:r>
              <a:rPr lang="en-US" sz="1500" dirty="0">
                <a:effectLst/>
                <a:latin typeface="Calibri" panose="020F0502020204030204" pitchFamily="34" charset="0"/>
                <a:ea typeface="Calibri" panose="020F0502020204030204" pitchFamily="34" charset="0"/>
                <a:cs typeface="Times New Roman" panose="02020603050405020304" pitchFamily="18" charset="0"/>
              </a:rPr>
              <a:t> aux </a:t>
            </a:r>
            <a:r>
              <a:rPr lang="en-US" sz="1500" dirty="0" err="1">
                <a:effectLst/>
                <a:latin typeface="Calibri" panose="020F0502020204030204" pitchFamily="34" charset="0"/>
                <a:ea typeface="Calibri" panose="020F0502020204030204" pitchFamily="34" charset="0"/>
                <a:cs typeface="Times New Roman" panose="02020603050405020304" pitchFamily="18" charset="0"/>
              </a:rPr>
              <a:t>autres</a:t>
            </a:r>
            <a:r>
              <a:rPr lang="en-US" sz="1500" dirty="0">
                <a:effectLst/>
                <a:latin typeface="Calibri" panose="020F0502020204030204" pitchFamily="34" charset="0"/>
                <a:ea typeface="Calibri" panose="020F0502020204030204" pitchFamily="34" charset="0"/>
                <a:cs typeface="Times New Roman" panose="02020603050405020304" pitchFamily="18" charset="0"/>
              </a:rPr>
              <a:t> services de </a:t>
            </a:r>
            <a:r>
              <a:rPr lang="en-US" sz="1500" dirty="0" err="1">
                <a:effectLst/>
                <a:latin typeface="Calibri" panose="020F0502020204030204" pitchFamily="34" charset="0"/>
                <a:ea typeface="Calibri" panose="020F0502020204030204" pitchFamily="34" charset="0"/>
                <a:cs typeface="Times New Roman" panose="02020603050405020304" pitchFamily="18" charset="0"/>
              </a:rPr>
              <a:t>soins</a:t>
            </a:r>
            <a:r>
              <a:rPr lang="en-US" sz="1500" dirty="0">
                <a:effectLst/>
                <a:latin typeface="Calibri" panose="020F0502020204030204" pitchFamily="34" charset="0"/>
                <a:ea typeface="Calibri" panose="020F0502020204030204" pitchFamily="34" charset="0"/>
                <a:cs typeface="Times New Roman" panose="02020603050405020304" pitchFamily="18" charset="0"/>
              </a:rPr>
              <a:t> de </a:t>
            </a:r>
            <a:r>
              <a:rPr lang="en-US" sz="1500" dirty="0" err="1">
                <a:effectLst/>
                <a:latin typeface="Calibri" panose="020F0502020204030204" pitchFamily="34" charset="0"/>
                <a:ea typeface="Calibri" panose="020F0502020204030204" pitchFamily="34" charset="0"/>
                <a:cs typeface="Times New Roman" panose="02020603050405020304" pitchFamily="18" charset="0"/>
              </a:rPr>
              <a:t>santé</a:t>
            </a:r>
            <a:r>
              <a:rPr lang="en-US" sz="1500" dirty="0">
                <a:effectLst/>
                <a:latin typeface="Calibri" panose="020F0502020204030204" pitchFamily="34" charset="0"/>
                <a:ea typeface="Calibri" panose="020F0502020204030204" pitchFamily="34" charset="0"/>
                <a:cs typeface="Times New Roman" panose="02020603050405020304" pitchFamily="18" charset="0"/>
              </a:rPr>
              <a:t> </a:t>
            </a:r>
            <a:r>
              <a:rPr lang="en-US" sz="1500" dirty="0" err="1">
                <a:effectLst/>
                <a:latin typeface="Calibri" panose="020F0502020204030204" pitchFamily="34" charset="0"/>
                <a:ea typeface="Calibri" panose="020F0502020204030204" pitchFamily="34" charset="0"/>
                <a:cs typeface="Times New Roman" panose="02020603050405020304" pitchFamily="18" charset="0"/>
              </a:rPr>
              <a:t>primaires</a:t>
            </a:r>
            <a:r>
              <a:rPr lang="en-US" sz="1500" dirty="0">
                <a:effectLst/>
                <a:latin typeface="Calibri" panose="020F0502020204030204" pitchFamily="34" charset="0"/>
                <a:ea typeface="Calibri" panose="020F0502020204030204" pitchFamily="34" charset="0"/>
                <a:cs typeface="Times New Roman" panose="02020603050405020304" pitchFamily="18" charset="0"/>
              </a:rPr>
              <a:t> sans </a:t>
            </a:r>
            <a:r>
              <a:rPr lang="en-US" sz="1500" dirty="0" err="1">
                <a:effectLst/>
                <a:latin typeface="Calibri" panose="020F0502020204030204" pitchFamily="34" charset="0"/>
                <a:ea typeface="Calibri" panose="020F0502020204030204" pitchFamily="34" charset="0"/>
                <a:cs typeface="Times New Roman" panose="02020603050405020304" pitchFamily="18" charset="0"/>
              </a:rPr>
              <a:t>compromettre</a:t>
            </a:r>
            <a:r>
              <a:rPr lang="en-US" sz="1500" dirty="0">
                <a:effectLst/>
                <a:latin typeface="Calibri" panose="020F0502020204030204" pitchFamily="34" charset="0"/>
                <a:ea typeface="Calibri" panose="020F0502020204030204" pitchFamily="34" charset="0"/>
                <a:cs typeface="Times New Roman" panose="02020603050405020304" pitchFamily="18" charset="0"/>
              </a:rPr>
              <a:t> </a:t>
            </a:r>
            <a:r>
              <a:rPr lang="en-US" sz="1500" dirty="0" err="1">
                <a:effectLst/>
                <a:latin typeface="Calibri" panose="020F0502020204030204" pitchFamily="34" charset="0"/>
                <a:ea typeface="Calibri" panose="020F0502020204030204" pitchFamily="34" charset="0"/>
                <a:cs typeface="Times New Roman" panose="02020603050405020304" pitchFamily="18" charset="0"/>
              </a:rPr>
              <a:t>l'efficacité</a:t>
            </a:r>
            <a:r>
              <a:rPr lang="en-US" sz="1500" dirty="0">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45" name="TextBox 44">
            <a:extLst>
              <a:ext uri="{FF2B5EF4-FFF2-40B4-BE49-F238E27FC236}">
                <a16:creationId xmlns:a16="http://schemas.microsoft.com/office/drawing/2014/main" id="{AB07B9DF-5B3A-4F87-B28B-23EBC8892E92}"/>
              </a:ext>
            </a:extLst>
          </p:cNvPr>
          <p:cNvSpPr txBox="1"/>
          <p:nvPr/>
        </p:nvSpPr>
        <p:spPr>
          <a:xfrm>
            <a:off x="5881688" y="2497138"/>
            <a:ext cx="6029325" cy="830997"/>
          </a:xfrm>
          <a:prstGeom prst="rect">
            <a:avLst/>
          </a:prstGeom>
          <a:solidFill>
            <a:schemeClr val="bg1"/>
          </a:solidFill>
          <a:effectLst>
            <a:outerShdw blurRad="63500" sx="102000" sy="102000" algn="ctr" rotWithShape="0">
              <a:prstClr val="black">
                <a:alpha val="40000"/>
              </a:prstClr>
            </a:outerShdw>
          </a:effectLst>
        </p:spPr>
        <p:txBody>
          <a:bodyPr>
            <a:spAutoFit/>
          </a:bodyPr>
          <a:lstStyle/>
          <a:p>
            <a:pPr defTabSz="457200" eaLnBrk="1" fontAlgn="auto" hangingPunct="1">
              <a:spcBef>
                <a:spcPts val="0"/>
              </a:spcBef>
              <a:spcAft>
                <a:spcPts val="0"/>
              </a:spcAft>
              <a:defRPr/>
            </a:pPr>
            <a:r>
              <a:rPr kumimoji="0" lang="en-US" sz="1500" b="1" i="0" u="none" strike="noStrike" kern="1200" cap="none" spc="0" normalizeH="0" baseline="0" noProof="0" dirty="0" err="1">
                <a:ln>
                  <a:noFill/>
                </a:ln>
                <a:solidFill>
                  <a:prstClr val="black"/>
                </a:solidFill>
                <a:effectLst/>
                <a:uLnTx/>
                <a:uFillTx/>
                <a:latin typeface="+mn-lt"/>
                <a:ea typeface="+mn-ea"/>
                <a:cs typeface="Arial" panose="020B0604020202020204" pitchFamily="34" charset="0"/>
              </a:rPr>
              <a:t>Strategie</a:t>
            </a:r>
            <a:r>
              <a:rPr kumimoji="0" lang="en-US" sz="1500" b="1"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 de Communication</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500" dirty="0" err="1">
                <a:effectLst/>
                <a:latin typeface="Calibri" panose="020F0502020204030204" pitchFamily="34" charset="0"/>
                <a:ea typeface="Calibri" panose="020F0502020204030204" pitchFamily="34" charset="0"/>
                <a:cs typeface="Times New Roman" panose="02020603050405020304" pitchFamily="18" charset="0"/>
              </a:rPr>
              <a:t>impliquant</a:t>
            </a:r>
            <a:r>
              <a:rPr lang="en-US" sz="1500" dirty="0">
                <a:effectLst/>
                <a:latin typeface="Calibri" panose="020F0502020204030204" pitchFamily="34" charset="0"/>
                <a:ea typeface="Calibri" panose="020F0502020204030204" pitchFamily="34" charset="0"/>
                <a:cs typeface="Times New Roman" panose="02020603050405020304" pitchFamily="18" charset="0"/>
              </a:rPr>
              <a:t> un plaidoyer </a:t>
            </a:r>
            <a:r>
              <a:rPr lang="en-US" sz="1500" dirty="0" err="1">
                <a:effectLst/>
                <a:latin typeface="Calibri" panose="020F0502020204030204" pitchFamily="34" charset="0"/>
                <a:ea typeface="Calibri" panose="020F0502020204030204" pitchFamily="34" charset="0"/>
                <a:cs typeface="Times New Roman" panose="02020603050405020304" pitchFamily="18" charset="0"/>
              </a:rPr>
              <a:t>ciblé</a:t>
            </a:r>
            <a:r>
              <a:rPr lang="en-US" sz="1500" dirty="0">
                <a:effectLst/>
                <a:latin typeface="Calibri" panose="020F0502020204030204" pitchFamily="34" charset="0"/>
                <a:ea typeface="Calibri" panose="020F0502020204030204" pitchFamily="34" charset="0"/>
                <a:cs typeface="Times New Roman" panose="02020603050405020304" pitchFamily="18" charset="0"/>
              </a:rPr>
              <a:t>, un engagement </a:t>
            </a:r>
            <a:r>
              <a:rPr lang="en-US" sz="1500" dirty="0" err="1">
                <a:effectLst/>
                <a:latin typeface="Calibri" panose="020F0502020204030204" pitchFamily="34" charset="0"/>
                <a:ea typeface="Calibri" panose="020F0502020204030204" pitchFamily="34" charset="0"/>
                <a:cs typeface="Times New Roman" panose="02020603050405020304" pitchFamily="18" charset="0"/>
              </a:rPr>
              <a:t>intensif</a:t>
            </a:r>
            <a:r>
              <a:rPr lang="en-US" sz="1500" dirty="0">
                <a:effectLst/>
                <a:latin typeface="Calibri" panose="020F0502020204030204" pitchFamily="34" charset="0"/>
                <a:ea typeface="Calibri" panose="020F0502020204030204" pitchFamily="34" charset="0"/>
                <a:cs typeface="Times New Roman" panose="02020603050405020304" pitchFamily="18" charset="0"/>
              </a:rPr>
              <a:t> des </a:t>
            </a:r>
            <a:r>
              <a:rPr lang="en-US" sz="1500" dirty="0" err="1">
                <a:effectLst/>
                <a:latin typeface="Calibri" panose="020F0502020204030204" pitchFamily="34" charset="0"/>
                <a:ea typeface="Calibri" panose="020F0502020204030204" pitchFamily="34" charset="0"/>
                <a:cs typeface="Times New Roman" panose="02020603050405020304" pitchFamily="18" charset="0"/>
              </a:rPr>
              <a:t>médias</a:t>
            </a:r>
            <a:r>
              <a:rPr lang="en-US" sz="1500" dirty="0">
                <a:effectLst/>
                <a:latin typeface="Calibri" panose="020F0502020204030204" pitchFamily="34" charset="0"/>
                <a:ea typeface="Calibri" panose="020F0502020204030204" pitchFamily="34" charset="0"/>
                <a:cs typeface="Times New Roman" panose="02020603050405020304" pitchFamily="18" charset="0"/>
              </a:rPr>
              <a:t>, </a:t>
            </a:r>
            <a:r>
              <a:rPr lang="en-US" sz="1500" dirty="0" err="1">
                <a:effectLst/>
                <a:latin typeface="Calibri" panose="020F0502020204030204" pitchFamily="34" charset="0"/>
                <a:ea typeface="Calibri" panose="020F0502020204030204" pitchFamily="34" charset="0"/>
                <a:cs typeface="Times New Roman" panose="02020603050405020304" pitchFamily="18" charset="0"/>
              </a:rPr>
              <a:t>l'engagement</a:t>
            </a:r>
            <a:r>
              <a:rPr lang="en-US" sz="1500" dirty="0">
                <a:effectLst/>
                <a:latin typeface="Calibri" panose="020F0502020204030204" pitchFamily="34" charset="0"/>
                <a:ea typeface="Calibri" panose="020F0502020204030204" pitchFamily="34" charset="0"/>
                <a:cs typeface="Times New Roman" panose="02020603050405020304" pitchFamily="18" charset="0"/>
              </a:rPr>
              <a:t> et la participation de la </a:t>
            </a:r>
            <a:r>
              <a:rPr lang="en-US" sz="1500" dirty="0" err="1">
                <a:effectLst/>
                <a:latin typeface="Calibri" panose="020F0502020204030204" pitchFamily="34" charset="0"/>
                <a:ea typeface="Calibri" panose="020F0502020204030204" pitchFamily="34" charset="0"/>
                <a:cs typeface="Times New Roman" panose="02020603050405020304" pitchFamily="18" charset="0"/>
              </a:rPr>
              <a:t>communauté</a:t>
            </a:r>
            <a:r>
              <a:rPr lang="en-US" sz="1500" dirty="0">
                <a:effectLst/>
                <a:latin typeface="Calibri" panose="020F0502020204030204" pitchFamily="34" charset="0"/>
                <a:ea typeface="Calibri" panose="020F0502020204030204" pitchFamily="34" charset="0"/>
                <a:cs typeface="Times New Roman" panose="02020603050405020304" pitchFamily="18" charset="0"/>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500" b="0" i="0" u="none" strike="noStrike" kern="1200" cap="none" spc="0" normalizeH="0" baseline="0" noProof="0" dirty="0">
              <a:ln>
                <a:noFill/>
              </a:ln>
              <a:solidFill>
                <a:prstClr val="black"/>
              </a:solidFill>
              <a:effectLst/>
              <a:uLnTx/>
              <a:uFillTx/>
              <a:latin typeface="+mn-lt"/>
              <a:ea typeface="+mn-ea"/>
              <a:cs typeface="Arial" panose="020B0604020202020204" pitchFamily="34" charset="0"/>
            </a:endParaRPr>
          </a:p>
        </p:txBody>
      </p:sp>
      <p:sp>
        <p:nvSpPr>
          <p:cNvPr id="46" name="TextBox 45">
            <a:extLst>
              <a:ext uri="{FF2B5EF4-FFF2-40B4-BE49-F238E27FC236}">
                <a16:creationId xmlns:a16="http://schemas.microsoft.com/office/drawing/2014/main" id="{AD3AD509-7170-4381-B9AF-43CE537CCA1D}"/>
              </a:ext>
            </a:extLst>
          </p:cNvPr>
          <p:cNvSpPr txBox="1"/>
          <p:nvPr/>
        </p:nvSpPr>
        <p:spPr>
          <a:xfrm>
            <a:off x="5897173" y="3359114"/>
            <a:ext cx="6029325" cy="523220"/>
          </a:xfrm>
          <a:prstGeom prst="rect">
            <a:avLst/>
          </a:prstGeom>
          <a:solidFill>
            <a:schemeClr val="bg1"/>
          </a:solidFill>
          <a:effectLst>
            <a:outerShdw blurRad="63500" sx="102000" sy="102000" algn="ctr" rotWithShape="0">
              <a:prstClr val="black">
                <a:alpha val="40000"/>
              </a:prstClr>
            </a:outerShdw>
          </a:effectLst>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b="1" dirty="0" err="1">
                <a:latin typeface="Calibri" panose="020F0502020204030204" pitchFamily="34" charset="0"/>
                <a:ea typeface="Calibri" panose="020F0502020204030204" pitchFamily="34" charset="0"/>
                <a:cs typeface="Times New Roman" panose="02020603050405020304" pitchFamily="18" charset="0"/>
              </a:rPr>
              <a:t>S</a:t>
            </a:r>
            <a:r>
              <a:rPr lang="en-US" sz="1400" b="1" dirty="0" err="1">
                <a:effectLst/>
                <a:latin typeface="Calibri" panose="020F0502020204030204" pitchFamily="34" charset="0"/>
                <a:ea typeface="Calibri" panose="020F0502020204030204" pitchFamily="34" charset="0"/>
                <a:cs typeface="Times New Roman" panose="02020603050405020304" pitchFamily="18" charset="0"/>
              </a:rPr>
              <a:t>ystème</a:t>
            </a:r>
            <a:r>
              <a:rPr lang="en-US" sz="1400" b="1" dirty="0">
                <a:effectLst/>
                <a:latin typeface="Calibri" panose="020F0502020204030204" pitchFamily="34" charset="0"/>
                <a:ea typeface="Calibri" panose="020F0502020204030204" pitchFamily="34" charset="0"/>
                <a:cs typeface="Times New Roman" panose="02020603050405020304" pitchFamily="18" charset="0"/>
              </a:rPr>
              <a:t> de </a:t>
            </a:r>
            <a:r>
              <a:rPr lang="en-US" sz="1400" b="1" dirty="0" err="1">
                <a:effectLst/>
                <a:latin typeface="Calibri" panose="020F0502020204030204" pitchFamily="34" charset="0"/>
                <a:ea typeface="Calibri" panose="020F0502020204030204" pitchFamily="34" charset="0"/>
                <a:cs typeface="Times New Roman" panose="02020603050405020304" pitchFamily="18" charset="0"/>
              </a:rPr>
              <a:t>responsabilisation</a:t>
            </a:r>
            <a:r>
              <a:rPr lang="en-US" sz="1400" b="1" dirty="0">
                <a:effectLst/>
                <a:latin typeface="Calibri" panose="020F0502020204030204" pitchFamily="34" charset="0"/>
                <a:ea typeface="Calibri" panose="020F0502020204030204" pitchFamily="34" charset="0"/>
                <a:cs typeface="Times New Roman" panose="02020603050405020304" pitchFamily="18" charset="0"/>
              </a:rPr>
              <a:t> </a:t>
            </a:r>
            <a:r>
              <a:rPr lang="en-US" sz="1400" dirty="0" err="1">
                <a:effectLst/>
                <a:latin typeface="Calibri" panose="020F0502020204030204" pitchFamily="34" charset="0"/>
                <a:ea typeface="Calibri" panose="020F0502020204030204" pitchFamily="34" charset="0"/>
                <a:cs typeface="Times New Roman" panose="02020603050405020304" pitchFamily="18" charset="0"/>
              </a:rPr>
              <a:t>permettant</a:t>
            </a:r>
            <a:r>
              <a:rPr lang="en-US" sz="1400" dirty="0">
                <a:effectLst/>
                <a:latin typeface="Calibri" panose="020F0502020204030204" pitchFamily="34" charset="0"/>
                <a:ea typeface="Calibri" panose="020F0502020204030204" pitchFamily="34" charset="0"/>
                <a:cs typeface="Times New Roman" panose="02020603050405020304" pitchFamily="18" charset="0"/>
              </a:rPr>
              <a:t> de </a:t>
            </a:r>
            <a:r>
              <a:rPr lang="en-US" sz="1400" dirty="0" err="1">
                <a:effectLst/>
                <a:latin typeface="Calibri" panose="020F0502020204030204" pitchFamily="34" charset="0"/>
                <a:ea typeface="Calibri" panose="020F0502020204030204" pitchFamily="34" charset="0"/>
                <a:cs typeface="Times New Roman" panose="02020603050405020304" pitchFamily="18" charset="0"/>
              </a:rPr>
              <a:t>suivre</a:t>
            </a:r>
            <a:r>
              <a:rPr lang="en-US" sz="1400" dirty="0">
                <a:effectLst/>
                <a:latin typeface="Calibri" panose="020F0502020204030204" pitchFamily="34" charset="0"/>
                <a:ea typeface="Calibri" panose="020F0502020204030204" pitchFamily="34" charset="0"/>
                <a:cs typeface="Times New Roman" panose="02020603050405020304" pitchFamily="18" charset="0"/>
              </a:rPr>
              <a:t> les </a:t>
            </a:r>
            <a:r>
              <a:rPr lang="en-US" sz="1400" dirty="0" err="1">
                <a:effectLst/>
                <a:latin typeface="Calibri" panose="020F0502020204030204" pitchFamily="34" charset="0"/>
                <a:ea typeface="Calibri" panose="020F0502020204030204" pitchFamily="34" charset="0"/>
                <a:cs typeface="Times New Roman" panose="02020603050405020304" pitchFamily="18" charset="0"/>
              </a:rPr>
              <a:t>activités</a:t>
            </a:r>
            <a:r>
              <a:rPr lang="en-US" sz="1400" dirty="0">
                <a:effectLst/>
                <a:latin typeface="Calibri" panose="020F0502020204030204" pitchFamily="34" charset="0"/>
                <a:ea typeface="Calibri" panose="020F0502020204030204" pitchFamily="34" charset="0"/>
                <a:cs typeface="Times New Roman" panose="02020603050405020304" pitchFamily="18" charset="0"/>
              </a:rPr>
              <a:t> de vaccination, de </a:t>
            </a:r>
            <a:r>
              <a:rPr lang="en-US" sz="1400" dirty="0" err="1">
                <a:effectLst/>
                <a:latin typeface="Calibri" panose="020F0502020204030204" pitchFamily="34" charset="0"/>
                <a:ea typeface="Calibri" panose="020F0502020204030204" pitchFamily="34" charset="0"/>
                <a:cs typeface="Times New Roman" panose="02020603050405020304" pitchFamily="18" charset="0"/>
              </a:rPr>
              <a:t>détecter</a:t>
            </a:r>
            <a:r>
              <a:rPr lang="en-US" sz="1400" dirty="0">
                <a:effectLst/>
                <a:latin typeface="Calibri" panose="020F0502020204030204" pitchFamily="34" charset="0"/>
                <a:ea typeface="Calibri" panose="020F0502020204030204" pitchFamily="34" charset="0"/>
                <a:cs typeface="Times New Roman" panose="02020603050405020304" pitchFamily="18" charset="0"/>
              </a:rPr>
              <a:t> et de </a:t>
            </a:r>
            <a:r>
              <a:rPr lang="en-US" sz="1400" dirty="0" err="1">
                <a:effectLst/>
                <a:latin typeface="Calibri" panose="020F0502020204030204" pitchFamily="34" charset="0"/>
                <a:ea typeface="Calibri" panose="020F0502020204030204" pitchFamily="34" charset="0"/>
                <a:cs typeface="Times New Roman" panose="02020603050405020304" pitchFamily="18" charset="0"/>
              </a:rPr>
              <a:t>traiter</a:t>
            </a:r>
            <a:r>
              <a:rPr lang="en-US" sz="1400" dirty="0">
                <a:effectLst/>
                <a:latin typeface="Calibri" panose="020F0502020204030204" pitchFamily="34" charset="0"/>
                <a:ea typeface="Calibri" panose="020F0502020204030204" pitchFamily="34" charset="0"/>
                <a:cs typeface="Times New Roman" panose="02020603050405020304" pitchFamily="18" charset="0"/>
              </a:rPr>
              <a:t> </a:t>
            </a:r>
            <a:r>
              <a:rPr lang="en-US" sz="1400" dirty="0" err="1">
                <a:effectLst/>
                <a:latin typeface="Calibri" panose="020F0502020204030204" pitchFamily="34" charset="0"/>
                <a:ea typeface="Calibri" panose="020F0502020204030204" pitchFamily="34" charset="0"/>
                <a:cs typeface="Times New Roman" panose="02020603050405020304" pitchFamily="18" charset="0"/>
              </a:rPr>
              <a:t>rapidement</a:t>
            </a:r>
            <a:r>
              <a:rPr lang="en-US" sz="1400" dirty="0">
                <a:effectLst/>
                <a:latin typeface="Calibri" panose="020F0502020204030204" pitchFamily="34" charset="0"/>
                <a:ea typeface="Calibri" panose="020F0502020204030204" pitchFamily="34" charset="0"/>
                <a:cs typeface="Times New Roman" panose="02020603050405020304" pitchFamily="18" charset="0"/>
              </a:rPr>
              <a:t> les </a:t>
            </a:r>
            <a:r>
              <a:rPr lang="en-US" sz="1400" dirty="0" err="1">
                <a:effectLst/>
                <a:latin typeface="Calibri" panose="020F0502020204030204" pitchFamily="34" charset="0"/>
                <a:ea typeface="Calibri" panose="020F0502020204030204" pitchFamily="34" charset="0"/>
                <a:cs typeface="Times New Roman" panose="02020603050405020304" pitchFamily="18" charset="0"/>
              </a:rPr>
              <a:t>activités</a:t>
            </a:r>
            <a:r>
              <a:rPr lang="en-US" sz="1400" dirty="0">
                <a:effectLst/>
                <a:latin typeface="Calibri" panose="020F0502020204030204" pitchFamily="34" charset="0"/>
                <a:ea typeface="Calibri" panose="020F0502020204030204" pitchFamily="34" charset="0"/>
                <a:cs typeface="Times New Roman" panose="02020603050405020304" pitchFamily="18" charset="0"/>
              </a:rPr>
              <a:t> </a:t>
            </a:r>
            <a:r>
              <a:rPr lang="en-US" sz="1400" dirty="0" err="1">
                <a:effectLst/>
                <a:latin typeface="Calibri" panose="020F0502020204030204" pitchFamily="34" charset="0"/>
                <a:ea typeface="Calibri" panose="020F0502020204030204" pitchFamily="34" charset="0"/>
                <a:cs typeface="Times New Roman" panose="02020603050405020304" pitchFamily="18" charset="0"/>
              </a:rPr>
              <a:t>inappropriées</a:t>
            </a:r>
            <a:r>
              <a:rPr lang="en-US" sz="1400" dirty="0">
                <a:effectLst/>
                <a:latin typeface="Calibri" panose="020F0502020204030204" pitchFamily="34" charset="0"/>
                <a:ea typeface="Calibri" panose="020F0502020204030204" pitchFamily="34" charset="0"/>
                <a:cs typeface="Times New Roman" panose="02020603050405020304" pitchFamily="18" charset="0"/>
              </a:rPr>
              <a:t> et </a:t>
            </a:r>
            <a:r>
              <a:rPr lang="en-US" sz="1400" dirty="0" err="1">
                <a:effectLst/>
                <a:latin typeface="Calibri" panose="020F0502020204030204" pitchFamily="34" charset="0"/>
                <a:ea typeface="Calibri" panose="020F0502020204030204" pitchFamily="34" charset="0"/>
                <a:cs typeface="Times New Roman" panose="02020603050405020304" pitchFamily="18" charset="0"/>
              </a:rPr>
              <a:t>frauduleuses</a:t>
            </a:r>
            <a:endParaRPr kumimoji="0" lang="en-GB" sz="1400" b="1" i="0" u="none" strike="noStrike" kern="1200" cap="none" spc="0" normalizeH="0" baseline="0" noProof="0" dirty="0">
              <a:ln>
                <a:noFill/>
              </a:ln>
              <a:solidFill>
                <a:prstClr val="black"/>
              </a:solidFill>
              <a:effectLst/>
              <a:uLnTx/>
              <a:uFillTx/>
              <a:latin typeface="+mn-lt"/>
              <a:ea typeface="+mn-ea"/>
              <a:cs typeface="Arial" panose="020B0604020202020204" pitchFamily="34" charset="0"/>
            </a:endParaRPr>
          </a:p>
        </p:txBody>
      </p:sp>
      <p:sp>
        <p:nvSpPr>
          <p:cNvPr id="47" name="TextBox 46">
            <a:extLst>
              <a:ext uri="{FF2B5EF4-FFF2-40B4-BE49-F238E27FC236}">
                <a16:creationId xmlns:a16="http://schemas.microsoft.com/office/drawing/2014/main" id="{0B0F70DF-1D41-4043-A92E-09A09DC23F3B}"/>
              </a:ext>
            </a:extLst>
          </p:cNvPr>
          <p:cNvSpPr txBox="1"/>
          <p:nvPr/>
        </p:nvSpPr>
        <p:spPr>
          <a:xfrm>
            <a:off x="5881688" y="4032250"/>
            <a:ext cx="6029325" cy="784830"/>
          </a:xfrm>
          <a:prstGeom prst="rect">
            <a:avLst/>
          </a:prstGeom>
          <a:solidFill>
            <a:schemeClr val="bg1"/>
          </a:solidFill>
          <a:effectLst>
            <a:outerShdw blurRad="63500" sx="102000" sy="102000" algn="ctr" rotWithShape="0">
              <a:prstClr val="black">
                <a:alpha val="40000"/>
              </a:prstClr>
            </a:outerShdw>
          </a:effectLst>
        </p:spPr>
        <p:txBody>
          <a:bodyPr>
            <a:spAutoFit/>
          </a:bodyPr>
          <a:lstStyle/>
          <a:p>
            <a:pPr defTabSz="457200" eaLnBrk="1" fontAlgn="auto" hangingPunct="1">
              <a:spcBef>
                <a:spcPts val="0"/>
              </a:spcBef>
              <a:spcAft>
                <a:spcPts val="0"/>
              </a:spcAft>
              <a:defRPr/>
            </a:pPr>
            <a:r>
              <a:rPr lang="en-US" sz="1500" b="1" dirty="0" err="1">
                <a:latin typeface="Calibri" panose="020F0502020204030204" pitchFamily="34" charset="0"/>
                <a:ea typeface="Calibri" panose="020F0502020204030204" pitchFamily="34" charset="0"/>
                <a:cs typeface="Times New Roman" panose="02020603050405020304" pitchFamily="18" charset="0"/>
              </a:rPr>
              <a:t>S</a:t>
            </a:r>
            <a:r>
              <a:rPr lang="en-US" sz="1500" b="1" dirty="0" err="1">
                <a:effectLst/>
                <a:latin typeface="Calibri" panose="020F0502020204030204" pitchFamily="34" charset="0"/>
                <a:ea typeface="Calibri" panose="020F0502020204030204" pitchFamily="34" charset="0"/>
                <a:cs typeface="Times New Roman" panose="02020603050405020304" pitchFamily="18" charset="0"/>
              </a:rPr>
              <a:t>ystème</a:t>
            </a:r>
            <a:r>
              <a:rPr lang="en-US" sz="1500" b="1" dirty="0">
                <a:effectLst/>
                <a:latin typeface="Calibri" panose="020F0502020204030204" pitchFamily="34" charset="0"/>
                <a:ea typeface="Calibri" panose="020F0502020204030204" pitchFamily="34" charset="0"/>
                <a:cs typeface="Times New Roman" panose="02020603050405020304" pitchFamily="18" charset="0"/>
              </a:rPr>
              <a:t> </a:t>
            </a:r>
            <a:r>
              <a:rPr lang="en-US" sz="1500" b="1" dirty="0" err="1">
                <a:effectLst/>
                <a:latin typeface="Calibri" panose="020F0502020204030204" pitchFamily="34" charset="0"/>
                <a:ea typeface="Calibri" panose="020F0502020204030204" pitchFamily="34" charset="0"/>
                <a:cs typeface="Times New Roman" panose="02020603050405020304" pitchFamily="18" charset="0"/>
              </a:rPr>
              <a:t>logistique</a:t>
            </a:r>
            <a:r>
              <a:rPr lang="en-US" sz="1500" b="1" dirty="0">
                <a:effectLst/>
                <a:latin typeface="Calibri" panose="020F0502020204030204" pitchFamily="34" charset="0"/>
                <a:ea typeface="Calibri" panose="020F0502020204030204" pitchFamily="34" charset="0"/>
                <a:cs typeface="Times New Roman" panose="02020603050405020304" pitchFamily="18" charset="0"/>
              </a:rPr>
              <a:t> </a:t>
            </a:r>
            <a:r>
              <a:rPr lang="en-US" sz="1500" dirty="0" err="1">
                <a:effectLst/>
                <a:latin typeface="Calibri" panose="020F0502020204030204" pitchFamily="34" charset="0"/>
                <a:ea typeface="Calibri" panose="020F0502020204030204" pitchFamily="34" charset="0"/>
                <a:cs typeface="Times New Roman" panose="02020603050405020304" pitchFamily="18" charset="0"/>
              </a:rPr>
              <a:t>permettant</a:t>
            </a:r>
            <a:r>
              <a:rPr lang="en-US" sz="1500" dirty="0">
                <a:effectLst/>
                <a:latin typeface="Calibri" panose="020F0502020204030204" pitchFamily="34" charset="0"/>
                <a:ea typeface="Calibri" panose="020F0502020204030204" pitchFamily="34" charset="0"/>
                <a:cs typeface="Times New Roman" panose="02020603050405020304" pitchFamily="18" charset="0"/>
              </a:rPr>
              <a:t> de </a:t>
            </a:r>
            <a:r>
              <a:rPr lang="en-US" sz="1500" dirty="0" err="1">
                <a:effectLst/>
                <a:latin typeface="Calibri" panose="020F0502020204030204" pitchFamily="34" charset="0"/>
                <a:ea typeface="Calibri" panose="020F0502020204030204" pitchFamily="34" charset="0"/>
                <a:cs typeface="Times New Roman" panose="02020603050405020304" pitchFamily="18" charset="0"/>
              </a:rPr>
              <a:t>prévoir</a:t>
            </a:r>
            <a:r>
              <a:rPr lang="en-US" sz="1500" dirty="0">
                <a:effectLst/>
                <a:latin typeface="Calibri" panose="020F0502020204030204" pitchFamily="34" charset="0"/>
                <a:ea typeface="Calibri" panose="020F0502020204030204" pitchFamily="34" charset="0"/>
                <a:cs typeface="Times New Roman" panose="02020603050405020304" pitchFamily="18" charset="0"/>
              </a:rPr>
              <a:t>, de </a:t>
            </a:r>
            <a:r>
              <a:rPr lang="en-US" sz="1500" dirty="0" err="1">
                <a:effectLst/>
                <a:latin typeface="Calibri" panose="020F0502020204030204" pitchFamily="34" charset="0"/>
                <a:ea typeface="Calibri" panose="020F0502020204030204" pitchFamily="34" charset="0"/>
                <a:cs typeface="Times New Roman" panose="02020603050405020304" pitchFamily="18" charset="0"/>
              </a:rPr>
              <a:t>distribuer</a:t>
            </a:r>
            <a:r>
              <a:rPr lang="en-US" sz="1500" dirty="0">
                <a:effectLst/>
                <a:latin typeface="Calibri" panose="020F0502020204030204" pitchFamily="34" charset="0"/>
                <a:ea typeface="Calibri" panose="020F0502020204030204" pitchFamily="34" charset="0"/>
                <a:cs typeface="Times New Roman" panose="02020603050405020304" pitchFamily="18" charset="0"/>
              </a:rPr>
              <a:t> et de </a:t>
            </a:r>
            <a:r>
              <a:rPr lang="en-US" sz="1500" dirty="0" err="1">
                <a:effectLst/>
                <a:latin typeface="Calibri" panose="020F0502020204030204" pitchFamily="34" charset="0"/>
                <a:ea typeface="Calibri" panose="020F0502020204030204" pitchFamily="34" charset="0"/>
                <a:cs typeface="Times New Roman" panose="02020603050405020304" pitchFamily="18" charset="0"/>
              </a:rPr>
              <a:t>surveiller</a:t>
            </a:r>
            <a:r>
              <a:rPr lang="en-US" sz="1500" dirty="0">
                <a:effectLst/>
                <a:latin typeface="Calibri" panose="020F0502020204030204" pitchFamily="34" charset="0"/>
                <a:ea typeface="Calibri" panose="020F0502020204030204" pitchFamily="34" charset="0"/>
                <a:cs typeface="Times New Roman" panose="02020603050405020304" pitchFamily="18" charset="0"/>
              </a:rPr>
              <a:t> </a:t>
            </a:r>
            <a:r>
              <a:rPr lang="en-US" sz="1500" dirty="0" err="1">
                <a:effectLst/>
                <a:latin typeface="Calibri" panose="020F0502020204030204" pitchFamily="34" charset="0"/>
                <a:ea typeface="Calibri" panose="020F0502020204030204" pitchFamily="34" charset="0"/>
                <a:cs typeface="Times New Roman" panose="02020603050405020304" pitchFamily="18" charset="0"/>
              </a:rPr>
              <a:t>efficacement</a:t>
            </a:r>
            <a:r>
              <a:rPr lang="en-US" sz="1500" dirty="0">
                <a:effectLst/>
                <a:latin typeface="Calibri" panose="020F0502020204030204" pitchFamily="34" charset="0"/>
                <a:ea typeface="Calibri" panose="020F0502020204030204" pitchFamily="34" charset="0"/>
                <a:cs typeface="Times New Roman" panose="02020603050405020304" pitchFamily="18" charset="0"/>
              </a:rPr>
              <a:t> les </a:t>
            </a:r>
            <a:r>
              <a:rPr lang="en-US" sz="1500" dirty="0" err="1">
                <a:effectLst/>
                <a:latin typeface="Calibri" panose="020F0502020204030204" pitchFamily="34" charset="0"/>
                <a:ea typeface="Calibri" panose="020F0502020204030204" pitchFamily="34" charset="0"/>
                <a:cs typeface="Times New Roman" panose="02020603050405020304" pitchFamily="18" charset="0"/>
              </a:rPr>
              <a:t>vaccins</a:t>
            </a:r>
            <a:r>
              <a:rPr lang="en-US" sz="1500" dirty="0">
                <a:effectLst/>
                <a:latin typeface="Calibri" panose="020F0502020204030204" pitchFamily="34" charset="0"/>
                <a:ea typeface="Calibri" panose="020F0502020204030204" pitchFamily="34" charset="0"/>
                <a:cs typeface="Times New Roman" panose="02020603050405020304" pitchFamily="18" charset="0"/>
              </a:rPr>
              <a:t> et les </a:t>
            </a:r>
            <a:r>
              <a:rPr lang="en-US" sz="1500" dirty="0" err="1">
                <a:effectLst/>
                <a:latin typeface="Calibri" panose="020F0502020204030204" pitchFamily="34" charset="0"/>
                <a:ea typeface="Calibri" panose="020F0502020204030204" pitchFamily="34" charset="0"/>
                <a:cs typeface="Times New Roman" panose="02020603050405020304" pitchFamily="18" charset="0"/>
              </a:rPr>
              <a:t>fournitures</a:t>
            </a:r>
            <a:r>
              <a:rPr lang="en-US" sz="1500" dirty="0">
                <a:effectLst/>
                <a:latin typeface="Calibri" panose="020F0502020204030204" pitchFamily="34" charset="0"/>
                <a:ea typeface="Calibri" panose="020F0502020204030204" pitchFamily="34" charset="0"/>
                <a:cs typeface="Times New Roman" panose="02020603050405020304" pitchFamily="18" charset="0"/>
              </a:rPr>
              <a:t> </a:t>
            </a:r>
            <a:r>
              <a:rPr lang="en-US" sz="1500" dirty="0" err="1">
                <a:effectLst/>
                <a:latin typeface="Calibri" panose="020F0502020204030204" pitchFamily="34" charset="0"/>
                <a:ea typeface="Calibri" panose="020F0502020204030204" pitchFamily="34" charset="0"/>
                <a:cs typeface="Times New Roman" panose="02020603050405020304" pitchFamily="18" charset="0"/>
              </a:rPr>
              <a:t>auxiliaires</a:t>
            </a:r>
            <a:r>
              <a:rPr lang="en-US" sz="1500" dirty="0">
                <a:effectLst/>
                <a:latin typeface="Calibri" panose="020F0502020204030204" pitchFamily="34" charset="0"/>
                <a:ea typeface="Calibri" panose="020F0502020204030204" pitchFamily="34" charset="0"/>
                <a:cs typeface="Times New Roman" panose="02020603050405020304" pitchFamily="18" charset="0"/>
              </a:rPr>
              <a: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500" b="1" i="0" u="none" strike="noStrike" kern="1200" cap="none" spc="0" normalizeH="0" baseline="0" noProof="0" dirty="0">
              <a:ln>
                <a:noFill/>
              </a:ln>
              <a:solidFill>
                <a:prstClr val="black"/>
              </a:solidFill>
              <a:effectLst/>
              <a:uLnTx/>
              <a:uFillTx/>
              <a:latin typeface="+mn-lt"/>
              <a:ea typeface="+mn-ea"/>
              <a:cs typeface="Arial" panose="020B0604020202020204" pitchFamily="34" charset="0"/>
            </a:endParaRPr>
          </a:p>
        </p:txBody>
      </p:sp>
      <p:sp>
        <p:nvSpPr>
          <p:cNvPr id="48" name="TextBox 47">
            <a:extLst>
              <a:ext uri="{FF2B5EF4-FFF2-40B4-BE49-F238E27FC236}">
                <a16:creationId xmlns:a16="http://schemas.microsoft.com/office/drawing/2014/main" id="{9F9D9ED5-385F-4926-B145-1B557310ABC0}"/>
              </a:ext>
            </a:extLst>
          </p:cNvPr>
          <p:cNvSpPr txBox="1"/>
          <p:nvPr/>
        </p:nvSpPr>
        <p:spPr>
          <a:xfrm>
            <a:off x="5899150" y="4800600"/>
            <a:ext cx="6029325" cy="784830"/>
          </a:xfrm>
          <a:prstGeom prst="rect">
            <a:avLst/>
          </a:prstGeom>
          <a:solidFill>
            <a:schemeClr val="bg1"/>
          </a:solidFill>
          <a:effectLst>
            <a:outerShdw blurRad="63500" sx="102000" sy="102000" algn="ctr" rotWithShape="0">
              <a:prstClr val="black">
                <a:alpha val="40000"/>
              </a:prstClr>
            </a:outerShdw>
          </a:effectLst>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500" b="1" i="0" u="none" strike="noStrike" kern="1200" cap="none" spc="0" normalizeH="0" baseline="0" noProof="0" dirty="0" err="1">
                <a:ln>
                  <a:noFill/>
                </a:ln>
                <a:solidFill>
                  <a:prstClr val="black"/>
                </a:solidFill>
                <a:effectLst/>
                <a:uLnTx/>
                <a:uFillTx/>
                <a:latin typeface="+mn-lt"/>
                <a:ea typeface="+mn-ea"/>
                <a:cs typeface="Arial" panose="020B0604020202020204" pitchFamily="34" charset="0"/>
              </a:rPr>
              <a:t>Plateforme</a:t>
            </a:r>
            <a:r>
              <a:rPr kumimoji="0" lang="en-GB" sz="1500" b="1"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 EMID </a:t>
            </a:r>
            <a:r>
              <a:rPr lang="en-US" sz="1500" dirty="0">
                <a:effectLst/>
                <a:latin typeface="Calibri" panose="020F0502020204030204" pitchFamily="34" charset="0"/>
                <a:ea typeface="Calibri" panose="020F0502020204030204" pitchFamily="34" charset="0"/>
                <a:cs typeface="Times New Roman" panose="02020603050405020304" pitchFamily="18" charset="0"/>
              </a:rPr>
              <a:t>qui </a:t>
            </a:r>
            <a:r>
              <a:rPr lang="en-US" sz="1500" dirty="0" err="1">
                <a:effectLst/>
                <a:latin typeface="Calibri" panose="020F0502020204030204" pitchFamily="34" charset="0"/>
                <a:ea typeface="Calibri" panose="020F0502020204030204" pitchFamily="34" charset="0"/>
                <a:cs typeface="Times New Roman" panose="02020603050405020304" pitchFamily="18" charset="0"/>
              </a:rPr>
              <a:t>fournit</a:t>
            </a:r>
            <a:r>
              <a:rPr lang="en-US" sz="1500" dirty="0">
                <a:effectLst/>
                <a:latin typeface="Calibri" panose="020F0502020204030204" pitchFamily="34" charset="0"/>
                <a:ea typeface="Calibri" panose="020F0502020204030204" pitchFamily="34" charset="0"/>
                <a:cs typeface="Times New Roman" panose="02020603050405020304" pitchFamily="18" charset="0"/>
              </a:rPr>
              <a:t> un </a:t>
            </a:r>
            <a:r>
              <a:rPr lang="en-US" sz="1500" dirty="0" err="1">
                <a:effectLst/>
                <a:latin typeface="Calibri" panose="020F0502020204030204" pitchFamily="34" charset="0"/>
                <a:ea typeface="Calibri" panose="020F0502020204030204" pitchFamily="34" charset="0"/>
                <a:cs typeface="Times New Roman" panose="02020603050405020304" pitchFamily="18" charset="0"/>
              </a:rPr>
              <a:t>système</a:t>
            </a:r>
            <a:r>
              <a:rPr lang="en-US" sz="1500" dirty="0">
                <a:effectLst/>
                <a:latin typeface="Calibri" panose="020F0502020204030204" pitchFamily="34" charset="0"/>
                <a:ea typeface="Calibri" panose="020F0502020204030204" pitchFamily="34" charset="0"/>
                <a:cs typeface="Times New Roman" panose="02020603050405020304" pitchFamily="18" charset="0"/>
              </a:rPr>
              <a:t> de </a:t>
            </a:r>
            <a:r>
              <a:rPr lang="en-US" sz="1500" dirty="0" err="1">
                <a:effectLst/>
                <a:latin typeface="Calibri" panose="020F0502020204030204" pitchFamily="34" charset="0"/>
                <a:ea typeface="Calibri" panose="020F0502020204030204" pitchFamily="34" charset="0"/>
                <a:cs typeface="Times New Roman" panose="02020603050405020304" pitchFamily="18" charset="0"/>
              </a:rPr>
              <a:t>données</a:t>
            </a:r>
            <a:r>
              <a:rPr lang="en-US" sz="1500" dirty="0">
                <a:effectLst/>
                <a:latin typeface="Calibri" panose="020F0502020204030204" pitchFamily="34" charset="0"/>
                <a:ea typeface="Calibri" panose="020F0502020204030204" pitchFamily="34" charset="0"/>
                <a:cs typeface="Times New Roman" panose="02020603050405020304" pitchFamily="18" charset="0"/>
              </a:rPr>
              <a:t> </a:t>
            </a:r>
            <a:r>
              <a:rPr lang="en-US" sz="1500" dirty="0" err="1">
                <a:effectLst/>
                <a:latin typeface="Calibri" panose="020F0502020204030204" pitchFamily="34" charset="0"/>
                <a:ea typeface="Calibri" panose="020F0502020204030204" pitchFamily="34" charset="0"/>
                <a:cs typeface="Times New Roman" panose="02020603050405020304" pitchFamily="18" charset="0"/>
              </a:rPr>
              <a:t>harmonisé</a:t>
            </a:r>
            <a:r>
              <a:rPr lang="en-US" sz="1500" dirty="0">
                <a:effectLst/>
                <a:latin typeface="Calibri" panose="020F0502020204030204" pitchFamily="34" charset="0"/>
                <a:ea typeface="Calibri" panose="020F0502020204030204" pitchFamily="34" charset="0"/>
                <a:cs typeface="Times New Roman" panose="02020603050405020304" pitchFamily="18" charset="0"/>
              </a:rPr>
              <a:t> pour la communication des </a:t>
            </a:r>
            <a:r>
              <a:rPr lang="en-US" sz="1500" dirty="0" err="1">
                <a:effectLst/>
                <a:latin typeface="Calibri" panose="020F0502020204030204" pitchFamily="34" charset="0"/>
                <a:ea typeface="Calibri" panose="020F0502020204030204" pitchFamily="34" charset="0"/>
                <a:cs typeface="Times New Roman" panose="02020603050405020304" pitchFamily="18" charset="0"/>
              </a:rPr>
              <a:t>données</a:t>
            </a:r>
            <a:r>
              <a:rPr lang="en-US" sz="1500" dirty="0">
                <a:effectLst/>
                <a:latin typeface="Calibri" panose="020F0502020204030204" pitchFamily="34" charset="0"/>
                <a:ea typeface="Calibri" panose="020F0502020204030204" pitchFamily="34" charset="0"/>
                <a:cs typeface="Times New Roman" panose="02020603050405020304" pitchFamily="18" charset="0"/>
              </a:rPr>
              <a:t> </a:t>
            </a:r>
            <a:r>
              <a:rPr lang="en-US" sz="1500" dirty="0" err="1">
                <a:effectLst/>
                <a:latin typeface="Calibri" panose="020F0502020204030204" pitchFamily="34" charset="0"/>
                <a:ea typeface="Calibri" panose="020F0502020204030204" pitchFamily="34" charset="0"/>
                <a:cs typeface="Times New Roman" panose="02020603050405020304" pitchFamily="18" charset="0"/>
              </a:rPr>
              <a:t>programmatiques</a:t>
            </a:r>
            <a:r>
              <a:rPr lang="en-US" sz="1500" dirty="0">
                <a:effectLst/>
                <a:latin typeface="Calibri" panose="020F0502020204030204" pitchFamily="34" charset="0"/>
                <a:ea typeface="Calibri" panose="020F0502020204030204" pitchFamily="34" charset="0"/>
                <a:cs typeface="Times New Roman" panose="02020603050405020304" pitchFamily="18" charset="0"/>
              </a:rPr>
              <a:t> et </a:t>
            </a:r>
            <a:r>
              <a:rPr lang="en-US" sz="1500" dirty="0" err="1">
                <a:effectLst/>
                <a:latin typeface="Calibri" panose="020F0502020204030204" pitchFamily="34" charset="0"/>
                <a:ea typeface="Calibri" panose="020F0502020204030204" pitchFamily="34" charset="0"/>
                <a:cs typeface="Times New Roman" panose="02020603050405020304" pitchFamily="18" charset="0"/>
              </a:rPr>
              <a:t>logistiques</a:t>
            </a:r>
            <a:r>
              <a:rPr lang="en-US" sz="1500" dirty="0">
                <a:effectLst/>
                <a:latin typeface="Calibri" panose="020F0502020204030204" pitchFamily="34" charset="0"/>
                <a:ea typeface="Calibri" panose="020F0502020204030204" pitchFamily="34" charset="0"/>
                <a:cs typeface="Times New Roman" panose="02020603050405020304" pitchFamily="18" charset="0"/>
              </a:rPr>
              <a:t> </a:t>
            </a:r>
            <a:r>
              <a:rPr lang="en-US" sz="1500" dirty="0" err="1">
                <a:effectLst/>
                <a:latin typeface="Calibri" panose="020F0502020204030204" pitchFamily="34" charset="0"/>
                <a:ea typeface="Calibri" panose="020F0502020204030204" pitchFamily="34" charset="0"/>
                <a:cs typeface="Times New Roman" panose="02020603050405020304" pitchFamily="18" charset="0"/>
              </a:rPr>
              <a:t>afin</a:t>
            </a:r>
            <a:r>
              <a:rPr lang="en-US" sz="1500" dirty="0">
                <a:effectLst/>
                <a:latin typeface="Calibri" panose="020F0502020204030204" pitchFamily="34" charset="0"/>
                <a:ea typeface="Calibri" panose="020F0502020204030204" pitchFamily="34" charset="0"/>
                <a:cs typeface="Times New Roman" panose="02020603050405020304" pitchFamily="18" charset="0"/>
              </a:rPr>
              <a:t> </a:t>
            </a:r>
            <a:r>
              <a:rPr lang="en-US" sz="1500" dirty="0" err="1">
                <a:effectLst/>
                <a:latin typeface="Calibri" panose="020F0502020204030204" pitchFamily="34" charset="0"/>
                <a:ea typeface="Calibri" panose="020F0502020204030204" pitchFamily="34" charset="0"/>
                <a:cs typeface="Times New Roman" panose="02020603050405020304" pitchFamily="18" charset="0"/>
              </a:rPr>
              <a:t>d'éclairer</a:t>
            </a:r>
            <a:r>
              <a:rPr lang="en-US" sz="1500" dirty="0">
                <a:effectLst/>
                <a:latin typeface="Calibri" panose="020F0502020204030204" pitchFamily="34" charset="0"/>
                <a:ea typeface="Calibri" panose="020F0502020204030204" pitchFamily="34" charset="0"/>
                <a:cs typeface="Times New Roman" panose="02020603050405020304" pitchFamily="18" charset="0"/>
              </a:rPr>
              <a:t> la </a:t>
            </a:r>
            <a:r>
              <a:rPr lang="en-US" sz="1500" dirty="0" err="1">
                <a:effectLst/>
                <a:latin typeface="Calibri" panose="020F0502020204030204" pitchFamily="34" charset="0"/>
                <a:ea typeface="Calibri" panose="020F0502020204030204" pitchFamily="34" charset="0"/>
                <a:cs typeface="Times New Roman" panose="02020603050405020304" pitchFamily="18" charset="0"/>
              </a:rPr>
              <a:t>prise</a:t>
            </a:r>
            <a:r>
              <a:rPr lang="en-US" sz="1500" dirty="0">
                <a:effectLst/>
                <a:latin typeface="Calibri" panose="020F0502020204030204" pitchFamily="34" charset="0"/>
                <a:ea typeface="Calibri" panose="020F0502020204030204" pitchFamily="34" charset="0"/>
                <a:cs typeface="Times New Roman" panose="02020603050405020304" pitchFamily="18" charset="0"/>
              </a:rPr>
              <a:t> de </a:t>
            </a:r>
            <a:r>
              <a:rPr lang="en-US" sz="1500" dirty="0" err="1">
                <a:effectLst/>
                <a:latin typeface="Calibri" panose="020F0502020204030204" pitchFamily="34" charset="0"/>
                <a:ea typeface="Calibri" panose="020F0502020204030204" pitchFamily="34" charset="0"/>
                <a:cs typeface="Times New Roman" panose="02020603050405020304" pitchFamily="18" charset="0"/>
              </a:rPr>
              <a:t>décision</a:t>
            </a:r>
            <a:r>
              <a:rPr lang="en-US" sz="1500" dirty="0">
                <a:effectLst/>
                <a:latin typeface="Calibri" panose="020F0502020204030204" pitchFamily="34" charset="0"/>
                <a:ea typeface="Calibri" panose="020F0502020204030204" pitchFamily="34" charset="0"/>
                <a:cs typeface="Times New Roman" panose="02020603050405020304" pitchFamily="18" charset="0"/>
              </a:rPr>
              <a:t>.</a:t>
            </a:r>
            <a:endParaRPr kumimoji="0" lang="en-GB" sz="1500" b="0" i="0" u="none" strike="noStrike" kern="1200" cap="none" spc="0" normalizeH="0" baseline="0" noProof="0" dirty="0">
              <a:ln>
                <a:noFill/>
              </a:ln>
              <a:solidFill>
                <a:prstClr val="black"/>
              </a:solidFill>
              <a:effectLst/>
              <a:uLnTx/>
              <a:uFillTx/>
              <a:latin typeface="+mn-lt"/>
              <a:ea typeface="+mn-ea"/>
              <a:cs typeface="Arial" panose="020B0604020202020204" pitchFamily="34" charset="0"/>
            </a:endParaRPr>
          </a:p>
        </p:txBody>
      </p:sp>
      <p:sp>
        <p:nvSpPr>
          <p:cNvPr id="49" name="TextBox 48">
            <a:extLst>
              <a:ext uri="{FF2B5EF4-FFF2-40B4-BE49-F238E27FC236}">
                <a16:creationId xmlns:a16="http://schemas.microsoft.com/office/drawing/2014/main" id="{81D3E2AD-00FC-434D-9574-93BAB4BB52DA}"/>
              </a:ext>
            </a:extLst>
          </p:cNvPr>
          <p:cNvSpPr txBox="1"/>
          <p:nvPr/>
        </p:nvSpPr>
        <p:spPr>
          <a:xfrm>
            <a:off x="5881688" y="5567363"/>
            <a:ext cx="6029325" cy="622543"/>
          </a:xfrm>
          <a:prstGeom prst="rect">
            <a:avLst/>
          </a:prstGeom>
          <a:solidFill>
            <a:schemeClr val="bg1"/>
          </a:solidFill>
          <a:effectLst>
            <a:outerShdw blurRad="63500" sx="102000" sy="102000" algn="ctr" rotWithShape="0">
              <a:prstClr val="black">
                <a:alpha val="40000"/>
              </a:prstClr>
            </a:outerShdw>
          </a:effectLst>
        </p:spPr>
        <p:txBody>
          <a:bodyPr>
            <a:spAutoFit/>
          </a:bodyPr>
          <a:lstStyle/>
          <a:p>
            <a:pPr marL="0" marR="0">
              <a:lnSpc>
                <a:spcPct val="107000"/>
              </a:lnSpc>
              <a:spcBef>
                <a:spcPts val="0"/>
              </a:spcBef>
              <a:spcAft>
                <a:spcPts val="800"/>
              </a:spcAft>
            </a:pPr>
            <a:r>
              <a:rPr lang="en-US" sz="1500" b="1" dirty="0">
                <a:effectLst/>
                <a:latin typeface="Calibri" panose="020F0502020204030204" pitchFamily="34" charset="0"/>
                <a:ea typeface="Calibri" panose="020F0502020204030204" pitchFamily="34" charset="0"/>
                <a:cs typeface="Times New Roman" panose="02020603050405020304" pitchFamily="18" charset="0"/>
              </a:rPr>
              <a:t>Un </a:t>
            </a:r>
            <a:r>
              <a:rPr lang="en-US" sz="1500" b="1" dirty="0" err="1">
                <a:effectLst/>
                <a:latin typeface="Calibri" panose="020F0502020204030204" pitchFamily="34" charset="0"/>
                <a:ea typeface="Calibri" panose="020F0502020204030204" pitchFamily="34" charset="0"/>
                <a:cs typeface="Times New Roman" panose="02020603050405020304" pitchFamily="18" charset="0"/>
              </a:rPr>
              <a:t>système</a:t>
            </a:r>
            <a:r>
              <a:rPr lang="en-US" sz="1500" b="1" dirty="0">
                <a:effectLst/>
                <a:latin typeface="Calibri" panose="020F0502020204030204" pitchFamily="34" charset="0"/>
                <a:ea typeface="Calibri" panose="020F0502020204030204" pitchFamily="34" charset="0"/>
                <a:cs typeface="Times New Roman" panose="02020603050405020304" pitchFamily="18" charset="0"/>
              </a:rPr>
              <a:t> de supervision </a:t>
            </a:r>
            <a:r>
              <a:rPr lang="en-US" sz="1500" dirty="0" err="1">
                <a:effectLst/>
                <a:latin typeface="Calibri" panose="020F0502020204030204" pitchFamily="34" charset="0"/>
                <a:ea typeface="Calibri" panose="020F0502020204030204" pitchFamily="34" charset="0"/>
                <a:cs typeface="Times New Roman" panose="02020603050405020304" pitchFamily="18" charset="0"/>
              </a:rPr>
              <a:t>solide</a:t>
            </a:r>
            <a:r>
              <a:rPr lang="en-US" sz="1500" dirty="0">
                <a:effectLst/>
                <a:latin typeface="Calibri" panose="020F0502020204030204" pitchFamily="34" charset="0"/>
                <a:ea typeface="Calibri" panose="020F0502020204030204" pitchFamily="34" charset="0"/>
                <a:cs typeface="Times New Roman" panose="02020603050405020304" pitchFamily="18" charset="0"/>
              </a:rPr>
              <a:t>, qui </a:t>
            </a:r>
            <a:r>
              <a:rPr lang="en-US" sz="1500" dirty="0" err="1">
                <a:effectLst/>
                <a:latin typeface="Calibri" panose="020F0502020204030204" pitchFamily="34" charset="0"/>
                <a:ea typeface="Calibri" panose="020F0502020204030204" pitchFamily="34" charset="0"/>
                <a:cs typeface="Times New Roman" panose="02020603050405020304" pitchFamily="18" charset="0"/>
              </a:rPr>
              <a:t>s'appuie</a:t>
            </a:r>
            <a:r>
              <a:rPr lang="en-US" sz="1500" dirty="0">
                <a:effectLst/>
                <a:latin typeface="Calibri" panose="020F0502020204030204" pitchFamily="34" charset="0"/>
                <a:ea typeface="Calibri" panose="020F0502020204030204" pitchFamily="34" charset="0"/>
                <a:cs typeface="Times New Roman" panose="02020603050405020304" pitchFamily="18" charset="0"/>
              </a:rPr>
              <a:t> sur </a:t>
            </a:r>
            <a:r>
              <a:rPr lang="en-US" sz="1500" dirty="0" err="1">
                <a:effectLst/>
                <a:latin typeface="Calibri" panose="020F0502020204030204" pitchFamily="34" charset="0"/>
                <a:ea typeface="Calibri" panose="020F0502020204030204" pitchFamily="34" charset="0"/>
                <a:cs typeface="Times New Roman" panose="02020603050405020304" pitchFamily="18" charset="0"/>
              </a:rPr>
              <a:t>une</a:t>
            </a:r>
            <a:r>
              <a:rPr lang="en-US" sz="1500" dirty="0">
                <a:effectLst/>
                <a:latin typeface="Calibri" panose="020F0502020204030204" pitchFamily="34" charset="0"/>
                <a:ea typeface="Calibri" panose="020F0502020204030204" pitchFamily="34" charset="0"/>
                <a:cs typeface="Times New Roman" panose="02020603050405020304" pitchFamily="18" charset="0"/>
              </a:rPr>
              <a:t> collaboration multi-</a:t>
            </a:r>
            <a:r>
              <a:rPr lang="en-US" sz="1500" dirty="0" err="1">
                <a:effectLst/>
                <a:latin typeface="Calibri" panose="020F0502020204030204" pitchFamily="34" charset="0"/>
                <a:ea typeface="Calibri" panose="020F0502020204030204" pitchFamily="34" charset="0"/>
                <a:cs typeface="Times New Roman" panose="02020603050405020304" pitchFamily="18" charset="0"/>
              </a:rPr>
              <a:t>agences</a:t>
            </a:r>
            <a:r>
              <a:rPr lang="en-US" sz="1500" dirty="0">
                <a:effectLst/>
                <a:latin typeface="Calibri" panose="020F0502020204030204" pitchFamily="34" charset="0"/>
                <a:ea typeface="Calibri" panose="020F0502020204030204" pitchFamily="34" charset="0"/>
                <a:cs typeface="Times New Roman" panose="02020603050405020304" pitchFamily="18" charset="0"/>
              </a:rPr>
              <a:t> à </a:t>
            </a:r>
            <a:r>
              <a:rPr lang="en-US" sz="1500" dirty="0" err="1">
                <a:effectLst/>
                <a:latin typeface="Calibri" panose="020F0502020204030204" pitchFamily="34" charset="0"/>
                <a:ea typeface="Calibri" panose="020F0502020204030204" pitchFamily="34" charset="0"/>
                <a:cs typeface="Times New Roman" panose="02020603050405020304" pitchFamily="18" charset="0"/>
              </a:rPr>
              <a:t>tous</a:t>
            </a:r>
            <a:r>
              <a:rPr lang="en-US" sz="1500" dirty="0">
                <a:effectLst/>
                <a:latin typeface="Calibri" panose="020F0502020204030204" pitchFamily="34" charset="0"/>
                <a:ea typeface="Calibri" panose="020F0502020204030204" pitchFamily="34" charset="0"/>
                <a:cs typeface="Times New Roman" panose="02020603050405020304" pitchFamily="18" charset="0"/>
              </a:rPr>
              <a:t> les </a:t>
            </a:r>
            <a:r>
              <a:rPr lang="en-US" sz="1500" dirty="0" err="1">
                <a:effectLst/>
                <a:latin typeface="Calibri" panose="020F0502020204030204" pitchFamily="34" charset="0"/>
                <a:ea typeface="Calibri" panose="020F0502020204030204" pitchFamily="34" charset="0"/>
                <a:cs typeface="Times New Roman" panose="02020603050405020304" pitchFamily="18" charset="0"/>
              </a:rPr>
              <a:t>niveaux</a:t>
            </a:r>
            <a:r>
              <a:rPr lang="en-US" sz="1800" dirty="0">
                <a:effectLst/>
                <a:latin typeface="Calibri" panose="020F0502020204030204" pitchFamily="34" charset="0"/>
                <a:ea typeface="Calibri" panose="020F0502020204030204" pitchFamily="34" charset="0"/>
                <a:cs typeface="Times New Roman" panose="02020603050405020304" pitchFamily="18" charset="0"/>
              </a:rPr>
              <a:t>.</a:t>
            </a:r>
          </a:p>
        </p:txBody>
      </p:sp>
      <p:sp>
        <p:nvSpPr>
          <p:cNvPr id="79906" name="Slide Number Placeholder 1">
            <a:extLst>
              <a:ext uri="{FF2B5EF4-FFF2-40B4-BE49-F238E27FC236}">
                <a16:creationId xmlns:a16="http://schemas.microsoft.com/office/drawing/2014/main" id="{08262EB4-E747-4B3F-BA2C-15B31A1EEE4D}"/>
              </a:ext>
            </a:extLst>
          </p:cNvPr>
          <p:cNvSpPr>
            <a:spLocks noGrp="1" noChangeArrowheads="1"/>
          </p:cNvSpPr>
          <p:nvPr>
            <p:ph type="sldNum" sz="quarter" idx="12"/>
          </p:nvPr>
        </p:nvSpPr>
        <p:spPr bwMode="auto">
          <a:xfrm>
            <a:off x="9448800" y="6440488"/>
            <a:ext cx="2743200" cy="365125"/>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71C7935-3D71-49D0-9BAC-0CBEA8055F2B}" type="slidenum">
              <a:rPr kumimoji="0" lang="en-US" altLang="en-US" sz="2000" b="1" i="0" u="none" strike="noStrike" kern="1200" cap="none" spc="0" normalizeH="0" baseline="0" noProof="0" smtClean="0">
                <a:ln>
                  <a:noFill/>
                </a:ln>
                <a:solidFill>
                  <a:srgbClr val="FFFFFF"/>
                </a:solidFill>
                <a:effectLst/>
                <a:uLnTx/>
                <a:uFillTx/>
                <a:latin typeface="Candara" panose="020E0502030303020204" pitchFamily="34"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altLang="en-US" sz="2000" b="1" i="0" u="none" strike="noStrike" kern="1200" cap="none" spc="0" normalizeH="0" baseline="0" noProof="0">
              <a:ln>
                <a:noFill/>
              </a:ln>
              <a:solidFill>
                <a:srgbClr val="FFFFFF"/>
              </a:solidFill>
              <a:effectLst/>
              <a:uLnTx/>
              <a:uFillTx/>
              <a:latin typeface="Candara" panose="020E0502030303020204" pitchFamily="34" charset="0"/>
              <a:ea typeface="ＭＳ Ｐゴシック" panose="020B0600070205080204" pitchFamily="34" charset="-128"/>
              <a:cs typeface="+mn-cs"/>
            </a:endParaRPr>
          </a:p>
        </p:txBody>
      </p:sp>
      <p:sp>
        <p:nvSpPr>
          <p:cNvPr id="23" name="TextBox 22">
            <a:extLst>
              <a:ext uri="{FF2B5EF4-FFF2-40B4-BE49-F238E27FC236}">
                <a16:creationId xmlns:a16="http://schemas.microsoft.com/office/drawing/2014/main" id="{56CEC40F-D1B7-4C0B-BA39-0B0A378CF67D}"/>
              </a:ext>
            </a:extLst>
          </p:cNvPr>
          <p:cNvSpPr txBox="1"/>
          <p:nvPr/>
        </p:nvSpPr>
        <p:spPr>
          <a:xfrm>
            <a:off x="68586" y="614087"/>
            <a:ext cx="3353610" cy="3571434"/>
          </a:xfrm>
          <a:prstGeom prst="rect">
            <a:avLst/>
          </a:prstGeom>
          <a:solidFill>
            <a:schemeClr val="accent2">
              <a:lumMod val="40000"/>
              <a:lumOff val="60000"/>
            </a:schemeClr>
          </a:solidFill>
          <a:effectLst>
            <a:innerShdw blurRad="114300">
              <a:prstClr val="black"/>
            </a:innerShdw>
          </a:effectLst>
        </p:spPr>
        <p:txBody>
          <a:bodyPr wrap="square" lIns="91440" tIns="45720" rIns="91440" bIns="4572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400" b="1" i="1" u="none" strike="noStrike" kern="1200" cap="none" spc="0" normalizeH="0" baseline="0" noProof="0" dirty="0" err="1">
                <a:ln>
                  <a:noFill/>
                </a:ln>
                <a:solidFill>
                  <a:prstClr val="black"/>
                </a:solidFill>
                <a:effectLst/>
                <a:uLnTx/>
                <a:uFillTx/>
                <a:latin typeface="+mn-lt"/>
                <a:ea typeface="+mn-ea"/>
                <a:cs typeface="Arial" panose="020B0604020202020204" pitchFamily="34" charset="0"/>
              </a:rPr>
              <a:t>Strategie</a:t>
            </a:r>
            <a:r>
              <a:rPr kumimoji="0" lang="en-GB" sz="2400" b="1" i="1" u="none" strike="noStrike" kern="1200" cap="none" spc="0" normalizeH="0" baseline="0" noProof="0" dirty="0">
                <a:ln>
                  <a:noFill/>
                </a:ln>
                <a:solidFill>
                  <a:prstClr val="black"/>
                </a:solidFill>
                <a:effectLst/>
                <a:uLnTx/>
                <a:uFillTx/>
                <a:latin typeface="+mn-lt"/>
                <a:ea typeface="+mn-ea"/>
                <a:cs typeface="Arial" panose="020B0604020202020204" pitchFamily="34" charset="0"/>
              </a:rPr>
              <a:t> S.C.A.L.E.S : </a:t>
            </a:r>
          </a:p>
          <a:p>
            <a:pPr marL="0" marR="0" lvl="0" indent="0" algn="ctr" defTabSz="457200" rtl="0" eaLnBrk="1" fontAlgn="auto" latinLnBrk="0" hangingPunct="1">
              <a:lnSpc>
                <a:spcPct val="100000"/>
              </a:lnSpc>
              <a:spcBef>
                <a:spcPts val="0"/>
              </a:spcBef>
              <a:spcAft>
                <a:spcPts val="0"/>
              </a:spcAft>
              <a:buClrTx/>
              <a:buSzTx/>
              <a:buFontTx/>
              <a:buNone/>
              <a:tabLst/>
              <a:defRPr/>
            </a:pPr>
            <a:endParaRPr lang="en-GB" b="1" i="1" dirty="0">
              <a:solidFill>
                <a:prstClr val="black"/>
              </a:solidFill>
              <a:latin typeface="+mn-lt"/>
              <a:ea typeface="+mn-ea"/>
              <a:cs typeface="Arial" panose="020B0604020202020204" pitchFamily="34" charset="0"/>
            </a:endParaRPr>
          </a:p>
          <a:p>
            <a:pPr defTabSz="457200" eaLnBrk="1" fontAlgn="auto" hangingPunct="1">
              <a:spcBef>
                <a:spcPts val="0"/>
              </a:spcBef>
              <a:spcAft>
                <a:spcPts val="0"/>
              </a:spcAft>
              <a:defRPr/>
            </a:pPr>
            <a:r>
              <a:rPr lang="en-GB" sz="2400" b="1" dirty="0">
                <a:latin typeface="+mn-lt"/>
                <a:ea typeface="+mn-ea"/>
                <a:cs typeface="Arial"/>
              </a:rPr>
              <a:t>  </a:t>
            </a:r>
            <a:r>
              <a:rPr kumimoji="0" lang="en-GB" sz="2400" b="1" i="0" u="none" strike="noStrike" kern="1200" cap="none" spc="0" normalizeH="0" baseline="0" noProof="0" dirty="0">
                <a:ln>
                  <a:noFill/>
                </a:ln>
                <a:effectLst/>
                <a:uLnTx/>
                <a:uFillTx/>
                <a:latin typeface="+mn-lt"/>
                <a:ea typeface="+mn-ea"/>
                <a:cs typeface="Arial"/>
              </a:rPr>
              <a:t> </a:t>
            </a:r>
            <a:r>
              <a:rPr lang="en-GB" sz="2400" b="1" dirty="0">
                <a:latin typeface="+mn-lt"/>
                <a:ea typeface="+mn-ea"/>
                <a:cs typeface="Arial"/>
              </a:rPr>
              <a:t>But</a:t>
            </a:r>
            <a:r>
              <a:rPr kumimoji="0" lang="en-GB" sz="2400" b="1" i="0" u="none" strike="noStrike" kern="1200" cap="none" spc="0" normalizeH="0" noProof="0" dirty="0">
                <a:ln>
                  <a:noFill/>
                </a:ln>
                <a:effectLst/>
                <a:uLnTx/>
                <a:uFillTx/>
                <a:latin typeface="+mn-lt"/>
                <a:ea typeface="+mn-ea"/>
                <a:cs typeface="Arial"/>
              </a:rPr>
              <a:t> -</a:t>
            </a:r>
            <a:r>
              <a:rPr lang="en-US" sz="1800" dirty="0">
                <a:effectLst/>
                <a:latin typeface="Calibri"/>
                <a:ea typeface="Calibri" panose="020F0502020204030204" pitchFamily="34" charset="0"/>
                <a:cs typeface="Times New Roman"/>
              </a:rPr>
              <a:t> </a:t>
            </a:r>
            <a:r>
              <a:rPr lang="en-US" sz="1800" b="1" dirty="0">
                <a:effectLst/>
                <a:latin typeface="Calibri"/>
                <a:ea typeface="Calibri" panose="020F0502020204030204" pitchFamily="34" charset="0"/>
                <a:cs typeface="Times New Roman"/>
              </a:rPr>
              <a:t>Assurer </a:t>
            </a:r>
            <a:r>
              <a:rPr lang="en-US" sz="1800" b="1" dirty="0" err="1">
                <a:effectLst/>
                <a:latin typeface="Calibri"/>
                <a:ea typeface="Calibri" panose="020F0502020204030204" pitchFamily="34" charset="0"/>
                <a:cs typeface="Times New Roman"/>
              </a:rPr>
              <a:t>une</a:t>
            </a:r>
            <a:r>
              <a:rPr lang="en-US" sz="1800" b="1" dirty="0">
                <a:effectLst/>
                <a:latin typeface="Calibri"/>
                <a:ea typeface="Calibri" panose="020F0502020204030204" pitchFamily="34" charset="0"/>
                <a:cs typeface="Times New Roman"/>
              </a:rPr>
              <a:t> distribution et </a:t>
            </a:r>
            <a:r>
              <a:rPr lang="en-US" sz="1800" b="1" dirty="0" err="1">
                <a:effectLst/>
                <a:latin typeface="Calibri"/>
                <a:ea typeface="Calibri" panose="020F0502020204030204" pitchFamily="34" charset="0"/>
                <a:cs typeface="Times New Roman"/>
              </a:rPr>
              <a:t>une</a:t>
            </a:r>
            <a:r>
              <a:rPr lang="en-US" sz="1800" b="1" dirty="0">
                <a:effectLst/>
                <a:latin typeface="Calibri"/>
                <a:ea typeface="Calibri" panose="020F0502020204030204" pitchFamily="34" charset="0"/>
                <a:cs typeface="Times New Roman"/>
              </a:rPr>
              <a:t> </a:t>
            </a:r>
            <a:r>
              <a:rPr lang="en-US" sz="1800" b="1" dirty="0" err="1">
                <a:effectLst/>
                <a:latin typeface="Calibri"/>
                <a:ea typeface="Calibri" panose="020F0502020204030204" pitchFamily="34" charset="0"/>
                <a:cs typeface="Times New Roman"/>
              </a:rPr>
              <a:t>utilisation</a:t>
            </a:r>
            <a:r>
              <a:rPr lang="en-US" sz="1800" b="1" dirty="0">
                <a:effectLst/>
                <a:latin typeface="Calibri"/>
                <a:ea typeface="Calibri" panose="020F0502020204030204" pitchFamily="34" charset="0"/>
                <a:cs typeface="Times New Roman"/>
              </a:rPr>
              <a:t> </a:t>
            </a:r>
            <a:r>
              <a:rPr lang="en-US" sz="1800" b="1" dirty="0" err="1">
                <a:effectLst/>
                <a:latin typeface="Calibri"/>
                <a:ea typeface="Calibri" panose="020F0502020204030204" pitchFamily="34" charset="0"/>
                <a:cs typeface="Times New Roman"/>
              </a:rPr>
              <a:t>efficaces</a:t>
            </a:r>
            <a:r>
              <a:rPr lang="en-US" sz="1800" b="1" dirty="0">
                <a:effectLst/>
                <a:latin typeface="Calibri"/>
                <a:ea typeface="Calibri" panose="020F0502020204030204" pitchFamily="34" charset="0"/>
                <a:cs typeface="Times New Roman"/>
              </a:rPr>
              <a:t>, </a:t>
            </a:r>
            <a:r>
              <a:rPr lang="en-US" sz="1800" b="1" dirty="0" err="1">
                <a:effectLst/>
                <a:latin typeface="Calibri"/>
                <a:ea typeface="Calibri" panose="020F0502020204030204" pitchFamily="34" charset="0"/>
                <a:cs typeface="Times New Roman"/>
              </a:rPr>
              <a:t>efficientes</a:t>
            </a:r>
            <a:r>
              <a:rPr lang="en-US" sz="1800" b="1" dirty="0">
                <a:effectLst/>
                <a:latin typeface="Calibri"/>
                <a:ea typeface="Calibri" panose="020F0502020204030204" pitchFamily="34" charset="0"/>
                <a:cs typeface="Times New Roman"/>
              </a:rPr>
              <a:t> et </a:t>
            </a:r>
            <a:r>
              <a:rPr lang="en-US" sz="1800" b="1" dirty="0" err="1">
                <a:effectLst/>
                <a:latin typeface="Calibri"/>
                <a:ea typeface="Calibri" panose="020F0502020204030204" pitchFamily="34" charset="0"/>
                <a:cs typeface="Times New Roman"/>
              </a:rPr>
              <a:t>opportunes</a:t>
            </a:r>
            <a:r>
              <a:rPr lang="en-US" sz="1800" b="1" dirty="0">
                <a:effectLst/>
                <a:latin typeface="Calibri"/>
                <a:ea typeface="Calibri" panose="020F0502020204030204" pitchFamily="34" charset="0"/>
                <a:cs typeface="Times New Roman"/>
              </a:rPr>
              <a:t> des </a:t>
            </a:r>
            <a:r>
              <a:rPr lang="en-US" sz="1800" b="1" dirty="0" err="1">
                <a:effectLst/>
                <a:latin typeface="Calibri"/>
                <a:ea typeface="Calibri" panose="020F0502020204030204" pitchFamily="34" charset="0"/>
                <a:cs typeface="Times New Roman"/>
              </a:rPr>
              <a:t>vaccins</a:t>
            </a:r>
            <a:r>
              <a:rPr lang="en-US" b="1" dirty="0">
                <a:latin typeface="Calibri"/>
                <a:ea typeface="Calibri" panose="020F0502020204030204" pitchFamily="34" charset="0"/>
                <a:cs typeface="Times New Roman"/>
              </a:rPr>
              <a:t> </a:t>
            </a:r>
            <a:r>
              <a:rPr lang="en-US" b="1" dirty="0" err="1">
                <a:latin typeface="Calibri"/>
                <a:ea typeface="Calibri" panose="020F0502020204030204" pitchFamily="34" charset="0"/>
                <a:cs typeface="Times New Roman"/>
              </a:rPr>
              <a:t>contre</a:t>
            </a:r>
            <a:r>
              <a:rPr lang="en-US" b="1" dirty="0">
                <a:latin typeface="Calibri"/>
                <a:ea typeface="Calibri" panose="020F0502020204030204" pitchFamily="34" charset="0"/>
                <a:cs typeface="Times New Roman"/>
              </a:rPr>
              <a:t> la Covid-19</a:t>
            </a:r>
            <a:r>
              <a:rPr lang="en-US" sz="1800" b="1" dirty="0">
                <a:effectLst/>
                <a:latin typeface="Calibri"/>
                <a:ea typeface="Calibri" panose="020F0502020204030204" pitchFamily="34" charset="0"/>
                <a:cs typeface="Times New Roman"/>
              </a:rPr>
              <a:t> </a:t>
            </a:r>
            <a:r>
              <a:rPr lang="en-US" sz="1800" b="1" dirty="0" err="1">
                <a:effectLst/>
                <a:latin typeface="Calibri"/>
                <a:ea typeface="Calibri" panose="020F0502020204030204" pitchFamily="34" charset="0"/>
                <a:cs typeface="Times New Roman"/>
              </a:rPr>
              <a:t>disponibles</a:t>
            </a:r>
            <a:r>
              <a:rPr lang="en-US" sz="1800" b="1" dirty="0">
                <a:effectLst/>
                <a:latin typeface="Calibri"/>
                <a:ea typeface="Calibri" panose="020F0502020204030204" pitchFamily="34" charset="0"/>
                <a:cs typeface="Times New Roman"/>
              </a:rPr>
              <a:t> dans le pays </a:t>
            </a:r>
            <a:r>
              <a:rPr lang="en-US" sz="1800" b="1" dirty="0" err="1">
                <a:effectLst/>
                <a:latin typeface="Calibri"/>
                <a:ea typeface="Calibri" panose="020F0502020204030204" pitchFamily="34" charset="0"/>
                <a:cs typeface="Times New Roman"/>
              </a:rPr>
              <a:t>en</a:t>
            </a:r>
            <a:r>
              <a:rPr lang="en-US" sz="1800" b="1" dirty="0">
                <a:effectLst/>
                <a:latin typeface="Calibri"/>
                <a:ea typeface="Calibri" panose="020F0502020204030204" pitchFamily="34" charset="0"/>
                <a:cs typeface="Times New Roman"/>
              </a:rPr>
              <a:t> </a:t>
            </a:r>
            <a:r>
              <a:rPr lang="en-US" sz="1800" b="1" dirty="0" err="1">
                <a:effectLst/>
                <a:latin typeface="Calibri"/>
                <a:ea typeface="Calibri" panose="020F0502020204030204" pitchFamily="34" charset="0"/>
                <a:cs typeface="Times New Roman"/>
              </a:rPr>
              <a:t>vue</a:t>
            </a:r>
            <a:r>
              <a:rPr lang="en-US" sz="1800" b="1" dirty="0">
                <a:effectLst/>
                <a:latin typeface="Calibri"/>
                <a:ea typeface="Calibri" panose="020F0502020204030204" pitchFamily="34" charset="0"/>
                <a:cs typeface="Times New Roman"/>
              </a:rPr>
              <a:t> de la vaccination de </a:t>
            </a:r>
            <a:r>
              <a:rPr lang="en-US" sz="1800" b="1" dirty="0" err="1">
                <a:effectLst/>
                <a:latin typeface="Calibri"/>
                <a:ea typeface="Calibri" panose="020F0502020204030204" pitchFamily="34" charset="0"/>
                <a:cs typeface="Times New Roman"/>
              </a:rPr>
              <a:t>tous</a:t>
            </a:r>
            <a:r>
              <a:rPr lang="en-US" sz="1800" b="1" dirty="0">
                <a:effectLst/>
                <a:latin typeface="Calibri"/>
                <a:ea typeface="Calibri" panose="020F0502020204030204" pitchFamily="34" charset="0"/>
                <a:cs typeface="Times New Roman"/>
              </a:rPr>
              <a:t> les 112 millions de Nigérians </a:t>
            </a:r>
            <a:r>
              <a:rPr lang="en-US" sz="1800" b="1" dirty="0" err="1">
                <a:effectLst/>
                <a:latin typeface="Calibri"/>
                <a:ea typeface="Calibri" panose="020F0502020204030204" pitchFamily="34" charset="0"/>
                <a:cs typeface="Times New Roman"/>
              </a:rPr>
              <a:t>éligibles</a:t>
            </a:r>
            <a:r>
              <a:rPr lang="en-US" sz="1800" b="1" dirty="0">
                <a:effectLst/>
                <a:latin typeface="Calibri"/>
                <a:ea typeface="Calibri" panose="020F0502020204030204" pitchFamily="34" charset="0"/>
                <a:cs typeface="Times New Roman"/>
              </a:rPr>
              <a:t> et de </a:t>
            </a:r>
            <a:r>
              <a:rPr lang="en-US" sz="1800" b="1" dirty="0" err="1">
                <a:effectLst/>
                <a:latin typeface="Calibri"/>
                <a:ea typeface="Calibri" panose="020F0502020204030204" pitchFamily="34" charset="0"/>
                <a:cs typeface="Times New Roman"/>
              </a:rPr>
              <a:t>leurs</a:t>
            </a:r>
            <a:r>
              <a:rPr lang="en-US" sz="1800" b="1" dirty="0">
                <a:effectLst/>
                <a:latin typeface="Calibri"/>
                <a:ea typeface="Calibri" panose="020F0502020204030204" pitchFamily="34" charset="0"/>
                <a:cs typeface="Times New Roman"/>
              </a:rPr>
              <a:t> enfants avec </a:t>
            </a:r>
            <a:r>
              <a:rPr lang="en-US" b="1" dirty="0">
                <a:latin typeface="Calibri"/>
                <a:ea typeface="Calibri" panose="020F0502020204030204" pitchFamily="34" charset="0"/>
                <a:cs typeface="Times New Roman"/>
              </a:rPr>
              <a:t>la vaccination de routine</a:t>
            </a:r>
            <a:r>
              <a:rPr lang="en-US" sz="1800" dirty="0">
                <a:effectLst/>
                <a:latin typeface="Calibri"/>
                <a:ea typeface="Calibri" panose="020F0502020204030204" pitchFamily="34" charset="0"/>
                <a:cs typeface="Times New Roman"/>
              </a:rPr>
              <a:t>.</a:t>
            </a:r>
            <a:r>
              <a:rPr lang="en-US" dirty="0">
                <a:latin typeface="Calibri"/>
                <a:ea typeface="Calibri" panose="020F0502020204030204" pitchFamily="34" charset="0"/>
                <a:cs typeface="Times New Roman"/>
              </a:rPr>
              <a:t> </a:t>
            </a:r>
            <a:endParaRPr lang="en-US" sz="1800" dirty="0">
              <a:effectLst/>
              <a:latin typeface="Calibri"/>
              <a:ea typeface="Calibri" panose="020F0502020204030204" pitchFamily="34" charset="0"/>
              <a:cs typeface="Times New Roman" panose="02020603050405020304" pitchFamily="18" charset="0"/>
            </a:endParaRPr>
          </a:p>
          <a:p>
            <a:pPr marL="0" marR="0" lvl="0" indent="0" defTabSz="4572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black"/>
              </a:solidFill>
              <a:effectLst/>
              <a:uLnTx/>
              <a:uFillTx/>
              <a:latin typeface="+mn-lt"/>
              <a:ea typeface="+mn-ea"/>
              <a:cs typeface="Arial" panose="020B0604020202020204" pitchFamily="34" charset="0"/>
            </a:endParaRPr>
          </a:p>
        </p:txBody>
      </p:sp>
      <p:sp>
        <p:nvSpPr>
          <p:cNvPr id="24" name="TextBox 23">
            <a:extLst>
              <a:ext uri="{FF2B5EF4-FFF2-40B4-BE49-F238E27FC236}">
                <a16:creationId xmlns:a16="http://schemas.microsoft.com/office/drawing/2014/main" id="{23769667-C77C-4D3C-8914-9A72D0D5B3F4}"/>
              </a:ext>
            </a:extLst>
          </p:cNvPr>
          <p:cNvSpPr txBox="1"/>
          <p:nvPr/>
        </p:nvSpPr>
        <p:spPr>
          <a:xfrm>
            <a:off x="96886" y="4169883"/>
            <a:ext cx="4538132" cy="2246769"/>
          </a:xfrm>
          <a:prstGeom prst="rect">
            <a:avLst/>
          </a:prstGeom>
          <a:noFill/>
          <a:ln w="38100" cmpd="sng">
            <a:solidFill>
              <a:schemeClr val="accent2">
                <a:lumMod val="60000"/>
                <a:lumOff val="40000"/>
              </a:schemeClr>
            </a:solidFill>
          </a:ln>
        </p:spPr>
        <p:txBody>
          <a:bodyPr wrap="square" lIns="91440" tIns="45720" rIns="91440" bIns="45720" rtlCol="0" anchor="t">
            <a:spAutoFit/>
          </a:bodyPr>
          <a:lstStyle/>
          <a:p>
            <a:pPr eaLnBrk="1" fontAlgn="auto" hangingPunct="1">
              <a:spcBef>
                <a:spcPts val="0"/>
              </a:spcBef>
              <a:spcAft>
                <a:spcPts val="0"/>
              </a:spcAft>
              <a:defRPr/>
            </a:pPr>
            <a:r>
              <a:rPr lang="en-US" sz="2000" dirty="0">
                <a:latin typeface="+mn-lt"/>
                <a:ea typeface="MS PGothic"/>
                <a:cs typeface="Arial"/>
              </a:rPr>
              <a:t> </a:t>
            </a:r>
            <a:r>
              <a:rPr lang="en-US" sz="2000" dirty="0">
                <a:effectLst/>
                <a:latin typeface="Calibri"/>
                <a:ea typeface="Calibri" panose="020F0502020204030204" pitchFamily="34" charset="0"/>
                <a:cs typeface="Times New Roman"/>
              </a:rPr>
              <a:t>La </a:t>
            </a:r>
            <a:r>
              <a:rPr lang="en-US" sz="2000" dirty="0" err="1">
                <a:effectLst/>
                <a:latin typeface="Calibri"/>
                <a:ea typeface="Calibri" panose="020F0502020204030204" pitchFamily="34" charset="0"/>
                <a:cs typeface="Times New Roman"/>
              </a:rPr>
              <a:t>stratégie</a:t>
            </a:r>
            <a:r>
              <a:rPr lang="en-US" sz="2000" dirty="0">
                <a:effectLst/>
                <a:latin typeface="Calibri"/>
                <a:ea typeface="Calibri" panose="020F0502020204030204" pitchFamily="34" charset="0"/>
                <a:cs typeface="Times New Roman"/>
              </a:rPr>
              <a:t> SCALES </a:t>
            </a:r>
            <a:r>
              <a:rPr lang="en-US" sz="2000" dirty="0" err="1">
                <a:effectLst/>
                <a:latin typeface="Calibri"/>
                <a:ea typeface="Calibri" panose="020F0502020204030204" pitchFamily="34" charset="0"/>
                <a:cs typeface="Times New Roman"/>
              </a:rPr>
              <a:t>optimisée</a:t>
            </a:r>
            <a:r>
              <a:rPr lang="en-US" sz="2000" dirty="0">
                <a:effectLst/>
                <a:latin typeface="Calibri"/>
                <a:ea typeface="Calibri" panose="020F0502020204030204" pitchFamily="34" charset="0"/>
                <a:cs typeface="Times New Roman"/>
              </a:rPr>
              <a:t> vise à </a:t>
            </a:r>
            <a:r>
              <a:rPr lang="en-US" sz="2000" dirty="0" err="1">
                <a:effectLst/>
                <a:latin typeface="Calibri"/>
                <a:ea typeface="Calibri" panose="020F0502020204030204" pitchFamily="34" charset="0"/>
                <a:cs typeface="Times New Roman"/>
              </a:rPr>
              <a:t>améliorer</a:t>
            </a:r>
            <a:r>
              <a:rPr lang="en-US" sz="2000" dirty="0">
                <a:effectLst/>
                <a:latin typeface="Calibri"/>
                <a:ea typeface="Calibri" panose="020F0502020204030204" pitchFamily="34" charset="0"/>
                <a:cs typeface="Times New Roman"/>
              </a:rPr>
              <a:t> la prestation de services </a:t>
            </a:r>
            <a:r>
              <a:rPr lang="en-US" sz="2000" dirty="0" err="1">
                <a:effectLst/>
                <a:latin typeface="Calibri"/>
                <a:ea typeface="Calibri" panose="020F0502020204030204" pitchFamily="34" charset="0"/>
                <a:cs typeface="Times New Roman"/>
              </a:rPr>
              <a:t>intégrés</a:t>
            </a:r>
            <a:r>
              <a:rPr lang="en-US" sz="2000" dirty="0">
                <a:effectLst/>
                <a:latin typeface="Calibri"/>
                <a:ea typeface="Calibri" panose="020F0502020204030204" pitchFamily="34" charset="0"/>
                <a:cs typeface="Times New Roman"/>
              </a:rPr>
              <a:t>, la communication, la </a:t>
            </a:r>
            <a:r>
              <a:rPr lang="en-US" sz="2000" dirty="0" err="1">
                <a:effectLst/>
                <a:latin typeface="Calibri"/>
                <a:ea typeface="Calibri" panose="020F0502020204030204" pitchFamily="34" charset="0"/>
                <a:cs typeface="Times New Roman"/>
              </a:rPr>
              <a:t>responsabilité</a:t>
            </a:r>
            <a:r>
              <a:rPr lang="en-US" sz="2000" dirty="0">
                <a:effectLst/>
                <a:latin typeface="Calibri"/>
                <a:ea typeface="Calibri" panose="020F0502020204030204" pitchFamily="34" charset="0"/>
                <a:cs typeface="Times New Roman"/>
              </a:rPr>
              <a:t>, la </a:t>
            </a:r>
            <a:r>
              <a:rPr lang="en-US" sz="2000" dirty="0" err="1">
                <a:effectLst/>
                <a:latin typeface="Calibri"/>
                <a:ea typeface="Calibri" panose="020F0502020204030204" pitchFamily="34" charset="0"/>
                <a:cs typeface="Times New Roman"/>
              </a:rPr>
              <a:t>logistique</a:t>
            </a:r>
            <a:r>
              <a:rPr lang="en-US" sz="2000" dirty="0">
                <a:effectLst/>
                <a:latin typeface="Calibri"/>
                <a:ea typeface="Calibri" panose="020F0502020204030204" pitchFamily="34" charset="0"/>
                <a:cs typeface="Times New Roman"/>
              </a:rPr>
              <a:t>, les rapports </a:t>
            </a:r>
            <a:r>
              <a:rPr lang="en-US" sz="2000" dirty="0" err="1">
                <a:effectLst/>
                <a:latin typeface="Calibri"/>
                <a:ea typeface="Calibri" panose="020F0502020204030204" pitchFamily="34" charset="0"/>
                <a:cs typeface="Times New Roman"/>
              </a:rPr>
              <a:t>électroniques</a:t>
            </a:r>
            <a:r>
              <a:rPr lang="en-US" sz="2000" dirty="0">
                <a:effectLst/>
                <a:latin typeface="Calibri"/>
                <a:ea typeface="Calibri" panose="020F0502020204030204" pitchFamily="34" charset="0"/>
                <a:cs typeface="Times New Roman"/>
              </a:rPr>
              <a:t> et la supervision de </a:t>
            </a:r>
            <a:r>
              <a:rPr lang="en-US" sz="2000" dirty="0" err="1">
                <a:effectLst/>
                <a:latin typeface="Calibri"/>
                <a:ea typeface="Calibri" panose="020F0502020204030204" pitchFamily="34" charset="0"/>
                <a:cs typeface="Times New Roman"/>
              </a:rPr>
              <a:t>soutien</a:t>
            </a:r>
            <a:r>
              <a:rPr lang="en-US" sz="2000" dirty="0">
                <a:effectLst/>
                <a:latin typeface="Calibri"/>
                <a:ea typeface="Calibri" panose="020F0502020204030204" pitchFamily="34" charset="0"/>
                <a:cs typeface="Times New Roman"/>
              </a:rPr>
              <a:t> pour la vaccination </a:t>
            </a:r>
            <a:r>
              <a:rPr lang="en-US" sz="2000" dirty="0" err="1">
                <a:latin typeface="Calibri"/>
                <a:ea typeface="Calibri" panose="020F0502020204030204" pitchFamily="34" charset="0"/>
                <a:cs typeface="Times New Roman"/>
              </a:rPr>
              <a:t>contre</a:t>
            </a:r>
            <a:r>
              <a:rPr lang="en-US" sz="2000" dirty="0">
                <a:latin typeface="Calibri"/>
                <a:ea typeface="Calibri" panose="020F0502020204030204" pitchFamily="34" charset="0"/>
                <a:cs typeface="Times New Roman"/>
              </a:rPr>
              <a:t> la COVID-19</a:t>
            </a:r>
            <a:r>
              <a:rPr lang="en-US" sz="2000" dirty="0">
                <a:effectLst/>
                <a:latin typeface="Calibri"/>
                <a:ea typeface="Calibri" panose="020F0502020204030204" pitchFamily="34" charset="0"/>
                <a:cs typeface="Times New Roman"/>
              </a:rPr>
              <a:t>.</a:t>
            </a:r>
            <a:r>
              <a:rPr lang="en-US" sz="2000" dirty="0">
                <a:latin typeface="Calibri"/>
                <a:ea typeface="Calibri" panose="020F0502020204030204" pitchFamily="34" charset="0"/>
                <a:cs typeface="Times New Roman"/>
              </a:rPr>
              <a:t> </a:t>
            </a:r>
            <a:endParaRPr lang="en-US" sz="2000" dirty="0">
              <a:effectLst/>
              <a:latin typeface="Calibri"/>
              <a:ea typeface="Calibri" panose="020F0502020204030204" pitchFamily="34" charset="0"/>
              <a:cs typeface="Times New Roman" panose="02020603050405020304" pitchFamily="18" charset="0"/>
            </a:endParaRPr>
          </a:p>
          <a:p>
            <a:pPr eaLnBrk="1" fontAlgn="auto" hangingPunct="1">
              <a:spcBef>
                <a:spcPts val="0"/>
              </a:spcBef>
              <a:spcAft>
                <a:spcPts val="0"/>
              </a:spcAft>
              <a:defRPr/>
            </a:pPr>
            <a:endParaRPr lang="en-US" sz="2000" dirty="0">
              <a:latin typeface="+mn-lt"/>
              <a:cs typeface="Arial" charset="0"/>
            </a:endParaRPr>
          </a:p>
        </p:txBody>
      </p:sp>
    </p:spTree>
    <p:extLst>
      <p:ext uri="{BB962C8B-B14F-4D97-AF65-F5344CB8AC3E}">
        <p14:creationId xmlns:p14="http://schemas.microsoft.com/office/powerpoint/2010/main" val="38907913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36388" y="6477000"/>
            <a:ext cx="2601994" cy="338554"/>
          </a:xfrm>
          <a:prstGeom prst="rect">
            <a:avLst/>
          </a:prstGeom>
          <a:noFill/>
        </p:spPr>
        <p:txBody>
          <a:bodyPr wrap="none" rtlCol="0">
            <a:spAutoFit/>
          </a:bodyPr>
          <a:lstStyle/>
          <a:p>
            <a:r>
              <a:rPr lang="en-US" sz="1600" b="1" dirty="0">
                <a:solidFill>
                  <a:srgbClr val="FF0000"/>
                </a:solidFill>
              </a:rPr>
              <a:t>Source: </a:t>
            </a:r>
            <a:r>
              <a:rPr lang="en-US" sz="1600" dirty="0"/>
              <a:t>Daily Call-In Data</a:t>
            </a:r>
          </a:p>
        </p:txBody>
      </p:sp>
      <p:graphicFrame>
        <p:nvGraphicFramePr>
          <p:cNvPr id="10" name="Object 9"/>
          <p:cNvGraphicFramePr>
            <a:graphicFrameLocks noChangeAspect="1"/>
          </p:cNvGraphicFramePr>
          <p:nvPr>
            <p:extLst>
              <p:ext uri="{D42A27DB-BD31-4B8C-83A1-F6EECF244321}">
                <p14:modId xmlns:p14="http://schemas.microsoft.com/office/powerpoint/2010/main" val="957249194"/>
              </p:ext>
            </p:extLst>
          </p:nvPr>
        </p:nvGraphicFramePr>
        <p:xfrm>
          <a:off x="4619665" y="2946400"/>
          <a:ext cx="4524335" cy="3402014"/>
        </p:xfrm>
        <a:graphic>
          <a:graphicData uri="http://schemas.openxmlformats.org/presentationml/2006/ole">
            <mc:AlternateContent xmlns:mc="http://schemas.openxmlformats.org/markup-compatibility/2006">
              <mc:Choice xmlns:v="urn:schemas-microsoft-com:vml" Requires="v">
                <p:oleObj spid="_x0000_s327184" name="Worksheet" r:id="rId3" imgW="7991541" imgH="4009907" progId="Excel.Sheet.12">
                  <p:link updateAutomatic="1"/>
                </p:oleObj>
              </mc:Choice>
              <mc:Fallback>
                <p:oleObj name="Worksheet" r:id="rId3" imgW="7991541" imgH="4009907" progId="Excel.Sheet.12">
                  <p:link updateAutomatic="1"/>
                  <p:pic>
                    <p:nvPicPr>
                      <p:cNvPr id="0" name=""/>
                      <p:cNvPicPr/>
                      <p:nvPr/>
                    </p:nvPicPr>
                    <p:blipFill>
                      <a:blip r:embed="rId4"/>
                      <a:stretch>
                        <a:fillRect/>
                      </a:stretch>
                    </p:blipFill>
                    <p:spPr>
                      <a:xfrm>
                        <a:off x="4619665" y="2946400"/>
                        <a:ext cx="4524335" cy="3402014"/>
                      </a:xfrm>
                      <a:prstGeom prst="rect">
                        <a:avLst/>
                      </a:prstGeom>
                      <a:ln>
                        <a:solidFill>
                          <a:schemeClr val="tx1"/>
                        </a:solidFill>
                      </a:ln>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1964896808"/>
              </p:ext>
            </p:extLst>
          </p:nvPr>
        </p:nvGraphicFramePr>
        <p:xfrm>
          <a:off x="114300" y="1293019"/>
          <a:ext cx="2403052" cy="1409700"/>
        </p:xfrm>
        <a:graphic>
          <a:graphicData uri="http://schemas.openxmlformats.org/presentationml/2006/ole">
            <mc:AlternateContent xmlns:mc="http://schemas.openxmlformats.org/markup-compatibility/2006">
              <mc:Choice xmlns:v="urn:schemas-microsoft-com:vml" Requires="v">
                <p:oleObj spid="_x0000_s327185" name="Worksheet" r:id="rId5" imgW="6105556" imgH="3200610" progId="Excel.Sheet.12">
                  <p:link updateAutomatic="1"/>
                </p:oleObj>
              </mc:Choice>
              <mc:Fallback>
                <p:oleObj name="Worksheet" r:id="rId5" imgW="6105556" imgH="3200610" progId="Excel.Sheet.12">
                  <p:link updateAutomatic="1"/>
                  <p:pic>
                    <p:nvPicPr>
                      <p:cNvPr id="0" name=""/>
                      <p:cNvPicPr/>
                      <p:nvPr/>
                    </p:nvPicPr>
                    <p:blipFill>
                      <a:blip r:embed="rId6"/>
                      <a:stretch>
                        <a:fillRect/>
                      </a:stretch>
                    </p:blipFill>
                    <p:spPr>
                      <a:xfrm>
                        <a:off x="114300" y="1293019"/>
                        <a:ext cx="2403052" cy="1409700"/>
                      </a:xfrm>
                      <a:prstGeom prst="rect">
                        <a:avLst/>
                      </a:prstGeom>
                      <a:ln>
                        <a:solidFill>
                          <a:schemeClr val="tx1"/>
                        </a:solidFill>
                      </a:ln>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1722607925"/>
              </p:ext>
            </p:extLst>
          </p:nvPr>
        </p:nvGraphicFramePr>
        <p:xfrm>
          <a:off x="5070925" y="1295400"/>
          <a:ext cx="2358496" cy="1384300"/>
        </p:xfrm>
        <a:graphic>
          <a:graphicData uri="http://schemas.openxmlformats.org/presentationml/2006/ole">
            <mc:AlternateContent xmlns:mc="http://schemas.openxmlformats.org/markup-compatibility/2006">
              <mc:Choice xmlns:v="urn:schemas-microsoft-com:vml" Requires="v">
                <p:oleObj spid="_x0000_s327186" name="Worksheet" r:id="rId7" imgW="6162822" imgH="3200610" progId="Excel.Sheet.12">
                  <p:link updateAutomatic="1"/>
                </p:oleObj>
              </mc:Choice>
              <mc:Fallback>
                <p:oleObj name="Worksheet" r:id="rId7" imgW="6162822" imgH="3200610" progId="Excel.Sheet.12">
                  <p:link updateAutomatic="1"/>
                  <p:pic>
                    <p:nvPicPr>
                      <p:cNvPr id="0" name=""/>
                      <p:cNvPicPr/>
                      <p:nvPr/>
                    </p:nvPicPr>
                    <p:blipFill>
                      <a:blip r:embed="rId8"/>
                      <a:stretch>
                        <a:fillRect/>
                      </a:stretch>
                    </p:blipFill>
                    <p:spPr>
                      <a:xfrm>
                        <a:off x="5070925" y="1295400"/>
                        <a:ext cx="2358496" cy="1384300"/>
                      </a:xfrm>
                      <a:prstGeom prst="rect">
                        <a:avLst/>
                      </a:prstGeom>
                      <a:ln>
                        <a:solidFill>
                          <a:schemeClr val="tx1"/>
                        </a:solidFill>
                      </a:ln>
                    </p:spPr>
                  </p:pic>
                </p:oleObj>
              </mc:Fallback>
            </mc:AlternateContent>
          </a:graphicData>
        </a:graphic>
      </p:graphicFrame>
      <p:graphicFrame>
        <p:nvGraphicFramePr>
          <p:cNvPr id="14" name="Object 13"/>
          <p:cNvGraphicFramePr>
            <a:graphicFrameLocks noChangeAspect="1"/>
          </p:cNvGraphicFramePr>
          <p:nvPr>
            <p:extLst>
              <p:ext uri="{D42A27DB-BD31-4B8C-83A1-F6EECF244321}">
                <p14:modId xmlns:p14="http://schemas.microsoft.com/office/powerpoint/2010/main" val="2640097114"/>
              </p:ext>
            </p:extLst>
          </p:nvPr>
        </p:nvGraphicFramePr>
        <p:xfrm>
          <a:off x="7504348" y="1308847"/>
          <a:ext cx="2296118" cy="1390651"/>
        </p:xfrm>
        <a:graphic>
          <a:graphicData uri="http://schemas.openxmlformats.org/presentationml/2006/ole">
            <mc:AlternateContent xmlns:mc="http://schemas.openxmlformats.org/markup-compatibility/2006">
              <mc:Choice xmlns:v="urn:schemas-microsoft-com:vml" Requires="v">
                <p:oleObj spid="_x0000_s327187" name="Worksheet" r:id="rId9" imgW="6105556" imgH="3200610" progId="Excel.Sheet.12">
                  <p:link updateAutomatic="1"/>
                </p:oleObj>
              </mc:Choice>
              <mc:Fallback>
                <p:oleObj name="Worksheet" r:id="rId9" imgW="6105556" imgH="3200610" progId="Excel.Sheet.12">
                  <p:link updateAutomatic="1"/>
                  <p:pic>
                    <p:nvPicPr>
                      <p:cNvPr id="0" name=""/>
                      <p:cNvPicPr/>
                      <p:nvPr/>
                    </p:nvPicPr>
                    <p:blipFill>
                      <a:blip r:embed="rId10"/>
                      <a:stretch>
                        <a:fillRect/>
                      </a:stretch>
                    </p:blipFill>
                    <p:spPr>
                      <a:xfrm>
                        <a:off x="7504348" y="1308847"/>
                        <a:ext cx="2296118" cy="1390651"/>
                      </a:xfrm>
                      <a:prstGeom prst="rect">
                        <a:avLst/>
                      </a:prstGeom>
                      <a:ln>
                        <a:solidFill>
                          <a:schemeClr val="tx1"/>
                        </a:solidFill>
                      </a:ln>
                    </p:spPr>
                  </p:pic>
                </p:oleObj>
              </mc:Fallback>
            </mc:AlternateContent>
          </a:graphicData>
        </a:graphic>
      </p:graphicFrame>
      <p:graphicFrame>
        <p:nvGraphicFramePr>
          <p:cNvPr id="2" name="Object 1"/>
          <p:cNvGraphicFramePr>
            <a:graphicFrameLocks noChangeAspect="1"/>
          </p:cNvGraphicFramePr>
          <p:nvPr>
            <p:extLst>
              <p:ext uri="{D42A27DB-BD31-4B8C-83A1-F6EECF244321}">
                <p14:modId xmlns:p14="http://schemas.microsoft.com/office/powerpoint/2010/main" val="4209249532"/>
              </p:ext>
            </p:extLst>
          </p:nvPr>
        </p:nvGraphicFramePr>
        <p:xfrm>
          <a:off x="114300" y="2946400"/>
          <a:ext cx="4356100" cy="3403600"/>
        </p:xfrm>
        <a:graphic>
          <a:graphicData uri="http://schemas.openxmlformats.org/presentationml/2006/ole">
            <mc:AlternateContent xmlns:mc="http://schemas.openxmlformats.org/markup-compatibility/2006">
              <mc:Choice xmlns:v="urn:schemas-microsoft-com:vml" Requires="v">
                <p:oleObj spid="_x0000_s327188" name="Worksheet" r:id="rId11" imgW="7324562" imgH="4391222" progId="Excel.Sheet.12">
                  <p:link updateAutomatic="1"/>
                </p:oleObj>
              </mc:Choice>
              <mc:Fallback>
                <p:oleObj name="Worksheet" r:id="rId11" imgW="7324562" imgH="4391222" progId="Excel.Sheet.12">
                  <p:link updateAutomatic="1"/>
                  <p:pic>
                    <p:nvPicPr>
                      <p:cNvPr id="0" name=""/>
                      <p:cNvPicPr/>
                      <p:nvPr/>
                    </p:nvPicPr>
                    <p:blipFill>
                      <a:blip r:embed="rId12"/>
                      <a:stretch>
                        <a:fillRect/>
                      </a:stretch>
                    </p:blipFill>
                    <p:spPr>
                      <a:xfrm>
                        <a:off x="114300" y="2946400"/>
                        <a:ext cx="4356100" cy="3403600"/>
                      </a:xfrm>
                      <a:prstGeom prst="rect">
                        <a:avLst/>
                      </a:prstGeom>
                      <a:ln>
                        <a:solidFill>
                          <a:schemeClr val="tx1"/>
                        </a:solidFill>
                      </a:ln>
                    </p:spPr>
                  </p:pic>
                </p:oleObj>
              </mc:Fallback>
            </mc:AlternateContent>
          </a:graphicData>
        </a:graphic>
      </p:graphicFrame>
      <p:graphicFrame>
        <p:nvGraphicFramePr>
          <p:cNvPr id="3" name="Object 2"/>
          <p:cNvGraphicFramePr>
            <a:graphicFrameLocks noChangeAspect="1"/>
          </p:cNvGraphicFramePr>
          <p:nvPr>
            <p:extLst>
              <p:ext uri="{D42A27DB-BD31-4B8C-83A1-F6EECF244321}">
                <p14:modId xmlns:p14="http://schemas.microsoft.com/office/powerpoint/2010/main" val="2965542749"/>
              </p:ext>
            </p:extLst>
          </p:nvPr>
        </p:nvGraphicFramePr>
        <p:xfrm>
          <a:off x="9878060" y="1295400"/>
          <a:ext cx="2313940" cy="1404938"/>
        </p:xfrm>
        <a:graphic>
          <a:graphicData uri="http://schemas.openxmlformats.org/presentationml/2006/ole">
            <mc:AlternateContent xmlns:mc="http://schemas.openxmlformats.org/markup-compatibility/2006">
              <mc:Choice xmlns:v="urn:schemas-microsoft-com:vml" Requires="v">
                <p:oleObj spid="_x0000_s327189" name="Worksheet" r:id="rId13" imgW="6105556" imgH="3009742" progId="Excel.Sheet.12">
                  <p:link updateAutomatic="1"/>
                </p:oleObj>
              </mc:Choice>
              <mc:Fallback>
                <p:oleObj name="Worksheet" r:id="rId13" imgW="6105556" imgH="3009742" progId="Excel.Sheet.12">
                  <p:link updateAutomatic="1"/>
                  <p:pic>
                    <p:nvPicPr>
                      <p:cNvPr id="0" name=""/>
                      <p:cNvPicPr/>
                      <p:nvPr/>
                    </p:nvPicPr>
                    <p:blipFill>
                      <a:blip r:embed="rId14"/>
                      <a:stretch>
                        <a:fillRect/>
                      </a:stretch>
                    </p:blipFill>
                    <p:spPr>
                      <a:xfrm>
                        <a:off x="9878060" y="1295400"/>
                        <a:ext cx="2313940" cy="1404938"/>
                      </a:xfrm>
                      <a:prstGeom prst="rect">
                        <a:avLst/>
                      </a:prstGeom>
                      <a:ln>
                        <a:solidFill>
                          <a:schemeClr val="tx1"/>
                        </a:solidFill>
                      </a:ln>
                    </p:spPr>
                  </p:pic>
                </p:oleObj>
              </mc:Fallback>
            </mc:AlternateContent>
          </a:graphicData>
        </a:graphic>
      </p:graphicFrame>
      <p:graphicFrame>
        <p:nvGraphicFramePr>
          <p:cNvPr id="4" name="Object 3"/>
          <p:cNvGraphicFramePr>
            <a:graphicFrameLocks noChangeAspect="1"/>
          </p:cNvGraphicFramePr>
          <p:nvPr>
            <p:extLst>
              <p:ext uri="{D42A27DB-BD31-4B8C-83A1-F6EECF244321}">
                <p14:modId xmlns:p14="http://schemas.microsoft.com/office/powerpoint/2010/main" val="1089306355"/>
              </p:ext>
            </p:extLst>
          </p:nvPr>
        </p:nvGraphicFramePr>
        <p:xfrm>
          <a:off x="2582246" y="1282700"/>
          <a:ext cx="2376319" cy="1397001"/>
        </p:xfrm>
        <a:graphic>
          <a:graphicData uri="http://schemas.openxmlformats.org/presentationml/2006/ole">
            <mc:AlternateContent xmlns:mc="http://schemas.openxmlformats.org/markup-compatibility/2006">
              <mc:Choice xmlns:v="urn:schemas-microsoft-com:vml" Requires="v">
                <p:oleObj spid="_x0000_s327190" name="Worksheet" r:id="rId15" imgW="6105556" imgH="3200610" progId="Excel.Sheet.12">
                  <p:link updateAutomatic="1"/>
                </p:oleObj>
              </mc:Choice>
              <mc:Fallback>
                <p:oleObj name="Worksheet" r:id="rId15" imgW="6105556" imgH="3200610" progId="Excel.Sheet.12">
                  <p:link updateAutomatic="1"/>
                  <p:pic>
                    <p:nvPicPr>
                      <p:cNvPr id="0" name=""/>
                      <p:cNvPicPr/>
                      <p:nvPr/>
                    </p:nvPicPr>
                    <p:blipFill>
                      <a:blip r:embed="rId16"/>
                      <a:stretch>
                        <a:fillRect/>
                      </a:stretch>
                    </p:blipFill>
                    <p:spPr>
                      <a:xfrm>
                        <a:off x="2582246" y="1282700"/>
                        <a:ext cx="2376319" cy="1397001"/>
                      </a:xfrm>
                      <a:prstGeom prst="rect">
                        <a:avLst/>
                      </a:prstGeom>
                      <a:ln>
                        <a:solidFill>
                          <a:schemeClr val="tx1"/>
                        </a:solidFill>
                      </a:ln>
                    </p:spPr>
                  </p:pic>
                </p:oleObj>
              </mc:Fallback>
            </mc:AlternateContent>
          </a:graphicData>
        </a:graphic>
      </p:graphicFrame>
      <p:sp>
        <p:nvSpPr>
          <p:cNvPr id="11" name="TextBox 10"/>
          <p:cNvSpPr txBox="1"/>
          <p:nvPr/>
        </p:nvSpPr>
        <p:spPr>
          <a:xfrm>
            <a:off x="9383734" y="2933700"/>
            <a:ext cx="2708950" cy="3341684"/>
          </a:xfrm>
          <a:prstGeom prst="rect">
            <a:avLst/>
          </a:prstGeom>
          <a:noFill/>
          <a:ln>
            <a:solidFill>
              <a:schemeClr val="tx1"/>
            </a:solidFill>
          </a:ln>
        </p:spPr>
        <p:txBody>
          <a:bodyPr wrap="square" rtlCol="0">
            <a:spAutoFit/>
          </a:bodyPr>
          <a:lstStyle/>
          <a:p>
            <a:r>
              <a:rPr lang="en-US" sz="1600" dirty="0">
                <a:effectLst/>
                <a:latin typeface="Calibri" panose="020F0502020204030204" pitchFamily="34" charset="0"/>
                <a:ea typeface="Calibri" panose="020F0502020204030204" pitchFamily="34" charset="0"/>
                <a:cs typeface="Times New Roman" panose="02020603050405020304" pitchFamily="18" charset="0"/>
              </a:rPr>
              <a:t>Il </a:t>
            </a:r>
            <a:r>
              <a:rPr lang="en-US" sz="1600" dirty="0" err="1">
                <a:effectLst/>
                <a:latin typeface="Calibri" panose="020F0502020204030204" pitchFamily="34" charset="0"/>
                <a:ea typeface="Calibri" panose="020F0502020204030204" pitchFamily="34" charset="0"/>
                <a:cs typeface="Times New Roman" panose="02020603050405020304" pitchFamily="18" charset="0"/>
              </a:rPr>
              <a:t>existe</a:t>
            </a:r>
            <a:r>
              <a:rPr lang="en-US" sz="1600" dirty="0">
                <a:effectLst/>
                <a:latin typeface="Calibri" panose="020F0502020204030204" pitchFamily="34" charset="0"/>
                <a:ea typeface="Calibri" panose="020F0502020204030204" pitchFamily="34" charset="0"/>
                <a:cs typeface="Times New Roman" panose="02020603050405020304" pitchFamily="18" charset="0"/>
              </a:rPr>
              <a:t> des </a:t>
            </a:r>
            <a:r>
              <a:rPr lang="en-US" sz="1600" dirty="0" err="1">
                <a:effectLst/>
                <a:latin typeface="Calibri" panose="020F0502020204030204" pitchFamily="34" charset="0"/>
                <a:ea typeface="Calibri" panose="020F0502020204030204" pitchFamily="34" charset="0"/>
                <a:cs typeface="Times New Roman" panose="02020603050405020304" pitchFamily="18" charset="0"/>
              </a:rPr>
              <a:t>vaccins</a:t>
            </a:r>
            <a:r>
              <a:rPr lang="en-US" sz="1600" dirty="0">
                <a:effectLst/>
                <a:latin typeface="Calibri" panose="020F0502020204030204" pitchFamily="34" charset="0"/>
                <a:ea typeface="Calibri" panose="020F0502020204030204" pitchFamily="34" charset="0"/>
                <a:cs typeface="Times New Roman" panose="02020603050405020304" pitchFamily="18" charset="0"/>
              </a:rPr>
              <a:t> </a:t>
            </a:r>
            <a:r>
              <a:rPr lang="en-US" sz="1600" dirty="0" err="1">
                <a:effectLst/>
                <a:latin typeface="Calibri" panose="020F0502020204030204" pitchFamily="34" charset="0"/>
                <a:ea typeface="Calibri" panose="020F0502020204030204" pitchFamily="34" charset="0"/>
                <a:cs typeface="Times New Roman" panose="02020603050405020304" pitchFamily="18" charset="0"/>
              </a:rPr>
              <a:t>adéquats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 dans le pays :</a:t>
            </a:r>
            <a:endParaRPr lang="en-US" sz="1400" dirty="0"/>
          </a:p>
          <a:p>
            <a:endParaRPr lang="en-US" sz="1400" dirty="0"/>
          </a:p>
          <a:p>
            <a:pPr marL="285750" indent="-285750">
              <a:buFont typeface="Arial"/>
              <a:buChar char="•"/>
            </a:pPr>
            <a:r>
              <a:rPr lang="en-US" sz="1400" dirty="0"/>
              <a:t>89.135 m de doses des  </a:t>
            </a:r>
          </a:p>
          <a:p>
            <a:r>
              <a:rPr lang="en-US" sz="1400" dirty="0"/>
              <a:t>     </a:t>
            </a:r>
            <a:r>
              <a:rPr lang="en-US" sz="1400" dirty="0" err="1"/>
              <a:t>Vaccins</a:t>
            </a:r>
            <a:r>
              <a:rPr lang="en-US" sz="1400" dirty="0"/>
              <a:t> COVID-19 </a:t>
            </a:r>
          </a:p>
          <a:p>
            <a:pPr marL="0" marR="0">
              <a:lnSpc>
                <a:spcPct val="107000"/>
              </a:lnSpc>
              <a:spcBef>
                <a:spcPts val="0"/>
              </a:spcBef>
              <a:spcAft>
                <a:spcPts val="800"/>
              </a:spcAft>
            </a:pPr>
            <a:r>
              <a:rPr lang="en-US" sz="1400" dirty="0"/>
              <a:t>     </a:t>
            </a:r>
            <a:r>
              <a:rPr lang="en-US" sz="1600" dirty="0">
                <a:effectLst/>
                <a:latin typeface="Calibri" panose="020F0502020204030204" pitchFamily="34" charset="0"/>
                <a:ea typeface="Calibri" panose="020F0502020204030204" pitchFamily="34" charset="0"/>
                <a:cs typeface="Times New Roman" panose="02020603050405020304" pitchFamily="18" charset="0"/>
              </a:rPr>
              <a:t>reçues </a:t>
            </a:r>
            <a:r>
              <a:rPr lang="en-US" sz="1600" dirty="0" err="1">
                <a:effectLst/>
                <a:latin typeface="Calibri" panose="020F0502020204030204" pitchFamily="34" charset="0"/>
                <a:ea typeface="Calibri" panose="020F0502020204030204" pitchFamily="34" charset="0"/>
                <a:cs typeface="Times New Roman" panose="02020603050405020304" pitchFamily="18" charset="0"/>
              </a:rPr>
              <a:t>jusqu'à</a:t>
            </a:r>
            <a:r>
              <a:rPr lang="en-US" sz="1600" dirty="0">
                <a:effectLst/>
                <a:latin typeface="Calibri" panose="020F0502020204030204" pitchFamily="34" charset="0"/>
                <a:ea typeface="Calibri" panose="020F0502020204030204" pitchFamily="34" charset="0"/>
                <a:cs typeface="Times New Roman" panose="02020603050405020304" pitchFamily="18" charset="0"/>
              </a:rPr>
              <a:t> present</a:t>
            </a:r>
          </a:p>
          <a:p>
            <a:pPr marL="285750" marR="0" indent="-285750">
              <a:lnSpc>
                <a:spcPct val="107000"/>
              </a:lnSpc>
              <a:spcBef>
                <a:spcPts val="0"/>
              </a:spcBef>
              <a:spcAft>
                <a:spcPts val="800"/>
              </a:spcAft>
              <a:buFont typeface="Arial" panose="020B0604020202020204" pitchFamily="34" charset="0"/>
              <a:buChar char="•"/>
            </a:pPr>
            <a:r>
              <a:rPr lang="en-US" sz="1400" dirty="0"/>
              <a:t>39 m de doses </a:t>
            </a:r>
            <a:r>
              <a:rPr lang="en-US" sz="1600" dirty="0" err="1">
                <a:effectLst/>
                <a:latin typeface="Calibri" panose="020F0502020204030204" pitchFamily="34" charset="0"/>
                <a:ea typeface="Calibri" panose="020F0502020204030204" pitchFamily="34" charset="0"/>
                <a:cs typeface="Times New Roman" panose="02020603050405020304" pitchFamily="18" charset="0"/>
              </a:rPr>
              <a:t>en</a:t>
            </a:r>
            <a:r>
              <a:rPr lang="en-US" sz="1600" dirty="0">
                <a:effectLst/>
                <a:latin typeface="Calibri" panose="020F0502020204030204" pitchFamily="34" charset="0"/>
                <a:ea typeface="Calibri" panose="020F0502020204030204" pitchFamily="34" charset="0"/>
                <a:cs typeface="Times New Roman" panose="02020603050405020304" pitchFamily="18" charset="0"/>
              </a:rPr>
              <a:t> tant que</a:t>
            </a:r>
          </a:p>
          <a:p>
            <a:pPr marL="0" marR="0">
              <a:lnSpc>
                <a:spcPct val="107000"/>
              </a:lnSpc>
              <a:spcBef>
                <a:spcPts val="0"/>
              </a:spcBef>
              <a:spcAft>
                <a:spcPts val="80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    stock </a:t>
            </a:r>
            <a:r>
              <a:rPr lang="en-US" sz="1600" dirty="0" err="1">
                <a:effectLst/>
                <a:latin typeface="Calibri" panose="020F0502020204030204" pitchFamily="34" charset="0"/>
                <a:ea typeface="Calibri" panose="020F0502020204030204" pitchFamily="34" charset="0"/>
                <a:cs typeface="Times New Roman" panose="02020603050405020304" pitchFamily="18" charset="0"/>
              </a:rPr>
              <a:t>actuel</a:t>
            </a:r>
            <a:r>
              <a:rPr lang="en-US" sz="1600" dirty="0">
                <a:effectLst/>
                <a:latin typeface="Calibri" panose="020F0502020204030204" pitchFamily="34" charset="0"/>
                <a:ea typeface="Calibri" panose="020F0502020204030204" pitchFamily="34" charset="0"/>
                <a:cs typeface="Times New Roman" panose="02020603050405020304" pitchFamily="18" charset="0"/>
              </a:rPr>
              <a:t> dans le pays</a:t>
            </a:r>
            <a:endParaRPr lang="en-US" sz="1400" dirty="0"/>
          </a:p>
          <a:p>
            <a:pPr marL="285750" indent="-285750">
              <a:buFont typeface="Arial"/>
              <a:buChar char="•"/>
            </a:pPr>
            <a:r>
              <a:rPr lang="en-US" sz="1600" dirty="0">
                <a:effectLst/>
                <a:latin typeface="Calibri" panose="020F0502020204030204" pitchFamily="34" charset="0"/>
                <a:ea typeface="Calibri" panose="020F0502020204030204" pitchFamily="34" charset="0"/>
                <a:cs typeface="Times New Roman" panose="02020603050405020304" pitchFamily="18" charset="0"/>
              </a:rPr>
              <a:t>Il y a des allocations de </a:t>
            </a:r>
          </a:p>
          <a:p>
            <a:r>
              <a:rPr lang="en-US" sz="1600" dirty="0" err="1">
                <a:effectLst/>
                <a:latin typeface="Calibri" panose="020F0502020204030204" pitchFamily="34" charset="0"/>
                <a:ea typeface="Calibri" panose="020F0502020204030204" pitchFamily="34" charset="0"/>
                <a:cs typeface="Times New Roman" panose="02020603050405020304" pitchFamily="18" charset="0"/>
              </a:rPr>
              <a:t>vaccins</a:t>
            </a:r>
            <a:r>
              <a:rPr lang="en-US" sz="1600" dirty="0">
                <a:effectLst/>
                <a:latin typeface="Calibri" panose="020F0502020204030204" pitchFamily="34" charset="0"/>
                <a:ea typeface="Calibri" panose="020F0502020204030204" pitchFamily="34" charset="0"/>
                <a:cs typeface="Times New Roman" panose="02020603050405020304" pitchFamily="18" charset="0"/>
              </a:rPr>
              <a:t> </a:t>
            </a:r>
            <a:r>
              <a:rPr lang="en-US" sz="1600" dirty="0" err="1">
                <a:effectLst/>
                <a:latin typeface="Calibri" panose="020F0502020204030204" pitchFamily="34" charset="0"/>
                <a:ea typeface="Calibri" panose="020F0502020204030204" pitchFamily="34" charset="0"/>
                <a:cs typeface="Times New Roman" panose="02020603050405020304" pitchFamily="18" charset="0"/>
              </a:rPr>
              <a:t>en</a:t>
            </a:r>
            <a:r>
              <a:rPr lang="en-US" sz="1600" dirty="0">
                <a:effectLst/>
                <a:latin typeface="Calibri" panose="020F0502020204030204" pitchFamily="34" charset="0"/>
                <a:ea typeface="Calibri" panose="020F0502020204030204" pitchFamily="34" charset="0"/>
                <a:cs typeface="Times New Roman" panose="02020603050405020304" pitchFamily="18" charset="0"/>
              </a:rPr>
              <a:t> </a:t>
            </a:r>
            <a:r>
              <a:rPr lang="en-US" sz="1600" dirty="0" err="1">
                <a:effectLst/>
                <a:latin typeface="Calibri" panose="020F0502020204030204" pitchFamily="34" charset="0"/>
                <a:ea typeface="Calibri" panose="020F0502020204030204" pitchFamily="34" charset="0"/>
                <a:cs typeface="Times New Roman" panose="02020603050405020304" pitchFamily="18" charset="0"/>
              </a:rPr>
              <a:t>attente</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buFont typeface="Arial"/>
              <a:buChar char="•"/>
            </a:pPr>
            <a:endParaRPr lang="en-US" sz="1200" dirty="0"/>
          </a:p>
          <a:p>
            <a:endParaRPr lang="en-US" sz="700" dirty="0"/>
          </a:p>
        </p:txBody>
      </p:sp>
      <p:sp>
        <p:nvSpPr>
          <p:cNvPr id="15" name="Content Placeholder 2"/>
          <p:cNvSpPr txBox="1">
            <a:spLocks/>
          </p:cNvSpPr>
          <p:nvPr/>
        </p:nvSpPr>
        <p:spPr>
          <a:xfrm>
            <a:off x="1244600" y="88900"/>
            <a:ext cx="9944100" cy="914400"/>
          </a:xfrm>
          <a:prstGeom prst="rect">
            <a:avLst/>
          </a:prstGeom>
          <a:solidFill>
            <a:srgbClr val="FFFFFF"/>
          </a:solidFill>
        </p:spPr>
        <p:txBody>
          <a:bodyPr vert="horz" lIns="91440" tIns="45720" rIns="91440" bIns="45720" rtlCol="0" anchor="t">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ts val="0"/>
              </a:spcAft>
              <a:buNone/>
              <a:defRPr/>
            </a:pPr>
            <a:r>
              <a:rPr lang="fr-FR" altLang="x-none" sz="2800" b="1" baseline="30000" dirty="0">
                <a:solidFill>
                  <a:schemeClr val="accent6">
                    <a:lumMod val="50000"/>
                  </a:schemeClr>
                </a:solidFill>
                <a:latin typeface="Calibri"/>
                <a:cs typeface="Calibri"/>
              </a:rPr>
              <a:t>En juin 2022, un total de 34 345 916 personnes éligibles ont reçu la première dose du vaccin COVID-19 au Nigeria ; 20,0% (22 343 792) ont été entièrement vaccinées ; 10,7% ont été partiellement vaccinées et 1 661 579 ont reçu des doses de rappel.</a:t>
            </a:r>
          </a:p>
          <a:p>
            <a:pPr marL="0" indent="0" fontAlgn="auto">
              <a:spcAft>
                <a:spcPts val="0"/>
              </a:spcAft>
              <a:buNone/>
              <a:defRPr/>
            </a:pPr>
            <a:endParaRPr kumimoji="0" lang="en-US" sz="2200" b="1" i="0" u="none" strike="noStrike" kern="1200" cap="none" spc="0" normalizeH="0" baseline="0" noProof="0" dirty="0">
              <a:ln>
                <a:noFill/>
              </a:ln>
              <a:solidFill>
                <a:schemeClr val="accent6">
                  <a:lumMod val="50000"/>
                </a:schemeClr>
              </a:solidFill>
              <a:effectLst/>
              <a:uLnTx/>
              <a:uFillTx/>
              <a:latin typeface="Calibri"/>
              <a:cs typeface="Calibri"/>
            </a:endParaRPr>
          </a:p>
        </p:txBody>
      </p:sp>
      <p:sp>
        <p:nvSpPr>
          <p:cNvPr id="5" name="TextBox 4"/>
          <p:cNvSpPr txBox="1"/>
          <p:nvPr/>
        </p:nvSpPr>
        <p:spPr>
          <a:xfrm>
            <a:off x="934893" y="1308847"/>
            <a:ext cx="686406" cy="338554"/>
          </a:xfrm>
          <a:prstGeom prst="rect">
            <a:avLst/>
          </a:prstGeom>
          <a:solidFill>
            <a:schemeClr val="bg1"/>
          </a:solidFill>
        </p:spPr>
        <p:txBody>
          <a:bodyPr wrap="none" rtlCol="0">
            <a:spAutoFit/>
          </a:bodyPr>
          <a:lstStyle/>
          <a:p>
            <a:r>
              <a:rPr lang="en-US" sz="1600" b="1" dirty="0" err="1">
                <a:solidFill>
                  <a:srgbClr val="FF0000"/>
                </a:solidFill>
              </a:rPr>
              <a:t>Cible</a:t>
            </a:r>
            <a:endParaRPr lang="en-US" sz="1600" b="1" dirty="0">
              <a:solidFill>
                <a:srgbClr val="FF0000"/>
              </a:solidFill>
            </a:endParaRPr>
          </a:p>
        </p:txBody>
      </p:sp>
      <p:sp>
        <p:nvSpPr>
          <p:cNvPr id="16" name="TextBox 15"/>
          <p:cNvSpPr txBox="1"/>
          <p:nvPr/>
        </p:nvSpPr>
        <p:spPr>
          <a:xfrm>
            <a:off x="2610444" y="1308847"/>
            <a:ext cx="2294218" cy="338554"/>
          </a:xfrm>
          <a:prstGeom prst="rect">
            <a:avLst/>
          </a:prstGeom>
          <a:solidFill>
            <a:schemeClr val="bg1"/>
          </a:solidFill>
        </p:spPr>
        <p:txBody>
          <a:bodyPr wrap="none" rtlCol="0">
            <a:spAutoFit/>
          </a:bodyPr>
          <a:lstStyle/>
          <a:p>
            <a:r>
              <a:rPr lang="en-US" sz="1600" b="1" dirty="0" err="1">
                <a:solidFill>
                  <a:srgbClr val="FF0000"/>
                </a:solidFill>
              </a:rPr>
              <a:t>Entièrement</a:t>
            </a:r>
            <a:r>
              <a:rPr lang="en-US" sz="1600" b="1" dirty="0">
                <a:solidFill>
                  <a:srgbClr val="FF0000"/>
                </a:solidFill>
              </a:rPr>
              <a:t> </a:t>
            </a:r>
            <a:r>
              <a:rPr lang="en-US" sz="1600" b="1" dirty="0" err="1">
                <a:solidFill>
                  <a:srgbClr val="FF0000"/>
                </a:solidFill>
              </a:rPr>
              <a:t>vaccinée</a:t>
            </a:r>
            <a:endParaRPr lang="en-US" sz="1600" b="1" dirty="0">
              <a:solidFill>
                <a:srgbClr val="FF0000"/>
              </a:solidFill>
            </a:endParaRPr>
          </a:p>
        </p:txBody>
      </p:sp>
      <p:sp>
        <p:nvSpPr>
          <p:cNvPr id="17" name="TextBox 16"/>
          <p:cNvSpPr txBox="1"/>
          <p:nvPr/>
        </p:nvSpPr>
        <p:spPr>
          <a:xfrm>
            <a:off x="5341911" y="1308847"/>
            <a:ext cx="1883849" cy="338554"/>
          </a:xfrm>
          <a:prstGeom prst="rect">
            <a:avLst/>
          </a:prstGeom>
          <a:solidFill>
            <a:schemeClr val="bg1"/>
          </a:solidFill>
        </p:spPr>
        <p:txBody>
          <a:bodyPr wrap="none" rtlCol="0">
            <a:spAutoFit/>
          </a:bodyPr>
          <a:lstStyle/>
          <a:p>
            <a:r>
              <a:rPr lang="en-US" sz="1600" b="1" dirty="0">
                <a:solidFill>
                  <a:srgbClr val="FF0000"/>
                </a:solidFill>
              </a:rPr>
              <a:t>La première dose</a:t>
            </a:r>
            <a:endParaRPr lang="en-US" sz="1400" b="1" dirty="0">
              <a:solidFill>
                <a:srgbClr val="FF0000"/>
              </a:solidFill>
            </a:endParaRPr>
          </a:p>
        </p:txBody>
      </p:sp>
      <p:sp>
        <p:nvSpPr>
          <p:cNvPr id="18" name="TextBox 17"/>
          <p:cNvSpPr txBox="1"/>
          <p:nvPr/>
        </p:nvSpPr>
        <p:spPr>
          <a:xfrm>
            <a:off x="7670910" y="1338343"/>
            <a:ext cx="1962397" cy="338554"/>
          </a:xfrm>
          <a:prstGeom prst="rect">
            <a:avLst/>
          </a:prstGeom>
          <a:solidFill>
            <a:schemeClr val="bg1"/>
          </a:solidFill>
        </p:spPr>
        <p:txBody>
          <a:bodyPr wrap="none" rtlCol="0">
            <a:spAutoFit/>
          </a:bodyPr>
          <a:lstStyle/>
          <a:p>
            <a:r>
              <a:rPr lang="en-US" sz="1600" b="1" dirty="0">
                <a:solidFill>
                  <a:srgbClr val="FF0000"/>
                </a:solidFill>
              </a:rPr>
              <a:t>La </a:t>
            </a:r>
            <a:r>
              <a:rPr lang="en-US" sz="1600" b="1" dirty="0" err="1">
                <a:solidFill>
                  <a:srgbClr val="FF0000"/>
                </a:solidFill>
              </a:rPr>
              <a:t>deuxième</a:t>
            </a:r>
            <a:r>
              <a:rPr lang="en-US" sz="1600" b="1" dirty="0">
                <a:solidFill>
                  <a:srgbClr val="FF0000"/>
                </a:solidFill>
              </a:rPr>
              <a:t> dose</a:t>
            </a:r>
            <a:endParaRPr lang="en-US" sz="1200" b="1" dirty="0">
              <a:solidFill>
                <a:srgbClr val="FF0000"/>
              </a:solidFill>
            </a:endParaRPr>
          </a:p>
        </p:txBody>
      </p:sp>
      <p:sp>
        <p:nvSpPr>
          <p:cNvPr id="19" name="TextBox 18"/>
          <p:cNvSpPr txBox="1"/>
          <p:nvPr/>
        </p:nvSpPr>
        <p:spPr>
          <a:xfrm>
            <a:off x="10207720" y="1333925"/>
            <a:ext cx="1654620" cy="338554"/>
          </a:xfrm>
          <a:prstGeom prst="rect">
            <a:avLst/>
          </a:prstGeom>
          <a:solidFill>
            <a:schemeClr val="bg1"/>
          </a:solidFill>
        </p:spPr>
        <p:txBody>
          <a:bodyPr wrap="none" rtlCol="0">
            <a:spAutoFit/>
          </a:bodyPr>
          <a:lstStyle/>
          <a:p>
            <a:r>
              <a:rPr lang="en-US" sz="1600" b="1" dirty="0">
                <a:solidFill>
                  <a:srgbClr val="FF0000"/>
                </a:solidFill>
              </a:rPr>
              <a:t>Dose de rappel</a:t>
            </a:r>
            <a:endParaRPr lang="en-US" sz="1100" b="1" dirty="0">
              <a:solidFill>
                <a:srgbClr val="FF0000"/>
              </a:solidFill>
            </a:endParaRPr>
          </a:p>
        </p:txBody>
      </p:sp>
      <p:sp>
        <p:nvSpPr>
          <p:cNvPr id="6" name="Rectangle 5"/>
          <p:cNvSpPr/>
          <p:nvPr/>
        </p:nvSpPr>
        <p:spPr>
          <a:xfrm>
            <a:off x="139608" y="2953855"/>
            <a:ext cx="4298196" cy="575350"/>
          </a:xfrm>
          <a:prstGeom prst="rect">
            <a:avLst/>
          </a:prstGeom>
          <a:solidFill>
            <a:schemeClr val="bg1"/>
          </a:solidFill>
        </p:spPr>
        <p:txBody>
          <a:bodyPr wrap="square" lIns="91440" tIns="45720" rIns="91440" bIns="45720" anchor="t">
            <a:spAutoFit/>
          </a:bodyPr>
          <a:lstStyle/>
          <a:p>
            <a:pPr marL="0" marR="0">
              <a:lnSpc>
                <a:spcPct val="107000"/>
              </a:lnSpc>
              <a:spcBef>
                <a:spcPts val="0"/>
              </a:spcBef>
              <a:spcAft>
                <a:spcPts val="800"/>
              </a:spcAft>
            </a:pPr>
            <a:r>
              <a:rPr lang="en-US" sz="1500" b="1" dirty="0">
                <a:latin typeface="Calibri"/>
                <a:ea typeface="Calibri" panose="020F0502020204030204" pitchFamily="34" charset="0"/>
                <a:cs typeface="Times New Roman"/>
              </a:rPr>
              <a:t>Proportion de la population </a:t>
            </a:r>
            <a:r>
              <a:rPr lang="en-US" sz="1500" b="1" dirty="0" err="1">
                <a:latin typeface="Calibri"/>
                <a:ea typeface="Calibri" panose="020F0502020204030204" pitchFamily="34" charset="0"/>
                <a:cs typeface="Times New Roman"/>
              </a:rPr>
              <a:t>éligible</a:t>
            </a:r>
            <a:r>
              <a:rPr lang="en-US" sz="1500" b="1" dirty="0">
                <a:latin typeface="Calibri"/>
                <a:ea typeface="Calibri" panose="020F0502020204030204" pitchFamily="34" charset="0"/>
                <a:cs typeface="Times New Roman"/>
              </a:rPr>
              <a:t> </a:t>
            </a:r>
            <a:r>
              <a:rPr lang="en-US" sz="1500" b="1" dirty="0" err="1">
                <a:latin typeface="Calibri"/>
                <a:ea typeface="Calibri" panose="020F0502020204030204" pitchFamily="34" charset="0"/>
                <a:cs typeface="Times New Roman"/>
              </a:rPr>
              <a:t>totale</a:t>
            </a:r>
            <a:r>
              <a:rPr lang="en-US" sz="1500" b="1" dirty="0">
                <a:latin typeface="Calibri"/>
                <a:ea typeface="Calibri" panose="020F0502020204030204" pitchFamily="34" charset="0"/>
                <a:cs typeface="Times New Roman"/>
              </a:rPr>
              <a:t> </a:t>
            </a:r>
            <a:r>
              <a:rPr lang="en-US" sz="1500" b="1" dirty="0" err="1">
                <a:latin typeface="Calibri"/>
                <a:ea typeface="Calibri" panose="020F0502020204030204" pitchFamily="34" charset="0"/>
                <a:cs typeface="Times New Roman"/>
              </a:rPr>
              <a:t>entièrement</a:t>
            </a:r>
            <a:r>
              <a:rPr lang="en-US" sz="1500" b="1" dirty="0">
                <a:latin typeface="Calibri"/>
                <a:ea typeface="Calibri" panose="020F0502020204030204" pitchFamily="34" charset="0"/>
                <a:cs typeface="Times New Roman"/>
              </a:rPr>
              <a:t> </a:t>
            </a:r>
            <a:r>
              <a:rPr lang="en-US" sz="1500" b="1" dirty="0" err="1">
                <a:latin typeface="Calibri"/>
                <a:ea typeface="Calibri" panose="020F0502020204030204" pitchFamily="34" charset="0"/>
                <a:cs typeface="Times New Roman"/>
              </a:rPr>
              <a:t>vaccinée</a:t>
            </a:r>
            <a:endParaRPr lang="en-US" sz="1500">
              <a:effectLst/>
              <a:latin typeface="Calibri"/>
              <a:ea typeface="Calibri" panose="020F0502020204030204" pitchFamily="34" charset="0"/>
              <a:cs typeface="Times New Roman"/>
            </a:endParaRPr>
          </a:p>
        </p:txBody>
      </p:sp>
      <p:sp>
        <p:nvSpPr>
          <p:cNvPr id="7" name="Rectangle 6"/>
          <p:cNvSpPr/>
          <p:nvPr/>
        </p:nvSpPr>
        <p:spPr>
          <a:xfrm>
            <a:off x="4664899" y="2985247"/>
            <a:ext cx="4433866" cy="575350"/>
          </a:xfrm>
          <a:prstGeom prst="rect">
            <a:avLst/>
          </a:prstGeom>
          <a:solidFill>
            <a:schemeClr val="bg1"/>
          </a:solidFill>
        </p:spPr>
        <p:txBody>
          <a:bodyPr wrap="square" lIns="91440" tIns="45720" rIns="91440" bIns="45720" anchor="t">
            <a:spAutoFit/>
          </a:bodyPr>
          <a:lstStyle/>
          <a:p>
            <a:pPr marL="0" marR="0">
              <a:lnSpc>
                <a:spcPct val="107000"/>
              </a:lnSpc>
              <a:spcBef>
                <a:spcPts val="0"/>
              </a:spcBef>
              <a:spcAft>
                <a:spcPts val="800"/>
              </a:spcAft>
            </a:pPr>
            <a:r>
              <a:rPr lang="en-US" sz="1500" b="1" dirty="0">
                <a:latin typeface="Calibri"/>
                <a:ea typeface="Calibri" panose="020F0502020204030204" pitchFamily="34" charset="0"/>
                <a:cs typeface="Times New Roman"/>
              </a:rPr>
              <a:t>Proportion de la population </a:t>
            </a:r>
            <a:r>
              <a:rPr lang="en-US" sz="1500" b="1" dirty="0" err="1">
                <a:latin typeface="Calibri"/>
                <a:ea typeface="Calibri" panose="020F0502020204030204" pitchFamily="34" charset="0"/>
                <a:cs typeface="Times New Roman"/>
              </a:rPr>
              <a:t>éligible</a:t>
            </a:r>
            <a:r>
              <a:rPr lang="en-US" sz="1500" b="1" dirty="0">
                <a:latin typeface="Calibri"/>
                <a:ea typeface="Calibri" panose="020F0502020204030204" pitchFamily="34" charset="0"/>
                <a:cs typeface="Times New Roman"/>
              </a:rPr>
              <a:t> </a:t>
            </a:r>
            <a:r>
              <a:rPr lang="en-US" sz="1500" b="1" dirty="0" err="1">
                <a:latin typeface="Calibri"/>
                <a:ea typeface="Calibri" panose="020F0502020204030204" pitchFamily="34" charset="0"/>
                <a:cs typeface="Times New Roman"/>
              </a:rPr>
              <a:t>totale</a:t>
            </a:r>
            <a:r>
              <a:rPr lang="en-US" sz="1500" b="1" dirty="0">
                <a:latin typeface="Calibri"/>
                <a:ea typeface="Calibri" panose="020F0502020204030204" pitchFamily="34" charset="0"/>
                <a:cs typeface="Times New Roman"/>
              </a:rPr>
              <a:t> </a:t>
            </a:r>
            <a:r>
              <a:rPr lang="en-US" sz="1500" b="1" dirty="0" err="1">
                <a:latin typeface="Calibri"/>
                <a:ea typeface="Calibri" panose="020F0502020204030204" pitchFamily="34" charset="0"/>
                <a:cs typeface="Times New Roman"/>
              </a:rPr>
              <a:t>partiellement</a:t>
            </a:r>
            <a:r>
              <a:rPr lang="en-US" sz="1500" b="1" dirty="0">
                <a:latin typeface="Calibri"/>
                <a:ea typeface="Calibri" panose="020F0502020204030204" pitchFamily="34" charset="0"/>
                <a:cs typeface="Times New Roman"/>
              </a:rPr>
              <a:t> </a:t>
            </a:r>
            <a:r>
              <a:rPr lang="en-US" sz="1500" b="1" dirty="0" err="1">
                <a:latin typeface="Calibri"/>
                <a:ea typeface="Calibri" panose="020F0502020204030204" pitchFamily="34" charset="0"/>
                <a:cs typeface="Times New Roman"/>
              </a:rPr>
              <a:t>vaccinée</a:t>
            </a:r>
            <a:endParaRPr lang="en-US" sz="1500">
              <a:effectLst/>
              <a:latin typeface="Calibri"/>
              <a:ea typeface="Calibri" panose="020F0502020204030204" pitchFamily="34" charset="0"/>
              <a:cs typeface="Times New Roman"/>
            </a:endParaRPr>
          </a:p>
        </p:txBody>
      </p:sp>
      <p:sp>
        <p:nvSpPr>
          <p:cNvPr id="9" name="Rectangle 8"/>
          <p:cNvSpPr/>
          <p:nvPr/>
        </p:nvSpPr>
        <p:spPr>
          <a:xfrm>
            <a:off x="161805" y="1647401"/>
            <a:ext cx="2342847" cy="454612"/>
          </a:xfrm>
          <a:prstGeom prst="rect">
            <a:avLst/>
          </a:prstGeom>
          <a:solidFill>
            <a:schemeClr val="bg1"/>
          </a:solidFill>
        </p:spPr>
        <p:txBody>
          <a:bodyPr wrap="square" lIns="91440" tIns="45720" rIns="91440" bIns="45720" anchor="t">
            <a:spAutoFit/>
          </a:bodyPr>
          <a:lstStyle/>
          <a:p>
            <a:pPr marL="0" marR="0">
              <a:lnSpc>
                <a:spcPct val="107000"/>
              </a:lnSpc>
              <a:spcBef>
                <a:spcPts val="0"/>
              </a:spcBef>
              <a:spcAft>
                <a:spcPts val="800"/>
              </a:spcAft>
            </a:pPr>
            <a:r>
              <a:rPr lang="en-US" sz="1100" b="1" dirty="0">
                <a:latin typeface="Calibri"/>
                <a:ea typeface="Calibri" panose="020F0502020204030204" pitchFamily="34" charset="0"/>
                <a:cs typeface="Times New Roman"/>
              </a:rPr>
              <a:t>Population </a:t>
            </a:r>
            <a:r>
              <a:rPr lang="en-US" sz="1100" b="1" dirty="0" err="1">
                <a:latin typeface="Calibri"/>
                <a:ea typeface="Calibri" panose="020F0502020204030204" pitchFamily="34" charset="0"/>
                <a:cs typeface="Times New Roman"/>
              </a:rPr>
              <a:t>éligible</a:t>
            </a:r>
            <a:r>
              <a:rPr lang="en-US" sz="1100" b="1" dirty="0">
                <a:latin typeface="Calibri"/>
                <a:ea typeface="Calibri" panose="020F0502020204030204" pitchFamily="34" charset="0"/>
                <a:cs typeface="Times New Roman"/>
              </a:rPr>
              <a:t> </a:t>
            </a:r>
            <a:r>
              <a:rPr lang="en-US" sz="1100" b="1" dirty="0" err="1">
                <a:latin typeface="Calibri"/>
                <a:ea typeface="Calibri" panose="020F0502020204030204" pitchFamily="34" charset="0"/>
                <a:cs typeface="Times New Roman"/>
              </a:rPr>
              <a:t>totale</a:t>
            </a:r>
            <a:r>
              <a:rPr lang="en-US" sz="1100" b="1" dirty="0">
                <a:latin typeface="Calibri"/>
                <a:ea typeface="Calibri" panose="020F0502020204030204" pitchFamily="34" charset="0"/>
                <a:cs typeface="Times New Roman"/>
              </a:rPr>
              <a:t> </a:t>
            </a:r>
            <a:r>
              <a:rPr lang="en-US" sz="1100" b="1" dirty="0" err="1">
                <a:latin typeface="Calibri"/>
                <a:ea typeface="Calibri" panose="020F0502020204030204" pitchFamily="34" charset="0"/>
                <a:cs typeface="Times New Roman"/>
              </a:rPr>
              <a:t>ciblée</a:t>
            </a:r>
            <a:r>
              <a:rPr lang="en-US" sz="1100" b="1" dirty="0">
                <a:latin typeface="Calibri"/>
                <a:ea typeface="Calibri" panose="020F0502020204030204" pitchFamily="34" charset="0"/>
                <a:cs typeface="Times New Roman"/>
              </a:rPr>
              <a:t> pour la vaccination </a:t>
            </a:r>
            <a:r>
              <a:rPr lang="en-US" sz="1100" b="1" dirty="0" err="1">
                <a:latin typeface="Calibri"/>
                <a:ea typeface="Calibri" panose="020F0502020204030204" pitchFamily="34" charset="0"/>
                <a:cs typeface="Times New Roman"/>
              </a:rPr>
              <a:t>contre</a:t>
            </a:r>
            <a:r>
              <a:rPr lang="en-US" sz="1100" b="1" dirty="0">
                <a:latin typeface="Calibri"/>
                <a:ea typeface="Calibri" panose="020F0502020204030204" pitchFamily="34" charset="0"/>
                <a:cs typeface="Times New Roman"/>
              </a:rPr>
              <a:t> la covid-19</a:t>
            </a:r>
            <a:endParaRPr lang="en-US" sz="1050" dirty="0">
              <a:effectLst/>
              <a:latin typeface="Calibri"/>
              <a:ea typeface="Calibri" panose="020F0502020204030204" pitchFamily="34" charset="0"/>
              <a:cs typeface="Times New Roman"/>
            </a:endParaRPr>
          </a:p>
        </p:txBody>
      </p:sp>
      <p:sp>
        <p:nvSpPr>
          <p:cNvPr id="20" name="Rectangle 19"/>
          <p:cNvSpPr/>
          <p:nvPr/>
        </p:nvSpPr>
        <p:spPr>
          <a:xfrm>
            <a:off x="2646944" y="1686248"/>
            <a:ext cx="2257718" cy="430887"/>
          </a:xfrm>
          <a:prstGeom prst="rect">
            <a:avLst/>
          </a:prstGeom>
          <a:solidFill>
            <a:schemeClr val="bg1"/>
          </a:solidFill>
        </p:spPr>
        <p:txBody>
          <a:bodyPr wrap="square">
            <a:spAutoFit/>
          </a:bodyPr>
          <a:lstStyle/>
          <a:p>
            <a:r>
              <a:rPr lang="en-US" sz="1050" b="1" dirty="0"/>
              <a:t>Population </a:t>
            </a:r>
            <a:r>
              <a:rPr lang="en-US" sz="1050" b="1" dirty="0" err="1"/>
              <a:t>éligible</a:t>
            </a:r>
            <a:r>
              <a:rPr lang="en-US" sz="1050" b="1" dirty="0"/>
              <a:t> </a:t>
            </a:r>
            <a:r>
              <a:rPr lang="en-US" sz="1050" b="1" dirty="0" err="1"/>
              <a:t>totale</a:t>
            </a:r>
            <a:r>
              <a:rPr lang="en-US" sz="1050" b="1" dirty="0"/>
              <a:t> </a:t>
            </a:r>
            <a:r>
              <a:rPr lang="en-US" sz="1050" b="1" dirty="0" err="1"/>
              <a:t>entièrement</a:t>
            </a:r>
            <a:r>
              <a:rPr lang="en-US" sz="1050" b="1" dirty="0"/>
              <a:t> </a:t>
            </a:r>
            <a:r>
              <a:rPr lang="en-US" sz="1050" b="1" dirty="0" err="1"/>
              <a:t>vaccinée</a:t>
            </a:r>
            <a:endParaRPr lang="en-US" sz="1050" dirty="0"/>
          </a:p>
        </p:txBody>
      </p:sp>
      <p:sp>
        <p:nvSpPr>
          <p:cNvPr id="21" name="Rectangle 20"/>
          <p:cNvSpPr/>
          <p:nvPr/>
        </p:nvSpPr>
        <p:spPr>
          <a:xfrm>
            <a:off x="5094442" y="1624692"/>
            <a:ext cx="2312547" cy="553998"/>
          </a:xfrm>
          <a:prstGeom prst="rect">
            <a:avLst/>
          </a:prstGeom>
          <a:solidFill>
            <a:schemeClr val="bg1"/>
          </a:solidFill>
        </p:spPr>
        <p:txBody>
          <a:bodyPr wrap="square">
            <a:spAutoFit/>
          </a:bodyPr>
          <a:lstStyle/>
          <a:p>
            <a:r>
              <a:rPr lang="en-US" sz="1000" b="1" dirty="0"/>
              <a:t>Population </a:t>
            </a:r>
            <a:r>
              <a:rPr lang="en-US" sz="1000" b="1" dirty="0" err="1"/>
              <a:t>éligible</a:t>
            </a:r>
            <a:r>
              <a:rPr lang="en-US" sz="1000" b="1" dirty="0"/>
              <a:t> </a:t>
            </a:r>
            <a:r>
              <a:rPr lang="en-US" sz="1000" b="1" dirty="0" err="1"/>
              <a:t>totale</a:t>
            </a:r>
            <a:r>
              <a:rPr lang="en-US" sz="1000" b="1" dirty="0"/>
              <a:t> </a:t>
            </a:r>
            <a:r>
              <a:rPr lang="en-US" sz="1000" b="1" dirty="0" err="1"/>
              <a:t>vaccinée</a:t>
            </a:r>
            <a:r>
              <a:rPr lang="en-US" sz="1000" b="1" dirty="0"/>
              <a:t> </a:t>
            </a:r>
            <a:r>
              <a:rPr lang="en-US" sz="1000" b="1" dirty="0" err="1"/>
              <a:t>jusqu'à</a:t>
            </a:r>
            <a:r>
              <a:rPr lang="en-US" sz="1000" b="1" dirty="0"/>
              <a:t> </a:t>
            </a:r>
            <a:r>
              <a:rPr lang="en-US" sz="1000" b="1" dirty="0" err="1"/>
              <a:t>présent</a:t>
            </a:r>
            <a:r>
              <a:rPr lang="en-US" sz="1000" b="1" dirty="0"/>
              <a:t> avec la première dose</a:t>
            </a:r>
            <a:endParaRPr lang="en-US" sz="1000" dirty="0"/>
          </a:p>
        </p:txBody>
      </p:sp>
      <p:sp>
        <p:nvSpPr>
          <p:cNvPr id="22" name="Rectangle 21"/>
          <p:cNvSpPr/>
          <p:nvPr/>
        </p:nvSpPr>
        <p:spPr>
          <a:xfrm>
            <a:off x="7570882" y="1658077"/>
            <a:ext cx="2165717" cy="553998"/>
          </a:xfrm>
          <a:prstGeom prst="rect">
            <a:avLst/>
          </a:prstGeom>
          <a:solidFill>
            <a:schemeClr val="bg1"/>
          </a:solidFill>
        </p:spPr>
        <p:txBody>
          <a:bodyPr wrap="square">
            <a:spAutoFit/>
          </a:bodyPr>
          <a:lstStyle/>
          <a:p>
            <a:r>
              <a:rPr lang="en-US" sz="1000" b="1" dirty="0"/>
              <a:t>Population </a:t>
            </a:r>
            <a:r>
              <a:rPr lang="en-US" sz="1000" b="1" dirty="0" err="1"/>
              <a:t>éligible</a:t>
            </a:r>
            <a:r>
              <a:rPr lang="en-US" sz="1000" b="1" dirty="0"/>
              <a:t> </a:t>
            </a:r>
            <a:r>
              <a:rPr lang="en-US" sz="1000" b="1" dirty="0" err="1"/>
              <a:t>totale</a:t>
            </a:r>
            <a:r>
              <a:rPr lang="en-US" sz="1000" b="1" dirty="0"/>
              <a:t> </a:t>
            </a:r>
            <a:r>
              <a:rPr lang="en-US" sz="1000" b="1" dirty="0" err="1"/>
              <a:t>vaccinée</a:t>
            </a:r>
            <a:r>
              <a:rPr lang="en-US" sz="1000" b="1" dirty="0"/>
              <a:t> </a:t>
            </a:r>
            <a:r>
              <a:rPr lang="en-US" sz="1000" b="1" dirty="0" err="1"/>
              <a:t>jusqu'à</a:t>
            </a:r>
            <a:r>
              <a:rPr lang="en-US" sz="1000" b="1" dirty="0"/>
              <a:t> </a:t>
            </a:r>
            <a:r>
              <a:rPr lang="en-US" sz="1000" b="1" dirty="0" err="1"/>
              <a:t>présent</a:t>
            </a:r>
            <a:r>
              <a:rPr lang="en-US" sz="1000" b="1" dirty="0"/>
              <a:t> avec la </a:t>
            </a:r>
            <a:r>
              <a:rPr lang="en-US" sz="1000" b="1" dirty="0" err="1"/>
              <a:t>deuxième</a:t>
            </a:r>
            <a:r>
              <a:rPr lang="en-US" sz="1000" b="1" dirty="0"/>
              <a:t> dose</a:t>
            </a:r>
            <a:endParaRPr lang="en-US" sz="1000" dirty="0"/>
          </a:p>
        </p:txBody>
      </p:sp>
      <p:sp>
        <p:nvSpPr>
          <p:cNvPr id="23" name="Rectangle 22"/>
          <p:cNvSpPr/>
          <p:nvPr/>
        </p:nvSpPr>
        <p:spPr>
          <a:xfrm>
            <a:off x="9945561" y="1637079"/>
            <a:ext cx="2221646" cy="553998"/>
          </a:xfrm>
          <a:prstGeom prst="rect">
            <a:avLst/>
          </a:prstGeom>
          <a:solidFill>
            <a:schemeClr val="bg1"/>
          </a:solidFill>
        </p:spPr>
        <p:txBody>
          <a:bodyPr wrap="square">
            <a:spAutoFit/>
          </a:bodyPr>
          <a:lstStyle/>
          <a:p>
            <a:r>
              <a:rPr lang="en-US" sz="1000" b="1" dirty="0"/>
              <a:t>Population </a:t>
            </a:r>
            <a:r>
              <a:rPr lang="en-US" sz="1000" b="1" dirty="0" err="1"/>
              <a:t>éligible</a:t>
            </a:r>
            <a:r>
              <a:rPr lang="en-US" sz="1000" b="1" dirty="0"/>
              <a:t> </a:t>
            </a:r>
            <a:r>
              <a:rPr lang="en-US" sz="1000" b="1" dirty="0" err="1"/>
              <a:t>totale</a:t>
            </a:r>
            <a:r>
              <a:rPr lang="en-US" sz="1000" b="1" dirty="0"/>
              <a:t> </a:t>
            </a:r>
            <a:r>
              <a:rPr lang="en-US" sz="1000" b="1" dirty="0" err="1"/>
              <a:t>vaccinée</a:t>
            </a:r>
            <a:r>
              <a:rPr lang="en-US" sz="1000" b="1" dirty="0"/>
              <a:t> </a:t>
            </a:r>
            <a:r>
              <a:rPr lang="en-US" sz="1000" b="1" dirty="0" err="1"/>
              <a:t>jusqu'à</a:t>
            </a:r>
            <a:r>
              <a:rPr lang="en-US" sz="1000" b="1" dirty="0"/>
              <a:t> </a:t>
            </a:r>
            <a:r>
              <a:rPr lang="en-US" sz="1000" b="1" dirty="0" err="1"/>
              <a:t>présent</a:t>
            </a:r>
            <a:r>
              <a:rPr lang="en-US" sz="1000" b="1" dirty="0"/>
              <a:t> avec </a:t>
            </a:r>
            <a:r>
              <a:rPr lang="en-US" sz="1000" b="1" dirty="0" err="1"/>
              <a:t>une</a:t>
            </a:r>
            <a:r>
              <a:rPr lang="en-US" sz="1000" b="1" dirty="0"/>
              <a:t> dose de rappel</a:t>
            </a:r>
            <a:endParaRPr lang="en-US" sz="1000" dirty="0"/>
          </a:p>
        </p:txBody>
      </p:sp>
    </p:spTree>
    <p:extLst>
      <p:ext uri="{BB962C8B-B14F-4D97-AF65-F5344CB8AC3E}">
        <p14:creationId xmlns:p14="http://schemas.microsoft.com/office/powerpoint/2010/main" val="12269792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7959" y="6477001"/>
            <a:ext cx="2299828" cy="307777"/>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Source: </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Daily Call-In Data</a:t>
            </a:r>
          </a:p>
        </p:txBody>
      </p:sp>
      <p:sp>
        <p:nvSpPr>
          <p:cNvPr id="5" name="TextBox 4"/>
          <p:cNvSpPr txBox="1"/>
          <p:nvPr/>
        </p:nvSpPr>
        <p:spPr>
          <a:xfrm>
            <a:off x="8667397" y="6537346"/>
            <a:ext cx="3761958" cy="253916"/>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*Data is cumulative from start of vaccinations in March 2021</a:t>
            </a:r>
          </a:p>
        </p:txBody>
      </p:sp>
      <p:sp>
        <p:nvSpPr>
          <p:cNvPr id="6" name="TextBox 40">
            <a:extLst>
              <a:ext uri="{FF2B5EF4-FFF2-40B4-BE49-F238E27FC236}">
                <a16:creationId xmlns:a16="http://schemas.microsoft.com/office/drawing/2014/main" id="{93CE5151-94A2-46EE-A1CD-6F4721636177}"/>
              </a:ext>
            </a:extLst>
          </p:cNvPr>
          <p:cNvSpPr txBox="1"/>
          <p:nvPr/>
        </p:nvSpPr>
        <p:spPr>
          <a:xfrm>
            <a:off x="1028699" y="131511"/>
            <a:ext cx="10063217" cy="707886"/>
          </a:xfrm>
          <a:prstGeom prst="rect">
            <a:avLst/>
          </a:prstGeom>
          <a:noFill/>
          <a:ln cap="flat">
            <a:noFill/>
          </a:ln>
        </p:spPr>
        <p:txBody>
          <a:bodyPr wrap="square">
            <a:spAutoFit/>
          </a:bodyPr>
          <a:lstStyle/>
          <a:p>
            <a:pPr algn="just" defTabSz="457200">
              <a:lnSpc>
                <a:spcPts val="2400"/>
              </a:lnSpc>
              <a:defRPr sz="1800" b="0" i="0" u="none" strike="noStrike" kern="0" cap="none" spc="0" baseline="0">
                <a:solidFill>
                  <a:srgbClr val="000000"/>
                </a:solidFill>
                <a:uFillTx/>
              </a:defRPr>
            </a:pPr>
            <a:r>
              <a:rPr lang="fr-FR" sz="2000" b="1" kern="0" dirty="0">
                <a:solidFill>
                  <a:schemeClr val="accent6">
                    <a:lumMod val="50000"/>
                  </a:schemeClr>
                </a:solidFill>
                <a:latin typeface="+mn-lt"/>
              </a:rPr>
              <a:t>Le NPHCDA et le Ministère fédéral de la santé (</a:t>
            </a:r>
            <a:r>
              <a:rPr lang="fr-FR" sz="2000" b="1" kern="0" dirty="0" err="1">
                <a:solidFill>
                  <a:schemeClr val="accent6">
                    <a:lumMod val="50000"/>
                  </a:schemeClr>
                </a:solidFill>
                <a:latin typeface="+mn-lt"/>
              </a:rPr>
              <a:t>FMoH</a:t>
            </a:r>
            <a:r>
              <a:rPr lang="fr-FR" sz="2000" b="1" kern="0" dirty="0">
                <a:solidFill>
                  <a:schemeClr val="accent6">
                    <a:lumMod val="50000"/>
                  </a:schemeClr>
                </a:solidFill>
                <a:latin typeface="+mn-lt"/>
              </a:rPr>
              <a:t>) fournissent des directives générales et un soutien technique aux États pour accélérer la vaccination contre le COVID-19.</a:t>
            </a:r>
          </a:p>
        </p:txBody>
      </p:sp>
      <p:pic>
        <p:nvPicPr>
          <p:cNvPr id="3" name="Picture 2"/>
          <p:cNvPicPr>
            <a:picLocks noChangeAspect="1"/>
          </p:cNvPicPr>
          <p:nvPr/>
        </p:nvPicPr>
        <p:blipFill>
          <a:blip r:embed="rId2"/>
          <a:stretch>
            <a:fillRect/>
          </a:stretch>
        </p:blipFill>
        <p:spPr>
          <a:xfrm>
            <a:off x="-7154" y="919826"/>
            <a:ext cx="12192000" cy="5871436"/>
          </a:xfrm>
          <a:prstGeom prst="rect">
            <a:avLst/>
          </a:prstGeom>
        </p:spPr>
      </p:pic>
      <p:sp>
        <p:nvSpPr>
          <p:cNvPr id="4" name="Rectangle 3"/>
          <p:cNvSpPr/>
          <p:nvPr/>
        </p:nvSpPr>
        <p:spPr>
          <a:xfrm>
            <a:off x="1510293" y="919826"/>
            <a:ext cx="9038083" cy="1156983"/>
          </a:xfrm>
          <a:prstGeom prst="rect">
            <a:avLst/>
          </a:prstGeom>
          <a:solidFill>
            <a:srgbClr val="326542"/>
          </a:solidFill>
        </p:spPr>
        <p:txBody>
          <a:bodyPr wrap="square">
            <a:spAutoFit/>
          </a:bodyPr>
          <a:lstStyle/>
          <a:p>
            <a:pPr marL="0" marR="0" algn="ctr">
              <a:spcBef>
                <a:spcPts val="0"/>
              </a:spcBef>
              <a:spcAft>
                <a:spcPts val="800"/>
              </a:spcAft>
            </a:pPr>
            <a:r>
              <a:rPr lang="en-US" sz="24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Résumé de la vaccination Covid-19</a:t>
            </a:r>
            <a:endParaRPr lang="en-US" sz="2000" b="1"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800"/>
              </a:spcAft>
            </a:pPr>
            <a:r>
              <a:rPr lang="en-US" b="1" dirty="0" err="1">
                <a:solidFill>
                  <a:srgbClr val="FFFF00"/>
                </a:solidFill>
                <a:latin typeface="Calibri" panose="020F0502020204030204" pitchFamily="34" charset="0"/>
                <a:ea typeface="Calibri" panose="020F0502020204030204" pitchFamily="34" charset="0"/>
                <a:cs typeface="Times New Roman" panose="02020603050405020304" pitchFamily="18" charset="0"/>
              </a:rPr>
              <a:t>Progrès</a:t>
            </a:r>
            <a:r>
              <a:rPr lang="en-US" b="1" dirty="0">
                <a:solidFill>
                  <a:srgbClr val="FFFF00"/>
                </a:solidFill>
                <a:latin typeface="Calibri" panose="020F0502020204030204" pitchFamily="34" charset="0"/>
                <a:ea typeface="Calibri" panose="020F0502020204030204" pitchFamily="34" charset="0"/>
                <a:cs typeface="Times New Roman" panose="02020603050405020304" pitchFamily="18" charset="0"/>
              </a:rPr>
              <a:t> </a:t>
            </a:r>
            <a:r>
              <a:rPr lang="en-US" b="1" dirty="0" err="1">
                <a:solidFill>
                  <a:srgbClr val="FFFF00"/>
                </a:solidFill>
                <a:latin typeface="Calibri" panose="020F0502020204030204" pitchFamily="34" charset="0"/>
                <a:ea typeface="Calibri" panose="020F0502020204030204" pitchFamily="34" charset="0"/>
                <a:cs typeface="Times New Roman" panose="02020603050405020304" pitchFamily="18" charset="0"/>
              </a:rPr>
              <a:t>vers</a:t>
            </a:r>
            <a:r>
              <a:rPr lang="en-US" b="1" dirty="0">
                <a:solidFill>
                  <a:srgbClr val="FFFF00"/>
                </a:solidFill>
                <a:latin typeface="Calibri" panose="020F0502020204030204" pitchFamily="34" charset="0"/>
                <a:ea typeface="Calibri" panose="020F0502020204030204" pitchFamily="34" charset="0"/>
                <a:cs typeface="Times New Roman" panose="02020603050405020304" pitchFamily="18" charset="0"/>
              </a:rPr>
              <a:t> la vaccination de 50 % de la population </a:t>
            </a:r>
            <a:r>
              <a:rPr lang="en-US" b="1" dirty="0" err="1">
                <a:solidFill>
                  <a:srgbClr val="FFFF00"/>
                </a:solidFill>
                <a:latin typeface="Calibri" panose="020F0502020204030204" pitchFamily="34" charset="0"/>
                <a:ea typeface="Calibri" panose="020F0502020204030204" pitchFamily="34" charset="0"/>
                <a:cs typeface="Times New Roman" panose="02020603050405020304" pitchFamily="18" charset="0"/>
              </a:rPr>
              <a:t>éligible</a:t>
            </a:r>
            <a:r>
              <a:rPr lang="en-US" b="1" dirty="0">
                <a:solidFill>
                  <a:srgbClr val="FFFF00"/>
                </a:solidFill>
                <a:latin typeface="Calibri" panose="020F0502020204030204" pitchFamily="34" charset="0"/>
                <a:ea typeface="Calibri" panose="020F0502020204030204" pitchFamily="34" charset="0"/>
                <a:cs typeface="Times New Roman" panose="02020603050405020304" pitchFamily="18" charset="0"/>
              </a:rPr>
              <a:t> </a:t>
            </a:r>
            <a:r>
              <a:rPr lang="en-US" b="1" dirty="0" err="1">
                <a:solidFill>
                  <a:srgbClr val="FFFF00"/>
                </a:solidFill>
                <a:latin typeface="Calibri" panose="020F0502020204030204" pitchFamily="34" charset="0"/>
                <a:ea typeface="Calibri" panose="020F0502020204030204" pitchFamily="34" charset="0"/>
                <a:cs typeface="Times New Roman" panose="02020603050405020304" pitchFamily="18" charset="0"/>
              </a:rPr>
              <a:t>totale</a:t>
            </a:r>
            <a:r>
              <a:rPr lang="en-US" b="1" dirty="0">
                <a:solidFill>
                  <a:srgbClr val="FFFF00"/>
                </a:solidFill>
                <a:latin typeface="Calibri" panose="020F0502020204030204" pitchFamily="34" charset="0"/>
                <a:ea typeface="Calibri" panose="020F0502020204030204" pitchFamily="34" charset="0"/>
                <a:cs typeface="Times New Roman" panose="02020603050405020304" pitchFamily="18" charset="0"/>
              </a:rPr>
              <a:t> </a:t>
            </a:r>
            <a:r>
              <a:rPr lang="en-US" b="1" dirty="0" err="1">
                <a:solidFill>
                  <a:srgbClr val="FFFF00"/>
                </a:solidFill>
                <a:latin typeface="Calibri" panose="020F0502020204030204" pitchFamily="34" charset="0"/>
                <a:ea typeface="Calibri" panose="020F0502020204030204" pitchFamily="34" charset="0"/>
                <a:cs typeface="Times New Roman" panose="02020603050405020304" pitchFamily="18" charset="0"/>
              </a:rPr>
              <a:t>dans</a:t>
            </a:r>
            <a:r>
              <a:rPr lang="en-US" b="1" dirty="0">
                <a:solidFill>
                  <a:srgbClr val="FFFF00"/>
                </a:solidFill>
                <a:latin typeface="Calibri" panose="020F0502020204030204" pitchFamily="34" charset="0"/>
                <a:ea typeface="Calibri" panose="020F0502020204030204" pitchFamily="34" charset="0"/>
                <a:cs typeface="Times New Roman" panose="02020603050405020304" pitchFamily="18" charset="0"/>
              </a:rPr>
              <a:t> </a:t>
            </a:r>
            <a:r>
              <a:rPr lang="en-US" b="1" dirty="0" err="1">
                <a:solidFill>
                  <a:srgbClr val="FFFF00"/>
                </a:solidFill>
                <a:latin typeface="Calibri" panose="020F0502020204030204" pitchFamily="34" charset="0"/>
                <a:ea typeface="Calibri" panose="020F0502020204030204" pitchFamily="34" charset="0"/>
                <a:cs typeface="Times New Roman" panose="02020603050405020304" pitchFamily="18" charset="0"/>
              </a:rPr>
              <a:t>tous</a:t>
            </a:r>
            <a:r>
              <a:rPr lang="en-US" b="1" dirty="0">
                <a:solidFill>
                  <a:srgbClr val="FFFF00"/>
                </a:solidFill>
                <a:latin typeface="Calibri" panose="020F0502020204030204" pitchFamily="34" charset="0"/>
                <a:ea typeface="Calibri" panose="020F0502020204030204" pitchFamily="34" charset="0"/>
                <a:cs typeface="Times New Roman" panose="02020603050405020304" pitchFamily="18" charset="0"/>
              </a:rPr>
              <a:t> les </a:t>
            </a:r>
            <a:r>
              <a:rPr lang="en-US" b="1" dirty="0" err="1">
                <a:solidFill>
                  <a:srgbClr val="FFFF00"/>
                </a:solidFill>
                <a:latin typeface="Calibri" panose="020F0502020204030204" pitchFamily="34" charset="0"/>
                <a:ea typeface="Calibri" panose="020F0502020204030204" pitchFamily="34" charset="0"/>
                <a:cs typeface="Times New Roman" panose="02020603050405020304" pitchFamily="18" charset="0"/>
              </a:rPr>
              <a:t>États</a:t>
            </a:r>
            <a:r>
              <a:rPr lang="en-US" b="1" dirty="0">
                <a:solidFill>
                  <a:srgbClr val="FFFF00"/>
                </a:solidFill>
                <a:latin typeface="Calibri" panose="020F0502020204030204" pitchFamily="34" charset="0"/>
                <a:ea typeface="Calibri" panose="020F0502020204030204" pitchFamily="34" charset="0"/>
                <a:cs typeface="Times New Roman" panose="02020603050405020304" pitchFamily="18" charset="0"/>
              </a:rPr>
              <a:t> </a:t>
            </a:r>
            <a:r>
              <a:rPr lang="en-US" b="1" dirty="0" err="1">
                <a:solidFill>
                  <a:srgbClr val="FFFF00"/>
                </a:solidFill>
                <a:latin typeface="Calibri" panose="020F0502020204030204" pitchFamily="34" charset="0"/>
                <a:ea typeface="Calibri" panose="020F0502020204030204" pitchFamily="34" charset="0"/>
                <a:cs typeface="Times New Roman" panose="02020603050405020304" pitchFamily="18" charset="0"/>
              </a:rPr>
              <a:t>d'ici</a:t>
            </a:r>
            <a:r>
              <a:rPr lang="en-US" b="1" dirty="0">
                <a:solidFill>
                  <a:srgbClr val="FFFF00"/>
                </a:solidFill>
                <a:latin typeface="Calibri" panose="020F0502020204030204" pitchFamily="34" charset="0"/>
                <a:ea typeface="Calibri" panose="020F0502020204030204" pitchFamily="34" charset="0"/>
                <a:cs typeface="Times New Roman" panose="02020603050405020304" pitchFamily="18" charset="0"/>
              </a:rPr>
              <a:t> le </a:t>
            </a:r>
            <a:r>
              <a:rPr lang="en-US" dirty="0">
                <a:solidFill>
                  <a:schemeClr val="bg1"/>
                </a:solidFill>
                <a:latin typeface="Calibri" panose="020F0502020204030204" pitchFamily="34" charset="0"/>
                <a:ea typeface="Calibri" panose="020F0502020204030204" pitchFamily="34" charset="0"/>
                <a:cs typeface="Times New Roman" panose="02020603050405020304" pitchFamily="18" charset="0"/>
              </a:rPr>
              <a:t>30 </a:t>
            </a:r>
            <a:r>
              <a:rPr lang="en-US"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juin</a:t>
            </a:r>
            <a:r>
              <a:rPr lang="en-US" dirty="0">
                <a:solidFill>
                  <a:schemeClr val="bg1"/>
                </a:solidFill>
                <a:latin typeface="Calibri" panose="020F0502020204030204" pitchFamily="34" charset="0"/>
                <a:ea typeface="Calibri" panose="020F0502020204030204" pitchFamily="34" charset="0"/>
                <a:cs typeface="Times New Roman" panose="02020603050405020304" pitchFamily="18" charset="0"/>
              </a:rPr>
              <a:t> 2022</a:t>
            </a:r>
            <a:endParaRPr lang="en-US"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angle 6"/>
          <p:cNvSpPr/>
          <p:nvPr/>
        </p:nvSpPr>
        <p:spPr>
          <a:xfrm>
            <a:off x="8513373" y="2016622"/>
            <a:ext cx="2157257" cy="281231"/>
          </a:xfrm>
          <a:prstGeom prst="rect">
            <a:avLst/>
          </a:prstGeom>
          <a:solidFill>
            <a:schemeClr val="bg1"/>
          </a:solidFill>
        </p:spPr>
        <p:txBody>
          <a:bodyPr wrap="none">
            <a:spAutoFit/>
          </a:bodyPr>
          <a:lstStyle/>
          <a:p>
            <a:pPr marL="0" marR="0">
              <a:lnSpc>
                <a:spcPct val="107000"/>
              </a:lnSpc>
              <a:spcBef>
                <a:spcPts val="0"/>
              </a:spcBef>
              <a:spcAft>
                <a:spcPts val="800"/>
              </a:spcAft>
            </a:pPr>
            <a:r>
              <a:rPr lang="en-US" sz="1200" u="sng" dirty="0">
                <a:latin typeface="Calibri" panose="020F0502020204030204" pitchFamily="34" charset="0"/>
                <a:ea typeface="Calibri" panose="020F0502020204030204" pitchFamily="34" charset="0"/>
                <a:cs typeface="Times New Roman" panose="02020603050405020304" pitchFamily="18" charset="0"/>
              </a:rPr>
              <a:t>Les 5 </a:t>
            </a:r>
            <a:r>
              <a:rPr lang="en-US" sz="1200" u="sng" dirty="0" err="1">
                <a:latin typeface="Calibri" panose="020F0502020204030204" pitchFamily="34" charset="0"/>
                <a:ea typeface="Calibri" panose="020F0502020204030204" pitchFamily="34" charset="0"/>
                <a:cs typeface="Times New Roman" panose="02020603050405020304" pitchFamily="18" charset="0"/>
              </a:rPr>
              <a:t>états</a:t>
            </a:r>
            <a:r>
              <a:rPr lang="en-US" sz="1200" u="sng" dirty="0">
                <a:latin typeface="Calibri" panose="020F0502020204030204" pitchFamily="34" charset="0"/>
                <a:ea typeface="Calibri" panose="020F0502020204030204" pitchFamily="34" charset="0"/>
                <a:cs typeface="Times New Roman" panose="02020603050405020304" pitchFamily="18" charset="0"/>
              </a:rPr>
              <a:t> les plus performants</a:t>
            </a:r>
            <a:endParaRPr lang="en-US" sz="1100" u="sng"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Rectangle 7"/>
          <p:cNvSpPr/>
          <p:nvPr/>
        </p:nvSpPr>
        <p:spPr>
          <a:xfrm>
            <a:off x="8513373" y="3009158"/>
            <a:ext cx="3633019" cy="1692771"/>
          </a:xfrm>
          <a:prstGeom prst="rect">
            <a:avLst/>
          </a:prstGeom>
          <a:solidFill>
            <a:schemeClr val="bg1"/>
          </a:solidFill>
          <a:ln>
            <a:solidFill>
              <a:schemeClr val="tx1"/>
            </a:solidFill>
          </a:ln>
        </p:spPr>
        <p:txBody>
          <a:bodyPr wrap="square">
            <a:spAutoFit/>
          </a:bodyPr>
          <a:lstStyle/>
          <a:p>
            <a:pPr marL="342900" marR="0" lvl="0" indent="-342900">
              <a:spcBef>
                <a:spcPts val="0"/>
              </a:spcBef>
              <a:spcAft>
                <a:spcPts val="300"/>
              </a:spcAft>
              <a:buFont typeface="Symbol" panose="05050102010706020507" pitchFamily="18" charset="2"/>
              <a:buChar char=""/>
            </a:pPr>
            <a:r>
              <a:rPr lang="en-US" sz="1100" b="1" dirty="0" err="1">
                <a:latin typeface="+mj-lt"/>
                <a:ea typeface="Calibri" panose="020F0502020204030204" pitchFamily="34" charset="0"/>
                <a:cs typeface="Times New Roman" panose="02020603050405020304" pitchFamily="18" charset="0"/>
              </a:rPr>
              <a:t>Près</a:t>
            </a:r>
            <a:r>
              <a:rPr lang="en-US" sz="1100" b="1" dirty="0">
                <a:latin typeface="+mj-lt"/>
                <a:ea typeface="Calibri" panose="020F0502020204030204" pitchFamily="34" charset="0"/>
                <a:cs typeface="Times New Roman" panose="02020603050405020304" pitchFamily="18" charset="0"/>
              </a:rPr>
              <a:t> de 24 millions de doses de </a:t>
            </a:r>
            <a:r>
              <a:rPr lang="en-US" sz="1100" b="1" dirty="0" err="1">
                <a:latin typeface="+mj-lt"/>
                <a:ea typeface="Calibri" panose="020F0502020204030204" pitchFamily="34" charset="0"/>
                <a:cs typeface="Times New Roman" panose="02020603050405020304" pitchFamily="18" charset="0"/>
              </a:rPr>
              <a:t>vaccins</a:t>
            </a:r>
            <a:r>
              <a:rPr lang="en-US" sz="1100" b="1" dirty="0">
                <a:latin typeface="+mj-lt"/>
                <a:ea typeface="Calibri" panose="020F0502020204030204" pitchFamily="34" charset="0"/>
                <a:cs typeface="Times New Roman" panose="02020603050405020304" pitchFamily="18" charset="0"/>
              </a:rPr>
              <a:t> Covid-19 </a:t>
            </a:r>
            <a:r>
              <a:rPr lang="en-US" sz="1100" b="1" dirty="0" err="1">
                <a:latin typeface="+mj-lt"/>
                <a:ea typeface="Calibri" panose="020F0502020204030204" pitchFamily="34" charset="0"/>
                <a:cs typeface="Times New Roman" panose="02020603050405020304" pitchFamily="18" charset="0"/>
              </a:rPr>
              <a:t>ont</a:t>
            </a:r>
            <a:r>
              <a:rPr lang="en-US" sz="1100" b="1" dirty="0">
                <a:latin typeface="+mj-lt"/>
                <a:ea typeface="Calibri" panose="020F0502020204030204" pitchFamily="34" charset="0"/>
                <a:cs typeface="Times New Roman" panose="02020603050405020304" pitchFamily="18" charset="0"/>
              </a:rPr>
              <a:t> </a:t>
            </a:r>
            <a:r>
              <a:rPr lang="en-US" sz="1100" b="1" dirty="0" err="1">
                <a:latin typeface="+mj-lt"/>
                <a:ea typeface="Calibri" panose="020F0502020204030204" pitchFamily="34" charset="0"/>
                <a:cs typeface="Times New Roman" panose="02020603050405020304" pitchFamily="18" charset="0"/>
              </a:rPr>
              <a:t>été</a:t>
            </a:r>
            <a:r>
              <a:rPr lang="en-US" sz="1100" b="1" dirty="0">
                <a:latin typeface="+mj-lt"/>
                <a:ea typeface="Calibri" panose="020F0502020204030204" pitchFamily="34" charset="0"/>
                <a:cs typeface="Times New Roman" panose="02020603050405020304" pitchFamily="18" charset="0"/>
              </a:rPr>
              <a:t> </a:t>
            </a:r>
            <a:r>
              <a:rPr lang="en-US" sz="1100" b="1" dirty="0" err="1">
                <a:latin typeface="+mj-lt"/>
                <a:ea typeface="Calibri" panose="020F0502020204030204" pitchFamily="34" charset="0"/>
                <a:cs typeface="Times New Roman" panose="02020603050405020304" pitchFamily="18" charset="0"/>
              </a:rPr>
              <a:t>administrées</a:t>
            </a:r>
            <a:r>
              <a:rPr lang="en-US" sz="1100" b="1" dirty="0">
                <a:latin typeface="+mj-lt"/>
                <a:ea typeface="Calibri" panose="020F0502020204030204" pitchFamily="34" charset="0"/>
                <a:cs typeface="Times New Roman" panose="02020603050405020304" pitchFamily="18" charset="0"/>
              </a:rPr>
              <a:t> aux femmes </a:t>
            </a:r>
            <a:r>
              <a:rPr lang="en-US" sz="1100" b="1" dirty="0" err="1">
                <a:latin typeface="+mj-lt"/>
                <a:ea typeface="Calibri" panose="020F0502020204030204" pitchFamily="34" charset="0"/>
                <a:cs typeface="Times New Roman" panose="02020603050405020304" pitchFamily="18" charset="0"/>
              </a:rPr>
              <a:t>âgées</a:t>
            </a:r>
            <a:r>
              <a:rPr lang="en-US" sz="1100" b="1" dirty="0">
                <a:latin typeface="+mj-lt"/>
                <a:ea typeface="Calibri" panose="020F0502020204030204" pitchFamily="34" charset="0"/>
                <a:cs typeface="Times New Roman" panose="02020603050405020304" pitchFamily="18" charset="0"/>
              </a:rPr>
              <a:t> de 18 </a:t>
            </a:r>
            <a:r>
              <a:rPr lang="en-US" sz="1100" b="1" dirty="0" err="1">
                <a:latin typeface="+mj-lt"/>
                <a:ea typeface="Calibri" panose="020F0502020204030204" pitchFamily="34" charset="0"/>
                <a:cs typeface="Times New Roman" panose="02020603050405020304" pitchFamily="18" charset="0"/>
              </a:rPr>
              <a:t>ans</a:t>
            </a:r>
            <a:r>
              <a:rPr lang="en-US" sz="1100" b="1" dirty="0">
                <a:latin typeface="+mj-lt"/>
                <a:ea typeface="Calibri" panose="020F0502020204030204" pitchFamily="34" charset="0"/>
                <a:cs typeface="Times New Roman" panose="02020603050405020304" pitchFamily="18" charset="0"/>
              </a:rPr>
              <a:t> et plus au Nigeria.</a:t>
            </a:r>
          </a:p>
          <a:p>
            <a:pPr marL="342900" indent="-342900">
              <a:spcBef>
                <a:spcPts val="0"/>
              </a:spcBef>
              <a:spcAft>
                <a:spcPts val="300"/>
              </a:spcAft>
              <a:buFont typeface="Symbol" panose="05050102010706020507" pitchFamily="18" charset="2"/>
              <a:buChar char=""/>
            </a:pPr>
            <a:r>
              <a:rPr lang="en-US" sz="1100" b="1" dirty="0" err="1">
                <a:latin typeface="+mj-lt"/>
              </a:rPr>
              <a:t>Une</a:t>
            </a:r>
            <a:r>
              <a:rPr lang="en-US" sz="1100" b="1" dirty="0">
                <a:latin typeface="+mj-lt"/>
              </a:rPr>
              <a:t> </a:t>
            </a:r>
            <a:r>
              <a:rPr lang="en-US" sz="1100" b="1" dirty="0" err="1">
                <a:latin typeface="+mj-lt"/>
              </a:rPr>
              <a:t>moyenne</a:t>
            </a:r>
            <a:r>
              <a:rPr lang="en-US" sz="1100" b="1" dirty="0">
                <a:latin typeface="+mj-lt"/>
              </a:rPr>
              <a:t> de 230 000 </a:t>
            </a:r>
            <a:r>
              <a:rPr lang="en-US" sz="1100" b="1" dirty="0" err="1">
                <a:latin typeface="+mj-lt"/>
              </a:rPr>
              <a:t>personnes</a:t>
            </a:r>
            <a:r>
              <a:rPr lang="en-US" sz="1100" b="1" dirty="0">
                <a:latin typeface="+mj-lt"/>
              </a:rPr>
              <a:t> </a:t>
            </a:r>
            <a:r>
              <a:rPr lang="en-US" sz="1100" b="1" dirty="0" err="1">
                <a:latin typeface="+mj-lt"/>
              </a:rPr>
              <a:t>éligibles</a:t>
            </a:r>
            <a:r>
              <a:rPr lang="en-US" sz="1100" b="1" dirty="0">
                <a:latin typeface="+mj-lt"/>
              </a:rPr>
              <a:t> </a:t>
            </a:r>
            <a:r>
              <a:rPr lang="en-US" sz="1100" b="1" dirty="0" err="1">
                <a:latin typeface="+mj-lt"/>
              </a:rPr>
              <a:t>ont</a:t>
            </a:r>
            <a:r>
              <a:rPr lang="en-US" sz="1100" b="1" dirty="0">
                <a:latin typeface="+mj-lt"/>
              </a:rPr>
              <a:t> </a:t>
            </a:r>
            <a:r>
              <a:rPr lang="en-US" sz="1100" b="1" dirty="0" err="1">
                <a:latin typeface="+mj-lt"/>
              </a:rPr>
              <a:t>été</a:t>
            </a:r>
            <a:r>
              <a:rPr lang="en-US" sz="1100" b="1" dirty="0">
                <a:latin typeface="+mj-lt"/>
              </a:rPr>
              <a:t> </a:t>
            </a:r>
            <a:r>
              <a:rPr lang="en-US" sz="1100" b="1" dirty="0" err="1">
                <a:latin typeface="+mj-lt"/>
              </a:rPr>
              <a:t>vaccinées</a:t>
            </a:r>
            <a:r>
              <a:rPr lang="en-US" sz="1100" b="1" dirty="0">
                <a:latin typeface="+mj-lt"/>
              </a:rPr>
              <a:t> </a:t>
            </a:r>
            <a:r>
              <a:rPr lang="en-US" sz="1100" b="1" dirty="0" err="1">
                <a:latin typeface="+mj-lt"/>
              </a:rPr>
              <a:t>quotidiennement</a:t>
            </a:r>
            <a:r>
              <a:rPr lang="en-US" sz="1100" b="1" dirty="0">
                <a:latin typeface="+mj-lt"/>
              </a:rPr>
              <a:t> au </a:t>
            </a:r>
            <a:r>
              <a:rPr lang="en-US" sz="1100" b="1" dirty="0" err="1">
                <a:latin typeface="+mj-lt"/>
              </a:rPr>
              <a:t>cours</a:t>
            </a:r>
            <a:r>
              <a:rPr lang="en-US" sz="1100" b="1" dirty="0">
                <a:latin typeface="+mj-lt"/>
              </a:rPr>
              <a:t> des sept </a:t>
            </a:r>
            <a:r>
              <a:rPr lang="en-US" sz="1100" b="1" dirty="0" err="1">
                <a:latin typeface="+mj-lt"/>
              </a:rPr>
              <a:t>derniers</a:t>
            </a:r>
            <a:r>
              <a:rPr lang="en-US" sz="1100" b="1" dirty="0">
                <a:latin typeface="+mj-lt"/>
              </a:rPr>
              <a:t> </a:t>
            </a:r>
            <a:r>
              <a:rPr lang="en-US" sz="1100" b="1" dirty="0" err="1">
                <a:latin typeface="+mj-lt"/>
              </a:rPr>
              <a:t>jours</a:t>
            </a:r>
            <a:r>
              <a:rPr lang="en-US" sz="1100" b="1" dirty="0">
                <a:latin typeface="+mj-lt"/>
              </a:rPr>
              <a:t> au Nigeria.</a:t>
            </a:r>
          </a:p>
          <a:p>
            <a:pPr marL="342900" marR="0" lvl="0" indent="-342900">
              <a:spcBef>
                <a:spcPts val="0"/>
              </a:spcBef>
              <a:spcAft>
                <a:spcPts val="300"/>
              </a:spcAft>
              <a:buFont typeface="Symbol" panose="05050102010706020507" pitchFamily="18" charset="2"/>
              <a:buChar char=""/>
            </a:pPr>
            <a:r>
              <a:rPr lang="en-US" sz="1100" b="1" dirty="0" err="1">
                <a:latin typeface="+mj-lt"/>
              </a:rPr>
              <a:t>Kebbi</a:t>
            </a:r>
            <a:r>
              <a:rPr lang="en-US" sz="1100" b="1" dirty="0">
                <a:latin typeface="+mj-lt"/>
              </a:rPr>
              <a:t> a </a:t>
            </a:r>
            <a:r>
              <a:rPr lang="en-US" sz="1100" b="1" dirty="0" err="1">
                <a:latin typeface="+mj-lt"/>
              </a:rPr>
              <a:t>rejoint</a:t>
            </a:r>
            <a:r>
              <a:rPr lang="en-US" sz="1100" b="1" dirty="0">
                <a:latin typeface="+mj-lt"/>
              </a:rPr>
              <a:t> Kano. </a:t>
            </a:r>
            <a:r>
              <a:rPr lang="en-US" sz="1100" b="1" dirty="0" err="1">
                <a:latin typeface="+mj-lt"/>
              </a:rPr>
              <a:t>Jigawa</a:t>
            </a:r>
            <a:r>
              <a:rPr lang="en-US" sz="1100" b="1" dirty="0">
                <a:latin typeface="+mj-lt"/>
              </a:rPr>
              <a:t> et </a:t>
            </a:r>
            <a:r>
              <a:rPr lang="en-US" sz="1100" b="1" dirty="0" err="1">
                <a:latin typeface="+mj-lt"/>
              </a:rPr>
              <a:t>Nasarawa</a:t>
            </a:r>
            <a:r>
              <a:rPr lang="en-US" sz="1100" b="1" dirty="0">
                <a:latin typeface="+mj-lt"/>
              </a:rPr>
              <a:t> </a:t>
            </a:r>
            <a:r>
              <a:rPr lang="en-US" sz="1100" b="1" dirty="0" err="1">
                <a:latin typeface="+mj-lt"/>
              </a:rPr>
              <a:t>comme</a:t>
            </a:r>
            <a:r>
              <a:rPr lang="en-US" sz="1100" b="1" dirty="0">
                <a:latin typeface="+mj-lt"/>
              </a:rPr>
              <a:t> </a:t>
            </a:r>
            <a:r>
              <a:rPr lang="en-US" sz="1100" b="1" dirty="0" err="1">
                <a:latin typeface="+mj-lt"/>
              </a:rPr>
              <a:t>l'un</a:t>
            </a:r>
            <a:r>
              <a:rPr lang="en-US" sz="1100" b="1" dirty="0">
                <a:latin typeface="+mj-lt"/>
              </a:rPr>
              <a:t> des 4 </a:t>
            </a:r>
            <a:r>
              <a:rPr lang="en-US" sz="1100" b="1" dirty="0" err="1">
                <a:latin typeface="+mj-lt"/>
              </a:rPr>
              <a:t>seuls</a:t>
            </a:r>
            <a:r>
              <a:rPr lang="en-US" sz="1100" b="1" dirty="0">
                <a:latin typeface="+mj-lt"/>
              </a:rPr>
              <a:t> </a:t>
            </a:r>
            <a:r>
              <a:rPr lang="en-US" sz="1100" b="1" dirty="0" err="1">
                <a:latin typeface="+mj-lt"/>
              </a:rPr>
              <a:t>états</a:t>
            </a:r>
            <a:r>
              <a:rPr lang="en-US" sz="1100" b="1" dirty="0">
                <a:latin typeface="+mj-lt"/>
              </a:rPr>
              <a:t> à </a:t>
            </a:r>
            <a:r>
              <a:rPr lang="en-US" sz="1100" b="1" dirty="0" err="1">
                <a:latin typeface="+mj-lt"/>
              </a:rPr>
              <a:t>vacciner</a:t>
            </a:r>
            <a:r>
              <a:rPr lang="en-US" sz="1100" b="1" dirty="0">
                <a:latin typeface="+mj-lt"/>
              </a:rPr>
              <a:t> plus que </a:t>
            </a:r>
            <a:r>
              <a:rPr lang="en-US" sz="1100" b="1" dirty="0" err="1">
                <a:latin typeface="+mj-lt"/>
              </a:rPr>
              <a:t>leur</a:t>
            </a:r>
            <a:r>
              <a:rPr lang="en-US" sz="1100" b="1" dirty="0">
                <a:latin typeface="+mj-lt"/>
              </a:rPr>
              <a:t> </a:t>
            </a:r>
            <a:r>
              <a:rPr lang="en-US" sz="1100" b="1" dirty="0" err="1">
                <a:latin typeface="+mj-lt"/>
              </a:rPr>
              <a:t>objectif</a:t>
            </a:r>
            <a:r>
              <a:rPr lang="en-US" sz="1100" b="1" dirty="0">
                <a:latin typeface="+mj-lt"/>
              </a:rPr>
              <a:t> </a:t>
            </a:r>
            <a:r>
              <a:rPr lang="en-US" sz="1100" b="1" dirty="0" err="1">
                <a:latin typeface="+mj-lt"/>
              </a:rPr>
              <a:t>quotidien</a:t>
            </a:r>
            <a:r>
              <a:rPr lang="en-US" sz="1100" b="1" dirty="0">
                <a:latin typeface="+mj-lt"/>
              </a:rPr>
              <a:t> de </a:t>
            </a:r>
            <a:r>
              <a:rPr lang="en-US" sz="1100" b="1" dirty="0" err="1">
                <a:latin typeface="+mj-lt"/>
              </a:rPr>
              <a:t>personnes</a:t>
            </a:r>
            <a:r>
              <a:rPr lang="en-US" sz="1100" b="1" dirty="0">
                <a:latin typeface="+mj-lt"/>
              </a:rPr>
              <a:t> </a:t>
            </a:r>
            <a:r>
              <a:rPr lang="en-US" sz="1100" b="1" dirty="0" err="1">
                <a:latin typeface="+mj-lt"/>
              </a:rPr>
              <a:t>éligibles</a:t>
            </a:r>
            <a:r>
              <a:rPr lang="en-US" sz="1100" b="1" dirty="0">
                <a:latin typeface="+mj-lt"/>
              </a:rPr>
              <a:t>.</a:t>
            </a:r>
            <a:endParaRPr lang="en-US" sz="1050" b="1" dirty="0">
              <a:effectLst/>
              <a:latin typeface="+mj-lt"/>
              <a:ea typeface="Calibri" panose="020F0502020204030204" pitchFamily="34" charset="0"/>
              <a:cs typeface="Times New Roman" panose="02020603050405020304" pitchFamily="18" charset="0"/>
            </a:endParaRPr>
          </a:p>
        </p:txBody>
      </p:sp>
      <p:sp>
        <p:nvSpPr>
          <p:cNvPr id="9" name="Rectangle 8"/>
          <p:cNvSpPr/>
          <p:nvPr/>
        </p:nvSpPr>
        <p:spPr>
          <a:xfrm rot="16200000">
            <a:off x="-1354826" y="3431635"/>
            <a:ext cx="2986651" cy="276999"/>
          </a:xfrm>
          <a:prstGeom prst="rect">
            <a:avLst/>
          </a:prstGeom>
          <a:solidFill>
            <a:schemeClr val="bg1"/>
          </a:solidFill>
        </p:spPr>
        <p:txBody>
          <a:bodyPr wrap="none">
            <a:spAutoFit/>
          </a:bodyPr>
          <a:lstStyle/>
          <a:p>
            <a:r>
              <a:rPr lang="en-US" sz="1200" b="1" dirty="0" err="1">
                <a:latin typeface="Calibri" panose="020F0502020204030204" pitchFamily="34" charset="0"/>
                <a:ea typeface="Calibri" panose="020F0502020204030204" pitchFamily="34" charset="0"/>
                <a:cs typeface="Times New Roman" panose="02020603050405020304" pitchFamily="18" charset="0"/>
              </a:rPr>
              <a:t>Pourcentage</a:t>
            </a:r>
            <a:r>
              <a:rPr lang="en-US" sz="1200" b="1" dirty="0">
                <a:latin typeface="Calibri" panose="020F0502020204030204" pitchFamily="34" charset="0"/>
                <a:ea typeface="Calibri" panose="020F0502020204030204" pitchFamily="34" charset="0"/>
                <a:cs typeface="Times New Roman" panose="02020603050405020304" pitchFamily="18" charset="0"/>
              </a:rPr>
              <a:t> de la population </a:t>
            </a:r>
            <a:r>
              <a:rPr lang="en-US" sz="1200" b="1" dirty="0" err="1">
                <a:latin typeface="Calibri" panose="020F0502020204030204" pitchFamily="34" charset="0"/>
                <a:ea typeface="Calibri" panose="020F0502020204030204" pitchFamily="34" charset="0"/>
                <a:cs typeface="Times New Roman" panose="02020603050405020304" pitchFamily="18" charset="0"/>
              </a:rPr>
              <a:t>cible</a:t>
            </a:r>
            <a:r>
              <a:rPr lang="en-US" sz="1200" b="1" dirty="0">
                <a:latin typeface="Calibri" panose="020F0502020204030204" pitchFamily="34" charset="0"/>
                <a:ea typeface="Calibri" panose="020F0502020204030204" pitchFamily="34" charset="0"/>
                <a:cs typeface="Times New Roman" panose="02020603050405020304" pitchFamily="18" charset="0"/>
              </a:rPr>
              <a:t> </a:t>
            </a:r>
            <a:r>
              <a:rPr lang="en-US" sz="1200" b="1" dirty="0" err="1">
                <a:latin typeface="Calibri" panose="020F0502020204030204" pitchFamily="34" charset="0"/>
                <a:ea typeface="Calibri" panose="020F0502020204030204" pitchFamily="34" charset="0"/>
                <a:cs typeface="Times New Roman" panose="02020603050405020304" pitchFamily="18" charset="0"/>
              </a:rPr>
              <a:t>vaccinée</a:t>
            </a:r>
            <a:endParaRPr lang="en-US" sz="1200" b="1" dirty="0"/>
          </a:p>
        </p:txBody>
      </p:sp>
      <p:sp>
        <p:nvSpPr>
          <p:cNvPr id="10" name="Rectangle 9"/>
          <p:cNvSpPr/>
          <p:nvPr/>
        </p:nvSpPr>
        <p:spPr>
          <a:xfrm>
            <a:off x="3998131" y="5928541"/>
            <a:ext cx="1790939" cy="307777"/>
          </a:xfrm>
          <a:prstGeom prst="rect">
            <a:avLst/>
          </a:prstGeom>
          <a:solidFill>
            <a:schemeClr val="bg1"/>
          </a:solidFill>
        </p:spPr>
        <p:txBody>
          <a:bodyPr wrap="none">
            <a:spAutoFit/>
          </a:bodyPr>
          <a:lstStyle/>
          <a:p>
            <a:r>
              <a:rPr lang="en-US" sz="1400" b="1" dirty="0" err="1">
                <a:latin typeface="Calibri" panose="020F0502020204030204" pitchFamily="34" charset="0"/>
                <a:ea typeface="Calibri" panose="020F0502020204030204" pitchFamily="34" charset="0"/>
                <a:cs typeface="Times New Roman" panose="02020603050405020304" pitchFamily="18" charset="0"/>
              </a:rPr>
              <a:t>Entièrement</a:t>
            </a:r>
            <a:r>
              <a:rPr lang="en-US" sz="1400" b="1" dirty="0">
                <a:latin typeface="Calibri" panose="020F0502020204030204" pitchFamily="34" charset="0"/>
                <a:ea typeface="Calibri" panose="020F0502020204030204" pitchFamily="34" charset="0"/>
                <a:cs typeface="Times New Roman" panose="02020603050405020304" pitchFamily="18" charset="0"/>
              </a:rPr>
              <a:t> </a:t>
            </a:r>
            <a:r>
              <a:rPr lang="en-US" sz="1400" b="1" dirty="0" err="1">
                <a:latin typeface="Calibri" panose="020F0502020204030204" pitchFamily="34" charset="0"/>
                <a:ea typeface="Calibri" panose="020F0502020204030204" pitchFamily="34" charset="0"/>
                <a:cs typeface="Times New Roman" panose="02020603050405020304" pitchFamily="18" charset="0"/>
              </a:rPr>
              <a:t>vaccinée</a:t>
            </a:r>
            <a:endParaRPr lang="en-US" sz="1400" b="1" dirty="0"/>
          </a:p>
        </p:txBody>
      </p:sp>
      <p:sp>
        <p:nvSpPr>
          <p:cNvPr id="11" name="Rectangle 10"/>
          <p:cNvSpPr/>
          <p:nvPr/>
        </p:nvSpPr>
        <p:spPr>
          <a:xfrm>
            <a:off x="6088846" y="5928540"/>
            <a:ext cx="2201436" cy="307777"/>
          </a:xfrm>
          <a:prstGeom prst="rect">
            <a:avLst/>
          </a:prstGeom>
          <a:solidFill>
            <a:schemeClr val="bg1"/>
          </a:solidFill>
        </p:spPr>
        <p:txBody>
          <a:bodyPr wrap="none">
            <a:spAutoFit/>
          </a:bodyPr>
          <a:lstStyle/>
          <a:p>
            <a:r>
              <a:rPr lang="en-US" sz="1400" b="1" dirty="0" err="1">
                <a:latin typeface="+mn-lt"/>
              </a:rPr>
              <a:t>Partiellement</a:t>
            </a:r>
            <a:r>
              <a:rPr lang="en-US" sz="1400" b="1" dirty="0">
                <a:latin typeface="+mn-lt"/>
              </a:rPr>
              <a:t> </a:t>
            </a:r>
            <a:r>
              <a:rPr lang="en-US" sz="1400" b="1" dirty="0" err="1">
                <a:latin typeface="+mn-lt"/>
              </a:rPr>
              <a:t>vaccinée</a:t>
            </a:r>
            <a:r>
              <a:rPr lang="en-US" sz="1400" b="1" dirty="0">
                <a:latin typeface="+mn-lt"/>
              </a:rPr>
              <a:t>        </a:t>
            </a:r>
          </a:p>
        </p:txBody>
      </p:sp>
    </p:spTree>
    <p:extLst>
      <p:ext uri="{BB962C8B-B14F-4D97-AF65-F5344CB8AC3E}">
        <p14:creationId xmlns:p14="http://schemas.microsoft.com/office/powerpoint/2010/main" val="9026844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9059" y="6134101"/>
            <a:ext cx="3850734" cy="307777"/>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Source: </a:t>
            </a:r>
            <a:r>
              <a:rPr kumimoji="0" lang="en-US" sz="14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D</a:t>
            </a:r>
            <a:r>
              <a:rPr kumimoji="0" lang="fr-FR" sz="1400" b="1" i="0" u="none" strike="noStrike" kern="1200" cap="none" spc="0" normalizeH="0" baseline="0" noProof="0" dirty="0" err="1">
                <a:ln>
                  <a:noFill/>
                </a:ln>
                <a:effectLst/>
                <a:uLnTx/>
                <a:uFillTx/>
                <a:latin typeface="Arial" panose="020B0604020202020204" pitchFamily="34" charset="0"/>
                <a:ea typeface="+mn-ea"/>
                <a:cs typeface="Arial" panose="020B0604020202020204" pitchFamily="34" charset="0"/>
              </a:rPr>
              <a:t>onnées</a:t>
            </a:r>
            <a:r>
              <a:rPr kumimoji="0" lang="fr-FR" sz="14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sur les appels quotidiens</a:t>
            </a:r>
            <a:endParaRPr kumimoji="0" lang="en-US" sz="140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sp>
        <p:nvSpPr>
          <p:cNvPr id="8" name="Content Placeholder 2"/>
          <p:cNvSpPr txBox="1">
            <a:spLocks/>
          </p:cNvSpPr>
          <p:nvPr/>
        </p:nvSpPr>
        <p:spPr>
          <a:xfrm>
            <a:off x="1192696" y="152401"/>
            <a:ext cx="9361004" cy="558799"/>
          </a:xfrm>
          <a:prstGeom prst="rect">
            <a:avLst/>
          </a:prstGeom>
          <a:solidFill>
            <a:srgbClr val="FFFFFF"/>
          </a:solidFill>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0" indent="0" algn="ctr" fontAlgn="auto">
              <a:spcAft>
                <a:spcPts val="0"/>
              </a:spcAft>
              <a:buNone/>
              <a:defRPr/>
            </a:pPr>
            <a:r>
              <a:rPr lang="fr-FR" sz="2200" b="1" dirty="0">
                <a:solidFill>
                  <a:srgbClr val="385723"/>
                </a:solidFill>
              </a:rPr>
              <a:t>Tendance des vaccinations mensuelles au COVID-19 au Nigeria - Données jusqu’à 24 juin 2022</a:t>
            </a:r>
            <a:endParaRPr lang="en-US" sz="2200" b="1" dirty="0">
              <a:solidFill>
                <a:srgbClr val="385723"/>
              </a:solidFill>
            </a:endParaRPr>
          </a:p>
        </p:txBody>
      </p:sp>
      <p:graphicFrame>
        <p:nvGraphicFramePr>
          <p:cNvPr id="3" name="Object 2"/>
          <p:cNvGraphicFramePr>
            <a:graphicFrameLocks noChangeAspect="1"/>
          </p:cNvGraphicFramePr>
          <p:nvPr>
            <p:extLst>
              <p:ext uri="{D42A27DB-BD31-4B8C-83A1-F6EECF244321}">
                <p14:modId xmlns:p14="http://schemas.microsoft.com/office/powerpoint/2010/main" val="2632405025"/>
              </p:ext>
            </p:extLst>
          </p:nvPr>
        </p:nvGraphicFramePr>
        <p:xfrm>
          <a:off x="171829" y="991548"/>
          <a:ext cx="11703369" cy="5168900"/>
        </p:xfrm>
        <a:graphic>
          <a:graphicData uri="http://schemas.openxmlformats.org/presentationml/2006/ole">
            <mc:AlternateContent xmlns:mc="http://schemas.openxmlformats.org/markup-compatibility/2006">
              <mc:Choice xmlns:v="urn:schemas-microsoft-com:vml" Requires="v">
                <p:oleObj spid="_x0000_s73218" name="Worksheet" r:id="rId3" imgW="16659325" imgH="8020234" progId="Excel.Sheet.12">
                  <p:link updateAutomatic="1"/>
                </p:oleObj>
              </mc:Choice>
              <mc:Fallback>
                <p:oleObj name="Worksheet" r:id="rId3" imgW="16659325" imgH="8020234" progId="Excel.Sheet.12">
                  <p:link updateAutomatic="1"/>
                  <p:pic>
                    <p:nvPicPr>
                      <p:cNvPr id="0" name=""/>
                      <p:cNvPicPr/>
                      <p:nvPr/>
                    </p:nvPicPr>
                    <p:blipFill>
                      <a:blip r:embed="rId4"/>
                      <a:stretch>
                        <a:fillRect/>
                      </a:stretch>
                    </p:blipFill>
                    <p:spPr>
                      <a:xfrm>
                        <a:off x="171829" y="991548"/>
                        <a:ext cx="11703369" cy="5168900"/>
                      </a:xfrm>
                      <a:prstGeom prst="rect">
                        <a:avLst/>
                      </a:prstGeom>
                      <a:ln>
                        <a:solidFill>
                          <a:schemeClr val="tx1"/>
                        </a:solidFill>
                      </a:ln>
                    </p:spPr>
                  </p:pic>
                </p:oleObj>
              </mc:Fallback>
            </mc:AlternateContent>
          </a:graphicData>
        </a:graphic>
      </p:graphicFrame>
      <p:sp>
        <p:nvSpPr>
          <p:cNvPr id="4" name="Rectangle 3"/>
          <p:cNvSpPr/>
          <p:nvPr/>
        </p:nvSpPr>
        <p:spPr>
          <a:xfrm>
            <a:off x="2531539" y="1139032"/>
            <a:ext cx="7040164" cy="487506"/>
          </a:xfrm>
          <a:prstGeom prst="rect">
            <a:avLst/>
          </a:prstGeom>
          <a:solidFill>
            <a:schemeClr val="bg1"/>
          </a:solidFill>
        </p:spPr>
        <p:txBody>
          <a:bodyPr wrap="square">
            <a:spAutoFit/>
          </a:bodyPr>
          <a:lstStyle/>
          <a:p>
            <a:pPr marL="0" marR="0" algn="ctr">
              <a:lnSpc>
                <a:spcPct val="107000"/>
              </a:lnSpc>
              <a:spcBef>
                <a:spcPts val="0"/>
              </a:spcBef>
              <a:spcAft>
                <a:spcPts val="800"/>
              </a:spcAft>
            </a:pPr>
            <a:r>
              <a:rPr lang="en-US" sz="2400" dirty="0">
                <a:latin typeface="Calibri" panose="020F0502020204030204" pitchFamily="34" charset="0"/>
                <a:ea typeface="Calibri" panose="020F0502020204030204" pitchFamily="34" charset="0"/>
                <a:cs typeface="Times New Roman" panose="02020603050405020304" pitchFamily="18" charset="0"/>
              </a:rPr>
              <a:t>Vaccinations </a:t>
            </a:r>
            <a:r>
              <a:rPr lang="en-US" sz="2400" dirty="0" err="1">
                <a:latin typeface="Calibri" panose="020F0502020204030204" pitchFamily="34" charset="0"/>
                <a:ea typeface="Calibri" panose="020F0502020204030204" pitchFamily="34" charset="0"/>
                <a:cs typeface="Times New Roman" panose="02020603050405020304" pitchFamily="18" charset="0"/>
              </a:rPr>
              <a:t>mensuelles</a:t>
            </a:r>
            <a:r>
              <a:rPr lang="en-US" sz="2400" dirty="0">
                <a:latin typeface="Calibri" panose="020F0502020204030204" pitchFamily="34" charset="0"/>
                <a:ea typeface="Calibri" panose="020F0502020204030204" pitchFamily="34" charset="0"/>
                <a:cs typeface="Times New Roman" panose="02020603050405020304" pitchFamily="18" charset="0"/>
              </a:rPr>
              <a:t>, March 2021 – </a:t>
            </a:r>
            <a:r>
              <a:rPr lang="en-US" sz="2400" dirty="0" err="1">
                <a:latin typeface="Calibri" panose="020F0502020204030204" pitchFamily="34" charset="0"/>
                <a:ea typeface="Calibri" panose="020F0502020204030204" pitchFamily="34" charset="0"/>
                <a:cs typeface="Times New Roman" panose="02020603050405020304" pitchFamily="18" charset="0"/>
              </a:rPr>
              <a:t>Juin</a:t>
            </a:r>
            <a:r>
              <a:rPr lang="en-US" sz="2400" dirty="0">
                <a:latin typeface="Calibri" panose="020F0502020204030204" pitchFamily="34" charset="0"/>
                <a:ea typeface="Calibri" panose="020F0502020204030204" pitchFamily="34" charset="0"/>
                <a:cs typeface="Times New Roman" panose="02020603050405020304" pitchFamily="18" charset="0"/>
              </a:rPr>
              <a:t> 2022</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angle 4"/>
          <p:cNvSpPr/>
          <p:nvPr/>
        </p:nvSpPr>
        <p:spPr>
          <a:xfrm rot="16200000">
            <a:off x="-810107" y="3288383"/>
            <a:ext cx="2245102" cy="281231"/>
          </a:xfrm>
          <a:prstGeom prst="rect">
            <a:avLst/>
          </a:prstGeom>
          <a:solidFill>
            <a:schemeClr val="bg1"/>
          </a:solidFill>
        </p:spPr>
        <p:txBody>
          <a:bodyPr wrap="none">
            <a:spAutoFit/>
          </a:bodyPr>
          <a:lstStyle/>
          <a:p>
            <a:pPr marL="0" marR="0">
              <a:lnSpc>
                <a:spcPct val="107000"/>
              </a:lnSpc>
              <a:spcBef>
                <a:spcPts val="0"/>
              </a:spcBef>
              <a:spcAft>
                <a:spcPts val="800"/>
              </a:spcAft>
            </a:pPr>
            <a:r>
              <a:rPr lang="en-US" sz="1200" b="1" dirty="0" err="1">
                <a:latin typeface="Calibri" panose="020F0502020204030204" pitchFamily="34" charset="0"/>
                <a:ea typeface="Calibri" panose="020F0502020204030204" pitchFamily="34" charset="0"/>
                <a:cs typeface="Times New Roman" panose="02020603050405020304" pitchFamily="18" charset="0"/>
              </a:rPr>
              <a:t>Nombre</a:t>
            </a:r>
            <a:r>
              <a:rPr lang="en-US" sz="1200" b="1" dirty="0">
                <a:latin typeface="Calibri" panose="020F0502020204030204" pitchFamily="34" charset="0"/>
                <a:ea typeface="Calibri" panose="020F0502020204030204" pitchFamily="34" charset="0"/>
                <a:cs typeface="Times New Roman" panose="02020603050405020304" pitchFamily="18" charset="0"/>
              </a:rPr>
              <a:t> de </a:t>
            </a:r>
            <a:r>
              <a:rPr lang="en-US" sz="1200" b="1" dirty="0" err="1">
                <a:latin typeface="Calibri" panose="020F0502020204030204" pitchFamily="34" charset="0"/>
                <a:ea typeface="Calibri" panose="020F0502020204030204" pitchFamily="34" charset="0"/>
                <a:cs typeface="Times New Roman" panose="02020603050405020304" pitchFamily="18" charset="0"/>
              </a:rPr>
              <a:t>personnes</a:t>
            </a:r>
            <a:r>
              <a:rPr lang="en-US" sz="1200" b="1" dirty="0">
                <a:latin typeface="Calibri" panose="020F0502020204030204" pitchFamily="34" charset="0"/>
                <a:ea typeface="Calibri" panose="020F0502020204030204" pitchFamily="34" charset="0"/>
                <a:cs typeface="Times New Roman" panose="02020603050405020304" pitchFamily="18" charset="0"/>
              </a:rPr>
              <a:t> </a:t>
            </a:r>
            <a:r>
              <a:rPr lang="en-US" sz="1200" b="1" dirty="0" err="1">
                <a:latin typeface="Calibri" panose="020F0502020204030204" pitchFamily="34" charset="0"/>
                <a:ea typeface="Calibri" panose="020F0502020204030204" pitchFamily="34" charset="0"/>
                <a:cs typeface="Times New Roman" panose="02020603050405020304" pitchFamily="18" charset="0"/>
              </a:rPr>
              <a:t>vaccinées</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350581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NAME" val="MoonShape"/>
  <p:tag name="ANGLE" val="3"/>
</p:tagLst>
</file>

<file path=ppt/tags/tag100.xml><?xml version="1.0" encoding="utf-8"?>
<p:tagLst xmlns:a="http://schemas.openxmlformats.org/drawingml/2006/main" xmlns:r="http://schemas.openxmlformats.org/officeDocument/2006/relationships" xmlns:p="http://schemas.openxmlformats.org/presentationml/2006/main">
  <p:tag name="THINKCELLSHAPEDONOTDELETE" val="tEz_BO3clWHcNiZoXAsbgfg"/>
</p:tagLst>
</file>

<file path=ppt/tags/tag10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2.xml><?xml version="1.0" encoding="utf-8"?>
<p:tagLst xmlns:a="http://schemas.openxmlformats.org/drawingml/2006/main" xmlns:r="http://schemas.openxmlformats.org/officeDocument/2006/relationships" xmlns:p="http://schemas.openxmlformats.org/presentationml/2006/main">
  <p:tag name="THINKCELLSHAPEDONOTDELETE" val="tEz_BO3clWHcNiZoXAsbgfg"/>
</p:tagLst>
</file>

<file path=ppt/tags/tag10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4.xml><?xml version="1.0" encoding="utf-8"?>
<p:tagLst xmlns:a="http://schemas.openxmlformats.org/drawingml/2006/main" xmlns:r="http://schemas.openxmlformats.org/officeDocument/2006/relationships" xmlns:p="http://schemas.openxmlformats.org/presentationml/2006/main">
  <p:tag name="THINKCELLSHAPEDONOTDELETE" val="tEz_BO3clWHcNiZoXAsbgfg"/>
</p:tagLst>
</file>

<file path=ppt/tags/tag10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6.xml><?xml version="1.0" encoding="utf-8"?>
<p:tagLst xmlns:a="http://schemas.openxmlformats.org/drawingml/2006/main" xmlns:r="http://schemas.openxmlformats.org/officeDocument/2006/relationships" xmlns:p="http://schemas.openxmlformats.org/presentationml/2006/main">
  <p:tag name="THINKCELLSHAPEDONOTDELETE" val="tEz_BO3clWHcNiZoXAsbgfg"/>
</p:tagLst>
</file>

<file path=ppt/tags/tag10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110.xml><?xml version="1.0" encoding="utf-8"?>
<p:tagLst xmlns:a="http://schemas.openxmlformats.org/drawingml/2006/main" xmlns:r="http://schemas.openxmlformats.org/officeDocument/2006/relationships" xmlns:p="http://schemas.openxmlformats.org/presentationml/2006/main">
  <p:tag name="THINKCELLSHAPEDONOTDELETE" val="tEz_BO3clWHcNiZoXAsbgfg"/>
</p:tagLst>
</file>

<file path=ppt/tags/tag1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2.xml><?xml version="1.0" encoding="utf-8"?>
<p:tagLst xmlns:a="http://schemas.openxmlformats.org/drawingml/2006/main" xmlns:r="http://schemas.openxmlformats.org/officeDocument/2006/relationships" xmlns:p="http://schemas.openxmlformats.org/presentationml/2006/main">
  <p:tag name="THINKCELLSHAPEDONOTDELETE" val="tEz_BO3clWHcNiZoXAsbgfg"/>
</p:tagLst>
</file>

<file path=ppt/tags/tag1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4.xml><?xml version="1.0" encoding="utf-8"?>
<p:tagLst xmlns:a="http://schemas.openxmlformats.org/drawingml/2006/main" xmlns:r="http://schemas.openxmlformats.org/officeDocument/2006/relationships" xmlns:p="http://schemas.openxmlformats.org/presentationml/2006/main">
  <p:tag name="THINKCELLSHAPEDONOTDELETE" val="tEz_BO3clWHcNiZoXAsbgfg"/>
</p:tagLst>
</file>

<file path=ppt/tags/tag1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6.xml><?xml version="1.0" encoding="utf-8"?>
<p:tagLst xmlns:a="http://schemas.openxmlformats.org/drawingml/2006/main" xmlns:r="http://schemas.openxmlformats.org/officeDocument/2006/relationships" xmlns:p="http://schemas.openxmlformats.org/presentationml/2006/main">
  <p:tag name="THINKCELLSHAPEDONOTDELETE" val="tEz_BO3clWHcNiZoXAsbgfg"/>
</p:tagLst>
</file>

<file path=ppt/tags/tag1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9.xml><?xml version="1.0" encoding="utf-8"?>
<p:tagLst xmlns:a="http://schemas.openxmlformats.org/drawingml/2006/main" xmlns:r="http://schemas.openxmlformats.org/officeDocument/2006/relationships" xmlns:p="http://schemas.openxmlformats.org/presentationml/2006/main">
  <p:tag name="THINKCELLSHAPEDONOTDELETE" val="tEz_BO3clWHcNiZoXAsbgfg"/>
</p:tagLst>
</file>

<file path=ppt/tags/tag12.xml><?xml version="1.0" encoding="utf-8"?>
<p:tagLst xmlns:a="http://schemas.openxmlformats.org/drawingml/2006/main" xmlns:r="http://schemas.openxmlformats.org/officeDocument/2006/relationships" xmlns:p="http://schemas.openxmlformats.org/presentationml/2006/main">
  <p:tag name="NAME" val="MoonShape"/>
  <p:tag name="ANGLE" val="5"/>
</p:tagLst>
</file>

<file path=ppt/tags/tag1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2.xml><?xml version="1.0" encoding="utf-8"?>
<p:tagLst xmlns:a="http://schemas.openxmlformats.org/drawingml/2006/main" xmlns:r="http://schemas.openxmlformats.org/officeDocument/2006/relationships" xmlns:p="http://schemas.openxmlformats.org/presentationml/2006/main">
  <p:tag name="THINKCELLSHAPEDONOTDELETE" val="tEz_BO3clWHcNiZoXAsbgfg"/>
</p:tagLst>
</file>

<file path=ppt/tags/tag1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4.xml><?xml version="1.0" encoding="utf-8"?>
<p:tagLst xmlns:a="http://schemas.openxmlformats.org/drawingml/2006/main" xmlns:r="http://schemas.openxmlformats.org/officeDocument/2006/relationships" xmlns:p="http://schemas.openxmlformats.org/presentationml/2006/main">
  <p:tag name="THINKCELLSHAPEDONOTDELETE" val="tEz_BO3clWHcNiZoXAsbgfg"/>
</p:tagLst>
</file>

<file path=ppt/tags/tag1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7.xml><?xml version="1.0" encoding="utf-8"?>
<p:tagLst xmlns:a="http://schemas.openxmlformats.org/drawingml/2006/main" xmlns:r="http://schemas.openxmlformats.org/officeDocument/2006/relationships" xmlns:p="http://schemas.openxmlformats.org/presentationml/2006/main">
  <p:tag name="THINKCELLSHAPEDONOTDELETE" val="tEz_BO3clWHcNiZoXAsbgfg"/>
</p:tagLst>
</file>

<file path=ppt/tags/tag1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9.xml><?xml version="1.0" encoding="utf-8"?>
<p:tagLst xmlns:a="http://schemas.openxmlformats.org/drawingml/2006/main" xmlns:r="http://schemas.openxmlformats.org/officeDocument/2006/relationships" xmlns:p="http://schemas.openxmlformats.org/presentationml/2006/main">
  <p:tag name="THINKCELLSHAPEDONOTDELETE" val="tEz_BO3clWHcNiZoXAsbgfg"/>
</p:tagLst>
</file>

<file path=ppt/tags/tag13.xml><?xml version="1.0" encoding="utf-8"?>
<p:tagLst xmlns:a="http://schemas.openxmlformats.org/drawingml/2006/main" xmlns:r="http://schemas.openxmlformats.org/officeDocument/2006/relationships" xmlns:p="http://schemas.openxmlformats.org/presentationml/2006/main">
  <p:tag name="NAME" val="MoonHalfShape"/>
  <p:tag name="ANGLE" val="5"/>
</p:tagLst>
</file>

<file path=ppt/tags/tag1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NAME" val="MoonShape"/>
  <p:tag name="ANGLE" val="4"/>
</p:tagLst>
</file>

<file path=ppt/tags/tag140.xml><?xml version="1.0" encoding="utf-8"?>
<p:tagLst xmlns:a="http://schemas.openxmlformats.org/drawingml/2006/main" xmlns:r="http://schemas.openxmlformats.org/officeDocument/2006/relationships" xmlns:p="http://schemas.openxmlformats.org/presentationml/2006/main">
  <p:tag name="POWER_USER_ID_TEMPLATES" val="Consequences_1"/>
</p:tagLst>
</file>

<file path=ppt/tags/tag1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2.xml><?xml version="1.0" encoding="utf-8"?>
<p:tagLst xmlns:a="http://schemas.openxmlformats.org/drawingml/2006/main" xmlns:r="http://schemas.openxmlformats.org/officeDocument/2006/relationships" xmlns:p="http://schemas.openxmlformats.org/presentationml/2006/main">
  <p:tag name="THINKCELLSHAPEDONOTDELETE" val="tWK59A9sHxU6Iv33zk9VILw"/>
</p:tagLst>
</file>

<file path=ppt/tags/tag143.xml><?xml version="1.0" encoding="utf-8"?>
<p:tagLst xmlns:a="http://schemas.openxmlformats.org/drawingml/2006/main" xmlns:r="http://schemas.openxmlformats.org/officeDocument/2006/relationships" xmlns:p="http://schemas.openxmlformats.org/presentationml/2006/main">
  <p:tag name="POWER_USER_ID_TEMPLATES" val="Consequences_1"/>
</p:tagLst>
</file>

<file path=ppt/tags/tag1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5.xml><?xml version="1.0" encoding="utf-8"?>
<p:tagLst xmlns:a="http://schemas.openxmlformats.org/drawingml/2006/main" xmlns:r="http://schemas.openxmlformats.org/officeDocument/2006/relationships" xmlns:p="http://schemas.openxmlformats.org/presentationml/2006/main">
  <p:tag name="THINKCELLSHAPEDONOTDELETE" val="tWK59A9sHxU6Iv33zk9VILw"/>
</p:tagLst>
</file>

<file path=ppt/tags/tag1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8.xml><?xml version="1.0" encoding="utf-8"?>
<p:tagLst xmlns:a="http://schemas.openxmlformats.org/drawingml/2006/main" xmlns:r="http://schemas.openxmlformats.org/officeDocument/2006/relationships" xmlns:p="http://schemas.openxmlformats.org/presentationml/2006/main">
  <p:tag name="THINKCELLSHAPEDONOTDELETE" val="tuFHN2vAPnTDu4N0ZrDpEZQ"/>
</p:tagLst>
</file>

<file path=ppt/tags/tag149.xml><?xml version="1.0" encoding="utf-8"?>
<p:tagLst xmlns:a="http://schemas.openxmlformats.org/drawingml/2006/main" xmlns:r="http://schemas.openxmlformats.org/officeDocument/2006/relationships" xmlns:p="http://schemas.openxmlformats.org/presentationml/2006/main">
  <p:tag name="THINKCELLSHAPEDONOTDELETE" val="tkSn2PoSQ.1ugy4Jh30bh_Q"/>
</p:tagLst>
</file>

<file path=ppt/tags/tag15.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1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1.xml><?xml version="1.0" encoding="utf-8"?>
<p:tagLst xmlns:a="http://schemas.openxmlformats.org/drawingml/2006/main" xmlns:r="http://schemas.openxmlformats.org/officeDocument/2006/relationships" xmlns:p="http://schemas.openxmlformats.org/presentationml/2006/main">
  <p:tag name="THINKCELLSHAPEDONOTDELETE" val="tiZ4UKA8YQMywqNW5HVsf.A"/>
</p:tagLst>
</file>

<file path=ppt/tags/tag152.xml><?xml version="1.0" encoding="utf-8"?>
<p:tagLst xmlns:a="http://schemas.openxmlformats.org/drawingml/2006/main" xmlns:r="http://schemas.openxmlformats.org/officeDocument/2006/relationships" xmlns:p="http://schemas.openxmlformats.org/presentationml/2006/main">
  <p:tag name="THINKCELLSHAPEDONOTDELETE" val="tQrfGzr0svrt9d1NM70xOnA"/>
</p:tagLst>
</file>

<file path=ppt/tags/tag153.xml><?xml version="1.0" encoding="utf-8"?>
<p:tagLst xmlns:a="http://schemas.openxmlformats.org/drawingml/2006/main" xmlns:r="http://schemas.openxmlformats.org/officeDocument/2006/relationships" xmlns:p="http://schemas.openxmlformats.org/presentationml/2006/main">
  <p:tag name="THINKCELLSHAPEDONOTDELETE" val="tzt5h5.VIMjNA6EvQSIrYQw"/>
</p:tagLst>
</file>

<file path=ppt/tags/tag154.xml><?xml version="1.0" encoding="utf-8"?>
<p:tagLst xmlns:a="http://schemas.openxmlformats.org/drawingml/2006/main" xmlns:r="http://schemas.openxmlformats.org/officeDocument/2006/relationships" xmlns:p="http://schemas.openxmlformats.org/presentationml/2006/main">
  <p:tag name="THINKCELLSHAPEDONOTDELETE" val="tcjFMJw6YL4BHRdOxzmkp_w"/>
</p:tagLst>
</file>

<file path=ppt/tags/tag155.xml><?xml version="1.0" encoding="utf-8"?>
<p:tagLst xmlns:a="http://schemas.openxmlformats.org/drawingml/2006/main" xmlns:r="http://schemas.openxmlformats.org/officeDocument/2006/relationships" xmlns:p="http://schemas.openxmlformats.org/presentationml/2006/main">
  <p:tag name="THINKCELLSHAPEDONOTDELETE" val="tZ7eOySr3WcWZstPuM2XiDA"/>
</p:tagLst>
</file>

<file path=ppt/tags/tag156.xml><?xml version="1.0" encoding="utf-8"?>
<p:tagLst xmlns:a="http://schemas.openxmlformats.org/drawingml/2006/main" xmlns:r="http://schemas.openxmlformats.org/officeDocument/2006/relationships" xmlns:p="http://schemas.openxmlformats.org/presentationml/2006/main">
  <p:tag name="THINKCELLSHAPEDONOTDELETE" val="tG.uDh1J4ZyqA.8Bgo3iqGg"/>
</p:tagLst>
</file>

<file path=ppt/tags/tag157.xml><?xml version="1.0" encoding="utf-8"?>
<p:tagLst xmlns:a="http://schemas.openxmlformats.org/drawingml/2006/main" xmlns:r="http://schemas.openxmlformats.org/officeDocument/2006/relationships" xmlns:p="http://schemas.openxmlformats.org/presentationml/2006/main">
  <p:tag name="THINKCELLSHAPEDONOTDELETE" val="tasGH8xQyE8FSEgNqd4CCAQ"/>
</p:tagLst>
</file>

<file path=ppt/tags/tag158.xml><?xml version="1.0" encoding="utf-8"?>
<p:tagLst xmlns:a="http://schemas.openxmlformats.org/drawingml/2006/main" xmlns:r="http://schemas.openxmlformats.org/officeDocument/2006/relationships" xmlns:p="http://schemas.openxmlformats.org/presentationml/2006/main">
  <p:tag name="THINKCELLSHAPEDONOTDELETE" val="tCGtPDU5xbr0u6unpDbW5oQ"/>
</p:tagLst>
</file>

<file path=ppt/tags/tag159.xml><?xml version="1.0" encoding="utf-8"?>
<p:tagLst xmlns:a="http://schemas.openxmlformats.org/drawingml/2006/main" xmlns:r="http://schemas.openxmlformats.org/officeDocument/2006/relationships" xmlns:p="http://schemas.openxmlformats.org/presentationml/2006/main">
  <p:tag name="THINKCELLSHAPEDONOTDELETE" val="tDFulzedGXDDtYCrTkHbAkA"/>
</p:tagLst>
</file>

<file path=ppt/tags/tag16.xml><?xml version="1.0" encoding="utf-8"?>
<p:tagLst xmlns:a="http://schemas.openxmlformats.org/drawingml/2006/main" xmlns:r="http://schemas.openxmlformats.org/officeDocument/2006/relationships" xmlns:p="http://schemas.openxmlformats.org/presentationml/2006/main">
  <p:tag name="NAME" val="MoonShape"/>
  <p:tag name="ANGLE" val="2"/>
</p:tagLst>
</file>

<file path=ppt/tags/tag160.xml><?xml version="1.0" encoding="utf-8"?>
<p:tagLst xmlns:a="http://schemas.openxmlformats.org/drawingml/2006/main" xmlns:r="http://schemas.openxmlformats.org/officeDocument/2006/relationships" xmlns:p="http://schemas.openxmlformats.org/presentationml/2006/main">
  <p:tag name="THINKCELLSHAPEDONOTDELETE" val="tUseMQAv8vYEUX5wl7ykhtQ"/>
</p:tagLst>
</file>

<file path=ppt/tags/tag161.xml><?xml version="1.0" encoding="utf-8"?>
<p:tagLst xmlns:a="http://schemas.openxmlformats.org/drawingml/2006/main" xmlns:r="http://schemas.openxmlformats.org/officeDocument/2006/relationships" xmlns:p="http://schemas.openxmlformats.org/presentationml/2006/main">
  <p:tag name="THINKCELLSHAPEDONOTDELETE" val="tan85tmEhyHEE_WWYiarWhA"/>
</p:tagLst>
</file>

<file path=ppt/tags/tag162.xml><?xml version="1.0" encoding="utf-8"?>
<p:tagLst xmlns:a="http://schemas.openxmlformats.org/drawingml/2006/main" xmlns:r="http://schemas.openxmlformats.org/officeDocument/2006/relationships" xmlns:p="http://schemas.openxmlformats.org/presentationml/2006/main">
  <p:tag name="THINKCELLSHAPEDONOTDELETE" val="tO2HOOwcWj9naPoGh96XPbg"/>
</p:tagLst>
</file>

<file path=ppt/tags/tag163.xml><?xml version="1.0" encoding="utf-8"?>
<p:tagLst xmlns:a="http://schemas.openxmlformats.org/drawingml/2006/main" xmlns:r="http://schemas.openxmlformats.org/officeDocument/2006/relationships" xmlns:p="http://schemas.openxmlformats.org/presentationml/2006/main">
  <p:tag name="THINKCELLSHAPEDONOTDELETE" val="t_SdKMOMCF.jVCnV.dMPVzg"/>
</p:tagLst>
</file>

<file path=ppt/tags/tag164.xml><?xml version="1.0" encoding="utf-8"?>
<p:tagLst xmlns:a="http://schemas.openxmlformats.org/drawingml/2006/main" xmlns:r="http://schemas.openxmlformats.org/officeDocument/2006/relationships" xmlns:p="http://schemas.openxmlformats.org/presentationml/2006/main">
  <p:tag name="THINKCELLSHAPEDONOTDELETE" val="tDTsR42ofAhq0bi_q7t67sQ"/>
</p:tagLst>
</file>

<file path=ppt/tags/tag165.xml><?xml version="1.0" encoding="utf-8"?>
<p:tagLst xmlns:a="http://schemas.openxmlformats.org/drawingml/2006/main" xmlns:r="http://schemas.openxmlformats.org/officeDocument/2006/relationships" xmlns:p="http://schemas.openxmlformats.org/presentationml/2006/main">
  <p:tag name="THINKCELLSHAPEDONOTDELETE" val="taAZhzU6vJj.2_eH3X8AriQ"/>
</p:tagLst>
</file>

<file path=ppt/tags/tag166.xml><?xml version="1.0" encoding="utf-8"?>
<p:tagLst xmlns:a="http://schemas.openxmlformats.org/drawingml/2006/main" xmlns:r="http://schemas.openxmlformats.org/officeDocument/2006/relationships" xmlns:p="http://schemas.openxmlformats.org/presentationml/2006/main">
  <p:tag name="THINKCELLSHAPEDONOTDELETE" val="tw1iCM6QcdOPU0cT10loB0Q"/>
</p:tagLst>
</file>

<file path=ppt/tags/tag167.xml><?xml version="1.0" encoding="utf-8"?>
<p:tagLst xmlns:a="http://schemas.openxmlformats.org/drawingml/2006/main" xmlns:r="http://schemas.openxmlformats.org/officeDocument/2006/relationships" xmlns:p="http://schemas.openxmlformats.org/presentationml/2006/main">
  <p:tag name="THINKCELLSHAPEDONOTDELETE" val="tNYBB0wSG4xWTHWCmq5HYaw"/>
</p:tagLst>
</file>

<file path=ppt/tags/tag168.xml><?xml version="1.0" encoding="utf-8"?>
<p:tagLst xmlns:a="http://schemas.openxmlformats.org/drawingml/2006/main" xmlns:r="http://schemas.openxmlformats.org/officeDocument/2006/relationships" xmlns:p="http://schemas.openxmlformats.org/presentationml/2006/main">
  <p:tag name="THINKCELLSHAPEDONOTDELETE" val="tZek7K1E0a4.yc794yMhLmA"/>
</p:tagLst>
</file>

<file path=ppt/tags/tag169.xml><?xml version="1.0" encoding="utf-8"?>
<p:tagLst xmlns:a="http://schemas.openxmlformats.org/drawingml/2006/main" xmlns:r="http://schemas.openxmlformats.org/officeDocument/2006/relationships" xmlns:p="http://schemas.openxmlformats.org/presentationml/2006/main">
  <p:tag name="THINKCELLSHAPEDONOTDELETE" val="t2tJhowwBcc_CX8GFYZ8OzA"/>
</p:tagLst>
</file>

<file path=ppt/tags/tag17.xml><?xml version="1.0" encoding="utf-8"?>
<p:tagLst xmlns:a="http://schemas.openxmlformats.org/drawingml/2006/main" xmlns:r="http://schemas.openxmlformats.org/officeDocument/2006/relationships" xmlns:p="http://schemas.openxmlformats.org/presentationml/2006/main">
  <p:tag name="NAME" val="MoonHalfShape"/>
  <p:tag name="ANGLE" val="2"/>
</p:tagLst>
</file>

<file path=ppt/tags/tag170.xml><?xml version="1.0" encoding="utf-8"?>
<p:tagLst xmlns:a="http://schemas.openxmlformats.org/drawingml/2006/main" xmlns:r="http://schemas.openxmlformats.org/officeDocument/2006/relationships" xmlns:p="http://schemas.openxmlformats.org/presentationml/2006/main">
  <p:tag name="THINKCELLSHAPEDONOTDELETE" val="tYiCnwCVuA4kurCyhZCrVkg"/>
</p:tagLst>
</file>

<file path=ppt/tags/tag171.xml><?xml version="1.0" encoding="utf-8"?>
<p:tagLst xmlns:a="http://schemas.openxmlformats.org/drawingml/2006/main" xmlns:r="http://schemas.openxmlformats.org/officeDocument/2006/relationships" xmlns:p="http://schemas.openxmlformats.org/presentationml/2006/main">
  <p:tag name="THINKCELLSHAPEDONOTDELETE" val="tyVUEQ81YwEPYRBVDWlm9YQ"/>
</p:tagLst>
</file>

<file path=ppt/tags/tag172.xml><?xml version="1.0" encoding="utf-8"?>
<p:tagLst xmlns:a="http://schemas.openxmlformats.org/drawingml/2006/main" xmlns:r="http://schemas.openxmlformats.org/officeDocument/2006/relationships" xmlns:p="http://schemas.openxmlformats.org/presentationml/2006/main">
  <p:tag name="THINKCELLSHAPEDONOTDELETE" val="tfzxSAVY4Sipmu5hyzg.9iA"/>
</p:tagLst>
</file>

<file path=ppt/tags/tag173.xml><?xml version="1.0" encoding="utf-8"?>
<p:tagLst xmlns:a="http://schemas.openxmlformats.org/drawingml/2006/main" xmlns:r="http://schemas.openxmlformats.org/officeDocument/2006/relationships" xmlns:p="http://schemas.openxmlformats.org/presentationml/2006/main">
  <p:tag name="THINKCELLSHAPEDONOTDELETE" val="t67dMAyc3I1WB3AAQ8CaZNg"/>
</p:tagLst>
</file>

<file path=ppt/tags/tag174.xml><?xml version="1.0" encoding="utf-8"?>
<p:tagLst xmlns:a="http://schemas.openxmlformats.org/drawingml/2006/main" xmlns:r="http://schemas.openxmlformats.org/officeDocument/2006/relationships" xmlns:p="http://schemas.openxmlformats.org/presentationml/2006/main">
  <p:tag name="THINKCELLSHAPEDONOTDELETE" val="tI8mdnIW1OrJZvHmTJpBwNQ"/>
</p:tagLst>
</file>

<file path=ppt/tags/tag175.xml><?xml version="1.0" encoding="utf-8"?>
<p:tagLst xmlns:a="http://schemas.openxmlformats.org/drawingml/2006/main" xmlns:r="http://schemas.openxmlformats.org/officeDocument/2006/relationships" xmlns:p="http://schemas.openxmlformats.org/presentationml/2006/main">
  <p:tag name="THINKCELLSHAPEDONOTDELETE" val="tEZ6_QZzZpOFWObutIWcZzw"/>
</p:tagLst>
</file>

<file path=ppt/tags/tag176.xml><?xml version="1.0" encoding="utf-8"?>
<p:tagLst xmlns:a="http://schemas.openxmlformats.org/drawingml/2006/main" xmlns:r="http://schemas.openxmlformats.org/officeDocument/2006/relationships" xmlns:p="http://schemas.openxmlformats.org/presentationml/2006/main">
  <p:tag name="THINKCELLSHAPEDONOTDELETE" val="tHBqMLRBzSMajO1kjHKzobQ"/>
</p:tagLst>
</file>

<file path=ppt/tags/tag177.xml><?xml version="1.0" encoding="utf-8"?>
<p:tagLst xmlns:a="http://schemas.openxmlformats.org/drawingml/2006/main" xmlns:r="http://schemas.openxmlformats.org/officeDocument/2006/relationships" xmlns:p="http://schemas.openxmlformats.org/presentationml/2006/main">
  <p:tag name="THINKCELLSHAPEDONOTDELETE" val="tPhdGwxKqS7SLNHPr5oO7bQ"/>
</p:tagLst>
</file>

<file path=ppt/tags/tag178.xml><?xml version="1.0" encoding="utf-8"?>
<p:tagLst xmlns:a="http://schemas.openxmlformats.org/drawingml/2006/main" xmlns:r="http://schemas.openxmlformats.org/officeDocument/2006/relationships" xmlns:p="http://schemas.openxmlformats.org/presentationml/2006/main">
  <p:tag name="THINKCELLSHAPEDONOTDELETE" val="twJpr0ZXfScP5Ve_KoRbJUA"/>
</p:tagLst>
</file>

<file path=ppt/tags/tag179.xml><?xml version="1.0" encoding="utf-8"?>
<p:tagLst xmlns:a="http://schemas.openxmlformats.org/drawingml/2006/main" xmlns:r="http://schemas.openxmlformats.org/officeDocument/2006/relationships" xmlns:p="http://schemas.openxmlformats.org/presentationml/2006/main">
  <p:tag name="THINKCELLSHAPEDONOTDELETE" val="t_didcSK4TbOzhfD4ET2k6A"/>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0.xml><?xml version="1.0" encoding="utf-8"?>
<p:tagLst xmlns:a="http://schemas.openxmlformats.org/drawingml/2006/main" xmlns:r="http://schemas.openxmlformats.org/officeDocument/2006/relationships" xmlns:p="http://schemas.openxmlformats.org/presentationml/2006/main">
  <p:tag name="THINKCELLSHAPEDONOTDELETE" val="tWmtoyUFwRyusR6Pwu.4hmg"/>
</p:tagLst>
</file>

<file path=ppt/tags/tag181.xml><?xml version="1.0" encoding="utf-8"?>
<p:tagLst xmlns:a="http://schemas.openxmlformats.org/drawingml/2006/main" xmlns:r="http://schemas.openxmlformats.org/officeDocument/2006/relationships" xmlns:p="http://schemas.openxmlformats.org/presentationml/2006/main">
  <p:tag name="THINKCELLSHAPEDONOTDELETE" val="tXgx9WhCdXksk7zQqMlTOmQ"/>
</p:tagLst>
</file>

<file path=ppt/tags/tag182.xml><?xml version="1.0" encoding="utf-8"?>
<p:tagLst xmlns:a="http://schemas.openxmlformats.org/drawingml/2006/main" xmlns:r="http://schemas.openxmlformats.org/officeDocument/2006/relationships" xmlns:p="http://schemas.openxmlformats.org/presentationml/2006/main">
  <p:tag name="THINKCELLSHAPEDONOTDELETE" val="t8inCfrr5YfskGkzy35.GZw"/>
</p:tagLst>
</file>

<file path=ppt/tags/tag183.xml><?xml version="1.0" encoding="utf-8"?>
<p:tagLst xmlns:a="http://schemas.openxmlformats.org/drawingml/2006/main" xmlns:r="http://schemas.openxmlformats.org/officeDocument/2006/relationships" xmlns:p="http://schemas.openxmlformats.org/presentationml/2006/main">
  <p:tag name="THINKCELLSHAPEDONOTDELETE" val="tZPHasOdARx2t.SR9mwf4zw"/>
</p:tagLst>
</file>

<file path=ppt/tags/tag184.xml><?xml version="1.0" encoding="utf-8"?>
<p:tagLst xmlns:a="http://schemas.openxmlformats.org/drawingml/2006/main" xmlns:r="http://schemas.openxmlformats.org/officeDocument/2006/relationships" xmlns:p="http://schemas.openxmlformats.org/presentationml/2006/main">
  <p:tag name="THINKCELLSHAPEDONOTDELETE" val="twnuEfBF4VBN3uOfkV5IeVw"/>
</p:tagLst>
</file>

<file path=ppt/tags/tag185.xml><?xml version="1.0" encoding="utf-8"?>
<p:tagLst xmlns:a="http://schemas.openxmlformats.org/drawingml/2006/main" xmlns:r="http://schemas.openxmlformats.org/officeDocument/2006/relationships" xmlns:p="http://schemas.openxmlformats.org/presentationml/2006/main">
  <p:tag name="THINKCELLSHAPEDONOTDELETE" val="tQ_aO_YwzBpDccoT.HJh1RQ"/>
</p:tagLst>
</file>

<file path=ppt/tags/tag186.xml><?xml version="1.0" encoding="utf-8"?>
<p:tagLst xmlns:a="http://schemas.openxmlformats.org/drawingml/2006/main" xmlns:r="http://schemas.openxmlformats.org/officeDocument/2006/relationships" xmlns:p="http://schemas.openxmlformats.org/presentationml/2006/main">
  <p:tag name="THINKCELLSHAPEDONOTDELETE" val="t5nPum.cieordN9GAeAO0zg"/>
</p:tagLst>
</file>

<file path=ppt/tags/tag187.xml><?xml version="1.0" encoding="utf-8"?>
<p:tagLst xmlns:a="http://schemas.openxmlformats.org/drawingml/2006/main" xmlns:r="http://schemas.openxmlformats.org/officeDocument/2006/relationships" xmlns:p="http://schemas.openxmlformats.org/presentationml/2006/main">
  <p:tag name="THINKCELLSHAPEDONOTDELETE" val="t2bpaaNTcwxxWUJWi9Ok_pw"/>
</p:tagLst>
</file>

<file path=ppt/tags/tag188.xml><?xml version="1.0" encoding="utf-8"?>
<p:tagLst xmlns:a="http://schemas.openxmlformats.org/drawingml/2006/main" xmlns:r="http://schemas.openxmlformats.org/officeDocument/2006/relationships" xmlns:p="http://schemas.openxmlformats.org/presentationml/2006/main">
  <p:tag name="THINKCELLSHAPEDONOTDELETE" val="t2ByGg.trYOT2af03EoSAxg"/>
</p:tagLst>
</file>

<file path=ppt/tags/tag189.xml><?xml version="1.0" encoding="utf-8"?>
<p:tagLst xmlns:a="http://schemas.openxmlformats.org/drawingml/2006/main" xmlns:r="http://schemas.openxmlformats.org/officeDocument/2006/relationships" xmlns:p="http://schemas.openxmlformats.org/presentationml/2006/main">
  <p:tag name="THINKCELLSHAPEDONOTDELETE" val="tWt0OTxvK3rD8AZHm7FQE4A"/>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bLIeVr4XQfm7LalL.xukUg"/>
</p:tagLst>
</file>

<file path=ppt/tags/tag190.xml><?xml version="1.0" encoding="utf-8"?>
<p:tagLst xmlns:a="http://schemas.openxmlformats.org/drawingml/2006/main" xmlns:r="http://schemas.openxmlformats.org/officeDocument/2006/relationships" xmlns:p="http://schemas.openxmlformats.org/presentationml/2006/main">
  <p:tag name="THINKCELLSHAPEDONOTDELETE" val="t7zvWSWGyyxaMD95EcnBVVQ"/>
</p:tagLst>
</file>

<file path=ppt/tags/tag191.xml><?xml version="1.0" encoding="utf-8"?>
<p:tagLst xmlns:a="http://schemas.openxmlformats.org/drawingml/2006/main" xmlns:r="http://schemas.openxmlformats.org/officeDocument/2006/relationships" xmlns:p="http://schemas.openxmlformats.org/presentationml/2006/main">
  <p:tag name="THINKCELLSHAPEDONOTDELETE" val="t1YnO6LqJwKrf8BD7mTl1Fg"/>
</p:tagLst>
</file>

<file path=ppt/tags/tag192.xml><?xml version="1.0" encoding="utf-8"?>
<p:tagLst xmlns:a="http://schemas.openxmlformats.org/drawingml/2006/main" xmlns:r="http://schemas.openxmlformats.org/officeDocument/2006/relationships" xmlns:p="http://schemas.openxmlformats.org/presentationml/2006/main">
  <p:tag name="THINKCELLSHAPEDONOTDELETE" val="tfX6O9h9Jyv8ct7PjVPnzNQ"/>
</p:tagLst>
</file>

<file path=ppt/tags/tag193.xml><?xml version="1.0" encoding="utf-8"?>
<p:tagLst xmlns:a="http://schemas.openxmlformats.org/drawingml/2006/main" xmlns:r="http://schemas.openxmlformats.org/officeDocument/2006/relationships" xmlns:p="http://schemas.openxmlformats.org/presentationml/2006/main">
  <p:tag name="THINKCELLSHAPEDONOTDELETE" val="t4Ctzz1ipOlFPAi4sdXCZLQ"/>
</p:tagLst>
</file>

<file path=ppt/tags/tag194.xml><?xml version="1.0" encoding="utf-8"?>
<p:tagLst xmlns:a="http://schemas.openxmlformats.org/drawingml/2006/main" xmlns:r="http://schemas.openxmlformats.org/officeDocument/2006/relationships" xmlns:p="http://schemas.openxmlformats.org/presentationml/2006/main">
  <p:tag name="THINKCELLSHAPEDONOTDELETE" val="tQTqNyDZR5g.apQj7J02_qw"/>
</p:tagLst>
</file>

<file path=ppt/tags/tag195.xml><?xml version="1.0" encoding="utf-8"?>
<p:tagLst xmlns:a="http://schemas.openxmlformats.org/drawingml/2006/main" xmlns:r="http://schemas.openxmlformats.org/officeDocument/2006/relationships" xmlns:p="http://schemas.openxmlformats.org/presentationml/2006/main">
  <p:tag name="THINKCELLSHAPEDONOTDELETE" val="t3Zsz1lKrbta7uiLrHEEG5Q"/>
</p:tagLst>
</file>

<file path=ppt/tags/tag196.xml><?xml version="1.0" encoding="utf-8"?>
<p:tagLst xmlns:a="http://schemas.openxmlformats.org/drawingml/2006/main" xmlns:r="http://schemas.openxmlformats.org/officeDocument/2006/relationships" xmlns:p="http://schemas.openxmlformats.org/presentationml/2006/main">
  <p:tag name="THINKCELLSHAPEDONOTDELETE" val="tuej4CbmDQxqk_PszcDcCWQ"/>
</p:tagLst>
</file>

<file path=ppt/tags/tag197.xml><?xml version="1.0" encoding="utf-8"?>
<p:tagLst xmlns:a="http://schemas.openxmlformats.org/drawingml/2006/main" xmlns:r="http://schemas.openxmlformats.org/officeDocument/2006/relationships" xmlns:p="http://schemas.openxmlformats.org/presentationml/2006/main">
  <p:tag name="THINKCELLSHAPEDONOTDELETE" val="tn9F4fDkiTnCARpoZtX6fuQ"/>
</p:tagLst>
</file>

<file path=ppt/tags/tag198.xml><?xml version="1.0" encoding="utf-8"?>
<p:tagLst xmlns:a="http://schemas.openxmlformats.org/drawingml/2006/main" xmlns:r="http://schemas.openxmlformats.org/officeDocument/2006/relationships" xmlns:p="http://schemas.openxmlformats.org/presentationml/2006/main">
  <p:tag name="THINKCELLSHAPEDONOTDELETE" val="tu7FbpbvJTm.mVzQH05_9SQ"/>
</p:tagLst>
</file>

<file path=ppt/tags/tag199.xml><?xml version="1.0" encoding="utf-8"?>
<p:tagLst xmlns:a="http://schemas.openxmlformats.org/drawingml/2006/main" xmlns:r="http://schemas.openxmlformats.org/officeDocument/2006/relationships" xmlns:p="http://schemas.openxmlformats.org/presentationml/2006/main">
  <p:tag name="THINKCELLSHAPEDONOTDELETE" val="tkDcVCclPQyGocwsX.7S8vg"/>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bLIeVr4XQfm7LalL.xukUg"/>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0.xml><?xml version="1.0" encoding="utf-8"?>
<p:tagLst xmlns:a="http://schemas.openxmlformats.org/drawingml/2006/main" xmlns:r="http://schemas.openxmlformats.org/officeDocument/2006/relationships" xmlns:p="http://schemas.openxmlformats.org/presentationml/2006/main">
  <p:tag name="THINKCELLSHAPEDONOTDELETE" val="to9Et6KgsTCCxXkPi6.mtnA"/>
</p:tagLst>
</file>

<file path=ppt/tags/tag201.xml><?xml version="1.0" encoding="utf-8"?>
<p:tagLst xmlns:a="http://schemas.openxmlformats.org/drawingml/2006/main" xmlns:r="http://schemas.openxmlformats.org/officeDocument/2006/relationships" xmlns:p="http://schemas.openxmlformats.org/presentationml/2006/main">
  <p:tag name="THINKCELLSHAPEDONOTDELETE" val="tsR_hNPY4RbKLH5P45zPSiQ"/>
</p:tagLst>
</file>

<file path=ppt/tags/tag202.xml><?xml version="1.0" encoding="utf-8"?>
<p:tagLst xmlns:a="http://schemas.openxmlformats.org/drawingml/2006/main" xmlns:r="http://schemas.openxmlformats.org/officeDocument/2006/relationships" xmlns:p="http://schemas.openxmlformats.org/presentationml/2006/main">
  <p:tag name="THINKCELLSHAPEDONOTDELETE" val="thKft3GDqQb.nsEVMyk0HTw"/>
</p:tagLst>
</file>

<file path=ppt/tags/tag203.xml><?xml version="1.0" encoding="utf-8"?>
<p:tagLst xmlns:a="http://schemas.openxmlformats.org/drawingml/2006/main" xmlns:r="http://schemas.openxmlformats.org/officeDocument/2006/relationships" xmlns:p="http://schemas.openxmlformats.org/presentationml/2006/main">
  <p:tag name="THINKCELLSHAPEDONOTDELETE" val="tUlBb23e8Thy_Jfx23.EUbw"/>
</p:tagLst>
</file>

<file path=ppt/tags/tag204.xml><?xml version="1.0" encoding="utf-8"?>
<p:tagLst xmlns:a="http://schemas.openxmlformats.org/drawingml/2006/main" xmlns:r="http://schemas.openxmlformats.org/officeDocument/2006/relationships" xmlns:p="http://schemas.openxmlformats.org/presentationml/2006/main">
  <p:tag name="THINKCELLSHAPEDONOTDELETE" val="tNdQrySNDRAGyXEfPftR8jw"/>
</p:tagLst>
</file>

<file path=ppt/tags/tag205.xml><?xml version="1.0" encoding="utf-8"?>
<p:tagLst xmlns:a="http://schemas.openxmlformats.org/drawingml/2006/main" xmlns:r="http://schemas.openxmlformats.org/officeDocument/2006/relationships" xmlns:p="http://schemas.openxmlformats.org/presentationml/2006/main">
  <p:tag name="THINKCELLSHAPEDONOTDELETE" val="t5cfHMefxTZ6mkrXsC2VuVg"/>
</p:tagLst>
</file>

<file path=ppt/tags/tag206.xml><?xml version="1.0" encoding="utf-8"?>
<p:tagLst xmlns:a="http://schemas.openxmlformats.org/drawingml/2006/main" xmlns:r="http://schemas.openxmlformats.org/officeDocument/2006/relationships" xmlns:p="http://schemas.openxmlformats.org/presentationml/2006/main">
  <p:tag name="THINKCELLSHAPEDONOTDELETE" val="tPu3amDaHRsiWHRppR9rF3A"/>
</p:tagLst>
</file>

<file path=ppt/tags/tag207.xml><?xml version="1.0" encoding="utf-8"?>
<p:tagLst xmlns:a="http://schemas.openxmlformats.org/drawingml/2006/main" xmlns:r="http://schemas.openxmlformats.org/officeDocument/2006/relationships" xmlns:p="http://schemas.openxmlformats.org/presentationml/2006/main">
  <p:tag name="THINKCELLSHAPEDONOTDELETE" val="tgapBquEwTOyjJd60hS4XGQ"/>
</p:tagLst>
</file>

<file path=ppt/tags/tag208.xml><?xml version="1.0" encoding="utf-8"?>
<p:tagLst xmlns:a="http://schemas.openxmlformats.org/drawingml/2006/main" xmlns:r="http://schemas.openxmlformats.org/officeDocument/2006/relationships" xmlns:p="http://schemas.openxmlformats.org/presentationml/2006/main">
  <p:tag name="THINKCELLSHAPEDONOTDELETE" val="tIcCCOt0vQpe48Ps_RLqn6A"/>
</p:tagLst>
</file>

<file path=ppt/tags/tag209.xml><?xml version="1.0" encoding="utf-8"?>
<p:tagLst xmlns:a="http://schemas.openxmlformats.org/drawingml/2006/main" xmlns:r="http://schemas.openxmlformats.org/officeDocument/2006/relationships" xmlns:p="http://schemas.openxmlformats.org/presentationml/2006/main">
  <p:tag name="THINKCELLSHAPEDONOTDELETE" val="t05CwfNGyRWex7UVORC79sg"/>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0ACt15_GSGGC4oe8VDimMg"/>
</p:tagLst>
</file>

<file path=ppt/tags/tag210.xml><?xml version="1.0" encoding="utf-8"?>
<p:tagLst xmlns:a="http://schemas.openxmlformats.org/drawingml/2006/main" xmlns:r="http://schemas.openxmlformats.org/officeDocument/2006/relationships" xmlns:p="http://schemas.openxmlformats.org/presentationml/2006/main">
  <p:tag name="THINKCELLSHAPEDONOTDELETE" val="tLE8GiI9uT6iEwXjRCahCyA"/>
</p:tagLst>
</file>

<file path=ppt/tags/tag211.xml><?xml version="1.0" encoding="utf-8"?>
<p:tagLst xmlns:a="http://schemas.openxmlformats.org/drawingml/2006/main" xmlns:r="http://schemas.openxmlformats.org/officeDocument/2006/relationships" xmlns:p="http://schemas.openxmlformats.org/presentationml/2006/main">
  <p:tag name="THINKCELLSHAPEDONOTDELETE" val="tPu3amDaHRsiWHRppR9rF3A"/>
</p:tagLst>
</file>

<file path=ppt/tags/tag212.xml><?xml version="1.0" encoding="utf-8"?>
<p:tagLst xmlns:a="http://schemas.openxmlformats.org/drawingml/2006/main" xmlns:r="http://schemas.openxmlformats.org/officeDocument/2006/relationships" xmlns:p="http://schemas.openxmlformats.org/presentationml/2006/main">
  <p:tag name="THINKCELLSHAPEDONOTDELETE" val="tgapBquEwTOyjJd60hS4XGQ"/>
</p:tagLst>
</file>

<file path=ppt/tags/tag213.xml><?xml version="1.0" encoding="utf-8"?>
<p:tagLst xmlns:a="http://schemas.openxmlformats.org/drawingml/2006/main" xmlns:r="http://schemas.openxmlformats.org/officeDocument/2006/relationships" xmlns:p="http://schemas.openxmlformats.org/presentationml/2006/main">
  <p:tag name="THINKCELLSHAPEDONOTDELETE" val="tIcCCOt0vQpe48Ps_RLqn6A"/>
</p:tagLst>
</file>

<file path=ppt/tags/tag214.xml><?xml version="1.0" encoding="utf-8"?>
<p:tagLst xmlns:a="http://schemas.openxmlformats.org/drawingml/2006/main" xmlns:r="http://schemas.openxmlformats.org/officeDocument/2006/relationships" xmlns:p="http://schemas.openxmlformats.org/presentationml/2006/main">
  <p:tag name="THINKCELLSHAPEDONOTDELETE" val="t05CwfNGyRWex7UVORC79sg"/>
</p:tagLst>
</file>

<file path=ppt/tags/tag215.xml><?xml version="1.0" encoding="utf-8"?>
<p:tagLst xmlns:a="http://schemas.openxmlformats.org/drawingml/2006/main" xmlns:r="http://schemas.openxmlformats.org/officeDocument/2006/relationships" xmlns:p="http://schemas.openxmlformats.org/presentationml/2006/main">
  <p:tag name="THINKCELLSHAPEDONOTDELETE" val="tLE8GiI9uT6iEwXjRCahCyA"/>
</p:tagLst>
</file>

<file path=ppt/tags/tag216.xml><?xml version="1.0" encoding="utf-8"?>
<p:tagLst xmlns:a="http://schemas.openxmlformats.org/drawingml/2006/main" xmlns:r="http://schemas.openxmlformats.org/officeDocument/2006/relationships" xmlns:p="http://schemas.openxmlformats.org/presentationml/2006/main">
  <p:tag name="THINKCELLSHAPEDONOTDELETE" val="tPu3amDaHRsiWHRppR9rF3A"/>
</p:tagLst>
</file>

<file path=ppt/tags/tag217.xml><?xml version="1.0" encoding="utf-8"?>
<p:tagLst xmlns:a="http://schemas.openxmlformats.org/drawingml/2006/main" xmlns:r="http://schemas.openxmlformats.org/officeDocument/2006/relationships" xmlns:p="http://schemas.openxmlformats.org/presentationml/2006/main">
  <p:tag name="THINKCELLSHAPEDONOTDELETE" val="tgapBquEwTOyjJd60hS4XGQ"/>
</p:tagLst>
</file>

<file path=ppt/tags/tag218.xml><?xml version="1.0" encoding="utf-8"?>
<p:tagLst xmlns:a="http://schemas.openxmlformats.org/drawingml/2006/main" xmlns:r="http://schemas.openxmlformats.org/officeDocument/2006/relationships" xmlns:p="http://schemas.openxmlformats.org/presentationml/2006/main">
  <p:tag name="THINKCELLSHAPEDONOTDELETE" val="tIcCCOt0vQpe48Ps_RLqn6A"/>
</p:tagLst>
</file>

<file path=ppt/tags/tag219.xml><?xml version="1.0" encoding="utf-8"?>
<p:tagLst xmlns:a="http://schemas.openxmlformats.org/drawingml/2006/main" xmlns:r="http://schemas.openxmlformats.org/officeDocument/2006/relationships" xmlns:p="http://schemas.openxmlformats.org/presentationml/2006/main">
  <p:tag name="THINKCELLSHAPEDONOTDELETE" val="t05CwfNGyRWex7UVORC79sg"/>
</p:tagLst>
</file>

<file path=ppt/tags/tag22.xml><?xml version="1.0" encoding="utf-8"?>
<p:tagLst xmlns:a="http://schemas.openxmlformats.org/drawingml/2006/main" xmlns:r="http://schemas.openxmlformats.org/officeDocument/2006/relationships" xmlns:p="http://schemas.openxmlformats.org/presentationml/2006/main">
  <p:tag name="NAME" val="Moon"/>
</p:tagLst>
</file>

<file path=ppt/tags/tag220.xml><?xml version="1.0" encoding="utf-8"?>
<p:tagLst xmlns:a="http://schemas.openxmlformats.org/drawingml/2006/main" xmlns:r="http://schemas.openxmlformats.org/officeDocument/2006/relationships" xmlns:p="http://schemas.openxmlformats.org/presentationml/2006/main">
  <p:tag name="THINKCELLSHAPEDONOTDELETE" val="tLE8GiI9uT6iEwXjRCahCyA"/>
</p:tagLst>
</file>

<file path=ppt/tags/tag221.xml><?xml version="1.0" encoding="utf-8"?>
<p:tagLst xmlns:a="http://schemas.openxmlformats.org/drawingml/2006/main" xmlns:r="http://schemas.openxmlformats.org/officeDocument/2006/relationships" xmlns:p="http://schemas.openxmlformats.org/presentationml/2006/main">
  <p:tag name="THINKCELLSHAPEDONOTDELETE" val="tPu3amDaHRsiWHRppR9rF3A"/>
</p:tagLst>
</file>

<file path=ppt/tags/tag222.xml><?xml version="1.0" encoding="utf-8"?>
<p:tagLst xmlns:a="http://schemas.openxmlformats.org/drawingml/2006/main" xmlns:r="http://schemas.openxmlformats.org/officeDocument/2006/relationships" xmlns:p="http://schemas.openxmlformats.org/presentationml/2006/main">
  <p:tag name="THINKCELLSHAPEDONOTDELETE" val="tgapBquEwTOyjJd60hS4XGQ"/>
</p:tagLst>
</file>

<file path=ppt/tags/tag223.xml><?xml version="1.0" encoding="utf-8"?>
<p:tagLst xmlns:a="http://schemas.openxmlformats.org/drawingml/2006/main" xmlns:r="http://schemas.openxmlformats.org/officeDocument/2006/relationships" xmlns:p="http://schemas.openxmlformats.org/presentationml/2006/main">
  <p:tag name="THINKCELLSHAPEDONOTDELETE" val="t05CwfNGyRWex7UVORC79sg"/>
</p:tagLst>
</file>

<file path=ppt/tags/tag224.xml><?xml version="1.0" encoding="utf-8"?>
<p:tagLst xmlns:a="http://schemas.openxmlformats.org/drawingml/2006/main" xmlns:r="http://schemas.openxmlformats.org/officeDocument/2006/relationships" xmlns:p="http://schemas.openxmlformats.org/presentationml/2006/main">
  <p:tag name="THINKCELLSHAPEDONOTDELETE" val="tLE8GiI9uT6iEwXjRCahCyA"/>
</p:tagLst>
</file>

<file path=ppt/tags/tag225.xml><?xml version="1.0" encoding="utf-8"?>
<p:tagLst xmlns:a="http://schemas.openxmlformats.org/drawingml/2006/main" xmlns:r="http://schemas.openxmlformats.org/officeDocument/2006/relationships" xmlns:p="http://schemas.openxmlformats.org/presentationml/2006/main">
  <p:tag name="THINKCELLSHAPEDONOTDELETE" val="tPu3amDaHRsiWHRppR9rF3A"/>
</p:tagLst>
</file>

<file path=ppt/tags/tag226.xml><?xml version="1.0" encoding="utf-8"?>
<p:tagLst xmlns:a="http://schemas.openxmlformats.org/drawingml/2006/main" xmlns:r="http://schemas.openxmlformats.org/officeDocument/2006/relationships" xmlns:p="http://schemas.openxmlformats.org/presentationml/2006/main">
  <p:tag name="THINKCELLSHAPEDONOTDELETE" val="tgapBquEwTOyjJd60hS4XGQ"/>
</p:tagLst>
</file>

<file path=ppt/tags/tag227.xml><?xml version="1.0" encoding="utf-8"?>
<p:tagLst xmlns:a="http://schemas.openxmlformats.org/drawingml/2006/main" xmlns:r="http://schemas.openxmlformats.org/officeDocument/2006/relationships" xmlns:p="http://schemas.openxmlformats.org/presentationml/2006/main">
  <p:tag name="THINKCELLSHAPEDONOTDELETE" val="tIcCCOt0vQpe48Ps_RLqn6A"/>
</p:tagLst>
</file>

<file path=ppt/tags/tag228.xml><?xml version="1.0" encoding="utf-8"?>
<p:tagLst xmlns:a="http://schemas.openxmlformats.org/drawingml/2006/main" xmlns:r="http://schemas.openxmlformats.org/officeDocument/2006/relationships" xmlns:p="http://schemas.openxmlformats.org/presentationml/2006/main">
  <p:tag name="THINKCELLSHAPEDONOTDELETE" val="t05CwfNGyRWex7UVORC79sg"/>
</p:tagLst>
</file>

<file path=ppt/tags/tag229.xml><?xml version="1.0" encoding="utf-8"?>
<p:tagLst xmlns:a="http://schemas.openxmlformats.org/drawingml/2006/main" xmlns:r="http://schemas.openxmlformats.org/officeDocument/2006/relationships" xmlns:p="http://schemas.openxmlformats.org/presentationml/2006/main">
  <p:tag name="THINKCELLSHAPEDONOTDELETE" val="tLE8GiI9uT6iEwXjRCahCyA"/>
</p:tagLst>
</file>

<file path=ppt/tags/tag23.xml><?xml version="1.0" encoding="utf-8"?>
<p:tagLst xmlns:a="http://schemas.openxmlformats.org/drawingml/2006/main" xmlns:r="http://schemas.openxmlformats.org/officeDocument/2006/relationships" xmlns:p="http://schemas.openxmlformats.org/presentationml/2006/main">
  <p:tag name="NAME" val="Moon"/>
</p:tagLst>
</file>

<file path=ppt/tags/tag230.xml><?xml version="1.0" encoding="utf-8"?>
<p:tagLst xmlns:a="http://schemas.openxmlformats.org/drawingml/2006/main" xmlns:r="http://schemas.openxmlformats.org/officeDocument/2006/relationships" xmlns:p="http://schemas.openxmlformats.org/presentationml/2006/main">
  <p:tag name="THINKCELLSHAPEDONOTDELETE" val="tPu3amDaHRsiWHRppR9rF3A"/>
</p:tagLst>
</file>

<file path=ppt/tags/tag231.xml><?xml version="1.0" encoding="utf-8"?>
<p:tagLst xmlns:a="http://schemas.openxmlformats.org/drawingml/2006/main" xmlns:r="http://schemas.openxmlformats.org/officeDocument/2006/relationships" xmlns:p="http://schemas.openxmlformats.org/presentationml/2006/main">
  <p:tag name="THINKCELLSHAPEDONOTDELETE" val="tgapBquEwTOyjJd60hS4XGQ"/>
</p:tagLst>
</file>

<file path=ppt/tags/tag232.xml><?xml version="1.0" encoding="utf-8"?>
<p:tagLst xmlns:a="http://schemas.openxmlformats.org/drawingml/2006/main" xmlns:r="http://schemas.openxmlformats.org/officeDocument/2006/relationships" xmlns:p="http://schemas.openxmlformats.org/presentationml/2006/main">
  <p:tag name="THINKCELLSHAPEDONOTDELETE" val="tIcCCOt0vQpe48Ps_RLqn6A"/>
</p:tagLst>
</file>

<file path=ppt/tags/tag233.xml><?xml version="1.0" encoding="utf-8"?>
<p:tagLst xmlns:a="http://schemas.openxmlformats.org/drawingml/2006/main" xmlns:r="http://schemas.openxmlformats.org/officeDocument/2006/relationships" xmlns:p="http://schemas.openxmlformats.org/presentationml/2006/main">
  <p:tag name="THINKCELLSHAPEDONOTDELETE" val="t05CwfNGyRWex7UVORC79sg"/>
</p:tagLst>
</file>

<file path=ppt/tags/tag234.xml><?xml version="1.0" encoding="utf-8"?>
<p:tagLst xmlns:a="http://schemas.openxmlformats.org/drawingml/2006/main" xmlns:r="http://schemas.openxmlformats.org/officeDocument/2006/relationships" xmlns:p="http://schemas.openxmlformats.org/presentationml/2006/main">
  <p:tag name="THINKCELLSHAPEDONOTDELETE" val="tLE8GiI9uT6iEwXjRCahCyA"/>
</p:tagLst>
</file>

<file path=ppt/tags/tag235.xml><?xml version="1.0" encoding="utf-8"?>
<p:tagLst xmlns:a="http://schemas.openxmlformats.org/drawingml/2006/main" xmlns:r="http://schemas.openxmlformats.org/officeDocument/2006/relationships" xmlns:p="http://schemas.openxmlformats.org/presentationml/2006/main">
  <p:tag name="THINKCELLSHAPEDONOTDELETE" val="tPu3amDaHRsiWHRppR9rF3A"/>
</p:tagLst>
</file>

<file path=ppt/tags/tag236.xml><?xml version="1.0" encoding="utf-8"?>
<p:tagLst xmlns:a="http://schemas.openxmlformats.org/drawingml/2006/main" xmlns:r="http://schemas.openxmlformats.org/officeDocument/2006/relationships" xmlns:p="http://schemas.openxmlformats.org/presentationml/2006/main">
  <p:tag name="THINKCELLSHAPEDONOTDELETE" val="tgapBquEwTOyjJd60hS4XGQ"/>
</p:tagLst>
</file>

<file path=ppt/tags/tag237.xml><?xml version="1.0" encoding="utf-8"?>
<p:tagLst xmlns:a="http://schemas.openxmlformats.org/drawingml/2006/main" xmlns:r="http://schemas.openxmlformats.org/officeDocument/2006/relationships" xmlns:p="http://schemas.openxmlformats.org/presentationml/2006/main">
  <p:tag name="THINKCELLSHAPEDONOTDELETE" val="t05CwfNGyRWex7UVORC79sg"/>
</p:tagLst>
</file>

<file path=ppt/tags/tag238.xml><?xml version="1.0" encoding="utf-8"?>
<p:tagLst xmlns:a="http://schemas.openxmlformats.org/drawingml/2006/main" xmlns:r="http://schemas.openxmlformats.org/officeDocument/2006/relationships" xmlns:p="http://schemas.openxmlformats.org/presentationml/2006/main">
  <p:tag name="THINKCELLSHAPEDONOTDELETE" val="tLE8GiI9uT6iEwXjRCahCyA"/>
</p:tagLst>
</file>

<file path=ppt/tags/tag239.xml><?xml version="1.0" encoding="utf-8"?>
<p:tagLst xmlns:a="http://schemas.openxmlformats.org/drawingml/2006/main" xmlns:r="http://schemas.openxmlformats.org/officeDocument/2006/relationships" xmlns:p="http://schemas.openxmlformats.org/presentationml/2006/main">
  <p:tag name="THINKCELLSHAPEDONOTDELETE" val="tgapBquEwTOyjJd60hS4XGQ"/>
</p:tagLst>
</file>

<file path=ppt/tags/tag24.xml><?xml version="1.0" encoding="utf-8"?>
<p:tagLst xmlns:a="http://schemas.openxmlformats.org/drawingml/2006/main" xmlns:r="http://schemas.openxmlformats.org/officeDocument/2006/relationships" xmlns:p="http://schemas.openxmlformats.org/presentationml/2006/main">
  <p:tag name="NAME" val="Moon"/>
</p:tagLst>
</file>

<file path=ppt/tags/tag240.xml><?xml version="1.0" encoding="utf-8"?>
<p:tagLst xmlns:a="http://schemas.openxmlformats.org/drawingml/2006/main" xmlns:r="http://schemas.openxmlformats.org/officeDocument/2006/relationships" xmlns:p="http://schemas.openxmlformats.org/presentationml/2006/main">
  <p:tag name="THINKCELLSHAPEDONOTDELETE" val="tIcCCOt0vQpe48Ps_RLqn6A"/>
</p:tagLst>
</file>

<file path=ppt/tags/tag241.xml><?xml version="1.0" encoding="utf-8"?>
<p:tagLst xmlns:a="http://schemas.openxmlformats.org/drawingml/2006/main" xmlns:r="http://schemas.openxmlformats.org/officeDocument/2006/relationships" xmlns:p="http://schemas.openxmlformats.org/presentationml/2006/main">
  <p:tag name="THINKCELLSHAPEDONOTDELETE" val="t05CwfNGyRWex7UVORC79sg"/>
</p:tagLst>
</file>

<file path=ppt/tags/tag242.xml><?xml version="1.0" encoding="utf-8"?>
<p:tagLst xmlns:a="http://schemas.openxmlformats.org/drawingml/2006/main" xmlns:r="http://schemas.openxmlformats.org/officeDocument/2006/relationships" xmlns:p="http://schemas.openxmlformats.org/presentationml/2006/main">
  <p:tag name="THINKCELLSHAPEDONOTDELETE" val="tLE8GiI9uT6iEwXjRCahCyA"/>
</p:tagLst>
</file>

<file path=ppt/tags/tag243.xml><?xml version="1.0" encoding="utf-8"?>
<p:tagLst xmlns:a="http://schemas.openxmlformats.org/drawingml/2006/main" xmlns:r="http://schemas.openxmlformats.org/officeDocument/2006/relationships" xmlns:p="http://schemas.openxmlformats.org/presentationml/2006/main">
  <p:tag name="THINKCELLSHAPEDONOTDELETE" val="tPu3amDaHRsiWHRppR9rF3A"/>
</p:tagLst>
</file>

<file path=ppt/tags/tag2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NAME" val="Moon"/>
</p:tagLst>
</file>

<file path=ppt/tags/tag2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NAME" val="Moon"/>
</p:tagLst>
</file>

<file path=ppt/tags/tag2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1.xml><?xml version="1.0" encoding="utf-8"?>
<p:tagLst xmlns:a="http://schemas.openxmlformats.org/drawingml/2006/main" xmlns:r="http://schemas.openxmlformats.org/officeDocument/2006/relationships" xmlns:p="http://schemas.openxmlformats.org/presentationml/2006/main">
  <p:tag name="POWER_USER_ID_TEMPLATES" val="Consequences_1"/>
</p:tagLst>
</file>

<file path=ppt/tags/tag26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3.xml><?xml version="1.0" encoding="utf-8"?>
<p:tagLst xmlns:a="http://schemas.openxmlformats.org/drawingml/2006/main" xmlns:r="http://schemas.openxmlformats.org/officeDocument/2006/relationships" xmlns:p="http://schemas.openxmlformats.org/presentationml/2006/main">
  <p:tag name="THINKCELLSHAPEDONOTDELETE" val="tWK59A9sHxU6Iv33zk9VILw"/>
</p:tagLst>
</file>

<file path=ppt/tags/tag264.xml><?xml version="1.0" encoding="utf-8"?>
<p:tagLst xmlns:a="http://schemas.openxmlformats.org/drawingml/2006/main" xmlns:r="http://schemas.openxmlformats.org/officeDocument/2006/relationships" xmlns:p="http://schemas.openxmlformats.org/presentationml/2006/main">
  <p:tag name="POWER_USER_ID_TEMPLATES" val="Consequences_1"/>
</p:tagLst>
</file>

<file path=ppt/tags/tag26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6.xml><?xml version="1.0" encoding="utf-8"?>
<p:tagLst xmlns:a="http://schemas.openxmlformats.org/drawingml/2006/main" xmlns:r="http://schemas.openxmlformats.org/officeDocument/2006/relationships" xmlns:p="http://schemas.openxmlformats.org/presentationml/2006/main">
  <p:tag name="THINKCELLSHAPEDONOTDELETE" val="tWK59A9sHxU6Iv33zk9VILw"/>
</p:tagLst>
</file>

<file path=ppt/tags/tag2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NAME" val="MoonShape"/>
  <p:tag name="ANGLE" val="1"/>
</p:tagLst>
</file>

<file path=ppt/tags/tag27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NAME" val="MoonHalfShape"/>
  <p:tag name="ANGLE" val="2"/>
</p:tagLst>
</file>

<file path=ppt/tags/tag28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1.xml><?xml version="1.0" encoding="utf-8"?>
<p:tagLst xmlns:a="http://schemas.openxmlformats.org/drawingml/2006/main" xmlns:r="http://schemas.openxmlformats.org/officeDocument/2006/relationships" xmlns:p="http://schemas.openxmlformats.org/presentationml/2006/main">
  <p:tag name="THINKCELLSHAPEDONOTDELETE" val="tTrWczteEnejyS7EVSJaYjg"/>
</p:tagLst>
</file>

<file path=ppt/tags/tag282.xml><?xml version="1.0" encoding="utf-8"?>
<p:tagLst xmlns:a="http://schemas.openxmlformats.org/drawingml/2006/main" xmlns:r="http://schemas.openxmlformats.org/officeDocument/2006/relationships" xmlns:p="http://schemas.openxmlformats.org/presentationml/2006/main">
  <p:tag name="THINKCELLSHAPEDONOTDELETE" val="tBUeqIofgh9qZlRXAUMyK_A"/>
</p:tagLst>
</file>

<file path=ppt/tags/tag283.xml><?xml version="1.0" encoding="utf-8"?>
<p:tagLst xmlns:a="http://schemas.openxmlformats.org/drawingml/2006/main" xmlns:r="http://schemas.openxmlformats.org/officeDocument/2006/relationships" xmlns:p="http://schemas.openxmlformats.org/presentationml/2006/main">
  <p:tag name="THINKCELLSHAPEDONOTDELETE" val="tpkK.GouBcsk6IUglkdLdWQ"/>
</p:tagLst>
</file>

<file path=ppt/tags/tag2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6.xml><?xml version="1.0" encoding="utf-8"?>
<p:tagLst xmlns:a="http://schemas.openxmlformats.org/drawingml/2006/main" xmlns:r="http://schemas.openxmlformats.org/officeDocument/2006/relationships" xmlns:p="http://schemas.openxmlformats.org/presentationml/2006/main">
  <p:tag name="THINKCELLSHAPEDONOTDELETE" val="tIkeuj2_Mr4FSYqTDpGmUKg"/>
</p:tagLst>
</file>

<file path=ppt/tags/tag287.xml><?xml version="1.0" encoding="utf-8"?>
<p:tagLst xmlns:a="http://schemas.openxmlformats.org/drawingml/2006/main" xmlns:r="http://schemas.openxmlformats.org/officeDocument/2006/relationships" xmlns:p="http://schemas.openxmlformats.org/presentationml/2006/main">
  <p:tag name="THINKCELLSHAPEDONOTDELETE" val="tTrWczteEnejyS7EVSJaYjg"/>
</p:tagLst>
</file>

<file path=ppt/tags/tag288.xml><?xml version="1.0" encoding="utf-8"?>
<p:tagLst xmlns:a="http://schemas.openxmlformats.org/drawingml/2006/main" xmlns:r="http://schemas.openxmlformats.org/officeDocument/2006/relationships" xmlns:p="http://schemas.openxmlformats.org/presentationml/2006/main">
  <p:tag name="THINKCELLSHAPEDONOTDELETE" val="tBUeqIofgh9qZlRXAUMyK_A"/>
</p:tagLst>
</file>

<file path=ppt/tags/tag289.xml><?xml version="1.0" encoding="utf-8"?>
<p:tagLst xmlns:a="http://schemas.openxmlformats.org/drawingml/2006/main" xmlns:r="http://schemas.openxmlformats.org/officeDocument/2006/relationships" xmlns:p="http://schemas.openxmlformats.org/presentationml/2006/main">
  <p:tag name="THINKCELLSHAPEDONOTDELETE" val="tpkK.GouBcsk6IUglkdLdWQ"/>
</p:tagLst>
</file>

<file path=ppt/tags/tag29.xml><?xml version="1.0" encoding="utf-8"?>
<p:tagLst xmlns:a="http://schemas.openxmlformats.org/drawingml/2006/main" xmlns:r="http://schemas.openxmlformats.org/officeDocument/2006/relationships" xmlns:p="http://schemas.openxmlformats.org/presentationml/2006/main">
  <p:tag name="NAME" val="MoonShape"/>
  <p:tag name="ANGLE" val="3"/>
</p:tagLst>
</file>

<file path=ppt/tags/tag290.xml><?xml version="1.0" encoding="utf-8"?>
<p:tagLst xmlns:a="http://schemas.openxmlformats.org/drawingml/2006/main" xmlns:r="http://schemas.openxmlformats.org/officeDocument/2006/relationships" xmlns:p="http://schemas.openxmlformats.org/presentationml/2006/main">
  <p:tag name="THINKCELLSHAPEDONOTDELETE" val="tXg6Q2bZx4Kk4ytzUJOLFYw"/>
</p:tagLst>
</file>

<file path=ppt/tags/tag291.xml><?xml version="1.0" encoding="utf-8"?>
<p:tagLst xmlns:a="http://schemas.openxmlformats.org/drawingml/2006/main" xmlns:r="http://schemas.openxmlformats.org/officeDocument/2006/relationships" xmlns:p="http://schemas.openxmlformats.org/presentationml/2006/main">
  <p:tag name="THINKCELLSHAPEDONOTDELETE" val="tflJ160.9WA7xttFHyfW5zg"/>
</p:tagLst>
</file>

<file path=ppt/tags/tag292.xml><?xml version="1.0" encoding="utf-8"?>
<p:tagLst xmlns:a="http://schemas.openxmlformats.org/drawingml/2006/main" xmlns:r="http://schemas.openxmlformats.org/officeDocument/2006/relationships" xmlns:p="http://schemas.openxmlformats.org/presentationml/2006/main">
  <p:tag name="THINKCELLSHAPEDONOTDELETE" val="tQg5iqMWVc84pnNluejpODQ"/>
</p:tagLst>
</file>

<file path=ppt/tags/tag293.xml><?xml version="1.0" encoding="utf-8"?>
<p:tagLst xmlns:a="http://schemas.openxmlformats.org/drawingml/2006/main" xmlns:r="http://schemas.openxmlformats.org/officeDocument/2006/relationships" xmlns:p="http://schemas.openxmlformats.org/presentationml/2006/main">
  <p:tag name="THINKCELLSHAPEDONOTDELETE" val="tzqRF7d1K4iTCwG9.qBeUYA"/>
</p:tagLst>
</file>

<file path=ppt/tags/tag294.xml><?xml version="1.0" encoding="utf-8"?>
<p:tagLst xmlns:a="http://schemas.openxmlformats.org/drawingml/2006/main" xmlns:r="http://schemas.openxmlformats.org/officeDocument/2006/relationships" xmlns:p="http://schemas.openxmlformats.org/presentationml/2006/main">
  <p:tag name="THINKCELLSHAPEDONOTDELETE" val="tO0oJcZalZYvBN2MpbyLDMw"/>
</p:tagLst>
</file>

<file path=ppt/tags/tag295.xml><?xml version="1.0" encoding="utf-8"?>
<p:tagLst xmlns:a="http://schemas.openxmlformats.org/drawingml/2006/main" xmlns:r="http://schemas.openxmlformats.org/officeDocument/2006/relationships" xmlns:p="http://schemas.openxmlformats.org/presentationml/2006/main">
  <p:tag name="THINKCELLSHAPEDONOTDELETE" val="tdz9pqXfFfd6SfCPrv1YINw"/>
</p:tagLst>
</file>

<file path=ppt/tags/tag296.xml><?xml version="1.0" encoding="utf-8"?>
<p:tagLst xmlns:a="http://schemas.openxmlformats.org/drawingml/2006/main" xmlns:r="http://schemas.openxmlformats.org/officeDocument/2006/relationships" xmlns:p="http://schemas.openxmlformats.org/presentationml/2006/main">
  <p:tag name="THINKCELLSHAPEDONOTDELETE" val="taTs1XNOFtEilQN1BQT1d8A"/>
</p:tagLst>
</file>

<file path=ppt/tags/tag297.xml><?xml version="1.0" encoding="utf-8"?>
<p:tagLst xmlns:a="http://schemas.openxmlformats.org/drawingml/2006/main" xmlns:r="http://schemas.openxmlformats.org/officeDocument/2006/relationships" xmlns:p="http://schemas.openxmlformats.org/presentationml/2006/main">
  <p:tag name="THINKCELLSHAPEDONOTDELETE" val="tv99LaCitXewlqUPU5h__Uw"/>
</p:tagLst>
</file>

<file path=ppt/tags/tag29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NAME" val="Moon"/>
</p:tagLst>
</file>

<file path=ppt/tags/tag30.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30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NAME" val="MoonShape"/>
  <p:tag name="ANGLE" val="5"/>
</p:tagLst>
</file>

<file path=ppt/tags/tag3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NAME" val="MoonHalfShape"/>
  <p:tag name="ANGLE" val="5"/>
</p:tagLst>
</file>

<file path=ppt/tags/tag33.xml><?xml version="1.0" encoding="utf-8"?>
<p:tagLst xmlns:a="http://schemas.openxmlformats.org/drawingml/2006/main" xmlns:r="http://schemas.openxmlformats.org/officeDocument/2006/relationships" xmlns:p="http://schemas.openxmlformats.org/presentationml/2006/main">
  <p:tag name="NAME" val="MoonShape"/>
  <p:tag name="ANGLE" val="4"/>
</p:tagLst>
</file>

<file path=ppt/tags/tag34.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35.xml><?xml version="1.0" encoding="utf-8"?>
<p:tagLst xmlns:a="http://schemas.openxmlformats.org/drawingml/2006/main" xmlns:r="http://schemas.openxmlformats.org/officeDocument/2006/relationships" xmlns:p="http://schemas.openxmlformats.org/presentationml/2006/main">
  <p:tag name="NAME" val="MoonShape"/>
  <p:tag name="ANGLE" val="2"/>
</p:tagLst>
</file>

<file path=ppt/tags/tag36.xml><?xml version="1.0" encoding="utf-8"?>
<p:tagLst xmlns:a="http://schemas.openxmlformats.org/drawingml/2006/main" xmlns:r="http://schemas.openxmlformats.org/officeDocument/2006/relationships" xmlns:p="http://schemas.openxmlformats.org/presentationml/2006/main">
  <p:tag name="NAME" val="MoonHalfShape"/>
  <p:tag name="ANGLE" val="2"/>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NAME" val="Moon"/>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NAME" val="Moon"/>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NAME" val="Moon"/>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til6EHa0DQsK_PafEZqqe6Q"/>
</p:tagLst>
</file>

<file path=ppt/tags/tag69.xml><?xml version="1.0" encoding="utf-8"?>
<p:tagLst xmlns:a="http://schemas.openxmlformats.org/drawingml/2006/main" xmlns:r="http://schemas.openxmlformats.org/officeDocument/2006/relationships" xmlns:p="http://schemas.openxmlformats.org/presentationml/2006/main">
  <p:tag name="NAME" val="Logo"/>
</p:tagLst>
</file>

<file path=ppt/tags/tag7.xml><?xml version="1.0" encoding="utf-8"?>
<p:tagLst xmlns:a="http://schemas.openxmlformats.org/drawingml/2006/main" xmlns:r="http://schemas.openxmlformats.org/officeDocument/2006/relationships" xmlns:p="http://schemas.openxmlformats.org/presentationml/2006/main">
  <p:tag name="NAME" val="Moon"/>
</p:tagLst>
</file>

<file path=ppt/tags/tag7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1.xml><?xml version="1.0" encoding="utf-8"?>
<p:tagLst xmlns:a="http://schemas.openxmlformats.org/drawingml/2006/main" xmlns:r="http://schemas.openxmlformats.org/officeDocument/2006/relationships" xmlns:p="http://schemas.openxmlformats.org/presentationml/2006/main">
  <p:tag name="THINKCELLSHAPEDONOTDELETE" val="tHPzugVQzTPi6qjK0Q.5aBA"/>
</p:tagLst>
</file>

<file path=ppt/tags/tag72.xml><?xml version="1.0" encoding="utf-8"?>
<p:tagLst xmlns:a="http://schemas.openxmlformats.org/drawingml/2006/main" xmlns:r="http://schemas.openxmlformats.org/officeDocument/2006/relationships" xmlns:p="http://schemas.openxmlformats.org/presentationml/2006/main">
  <p:tag name="NAME" val="Logo"/>
</p:tagLst>
</file>

<file path=ppt/tags/tag7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4.xml><?xml version="1.0" encoding="utf-8"?>
<p:tagLst xmlns:a="http://schemas.openxmlformats.org/drawingml/2006/main" xmlns:r="http://schemas.openxmlformats.org/officeDocument/2006/relationships" xmlns:p="http://schemas.openxmlformats.org/presentationml/2006/main">
  <p:tag name="THINKCELLSHAPEDONOTDELETE" val="til6EHa0DQsK_PafEZqqe6Q"/>
</p:tagLst>
</file>

<file path=ppt/tags/tag75.xml><?xml version="1.0" encoding="utf-8"?>
<p:tagLst xmlns:a="http://schemas.openxmlformats.org/drawingml/2006/main" xmlns:r="http://schemas.openxmlformats.org/officeDocument/2006/relationships" xmlns:p="http://schemas.openxmlformats.org/presentationml/2006/main">
  <p:tag name="NAME" val="Logo"/>
</p:tagLst>
</file>

<file path=ppt/tags/tag76.xml><?xml version="1.0" encoding="utf-8"?>
<p:tagLst xmlns:a="http://schemas.openxmlformats.org/drawingml/2006/main" xmlns:r="http://schemas.openxmlformats.org/officeDocument/2006/relationships" xmlns:p="http://schemas.openxmlformats.org/presentationml/2006/main">
  <p:tag name="THINKCELLSHAPEDONOTDELETE" val="pW.5SEw5W0ky9p6xDlo__ag"/>
</p:tagLst>
</file>

<file path=ppt/tags/tag7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8.xml><?xml version="1.0" encoding="utf-8"?>
<p:tagLst xmlns:a="http://schemas.openxmlformats.org/drawingml/2006/main" xmlns:r="http://schemas.openxmlformats.org/officeDocument/2006/relationships" xmlns:p="http://schemas.openxmlformats.org/presentationml/2006/main">
  <p:tag name="THINKCELLSHAPEDONOTDELETE" val="til6EHa0DQsK_PafEZqqe6Q"/>
</p:tagLst>
</file>

<file path=ppt/tags/tag79.xml><?xml version="1.0" encoding="utf-8"?>
<p:tagLst xmlns:a="http://schemas.openxmlformats.org/drawingml/2006/main" xmlns:r="http://schemas.openxmlformats.org/officeDocument/2006/relationships" xmlns:p="http://schemas.openxmlformats.org/presentationml/2006/main">
  <p:tag name="NAME" val="Logo"/>
</p:tagLst>
</file>

<file path=ppt/tags/tag8.xml><?xml version="1.0" encoding="utf-8"?>
<p:tagLst xmlns:a="http://schemas.openxmlformats.org/drawingml/2006/main" xmlns:r="http://schemas.openxmlformats.org/officeDocument/2006/relationships" xmlns:p="http://schemas.openxmlformats.org/presentationml/2006/main">
  <p:tag name="NAME" val="MoonShape"/>
  <p:tag name="ANGLE" val="1"/>
</p:tagLst>
</file>

<file path=ppt/tags/tag80.xml><?xml version="1.0" encoding="utf-8"?>
<p:tagLst xmlns:a="http://schemas.openxmlformats.org/drawingml/2006/main" xmlns:r="http://schemas.openxmlformats.org/officeDocument/2006/relationships" xmlns:p="http://schemas.openxmlformats.org/presentationml/2006/main">
  <p:tag name="MM_SLIDE_TYPE" val="6"/>
</p:tagLst>
</file>

<file path=ppt/tags/tag8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NAME" val="MoonHalfShape"/>
  <p:tag name="ANGLE" val="2"/>
</p:tagLst>
</file>

<file path=ppt/tags/tag9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8.xml><?xml version="1.0" encoding="utf-8"?>
<p:tagLst xmlns:a="http://schemas.openxmlformats.org/drawingml/2006/main" xmlns:r="http://schemas.openxmlformats.org/officeDocument/2006/relationships" xmlns:p="http://schemas.openxmlformats.org/presentationml/2006/main">
  <p:tag name="THINKCELLSHAPEDONOTDELETE" val="tEz_BO3clWHcNiZoXAsbgfg"/>
</p:tagLst>
</file>

<file path=ppt/tags/tag9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GF documents">
  <a:themeElements>
    <a:clrScheme name="Current">
      <a:dk1>
        <a:srgbClr val="1F1F1F"/>
      </a:dk1>
      <a:lt1>
        <a:srgbClr val="FFFFFF"/>
      </a:lt1>
      <a:dk2>
        <a:srgbClr val="339966"/>
      </a:dk2>
      <a:lt2>
        <a:srgbClr val="FFFFFF"/>
      </a:lt2>
      <a:accent1>
        <a:srgbClr val="DAF2E6"/>
      </a:accent1>
      <a:accent2>
        <a:srgbClr val="A3E0C2"/>
      </a:accent2>
      <a:accent3>
        <a:srgbClr val="75D1A3"/>
      </a:accent3>
      <a:accent4>
        <a:srgbClr val="3DB77A"/>
      </a:accent4>
      <a:accent5>
        <a:srgbClr val="339966"/>
      </a:accent5>
      <a:accent6>
        <a:srgbClr val="808080"/>
      </a:accent6>
      <a:hlink>
        <a:srgbClr val="75D1A3"/>
      </a:hlink>
      <a:folHlink>
        <a:srgbClr val="3DB77A"/>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9525">
          <a:solidFill>
            <a:schemeClr val="accent6"/>
          </a:solidFill>
        </a:ln>
      </a:spPr>
      <a:bodyPr rtlCol="0" anchor="ctr"/>
      <a:lstStyle>
        <a:defPPr algn="ctr">
          <a:defRPr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6"/>
          </a:solidFill>
        </a:ln>
      </a:spPr>
      <a:bodyPr/>
      <a:lstStyle/>
      <a:style>
        <a:lnRef idx="1">
          <a:schemeClr val="accent1"/>
        </a:lnRef>
        <a:fillRef idx="0">
          <a:schemeClr val="accent1"/>
        </a:fillRef>
        <a:effectRef idx="0">
          <a:schemeClr val="accent1"/>
        </a:effectRef>
        <a:fontRef idx="minor">
          <a:schemeClr val="tx1"/>
        </a:fontRef>
      </a:style>
    </a:lnDef>
    <a:txDef>
      <a:spPr>
        <a:solidFill>
          <a:srgbClr val="FFFF66"/>
        </a:solidFill>
        <a:ln w="9525">
          <a:no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63500" tIns="70759" rIns="63500" bIns="63500" numCol="1" anchor="t" anchorCtr="1" compatLnSpc="1">
        <a:prstTxWarp prst="textNoShape">
          <a:avLst/>
        </a:prstTxWarp>
        <a:spAutoFit/>
      </a:bodyPr>
      <a:lstStyle>
        <a:defPPr algn="ctr">
          <a:defRPr dirty="0" smtClean="0">
            <a:solidFill>
              <a:srgbClr val="000000"/>
            </a:solidFill>
          </a:defRPr>
        </a:defPPr>
      </a:lstStyle>
    </a:txDef>
  </a:objectDefaults>
  <a:extraClrSchemeLst>
    <a:extraClrScheme>
      <a:clrScheme name="GF documents 1">
        <a:dk1>
          <a:srgbClr val="1F1F1F"/>
        </a:dk1>
        <a:lt1>
          <a:srgbClr val="FFFFFF"/>
        </a:lt1>
        <a:dk2>
          <a:srgbClr val="339966"/>
        </a:dk2>
        <a:lt2>
          <a:srgbClr val="FFFFFF"/>
        </a:lt2>
        <a:accent1>
          <a:srgbClr val="DAF2E6"/>
        </a:accent1>
        <a:accent2>
          <a:srgbClr val="A3E0C2"/>
        </a:accent2>
        <a:accent3>
          <a:srgbClr val="FFFFFF"/>
        </a:accent3>
        <a:accent4>
          <a:srgbClr val="191919"/>
        </a:accent4>
        <a:accent5>
          <a:srgbClr val="EAF7F0"/>
        </a:accent5>
        <a:accent6>
          <a:srgbClr val="93CBB0"/>
        </a:accent6>
        <a:hlink>
          <a:srgbClr val="75D1A3"/>
        </a:hlink>
        <a:folHlink>
          <a:srgbClr val="3DB77A"/>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GF documents" id="{C6186FA9-F600-4BA0-864C-2102FA015D9F}" vid="{2ABA4DFE-1030-4F5D-9A18-61574190C74E}"/>
    </a:ext>
  </a:extLst>
</a:theme>
</file>

<file path=ppt/theme/theme2.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9_Blank">
  <a:themeElements>
    <a:clrScheme name="Custom 3">
      <a:dk1>
        <a:sysClr val="windowText" lastClr="000000"/>
      </a:dk1>
      <a:lt1>
        <a:sysClr val="window" lastClr="FFFFFF"/>
      </a:lt1>
      <a:dk2>
        <a:srgbClr val="2F581F"/>
      </a:dk2>
      <a:lt2>
        <a:srgbClr val="B7DFA8"/>
      </a:lt2>
      <a:accent1>
        <a:srgbClr val="549E39"/>
      </a:accent1>
      <a:accent2>
        <a:srgbClr val="8AB833"/>
      </a:accent2>
      <a:accent3>
        <a:srgbClr val="3F762A"/>
      </a:accent3>
      <a:accent4>
        <a:srgbClr val="3F762A"/>
      </a:accent4>
      <a:accent5>
        <a:srgbClr val="93D07C"/>
      </a:accent5>
      <a:accent6>
        <a:srgbClr val="455C19"/>
      </a:accent6>
      <a:hlink>
        <a:srgbClr val="BADB7D"/>
      </a:hlink>
      <a:folHlink>
        <a:srgbClr val="93D07C"/>
      </a:folHlink>
    </a:clrScheme>
    <a:fontScheme name="McKJapanese">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9525">
          <a:solidFill>
            <a:schemeClr val="accent6"/>
          </a:solidFill>
        </a:ln>
      </a:spPr>
      <a:bodyPr rtlCol="0" anchor="ctr"/>
      <a:lstStyle>
        <a:defPPr algn="ctr">
          <a:defRPr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6"/>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raClrScheme>
      <a:clrScheme name="Blank 1">
        <a:dk1>
          <a:srgbClr val="000000"/>
        </a:dk1>
        <a:lt1>
          <a:srgbClr val="FFFFFF"/>
        </a:lt1>
        <a:dk2>
          <a:srgbClr val="000000"/>
        </a:dk2>
        <a:lt2>
          <a:srgbClr val="FFFFFF"/>
        </a:lt2>
        <a:accent1>
          <a:srgbClr val="EAEAEA"/>
        </a:accent1>
        <a:accent2>
          <a:srgbClr val="D0D0D0"/>
        </a:accent2>
        <a:accent3>
          <a:srgbClr val="FFFFFF"/>
        </a:accent3>
        <a:accent4>
          <a:srgbClr val="000000"/>
        </a:accent4>
        <a:accent5>
          <a:srgbClr val="F3F3F3"/>
        </a:accent5>
        <a:accent6>
          <a:srgbClr val="BCBCBC"/>
        </a:accent6>
        <a:hlink>
          <a:srgbClr val="909090"/>
        </a:hlink>
        <a:folHlink>
          <a:srgbClr val="60606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2960"/>
        </a:dk2>
        <a:lt2>
          <a:srgbClr val="FFFFFF"/>
        </a:lt2>
        <a:accent1>
          <a:srgbClr val="C7E0FB"/>
        </a:accent1>
        <a:accent2>
          <a:srgbClr val="91B0FF"/>
        </a:accent2>
        <a:accent3>
          <a:srgbClr val="FFFFFF"/>
        </a:accent3>
        <a:accent4>
          <a:srgbClr val="000000"/>
        </a:accent4>
        <a:accent5>
          <a:srgbClr val="E0EDFD"/>
        </a:accent5>
        <a:accent6>
          <a:srgbClr val="839FE7"/>
        </a:accent6>
        <a:hlink>
          <a:srgbClr val="0066CC"/>
        </a:hlink>
        <a:folHlink>
          <a:srgbClr val="00296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2960"/>
        </a:dk2>
        <a:lt2>
          <a:srgbClr val="FFFFFF"/>
        </a:lt2>
        <a:accent1>
          <a:srgbClr val="C7E0FB"/>
        </a:accent1>
        <a:accent2>
          <a:srgbClr val="C7C293"/>
        </a:accent2>
        <a:accent3>
          <a:srgbClr val="FFFFFF"/>
        </a:accent3>
        <a:accent4>
          <a:srgbClr val="000000"/>
        </a:accent4>
        <a:accent5>
          <a:srgbClr val="E0EDFD"/>
        </a:accent5>
        <a:accent6>
          <a:srgbClr val="B4B085"/>
        </a:accent6>
        <a:hlink>
          <a:srgbClr val="50A2A0"/>
        </a:hlink>
        <a:folHlink>
          <a:srgbClr val="00296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4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3_VAN_Nigeria">
  <a:themeElements>
    <a:clrScheme name="Custom 2">
      <a:dk1>
        <a:srgbClr val="000000"/>
      </a:dk1>
      <a:lt1>
        <a:srgbClr val="FFFFFF"/>
      </a:lt1>
      <a:dk2>
        <a:srgbClr val="000000"/>
      </a:dk2>
      <a:lt2>
        <a:srgbClr val="E5E5E5"/>
      </a:lt2>
      <a:accent1>
        <a:srgbClr val="00B050"/>
      </a:accent1>
      <a:accent2>
        <a:srgbClr val="F2F2F2"/>
      </a:accent2>
      <a:accent3>
        <a:srgbClr val="FFFFFF"/>
      </a:accent3>
      <a:accent4>
        <a:srgbClr val="7F7F7F"/>
      </a:accent4>
      <a:accent5>
        <a:srgbClr val="F1FAC2"/>
      </a:accent5>
      <a:accent6>
        <a:srgbClr val="262626"/>
      </a:accent6>
      <a:hlink>
        <a:srgbClr val="92D050"/>
      </a:hlink>
      <a:folHlink>
        <a:srgbClr val="00B05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9525">
          <a:noFill/>
          <a:miter lim="800000"/>
        </a:ln>
      </a:spPr>
      <a:bodyPr vert="horz" wrap="square" lIns="91440" tIns="45720" rIns="91440" bIns="45720" numCol="1" anchor="t" anchorCtr="0" compatLnSpc="1"/>
      <a:lstStyle>
        <a:defPPr eaLnBrk="1" hangingPunct="1">
          <a:defRPr sz="900" b="0" i="0" dirty="0" smtClean="0">
            <a:solidFill>
              <a:srgbClr val="000000"/>
            </a:solidFill>
            <a:latin typeface="+mj-lt"/>
          </a:defRPr>
        </a:defPPr>
      </a:lstStyle>
    </a:spDef>
    <a:lnDef>
      <a:spPr bwMode="auto">
        <a:noFill/>
        <a:ln w="9525" cap="flat" cmpd="sng" algn="ctr">
          <a:solidFill>
            <a:schemeClr val="accent1">
              <a:lumMod val="75000"/>
            </a:schemeClr>
          </a:solidFill>
          <a:prstDash val="solid"/>
          <a:round/>
          <a:headEnd type="oval" w="med" len="med"/>
          <a:tailEnd type="oval" w="med" len="med"/>
        </a:ln>
      </a:spPr>
      <a:body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NPHCDA Mar 2019 Temp" id="{3AAE0384-AD27-421D-84C4-7BB6D7F3D024}" vid="{631D8ADC-2F38-4BD6-AED5-EABFBC03E178}"/>
    </a:ext>
  </a:extLst>
</a:theme>
</file>

<file path=ppt/theme/theme7.xml><?xml version="1.0" encoding="utf-8"?>
<a:theme xmlns:a="http://schemas.openxmlformats.org/drawingml/2006/main" name="1_VAN_Nigeria">
  <a:themeElements>
    <a:clrScheme name="Nigeria VAN">
      <a:dk1>
        <a:srgbClr val="000000"/>
      </a:dk1>
      <a:lt1>
        <a:srgbClr val="FFFFFF"/>
      </a:lt1>
      <a:dk2>
        <a:srgbClr val="000000"/>
      </a:dk2>
      <a:lt2>
        <a:srgbClr val="E5E5E5"/>
      </a:lt2>
      <a:accent1>
        <a:srgbClr val="008753"/>
      </a:accent1>
      <a:accent2>
        <a:srgbClr val="F2F2F2"/>
      </a:accent2>
      <a:accent3>
        <a:srgbClr val="BFBFBF"/>
      </a:accent3>
      <a:accent4>
        <a:srgbClr val="7F7F7F"/>
      </a:accent4>
      <a:accent5>
        <a:srgbClr val="595959"/>
      </a:accent5>
      <a:accent6>
        <a:srgbClr val="262626"/>
      </a:accent6>
      <a:hlink>
        <a:srgbClr val="44969F"/>
      </a:hlink>
      <a:folHlink>
        <a:srgbClr val="44969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9525">
          <a:noFill/>
          <a:miter lim="800000"/>
        </a:ln>
      </a:spPr>
      <a:bodyPr vert="horz" wrap="square" lIns="91440" tIns="45720" rIns="91440" bIns="45720" numCol="1" anchor="t" anchorCtr="0" compatLnSpc="1"/>
      <a:lstStyle>
        <a:defPPr eaLnBrk="1" hangingPunct="1">
          <a:defRPr sz="900" b="0" i="0" dirty="0" smtClean="0">
            <a:solidFill>
              <a:srgbClr val="000000"/>
            </a:solidFill>
            <a:latin typeface="+mj-lt"/>
          </a:defRPr>
        </a:defPPr>
      </a:lstStyle>
    </a:spDef>
    <a:lnDef>
      <a:spPr bwMode="auto">
        <a:noFill/>
        <a:ln w="9525" cap="flat" cmpd="sng" algn="ctr">
          <a:solidFill>
            <a:schemeClr val="accent4"/>
          </a:solidFill>
          <a:prstDash val="solid"/>
          <a:round/>
          <a:headEnd type="none" w="med" len="med"/>
          <a:tailEnd type="none" w="med" len="med"/>
        </a:ln>
      </a:spPr>
      <a:body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NPHCDA Mar 2019 Temp" id="{3AAE0384-AD27-421D-84C4-7BB6D7F3D024}" vid="{3EF07874-77DB-4C5B-A23A-6FA75497618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25638</TotalTime>
  <Words>7460</Words>
  <Application>Microsoft Office PowerPoint</Application>
  <PresentationFormat>Widescreen</PresentationFormat>
  <Paragraphs>651</Paragraphs>
  <Slides>55</Slides>
  <Notes>35</Notes>
  <HiddenSlides>0</HiddenSlides>
  <MMClips>0</MMClips>
  <ScaleCrop>false</ScaleCrop>
  <HeadingPairs>
    <vt:vector size="4" baseType="variant">
      <vt:variant>
        <vt:lpstr>Theme</vt:lpstr>
      </vt:variant>
      <vt:variant>
        <vt:i4>7</vt:i4>
      </vt:variant>
      <vt:variant>
        <vt:lpstr>Slide Titles</vt:lpstr>
      </vt:variant>
      <vt:variant>
        <vt:i4>55</vt:i4>
      </vt:variant>
    </vt:vector>
  </HeadingPairs>
  <TitlesOfParts>
    <vt:vector size="62" baseType="lpstr">
      <vt:lpstr>GF documents</vt:lpstr>
      <vt:lpstr>3_Office Theme</vt:lpstr>
      <vt:lpstr>4_Office Theme</vt:lpstr>
      <vt:lpstr>19_Blank</vt:lpstr>
      <vt:lpstr>14_Office Theme</vt:lpstr>
      <vt:lpstr>13_VAN_Nigeria</vt:lpstr>
      <vt:lpstr>1_VAN_Nigeria</vt:lpstr>
      <vt:lpstr>PowerPoint Presentation</vt:lpstr>
      <vt:lpstr>PowerPoint Presentation</vt:lpstr>
      <vt:lpstr>PowerPoint Presentation</vt:lpstr>
      <vt:lpstr>Situation actuelle sur le déploiement du vaccin contre la COVID-19 </vt:lpstr>
      <vt:lpstr> Le Nigeria a déployé plusieurs stratégies indigènes et innovantes pour accélérer et augmenter l'utilisation du vaccin contre la COVID-19.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L'utilisation du système de suivi géospatial et de l'ODK ainsi que la mise en place d'un groupe de travail conjoint ont contribué à une amélioration de la responsabilité.</vt:lpstr>
      <vt:lpstr>Améliorer la responsabilité : Des validateurs ont été recrutés pour toutes les équipes de vaccination afin de garantir la validation de chaque client vacciné.</vt:lpstr>
      <vt:lpstr>PowerPoint Presentation</vt:lpstr>
      <vt:lpstr>PowerPoint Presentation</vt:lpstr>
      <vt:lpstr>PowerPoint Presentation</vt:lpstr>
      <vt:lpstr>PowerPoint Presentation</vt:lpstr>
      <vt:lpstr>PowerPoint Presentation</vt:lpstr>
      <vt:lpstr>PowerPoint Presentation</vt:lpstr>
      <vt:lpstr>Pays . équipe. Plan. Budget.</vt:lpstr>
      <vt:lpstr>Justification de l'intégration des services de soins de santé primaires au Nigeria</vt:lpstr>
      <vt:lpstr>PowerPoint Presentation</vt:lpstr>
      <vt:lpstr>PowerPoint Presentation</vt:lpstr>
      <vt:lpstr>Le renforcement de la réponse de santé publique, des systèmes de santé et de la sécurité sanitaire mondiale dépend de l'amélioration de la gestion de l'ensemble de notre écosystème d'information.</vt:lpstr>
      <vt:lpstr>Cadre d'écoute sociale pour suivre, analyser et gérer les rumeurs et les mythes :</vt:lpstr>
      <vt:lpstr>We generate social and behavioural insights about the uptake of COVID-19 vaccines using various polling streams and tools</vt:lpstr>
      <vt:lpstr>Exemple de notre sondage sur les médias sociaux à travers les plateformes</vt:lpstr>
      <vt:lpstr>Exemple de résultats de l'écoute sociale sur la confiance dans les vaccins du 6 au 12 juin 2022</vt:lpstr>
      <vt:lpstr>Résumé des résultats de l'écoute sociale (1/3)</vt:lpstr>
      <vt:lpstr>Résumé des résultats de l'écoute sociale(2/3)</vt:lpstr>
      <vt:lpstr>Résumé des résultats de l'écoute sociale (3/3)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Conclusions </vt:lpstr>
      <vt:lpstr> Merci  Faites-vous Vacciner  Recevez un DOSE DE RAPPEL</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NPHCDA</dc:creator>
  <cp:lastModifiedBy>Roshni Devchand</cp:lastModifiedBy>
  <cp:revision>839</cp:revision>
  <cp:lastPrinted>2022-06-13T09:15:54Z</cp:lastPrinted>
  <dcterms:created xsi:type="dcterms:W3CDTF">2022-03-06T18:52:33Z</dcterms:created>
  <dcterms:modified xsi:type="dcterms:W3CDTF">2022-07-21T15:20:30Z</dcterms:modified>
</cp:coreProperties>
</file>