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heme/theme8.xml" ContentType="application/vnd.openxmlformats-officedocument.theme+xml"/>
  <Override PartName="/ppt/tags/tag138.xml" ContentType="application/vnd.openxmlformats-officedocument.presentationml.tags+xml"/>
  <Override PartName="/ppt/notesSlides/notesSlide1.xml" ContentType="application/vnd.openxmlformats-officedocument.presentationml.notesSlide+xml"/>
  <Override PartName="/ppt/tags/tag139.xml" ContentType="application/vnd.openxmlformats-officedocument.presentationml.tags+xml"/>
  <Override PartName="/ppt/notesSlides/notesSlide2.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3.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4.xml" ContentType="application/vnd.openxmlformats-officedocument.presentationml.notesSlide+xml"/>
  <Override PartName="/ppt/tags/tag146.xml" ContentType="application/vnd.openxmlformats-officedocument.presentationml.tags+xml"/>
  <Override PartName="/ppt/notesSlides/notesSlide5.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6.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charts/chart1.xml" ContentType="application/vnd.openxmlformats-officedocument.drawingml.chart+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tags/tag244.xml" ContentType="application/vnd.openxmlformats-officedocument.presentationml.tags+xml"/>
  <Override PartName="/ppt/notesSlides/notesSlide9.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10.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11.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12.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13.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14.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15.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16.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notesSlides/notesSlide17.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notesSlides/notesSlide18.xml" ContentType="application/vnd.openxmlformats-officedocument.presentationml.notesSlide+xml"/>
  <Override PartName="/ppt/tags/tag271.xml" ContentType="application/vnd.openxmlformats-officedocument.presentationml.tags+xml"/>
  <Override PartName="/ppt/notesSlides/notesSlide19.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notesSlides/notesSlide20.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notesSlides/notesSlide21.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notesSlides/notesSlide22.xml" ContentType="application/vnd.openxmlformats-officedocument.presentationml.notesSlide+xml"/>
  <Override PartName="/ppt/tags/tag27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ags/tag298.xml" ContentType="application/vnd.openxmlformats-officedocument.presentationml.tags+xml"/>
  <Override PartName="/ppt/notesSlides/notesSlide25.xml" ContentType="application/vnd.openxmlformats-officedocument.presentationml.notesSlide+xml"/>
  <Override PartName="/ppt/tags/tag299.xml" ContentType="application/vnd.openxmlformats-officedocument.presentationml.tags+xml"/>
  <Override PartName="/ppt/notesSlides/notesSlide26.xml" ContentType="application/vnd.openxmlformats-officedocument.presentationml.notesSlide+xml"/>
  <Override PartName="/ppt/tags/tag300.xml" ContentType="application/vnd.openxmlformats-officedocument.presentationml.tags+xml"/>
  <Override PartName="/ppt/notesSlides/notesSlide27.xml" ContentType="application/vnd.openxmlformats-officedocument.presentationml.notesSlide+xml"/>
  <Override PartName="/ppt/tags/tag301.xml" ContentType="application/vnd.openxmlformats-officedocument.presentationml.tags+xml"/>
  <Override PartName="/ppt/notesSlides/notesSlide28.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notesSlides/notesSlide29.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notesSlides/notesSlide30.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notesSlides/notesSlide31.xml" ContentType="application/vnd.openxmlformats-officedocument.presentationml.notesSlide+xml"/>
  <Override PartName="/ppt/tags/tag308.xml" ContentType="application/vnd.openxmlformats-officedocument.presentationml.tags+xml"/>
  <Override PartName="/ppt/notesSlides/notesSlide32.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notesSlides/notesSlide33.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notesSlides/notesSlide34.xml" ContentType="application/vnd.openxmlformats-officedocument.presentationml.notesSlide+xml"/>
  <Override PartName="/ppt/tags/tag313.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702" r:id="rId4"/>
    <p:sldMasterId id="2147483706" r:id="rId5"/>
    <p:sldMasterId id="2147484137" r:id="rId6"/>
    <p:sldMasterId id="2147484252" r:id="rId7"/>
  </p:sldMasterIdLst>
  <p:notesMasterIdLst>
    <p:notesMasterId r:id="rId63"/>
  </p:notesMasterIdLst>
  <p:sldIdLst>
    <p:sldId id="4230" r:id="rId8"/>
    <p:sldId id="2147377836" r:id="rId9"/>
    <p:sldId id="2147377921" r:id="rId10"/>
    <p:sldId id="2147377879" r:id="rId11"/>
    <p:sldId id="2147377934" r:id="rId12"/>
    <p:sldId id="2147377884" r:id="rId13"/>
    <p:sldId id="2147377959" r:id="rId14"/>
    <p:sldId id="2147377867" r:id="rId15"/>
    <p:sldId id="2147377868" r:id="rId16"/>
    <p:sldId id="2147377860" r:id="rId17"/>
    <p:sldId id="2147377859" r:id="rId18"/>
    <p:sldId id="2147377956" r:id="rId19"/>
    <p:sldId id="2147377957" r:id="rId20"/>
    <p:sldId id="2147377927" r:id="rId21"/>
    <p:sldId id="2147377937" r:id="rId22"/>
    <p:sldId id="2147377939" r:id="rId23"/>
    <p:sldId id="2147377940" r:id="rId24"/>
    <p:sldId id="2147377894" r:id="rId25"/>
    <p:sldId id="2147377896" r:id="rId26"/>
    <p:sldId id="2147377898" r:id="rId27"/>
    <p:sldId id="2147377899" r:id="rId28"/>
    <p:sldId id="2147377902" r:id="rId29"/>
    <p:sldId id="2147377903" r:id="rId30"/>
    <p:sldId id="2147377905" r:id="rId31"/>
    <p:sldId id="2147377907" r:id="rId32"/>
    <p:sldId id="2147377908" r:id="rId33"/>
    <p:sldId id="2147377909" r:id="rId34"/>
    <p:sldId id="2147377910" r:id="rId35"/>
    <p:sldId id="2147377935" r:id="rId36"/>
    <p:sldId id="2147377943" r:id="rId37"/>
    <p:sldId id="2147377928" r:id="rId38"/>
    <p:sldId id="2147377946" r:id="rId39"/>
    <p:sldId id="2147377947" r:id="rId40"/>
    <p:sldId id="2147377944" r:id="rId41"/>
    <p:sldId id="2147377948" r:id="rId42"/>
    <p:sldId id="2147377751" r:id="rId43"/>
    <p:sldId id="2147377754" r:id="rId44"/>
    <p:sldId id="2147377858" r:id="rId45"/>
    <p:sldId id="2147377862" r:id="rId46"/>
    <p:sldId id="2147377863" r:id="rId47"/>
    <p:sldId id="2147377864" r:id="rId48"/>
    <p:sldId id="2147377865" r:id="rId49"/>
    <p:sldId id="2147377952" r:id="rId50"/>
    <p:sldId id="2147377953" r:id="rId51"/>
    <p:sldId id="2147377954" r:id="rId52"/>
    <p:sldId id="2147377955" r:id="rId53"/>
    <p:sldId id="2147377930" r:id="rId54"/>
    <p:sldId id="2147377932" r:id="rId55"/>
    <p:sldId id="2147377949" r:id="rId56"/>
    <p:sldId id="2147377951" r:id="rId57"/>
    <p:sldId id="2147377931" r:id="rId58"/>
    <p:sldId id="2147377915" r:id="rId59"/>
    <p:sldId id="2147377916" r:id="rId60"/>
    <p:sldId id="2147377766" r:id="rId61"/>
    <p:sldId id="2147377823" r:id="rId62"/>
  </p:sldIdLst>
  <p:sldSz cx="12192000" cy="6858000"/>
  <p:notesSz cx="6797675" cy="99282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303"/>
    <a:srgbClr val="FFFF0A"/>
    <a:srgbClr val="385723"/>
    <a:srgbClr val="D1F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9" autoAdjust="0"/>
    <p:restoredTop sz="94645" autoAdjust="0"/>
  </p:normalViewPr>
  <p:slideViewPr>
    <p:cSldViewPr snapToGrid="0">
      <p:cViewPr varScale="1">
        <p:scale>
          <a:sx n="104" d="100"/>
          <a:sy n="104" d="100"/>
        </p:scale>
        <p:origin x="30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C:\NERICC\LQAS\QuarterlyLQAS\07_Q2_2019\Trends%20of%20PAPA%20LQAS_2017%20-%202019%20as%20at%20Q2-2019_16072019.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797041435612697E-3"/>
          <c:y val="3.3324939724901498E-2"/>
          <c:w val="0.98844059130821404"/>
          <c:h val="0.95591352267910101"/>
        </c:manualLayout>
      </c:layout>
      <c:barChart>
        <c:barDir val="col"/>
        <c:grouping val="clustered"/>
        <c:varyColors val="0"/>
        <c:ser>
          <c:idx val="0"/>
          <c:order val="0"/>
          <c:spPr>
            <a:solidFill>
              <a:srgbClr val="A9D18E"/>
            </a:solidFill>
            <a:ln>
              <a:noFill/>
            </a:ln>
          </c:spPr>
          <c:invertIfNegative val="0"/>
          <c:dLbls>
            <c:dLbl>
              <c:idx val="0"/>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37CD-4B68-8D59-02817145CAA9}"/>
                </c:ext>
              </c:extLst>
            </c:dLbl>
            <c:dLbl>
              <c:idx val="1"/>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37CD-4B68-8D59-02817145CAA9}"/>
                </c:ext>
              </c:extLst>
            </c:dLbl>
            <c:dLbl>
              <c:idx val="2"/>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37CD-4B68-8D59-02817145CAA9}"/>
                </c:ext>
              </c:extLst>
            </c:dLbl>
            <c:dLbl>
              <c:idx val="3"/>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37CD-4B68-8D59-02817145CAA9}"/>
                </c:ext>
              </c:extLst>
            </c:dLbl>
            <c:dLbl>
              <c:idx val="4"/>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37CD-4B68-8D59-02817145CAA9}"/>
                </c:ext>
              </c:extLst>
            </c:dLbl>
            <c:dLbl>
              <c:idx val="5"/>
              <c:layout>
                <c:manualLayout>
                  <c:x val="0"/>
                  <c:y val="-1.6956337431114901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37CD-4B68-8D59-02817145CAA9}"/>
                </c:ext>
              </c:extLst>
            </c:dLbl>
            <c:dLbl>
              <c:idx val="6"/>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37CD-4B68-8D59-02817145CAA9}"/>
                </c:ext>
              </c:extLst>
            </c:dLbl>
            <c:dLbl>
              <c:idx val="7"/>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7-37CD-4B68-8D59-02817145CAA9}"/>
                </c:ext>
              </c:extLst>
            </c:dLbl>
            <c:spPr>
              <a:noFill/>
              <a:ln>
                <a:noFill/>
              </a:ln>
              <a:effectLst/>
            </c:spPr>
            <c:txPr>
              <a:bodyPr/>
              <a:lstStyle/>
              <a:p>
                <a:pPr>
                  <a:defRPr b="1">
                    <a:solidFill>
                      <a:srgbClr val="385723"/>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#,##0;"-"#,##0</c:formatCode>
                <c:ptCount val="8"/>
                <c:pt idx="0">
                  <c:v>38</c:v>
                </c:pt>
                <c:pt idx="1">
                  <c:v>52</c:v>
                </c:pt>
                <c:pt idx="2">
                  <c:v>49</c:v>
                </c:pt>
                <c:pt idx="3">
                  <c:v>33</c:v>
                </c:pt>
                <c:pt idx="4">
                  <c:v>50</c:v>
                </c:pt>
                <c:pt idx="5">
                  <c:v>57</c:v>
                </c:pt>
                <c:pt idx="6">
                  <c:v>71</c:v>
                </c:pt>
                <c:pt idx="7">
                  <c:v>56</c:v>
                </c:pt>
              </c:numCache>
            </c:numRef>
          </c:val>
          <c:extLst>
            <c:ext xmlns:c16="http://schemas.microsoft.com/office/drawing/2014/chart" uri="{C3380CC4-5D6E-409C-BE32-E72D297353CC}">
              <c16:uniqueId val="{00000008-37CD-4B68-8D59-02817145CAA9}"/>
            </c:ext>
          </c:extLst>
        </c:ser>
        <c:ser>
          <c:idx val="1"/>
          <c:order val="1"/>
          <c:spPr>
            <a:solidFill>
              <a:schemeClr val="accent6">
                <a:lumMod val="50000"/>
              </a:schemeClr>
            </a:solidFill>
            <a:ln>
              <a:noFill/>
            </a:ln>
          </c:spPr>
          <c:invertIfNegative val="0"/>
          <c:dLbls>
            <c:dLbl>
              <c:idx val="0"/>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9-37CD-4B68-8D59-02817145CAA9}"/>
                </c:ext>
              </c:extLst>
            </c:dLbl>
            <c:dLbl>
              <c:idx val="1"/>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A-37CD-4B68-8D59-02817145CAA9}"/>
                </c:ext>
              </c:extLst>
            </c:dLbl>
            <c:dLbl>
              <c:idx val="2"/>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B-37CD-4B68-8D59-02817145CAA9}"/>
                </c:ext>
              </c:extLst>
            </c:dLbl>
            <c:dLbl>
              <c:idx val="3"/>
              <c:layout>
                <c:manualLayout>
                  <c:x val="0"/>
                  <c:y val="-1.6956337431114901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C-37CD-4B68-8D59-02817145CAA9}"/>
                </c:ext>
              </c:extLst>
            </c:dLbl>
            <c:dLbl>
              <c:idx val="4"/>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D-37CD-4B68-8D59-02817145CAA9}"/>
                </c:ext>
              </c:extLst>
            </c:dLbl>
            <c:dLbl>
              <c:idx val="5"/>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E-37CD-4B68-8D59-02817145CAA9}"/>
                </c:ext>
              </c:extLst>
            </c:dLbl>
            <c:dLbl>
              <c:idx val="6"/>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F-37CD-4B68-8D59-02817145CAA9}"/>
                </c:ext>
              </c:extLst>
            </c:dLbl>
            <c:dLbl>
              <c:idx val="7"/>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0-37CD-4B68-8D59-02817145CAA9}"/>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#,##0;"-"#,##0</c:formatCode>
                <c:ptCount val="8"/>
                <c:pt idx="0">
                  <c:v>58</c:v>
                </c:pt>
                <c:pt idx="1">
                  <c:v>89</c:v>
                </c:pt>
                <c:pt idx="2">
                  <c:v>97</c:v>
                </c:pt>
                <c:pt idx="3">
                  <c:v>106</c:v>
                </c:pt>
                <c:pt idx="4">
                  <c:v>84.4</c:v>
                </c:pt>
                <c:pt idx="5">
                  <c:v>84.4</c:v>
                </c:pt>
                <c:pt idx="6">
                  <c:v>79.800000000000011</c:v>
                </c:pt>
                <c:pt idx="7">
                  <c:v>70</c:v>
                </c:pt>
              </c:numCache>
            </c:numRef>
          </c:val>
          <c:extLst>
            <c:ext xmlns:c16="http://schemas.microsoft.com/office/drawing/2014/chart" uri="{C3380CC4-5D6E-409C-BE32-E72D297353CC}">
              <c16:uniqueId val="{00000011-37CD-4B68-8D59-02817145CAA9}"/>
            </c:ext>
          </c:extLst>
        </c:ser>
        <c:dLbls>
          <c:showLegendKey val="0"/>
          <c:showVal val="0"/>
          <c:showCatName val="0"/>
          <c:showSerName val="0"/>
          <c:showPercent val="0"/>
          <c:showBubbleSize val="0"/>
        </c:dLbls>
        <c:gapWidth val="80"/>
        <c:axId val="1895898840"/>
        <c:axId val="1705772184"/>
      </c:barChart>
      <c:catAx>
        <c:axId val="189589884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705772184"/>
        <c:crosses val="min"/>
        <c:auto val="0"/>
        <c:lblAlgn val="ctr"/>
        <c:lblOffset val="100"/>
        <c:noMultiLvlLbl val="0"/>
      </c:catAx>
      <c:valAx>
        <c:axId val="1705772184"/>
        <c:scaling>
          <c:orientation val="minMax"/>
          <c:max val="106"/>
          <c:min val="0"/>
        </c:scaling>
        <c:delete val="1"/>
        <c:axPos val="l"/>
        <c:numFmt formatCode="#,##0;&quot;-&quot;#,##0" sourceLinked="1"/>
        <c:majorTickMark val="out"/>
        <c:minorTickMark val="none"/>
        <c:tickLblPos val="nextTo"/>
        <c:crossAx val="1895898840"/>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'18HRS'!$D$389</c:f>
              <c:strCache>
                <c:ptCount val="1"/>
                <c:pt idx="0">
                  <c:v>0-8</c:v>
                </c:pt>
              </c:strCache>
            </c:strRef>
          </c:tx>
          <c:spPr>
            <a:solidFill>
              <a:srgbClr val="008700"/>
            </a:solidFill>
            <a:ln>
              <a:noFill/>
            </a:ln>
            <a:effectLst/>
          </c:spPr>
          <c:invertIfNegative val="0"/>
          <c:cat>
            <c:strRef>
              <c:f>'18HRS'!$E$387:$N$387</c:f>
              <c:strCache>
                <c:ptCount val="10"/>
                <c:pt idx="0">
                  <c:v>Q4-2017</c:v>
                </c:pt>
                <c:pt idx="1">
                  <c:v>Q1-2018</c:v>
                </c:pt>
                <c:pt idx="2">
                  <c:v>Q2-2018</c:v>
                </c:pt>
                <c:pt idx="3">
                  <c:v>Q3-2018</c:v>
                </c:pt>
                <c:pt idx="4">
                  <c:v>Q4-2018</c:v>
                </c:pt>
                <c:pt idx="5">
                  <c:v>Q1-2019</c:v>
                </c:pt>
                <c:pt idx="6">
                  <c:v>Q2-2019</c:v>
                </c:pt>
                <c:pt idx="7">
                  <c:v>Q3-2019</c:v>
                </c:pt>
                <c:pt idx="8">
                  <c:v>Q4-2020</c:v>
                </c:pt>
                <c:pt idx="9">
                  <c:v>Q4-2021</c:v>
                </c:pt>
              </c:strCache>
            </c:strRef>
          </c:cat>
          <c:val>
            <c:numRef>
              <c:f>'18HRS'!$E$389:$N$389</c:f>
              <c:numCache>
                <c:formatCode>General</c:formatCode>
                <c:ptCount val="10"/>
                <c:pt idx="0">
                  <c:v>11</c:v>
                </c:pt>
                <c:pt idx="1">
                  <c:v>21</c:v>
                </c:pt>
                <c:pt idx="2">
                  <c:v>41</c:v>
                </c:pt>
                <c:pt idx="3">
                  <c:v>52</c:v>
                </c:pt>
                <c:pt idx="4">
                  <c:v>85</c:v>
                </c:pt>
                <c:pt idx="5">
                  <c:v>139</c:v>
                </c:pt>
                <c:pt idx="6">
                  <c:v>172</c:v>
                </c:pt>
                <c:pt idx="7">
                  <c:v>169</c:v>
                </c:pt>
                <c:pt idx="8">
                  <c:v>149</c:v>
                </c:pt>
                <c:pt idx="9">
                  <c:v>176</c:v>
                </c:pt>
              </c:numCache>
            </c:numRef>
          </c:val>
          <c:extLst>
            <c:ext xmlns:c16="http://schemas.microsoft.com/office/drawing/2014/chart" uri="{C3380CC4-5D6E-409C-BE32-E72D297353CC}">
              <c16:uniqueId val="{00000000-CEFD-44AA-9EDB-49D7D8E1CC1A}"/>
            </c:ext>
          </c:extLst>
        </c:ser>
        <c:ser>
          <c:idx val="1"/>
          <c:order val="1"/>
          <c:tx>
            <c:strRef>
              <c:f>'18HRS'!$D$390</c:f>
              <c:strCache>
                <c:ptCount val="1"/>
                <c:pt idx="0">
                  <c:v>9-32</c:v>
                </c:pt>
              </c:strCache>
            </c:strRef>
          </c:tx>
          <c:spPr>
            <a:solidFill>
              <a:srgbClr val="FFFF00"/>
            </a:solidFill>
            <a:ln>
              <a:noFill/>
            </a:ln>
            <a:effectLst/>
          </c:spPr>
          <c:invertIfNegative val="0"/>
          <c:cat>
            <c:strRef>
              <c:f>'18HRS'!$E$387:$N$387</c:f>
              <c:strCache>
                <c:ptCount val="10"/>
                <c:pt idx="0">
                  <c:v>Q4-2017</c:v>
                </c:pt>
                <c:pt idx="1">
                  <c:v>Q1-2018</c:v>
                </c:pt>
                <c:pt idx="2">
                  <c:v>Q2-2018</c:v>
                </c:pt>
                <c:pt idx="3">
                  <c:v>Q3-2018</c:v>
                </c:pt>
                <c:pt idx="4">
                  <c:v>Q4-2018</c:v>
                </c:pt>
                <c:pt idx="5">
                  <c:v>Q1-2019</c:v>
                </c:pt>
                <c:pt idx="6">
                  <c:v>Q2-2019</c:v>
                </c:pt>
                <c:pt idx="7">
                  <c:v>Q3-2019</c:v>
                </c:pt>
                <c:pt idx="8">
                  <c:v>Q4-2020</c:v>
                </c:pt>
                <c:pt idx="9">
                  <c:v>Q4-2021</c:v>
                </c:pt>
              </c:strCache>
            </c:strRef>
          </c:cat>
          <c:val>
            <c:numRef>
              <c:f>'18HRS'!$E$390:$N$390</c:f>
              <c:numCache>
                <c:formatCode>General</c:formatCode>
                <c:ptCount val="10"/>
                <c:pt idx="0">
                  <c:v>117</c:v>
                </c:pt>
                <c:pt idx="1">
                  <c:v>163</c:v>
                </c:pt>
                <c:pt idx="2">
                  <c:v>187</c:v>
                </c:pt>
                <c:pt idx="3">
                  <c:v>172</c:v>
                </c:pt>
                <c:pt idx="4">
                  <c:v>204</c:v>
                </c:pt>
                <c:pt idx="5">
                  <c:v>192</c:v>
                </c:pt>
                <c:pt idx="6">
                  <c:v>175</c:v>
                </c:pt>
                <c:pt idx="7">
                  <c:v>173</c:v>
                </c:pt>
                <c:pt idx="8">
                  <c:v>196</c:v>
                </c:pt>
                <c:pt idx="9">
                  <c:v>161</c:v>
                </c:pt>
              </c:numCache>
            </c:numRef>
          </c:val>
          <c:extLst>
            <c:ext xmlns:c16="http://schemas.microsoft.com/office/drawing/2014/chart" uri="{C3380CC4-5D6E-409C-BE32-E72D297353CC}">
              <c16:uniqueId val="{00000001-CEFD-44AA-9EDB-49D7D8E1CC1A}"/>
            </c:ext>
          </c:extLst>
        </c:ser>
        <c:ser>
          <c:idx val="2"/>
          <c:order val="2"/>
          <c:tx>
            <c:strRef>
              <c:f>'18HRS'!$D$391</c:f>
              <c:strCache>
                <c:ptCount val="1"/>
                <c:pt idx="0">
                  <c:v>33-56</c:v>
                </c:pt>
              </c:strCache>
            </c:strRef>
          </c:tx>
          <c:spPr>
            <a:solidFill>
              <a:srgbClr val="E36C0A"/>
            </a:solidFill>
            <a:ln>
              <a:noFill/>
            </a:ln>
            <a:effectLst/>
          </c:spPr>
          <c:invertIfNegative val="0"/>
          <c:cat>
            <c:strRef>
              <c:f>'18HRS'!$E$387:$N$387</c:f>
              <c:strCache>
                <c:ptCount val="10"/>
                <c:pt idx="0">
                  <c:v>Q4-2017</c:v>
                </c:pt>
                <c:pt idx="1">
                  <c:v>Q1-2018</c:v>
                </c:pt>
                <c:pt idx="2">
                  <c:v>Q2-2018</c:v>
                </c:pt>
                <c:pt idx="3">
                  <c:v>Q3-2018</c:v>
                </c:pt>
                <c:pt idx="4">
                  <c:v>Q4-2018</c:v>
                </c:pt>
                <c:pt idx="5">
                  <c:v>Q1-2019</c:v>
                </c:pt>
                <c:pt idx="6">
                  <c:v>Q2-2019</c:v>
                </c:pt>
                <c:pt idx="7">
                  <c:v>Q3-2019</c:v>
                </c:pt>
                <c:pt idx="8">
                  <c:v>Q4-2020</c:v>
                </c:pt>
                <c:pt idx="9">
                  <c:v>Q4-2021</c:v>
                </c:pt>
              </c:strCache>
            </c:strRef>
          </c:cat>
          <c:val>
            <c:numRef>
              <c:f>'18HRS'!$E$391:$N$391</c:f>
              <c:numCache>
                <c:formatCode>General</c:formatCode>
                <c:ptCount val="10"/>
                <c:pt idx="0">
                  <c:v>209</c:v>
                </c:pt>
                <c:pt idx="1">
                  <c:v>174</c:v>
                </c:pt>
                <c:pt idx="2">
                  <c:v>141</c:v>
                </c:pt>
                <c:pt idx="3">
                  <c:v>148</c:v>
                </c:pt>
                <c:pt idx="4">
                  <c:v>85</c:v>
                </c:pt>
                <c:pt idx="5">
                  <c:v>45</c:v>
                </c:pt>
                <c:pt idx="6">
                  <c:v>30</c:v>
                </c:pt>
                <c:pt idx="7">
                  <c:v>35</c:v>
                </c:pt>
                <c:pt idx="8">
                  <c:v>32</c:v>
                </c:pt>
                <c:pt idx="9">
                  <c:v>40</c:v>
                </c:pt>
              </c:numCache>
            </c:numRef>
          </c:val>
          <c:extLst>
            <c:ext xmlns:c16="http://schemas.microsoft.com/office/drawing/2014/chart" uri="{C3380CC4-5D6E-409C-BE32-E72D297353CC}">
              <c16:uniqueId val="{00000002-CEFD-44AA-9EDB-49D7D8E1CC1A}"/>
            </c:ext>
          </c:extLst>
        </c:ser>
        <c:ser>
          <c:idx val="3"/>
          <c:order val="3"/>
          <c:tx>
            <c:strRef>
              <c:f>'18HRS'!$D$392</c:f>
              <c:strCache>
                <c:ptCount val="1"/>
                <c:pt idx="0">
                  <c:v>57-60</c:v>
                </c:pt>
              </c:strCache>
            </c:strRef>
          </c:tx>
          <c:spPr>
            <a:solidFill>
              <a:srgbClr val="FF0000"/>
            </a:solidFill>
            <a:ln>
              <a:noFill/>
            </a:ln>
            <a:effectLst/>
          </c:spPr>
          <c:invertIfNegative val="0"/>
          <c:cat>
            <c:strRef>
              <c:f>'18HRS'!$E$387:$N$387</c:f>
              <c:strCache>
                <c:ptCount val="10"/>
                <c:pt idx="0">
                  <c:v>Q4-2017</c:v>
                </c:pt>
                <c:pt idx="1">
                  <c:v>Q1-2018</c:v>
                </c:pt>
                <c:pt idx="2">
                  <c:v>Q2-2018</c:v>
                </c:pt>
                <c:pt idx="3">
                  <c:v>Q3-2018</c:v>
                </c:pt>
                <c:pt idx="4">
                  <c:v>Q4-2018</c:v>
                </c:pt>
                <c:pt idx="5">
                  <c:v>Q1-2019</c:v>
                </c:pt>
                <c:pt idx="6">
                  <c:v>Q2-2019</c:v>
                </c:pt>
                <c:pt idx="7">
                  <c:v>Q3-2019</c:v>
                </c:pt>
                <c:pt idx="8">
                  <c:v>Q4-2020</c:v>
                </c:pt>
                <c:pt idx="9">
                  <c:v>Q4-2021</c:v>
                </c:pt>
              </c:strCache>
            </c:strRef>
          </c:cat>
          <c:val>
            <c:numRef>
              <c:f>'18HRS'!$E$392:$N$392</c:f>
              <c:numCache>
                <c:formatCode>General</c:formatCode>
                <c:ptCount val="10"/>
                <c:pt idx="0">
                  <c:v>40</c:v>
                </c:pt>
                <c:pt idx="1">
                  <c:v>21</c:v>
                </c:pt>
                <c:pt idx="2">
                  <c:v>11</c:v>
                </c:pt>
                <c:pt idx="3">
                  <c:v>8</c:v>
                </c:pt>
                <c:pt idx="4">
                  <c:v>2</c:v>
                </c:pt>
                <c:pt idx="5">
                  <c:v>1</c:v>
                </c:pt>
                <c:pt idx="6">
                  <c:v>1</c:v>
                </c:pt>
                <c:pt idx="7">
                  <c:v>0</c:v>
                </c:pt>
                <c:pt idx="8">
                  <c:v>1</c:v>
                </c:pt>
                <c:pt idx="9">
                  <c:v>0</c:v>
                </c:pt>
              </c:numCache>
            </c:numRef>
          </c:val>
          <c:extLst>
            <c:ext xmlns:c16="http://schemas.microsoft.com/office/drawing/2014/chart" uri="{C3380CC4-5D6E-409C-BE32-E72D297353CC}">
              <c16:uniqueId val="{00000003-CEFD-44AA-9EDB-49D7D8E1CC1A}"/>
            </c:ext>
          </c:extLst>
        </c:ser>
        <c:dLbls>
          <c:showLegendKey val="0"/>
          <c:showVal val="0"/>
          <c:showCatName val="0"/>
          <c:showSerName val="0"/>
          <c:showPercent val="0"/>
          <c:showBubbleSize val="0"/>
        </c:dLbls>
        <c:gapWidth val="40"/>
        <c:overlap val="100"/>
        <c:axId val="-2035088968"/>
        <c:axId val="1841853448"/>
      </c:barChart>
      <c:catAx>
        <c:axId val="-203508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841853448"/>
        <c:crosses val="autoZero"/>
        <c:auto val="1"/>
        <c:lblAlgn val="ctr"/>
        <c:lblOffset val="100"/>
        <c:noMultiLvlLbl val="0"/>
      </c:catAx>
      <c:valAx>
        <c:axId val="18418534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35088968"/>
        <c:crosses val="autoZero"/>
        <c:crossBetween val="between"/>
      </c:valAx>
      <c:spPr>
        <a:noFill/>
        <a:ln>
          <a:noFill/>
        </a:ln>
        <a:effectLst/>
      </c:spPr>
    </c:plotArea>
    <c:legend>
      <c:legendPos val="b"/>
      <c:layout>
        <c:manualLayout>
          <c:xMode val="edge"/>
          <c:yMode val="edge"/>
          <c:x val="0.10992320240878201"/>
          <c:y val="0.87070313643456598"/>
          <c:w val="0.81803229514312503"/>
          <c:h val="0.10784913634899999"/>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456692913385794E-2"/>
          <c:y val="3.8980509745127401E-2"/>
          <c:w val="0.80708661417322802"/>
          <c:h val="0.92203898050974498"/>
        </c:manualLayout>
      </c:layout>
      <c:pieChart>
        <c:varyColors val="0"/>
        <c:ser>
          <c:idx val="0"/>
          <c:order val="0"/>
          <c:dPt>
            <c:idx val="0"/>
            <c:bubble3D val="0"/>
            <c:spPr>
              <a:solidFill>
                <a:srgbClr val="385723"/>
              </a:solidFill>
              <a:ln>
                <a:noFill/>
              </a:ln>
            </c:spPr>
            <c:extLst>
              <c:ext xmlns:c16="http://schemas.microsoft.com/office/drawing/2014/chart" uri="{C3380CC4-5D6E-409C-BE32-E72D297353CC}">
                <c16:uniqueId val="{00000000-BA4C-4ABD-931B-DD9CFC92AA61}"/>
              </c:ext>
            </c:extLst>
          </c:dPt>
          <c:dPt>
            <c:idx val="1"/>
            <c:bubble3D val="0"/>
            <c:spPr>
              <a:solidFill>
                <a:srgbClr val="C30C3E"/>
              </a:solidFill>
              <a:ln>
                <a:noFill/>
              </a:ln>
            </c:spPr>
            <c:extLst>
              <c:ext xmlns:c16="http://schemas.microsoft.com/office/drawing/2014/chart" uri="{C3380CC4-5D6E-409C-BE32-E72D297353CC}">
                <c16:uniqueId val="{00000001-BA4C-4ABD-931B-DD9CFC92AA61}"/>
              </c:ext>
            </c:extLst>
          </c:dPt>
          <c:dLbls>
            <c:dLbl>
              <c:idx val="0"/>
              <c:layout>
                <c:manualLayout>
                  <c:x val="5.64304461942257E-2"/>
                  <c:y val="-0.14467766116941499"/>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BA4C-4ABD-931B-DD9CFC92AA61}"/>
                </c:ext>
              </c:extLst>
            </c:dLbl>
            <c:dLbl>
              <c:idx val="1"/>
              <c:layout>
                <c:manualLayout>
                  <c:x val="-5.7086614173228398E-2"/>
                  <c:y val="0.14017991004497701"/>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BA4C-4ABD-931B-DD9CFC92AA61}"/>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13.63636363636363</c:v>
                </c:pt>
                <c:pt idx="1">
                  <c:v>86.363636363636303</c:v>
                </c:pt>
              </c:numCache>
            </c:numRef>
          </c:val>
          <c:extLst>
            <c:ext xmlns:c16="http://schemas.microsoft.com/office/drawing/2014/chart" uri="{C3380CC4-5D6E-409C-BE32-E72D297353CC}">
              <c16:uniqueId val="{00000002-BA4C-4ABD-931B-DD9CFC92AA61}"/>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582677165354298E-2"/>
          <c:y val="3.8805970149253702E-2"/>
          <c:w val="0.81102362204724399"/>
          <c:h val="0.92238805970149196"/>
        </c:manualLayout>
      </c:layout>
      <c:pieChart>
        <c:varyColors val="0"/>
        <c:ser>
          <c:idx val="0"/>
          <c:order val="0"/>
          <c:dPt>
            <c:idx val="0"/>
            <c:bubble3D val="0"/>
            <c:spPr>
              <a:solidFill>
                <a:schemeClr val="accent6">
                  <a:lumMod val="50000"/>
                </a:schemeClr>
              </a:solidFill>
              <a:ln>
                <a:noFill/>
              </a:ln>
            </c:spPr>
            <c:extLst>
              <c:ext xmlns:c16="http://schemas.microsoft.com/office/drawing/2014/chart" uri="{C3380CC4-5D6E-409C-BE32-E72D297353CC}">
                <c16:uniqueId val="{00000000-8790-4351-9028-DB6B7BE58336}"/>
              </c:ext>
            </c:extLst>
          </c:dPt>
          <c:dPt>
            <c:idx val="1"/>
            <c:bubble3D val="0"/>
            <c:spPr>
              <a:solidFill>
                <a:srgbClr val="C30C3E"/>
              </a:solidFill>
              <a:ln>
                <a:noFill/>
              </a:ln>
            </c:spPr>
            <c:extLst>
              <c:ext xmlns:c16="http://schemas.microsoft.com/office/drawing/2014/chart" uri="{C3380CC4-5D6E-409C-BE32-E72D297353CC}">
                <c16:uniqueId val="{00000001-8790-4351-9028-DB6B7BE58336}"/>
              </c:ext>
            </c:extLst>
          </c:dPt>
          <c:dLbls>
            <c:dLbl>
              <c:idx val="0"/>
              <c:layout>
                <c:manualLayout>
                  <c:x val="0.133202099737533"/>
                  <c:y val="-1.49253731343284E-3"/>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8790-4351-9028-DB6B7BE58336}"/>
                </c:ext>
              </c:extLst>
            </c:dLbl>
            <c:dLbl>
              <c:idx val="1"/>
              <c:layout>
                <c:manualLayout>
                  <c:x val="-0.133858267716535"/>
                  <c:y val="-2.9850746268656699E-3"/>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8790-4351-9028-DB6B7BE58336}"/>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50.154479917610637</c:v>
                </c:pt>
                <c:pt idx="1">
                  <c:v>49.845520082389299</c:v>
                </c:pt>
              </c:numCache>
            </c:numRef>
          </c:val>
          <c:extLst>
            <c:ext xmlns:c16="http://schemas.microsoft.com/office/drawing/2014/chart" uri="{C3380CC4-5D6E-409C-BE32-E72D297353CC}">
              <c16:uniqueId val="{00000002-8790-4351-9028-DB6B7BE58336}"/>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582677165354298E-2"/>
          <c:y val="3.8805970149253702E-2"/>
          <c:w val="0.81102362204724399"/>
          <c:h val="0.92238805970149196"/>
        </c:manualLayout>
      </c:layout>
      <c:pieChart>
        <c:varyColors val="0"/>
        <c:ser>
          <c:idx val="0"/>
          <c:order val="0"/>
          <c:dPt>
            <c:idx val="0"/>
            <c:bubble3D val="0"/>
            <c:spPr>
              <a:solidFill>
                <a:srgbClr val="385723"/>
              </a:solidFill>
              <a:ln>
                <a:noFill/>
              </a:ln>
            </c:spPr>
            <c:extLst>
              <c:ext xmlns:c16="http://schemas.microsoft.com/office/drawing/2014/chart" uri="{C3380CC4-5D6E-409C-BE32-E72D297353CC}">
                <c16:uniqueId val="{00000000-C34D-4320-A2D7-EE788C96A29F}"/>
              </c:ext>
            </c:extLst>
          </c:dPt>
          <c:dPt>
            <c:idx val="1"/>
            <c:bubble3D val="0"/>
            <c:spPr>
              <a:solidFill>
                <a:srgbClr val="C30C3E"/>
              </a:solidFill>
              <a:ln>
                <a:noFill/>
              </a:ln>
            </c:spPr>
            <c:extLst>
              <c:ext xmlns:c16="http://schemas.microsoft.com/office/drawing/2014/chart" uri="{C3380CC4-5D6E-409C-BE32-E72D297353CC}">
                <c16:uniqueId val="{00000001-C34D-4320-A2D7-EE788C96A29F}"/>
              </c:ext>
            </c:extLst>
          </c:dPt>
          <c:dLbls>
            <c:dLbl>
              <c:idx val="0"/>
              <c:layout>
                <c:manualLayout>
                  <c:x val="0.133202099737533"/>
                  <c:y val="-2.23880597014925E-3"/>
                </c:manualLayout>
              </c:layout>
              <c:numFmt formatCode="#,##0&quot;%&quot;;&quot;-&quot;#,##0&quot;%&quot;" sourceLinked="0"/>
              <c:spPr>
                <a:noFill/>
                <a:ln>
                  <a:noFill/>
                </a:ln>
              </c:spPr>
              <c:txPr>
                <a:bodyPr wrap="none"/>
                <a:lstStyle/>
                <a:p>
                  <a:pPr>
                    <a:defRPr sz="1200" b="1" kern="1200">
                      <a:solidFill>
                        <a:schemeClr val="bg1"/>
                      </a:solidFill>
                      <a:latin typeface="Arial"/>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C34D-4320-A2D7-EE788C96A29F}"/>
                </c:ext>
              </c:extLst>
            </c:dLbl>
            <c:dLbl>
              <c:idx val="1"/>
              <c:layout>
                <c:manualLayout>
                  <c:x val="-0.133858267716535"/>
                  <c:y val="-2.23880597014925E-3"/>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C34D-4320-A2D7-EE788C96A29F}"/>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50</c:v>
                </c:pt>
                <c:pt idx="1">
                  <c:v>50</c:v>
                </c:pt>
              </c:numCache>
            </c:numRef>
          </c:val>
          <c:extLst>
            <c:ext xmlns:c16="http://schemas.microsoft.com/office/drawing/2014/chart" uri="{C3380CC4-5D6E-409C-BE32-E72D297353CC}">
              <c16:uniqueId val="{00000002-C34D-4320-A2D7-EE788C96A29F}"/>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7.e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7.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3.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image" Target="../media/image26.emf"/><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7F75A1-A653-4D83-B72B-88A2662DF524}"/>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x-none"/>
          </a:p>
        </p:txBody>
      </p:sp>
      <p:sp>
        <p:nvSpPr>
          <p:cNvPr id="3" name="Date Placeholder 2">
            <a:extLst>
              <a:ext uri="{FF2B5EF4-FFF2-40B4-BE49-F238E27FC236}">
                <a16:creationId xmlns:a16="http://schemas.microsoft.com/office/drawing/2014/main" id="{F4829F65-D58F-4870-A96B-28FF6FDBE11B}"/>
              </a:ext>
            </a:extLst>
          </p:cNvPr>
          <p:cNvSpPr>
            <a:spLocks noGrp="1"/>
          </p:cNvSpPr>
          <p:nvPr>
            <p:ph type="dt" idx="1"/>
          </p:nvPr>
        </p:nvSpPr>
        <p:spPr>
          <a:xfrm>
            <a:off x="3849688" y="0"/>
            <a:ext cx="2946400" cy="498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8D3052CF-3F78-425A-8675-A9BE4045DAA4}" type="datetimeFigureOut">
              <a:rPr lang="en-US" altLang="en-US"/>
              <a:pPr/>
              <a:t>7/22/2022</a:t>
            </a:fld>
            <a:endParaRPr lang="en-US" altLang="en-US"/>
          </a:p>
        </p:txBody>
      </p:sp>
      <p:sp>
        <p:nvSpPr>
          <p:cNvPr id="4" name="Slide Image Placeholder 3">
            <a:extLst>
              <a:ext uri="{FF2B5EF4-FFF2-40B4-BE49-F238E27FC236}">
                <a16:creationId xmlns:a16="http://schemas.microsoft.com/office/drawing/2014/main" id="{BDE58199-2D62-4395-A58D-8D2D3D5699C6}"/>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x-none" noProof="0"/>
          </a:p>
        </p:txBody>
      </p:sp>
      <p:sp>
        <p:nvSpPr>
          <p:cNvPr id="5" name="Notes Placeholder 4">
            <a:extLst>
              <a:ext uri="{FF2B5EF4-FFF2-40B4-BE49-F238E27FC236}">
                <a16:creationId xmlns:a16="http://schemas.microsoft.com/office/drawing/2014/main" id="{6F8A8BCA-31AF-4C98-9C03-6C8CD513055F}"/>
              </a:ext>
            </a:extLst>
          </p:cNvPr>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x-none" noProof="0"/>
          </a:p>
        </p:txBody>
      </p:sp>
      <p:sp>
        <p:nvSpPr>
          <p:cNvPr id="6" name="Footer Placeholder 5">
            <a:extLst>
              <a:ext uri="{FF2B5EF4-FFF2-40B4-BE49-F238E27FC236}">
                <a16:creationId xmlns:a16="http://schemas.microsoft.com/office/drawing/2014/main" id="{5E8FB7EB-2E28-4D45-9906-BD15A338755B}"/>
              </a:ext>
            </a:extLst>
          </p:cNvPr>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x-none"/>
          </a:p>
        </p:txBody>
      </p:sp>
      <p:sp>
        <p:nvSpPr>
          <p:cNvPr id="7" name="Slide Number Placeholder 6">
            <a:extLst>
              <a:ext uri="{FF2B5EF4-FFF2-40B4-BE49-F238E27FC236}">
                <a16:creationId xmlns:a16="http://schemas.microsoft.com/office/drawing/2014/main" id="{BEBB68EB-14DB-4920-8DED-2F01C0D7D167}"/>
              </a:ext>
            </a:extLst>
          </p:cNvPr>
          <p:cNvSpPr>
            <a:spLocks noGrp="1"/>
          </p:cNvSpPr>
          <p:nvPr>
            <p:ph type="sldNum" sz="quarter" idx="5"/>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E97EEBC0-DA5C-460E-8C11-E24D7BD5CCDB}" type="slidenum">
              <a:rPr lang="en-US" altLang="en-US"/>
              <a:pPr/>
              <a:t>‹#›</a:t>
            </a:fld>
            <a:endParaRPr lang="en-US" altLang="en-US"/>
          </a:p>
        </p:txBody>
      </p:sp>
    </p:spTree>
    <p:extLst>
      <p:ext uri="{BB962C8B-B14F-4D97-AF65-F5344CB8AC3E}">
        <p14:creationId xmlns:p14="http://schemas.microsoft.com/office/powerpoint/2010/main" val="40015499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7EEBC0-DA5C-460E-8C11-E24D7BD5CCDB}" type="slidenum">
              <a:rPr lang="en-US" altLang="en-US" smtClean="0"/>
              <a:pPr/>
              <a:t>1</a:t>
            </a:fld>
            <a:endParaRPr lang="en-US" altLang="en-US"/>
          </a:p>
        </p:txBody>
      </p:sp>
    </p:spTree>
    <p:extLst>
      <p:ext uri="{BB962C8B-B14F-4D97-AF65-F5344CB8AC3E}">
        <p14:creationId xmlns:p14="http://schemas.microsoft.com/office/powerpoint/2010/main" val="2018879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7" name="Notes Placeholder 2"/>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6628" name="Slide Number Placeholder 3"/>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Calibri" charset="0"/>
                <a:ea typeface="ＭＳ Ｐゴシック" charset="0"/>
              </a:defRPr>
            </a:lvl1pPr>
            <a:lvl2pPr marL="742950" indent="-285750" defTabSz="930275">
              <a:defRPr>
                <a:solidFill>
                  <a:schemeClr val="tx1"/>
                </a:solidFill>
                <a:latin typeface="Calibri" charset="0"/>
                <a:ea typeface="ＭＳ Ｐゴシック" charset="0"/>
              </a:defRPr>
            </a:lvl2pPr>
            <a:lvl3pPr marL="1143000" indent="-228600" defTabSz="930275">
              <a:defRPr>
                <a:solidFill>
                  <a:schemeClr val="tx1"/>
                </a:solidFill>
                <a:latin typeface="Calibri" charset="0"/>
                <a:ea typeface="ＭＳ Ｐゴシック" charset="0"/>
              </a:defRPr>
            </a:lvl3pPr>
            <a:lvl4pPr marL="1600200" indent="-228600" defTabSz="930275">
              <a:defRPr>
                <a:solidFill>
                  <a:schemeClr val="tx1"/>
                </a:solidFill>
                <a:latin typeface="Calibri" charset="0"/>
                <a:ea typeface="ＭＳ Ｐゴシック" charset="0"/>
              </a:defRPr>
            </a:lvl4pPr>
            <a:lvl5pPr marL="2057400" indent="-228600" defTabSz="930275">
              <a:defRPr>
                <a:solidFill>
                  <a:schemeClr val="tx1"/>
                </a:solidFill>
                <a:latin typeface="Calibri" charset="0"/>
                <a:ea typeface="ＭＳ Ｐゴシック" charset="0"/>
              </a:defRPr>
            </a:lvl5pPr>
            <a:lvl6pPr marL="2514600" indent="-228600" defTabSz="930275" fontAlgn="base">
              <a:spcBef>
                <a:spcPct val="0"/>
              </a:spcBef>
              <a:spcAft>
                <a:spcPct val="0"/>
              </a:spcAft>
              <a:defRPr>
                <a:solidFill>
                  <a:schemeClr val="tx1"/>
                </a:solidFill>
                <a:latin typeface="Calibri" charset="0"/>
                <a:ea typeface="ＭＳ Ｐゴシック" charset="0"/>
              </a:defRPr>
            </a:lvl6pPr>
            <a:lvl7pPr marL="2971800" indent="-228600" defTabSz="930275" fontAlgn="base">
              <a:spcBef>
                <a:spcPct val="0"/>
              </a:spcBef>
              <a:spcAft>
                <a:spcPct val="0"/>
              </a:spcAft>
              <a:defRPr>
                <a:solidFill>
                  <a:schemeClr val="tx1"/>
                </a:solidFill>
                <a:latin typeface="Calibri" charset="0"/>
                <a:ea typeface="ＭＳ Ｐゴシック" charset="0"/>
              </a:defRPr>
            </a:lvl7pPr>
            <a:lvl8pPr marL="3429000" indent="-228600" defTabSz="930275" fontAlgn="base">
              <a:spcBef>
                <a:spcPct val="0"/>
              </a:spcBef>
              <a:spcAft>
                <a:spcPct val="0"/>
              </a:spcAft>
              <a:defRPr>
                <a:solidFill>
                  <a:schemeClr val="tx1"/>
                </a:solidFill>
                <a:latin typeface="Calibri" charset="0"/>
                <a:ea typeface="ＭＳ Ｐゴシック" charset="0"/>
              </a:defRPr>
            </a:lvl8pPr>
            <a:lvl9pPr marL="3886200" indent="-228600" defTabSz="930275" fontAlgn="base">
              <a:spcBef>
                <a:spcPct val="0"/>
              </a:spcBef>
              <a:spcAft>
                <a:spcPct val="0"/>
              </a:spcAft>
              <a:defRPr>
                <a:solidFill>
                  <a:schemeClr val="tx1"/>
                </a:solidFill>
                <a:latin typeface="Calibri" charset="0"/>
                <a:ea typeface="ＭＳ Ｐゴシック"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E9D81F86-AD1B-9C4E-BA2A-F1D697317CF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mn-cs"/>
              </a:rPr>
              <a:pPr marL="0" marR="0" lvl="0" indent="0" algn="r" defTabSz="93027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87169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7" name="Notes Placeholder 2"/>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6628" name="Slide Number Placeholder 3"/>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Calibri" charset="0"/>
                <a:ea typeface="ＭＳ Ｐゴシック" charset="0"/>
              </a:defRPr>
            </a:lvl1pPr>
            <a:lvl2pPr marL="742950" indent="-285750" defTabSz="930275">
              <a:defRPr>
                <a:solidFill>
                  <a:schemeClr val="tx1"/>
                </a:solidFill>
                <a:latin typeface="Calibri" charset="0"/>
                <a:ea typeface="ＭＳ Ｐゴシック" charset="0"/>
              </a:defRPr>
            </a:lvl2pPr>
            <a:lvl3pPr marL="1143000" indent="-228600" defTabSz="930275">
              <a:defRPr>
                <a:solidFill>
                  <a:schemeClr val="tx1"/>
                </a:solidFill>
                <a:latin typeface="Calibri" charset="0"/>
                <a:ea typeface="ＭＳ Ｐゴシック" charset="0"/>
              </a:defRPr>
            </a:lvl3pPr>
            <a:lvl4pPr marL="1600200" indent="-228600" defTabSz="930275">
              <a:defRPr>
                <a:solidFill>
                  <a:schemeClr val="tx1"/>
                </a:solidFill>
                <a:latin typeface="Calibri" charset="0"/>
                <a:ea typeface="ＭＳ Ｐゴシック" charset="0"/>
              </a:defRPr>
            </a:lvl4pPr>
            <a:lvl5pPr marL="2057400" indent="-228600" defTabSz="930275">
              <a:defRPr>
                <a:solidFill>
                  <a:schemeClr val="tx1"/>
                </a:solidFill>
                <a:latin typeface="Calibri" charset="0"/>
                <a:ea typeface="ＭＳ Ｐゴシック" charset="0"/>
              </a:defRPr>
            </a:lvl5pPr>
            <a:lvl6pPr marL="2514600" indent="-228600" defTabSz="930275" fontAlgn="base">
              <a:spcBef>
                <a:spcPct val="0"/>
              </a:spcBef>
              <a:spcAft>
                <a:spcPct val="0"/>
              </a:spcAft>
              <a:defRPr>
                <a:solidFill>
                  <a:schemeClr val="tx1"/>
                </a:solidFill>
                <a:latin typeface="Calibri" charset="0"/>
                <a:ea typeface="ＭＳ Ｐゴシック" charset="0"/>
              </a:defRPr>
            </a:lvl6pPr>
            <a:lvl7pPr marL="2971800" indent="-228600" defTabSz="930275" fontAlgn="base">
              <a:spcBef>
                <a:spcPct val="0"/>
              </a:spcBef>
              <a:spcAft>
                <a:spcPct val="0"/>
              </a:spcAft>
              <a:defRPr>
                <a:solidFill>
                  <a:schemeClr val="tx1"/>
                </a:solidFill>
                <a:latin typeface="Calibri" charset="0"/>
                <a:ea typeface="ＭＳ Ｐゴシック" charset="0"/>
              </a:defRPr>
            </a:lvl7pPr>
            <a:lvl8pPr marL="3429000" indent="-228600" defTabSz="930275" fontAlgn="base">
              <a:spcBef>
                <a:spcPct val="0"/>
              </a:spcBef>
              <a:spcAft>
                <a:spcPct val="0"/>
              </a:spcAft>
              <a:defRPr>
                <a:solidFill>
                  <a:schemeClr val="tx1"/>
                </a:solidFill>
                <a:latin typeface="Calibri" charset="0"/>
                <a:ea typeface="ＭＳ Ｐゴシック" charset="0"/>
              </a:defRPr>
            </a:lvl8pPr>
            <a:lvl9pPr marL="3886200" indent="-228600" defTabSz="930275" fontAlgn="base">
              <a:spcBef>
                <a:spcPct val="0"/>
              </a:spcBef>
              <a:spcAft>
                <a:spcPct val="0"/>
              </a:spcAft>
              <a:defRPr>
                <a:solidFill>
                  <a:schemeClr val="tx1"/>
                </a:solidFill>
                <a:latin typeface="Calibri" charset="0"/>
                <a:ea typeface="ＭＳ Ｐゴシック"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E9D81F86-AD1B-9C4E-BA2A-F1D697317CF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mn-cs"/>
              </a:rPr>
              <a:pPr marL="0" marR="0" lvl="0" indent="0" algn="r" defTabSz="93027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02948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a:extLst>
              <a:ext uri="{FF2B5EF4-FFF2-40B4-BE49-F238E27FC236}">
                <a16:creationId xmlns:a16="http://schemas.microsoft.com/office/drawing/2014/main" id="{8AEBEE46-4CB9-4F19-89AB-21108A0560C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3298" name="Notes Placeholder 2">
            <a:extLst>
              <a:ext uri="{FF2B5EF4-FFF2-40B4-BE49-F238E27FC236}">
                <a16:creationId xmlns:a16="http://schemas.microsoft.com/office/drawing/2014/main" id="{3BFC0B57-EA02-4BC4-A7E7-E5DD5C0AC43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1815BDD8-B2FA-4689-BDC0-70273C285FD0}"/>
              </a:ext>
            </a:extLst>
          </p:cNvPr>
          <p:cNvSpPr>
            <a:spLocks noGrp="1"/>
          </p:cNvSpPr>
          <p:nvPr>
            <p:ph type="sldNum" sz="quarter" idx="5"/>
          </p:nvPr>
        </p:nvSpPr>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B0BDBE4-E79E-4E56-94D6-7CCB3BC4782A}" type="slidenum">
              <a:rPr lang="en-US" altLang="en-US" sz="1200">
                <a:solidFill>
                  <a:srgbClr val="000000"/>
                </a:solidFill>
                <a:latin typeface="Calibri" panose="020F0502020204030204" pitchFamily="34" charset="0"/>
              </a:rPr>
              <a:pPr/>
              <a:t>29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a:extLst>
              <a:ext uri="{FF2B5EF4-FFF2-40B4-BE49-F238E27FC236}">
                <a16:creationId xmlns:a16="http://schemas.microsoft.com/office/drawing/2014/main" id="{8AEBEE46-4CB9-4F19-89AB-21108A0560C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3298" name="Notes Placeholder 2">
            <a:extLst>
              <a:ext uri="{FF2B5EF4-FFF2-40B4-BE49-F238E27FC236}">
                <a16:creationId xmlns:a16="http://schemas.microsoft.com/office/drawing/2014/main" id="{3BFC0B57-EA02-4BC4-A7E7-E5DD5C0AC43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1815BDD8-B2FA-4689-BDC0-70273C285FD0}"/>
              </a:ext>
            </a:extLst>
          </p:cNvPr>
          <p:cNvSpPr>
            <a:spLocks noGrp="1"/>
          </p:cNvSpPr>
          <p:nvPr>
            <p:ph type="sldNum" sz="quarter" idx="5"/>
          </p:nvPr>
        </p:nvSpPr>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B0BDBE4-E79E-4E56-94D6-7CCB3BC4782A}" type="slidenum">
              <a:rPr lang="en-US" altLang="en-US" sz="1200">
                <a:solidFill>
                  <a:srgbClr val="000000"/>
                </a:solidFill>
                <a:latin typeface="Calibri" panose="020F0502020204030204" pitchFamily="34" charset="0"/>
              </a:rPr>
              <a:pPr/>
              <a:t>30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31</a:t>
            </a:fld>
            <a:endParaRPr lang="en-GB"/>
          </a:p>
        </p:txBody>
      </p:sp>
    </p:spTree>
    <p:extLst>
      <p:ext uri="{BB962C8B-B14F-4D97-AF65-F5344CB8AC3E}">
        <p14:creationId xmlns:p14="http://schemas.microsoft.com/office/powerpoint/2010/main" val="2574156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3</a:t>
            </a:fld>
            <a:endParaRPr lang="en-GB"/>
          </a:p>
        </p:txBody>
      </p:sp>
    </p:spTree>
    <p:extLst>
      <p:ext uri="{BB962C8B-B14F-4D97-AF65-F5344CB8AC3E}">
        <p14:creationId xmlns:p14="http://schemas.microsoft.com/office/powerpoint/2010/main" val="2574156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38</a:t>
            </a:fld>
            <a:endParaRPr lang="en-GB"/>
          </a:p>
        </p:txBody>
      </p:sp>
    </p:spTree>
    <p:extLst>
      <p:ext uri="{BB962C8B-B14F-4D97-AF65-F5344CB8AC3E}">
        <p14:creationId xmlns:p14="http://schemas.microsoft.com/office/powerpoint/2010/main" val="2574156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body" idx="1"/>
          </p:nvPr>
        </p:nvSpPr>
        <p:spPr>
          <a:xfrm>
            <a:off x="664990" y="4699631"/>
            <a:ext cx="5319920" cy="3845153"/>
          </a:xfrm>
          <a:prstGeom prst="rect">
            <a:avLst/>
          </a:prstGeom>
        </p:spPr>
        <p:txBody>
          <a:bodyPr spcFirstLastPara="1" wrap="square" lIns="91425" tIns="45700" rIns="91425" bIns="45700" anchor="t" anchorCtr="0">
            <a:noAutofit/>
          </a:bodyPr>
          <a:lstStyle/>
          <a:p>
            <a:pPr marL="228600" lvl="0" indent="-228600" algn="l" rtl="0">
              <a:spcBef>
                <a:spcPts val="0"/>
              </a:spcBef>
              <a:spcAft>
                <a:spcPts val="0"/>
              </a:spcAft>
              <a:buAutoNum type="arabicPeriod"/>
            </a:pPr>
            <a:endParaRPr dirty="0"/>
          </a:p>
        </p:txBody>
      </p:sp>
      <p:sp>
        <p:nvSpPr>
          <p:cNvPr id="64" name="Google Shape;64;p3:notes"/>
          <p:cNvSpPr>
            <a:spLocks noGrp="1" noRot="1" noChangeAspect="1"/>
          </p:cNvSpPr>
          <p:nvPr>
            <p:ph type="sldImg" idx="2"/>
          </p:nvPr>
        </p:nvSpPr>
        <p:spPr>
          <a:xfrm>
            <a:off x="396875" y="1220788"/>
            <a:ext cx="5856288" cy="3295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748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74E22-0FD5-4680-BFF6-ACC73EC59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524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74E22-0FD5-4680-BFF6-ACC73EC59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365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74E22-0FD5-4680-BFF6-ACC73EC59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165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47</a:t>
            </a:fld>
            <a:endParaRPr lang="en-GB"/>
          </a:p>
        </p:txBody>
      </p:sp>
    </p:spTree>
    <p:extLst>
      <p:ext uri="{BB962C8B-B14F-4D97-AF65-F5344CB8AC3E}">
        <p14:creationId xmlns:p14="http://schemas.microsoft.com/office/powerpoint/2010/main" val="2574156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7" name="Notes Placeholder 2"/>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6628" name="Slide Number Placeholder 3"/>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Calibri" charset="0"/>
                <a:ea typeface="ＭＳ Ｐゴシック" charset="0"/>
              </a:defRPr>
            </a:lvl1pPr>
            <a:lvl2pPr marL="742950" indent="-285750" defTabSz="930275">
              <a:defRPr>
                <a:solidFill>
                  <a:schemeClr val="tx1"/>
                </a:solidFill>
                <a:latin typeface="Calibri" charset="0"/>
                <a:ea typeface="ＭＳ Ｐゴシック" charset="0"/>
              </a:defRPr>
            </a:lvl2pPr>
            <a:lvl3pPr marL="1143000" indent="-228600" defTabSz="930275">
              <a:defRPr>
                <a:solidFill>
                  <a:schemeClr val="tx1"/>
                </a:solidFill>
                <a:latin typeface="Calibri" charset="0"/>
                <a:ea typeface="ＭＳ Ｐゴシック" charset="0"/>
              </a:defRPr>
            </a:lvl3pPr>
            <a:lvl4pPr marL="1600200" indent="-228600" defTabSz="930275">
              <a:defRPr>
                <a:solidFill>
                  <a:schemeClr val="tx1"/>
                </a:solidFill>
                <a:latin typeface="Calibri" charset="0"/>
                <a:ea typeface="ＭＳ Ｐゴシック" charset="0"/>
              </a:defRPr>
            </a:lvl4pPr>
            <a:lvl5pPr marL="2057400" indent="-228600" defTabSz="930275">
              <a:defRPr>
                <a:solidFill>
                  <a:schemeClr val="tx1"/>
                </a:solidFill>
                <a:latin typeface="Calibri" charset="0"/>
                <a:ea typeface="ＭＳ Ｐゴシック" charset="0"/>
              </a:defRPr>
            </a:lvl5pPr>
            <a:lvl6pPr marL="2514600" indent="-228600" defTabSz="930275" fontAlgn="base">
              <a:spcBef>
                <a:spcPct val="0"/>
              </a:spcBef>
              <a:spcAft>
                <a:spcPct val="0"/>
              </a:spcAft>
              <a:defRPr>
                <a:solidFill>
                  <a:schemeClr val="tx1"/>
                </a:solidFill>
                <a:latin typeface="Calibri" charset="0"/>
                <a:ea typeface="ＭＳ Ｐゴシック" charset="0"/>
              </a:defRPr>
            </a:lvl6pPr>
            <a:lvl7pPr marL="2971800" indent="-228600" defTabSz="930275" fontAlgn="base">
              <a:spcBef>
                <a:spcPct val="0"/>
              </a:spcBef>
              <a:spcAft>
                <a:spcPct val="0"/>
              </a:spcAft>
              <a:defRPr>
                <a:solidFill>
                  <a:schemeClr val="tx1"/>
                </a:solidFill>
                <a:latin typeface="Calibri" charset="0"/>
                <a:ea typeface="ＭＳ Ｐゴシック" charset="0"/>
              </a:defRPr>
            </a:lvl7pPr>
            <a:lvl8pPr marL="3429000" indent="-228600" defTabSz="930275" fontAlgn="base">
              <a:spcBef>
                <a:spcPct val="0"/>
              </a:spcBef>
              <a:spcAft>
                <a:spcPct val="0"/>
              </a:spcAft>
              <a:defRPr>
                <a:solidFill>
                  <a:schemeClr val="tx1"/>
                </a:solidFill>
                <a:latin typeface="Calibri" charset="0"/>
                <a:ea typeface="ＭＳ Ｐゴシック" charset="0"/>
              </a:defRPr>
            </a:lvl8pPr>
            <a:lvl9pPr marL="3886200" indent="-228600" defTabSz="930275" fontAlgn="base">
              <a:spcBef>
                <a:spcPct val="0"/>
              </a:spcBef>
              <a:spcAft>
                <a:spcPct val="0"/>
              </a:spcAft>
              <a:defRPr>
                <a:solidFill>
                  <a:schemeClr val="tx1"/>
                </a:solidFill>
                <a:latin typeface="Calibri" charset="0"/>
                <a:ea typeface="ＭＳ Ｐゴシック" charset="0"/>
              </a:defRPr>
            </a:lvl9pPr>
          </a:lstStyle>
          <a:p>
            <a:fld id="{E9D81F86-AD1B-9C4E-BA2A-F1D697317CF6}" type="slidenum">
              <a:rPr lang="en-US">
                <a:solidFill>
                  <a:srgbClr val="000000"/>
                </a:solidFill>
              </a:rPr>
              <a:pPr/>
              <a:t>4</a:t>
            </a:fld>
            <a:endParaRPr 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51</a:t>
            </a:fld>
            <a:endParaRPr lang="en-GB"/>
          </a:p>
        </p:txBody>
      </p:sp>
    </p:spTree>
    <p:extLst>
      <p:ext uri="{BB962C8B-B14F-4D97-AF65-F5344CB8AC3E}">
        <p14:creationId xmlns:p14="http://schemas.microsoft.com/office/powerpoint/2010/main" val="2574156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44:notes"/>
          <p:cNvSpPr txBox="1">
            <a:spLocks noGrp="1"/>
          </p:cNvSpPr>
          <p:nvPr>
            <p:ph type="body" idx="1"/>
          </p:nvPr>
        </p:nvSpPr>
        <p:spPr>
          <a:xfrm>
            <a:off x="694874" y="4857590"/>
            <a:ext cx="5558987" cy="3974394"/>
          </a:xfrm>
          <a:prstGeom prst="rect">
            <a:avLst/>
          </a:prstGeom>
          <a:noFill/>
          <a:ln>
            <a:noFill/>
          </a:ln>
        </p:spPr>
        <p:txBody>
          <a:bodyPr spcFirstLastPara="1" wrap="square" lIns="94932" tIns="47453" rIns="94932" bIns="47453" anchor="t" anchorCtr="0">
            <a:noAutofit/>
          </a:bodyPr>
          <a:lstStyle/>
          <a:p>
            <a:pPr>
              <a:buClr>
                <a:schemeClr val="dk1"/>
              </a:buClr>
              <a:buSzPts val="1200"/>
            </a:pPr>
            <a:endParaRPr/>
          </a:p>
        </p:txBody>
      </p:sp>
      <p:sp>
        <p:nvSpPr>
          <p:cNvPr id="1090" name="Google Shape;1090;p44:notes"/>
          <p:cNvSpPr>
            <a:spLocks noGrp="1" noRot="1" noChangeAspect="1"/>
          </p:cNvSpPr>
          <p:nvPr>
            <p:ph type="sldImg" idx="2"/>
          </p:nvPr>
        </p:nvSpPr>
        <p:spPr>
          <a:xfrm>
            <a:off x="447675" y="1262063"/>
            <a:ext cx="6053138" cy="3405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7" name="Notes Placeholder 2"/>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6628" name="Slide Number Placeholder 3"/>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Calibri" charset="0"/>
                <a:ea typeface="ＭＳ Ｐゴシック" charset="0"/>
              </a:defRPr>
            </a:lvl1pPr>
            <a:lvl2pPr marL="742950" indent="-285750" defTabSz="930275">
              <a:defRPr>
                <a:solidFill>
                  <a:schemeClr val="tx1"/>
                </a:solidFill>
                <a:latin typeface="Calibri" charset="0"/>
                <a:ea typeface="ＭＳ Ｐゴシック" charset="0"/>
              </a:defRPr>
            </a:lvl2pPr>
            <a:lvl3pPr marL="1143000" indent="-228600" defTabSz="930275">
              <a:defRPr>
                <a:solidFill>
                  <a:schemeClr val="tx1"/>
                </a:solidFill>
                <a:latin typeface="Calibri" charset="0"/>
                <a:ea typeface="ＭＳ Ｐゴシック" charset="0"/>
              </a:defRPr>
            </a:lvl3pPr>
            <a:lvl4pPr marL="1600200" indent="-228600" defTabSz="930275">
              <a:defRPr>
                <a:solidFill>
                  <a:schemeClr val="tx1"/>
                </a:solidFill>
                <a:latin typeface="Calibri" charset="0"/>
                <a:ea typeface="ＭＳ Ｐゴシック" charset="0"/>
              </a:defRPr>
            </a:lvl4pPr>
            <a:lvl5pPr marL="2057400" indent="-228600" defTabSz="930275">
              <a:defRPr>
                <a:solidFill>
                  <a:schemeClr val="tx1"/>
                </a:solidFill>
                <a:latin typeface="Calibri" charset="0"/>
                <a:ea typeface="ＭＳ Ｐゴシック" charset="0"/>
              </a:defRPr>
            </a:lvl5pPr>
            <a:lvl6pPr marL="2514600" indent="-228600" defTabSz="930275" fontAlgn="base">
              <a:spcBef>
                <a:spcPct val="0"/>
              </a:spcBef>
              <a:spcAft>
                <a:spcPct val="0"/>
              </a:spcAft>
              <a:defRPr>
                <a:solidFill>
                  <a:schemeClr val="tx1"/>
                </a:solidFill>
                <a:latin typeface="Calibri" charset="0"/>
                <a:ea typeface="ＭＳ Ｐゴシック" charset="0"/>
              </a:defRPr>
            </a:lvl6pPr>
            <a:lvl7pPr marL="2971800" indent="-228600" defTabSz="930275" fontAlgn="base">
              <a:spcBef>
                <a:spcPct val="0"/>
              </a:spcBef>
              <a:spcAft>
                <a:spcPct val="0"/>
              </a:spcAft>
              <a:defRPr>
                <a:solidFill>
                  <a:schemeClr val="tx1"/>
                </a:solidFill>
                <a:latin typeface="Calibri" charset="0"/>
                <a:ea typeface="ＭＳ Ｐゴシック" charset="0"/>
              </a:defRPr>
            </a:lvl7pPr>
            <a:lvl8pPr marL="3429000" indent="-228600" defTabSz="930275" fontAlgn="base">
              <a:spcBef>
                <a:spcPct val="0"/>
              </a:spcBef>
              <a:spcAft>
                <a:spcPct val="0"/>
              </a:spcAft>
              <a:defRPr>
                <a:solidFill>
                  <a:schemeClr val="tx1"/>
                </a:solidFill>
                <a:latin typeface="Calibri" charset="0"/>
                <a:ea typeface="ＭＳ Ｐゴシック" charset="0"/>
              </a:defRPr>
            </a:lvl8pPr>
            <a:lvl9pPr marL="3886200" indent="-228600" defTabSz="930275" fontAlgn="base">
              <a:spcBef>
                <a:spcPct val="0"/>
              </a:spcBef>
              <a:spcAft>
                <a:spcPct val="0"/>
              </a:spcAft>
              <a:defRPr>
                <a:solidFill>
                  <a:schemeClr val="tx1"/>
                </a:solidFill>
                <a:latin typeface="Calibri" charset="0"/>
                <a:ea typeface="ＭＳ Ｐゴシック" charset="0"/>
              </a:defRPr>
            </a:lvl9pPr>
          </a:lstStyle>
          <a:p>
            <a:fld id="{E9D81F86-AD1B-9C4E-BA2A-F1D697317CF6}" type="slidenum">
              <a:rPr lang="en-US">
                <a:solidFill>
                  <a:srgbClr val="000000"/>
                </a:solidFill>
              </a:rPr>
              <a:pPr/>
              <a:t>5</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881D312-0085-4B3F-8F93-4A9293271B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DC76E8C5-93A5-49C9-935B-B56FA3BEFDD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x-none"/>
          </a:p>
        </p:txBody>
      </p:sp>
      <p:sp>
        <p:nvSpPr>
          <p:cNvPr id="80900" name="Slide Number Placeholder 3">
            <a:extLst>
              <a:ext uri="{FF2B5EF4-FFF2-40B4-BE49-F238E27FC236}">
                <a16:creationId xmlns:a16="http://schemas.microsoft.com/office/drawing/2014/main" id="{2D76FB30-DBAF-46B7-A07E-E962D8B61EC8}"/>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CDE37A-5DAA-4186-9ACA-8B5D46DA1E83}" type="slidenum">
              <a:rPr kumimoji="0" lang="x-none" altLang="x-none"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x-none" altLang="x-none"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Measles Coverage (%)</a:t>
            </a:r>
            <a:r>
              <a:rPr lang="en-US" baseline="0" dirty="0"/>
              <a:t> and Number of Children Unimmunized in 2018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80E73-9B21-46EC-9078-140695CB34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72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14AAF-AC0A-4724-AD2E-7632C291A4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55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FCA1B7-74E8-4748-8F15-C64EE63C53B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3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2649513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14</a:t>
            </a:fld>
            <a:endParaRPr lang="en-GB"/>
          </a:p>
        </p:txBody>
      </p:sp>
    </p:spTree>
    <p:extLst>
      <p:ext uri="{BB962C8B-B14F-4D97-AF65-F5344CB8AC3E}">
        <p14:creationId xmlns:p14="http://schemas.microsoft.com/office/powerpoint/2010/main" val="25741566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3" Type="http://schemas.openxmlformats.org/officeDocument/2006/relationships/tags" Target="../tags/tag19.xml"/><Relationship Id="rId21" Type="http://schemas.openxmlformats.org/officeDocument/2006/relationships/slideMaster" Target="../slideMasters/slideMaster1.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image" Target="../media/image2.emf"/><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vmlDrawing" Target="../drawings/vmlDrawing2.v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oleObject" Target="../embeddings/oleObject3.bin"/><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image" Target="../media/image1.emf"/><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6.xml"/><Relationship Id="rId7" Type="http://schemas.openxmlformats.org/officeDocument/2006/relationships/image" Target="../media/image4.jpeg"/><Relationship Id="rId2" Type="http://schemas.openxmlformats.org/officeDocument/2006/relationships/tags" Target="../tags/tag45.xml"/><Relationship Id="rId1" Type="http://schemas.openxmlformats.org/officeDocument/2006/relationships/vmlDrawing" Target="../drawings/vmlDrawing9.vml"/><Relationship Id="rId6" Type="http://schemas.openxmlformats.org/officeDocument/2006/relationships/image" Target="../media/image3.emf"/><Relationship Id="rId5" Type="http://schemas.openxmlformats.org/officeDocument/2006/relationships/oleObject" Target="../embeddings/oleObject12.bin"/><Relationship Id="rId4" Type="http://schemas.openxmlformats.org/officeDocument/2006/relationships/slideMaster" Target="../slideMasters/slideMaster2.xml"/><Relationship Id="rId9" Type="http://schemas.openxmlformats.org/officeDocument/2006/relationships/oleObject" Target="../embeddings/oleObject1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7.xml"/><Relationship Id="rId1" Type="http://schemas.openxmlformats.org/officeDocument/2006/relationships/vmlDrawing" Target="../drawings/vmlDrawing10.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4.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8.xml"/><Relationship Id="rId1" Type="http://schemas.openxmlformats.org/officeDocument/2006/relationships/vmlDrawing" Target="../drawings/vmlDrawing11.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9.xml"/><Relationship Id="rId1" Type="http://schemas.openxmlformats.org/officeDocument/2006/relationships/vmlDrawing" Target="../drawings/vmlDrawing1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50.xml"/><Relationship Id="rId1" Type="http://schemas.openxmlformats.org/officeDocument/2006/relationships/vmlDrawing" Target="../drawings/vmlDrawing13.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51.xml"/><Relationship Id="rId1" Type="http://schemas.openxmlformats.org/officeDocument/2006/relationships/vmlDrawing" Target="../drawings/vmlDrawing14.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53.xml"/><Relationship Id="rId1" Type="http://schemas.openxmlformats.org/officeDocument/2006/relationships/vmlDrawing" Target="../drawings/vmlDrawing16.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5.xml"/><Relationship Id="rId7" Type="http://schemas.openxmlformats.org/officeDocument/2006/relationships/image" Target="../media/image4.jpeg"/><Relationship Id="rId2" Type="http://schemas.openxmlformats.org/officeDocument/2006/relationships/tags" Target="../tags/tag54.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oleObject" Target="../embeddings/oleObject21.bin"/><Relationship Id="rId4" Type="http://schemas.openxmlformats.org/officeDocument/2006/relationships/slideMaster" Target="../slideMasters/slideMaster3.xml"/><Relationship Id="rId9" Type="http://schemas.openxmlformats.org/officeDocument/2006/relationships/oleObject" Target="../embeddings/oleObject22.bin"/></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7.xml"/><Relationship Id="rId7" Type="http://schemas.openxmlformats.org/officeDocument/2006/relationships/image" Target="../media/image4.jpeg"/><Relationship Id="rId2" Type="http://schemas.openxmlformats.org/officeDocument/2006/relationships/tags" Target="../tags/tag56.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oleObject" Target="../embeddings/oleObject23.bin"/><Relationship Id="rId10" Type="http://schemas.openxmlformats.org/officeDocument/2006/relationships/image" Target="../media/image6.emf"/><Relationship Id="rId4" Type="http://schemas.openxmlformats.org/officeDocument/2006/relationships/slideMaster" Target="../slideMasters/slideMaster3.xml"/><Relationship Id="rId9" Type="http://schemas.openxmlformats.org/officeDocument/2006/relationships/oleObject" Target="../embeddings/oleObject24.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58.xml"/><Relationship Id="rId1" Type="http://schemas.openxmlformats.org/officeDocument/2006/relationships/vmlDrawing" Target="../drawings/vmlDrawing19.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5.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59.xml"/><Relationship Id="rId1" Type="http://schemas.openxmlformats.org/officeDocument/2006/relationships/vmlDrawing" Target="../drawings/vmlDrawing20.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61.xml"/><Relationship Id="rId7" Type="http://schemas.openxmlformats.org/officeDocument/2006/relationships/image" Target="../media/image4.jpeg"/><Relationship Id="rId2" Type="http://schemas.openxmlformats.org/officeDocument/2006/relationships/tags" Target="../tags/tag60.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oleObject" Target="../embeddings/oleObject27.bin"/><Relationship Id="rId4" Type="http://schemas.openxmlformats.org/officeDocument/2006/relationships/slideMaster" Target="../slideMasters/slideMaster3.xml"/><Relationship Id="rId9" Type="http://schemas.openxmlformats.org/officeDocument/2006/relationships/oleObject" Target="../embeddings/oleObject28.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2.xml"/><Relationship Id="rId1" Type="http://schemas.openxmlformats.org/officeDocument/2006/relationships/vmlDrawing" Target="../drawings/vmlDrawing2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3.xml"/><Relationship Id="rId1" Type="http://schemas.openxmlformats.org/officeDocument/2006/relationships/vmlDrawing" Target="../drawings/vmlDrawing23.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4.xml"/><Relationship Id="rId1" Type="http://schemas.openxmlformats.org/officeDocument/2006/relationships/vmlDrawing" Target="../drawings/vmlDrawing24.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1.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5.xml"/><Relationship Id="rId1" Type="http://schemas.openxmlformats.org/officeDocument/2006/relationships/vmlDrawing" Target="../drawings/vmlDrawing25.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2.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6.xml"/><Relationship Id="rId1" Type="http://schemas.openxmlformats.org/officeDocument/2006/relationships/vmlDrawing" Target="../drawings/vmlDrawing26.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3.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1.emf"/><Relationship Id="rId2" Type="http://schemas.openxmlformats.org/officeDocument/2006/relationships/tags" Target="../tags/tag70.xml"/><Relationship Id="rId1" Type="http://schemas.openxmlformats.org/officeDocument/2006/relationships/vmlDrawing" Target="../drawings/vmlDrawing28.vml"/><Relationship Id="rId6" Type="http://schemas.openxmlformats.org/officeDocument/2006/relationships/oleObject" Target="../embeddings/oleObject35.bin"/><Relationship Id="rId5" Type="http://schemas.openxmlformats.org/officeDocument/2006/relationships/slideMaster" Target="../slideMasters/slideMaster4.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74.xml"/><Relationship Id="rId7" Type="http://schemas.openxmlformats.org/officeDocument/2006/relationships/oleObject" Target="../embeddings/oleObject36.bin"/><Relationship Id="rId2" Type="http://schemas.openxmlformats.org/officeDocument/2006/relationships/tags" Target="../tags/tag73.xml"/><Relationship Id="rId1" Type="http://schemas.openxmlformats.org/officeDocument/2006/relationships/vmlDrawing" Target="../drawings/vmlDrawing29.vml"/><Relationship Id="rId6" Type="http://schemas.openxmlformats.org/officeDocument/2006/relationships/slideMaster" Target="../slideMasters/slideMaster4.xml"/><Relationship Id="rId5" Type="http://schemas.openxmlformats.org/officeDocument/2006/relationships/tags" Target="../tags/tag76.xml"/><Relationship Id="rId4" Type="http://schemas.openxmlformats.org/officeDocument/2006/relationships/tags" Target="../tags/tag7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78.xml"/><Relationship Id="rId7" Type="http://schemas.openxmlformats.org/officeDocument/2006/relationships/oleObject" Target="../embeddings/oleObject37.bin"/><Relationship Id="rId2" Type="http://schemas.openxmlformats.org/officeDocument/2006/relationships/tags" Target="../tags/tag77.xml"/><Relationship Id="rId1" Type="http://schemas.openxmlformats.org/officeDocument/2006/relationships/vmlDrawing" Target="../drawings/vmlDrawing30.vml"/><Relationship Id="rId6" Type="http://schemas.openxmlformats.org/officeDocument/2006/relationships/slideMaster" Target="../slideMasters/slideMaster4.xml"/><Relationship Id="rId5" Type="http://schemas.openxmlformats.org/officeDocument/2006/relationships/tags" Target="../tags/tag80.xml"/><Relationship Id="rId4" Type="http://schemas.openxmlformats.org/officeDocument/2006/relationships/tags" Target="../tags/tag79.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82.xml"/><Relationship Id="rId1" Type="http://schemas.openxmlformats.org/officeDocument/2006/relationships/vmlDrawing" Target="../drawings/vmlDrawing3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9.bin"/></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84.xml"/><Relationship Id="rId7" Type="http://schemas.openxmlformats.org/officeDocument/2006/relationships/image" Target="../media/image4.jpeg"/><Relationship Id="rId2" Type="http://schemas.openxmlformats.org/officeDocument/2006/relationships/tags" Target="../tags/tag83.xml"/><Relationship Id="rId1" Type="http://schemas.openxmlformats.org/officeDocument/2006/relationships/vmlDrawing" Target="../drawings/vmlDrawing33.vml"/><Relationship Id="rId6" Type="http://schemas.openxmlformats.org/officeDocument/2006/relationships/image" Target="../media/image3.emf"/><Relationship Id="rId5" Type="http://schemas.openxmlformats.org/officeDocument/2006/relationships/oleObject" Target="../embeddings/oleObject40.bin"/><Relationship Id="rId4" Type="http://schemas.openxmlformats.org/officeDocument/2006/relationships/slideMaster" Target="../slideMasters/slideMaster5.xml"/><Relationship Id="rId9" Type="http://schemas.openxmlformats.org/officeDocument/2006/relationships/oleObject" Target="../embeddings/oleObject41.bin"/></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86.xml"/><Relationship Id="rId7" Type="http://schemas.openxmlformats.org/officeDocument/2006/relationships/image" Target="../media/image4.jpeg"/><Relationship Id="rId2" Type="http://schemas.openxmlformats.org/officeDocument/2006/relationships/tags" Target="../tags/tag85.xml"/><Relationship Id="rId1" Type="http://schemas.openxmlformats.org/officeDocument/2006/relationships/vmlDrawing" Target="../drawings/vmlDrawing34.vml"/><Relationship Id="rId6" Type="http://schemas.openxmlformats.org/officeDocument/2006/relationships/image" Target="../media/image3.emf"/><Relationship Id="rId5" Type="http://schemas.openxmlformats.org/officeDocument/2006/relationships/oleObject" Target="../embeddings/oleObject42.bin"/><Relationship Id="rId10" Type="http://schemas.openxmlformats.org/officeDocument/2006/relationships/image" Target="../media/image6.emf"/><Relationship Id="rId4" Type="http://schemas.openxmlformats.org/officeDocument/2006/relationships/slideMaster" Target="../slideMasters/slideMaster5.xml"/><Relationship Id="rId9" Type="http://schemas.openxmlformats.org/officeDocument/2006/relationships/oleObject" Target="../embeddings/oleObject43.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87.xml"/><Relationship Id="rId1" Type="http://schemas.openxmlformats.org/officeDocument/2006/relationships/vmlDrawing" Target="../drawings/vmlDrawing35.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44.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88.xml"/><Relationship Id="rId1" Type="http://schemas.openxmlformats.org/officeDocument/2006/relationships/vmlDrawing" Target="../drawings/vmlDrawing36.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45.bin"/></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90.xml"/><Relationship Id="rId7" Type="http://schemas.openxmlformats.org/officeDocument/2006/relationships/image" Target="../media/image4.jpeg"/><Relationship Id="rId2" Type="http://schemas.openxmlformats.org/officeDocument/2006/relationships/tags" Target="../tags/tag89.xml"/><Relationship Id="rId1" Type="http://schemas.openxmlformats.org/officeDocument/2006/relationships/vmlDrawing" Target="../drawings/vmlDrawing37.vml"/><Relationship Id="rId6" Type="http://schemas.openxmlformats.org/officeDocument/2006/relationships/image" Target="../media/image3.emf"/><Relationship Id="rId5" Type="http://schemas.openxmlformats.org/officeDocument/2006/relationships/oleObject" Target="../embeddings/oleObject46.bin"/><Relationship Id="rId4" Type="http://schemas.openxmlformats.org/officeDocument/2006/relationships/slideMaster" Target="../slideMasters/slideMaster5.xml"/><Relationship Id="rId9" Type="http://schemas.openxmlformats.org/officeDocument/2006/relationships/oleObject" Target="../embeddings/oleObject4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1.xml"/><Relationship Id="rId1" Type="http://schemas.openxmlformats.org/officeDocument/2006/relationships/vmlDrawing" Target="../drawings/vmlDrawing38.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4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2.xml"/><Relationship Id="rId1" Type="http://schemas.openxmlformats.org/officeDocument/2006/relationships/vmlDrawing" Target="../drawings/vmlDrawing39.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4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3.xml"/><Relationship Id="rId1" Type="http://schemas.openxmlformats.org/officeDocument/2006/relationships/vmlDrawing" Target="../drawings/vmlDrawing40.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0.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4.xml"/><Relationship Id="rId1" Type="http://schemas.openxmlformats.org/officeDocument/2006/relationships/vmlDrawing" Target="../drawings/vmlDrawing41.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1.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5.xml"/><Relationship Id="rId1" Type="http://schemas.openxmlformats.org/officeDocument/2006/relationships/vmlDrawing" Target="../drawings/vmlDrawing4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2.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6.xml"/><Relationship Id="rId1" Type="http://schemas.openxmlformats.org/officeDocument/2006/relationships/vmlDrawing" Target="../drawings/vmlDrawing43.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3.bin"/></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00.xml"/><Relationship Id="rId7" Type="http://schemas.openxmlformats.org/officeDocument/2006/relationships/image" Target="../media/image8.png"/><Relationship Id="rId2" Type="http://schemas.openxmlformats.org/officeDocument/2006/relationships/tags" Target="../tags/tag99.xml"/><Relationship Id="rId1" Type="http://schemas.openxmlformats.org/officeDocument/2006/relationships/vmlDrawing" Target="../drawings/vmlDrawing45.vml"/><Relationship Id="rId6" Type="http://schemas.openxmlformats.org/officeDocument/2006/relationships/image" Target="../media/image7.emf"/><Relationship Id="rId5" Type="http://schemas.openxmlformats.org/officeDocument/2006/relationships/oleObject" Target="../embeddings/oleObject55.bin"/><Relationship Id="rId4"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8.png"/><Relationship Id="rId2" Type="http://schemas.openxmlformats.org/officeDocument/2006/relationships/tags" Target="../tags/tag101.xml"/><Relationship Id="rId1" Type="http://schemas.openxmlformats.org/officeDocument/2006/relationships/vmlDrawing" Target="../drawings/vmlDrawing46.vml"/><Relationship Id="rId6" Type="http://schemas.openxmlformats.org/officeDocument/2006/relationships/image" Target="../media/image7.emf"/><Relationship Id="rId5" Type="http://schemas.openxmlformats.org/officeDocument/2006/relationships/oleObject" Target="../embeddings/oleObject56.bin"/><Relationship Id="rId4"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8.png"/><Relationship Id="rId2" Type="http://schemas.openxmlformats.org/officeDocument/2006/relationships/tags" Target="../tags/tag103.xml"/><Relationship Id="rId1" Type="http://schemas.openxmlformats.org/officeDocument/2006/relationships/vmlDrawing" Target="../drawings/vmlDrawing47.vml"/><Relationship Id="rId6" Type="http://schemas.openxmlformats.org/officeDocument/2006/relationships/image" Target="../media/image7.emf"/><Relationship Id="rId5" Type="http://schemas.openxmlformats.org/officeDocument/2006/relationships/oleObject" Target="../embeddings/oleObject57.bin"/><Relationship Id="rId4"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06.xml"/><Relationship Id="rId7" Type="http://schemas.openxmlformats.org/officeDocument/2006/relationships/oleObject" Target="../embeddings/oleObject58.bin"/><Relationship Id="rId2" Type="http://schemas.openxmlformats.org/officeDocument/2006/relationships/tags" Target="../tags/tag105.xml"/><Relationship Id="rId1" Type="http://schemas.openxmlformats.org/officeDocument/2006/relationships/vmlDrawing" Target="../drawings/vmlDrawing48.vml"/><Relationship Id="rId6" Type="http://schemas.openxmlformats.org/officeDocument/2006/relationships/slideMaster" Target="../slideMasters/slideMaster6.xml"/><Relationship Id="rId11" Type="http://schemas.openxmlformats.org/officeDocument/2006/relationships/oleObject" Target="../embeddings/oleObject60.bin"/><Relationship Id="rId5" Type="http://schemas.openxmlformats.org/officeDocument/2006/relationships/tags" Target="../tags/tag108.xml"/><Relationship Id="rId10" Type="http://schemas.openxmlformats.org/officeDocument/2006/relationships/oleObject" Target="../embeddings/oleObject59.bin"/><Relationship Id="rId4" Type="http://schemas.openxmlformats.org/officeDocument/2006/relationships/tags" Target="../tags/tag107.xml"/><Relationship Id="rId9"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8.png"/><Relationship Id="rId2" Type="http://schemas.openxmlformats.org/officeDocument/2006/relationships/tags" Target="../tags/tag109.xml"/><Relationship Id="rId1" Type="http://schemas.openxmlformats.org/officeDocument/2006/relationships/vmlDrawing" Target="../drawings/vmlDrawing49.vml"/><Relationship Id="rId6" Type="http://schemas.openxmlformats.org/officeDocument/2006/relationships/image" Target="../media/image7.emf"/><Relationship Id="rId5" Type="http://schemas.openxmlformats.org/officeDocument/2006/relationships/oleObject" Target="../embeddings/oleObject61.bin"/><Relationship Id="rId4"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12.xml"/><Relationship Id="rId7" Type="http://schemas.openxmlformats.org/officeDocument/2006/relationships/image" Target="../media/image8.png"/><Relationship Id="rId2" Type="http://schemas.openxmlformats.org/officeDocument/2006/relationships/tags" Target="../tags/tag111.xml"/><Relationship Id="rId1" Type="http://schemas.openxmlformats.org/officeDocument/2006/relationships/vmlDrawing" Target="../drawings/vmlDrawing50.vml"/><Relationship Id="rId6" Type="http://schemas.openxmlformats.org/officeDocument/2006/relationships/image" Target="../media/image7.emf"/><Relationship Id="rId5" Type="http://schemas.openxmlformats.org/officeDocument/2006/relationships/oleObject" Target="../embeddings/oleObject62.bin"/><Relationship Id="rId4"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8.png"/><Relationship Id="rId2" Type="http://schemas.openxmlformats.org/officeDocument/2006/relationships/tags" Target="../tags/tag113.xml"/><Relationship Id="rId1" Type="http://schemas.openxmlformats.org/officeDocument/2006/relationships/vmlDrawing" Target="../drawings/vmlDrawing51.vml"/><Relationship Id="rId6" Type="http://schemas.openxmlformats.org/officeDocument/2006/relationships/image" Target="../media/image7.emf"/><Relationship Id="rId5" Type="http://schemas.openxmlformats.org/officeDocument/2006/relationships/oleObject" Target="../embeddings/oleObject63.bin"/><Relationship Id="rId4"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16.xml"/><Relationship Id="rId7" Type="http://schemas.openxmlformats.org/officeDocument/2006/relationships/image" Target="../media/image7.emf"/><Relationship Id="rId2" Type="http://schemas.openxmlformats.org/officeDocument/2006/relationships/tags" Target="../tags/tag115.xml"/><Relationship Id="rId1" Type="http://schemas.openxmlformats.org/officeDocument/2006/relationships/vmlDrawing" Target="../drawings/vmlDrawing52.vml"/><Relationship Id="rId6" Type="http://schemas.openxmlformats.org/officeDocument/2006/relationships/oleObject" Target="../embeddings/oleObject64.bin"/><Relationship Id="rId11" Type="http://schemas.openxmlformats.org/officeDocument/2006/relationships/image" Target="../media/image11.jpeg"/><Relationship Id="rId5" Type="http://schemas.openxmlformats.org/officeDocument/2006/relationships/slideMaster" Target="../slideMasters/slideMaster6.xml"/><Relationship Id="rId10" Type="http://schemas.openxmlformats.org/officeDocument/2006/relationships/image" Target="../media/image2.emf"/><Relationship Id="rId4" Type="http://schemas.openxmlformats.org/officeDocument/2006/relationships/tags" Target="../tags/tag117.xml"/><Relationship Id="rId9" Type="http://schemas.openxmlformats.org/officeDocument/2006/relationships/oleObject" Target="../embeddings/oleObject65.bin"/></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19.xml"/><Relationship Id="rId7" Type="http://schemas.openxmlformats.org/officeDocument/2006/relationships/image" Target="../media/image7.emf"/><Relationship Id="rId2" Type="http://schemas.openxmlformats.org/officeDocument/2006/relationships/tags" Target="../tags/tag118.xml"/><Relationship Id="rId1" Type="http://schemas.openxmlformats.org/officeDocument/2006/relationships/vmlDrawing" Target="../drawings/vmlDrawing53.vml"/><Relationship Id="rId6" Type="http://schemas.openxmlformats.org/officeDocument/2006/relationships/oleObject" Target="../embeddings/oleObject66.bin"/><Relationship Id="rId5" Type="http://schemas.openxmlformats.org/officeDocument/2006/relationships/slideMaster" Target="../slideMasters/slideMaster6.xml"/><Relationship Id="rId10" Type="http://schemas.openxmlformats.org/officeDocument/2006/relationships/image" Target="../media/image12.emf"/><Relationship Id="rId4" Type="http://schemas.openxmlformats.org/officeDocument/2006/relationships/tags" Target="../tags/tag120.xml"/><Relationship Id="rId9" Type="http://schemas.openxmlformats.org/officeDocument/2006/relationships/oleObject" Target="../embeddings/oleObject67.bin"/></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8.png"/><Relationship Id="rId2" Type="http://schemas.openxmlformats.org/officeDocument/2006/relationships/tags" Target="../tags/tag121.xml"/><Relationship Id="rId1" Type="http://schemas.openxmlformats.org/officeDocument/2006/relationships/vmlDrawing" Target="../drawings/vmlDrawing54.vml"/><Relationship Id="rId6" Type="http://schemas.openxmlformats.org/officeDocument/2006/relationships/image" Target="../media/image7.emf"/><Relationship Id="rId5" Type="http://schemas.openxmlformats.org/officeDocument/2006/relationships/oleObject" Target="../embeddings/oleObject68.bin"/><Relationship Id="rId4"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24.xml"/><Relationship Id="rId7" Type="http://schemas.openxmlformats.org/officeDocument/2006/relationships/image" Target="../media/image7.emf"/><Relationship Id="rId2" Type="http://schemas.openxmlformats.org/officeDocument/2006/relationships/tags" Target="../tags/tag123.xml"/><Relationship Id="rId1" Type="http://schemas.openxmlformats.org/officeDocument/2006/relationships/vmlDrawing" Target="../drawings/vmlDrawing55.vml"/><Relationship Id="rId6" Type="http://schemas.openxmlformats.org/officeDocument/2006/relationships/oleObject" Target="../embeddings/oleObject69.bin"/><Relationship Id="rId5" Type="http://schemas.openxmlformats.org/officeDocument/2006/relationships/slideMaster" Target="../slideMasters/slideMaster6.xml"/><Relationship Id="rId10" Type="http://schemas.openxmlformats.org/officeDocument/2006/relationships/image" Target="../media/image13.emf"/><Relationship Id="rId4" Type="http://schemas.openxmlformats.org/officeDocument/2006/relationships/tags" Target="../tags/tag125.xml"/><Relationship Id="rId9" Type="http://schemas.openxmlformats.org/officeDocument/2006/relationships/oleObject" Target="../embeddings/oleObject70.bin"/></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27.xml"/><Relationship Id="rId7" Type="http://schemas.openxmlformats.org/officeDocument/2006/relationships/image" Target="../media/image8.png"/><Relationship Id="rId2" Type="http://schemas.openxmlformats.org/officeDocument/2006/relationships/tags" Target="../tags/tag126.xml"/><Relationship Id="rId1" Type="http://schemas.openxmlformats.org/officeDocument/2006/relationships/vmlDrawing" Target="../drawings/vmlDrawing56.vml"/><Relationship Id="rId6" Type="http://schemas.openxmlformats.org/officeDocument/2006/relationships/image" Target="../media/image7.emf"/><Relationship Id="rId5" Type="http://schemas.openxmlformats.org/officeDocument/2006/relationships/oleObject" Target="../embeddings/oleObject71.bin"/><Relationship Id="rId4"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29.xml"/><Relationship Id="rId7" Type="http://schemas.openxmlformats.org/officeDocument/2006/relationships/image" Target="../media/image8.png"/><Relationship Id="rId2" Type="http://schemas.openxmlformats.org/officeDocument/2006/relationships/tags" Target="../tags/tag128.xml"/><Relationship Id="rId1" Type="http://schemas.openxmlformats.org/officeDocument/2006/relationships/vmlDrawing" Target="../drawings/vmlDrawing57.vml"/><Relationship Id="rId6" Type="http://schemas.openxmlformats.org/officeDocument/2006/relationships/image" Target="../media/image7.emf"/><Relationship Id="rId5" Type="http://schemas.openxmlformats.org/officeDocument/2006/relationships/oleObject" Target="../embeddings/oleObject72.bin"/><Relationship Id="rId4"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1.xml"/><Relationship Id="rId1" Type="http://schemas.openxmlformats.org/officeDocument/2006/relationships/vmlDrawing" Target="../drawings/vmlDrawing59.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74.bin"/></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0.xml"/><Relationship Id="rId7" Type="http://schemas.openxmlformats.org/officeDocument/2006/relationships/image" Target="../media/image4.jpeg"/><Relationship Id="rId2" Type="http://schemas.openxmlformats.org/officeDocument/2006/relationships/tags" Target="../tags/tag39.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slideMaster" Target="../slideMasters/slideMaster2.xml"/><Relationship Id="rId9"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33.xml"/><Relationship Id="rId7" Type="http://schemas.openxmlformats.org/officeDocument/2006/relationships/image" Target="../media/image7.emf"/><Relationship Id="rId2" Type="http://schemas.openxmlformats.org/officeDocument/2006/relationships/tags" Target="../tags/tag132.xml"/><Relationship Id="rId1" Type="http://schemas.openxmlformats.org/officeDocument/2006/relationships/vmlDrawing" Target="../drawings/vmlDrawing60.vml"/><Relationship Id="rId6" Type="http://schemas.openxmlformats.org/officeDocument/2006/relationships/oleObject" Target="../embeddings/oleObject75.bin"/><Relationship Id="rId5" Type="http://schemas.openxmlformats.org/officeDocument/2006/relationships/slideMaster" Target="../slideMasters/slideMaster7.xml"/><Relationship Id="rId10" Type="http://schemas.openxmlformats.org/officeDocument/2006/relationships/oleObject" Target="../embeddings/oleObject77.bin"/><Relationship Id="rId4" Type="http://schemas.openxmlformats.org/officeDocument/2006/relationships/tags" Target="../tags/tag134.xml"/><Relationship Id="rId9" Type="http://schemas.openxmlformats.org/officeDocument/2006/relationships/oleObject" Target="../embeddings/oleObject7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5.xml"/><Relationship Id="rId1" Type="http://schemas.openxmlformats.org/officeDocument/2006/relationships/vmlDrawing" Target="../drawings/vmlDrawing61.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78.bin"/></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5.png"/><Relationship Id="rId2" Type="http://schemas.openxmlformats.org/officeDocument/2006/relationships/tags" Target="../tags/tag136.xml"/><Relationship Id="rId1" Type="http://schemas.openxmlformats.org/officeDocument/2006/relationships/vmlDrawing" Target="../drawings/vmlDrawing62.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79.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7.xml"/><Relationship Id="rId1" Type="http://schemas.openxmlformats.org/officeDocument/2006/relationships/vmlDrawing" Target="../drawings/vmlDrawing63.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80.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2.xml"/><Relationship Id="rId7" Type="http://schemas.openxmlformats.org/officeDocument/2006/relationships/image" Target="../media/image4.jpeg"/><Relationship Id="rId2" Type="http://schemas.openxmlformats.org/officeDocument/2006/relationships/tags" Target="../tags/tag41.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oleObject" Target="../embeddings/oleObject8.bin"/><Relationship Id="rId10" Type="http://schemas.openxmlformats.org/officeDocument/2006/relationships/image" Target="../media/image6.emf"/><Relationship Id="rId4" Type="http://schemas.openxmlformats.org/officeDocument/2006/relationships/slideMaster" Target="../slideMasters/slideMaster2.xml"/><Relationship Id="rId9" Type="http://schemas.openxmlformats.org/officeDocument/2006/relationships/oleObject" Target="../embeddings/oleObject9.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3.xml"/><Relationship Id="rId1" Type="http://schemas.openxmlformats.org/officeDocument/2006/relationships/vmlDrawing" Target="../drawings/vmlDrawing7.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4.xml"/><Relationship Id="rId1" Type="http://schemas.openxmlformats.org/officeDocument/2006/relationships/vmlDrawing" Target="../drawings/vmlDrawing8.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1.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graphicFrame>
        <p:nvGraphicFramePr>
          <p:cNvPr id="3" name="Object 1" hidden="1">
            <a:extLst>
              <a:ext uri="{FF2B5EF4-FFF2-40B4-BE49-F238E27FC236}">
                <a16:creationId xmlns:a16="http://schemas.microsoft.com/office/drawing/2014/main" id="{404F0913-F5F4-4B9D-B476-C01A8D3B623F}"/>
              </a:ext>
            </a:extLst>
          </p:cNvPr>
          <p:cNvGraphicFramePr>
            <a:graphicFrameLocks noChangeAspect="1"/>
          </p:cNvGraphicFramePr>
          <p:nvPr>
            <p:custDataLst>
              <p:tags r:id="rId2"/>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2731" name="think-cell Slide" r:id="rId22" imgW="38100" imgH="38100" progId="TCLayout.ActiveDocument.1">
                  <p:embed/>
                </p:oleObj>
              </mc:Choice>
              <mc:Fallback>
                <p:oleObj name="think-cell Slide" r:id="rId22" imgW="38100" imgH="38100" progId="TCLayout.ActiveDocument.1">
                  <p:embed/>
                  <p:pic>
                    <p:nvPicPr>
                      <p:cNvPr id="101378" name="Object 1" hidden="1">
                        <a:extLst>
                          <a:ext uri="{FF2B5EF4-FFF2-40B4-BE49-F238E27FC236}">
                            <a16:creationId xmlns:a16="http://schemas.microsoft.com/office/drawing/2014/main" id="{A1CF56CC-1198-4A48-8E4F-1D4865D1028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EC157230-B498-4B3A-957C-4D63F9294277}"/>
              </a:ext>
            </a:extLst>
          </p:cNvPr>
          <p:cNvSpPr/>
          <p:nvPr userDrawn="1">
            <p:custDataLst>
              <p:tags r:id="rId3"/>
            </p:custDataLst>
          </p:nvPr>
        </p:nvSpPr>
        <p:spPr>
          <a:xfrm>
            <a:off x="0" y="0"/>
            <a:ext cx="21113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57200" eaLnBrk="1" fontAlgn="auto" hangingPunct="1">
              <a:defRPr/>
            </a:pPr>
            <a:endParaRPr lang="en-US" sz="2000" b="1" dirty="0">
              <a:solidFill>
                <a:srgbClr val="1F1F1F"/>
              </a:solidFill>
              <a:sym typeface="Arial" panose="020B0604020202020204" pitchFamily="34" charset="0"/>
            </a:endParaRPr>
          </a:p>
        </p:txBody>
      </p:sp>
      <p:sp>
        <p:nvSpPr>
          <p:cNvPr id="5" name="Slide Number">
            <a:extLst>
              <a:ext uri="{FF2B5EF4-FFF2-40B4-BE49-F238E27FC236}">
                <a16:creationId xmlns:a16="http://schemas.microsoft.com/office/drawing/2014/main" id="{89E4CC71-6674-401A-BD64-3CDCC4C8D529}"/>
              </a:ext>
            </a:extLst>
          </p:cNvPr>
          <p:cNvSpPr txBox="1">
            <a:spLocks/>
          </p:cNvSpPr>
          <p:nvPr/>
        </p:nvSpPr>
        <p:spPr bwMode="auto">
          <a:xfrm>
            <a:off x="11799888" y="6564313"/>
            <a:ext cx="158750" cy="155575"/>
          </a:xfrm>
          <a:prstGeom prst="rect">
            <a:avLst/>
          </a:prstGeom>
        </p:spPr>
        <p:txBody>
          <a:bodyPr wrap="none" lIns="0" tIns="0" rIns="0" bIns="0" anchor="ctr">
            <a:spAutoFit/>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B2450AE-6939-4E26-A89D-D3E80CB295B2}" type="slidenum">
              <a:rPr lang="en-US" altLang="en-US" sz="1000">
                <a:solidFill>
                  <a:srgbClr val="1F1F1F"/>
                </a:solidFill>
              </a:rPr>
              <a:pPr algn="r" eaLnBrk="1" hangingPunct="1"/>
              <a:t>‹#›</a:t>
            </a:fld>
            <a:endParaRPr lang="en-US" altLang="en-US" sz="1000">
              <a:solidFill>
                <a:srgbClr val="1F1F1F"/>
              </a:solidFill>
            </a:endParaRPr>
          </a:p>
        </p:txBody>
      </p:sp>
      <p:sp>
        <p:nvSpPr>
          <p:cNvPr id="6" name="McK 1. On-page tracker" hidden="1">
            <a:extLst>
              <a:ext uri="{FF2B5EF4-FFF2-40B4-BE49-F238E27FC236}">
                <a16:creationId xmlns:a16="http://schemas.microsoft.com/office/drawing/2014/main" id="{DB12A1D6-4601-488D-84B5-7094E27F0109}"/>
              </a:ext>
            </a:extLst>
          </p:cNvPr>
          <p:cNvSpPr>
            <a:spLocks noChangeArrowheads="1"/>
          </p:cNvSpPr>
          <p:nvPr/>
        </p:nvSpPr>
        <p:spPr bwMode="auto">
          <a:xfrm>
            <a:off x="233363" y="26988"/>
            <a:ext cx="871537" cy="220662"/>
          </a:xfrm>
          <a:prstGeom prst="rect">
            <a:avLst/>
          </a:prstGeom>
          <a:noFill/>
          <a:ln>
            <a:noFill/>
          </a:ln>
          <a:effectLst/>
        </p:spPr>
        <p:txBody>
          <a:bodyPr wrap="none" lIns="0" tIns="0" rIns="0" bIns="0">
            <a:spAutoFit/>
          </a:bodyPr>
          <a:lstStyle/>
          <a:p>
            <a:pPr defTabSz="457200" eaLnBrk="1" hangingPunct="1">
              <a:defRPr/>
            </a:pPr>
            <a:r>
              <a:rPr lang="en-US" sz="1427" dirty="0">
                <a:solidFill>
                  <a:srgbClr val="808080"/>
                </a:solidFill>
                <a:latin typeface="+mn-lt"/>
                <a:ea typeface="+mn-ea"/>
              </a:rPr>
              <a:t>TRACKER</a:t>
            </a:r>
          </a:p>
        </p:txBody>
      </p:sp>
      <p:sp>
        <p:nvSpPr>
          <p:cNvPr id="7" name="McK 3. Unit of measure" hidden="1">
            <a:extLst>
              <a:ext uri="{FF2B5EF4-FFF2-40B4-BE49-F238E27FC236}">
                <a16:creationId xmlns:a16="http://schemas.microsoft.com/office/drawing/2014/main" id="{75727297-88C5-4324-8BE5-ED018D31BB77}"/>
              </a:ext>
            </a:extLst>
          </p:cNvPr>
          <p:cNvSpPr txBox="1">
            <a:spLocks noChangeArrowheads="1"/>
          </p:cNvSpPr>
          <p:nvPr/>
        </p:nvSpPr>
        <p:spPr bwMode="auto">
          <a:xfrm>
            <a:off x="233363" y="542925"/>
            <a:ext cx="11725275" cy="255588"/>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631" dirty="0">
                <a:solidFill>
                  <a:srgbClr val="808080"/>
                </a:solidFill>
                <a:latin typeface="Arial"/>
                <a:ea typeface="+mn-ea"/>
              </a:rPr>
              <a:t>Unit of measure</a:t>
            </a:r>
          </a:p>
        </p:txBody>
      </p:sp>
      <p:grpSp>
        <p:nvGrpSpPr>
          <p:cNvPr id="8" name="McK Slide Elements" hidden="1">
            <a:extLst>
              <a:ext uri="{FF2B5EF4-FFF2-40B4-BE49-F238E27FC236}">
                <a16:creationId xmlns:a16="http://schemas.microsoft.com/office/drawing/2014/main" id="{6A43F352-B514-4CD6-AE62-2568FF87EBD2}"/>
              </a:ext>
            </a:extLst>
          </p:cNvPr>
          <p:cNvGrpSpPr>
            <a:grpSpLocks/>
          </p:cNvGrpSpPr>
          <p:nvPr/>
        </p:nvGrpSpPr>
        <p:grpSpPr bwMode="auto">
          <a:xfrm>
            <a:off x="233363" y="6199188"/>
            <a:ext cx="11725275" cy="522287"/>
            <a:chOff x="171451" y="6075558"/>
            <a:chExt cx="8618537" cy="512845"/>
          </a:xfrm>
        </p:grpSpPr>
        <p:sp>
          <p:nvSpPr>
            <p:cNvPr id="9" name="McK 4. Footnote">
              <a:extLst>
                <a:ext uri="{FF2B5EF4-FFF2-40B4-BE49-F238E27FC236}">
                  <a16:creationId xmlns:a16="http://schemas.microsoft.com/office/drawing/2014/main" id="{66D7724B-F728-4D02-A2F1-632D406B14D5}"/>
                </a:ext>
              </a:extLst>
            </p:cNvPr>
            <p:cNvSpPr txBox="1">
              <a:spLocks noChangeArrowheads="1"/>
            </p:cNvSpPr>
            <p:nvPr/>
          </p:nvSpPr>
          <p:spPr bwMode="auto">
            <a:xfrm>
              <a:off x="171451" y="6075558"/>
              <a:ext cx="8618537" cy="157438"/>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020" dirty="0">
                  <a:solidFill>
                    <a:srgbClr val="1F1F1F"/>
                  </a:solidFill>
                  <a:latin typeface="Arial"/>
                  <a:ea typeface="+mn-ea"/>
                </a:rPr>
                <a:t>1 Footnote</a:t>
              </a:r>
            </a:p>
          </p:txBody>
        </p:sp>
        <p:sp>
          <p:nvSpPr>
            <p:cNvPr id="10" name="McK 5. Source">
              <a:extLst>
                <a:ext uri="{FF2B5EF4-FFF2-40B4-BE49-F238E27FC236}">
                  <a16:creationId xmlns:a16="http://schemas.microsoft.com/office/drawing/2014/main" id="{8D60F719-0C8E-474D-BA55-412967E96AD7}"/>
                </a:ext>
              </a:extLst>
            </p:cNvPr>
            <p:cNvSpPr>
              <a:spLocks noChangeArrowheads="1"/>
            </p:cNvSpPr>
            <p:nvPr/>
          </p:nvSpPr>
          <p:spPr bwMode="auto">
            <a:xfrm>
              <a:off x="171451" y="6430965"/>
              <a:ext cx="8257972" cy="157438"/>
            </a:xfrm>
            <a:prstGeom prst="rect">
              <a:avLst/>
            </a:prstGeom>
            <a:noFill/>
            <a:ln>
              <a:noFill/>
            </a:ln>
            <a:effectLst/>
          </p:spPr>
          <p:txBody>
            <a:bodyPr lIns="0" tIns="0" rIns="0" bIns="0" anchor="ctr">
              <a:spAutoFit/>
            </a:bodyPr>
            <a:lstStyle/>
            <a:p>
              <a:pPr marL="621910" indent="-621910" defTabSz="913429" eaLnBrk="1" hangingPunct="1">
                <a:tabLst>
                  <a:tab pos="625148" algn="l"/>
                </a:tabLst>
                <a:defRPr/>
              </a:pPr>
              <a:r>
                <a:rPr lang="en-US" sz="1020" dirty="0">
                  <a:solidFill>
                    <a:srgbClr val="1F1F1F"/>
                  </a:solidFill>
                  <a:latin typeface="+mn-lt"/>
                  <a:ea typeface="+mn-ea"/>
                </a:rPr>
                <a:t>SOURCE: Source</a:t>
              </a:r>
            </a:p>
          </p:txBody>
        </p:sp>
      </p:grpSp>
      <p:grpSp>
        <p:nvGrpSpPr>
          <p:cNvPr id="11" name="ACET" hidden="1">
            <a:extLst>
              <a:ext uri="{FF2B5EF4-FFF2-40B4-BE49-F238E27FC236}">
                <a16:creationId xmlns:a16="http://schemas.microsoft.com/office/drawing/2014/main" id="{8378C2D9-465E-415A-AABF-AA5947D32D66}"/>
              </a:ext>
            </a:extLst>
          </p:cNvPr>
          <p:cNvGrpSpPr>
            <a:grpSpLocks/>
          </p:cNvGrpSpPr>
          <p:nvPr/>
        </p:nvGrpSpPr>
        <p:grpSpPr bwMode="auto">
          <a:xfrm>
            <a:off x="1976438" y="2314575"/>
            <a:ext cx="5853112" cy="531813"/>
            <a:chOff x="915" y="702"/>
            <a:chExt cx="2686" cy="328"/>
          </a:xfrm>
        </p:grpSpPr>
        <p:cxnSp>
          <p:nvCxnSpPr>
            <p:cNvPr id="12" name="AutoShape 249">
              <a:extLst>
                <a:ext uri="{FF2B5EF4-FFF2-40B4-BE49-F238E27FC236}">
                  <a16:creationId xmlns:a16="http://schemas.microsoft.com/office/drawing/2014/main" id="{E50686A9-2504-4660-B011-2C2EB1DF5799}"/>
                </a:ext>
              </a:extLst>
            </p:cNvPr>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AutoShape 250">
              <a:extLst>
                <a:ext uri="{FF2B5EF4-FFF2-40B4-BE49-F238E27FC236}">
                  <a16:creationId xmlns:a16="http://schemas.microsoft.com/office/drawing/2014/main" id="{7F5C82E7-7086-4C96-8970-29F010D5896E}"/>
                </a:ext>
              </a:extLst>
            </p:cNvPr>
            <p:cNvSpPr>
              <a:spLocks noChangeArrowheads="1"/>
            </p:cNvSpPr>
            <p:nvPr/>
          </p:nvSpPr>
          <p:spPr bwMode="auto">
            <a:xfrm>
              <a:off x="915" y="702"/>
              <a:ext cx="2686" cy="328"/>
            </a:xfrm>
            <a:prstGeom prst="leftRightArrow">
              <a:avLst>
                <a:gd name="adj1" fmla="val 100000"/>
                <a:gd name="adj2" fmla="val 0"/>
              </a:avLst>
            </a:prstGeom>
            <a:noFill/>
            <a:ln>
              <a:noFill/>
            </a:ln>
            <a:effectLst/>
          </p:spPr>
          <p:txBody>
            <a:bodyPr lIns="0" tIns="0" rIns="0" bIns="18288" anchor="b">
              <a:spAutoFit/>
            </a:bodyPr>
            <a:lstStyle/>
            <a:p>
              <a:pPr defTabSz="457200" eaLnBrk="1" hangingPunct="1">
                <a:defRPr/>
              </a:pPr>
              <a:r>
                <a:rPr lang="en-US" sz="1631" b="1" dirty="0">
                  <a:solidFill>
                    <a:srgbClr val="1F1F1F"/>
                  </a:solidFill>
                  <a:latin typeface="+mn-lt"/>
                  <a:ea typeface="+mn-ea"/>
                </a:rPr>
                <a:t>Title</a:t>
              </a:r>
            </a:p>
            <a:p>
              <a:pPr defTabSz="457200" eaLnBrk="1" hangingPunct="1">
                <a:defRPr/>
              </a:pPr>
              <a:r>
                <a:rPr lang="en-US" sz="1631" dirty="0">
                  <a:solidFill>
                    <a:srgbClr val="808080"/>
                  </a:solidFill>
                  <a:latin typeface="+mn-lt"/>
                  <a:ea typeface="+mn-ea"/>
                </a:rPr>
                <a:t>Unit of measure</a:t>
              </a:r>
            </a:p>
          </p:txBody>
        </p:sp>
      </p:grpSp>
      <p:grpSp>
        <p:nvGrpSpPr>
          <p:cNvPr id="14" name="LegendBoxes" hidden="1">
            <a:extLst>
              <a:ext uri="{FF2B5EF4-FFF2-40B4-BE49-F238E27FC236}">
                <a16:creationId xmlns:a16="http://schemas.microsoft.com/office/drawing/2014/main" id="{28C5EE27-C388-428B-9617-3415801A4BD5}"/>
              </a:ext>
            </a:extLst>
          </p:cNvPr>
          <p:cNvGrpSpPr>
            <a:grpSpLocks/>
          </p:cNvGrpSpPr>
          <p:nvPr/>
        </p:nvGrpSpPr>
        <p:grpSpPr bwMode="auto">
          <a:xfrm>
            <a:off x="10920413" y="292100"/>
            <a:ext cx="863600" cy="1017588"/>
            <a:chOff x="4936" y="176"/>
            <a:chExt cx="400" cy="628"/>
          </a:xfrm>
        </p:grpSpPr>
        <p:sp>
          <p:nvSpPr>
            <p:cNvPr id="15" name="Legend1">
              <a:extLst>
                <a:ext uri="{FF2B5EF4-FFF2-40B4-BE49-F238E27FC236}">
                  <a16:creationId xmlns:a16="http://schemas.microsoft.com/office/drawing/2014/main" id="{B454B690-3293-4102-912D-268C21AC886E}"/>
                </a:ext>
              </a:extLst>
            </p:cNvPr>
            <p:cNvSpPr>
              <a:spLocks noChangeArrowheads="1"/>
            </p:cNvSpPr>
            <p:nvPr/>
          </p:nvSpPr>
          <p:spPr bwMode="auto">
            <a:xfrm>
              <a:off x="5096" y="17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16" name="LegendRectangle1">
              <a:extLst>
                <a:ext uri="{FF2B5EF4-FFF2-40B4-BE49-F238E27FC236}">
                  <a16:creationId xmlns:a16="http://schemas.microsoft.com/office/drawing/2014/main" id="{090839B3-E770-4173-A439-8A4908F4DD1B}"/>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17" name="Legend2">
              <a:extLst>
                <a:ext uri="{FF2B5EF4-FFF2-40B4-BE49-F238E27FC236}">
                  <a16:creationId xmlns:a16="http://schemas.microsoft.com/office/drawing/2014/main" id="{E8DDA6CF-90FC-4E67-AAA4-9C4023782730}"/>
                </a:ext>
              </a:extLst>
            </p:cNvPr>
            <p:cNvSpPr>
              <a:spLocks noChangeArrowheads="1"/>
            </p:cNvSpPr>
            <p:nvPr/>
          </p:nvSpPr>
          <p:spPr bwMode="auto">
            <a:xfrm>
              <a:off x="5096" y="34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18" name="LegendRectangle2">
              <a:extLst>
                <a:ext uri="{FF2B5EF4-FFF2-40B4-BE49-F238E27FC236}">
                  <a16:creationId xmlns:a16="http://schemas.microsoft.com/office/drawing/2014/main" id="{36FA3188-AB2D-491C-A074-D4B31A690261}"/>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19" name="Legend3">
              <a:extLst>
                <a:ext uri="{FF2B5EF4-FFF2-40B4-BE49-F238E27FC236}">
                  <a16:creationId xmlns:a16="http://schemas.microsoft.com/office/drawing/2014/main" id="{76744A66-5D72-4944-AF45-1652A8625E07}"/>
                </a:ext>
              </a:extLst>
            </p:cNvPr>
            <p:cNvSpPr>
              <a:spLocks noChangeArrowheads="1"/>
            </p:cNvSpPr>
            <p:nvPr/>
          </p:nvSpPr>
          <p:spPr bwMode="auto">
            <a:xfrm>
              <a:off x="5096" y="517"/>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0" name="LegendRectangle3">
              <a:extLst>
                <a:ext uri="{FF2B5EF4-FFF2-40B4-BE49-F238E27FC236}">
                  <a16:creationId xmlns:a16="http://schemas.microsoft.com/office/drawing/2014/main" id="{79F04C70-2F00-42E5-9502-2F287CA9BBAC}"/>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21" name="Legend4">
              <a:extLst>
                <a:ext uri="{FF2B5EF4-FFF2-40B4-BE49-F238E27FC236}">
                  <a16:creationId xmlns:a16="http://schemas.microsoft.com/office/drawing/2014/main" id="{D11CC65F-9CC1-4889-A57D-0B55786B779C}"/>
                </a:ext>
              </a:extLst>
            </p:cNvPr>
            <p:cNvSpPr>
              <a:spLocks noChangeArrowheads="1"/>
            </p:cNvSpPr>
            <p:nvPr/>
          </p:nvSpPr>
          <p:spPr bwMode="auto">
            <a:xfrm>
              <a:off x="5096" y="688"/>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2" name="LegendRectangle4">
              <a:extLst>
                <a:ext uri="{FF2B5EF4-FFF2-40B4-BE49-F238E27FC236}">
                  <a16:creationId xmlns:a16="http://schemas.microsoft.com/office/drawing/2014/main" id="{BB3DE50C-85E6-4981-ADDD-203BC6383992}"/>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23" name="LegendLines" hidden="1">
            <a:extLst>
              <a:ext uri="{FF2B5EF4-FFF2-40B4-BE49-F238E27FC236}">
                <a16:creationId xmlns:a16="http://schemas.microsoft.com/office/drawing/2014/main" id="{CEC83DAF-13DD-4416-946B-A256EC8CA539}"/>
              </a:ext>
            </a:extLst>
          </p:cNvPr>
          <p:cNvGrpSpPr>
            <a:grpSpLocks/>
          </p:cNvGrpSpPr>
          <p:nvPr/>
        </p:nvGrpSpPr>
        <p:grpSpPr bwMode="auto">
          <a:xfrm>
            <a:off x="10501313" y="292100"/>
            <a:ext cx="1282700" cy="746125"/>
            <a:chOff x="4750" y="176"/>
            <a:chExt cx="594" cy="460"/>
          </a:xfrm>
        </p:grpSpPr>
        <p:sp>
          <p:nvSpPr>
            <p:cNvPr id="24" name="LineLegend1">
              <a:extLst>
                <a:ext uri="{FF2B5EF4-FFF2-40B4-BE49-F238E27FC236}">
                  <a16:creationId xmlns:a16="http://schemas.microsoft.com/office/drawing/2014/main" id="{50DA7FAD-20FE-4B2D-BA53-03681D4F6CF1}"/>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25" name="LineLegend2">
              <a:extLst>
                <a:ext uri="{FF2B5EF4-FFF2-40B4-BE49-F238E27FC236}">
                  <a16:creationId xmlns:a16="http://schemas.microsoft.com/office/drawing/2014/main" id="{0142FF31-B502-4578-B19D-78F0A73456FB}"/>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26" name="LineLegend3">
              <a:extLst>
                <a:ext uri="{FF2B5EF4-FFF2-40B4-BE49-F238E27FC236}">
                  <a16:creationId xmlns:a16="http://schemas.microsoft.com/office/drawing/2014/main" id="{FB7A2A13-6FCB-46EB-A300-485FC622A9FB}"/>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27" name="Legend1">
              <a:extLst>
                <a:ext uri="{FF2B5EF4-FFF2-40B4-BE49-F238E27FC236}">
                  <a16:creationId xmlns:a16="http://schemas.microsoft.com/office/drawing/2014/main" id="{DC62C1E1-D217-4749-9CBD-F81F2F22267E}"/>
                </a:ext>
              </a:extLst>
            </p:cNvPr>
            <p:cNvSpPr>
              <a:spLocks noChangeArrowheads="1"/>
            </p:cNvSpPr>
            <p:nvPr/>
          </p:nvSpPr>
          <p:spPr bwMode="auto">
            <a:xfrm>
              <a:off x="5104" y="17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8" name="Legend2">
              <a:extLst>
                <a:ext uri="{FF2B5EF4-FFF2-40B4-BE49-F238E27FC236}">
                  <a16:creationId xmlns:a16="http://schemas.microsoft.com/office/drawing/2014/main" id="{480DB3AD-7EB6-4470-8D17-701E3402196C}"/>
                </a:ext>
              </a:extLst>
            </p:cNvPr>
            <p:cNvSpPr>
              <a:spLocks noChangeArrowheads="1"/>
            </p:cNvSpPr>
            <p:nvPr/>
          </p:nvSpPr>
          <p:spPr bwMode="auto">
            <a:xfrm>
              <a:off x="5104" y="344"/>
              <a:ext cx="240" cy="115"/>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9" name="Legend3">
              <a:extLst>
                <a:ext uri="{FF2B5EF4-FFF2-40B4-BE49-F238E27FC236}">
                  <a16:creationId xmlns:a16="http://schemas.microsoft.com/office/drawing/2014/main" id="{51B2D410-8827-4835-A176-72D55996AC5E}"/>
                </a:ext>
              </a:extLst>
            </p:cNvPr>
            <p:cNvSpPr>
              <a:spLocks noChangeArrowheads="1"/>
            </p:cNvSpPr>
            <p:nvPr/>
          </p:nvSpPr>
          <p:spPr bwMode="auto">
            <a:xfrm>
              <a:off x="5104" y="520"/>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grpSp>
      <p:grpSp>
        <p:nvGrpSpPr>
          <p:cNvPr id="30" name="McKSticker" hidden="1">
            <a:extLst>
              <a:ext uri="{FF2B5EF4-FFF2-40B4-BE49-F238E27FC236}">
                <a16:creationId xmlns:a16="http://schemas.microsoft.com/office/drawing/2014/main" id="{5DEA90EC-4C84-46A9-8116-79411E49E2A8}"/>
              </a:ext>
            </a:extLst>
          </p:cNvPr>
          <p:cNvGrpSpPr>
            <a:grpSpLocks/>
          </p:cNvGrpSpPr>
          <p:nvPr/>
        </p:nvGrpSpPr>
        <p:grpSpPr bwMode="auto">
          <a:xfrm>
            <a:off x="10871200" y="292100"/>
            <a:ext cx="1087438" cy="215900"/>
            <a:chOff x="7941310" y="285750"/>
            <a:chExt cx="799465" cy="211783"/>
          </a:xfrm>
        </p:grpSpPr>
        <p:sp>
          <p:nvSpPr>
            <p:cNvPr id="31" name="StickerRectangle">
              <a:extLst>
                <a:ext uri="{FF2B5EF4-FFF2-40B4-BE49-F238E27FC236}">
                  <a16:creationId xmlns:a16="http://schemas.microsoft.com/office/drawing/2014/main" id="{596FFE77-A7F2-48CB-A99E-0AE3141521B1}"/>
                </a:ext>
              </a:extLst>
            </p:cNvPr>
            <p:cNvSpPr>
              <a:spLocks noChangeArrowheads="1"/>
            </p:cNvSpPr>
            <p:nvPr/>
          </p:nvSpPr>
          <p:spPr bwMode="auto">
            <a:xfrm>
              <a:off x="7941310" y="285750"/>
              <a:ext cx="799465" cy="211783"/>
            </a:xfrm>
            <a:prstGeom prst="leftRightArrow">
              <a:avLst>
                <a:gd name="adj1" fmla="val 100000"/>
                <a:gd name="adj2" fmla="val 0"/>
              </a:avLst>
            </a:prstGeom>
            <a:noFill/>
            <a:ln>
              <a:noFill/>
            </a:ln>
            <a:effectLst/>
          </p:spPr>
          <p:txBody>
            <a:bodyPr wrap="none" lIns="27432" tIns="0" rIns="0" bIns="27432">
              <a:spAutoFit/>
            </a:bodyPr>
            <a:lstStyle/>
            <a:p>
              <a:pPr algn="r" defTabSz="913429" eaLnBrk="1" hangingPunct="1">
                <a:buClr>
                  <a:srgbClr val="339966"/>
                </a:buClr>
                <a:defRPr/>
              </a:pPr>
              <a:r>
                <a:rPr lang="en-US" sz="1224" dirty="0">
                  <a:solidFill>
                    <a:srgbClr val="808080"/>
                  </a:solidFill>
                  <a:latin typeface="+mn-lt"/>
                  <a:ea typeface="+mn-ea"/>
                </a:rPr>
                <a:t>PRELIMINARY</a:t>
              </a:r>
            </a:p>
          </p:txBody>
        </p:sp>
        <p:cxnSp>
          <p:nvCxnSpPr>
            <p:cNvPr id="32" name="AutoShape 31">
              <a:extLst>
                <a:ext uri="{FF2B5EF4-FFF2-40B4-BE49-F238E27FC236}">
                  <a16:creationId xmlns:a16="http://schemas.microsoft.com/office/drawing/2014/main" id="{91990D65-5775-46A1-A5F1-C23A10E71519}"/>
                </a:ext>
              </a:extLst>
            </p:cNvPr>
            <p:cNvCxnSpPr>
              <a:cxnSpLocks noChangeShapeType="1"/>
            </p:cNvCxnSpPr>
            <p:nvPr/>
          </p:nvCxnSpPr>
          <p:spPr bwMode="auto">
            <a:xfrm>
              <a:off x="7941310" y="285750"/>
              <a:ext cx="0" cy="211783"/>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33" name="AutoShape 32">
              <a:extLst>
                <a:ext uri="{FF2B5EF4-FFF2-40B4-BE49-F238E27FC236}">
                  <a16:creationId xmlns:a16="http://schemas.microsoft.com/office/drawing/2014/main" id="{0D5913A3-28B2-442D-8A8F-E0C5A4F63FF9}"/>
                </a:ext>
              </a:extLst>
            </p:cNvPr>
            <p:cNvCxnSpPr>
              <a:cxnSpLocks noChangeShapeType="1"/>
            </p:cNvCxnSpPr>
            <p:nvPr/>
          </p:nvCxnSpPr>
          <p:spPr bwMode="auto">
            <a:xfrm>
              <a:off x="7941310" y="497533"/>
              <a:ext cx="79946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34" name="LegendMoons" hidden="1">
            <a:extLst>
              <a:ext uri="{FF2B5EF4-FFF2-40B4-BE49-F238E27FC236}">
                <a16:creationId xmlns:a16="http://schemas.microsoft.com/office/drawing/2014/main" id="{D883363F-28DC-4B3D-A810-396E7D96FF12}"/>
              </a:ext>
            </a:extLst>
          </p:cNvPr>
          <p:cNvGrpSpPr>
            <a:grpSpLocks/>
          </p:cNvGrpSpPr>
          <p:nvPr/>
        </p:nvGrpSpPr>
        <p:grpSpPr bwMode="auto">
          <a:xfrm>
            <a:off x="10828338" y="292100"/>
            <a:ext cx="955675" cy="1333500"/>
            <a:chOff x="7875175" y="286625"/>
            <a:chExt cx="702428" cy="1306516"/>
          </a:xfrm>
        </p:grpSpPr>
        <p:grpSp>
          <p:nvGrpSpPr>
            <p:cNvPr id="35" name="MoonLegend2">
              <a:extLst>
                <a:ext uri="{FF2B5EF4-FFF2-40B4-BE49-F238E27FC236}">
                  <a16:creationId xmlns:a16="http://schemas.microsoft.com/office/drawing/2014/main" id="{4DDB7A3A-EB67-45BE-8189-628ECCCFA7D0}"/>
                </a:ext>
              </a:extLst>
            </p:cNvPr>
            <p:cNvGrpSpPr>
              <a:grpSpLocks noChangeAspect="1"/>
            </p:cNvGrpSpPr>
            <p:nvPr>
              <p:custDataLst>
                <p:tags r:id="rId6"/>
              </p:custDataLst>
            </p:nvPr>
          </p:nvGrpSpPr>
          <p:grpSpPr bwMode="auto">
            <a:xfrm>
              <a:off x="7875175" y="560866"/>
              <a:ext cx="209550" cy="209551"/>
              <a:chOff x="1694" y="2044"/>
              <a:chExt cx="160" cy="160"/>
            </a:xfrm>
          </p:grpSpPr>
          <p:sp>
            <p:nvSpPr>
              <p:cNvPr id="53" name="Oval 41">
                <a:extLst>
                  <a:ext uri="{FF2B5EF4-FFF2-40B4-BE49-F238E27FC236}">
                    <a16:creationId xmlns:a16="http://schemas.microsoft.com/office/drawing/2014/main" id="{865CAF7D-09BD-4E29-AC95-DD7088446DE9}"/>
                  </a:ext>
                </a:extLst>
              </p:cNvPr>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4" name="Arc 42">
                <a:extLst>
                  <a:ext uri="{FF2B5EF4-FFF2-40B4-BE49-F238E27FC236}">
                    <a16:creationId xmlns:a16="http://schemas.microsoft.com/office/drawing/2014/main" id="{DAAB6FC9-0172-4346-98FF-06B0FC7DA55D}"/>
                  </a:ext>
                </a:extLst>
              </p:cNvPr>
              <p:cNvSpPr>
                <a:spLocks noChangeAspect="1"/>
              </p:cNvSpPr>
              <p:nvPr>
                <p:custDataLst>
                  <p:tags r:id="rId20"/>
                </p:custDataLst>
              </p:nvPr>
            </p:nvSpPr>
            <p:spPr bwMode="auto">
              <a:xfrm>
                <a:off x="1694" y="2044"/>
                <a:ext cx="160" cy="160"/>
              </a:xfrm>
              <a:prstGeom prst="arc">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36" name="MoonLegend4">
              <a:extLst>
                <a:ext uri="{FF2B5EF4-FFF2-40B4-BE49-F238E27FC236}">
                  <a16:creationId xmlns:a16="http://schemas.microsoft.com/office/drawing/2014/main" id="{39DCE983-7C37-4CD4-9682-F592900ED9D1}"/>
                </a:ext>
              </a:extLst>
            </p:cNvPr>
            <p:cNvGrpSpPr>
              <a:grpSpLocks noChangeAspect="1"/>
            </p:cNvGrpSpPr>
            <p:nvPr>
              <p:custDataLst>
                <p:tags r:id="rId7"/>
              </p:custDataLst>
            </p:nvPr>
          </p:nvGrpSpPr>
          <p:grpSpPr bwMode="auto">
            <a:xfrm>
              <a:off x="7875175" y="1109348"/>
              <a:ext cx="209550" cy="209551"/>
              <a:chOff x="4495" y="1198"/>
              <a:chExt cx="160" cy="160"/>
            </a:xfrm>
          </p:grpSpPr>
          <p:sp>
            <p:nvSpPr>
              <p:cNvPr id="51" name="Oval 47">
                <a:extLst>
                  <a:ext uri="{FF2B5EF4-FFF2-40B4-BE49-F238E27FC236}">
                    <a16:creationId xmlns:a16="http://schemas.microsoft.com/office/drawing/2014/main" id="{A25F389F-1AFD-4017-8A4B-A6AC0F2E18C9}"/>
                  </a:ext>
                </a:extLst>
              </p:cNvPr>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2" name="Arc 48">
                <a:extLst>
                  <a:ext uri="{FF2B5EF4-FFF2-40B4-BE49-F238E27FC236}">
                    <a16:creationId xmlns:a16="http://schemas.microsoft.com/office/drawing/2014/main" id="{796DB347-CBE2-4994-8C7F-FC9DE044D914}"/>
                  </a:ext>
                </a:extLst>
              </p:cNvPr>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37" name="MoonLegend5">
              <a:extLst>
                <a:ext uri="{FF2B5EF4-FFF2-40B4-BE49-F238E27FC236}">
                  <a16:creationId xmlns:a16="http://schemas.microsoft.com/office/drawing/2014/main" id="{CEDBEEE6-FBDF-43DE-A3DE-C15E9EE6BFAE}"/>
                </a:ext>
              </a:extLst>
            </p:cNvPr>
            <p:cNvGrpSpPr>
              <a:grpSpLocks noChangeAspect="1"/>
            </p:cNvGrpSpPr>
            <p:nvPr>
              <p:custDataLst>
                <p:tags r:id="rId8"/>
              </p:custDataLst>
            </p:nvPr>
          </p:nvGrpSpPr>
          <p:grpSpPr bwMode="auto">
            <a:xfrm>
              <a:off x="7875175" y="1383590"/>
              <a:ext cx="209550" cy="209551"/>
              <a:chOff x="4495" y="1440"/>
              <a:chExt cx="160" cy="160"/>
            </a:xfrm>
          </p:grpSpPr>
          <p:sp>
            <p:nvSpPr>
              <p:cNvPr id="49" name="Oval 50">
                <a:extLst>
                  <a:ext uri="{FF2B5EF4-FFF2-40B4-BE49-F238E27FC236}">
                    <a16:creationId xmlns:a16="http://schemas.microsoft.com/office/drawing/2014/main" id="{F31F8480-9C30-471C-8270-B23CAB28E15D}"/>
                  </a:ext>
                </a:extLst>
              </p:cNvPr>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0" name="Oval 51">
                <a:extLst>
                  <a:ext uri="{FF2B5EF4-FFF2-40B4-BE49-F238E27FC236}">
                    <a16:creationId xmlns:a16="http://schemas.microsoft.com/office/drawing/2014/main" id="{9E17AAE8-3A96-417B-90B6-766072A2DC84}"/>
                  </a:ext>
                </a:extLst>
              </p:cNvPr>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sp>
          <p:nvSpPr>
            <p:cNvPr id="38" name="Legend1">
              <a:extLst>
                <a:ext uri="{FF2B5EF4-FFF2-40B4-BE49-F238E27FC236}">
                  <a16:creationId xmlns:a16="http://schemas.microsoft.com/office/drawing/2014/main" id="{E0ABC65F-DB23-453A-8CAA-B56BAF61E384}"/>
                </a:ext>
              </a:extLst>
            </p:cNvPr>
            <p:cNvSpPr>
              <a:spLocks noChangeArrowheads="1"/>
            </p:cNvSpPr>
            <p:nvPr/>
          </p:nvSpPr>
          <p:spPr bwMode="auto">
            <a:xfrm>
              <a:off x="8196051" y="299068"/>
              <a:ext cx="381552" cy="185090"/>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39" name="Legend2">
              <a:extLst>
                <a:ext uri="{FF2B5EF4-FFF2-40B4-BE49-F238E27FC236}">
                  <a16:creationId xmlns:a16="http://schemas.microsoft.com/office/drawing/2014/main" id="{065B7227-1F60-4EBF-8939-81C9FF4F3497}"/>
                </a:ext>
              </a:extLst>
            </p:cNvPr>
            <p:cNvSpPr>
              <a:spLocks noChangeArrowheads="1"/>
            </p:cNvSpPr>
            <p:nvPr/>
          </p:nvSpPr>
          <p:spPr bwMode="auto">
            <a:xfrm>
              <a:off x="8196051" y="574370"/>
              <a:ext cx="381552" cy="183534"/>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0" name="Legend3">
              <a:extLst>
                <a:ext uri="{FF2B5EF4-FFF2-40B4-BE49-F238E27FC236}">
                  <a16:creationId xmlns:a16="http://schemas.microsoft.com/office/drawing/2014/main" id="{8AF7FE4D-C08E-4603-84DF-25FD06FD01F4}"/>
                </a:ext>
              </a:extLst>
            </p:cNvPr>
            <p:cNvSpPr>
              <a:spLocks noChangeArrowheads="1"/>
            </p:cNvSpPr>
            <p:nvPr/>
          </p:nvSpPr>
          <p:spPr bwMode="auto">
            <a:xfrm>
              <a:off x="8196051" y="848116"/>
              <a:ext cx="381552" cy="185089"/>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1" name="Legend4">
              <a:extLst>
                <a:ext uri="{FF2B5EF4-FFF2-40B4-BE49-F238E27FC236}">
                  <a16:creationId xmlns:a16="http://schemas.microsoft.com/office/drawing/2014/main" id="{E5A287B4-85DF-4ADC-AFC3-640A824DB4F7}"/>
                </a:ext>
              </a:extLst>
            </p:cNvPr>
            <p:cNvSpPr>
              <a:spLocks noChangeArrowheads="1"/>
            </p:cNvSpPr>
            <p:nvPr/>
          </p:nvSpPr>
          <p:spPr bwMode="auto">
            <a:xfrm>
              <a:off x="8196051" y="1120307"/>
              <a:ext cx="381552" cy="185090"/>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2" name="Legend5">
              <a:extLst>
                <a:ext uri="{FF2B5EF4-FFF2-40B4-BE49-F238E27FC236}">
                  <a16:creationId xmlns:a16="http://schemas.microsoft.com/office/drawing/2014/main" id="{7DD95C1E-7190-42AF-B0C1-E4DBD82A85BC}"/>
                </a:ext>
              </a:extLst>
            </p:cNvPr>
            <p:cNvSpPr>
              <a:spLocks noChangeArrowheads="1"/>
            </p:cNvSpPr>
            <p:nvPr/>
          </p:nvSpPr>
          <p:spPr bwMode="auto">
            <a:xfrm>
              <a:off x="8196051" y="1395609"/>
              <a:ext cx="381552" cy="185089"/>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grpSp>
          <p:nvGrpSpPr>
            <p:cNvPr id="43" name="MoonLegend3">
              <a:extLst>
                <a:ext uri="{FF2B5EF4-FFF2-40B4-BE49-F238E27FC236}">
                  <a16:creationId xmlns:a16="http://schemas.microsoft.com/office/drawing/2014/main" id="{DB9184F4-CB0B-451E-8E4C-A2DED5AC1188}"/>
                </a:ext>
              </a:extLst>
            </p:cNvPr>
            <p:cNvGrpSpPr>
              <a:grpSpLocks noChangeAspect="1"/>
            </p:cNvGrpSpPr>
            <p:nvPr>
              <p:custDataLst>
                <p:tags r:id="rId9"/>
              </p:custDataLst>
            </p:nvPr>
          </p:nvGrpSpPr>
          <p:grpSpPr bwMode="auto">
            <a:xfrm>
              <a:off x="7875175" y="835107"/>
              <a:ext cx="209550" cy="209551"/>
              <a:chOff x="4495" y="1198"/>
              <a:chExt cx="160" cy="160"/>
            </a:xfrm>
          </p:grpSpPr>
          <p:sp>
            <p:nvSpPr>
              <p:cNvPr id="47" name="Oval 47">
                <a:extLst>
                  <a:ext uri="{FF2B5EF4-FFF2-40B4-BE49-F238E27FC236}">
                    <a16:creationId xmlns:a16="http://schemas.microsoft.com/office/drawing/2014/main" id="{6921EB77-F8D0-4887-9F93-1B54506B89BE}"/>
                  </a:ext>
                </a:extLst>
              </p:cNvPr>
              <p:cNvSpPr>
                <a:spLocks noChangeAspect="1" noChangeArrowheads="1"/>
              </p:cNvSpPr>
              <p:nvPr>
                <p:custDataLst>
                  <p:tags r:id="rId13"/>
                </p:custDataLst>
              </p:nvPr>
            </p:nvSpPr>
            <p:spPr bwMode="auto">
              <a:xfrm>
                <a:off x="4495" y="1198"/>
                <a:ext cx="160" cy="156"/>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48" name="Arc 48">
                <a:extLst>
                  <a:ext uri="{FF2B5EF4-FFF2-40B4-BE49-F238E27FC236}">
                    <a16:creationId xmlns:a16="http://schemas.microsoft.com/office/drawing/2014/main" id="{F4FAAE88-4188-4428-87EA-870EE7968625}"/>
                  </a:ext>
                </a:extLst>
              </p:cNvPr>
              <p:cNvSpPr>
                <a:spLocks noChangeAspect="1"/>
              </p:cNvSpPr>
              <p:nvPr>
                <p:custDataLst>
                  <p:tags r:id="rId14"/>
                </p:custDataLst>
              </p:nvPr>
            </p:nvSpPr>
            <p:spPr bwMode="auto">
              <a:xfrm>
                <a:off x="4495" y="1198"/>
                <a:ext cx="160" cy="156"/>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44" name="MoonLegend1">
              <a:extLst>
                <a:ext uri="{FF2B5EF4-FFF2-40B4-BE49-F238E27FC236}">
                  <a16:creationId xmlns:a16="http://schemas.microsoft.com/office/drawing/2014/main" id="{5E52DE46-45EC-4231-A699-988CB95A4457}"/>
                </a:ext>
              </a:extLst>
            </p:cNvPr>
            <p:cNvGrpSpPr>
              <a:grpSpLocks noChangeAspect="1"/>
            </p:cNvGrpSpPr>
            <p:nvPr>
              <p:custDataLst>
                <p:tags r:id="rId10"/>
              </p:custDataLst>
            </p:nvPr>
          </p:nvGrpSpPr>
          <p:grpSpPr bwMode="auto">
            <a:xfrm>
              <a:off x="7875175" y="286625"/>
              <a:ext cx="209550" cy="209551"/>
              <a:chOff x="1694" y="2044"/>
              <a:chExt cx="160" cy="160"/>
            </a:xfrm>
          </p:grpSpPr>
          <p:sp>
            <p:nvSpPr>
              <p:cNvPr id="45" name="Oval 41">
                <a:extLst>
                  <a:ext uri="{FF2B5EF4-FFF2-40B4-BE49-F238E27FC236}">
                    <a16:creationId xmlns:a16="http://schemas.microsoft.com/office/drawing/2014/main" id="{713BA072-DF13-49EC-96FC-274B836ACC75}"/>
                  </a:ext>
                </a:extLst>
              </p:cNvPr>
              <p:cNvSpPr>
                <a:spLocks noChangeAspect="1" noChangeArrowheads="1"/>
              </p:cNvSpPr>
              <p:nvPr>
                <p:custDataLst>
                  <p:tags r:id="rId11"/>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46" name="Arc 42">
                <a:extLst>
                  <a:ext uri="{FF2B5EF4-FFF2-40B4-BE49-F238E27FC236}">
                    <a16:creationId xmlns:a16="http://schemas.microsoft.com/office/drawing/2014/main" id="{5D1019F5-04F2-4D03-A918-EC43D072F1E7}"/>
                  </a:ext>
                </a:extLst>
              </p:cNvPr>
              <p:cNvSpPr>
                <a:spLocks noChangeAspect="1"/>
              </p:cNvSpPr>
              <p:nvPr>
                <p:custDataLst>
                  <p:tags r:id="rId12"/>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graphicFrame>
        <p:nvGraphicFramePr>
          <p:cNvPr id="55" name="Object 61" hidden="1">
            <a:extLst>
              <a:ext uri="{FF2B5EF4-FFF2-40B4-BE49-F238E27FC236}">
                <a16:creationId xmlns:a16="http://schemas.microsoft.com/office/drawing/2014/main" id="{C3EA4510-F5F1-45A1-8366-901D09B6628C}"/>
              </a:ext>
            </a:extLst>
          </p:cNvPr>
          <p:cNvGraphicFramePr>
            <a:graphicFrameLocks noChangeAspect="1"/>
          </p:cNvGraphicFramePr>
          <p:nvPr>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2732" name="think-cell Slide" r:id="rId24" imgW="38100" imgH="38100" progId="TCLayout.ActiveDocument.1">
                  <p:embed/>
                </p:oleObj>
              </mc:Choice>
              <mc:Fallback>
                <p:oleObj name="think-cell Slide" r:id="rId24" imgW="38100" imgH="38100" progId="TCLayout.ActiveDocument.1">
                  <p:embed/>
                  <p:pic>
                    <p:nvPicPr>
                      <p:cNvPr id="101389" name="Object 61" hidden="1">
                        <a:extLst>
                          <a:ext uri="{FF2B5EF4-FFF2-40B4-BE49-F238E27FC236}">
                            <a16:creationId xmlns:a16="http://schemas.microsoft.com/office/drawing/2014/main" id="{64E2B901-BF25-4C50-8E8F-44BADFFAD3D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6" name="Rectangle 55" hidden="1">
            <a:extLst>
              <a:ext uri="{FF2B5EF4-FFF2-40B4-BE49-F238E27FC236}">
                <a16:creationId xmlns:a16="http://schemas.microsoft.com/office/drawing/2014/main" id="{16CC0ACD-95E8-42C1-B6CB-74C4E838EB2A}"/>
              </a:ext>
            </a:extLst>
          </p:cNvPr>
          <p:cNvSpPr/>
          <p:nvPr userDrawn="1">
            <p:custDataLst>
              <p:tags r:id="rId5"/>
            </p:custDataLst>
          </p:nvPr>
        </p:nvSpPr>
        <p:spPr>
          <a:xfrm>
            <a:off x="0" y="0"/>
            <a:ext cx="21113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57200" eaLnBrk="1" fontAlgn="auto" hangingPunct="1">
              <a:defRPr/>
            </a:pPr>
            <a:endParaRPr lang="en-US" sz="1939" b="1" dirty="0" err="1">
              <a:solidFill>
                <a:srgbClr val="1F1F1F"/>
              </a:solidFill>
              <a:sym typeface="Arial" panose="020B0604020202020204" pitchFamily="34" charset="0"/>
            </a:endParaRPr>
          </a:p>
        </p:txBody>
      </p:sp>
      <p:sp>
        <p:nvSpPr>
          <p:cNvPr id="2" name="McK 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425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3286F3E6-4B65-48C0-997E-EDCF6AC4E3A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899" name="think-cell Slide" r:id="rId5" imgW="38100" imgH="38100" progId="TCLayout.ActiveDocument.1">
                  <p:embed/>
                </p:oleObj>
              </mc:Choice>
              <mc:Fallback>
                <p:oleObj name="think-cell Slide" r:id="rId5" imgW="38100" imgH="38100" progId="TCLayout.ActiveDocument.1">
                  <p:embed/>
                  <p:pic>
                    <p:nvPicPr>
                      <p:cNvPr id="107522" name="Object 6" hidden="1">
                        <a:extLst>
                          <a:ext uri="{FF2B5EF4-FFF2-40B4-BE49-F238E27FC236}">
                            <a16:creationId xmlns:a16="http://schemas.microsoft.com/office/drawing/2014/main" id="{BC7CB4A8-273B-40A6-9D31-8B09EE4BE4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F14379A2-E1E4-418D-8E67-A603577CDD2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5" name="Picture 8">
            <a:extLst>
              <a:ext uri="{FF2B5EF4-FFF2-40B4-BE49-F238E27FC236}">
                <a16:creationId xmlns:a16="http://schemas.microsoft.com/office/drawing/2014/main" id="{DDA6E992-B16C-402C-B84B-918A9A956EC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E1800359-88BF-49A8-BFB4-1207DB05A7C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10" hidden="1">
            <a:extLst>
              <a:ext uri="{FF2B5EF4-FFF2-40B4-BE49-F238E27FC236}">
                <a16:creationId xmlns:a16="http://schemas.microsoft.com/office/drawing/2014/main" id="{017D947A-7502-4C0E-8B38-DA1E7B0821BD}"/>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900" name="think-cell Slide" r:id="rId9" imgW="38100" imgH="38100" progId="TCLayout.ActiveDocument.1">
                  <p:embed/>
                </p:oleObj>
              </mc:Choice>
              <mc:Fallback>
                <p:oleObj name="think-cell Slide" r:id="rId9" imgW="38100" imgH="38100" progId="TCLayout.ActiveDocument.1">
                  <p:embed/>
                  <p:pic>
                    <p:nvPicPr>
                      <p:cNvPr id="107526" name="Object 10" hidden="1">
                        <a:extLst>
                          <a:ext uri="{FF2B5EF4-FFF2-40B4-BE49-F238E27FC236}">
                            <a16:creationId xmlns:a16="http://schemas.microsoft.com/office/drawing/2014/main" id="{B2D8154C-D4C3-4C30-84A0-920C414CCA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8" name="Date Placeholder 2">
            <a:extLst>
              <a:ext uri="{FF2B5EF4-FFF2-40B4-BE49-F238E27FC236}">
                <a16:creationId xmlns:a16="http://schemas.microsoft.com/office/drawing/2014/main" id="{ADE96528-07C5-425A-AAC0-C603885B1CDB}"/>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E3835D54-A21E-4B34-8EE5-C0D8972CCC39}" type="datetime1">
              <a:rPr lang="en-US" altLang="en-US"/>
              <a:pPr/>
              <a:t>7/22/2022</a:t>
            </a:fld>
            <a:endParaRPr lang="en-US" altLang="en-US"/>
          </a:p>
        </p:txBody>
      </p:sp>
      <p:sp>
        <p:nvSpPr>
          <p:cNvPr id="9" name="Footer Placeholder 3">
            <a:extLst>
              <a:ext uri="{FF2B5EF4-FFF2-40B4-BE49-F238E27FC236}">
                <a16:creationId xmlns:a16="http://schemas.microsoft.com/office/drawing/2014/main" id="{F8A5C621-E8BE-415E-ADB6-B11FFF4425C5}"/>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4">
            <a:extLst>
              <a:ext uri="{FF2B5EF4-FFF2-40B4-BE49-F238E27FC236}">
                <a16:creationId xmlns:a16="http://schemas.microsoft.com/office/drawing/2014/main" id="{283C192D-5603-49DF-A10F-6B63C1F1178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9D1A983E-D870-43A0-86DF-11B06EFB514A}" type="slidenum">
              <a:rPr lang="en-US" altLang="en-US"/>
              <a:pPr/>
              <a:t>‹#›</a:t>
            </a:fld>
            <a:endParaRPr lang="en-US" altLang="en-US"/>
          </a:p>
        </p:txBody>
      </p:sp>
    </p:spTree>
    <p:extLst>
      <p:ext uri="{BB962C8B-B14F-4D97-AF65-F5344CB8AC3E}">
        <p14:creationId xmlns:p14="http://schemas.microsoft.com/office/powerpoint/2010/main" val="390796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5F487F22-A31D-49C7-9FF0-762190743D9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87" name="think-cell Slide" r:id="rId4" imgW="38100" imgH="38100" progId="TCLayout.ActiveDocument.1">
                  <p:embed/>
                </p:oleObj>
              </mc:Choice>
              <mc:Fallback>
                <p:oleObj name="think-cell Slide" r:id="rId4" imgW="38100" imgH="38100" progId="TCLayout.ActiveDocument.1">
                  <p:embed/>
                  <p:pic>
                    <p:nvPicPr>
                      <p:cNvPr id="108546" name="Object 6" hidden="1">
                        <a:extLst>
                          <a:ext uri="{FF2B5EF4-FFF2-40B4-BE49-F238E27FC236}">
                            <a16:creationId xmlns:a16="http://schemas.microsoft.com/office/drawing/2014/main" id="{0282AD8B-E175-4125-B59A-B98AD88287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37370294-9080-45BF-B985-DE76F3EDB838}"/>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 name="Picture 8">
            <a:extLst>
              <a:ext uri="{FF2B5EF4-FFF2-40B4-BE49-F238E27FC236}">
                <a16:creationId xmlns:a16="http://schemas.microsoft.com/office/drawing/2014/main" id="{D92F9F99-DBF4-4358-953E-F978D7C606F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4C56A87F-4CCE-4392-96D6-EA7312F088F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A59A3594-54F9-493E-8BC7-CD8ED1C2F4C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8BBEF3A-A6B1-4250-9A01-816B39372B29}" type="datetime1">
              <a:rPr lang="en-US" altLang="en-US"/>
              <a:pPr/>
              <a:t>7/22/2022</a:t>
            </a:fld>
            <a:endParaRPr lang="en-US" altLang="en-US"/>
          </a:p>
        </p:txBody>
      </p:sp>
      <p:sp>
        <p:nvSpPr>
          <p:cNvPr id="7" name="Footer Placeholder 2">
            <a:extLst>
              <a:ext uri="{FF2B5EF4-FFF2-40B4-BE49-F238E27FC236}">
                <a16:creationId xmlns:a16="http://schemas.microsoft.com/office/drawing/2014/main" id="{EF23608B-4ABF-4D2B-8848-DD3C79A00585}"/>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8" name="Slide Number Placeholder 3">
            <a:extLst>
              <a:ext uri="{FF2B5EF4-FFF2-40B4-BE49-F238E27FC236}">
                <a16:creationId xmlns:a16="http://schemas.microsoft.com/office/drawing/2014/main" id="{0FAE9737-92A0-4E66-8ED7-3DE3FFEDDF71}"/>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6987F3E6-5D67-4817-9CC8-78820D0D8ED8}" type="slidenum">
              <a:rPr lang="en-US" altLang="en-US"/>
              <a:pPr/>
              <a:t>‹#›</a:t>
            </a:fld>
            <a:endParaRPr lang="en-US" altLang="en-US"/>
          </a:p>
        </p:txBody>
      </p:sp>
    </p:spTree>
    <p:extLst>
      <p:ext uri="{BB962C8B-B14F-4D97-AF65-F5344CB8AC3E}">
        <p14:creationId xmlns:p14="http://schemas.microsoft.com/office/powerpoint/2010/main" val="3077167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7E3712EC-8501-44CE-ACE3-F08FAB4FBA9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611" name="think-cell Slide" r:id="rId4" imgW="38100" imgH="38100" progId="TCLayout.ActiveDocument.1">
                  <p:embed/>
                </p:oleObj>
              </mc:Choice>
              <mc:Fallback>
                <p:oleObj name="think-cell Slide" r:id="rId4" imgW="38100" imgH="38100" progId="TCLayout.ActiveDocument.1">
                  <p:embed/>
                  <p:pic>
                    <p:nvPicPr>
                      <p:cNvPr id="109570" name="Object 6" hidden="1">
                        <a:extLst>
                          <a:ext uri="{FF2B5EF4-FFF2-40B4-BE49-F238E27FC236}">
                            <a16:creationId xmlns:a16="http://schemas.microsoft.com/office/drawing/2014/main" id="{5CB0D972-4A4E-408C-92A0-F3CBBBCB8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E58B689F-C1B1-43F1-A7DD-F92A5DD9CD2E}"/>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3503A8BD-4E82-4B7E-84DB-DE9BBD6DF90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242CA7EE-783A-42FB-8E9E-3BD0E20C9FC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BBAD2173-9A6F-4AAC-B91E-6E93FA6DF0D0}"/>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4B308EEF-7190-4369-A321-356152708A8E}" type="datetime1">
              <a:rPr lang="en-US" altLang="en-US"/>
              <a:pPr/>
              <a:t>7/22/2022</a:t>
            </a:fld>
            <a:endParaRPr lang="en-US" altLang="en-US"/>
          </a:p>
        </p:txBody>
      </p:sp>
      <p:sp>
        <p:nvSpPr>
          <p:cNvPr id="10" name="Footer Placeholder 5">
            <a:extLst>
              <a:ext uri="{FF2B5EF4-FFF2-40B4-BE49-F238E27FC236}">
                <a16:creationId xmlns:a16="http://schemas.microsoft.com/office/drawing/2014/main" id="{567AE5FD-D4C8-4438-999E-21E72DC7C0D8}"/>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D6924D16-BBDA-45DB-8229-E094FF016E9B}"/>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BFED14D2-1B5A-44FC-9825-94406BBEF198}" type="slidenum">
              <a:rPr lang="en-US" altLang="en-US"/>
              <a:pPr/>
              <a:t>‹#›</a:t>
            </a:fld>
            <a:endParaRPr lang="en-US" altLang="en-US"/>
          </a:p>
        </p:txBody>
      </p:sp>
    </p:spTree>
    <p:extLst>
      <p:ext uri="{BB962C8B-B14F-4D97-AF65-F5344CB8AC3E}">
        <p14:creationId xmlns:p14="http://schemas.microsoft.com/office/powerpoint/2010/main" val="3088273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E5BCC06F-8903-43B4-A822-4E971A61903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35" name="think-cell Slide" r:id="rId4" imgW="38100" imgH="38100" progId="TCLayout.ActiveDocument.1">
                  <p:embed/>
                </p:oleObj>
              </mc:Choice>
              <mc:Fallback>
                <p:oleObj name="think-cell Slide" r:id="rId4" imgW="38100" imgH="38100" progId="TCLayout.ActiveDocument.1">
                  <p:embed/>
                  <p:pic>
                    <p:nvPicPr>
                      <p:cNvPr id="110594" name="Object 6" hidden="1">
                        <a:extLst>
                          <a:ext uri="{FF2B5EF4-FFF2-40B4-BE49-F238E27FC236}">
                            <a16:creationId xmlns:a16="http://schemas.microsoft.com/office/drawing/2014/main" id="{037B433D-9DF5-43F7-BBBA-9609AF96D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EB06CC8E-90B4-4F4D-8D20-B7D270263C3C}"/>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24B5F27F-7FE1-448B-A6D0-687A1AEF978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398591F8-FE76-4094-BAB9-17DE4378C82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5E38E2EA-D98B-4C34-8C01-244D5B53277A}"/>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EED406B-F496-4599-A9CA-888F659811BF}" type="datetime1">
              <a:rPr lang="en-US" altLang="en-US"/>
              <a:pPr/>
              <a:t>7/22/2022</a:t>
            </a:fld>
            <a:endParaRPr lang="en-US" altLang="en-US"/>
          </a:p>
        </p:txBody>
      </p:sp>
      <p:sp>
        <p:nvSpPr>
          <p:cNvPr id="10" name="Footer Placeholder 5">
            <a:extLst>
              <a:ext uri="{FF2B5EF4-FFF2-40B4-BE49-F238E27FC236}">
                <a16:creationId xmlns:a16="http://schemas.microsoft.com/office/drawing/2014/main" id="{DA1DB777-D863-4C6A-8F07-7B0749879268}"/>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DD2057CB-F0BF-4FF7-B434-9D61B3B23DE1}"/>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000E25B5-0D9B-4979-9D90-59E367227964}" type="slidenum">
              <a:rPr lang="en-US" altLang="en-US"/>
              <a:pPr/>
              <a:t>‹#›</a:t>
            </a:fld>
            <a:endParaRPr lang="en-US" altLang="en-US"/>
          </a:p>
        </p:txBody>
      </p:sp>
    </p:spTree>
    <p:extLst>
      <p:ext uri="{BB962C8B-B14F-4D97-AF65-F5344CB8AC3E}">
        <p14:creationId xmlns:p14="http://schemas.microsoft.com/office/powerpoint/2010/main" val="4047834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21C6F1A-DBE7-4A75-909E-D73610527DE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659" name="think-cell Slide" r:id="rId4" imgW="38100" imgH="38100" progId="TCLayout.ActiveDocument.1">
                  <p:embed/>
                </p:oleObj>
              </mc:Choice>
              <mc:Fallback>
                <p:oleObj name="think-cell Slide" r:id="rId4" imgW="38100" imgH="38100" progId="TCLayout.ActiveDocument.1">
                  <p:embed/>
                  <p:pic>
                    <p:nvPicPr>
                      <p:cNvPr id="111618" name="Object 6" hidden="1">
                        <a:extLst>
                          <a:ext uri="{FF2B5EF4-FFF2-40B4-BE49-F238E27FC236}">
                            <a16:creationId xmlns:a16="http://schemas.microsoft.com/office/drawing/2014/main" id="{40A71168-78F1-43E9-8D00-6E91FF1EA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44DC7B40-678C-4DE8-B571-5ED645CDB20E}"/>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87C6C20A-D222-4E52-B3DF-03C3D9A1A3E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A1C0EFE9-0B55-4DD8-98F7-13127D7E81B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FA886642-2A03-4695-BAD7-3C64A819F9A0}"/>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087C90B3-B16D-45EB-B427-EACF20A71A05}" type="datetime1">
              <a:rPr lang="en-US" altLang="en-US"/>
              <a:pPr/>
              <a:t>7/22/2022</a:t>
            </a:fld>
            <a:endParaRPr lang="en-US" altLang="en-US"/>
          </a:p>
        </p:txBody>
      </p:sp>
      <p:sp>
        <p:nvSpPr>
          <p:cNvPr id="9" name="Footer Placeholder 4">
            <a:extLst>
              <a:ext uri="{FF2B5EF4-FFF2-40B4-BE49-F238E27FC236}">
                <a16:creationId xmlns:a16="http://schemas.microsoft.com/office/drawing/2014/main" id="{99D30124-F9D5-46C2-BA94-5B93D3A1B06E}"/>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915CC23E-CA47-4529-BD7B-A38C5DB9795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975C8E9C-EE34-4BE1-8EE2-198B782DD325}" type="slidenum">
              <a:rPr lang="en-US" altLang="en-US"/>
              <a:pPr/>
              <a:t>‹#›</a:t>
            </a:fld>
            <a:endParaRPr lang="en-US" altLang="en-US"/>
          </a:p>
        </p:txBody>
      </p:sp>
    </p:spTree>
    <p:extLst>
      <p:ext uri="{BB962C8B-B14F-4D97-AF65-F5344CB8AC3E}">
        <p14:creationId xmlns:p14="http://schemas.microsoft.com/office/powerpoint/2010/main" val="400539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A917F243-8635-4940-B5CC-A4B88F9C918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683" name="think-cell Slide" r:id="rId4" imgW="38100" imgH="38100" progId="TCLayout.ActiveDocument.1">
                  <p:embed/>
                </p:oleObj>
              </mc:Choice>
              <mc:Fallback>
                <p:oleObj name="think-cell Slide" r:id="rId4" imgW="38100" imgH="38100" progId="TCLayout.ActiveDocument.1">
                  <p:embed/>
                  <p:pic>
                    <p:nvPicPr>
                      <p:cNvPr id="112642" name="Object 6" hidden="1">
                        <a:extLst>
                          <a:ext uri="{FF2B5EF4-FFF2-40B4-BE49-F238E27FC236}">
                            <a16:creationId xmlns:a16="http://schemas.microsoft.com/office/drawing/2014/main" id="{E9F78D5E-157E-43D2-9D75-F83DA3352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B89EA0E3-C093-402F-B1AE-EC424C895201}"/>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C2A2FC4C-76CB-405A-AE92-DCA079BF02F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11A3679D-1FA6-4F69-A842-74775DCFB8C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3108AAC5-35A9-4D07-BE6E-7E2870DFC0DF}"/>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DF329C9E-2624-49A9-87EC-77F45C874FB8}" type="datetime1">
              <a:rPr lang="en-US" altLang="en-US"/>
              <a:pPr/>
              <a:t>7/22/2022</a:t>
            </a:fld>
            <a:endParaRPr lang="en-US" altLang="en-US"/>
          </a:p>
        </p:txBody>
      </p:sp>
      <p:sp>
        <p:nvSpPr>
          <p:cNvPr id="9" name="Footer Placeholder 4">
            <a:extLst>
              <a:ext uri="{FF2B5EF4-FFF2-40B4-BE49-F238E27FC236}">
                <a16:creationId xmlns:a16="http://schemas.microsoft.com/office/drawing/2014/main" id="{1C19C80E-D284-40B1-95A0-6164A436B3BC}"/>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257B3198-5E0A-4022-9D15-A311CC87D6F4}"/>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DBE87DE1-4DD4-4E91-9A99-7D64C6865F9B}" type="slidenum">
              <a:rPr lang="en-US" altLang="en-US"/>
              <a:pPr/>
              <a:t>‹#›</a:t>
            </a:fld>
            <a:endParaRPr lang="en-US" altLang="en-US"/>
          </a:p>
        </p:txBody>
      </p:sp>
    </p:spTree>
    <p:extLst>
      <p:ext uri="{BB962C8B-B14F-4D97-AF65-F5344CB8AC3E}">
        <p14:creationId xmlns:p14="http://schemas.microsoft.com/office/powerpoint/2010/main" val="3539165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D7360AFD-26F3-443E-90A4-EC4B8E9334F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31" name="think-cell Slide" r:id="rId4" imgW="38100" imgH="38100" progId="TCLayout.ActiveDocument.1">
                  <p:embed/>
                </p:oleObj>
              </mc:Choice>
              <mc:Fallback>
                <p:oleObj name="think-cell Slide" r:id="rId4" imgW="38100" imgH="38100" progId="TCLayout.ActiveDocument.1">
                  <p:embed/>
                  <p:pic>
                    <p:nvPicPr>
                      <p:cNvPr id="113666" name="Object 6" hidden="1">
                        <a:extLst>
                          <a:ext uri="{FF2B5EF4-FFF2-40B4-BE49-F238E27FC236}">
                            <a16:creationId xmlns:a16="http://schemas.microsoft.com/office/drawing/2014/main" id="{775458F7-5084-423B-84BA-6EECB4A776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19700CC6-F7C6-498A-B730-FA144DA6306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FA77A065-0489-41A1-8A1B-487E8BDC96C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EDBFC763-822F-47D2-8A82-ED15EED53F9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A3AA3A70-D064-4B96-A13F-2E84EC2ED3AC}"/>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5B92A781-DE57-4F51-937F-4F7EC792CB6F}" type="datetime1">
              <a:rPr lang="en-US" altLang="en-US"/>
              <a:pPr/>
              <a:t>7/22/2022</a:t>
            </a:fld>
            <a:endParaRPr lang="en-US" altLang="en-US"/>
          </a:p>
        </p:txBody>
      </p:sp>
      <p:sp>
        <p:nvSpPr>
          <p:cNvPr id="9" name="Footer Placeholder 4">
            <a:extLst>
              <a:ext uri="{FF2B5EF4-FFF2-40B4-BE49-F238E27FC236}">
                <a16:creationId xmlns:a16="http://schemas.microsoft.com/office/drawing/2014/main" id="{7A5E94CC-B1E2-4D2E-B2C5-5BF477B28DE7}"/>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166FF10D-888A-41E6-A1E3-BF82D1872BEC}"/>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3F19F423-1016-47DA-9A8E-97D052B6ED08}" type="slidenum">
              <a:rPr lang="en-US" altLang="en-US"/>
              <a:pPr/>
              <a:t>‹#›</a:t>
            </a:fld>
            <a:endParaRPr lang="en-US" altLang="en-US"/>
          </a:p>
        </p:txBody>
      </p:sp>
    </p:spTree>
    <p:extLst>
      <p:ext uri="{BB962C8B-B14F-4D97-AF65-F5344CB8AC3E}">
        <p14:creationId xmlns:p14="http://schemas.microsoft.com/office/powerpoint/2010/main" val="4244185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9D5ACA76-5DC8-44C6-BE61-8DD063847C5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091" name="think-cell Slide" r:id="rId5" imgW="38100" imgH="38100" progId="TCLayout.ActiveDocument.1">
                  <p:embed/>
                </p:oleObj>
              </mc:Choice>
              <mc:Fallback>
                <p:oleObj name="think-cell Slide" r:id="rId5" imgW="38100" imgH="38100" progId="TCLayout.ActiveDocument.1">
                  <p:embed/>
                  <p:pic>
                    <p:nvPicPr>
                      <p:cNvPr id="114690" name="Object 6" hidden="1">
                        <a:extLst>
                          <a:ext uri="{FF2B5EF4-FFF2-40B4-BE49-F238E27FC236}">
                            <a16:creationId xmlns:a16="http://schemas.microsoft.com/office/drawing/2014/main" id="{06EA6509-0AB0-4152-98AE-1046A459BD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39592B93-ECA6-41B0-97BA-6B7549A020F8}"/>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2D1F6857-B8F5-4886-AA09-4B458E052F6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033DD653-758D-4332-8587-B919D32D50F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F5248500-25C9-444A-B862-23229BE374C9}"/>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092" name="think-cell Slide" r:id="rId9" imgW="38100" imgH="38100" progId="TCLayout.ActiveDocument.1">
                  <p:embed/>
                </p:oleObj>
              </mc:Choice>
              <mc:Fallback>
                <p:oleObj name="think-cell Slide" r:id="rId9" imgW="38100" imgH="38100" progId="TCLayout.ActiveDocument.1">
                  <p:embed/>
                  <p:pic>
                    <p:nvPicPr>
                      <p:cNvPr id="114694" name="Object 10" hidden="1">
                        <a:extLst>
                          <a:ext uri="{FF2B5EF4-FFF2-40B4-BE49-F238E27FC236}">
                            <a16:creationId xmlns:a16="http://schemas.microsoft.com/office/drawing/2014/main" id="{5298CA08-801F-40FC-9408-276AB87BE3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46EBC9DE-6F76-4FC7-9613-D252D098D72D}"/>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9F3CCDE1-EE01-4E7B-B895-A4D29C70C870}" type="datetime1">
              <a:rPr lang="en-US" altLang="en-US"/>
              <a:pPr/>
              <a:t>7/22/2022</a:t>
            </a:fld>
            <a:endParaRPr lang="en-US" altLang="en-US"/>
          </a:p>
        </p:txBody>
      </p:sp>
      <p:sp>
        <p:nvSpPr>
          <p:cNvPr id="10" name="Footer Placeholder 4">
            <a:extLst>
              <a:ext uri="{FF2B5EF4-FFF2-40B4-BE49-F238E27FC236}">
                <a16:creationId xmlns:a16="http://schemas.microsoft.com/office/drawing/2014/main" id="{5B52FDA4-860B-4E3C-8D50-A988EEF6557C}"/>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0811C671-BF2B-4E3C-9CA8-495F88B83078}"/>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7DECB86E-41DA-4B0B-8357-776A310C7777}" type="slidenum">
              <a:rPr lang="en-US" altLang="en-US"/>
              <a:pPr/>
              <a:t>‹#›</a:t>
            </a:fld>
            <a:endParaRPr lang="en-US" altLang="en-US"/>
          </a:p>
        </p:txBody>
      </p:sp>
    </p:spTree>
    <p:extLst>
      <p:ext uri="{BB962C8B-B14F-4D97-AF65-F5344CB8AC3E}">
        <p14:creationId xmlns:p14="http://schemas.microsoft.com/office/powerpoint/2010/main" val="1625566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A2A32C7B-215A-4DB0-98AF-0DE2C9832F3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115" name="think-cell Slide" r:id="rId5" imgW="38100" imgH="38100" progId="TCLayout.ActiveDocument.1">
                  <p:embed/>
                </p:oleObj>
              </mc:Choice>
              <mc:Fallback>
                <p:oleObj name="think-cell Slide" r:id="rId5" imgW="38100" imgH="38100" progId="TCLayout.ActiveDocument.1">
                  <p:embed/>
                  <p:pic>
                    <p:nvPicPr>
                      <p:cNvPr id="115714" name="Object 6" hidden="1">
                        <a:extLst>
                          <a:ext uri="{FF2B5EF4-FFF2-40B4-BE49-F238E27FC236}">
                            <a16:creationId xmlns:a16="http://schemas.microsoft.com/office/drawing/2014/main" id="{B354DD76-FF80-42ED-9639-D80E1E7BD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C1084003-C62F-408A-B4DA-DBE331A25BC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A8169F7D-364F-4A10-8276-8AB869340B8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9A93375C-B95A-4D76-969D-20019690510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7C53825A-092B-4703-8B68-5A2CF361711E}"/>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116" name="think-cell Slide" r:id="rId9" imgW="38100" imgH="38100" progId="TCLayout.ActiveDocument.1">
                  <p:embed/>
                </p:oleObj>
              </mc:Choice>
              <mc:Fallback>
                <p:oleObj name="think-cell Slide" r:id="rId9" imgW="38100" imgH="38100" progId="TCLayout.ActiveDocument.1">
                  <p:embed/>
                  <p:pic>
                    <p:nvPicPr>
                      <p:cNvPr id="115718" name="Object 10" hidden="1">
                        <a:extLst>
                          <a:ext uri="{FF2B5EF4-FFF2-40B4-BE49-F238E27FC236}">
                            <a16:creationId xmlns:a16="http://schemas.microsoft.com/office/drawing/2014/main" id="{5B760D68-20B9-492F-9AE6-00BCE49F70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Date Placeholder 3">
            <a:extLst>
              <a:ext uri="{FF2B5EF4-FFF2-40B4-BE49-F238E27FC236}">
                <a16:creationId xmlns:a16="http://schemas.microsoft.com/office/drawing/2014/main" id="{08123FDC-08A8-470C-9502-6464974146F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FDC0EB58-E3F9-4E20-98EC-6C599B33708E}" type="datetime1">
              <a:rPr lang="en-US" altLang="en-US"/>
              <a:pPr/>
              <a:t>7/22/2022</a:t>
            </a:fld>
            <a:endParaRPr lang="en-US" altLang="en-US"/>
          </a:p>
        </p:txBody>
      </p:sp>
      <p:sp>
        <p:nvSpPr>
          <p:cNvPr id="10" name="Footer Placeholder 4">
            <a:extLst>
              <a:ext uri="{FF2B5EF4-FFF2-40B4-BE49-F238E27FC236}">
                <a16:creationId xmlns:a16="http://schemas.microsoft.com/office/drawing/2014/main" id="{08569048-BF05-436B-A225-D485A486C7D6}"/>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2D7A21CB-75C7-489E-B094-27E32A70B813}"/>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04261499-E358-46AE-A138-F010FADE81A4}" type="slidenum">
              <a:rPr lang="en-US" altLang="en-US"/>
              <a:pPr/>
              <a:t>‹#›</a:t>
            </a:fld>
            <a:endParaRPr lang="en-US" altLang="en-US"/>
          </a:p>
        </p:txBody>
      </p:sp>
    </p:spTree>
    <p:extLst>
      <p:ext uri="{BB962C8B-B14F-4D97-AF65-F5344CB8AC3E}">
        <p14:creationId xmlns:p14="http://schemas.microsoft.com/office/powerpoint/2010/main" val="957069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C45C2D8C-3594-4DB6-9E09-CFCF9B02B3E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803" name="think-cell Slide" r:id="rId4" imgW="38100" imgH="38100" progId="TCLayout.ActiveDocument.1">
                  <p:embed/>
                </p:oleObj>
              </mc:Choice>
              <mc:Fallback>
                <p:oleObj name="think-cell Slide" r:id="rId4" imgW="38100" imgH="38100" progId="TCLayout.ActiveDocument.1">
                  <p:embed/>
                  <p:pic>
                    <p:nvPicPr>
                      <p:cNvPr id="116738" name="Object 6" hidden="1">
                        <a:extLst>
                          <a:ext uri="{FF2B5EF4-FFF2-40B4-BE49-F238E27FC236}">
                            <a16:creationId xmlns:a16="http://schemas.microsoft.com/office/drawing/2014/main" id="{5A668C00-3C38-4F7F-8D3C-EB638F787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7541F24E-A387-4521-9BBA-8A22244E589B}"/>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74CA782D-EAAE-4A31-93BE-EEBB50B39D5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70BAC0AC-072A-418A-B0A9-15B8AD042EA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4">
            <a:extLst>
              <a:ext uri="{FF2B5EF4-FFF2-40B4-BE49-F238E27FC236}">
                <a16:creationId xmlns:a16="http://schemas.microsoft.com/office/drawing/2014/main" id="{63C43613-00C5-4DEB-B2EA-3EE087C3D3B3}"/>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64F7CDB5-2177-487B-BF7A-F2E9A4C78CA5}" type="datetime1">
              <a:rPr lang="en-US" altLang="en-US"/>
              <a:pPr/>
              <a:t>7/22/2022</a:t>
            </a:fld>
            <a:endParaRPr lang="en-US" altLang="en-US"/>
          </a:p>
        </p:txBody>
      </p:sp>
      <p:sp>
        <p:nvSpPr>
          <p:cNvPr id="10" name="Footer Placeholder 5">
            <a:extLst>
              <a:ext uri="{FF2B5EF4-FFF2-40B4-BE49-F238E27FC236}">
                <a16:creationId xmlns:a16="http://schemas.microsoft.com/office/drawing/2014/main" id="{A547C7F9-05D7-4001-9D88-35FE6D0E4449}"/>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9B07D4B2-59B2-4F73-B131-CDAB11BEFB2F}"/>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714259B-71E7-4524-82F2-1736074AF17B}" type="slidenum">
              <a:rPr lang="en-US" altLang="en-US"/>
              <a:pPr/>
              <a:t>‹#›</a:t>
            </a:fld>
            <a:endParaRPr lang="en-US" altLang="en-US"/>
          </a:p>
        </p:txBody>
      </p:sp>
    </p:spTree>
    <p:extLst>
      <p:ext uri="{BB962C8B-B14F-4D97-AF65-F5344CB8AC3E}">
        <p14:creationId xmlns:p14="http://schemas.microsoft.com/office/powerpoint/2010/main" val="2891726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2563563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10" hidden="1">
            <a:extLst>
              <a:ext uri="{FF2B5EF4-FFF2-40B4-BE49-F238E27FC236}">
                <a16:creationId xmlns:a16="http://schemas.microsoft.com/office/drawing/2014/main" id="{A6978946-DCE2-495F-A2E9-50F757D2AD9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827" name="think-cell Slide" r:id="rId4" imgW="38100" imgH="38100" progId="TCLayout.ActiveDocument.1">
                  <p:embed/>
                </p:oleObj>
              </mc:Choice>
              <mc:Fallback>
                <p:oleObj name="think-cell Slide" r:id="rId4" imgW="38100" imgH="38100" progId="TCLayout.ActiveDocument.1">
                  <p:embed/>
                  <p:pic>
                    <p:nvPicPr>
                      <p:cNvPr id="117762" name="Object 10" hidden="1">
                        <a:extLst>
                          <a:ext uri="{FF2B5EF4-FFF2-40B4-BE49-F238E27FC236}">
                            <a16:creationId xmlns:a16="http://schemas.microsoft.com/office/drawing/2014/main" id="{E7D02934-6E6C-49B0-A643-0BD2FA1AF4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86547AD4-45C1-49EB-8966-E3029543925B}"/>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9" name="Picture 12">
            <a:extLst>
              <a:ext uri="{FF2B5EF4-FFF2-40B4-BE49-F238E27FC236}">
                <a16:creationId xmlns:a16="http://schemas.microsoft.com/office/drawing/2014/main" id="{3FEDCF76-684E-4F06-9D22-42F45C32E21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753F0FA8-8805-4A32-AAF3-BEF38034C69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6">
            <a:extLst>
              <a:ext uri="{FF2B5EF4-FFF2-40B4-BE49-F238E27FC236}">
                <a16:creationId xmlns:a16="http://schemas.microsoft.com/office/drawing/2014/main" id="{AE50B4A4-722D-4145-8466-BE3DD2347265}"/>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999E9312-D511-4FA8-8859-E0D3DA32392D}" type="datetime1">
              <a:rPr lang="en-US" altLang="en-US"/>
              <a:pPr/>
              <a:t>7/22/2022</a:t>
            </a:fld>
            <a:endParaRPr lang="en-US" altLang="en-US"/>
          </a:p>
        </p:txBody>
      </p:sp>
      <p:sp>
        <p:nvSpPr>
          <p:cNvPr id="12" name="Footer Placeholder 7">
            <a:extLst>
              <a:ext uri="{FF2B5EF4-FFF2-40B4-BE49-F238E27FC236}">
                <a16:creationId xmlns:a16="http://schemas.microsoft.com/office/drawing/2014/main" id="{A0CBAB4D-7DDC-42A5-B113-F48982DCF262}"/>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3" name="Slide Number Placeholder 8">
            <a:extLst>
              <a:ext uri="{FF2B5EF4-FFF2-40B4-BE49-F238E27FC236}">
                <a16:creationId xmlns:a16="http://schemas.microsoft.com/office/drawing/2014/main" id="{2335CB0A-2021-4A9F-BB9F-810CFECBCB36}"/>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ABF9975-AA36-41AA-978F-45863657998F}" type="slidenum">
              <a:rPr lang="en-US" altLang="en-US"/>
              <a:pPr/>
              <a:t>‹#›</a:t>
            </a:fld>
            <a:endParaRPr lang="en-US" altLang="en-US"/>
          </a:p>
        </p:txBody>
      </p:sp>
    </p:spTree>
    <p:extLst>
      <p:ext uri="{BB962C8B-B14F-4D97-AF65-F5344CB8AC3E}">
        <p14:creationId xmlns:p14="http://schemas.microsoft.com/office/powerpoint/2010/main" val="1775034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1A93DF53-D554-4192-90F9-5F4A993F36D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187" name="think-cell Slide" r:id="rId5" imgW="38100" imgH="38100" progId="TCLayout.ActiveDocument.1">
                  <p:embed/>
                </p:oleObj>
              </mc:Choice>
              <mc:Fallback>
                <p:oleObj name="think-cell Slide" r:id="rId5" imgW="38100" imgH="38100" progId="TCLayout.ActiveDocument.1">
                  <p:embed/>
                  <p:pic>
                    <p:nvPicPr>
                      <p:cNvPr id="118786" name="Object 6" hidden="1">
                        <a:extLst>
                          <a:ext uri="{FF2B5EF4-FFF2-40B4-BE49-F238E27FC236}">
                            <a16:creationId xmlns:a16="http://schemas.microsoft.com/office/drawing/2014/main" id="{FEC9D0BB-B732-4CC3-8608-DAC5CF82C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CB8F7E6F-C2AA-433C-923D-D21C08A9F278}"/>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5" name="Picture 8">
            <a:extLst>
              <a:ext uri="{FF2B5EF4-FFF2-40B4-BE49-F238E27FC236}">
                <a16:creationId xmlns:a16="http://schemas.microsoft.com/office/drawing/2014/main" id="{F5F62F08-C9EE-4E75-8F5D-71B166C070D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7AC7C0A7-65F6-4F61-86E9-0FCC8626E75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10" hidden="1">
            <a:extLst>
              <a:ext uri="{FF2B5EF4-FFF2-40B4-BE49-F238E27FC236}">
                <a16:creationId xmlns:a16="http://schemas.microsoft.com/office/drawing/2014/main" id="{748C2277-3354-4277-A275-CA4C521CC5D1}"/>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188" name="think-cell Slide" r:id="rId9" imgW="38100" imgH="38100" progId="TCLayout.ActiveDocument.1">
                  <p:embed/>
                </p:oleObj>
              </mc:Choice>
              <mc:Fallback>
                <p:oleObj name="think-cell Slide" r:id="rId9" imgW="38100" imgH="38100" progId="TCLayout.ActiveDocument.1">
                  <p:embed/>
                  <p:pic>
                    <p:nvPicPr>
                      <p:cNvPr id="118790" name="Object 10" hidden="1">
                        <a:extLst>
                          <a:ext uri="{FF2B5EF4-FFF2-40B4-BE49-F238E27FC236}">
                            <a16:creationId xmlns:a16="http://schemas.microsoft.com/office/drawing/2014/main" id="{DBE0A375-C6B4-4777-8864-9C00DE701A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8" name="Date Placeholder 2">
            <a:extLst>
              <a:ext uri="{FF2B5EF4-FFF2-40B4-BE49-F238E27FC236}">
                <a16:creationId xmlns:a16="http://schemas.microsoft.com/office/drawing/2014/main" id="{DA99B7CE-568D-4787-996D-707A722C5BA4}"/>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06895F5A-ED13-4E89-A023-ADF358375666}" type="datetime1">
              <a:rPr lang="en-US" altLang="en-US"/>
              <a:pPr/>
              <a:t>7/22/2022</a:t>
            </a:fld>
            <a:endParaRPr lang="en-US" altLang="en-US"/>
          </a:p>
        </p:txBody>
      </p:sp>
      <p:sp>
        <p:nvSpPr>
          <p:cNvPr id="9" name="Footer Placeholder 3">
            <a:extLst>
              <a:ext uri="{FF2B5EF4-FFF2-40B4-BE49-F238E27FC236}">
                <a16:creationId xmlns:a16="http://schemas.microsoft.com/office/drawing/2014/main" id="{277031F5-1353-417D-8D60-97225DCAEF7F}"/>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4">
            <a:extLst>
              <a:ext uri="{FF2B5EF4-FFF2-40B4-BE49-F238E27FC236}">
                <a16:creationId xmlns:a16="http://schemas.microsoft.com/office/drawing/2014/main" id="{C83D26E7-F36B-449F-BBE8-86F9339D748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F4E1BBA8-417A-472D-93DD-F4273840D8F1}" type="slidenum">
              <a:rPr lang="en-US" altLang="en-US"/>
              <a:pPr/>
              <a:t>‹#›</a:t>
            </a:fld>
            <a:endParaRPr lang="en-US" altLang="en-US"/>
          </a:p>
        </p:txBody>
      </p:sp>
    </p:spTree>
    <p:extLst>
      <p:ext uri="{BB962C8B-B14F-4D97-AF65-F5344CB8AC3E}">
        <p14:creationId xmlns:p14="http://schemas.microsoft.com/office/powerpoint/2010/main" val="135307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7EE6D09B-D494-4245-A631-17397076E87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875" name="think-cell Slide" r:id="rId4" imgW="38100" imgH="38100" progId="TCLayout.ActiveDocument.1">
                  <p:embed/>
                </p:oleObj>
              </mc:Choice>
              <mc:Fallback>
                <p:oleObj name="think-cell Slide" r:id="rId4" imgW="38100" imgH="38100" progId="TCLayout.ActiveDocument.1">
                  <p:embed/>
                  <p:pic>
                    <p:nvPicPr>
                      <p:cNvPr id="119810" name="Object 6" hidden="1">
                        <a:extLst>
                          <a:ext uri="{FF2B5EF4-FFF2-40B4-BE49-F238E27FC236}">
                            <a16:creationId xmlns:a16="http://schemas.microsoft.com/office/drawing/2014/main" id="{3B449182-5670-4797-A68E-D1AD4AAC1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D25F64D1-3DCB-4F5B-A2E6-DEDDE78F50D3}"/>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 name="Picture 8">
            <a:extLst>
              <a:ext uri="{FF2B5EF4-FFF2-40B4-BE49-F238E27FC236}">
                <a16:creationId xmlns:a16="http://schemas.microsoft.com/office/drawing/2014/main" id="{1692A139-8F63-48EC-9063-5060BA896EC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3C841BE3-61FB-4775-A7C8-B14757F78E9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9E4EEBCC-8820-4063-A1CF-70F8BA197F53}"/>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857BFA6-2479-4233-B9B8-DBA6DBBF9F27}" type="datetime1">
              <a:rPr lang="en-US" altLang="en-US"/>
              <a:pPr/>
              <a:t>7/22/2022</a:t>
            </a:fld>
            <a:endParaRPr lang="en-US" altLang="en-US"/>
          </a:p>
        </p:txBody>
      </p:sp>
      <p:sp>
        <p:nvSpPr>
          <p:cNvPr id="7" name="Footer Placeholder 2">
            <a:extLst>
              <a:ext uri="{FF2B5EF4-FFF2-40B4-BE49-F238E27FC236}">
                <a16:creationId xmlns:a16="http://schemas.microsoft.com/office/drawing/2014/main" id="{E526F93D-53C5-422B-AC59-7BE967025D7F}"/>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8" name="Slide Number Placeholder 3">
            <a:extLst>
              <a:ext uri="{FF2B5EF4-FFF2-40B4-BE49-F238E27FC236}">
                <a16:creationId xmlns:a16="http://schemas.microsoft.com/office/drawing/2014/main" id="{B3802C39-11BF-4669-ACBC-262FC5D89C19}"/>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9A8A19D8-87C2-4F8D-8A4A-FA92F049E8AC}" type="slidenum">
              <a:rPr lang="en-US" altLang="en-US"/>
              <a:pPr/>
              <a:t>‹#›</a:t>
            </a:fld>
            <a:endParaRPr lang="en-US" altLang="en-US"/>
          </a:p>
        </p:txBody>
      </p:sp>
    </p:spTree>
    <p:extLst>
      <p:ext uri="{BB962C8B-B14F-4D97-AF65-F5344CB8AC3E}">
        <p14:creationId xmlns:p14="http://schemas.microsoft.com/office/powerpoint/2010/main" val="3721603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57255AAB-FDDC-4A12-ADAD-7965F9521C4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899" name="think-cell Slide" r:id="rId4" imgW="38100" imgH="38100" progId="TCLayout.ActiveDocument.1">
                  <p:embed/>
                </p:oleObj>
              </mc:Choice>
              <mc:Fallback>
                <p:oleObj name="think-cell Slide" r:id="rId4" imgW="38100" imgH="38100" progId="TCLayout.ActiveDocument.1">
                  <p:embed/>
                  <p:pic>
                    <p:nvPicPr>
                      <p:cNvPr id="120834" name="Object 6" hidden="1">
                        <a:extLst>
                          <a:ext uri="{FF2B5EF4-FFF2-40B4-BE49-F238E27FC236}">
                            <a16:creationId xmlns:a16="http://schemas.microsoft.com/office/drawing/2014/main" id="{09EA3839-0381-4B08-B9D6-5270D9C09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954087A2-4242-440D-9F82-C62D1664B4CA}"/>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1E5E3BD6-CB9D-4982-BD10-C32A838424B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41C65493-A61F-4B81-8402-43B1054B6F8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A0D1580A-B97B-4129-8C6C-35FE8BA9D983}"/>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BBDDEF56-7F0E-43FD-90E1-F3D4F1E32FE7}" type="datetime1">
              <a:rPr lang="en-US" altLang="en-US"/>
              <a:pPr/>
              <a:t>7/22/2022</a:t>
            </a:fld>
            <a:endParaRPr lang="en-US" altLang="en-US"/>
          </a:p>
        </p:txBody>
      </p:sp>
      <p:sp>
        <p:nvSpPr>
          <p:cNvPr id="10" name="Footer Placeholder 5">
            <a:extLst>
              <a:ext uri="{FF2B5EF4-FFF2-40B4-BE49-F238E27FC236}">
                <a16:creationId xmlns:a16="http://schemas.microsoft.com/office/drawing/2014/main" id="{9CF5A76C-BFD1-4E2A-BE30-66233B4C88BB}"/>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FC91014A-5E65-4521-9AE8-4C7A7FA27DE9}"/>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3C0863C2-3264-4686-8114-913D3AB9B9C2}" type="slidenum">
              <a:rPr lang="en-US" altLang="en-US"/>
              <a:pPr/>
              <a:t>‹#›</a:t>
            </a:fld>
            <a:endParaRPr lang="en-US" altLang="en-US"/>
          </a:p>
        </p:txBody>
      </p:sp>
    </p:spTree>
    <p:extLst>
      <p:ext uri="{BB962C8B-B14F-4D97-AF65-F5344CB8AC3E}">
        <p14:creationId xmlns:p14="http://schemas.microsoft.com/office/powerpoint/2010/main" val="448006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91843334-66D0-4B3F-9ED9-F27FC52F167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923" name="think-cell Slide" r:id="rId4" imgW="38100" imgH="38100" progId="TCLayout.ActiveDocument.1">
                  <p:embed/>
                </p:oleObj>
              </mc:Choice>
              <mc:Fallback>
                <p:oleObj name="think-cell Slide" r:id="rId4" imgW="38100" imgH="38100" progId="TCLayout.ActiveDocument.1">
                  <p:embed/>
                  <p:pic>
                    <p:nvPicPr>
                      <p:cNvPr id="121858" name="Object 6" hidden="1">
                        <a:extLst>
                          <a:ext uri="{FF2B5EF4-FFF2-40B4-BE49-F238E27FC236}">
                            <a16:creationId xmlns:a16="http://schemas.microsoft.com/office/drawing/2014/main" id="{DB470F8E-0577-42FB-9247-182DB697B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F6456406-AB0A-4866-B2AF-DDC7DD0509D0}"/>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22F32E8D-7CA6-4C84-85F6-6B09991A207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F945C918-94E0-4D63-931D-D88240F891A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6B3A3C56-5E77-4E08-99E0-48E0F685FE74}"/>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F5734B01-3A15-4A29-9600-EA97EC914ECB}" type="datetime1">
              <a:rPr lang="en-US" altLang="en-US"/>
              <a:pPr/>
              <a:t>7/22/2022</a:t>
            </a:fld>
            <a:endParaRPr lang="en-US" altLang="en-US"/>
          </a:p>
        </p:txBody>
      </p:sp>
      <p:sp>
        <p:nvSpPr>
          <p:cNvPr id="10" name="Footer Placeholder 5">
            <a:extLst>
              <a:ext uri="{FF2B5EF4-FFF2-40B4-BE49-F238E27FC236}">
                <a16:creationId xmlns:a16="http://schemas.microsoft.com/office/drawing/2014/main" id="{7DA3F67C-8B37-4A16-8A30-4351FB67E539}"/>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540DEEAD-7F33-4E28-9B3C-541B1B06EED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27069FF-0C17-4C2B-9BDD-758997A54FA5}" type="slidenum">
              <a:rPr lang="en-US" altLang="en-US"/>
              <a:pPr/>
              <a:t>‹#›</a:t>
            </a:fld>
            <a:endParaRPr lang="en-US" altLang="en-US"/>
          </a:p>
        </p:txBody>
      </p:sp>
    </p:spTree>
    <p:extLst>
      <p:ext uri="{BB962C8B-B14F-4D97-AF65-F5344CB8AC3E}">
        <p14:creationId xmlns:p14="http://schemas.microsoft.com/office/powerpoint/2010/main" val="366520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CDEBB001-C38F-4657-8563-B69D3D40792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947" name="think-cell Slide" r:id="rId4" imgW="38100" imgH="38100" progId="TCLayout.ActiveDocument.1">
                  <p:embed/>
                </p:oleObj>
              </mc:Choice>
              <mc:Fallback>
                <p:oleObj name="think-cell Slide" r:id="rId4" imgW="38100" imgH="38100" progId="TCLayout.ActiveDocument.1">
                  <p:embed/>
                  <p:pic>
                    <p:nvPicPr>
                      <p:cNvPr id="122882" name="Object 6" hidden="1">
                        <a:extLst>
                          <a:ext uri="{FF2B5EF4-FFF2-40B4-BE49-F238E27FC236}">
                            <a16:creationId xmlns:a16="http://schemas.microsoft.com/office/drawing/2014/main" id="{63DE5C4F-A546-44F3-9FD2-2F72F2326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C278E438-3D0C-4A46-8808-44583438CD09}"/>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70DFF076-77E6-4139-8864-094B80AE0EF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81131DBC-F645-4E50-AFAE-0FDDF88E9D5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0A9386CC-4CF0-4682-BFA7-D011E21763FD}"/>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A499666A-64A2-41E6-888E-638150AD8155}" type="datetime1">
              <a:rPr lang="en-US" altLang="en-US"/>
              <a:pPr/>
              <a:t>7/22/2022</a:t>
            </a:fld>
            <a:endParaRPr lang="en-US" altLang="en-US"/>
          </a:p>
        </p:txBody>
      </p:sp>
      <p:sp>
        <p:nvSpPr>
          <p:cNvPr id="9" name="Footer Placeholder 4">
            <a:extLst>
              <a:ext uri="{FF2B5EF4-FFF2-40B4-BE49-F238E27FC236}">
                <a16:creationId xmlns:a16="http://schemas.microsoft.com/office/drawing/2014/main" id="{ECB2E2BA-623D-465D-84BB-3E4D886FB542}"/>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CAEB6991-2169-4132-89C8-5830DE47561F}"/>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F3B1E9D-367A-4777-ADBD-6B985ED832D5}" type="slidenum">
              <a:rPr lang="en-US" altLang="en-US"/>
              <a:pPr/>
              <a:t>‹#›</a:t>
            </a:fld>
            <a:endParaRPr lang="en-US" altLang="en-US"/>
          </a:p>
        </p:txBody>
      </p:sp>
    </p:spTree>
    <p:extLst>
      <p:ext uri="{BB962C8B-B14F-4D97-AF65-F5344CB8AC3E}">
        <p14:creationId xmlns:p14="http://schemas.microsoft.com/office/powerpoint/2010/main" val="3412532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0357EA3E-184E-4C7D-B57F-EDCA88FA16C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971" name="think-cell Slide" r:id="rId4" imgW="38100" imgH="38100" progId="TCLayout.ActiveDocument.1">
                  <p:embed/>
                </p:oleObj>
              </mc:Choice>
              <mc:Fallback>
                <p:oleObj name="think-cell Slide" r:id="rId4" imgW="38100" imgH="38100" progId="TCLayout.ActiveDocument.1">
                  <p:embed/>
                  <p:pic>
                    <p:nvPicPr>
                      <p:cNvPr id="123906" name="Object 6" hidden="1">
                        <a:extLst>
                          <a:ext uri="{FF2B5EF4-FFF2-40B4-BE49-F238E27FC236}">
                            <a16:creationId xmlns:a16="http://schemas.microsoft.com/office/drawing/2014/main" id="{568D9B6A-C462-4623-A126-0EA843075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031A8966-E028-45AD-9D74-5AA99F387722}"/>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858445D5-D660-4AEC-A2E0-8A81B5E0686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123863EC-9967-42F2-83D0-279DE644C75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C0092140-873C-40E7-B689-D196AB89C46D}"/>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50C370A1-3F49-4AB8-9C43-B8B95C9928CC}" type="datetime1">
              <a:rPr lang="en-US" altLang="en-US"/>
              <a:pPr/>
              <a:t>7/22/2022</a:t>
            </a:fld>
            <a:endParaRPr lang="en-US" altLang="en-US"/>
          </a:p>
        </p:txBody>
      </p:sp>
      <p:sp>
        <p:nvSpPr>
          <p:cNvPr id="9" name="Footer Placeholder 4">
            <a:extLst>
              <a:ext uri="{FF2B5EF4-FFF2-40B4-BE49-F238E27FC236}">
                <a16:creationId xmlns:a16="http://schemas.microsoft.com/office/drawing/2014/main" id="{2E4C62D4-93E4-4909-A630-5D15E678EDD1}"/>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1666A73F-CEF7-46CD-8ABD-75A4CBE6B277}"/>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1C87DBCF-1A84-4CEF-A581-02265D831163}" type="slidenum">
              <a:rPr lang="en-US" altLang="en-US"/>
              <a:pPr/>
              <a:t>‹#›</a:t>
            </a:fld>
            <a:endParaRPr lang="en-US" altLang="en-US"/>
          </a:p>
        </p:txBody>
      </p:sp>
    </p:spTree>
    <p:extLst>
      <p:ext uri="{BB962C8B-B14F-4D97-AF65-F5344CB8AC3E}">
        <p14:creationId xmlns:p14="http://schemas.microsoft.com/office/powerpoint/2010/main" val="4159288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63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1" hidden="1">
            <a:extLst>
              <a:ext uri="{FF2B5EF4-FFF2-40B4-BE49-F238E27FC236}">
                <a16:creationId xmlns:a16="http://schemas.microsoft.com/office/drawing/2014/main" id="{0D8D84E2-5198-4E8A-B3AE-945F550444F8}"/>
              </a:ext>
            </a:extLst>
          </p:cNvPr>
          <p:cNvGraphicFramePr>
            <a:graphicFrameLocks noChangeAspect="1"/>
          </p:cNvGraphicFramePr>
          <p:nvPr>
            <p:custDataLst>
              <p:tags r:id="rId2"/>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29019" name="think-cell Slide" r:id="rId6" imgW="38100" imgH="38100" progId="TCLayout.ActiveDocument.1">
                  <p:embed/>
                </p:oleObj>
              </mc:Choice>
              <mc:Fallback>
                <p:oleObj name="think-cell Slide" r:id="rId6" imgW="38100" imgH="38100" progId="TCLayout.ActiveDocument.1">
                  <p:embed/>
                  <p:pic>
                    <p:nvPicPr>
                      <p:cNvPr id="136194" name="Object 1" hidden="1">
                        <a:extLst>
                          <a:ext uri="{FF2B5EF4-FFF2-40B4-BE49-F238E27FC236}">
                            <a16:creationId xmlns:a16="http://schemas.microsoft.com/office/drawing/2014/main" id="{BDF2D9AB-5909-4198-87B7-D91744E32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E145D8E-CEB8-4FBF-A66F-7CCE35446D3D}"/>
              </a:ext>
            </a:extLst>
          </p:cNvPr>
          <p:cNvSpPr/>
          <p:nvPr userDrawn="1">
            <p:custDataLst>
              <p:tags r:id="rId3"/>
            </p:custDataLst>
          </p:nvPr>
        </p:nvSpPr>
        <p:spPr>
          <a:xfrm>
            <a:off x="0" y="0"/>
            <a:ext cx="14128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1901" b="1" dirty="0">
              <a:solidFill>
                <a:schemeClr val="tx1"/>
              </a:solidFill>
              <a:ea typeface="Arial Unicode MS"/>
              <a:sym typeface="Arial" panose="020B0604020202020204" pitchFamily="34" charset="0"/>
            </a:endParaRPr>
          </a:p>
        </p:txBody>
      </p:sp>
      <p:sp>
        <p:nvSpPr>
          <p:cNvPr id="5" name="SlideBottomBar">
            <a:extLst>
              <a:ext uri="{FF2B5EF4-FFF2-40B4-BE49-F238E27FC236}">
                <a16:creationId xmlns:a16="http://schemas.microsoft.com/office/drawing/2014/main" id="{0D35E394-29FE-4914-B283-8068C164AA76}"/>
              </a:ext>
            </a:extLst>
          </p:cNvPr>
          <p:cNvSpPr>
            <a:spLocks noChangeArrowheads="1"/>
          </p:cNvSpPr>
          <p:nvPr userDrawn="1"/>
        </p:nvSpPr>
        <p:spPr bwMode="auto">
          <a:xfrm>
            <a:off x="0" y="6429375"/>
            <a:ext cx="12192000" cy="430213"/>
          </a:xfrm>
          <a:prstGeom prst="rect">
            <a:avLst/>
          </a:prstGeom>
          <a:solidFill>
            <a:schemeClr val="tx2"/>
          </a:solidFill>
          <a:ln>
            <a:noFill/>
          </a:ln>
        </p:spPr>
        <p:txBody>
          <a:bodyPr wrap="none" lIns="82930" tIns="41466" rIns="82930" bIns="41466"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endParaRPr lang="en-US" altLang="en-US" sz="1423" dirty="0">
              <a:solidFill>
                <a:srgbClr val="000000"/>
              </a:solidFill>
              <a:cs typeface="Arial" pitchFamily="34" charset="0"/>
            </a:endParaRPr>
          </a:p>
        </p:txBody>
      </p:sp>
      <p:sp>
        <p:nvSpPr>
          <p:cNvPr id="6" name="doc id">
            <a:extLst>
              <a:ext uri="{FF2B5EF4-FFF2-40B4-BE49-F238E27FC236}">
                <a16:creationId xmlns:a16="http://schemas.microsoft.com/office/drawing/2014/main" id="{AB33E27A-7C89-4D74-937B-44CD3424E2BB}"/>
              </a:ext>
            </a:extLst>
          </p:cNvPr>
          <p:cNvSpPr>
            <a:spLocks noChangeArrowheads="1"/>
          </p:cNvSpPr>
          <p:nvPr/>
        </p:nvSpPr>
        <p:spPr bwMode="auto">
          <a:xfrm>
            <a:off x="10995025" y="36513"/>
            <a:ext cx="895350" cy="125412"/>
          </a:xfrm>
          <a:prstGeom prst="rect">
            <a:avLst/>
          </a:prstGeom>
          <a:noFill/>
          <a:ln>
            <a:noFill/>
          </a:ln>
          <a:effectLst/>
        </p:spPr>
        <p:txBody>
          <a:bodyPr wrap="none" lIns="0" tIns="0" rIns="0" bIns="0"/>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711" dirty="0">
              <a:solidFill>
                <a:srgbClr val="000000"/>
              </a:solidFill>
              <a:cs typeface="Arial" pitchFamily="34" charset="0"/>
            </a:endParaRPr>
          </a:p>
        </p:txBody>
      </p:sp>
      <p:sp>
        <p:nvSpPr>
          <p:cNvPr id="7" name="McK 1. On-page tracker" hidden="1">
            <a:extLst>
              <a:ext uri="{FF2B5EF4-FFF2-40B4-BE49-F238E27FC236}">
                <a16:creationId xmlns:a16="http://schemas.microsoft.com/office/drawing/2014/main" id="{E2222295-35DE-4E16-B970-4CC5399F531D}"/>
              </a:ext>
            </a:extLst>
          </p:cNvPr>
          <p:cNvSpPr>
            <a:spLocks noChangeArrowheads="1"/>
          </p:cNvSpPr>
          <p:nvPr/>
        </p:nvSpPr>
        <p:spPr bwMode="auto">
          <a:xfrm>
            <a:off x="161925" y="26988"/>
            <a:ext cx="763588" cy="192087"/>
          </a:xfrm>
          <a:prstGeom prst="rect">
            <a:avLst/>
          </a:prstGeom>
          <a:noFill/>
          <a:ln>
            <a:noFill/>
          </a:ln>
          <a:effectLst/>
        </p:spPr>
        <p:txBody>
          <a:bodyPr lIns="0" tIns="0" rIns="0" bIns="0">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244" dirty="0">
                <a:solidFill>
                  <a:srgbClr val="808080"/>
                </a:solidFill>
                <a:cs typeface="Arial" pitchFamily="34" charset="0"/>
              </a:rPr>
              <a:t>TRACKER</a:t>
            </a:r>
          </a:p>
        </p:txBody>
      </p:sp>
      <p:sp>
        <p:nvSpPr>
          <p:cNvPr id="8" name="McK 3. Unit of measure" hidden="1">
            <a:extLst>
              <a:ext uri="{FF2B5EF4-FFF2-40B4-BE49-F238E27FC236}">
                <a16:creationId xmlns:a16="http://schemas.microsoft.com/office/drawing/2014/main" id="{AE7DC41E-F22E-4404-B385-AC143FB61684}"/>
              </a:ext>
            </a:extLst>
          </p:cNvPr>
          <p:cNvSpPr txBox="1">
            <a:spLocks noChangeArrowheads="1"/>
          </p:cNvSpPr>
          <p:nvPr/>
        </p:nvSpPr>
        <p:spPr bwMode="auto">
          <a:xfrm>
            <a:off x="161925" y="542925"/>
            <a:ext cx="11725275" cy="21907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423" dirty="0">
                <a:solidFill>
                  <a:srgbClr val="808080"/>
                </a:solidFill>
                <a:latin typeface="Arial"/>
                <a:ea typeface="+mn-ea"/>
              </a:rPr>
              <a:t>Unit of measure</a:t>
            </a:r>
          </a:p>
        </p:txBody>
      </p:sp>
      <p:grpSp>
        <p:nvGrpSpPr>
          <p:cNvPr id="9" name="McK Slide Elements" hidden="1">
            <a:extLst>
              <a:ext uri="{FF2B5EF4-FFF2-40B4-BE49-F238E27FC236}">
                <a16:creationId xmlns:a16="http://schemas.microsoft.com/office/drawing/2014/main" id="{33B4A4C6-E092-4578-8376-14DCA5529EC6}"/>
              </a:ext>
            </a:extLst>
          </p:cNvPr>
          <p:cNvGrpSpPr>
            <a:grpSpLocks/>
          </p:cNvGrpSpPr>
          <p:nvPr/>
        </p:nvGrpSpPr>
        <p:grpSpPr bwMode="auto">
          <a:xfrm>
            <a:off x="161925" y="6205538"/>
            <a:ext cx="11630025" cy="514350"/>
            <a:chOff x="75" y="3831"/>
            <a:chExt cx="5385" cy="318"/>
          </a:xfrm>
        </p:grpSpPr>
        <p:sp>
          <p:nvSpPr>
            <p:cNvPr id="10" name="McK 4. Footnote">
              <a:extLst>
                <a:ext uri="{FF2B5EF4-FFF2-40B4-BE49-F238E27FC236}">
                  <a16:creationId xmlns:a16="http://schemas.microsoft.com/office/drawing/2014/main" id="{EDA116B3-0CE4-44BD-B4ED-08E80869A6D3}"/>
                </a:ext>
              </a:extLst>
            </p:cNvPr>
            <p:cNvSpPr txBox="1">
              <a:spLocks noChangeArrowheads="1"/>
            </p:cNvSpPr>
            <p:nvPr/>
          </p:nvSpPr>
          <p:spPr bwMode="auto">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90" dirty="0">
                  <a:solidFill>
                    <a:srgbClr val="000000"/>
                  </a:solidFill>
                  <a:latin typeface="Arial"/>
                  <a:ea typeface="+mn-ea"/>
                </a:rPr>
                <a:t>1 Footnote</a:t>
              </a:r>
            </a:p>
          </p:txBody>
        </p:sp>
        <p:sp>
          <p:nvSpPr>
            <p:cNvPr id="11" name="McK 5. Source">
              <a:extLst>
                <a:ext uri="{FF2B5EF4-FFF2-40B4-BE49-F238E27FC236}">
                  <a16:creationId xmlns:a16="http://schemas.microsoft.com/office/drawing/2014/main" id="{73B520CA-644B-40C8-998D-BC457C1B88D4}"/>
                </a:ext>
              </a:extLst>
            </p:cNvPr>
            <p:cNvSpPr>
              <a:spLocks noChangeArrowheads="1"/>
            </p:cNvSpPr>
            <p:nvPr/>
          </p:nvSpPr>
          <p:spPr bwMode="auto">
            <a:xfrm>
              <a:off x="75" y="4054"/>
              <a:ext cx="4323" cy="95"/>
            </a:xfrm>
            <a:prstGeom prst="rect">
              <a:avLst/>
            </a:prstGeom>
            <a:noFill/>
            <a:ln>
              <a:noFill/>
            </a:ln>
            <a:effectLst/>
          </p:spPr>
          <p:txBody>
            <a:bodyPr lIns="0" tIns="0" rIns="0" bIns="0" anchor="ctr">
              <a:spAutoFit/>
            </a:bodyPr>
            <a:lstStyle>
              <a:lvl1pPr marL="609600" indent="-609600" defTabSz="895350" eaLnBrk="0" hangingPunct="0">
                <a:tabLst>
                  <a:tab pos="612775" algn="l"/>
                </a:tabLst>
                <a:defRPr sz="1600">
                  <a:solidFill>
                    <a:schemeClr val="tx1"/>
                  </a:solidFill>
                  <a:latin typeface="Arial" pitchFamily="34" charset="0"/>
                  <a:ea typeface="ＭＳ Ｐゴシック" pitchFamily="34" charset="-128"/>
                </a:defRPr>
              </a:lvl1pPr>
              <a:lvl2pPr marL="742950" indent="-285750" defTabSz="895350" eaLnBrk="0" hangingPunct="0">
                <a:tabLst>
                  <a:tab pos="612775" algn="l"/>
                </a:tabLst>
                <a:defRPr sz="1600">
                  <a:solidFill>
                    <a:schemeClr val="tx1"/>
                  </a:solidFill>
                  <a:latin typeface="Arial" pitchFamily="34" charset="0"/>
                  <a:ea typeface="ＭＳ Ｐゴシック" pitchFamily="34" charset="-128"/>
                </a:defRPr>
              </a:lvl2pPr>
              <a:lvl3pPr marL="1143000" indent="-228600" defTabSz="895350" eaLnBrk="0" hangingPunct="0">
                <a:tabLst>
                  <a:tab pos="612775" algn="l"/>
                </a:tabLst>
                <a:defRPr sz="1600">
                  <a:solidFill>
                    <a:schemeClr val="tx1"/>
                  </a:solidFill>
                  <a:latin typeface="Arial" pitchFamily="34" charset="0"/>
                  <a:ea typeface="ＭＳ Ｐゴシック" pitchFamily="34" charset="-128"/>
                </a:defRPr>
              </a:lvl3pPr>
              <a:lvl4pPr marL="1600200" indent="-228600" defTabSz="895350" eaLnBrk="0" hangingPunct="0">
                <a:tabLst>
                  <a:tab pos="612775" algn="l"/>
                </a:tabLst>
                <a:defRPr sz="1600">
                  <a:solidFill>
                    <a:schemeClr val="tx1"/>
                  </a:solidFill>
                  <a:latin typeface="Arial" pitchFamily="34" charset="0"/>
                  <a:ea typeface="ＭＳ Ｐゴシック" pitchFamily="34" charset="-128"/>
                </a:defRPr>
              </a:lvl4pPr>
              <a:lvl5pPr marL="2057400" indent="-228600" defTabSz="895350" eaLnBrk="0" hangingPunct="0">
                <a:tabLst>
                  <a:tab pos="612775" algn="l"/>
                </a:tabLst>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890" dirty="0">
                  <a:solidFill>
                    <a:srgbClr val="000000"/>
                  </a:solidFill>
                  <a:cs typeface="Arial" pitchFamily="34" charset="0"/>
                </a:rPr>
                <a:t>SOURCE: Source</a:t>
              </a:r>
            </a:p>
          </p:txBody>
        </p:sp>
      </p:grpSp>
      <p:grpSp>
        <p:nvGrpSpPr>
          <p:cNvPr id="12" name="ACET" hidden="1">
            <a:extLst>
              <a:ext uri="{FF2B5EF4-FFF2-40B4-BE49-F238E27FC236}">
                <a16:creationId xmlns:a16="http://schemas.microsoft.com/office/drawing/2014/main" id="{2E0C29DB-8799-4148-B9AD-07B8EFDD33AA}"/>
              </a:ext>
            </a:extLst>
          </p:cNvPr>
          <p:cNvGrpSpPr>
            <a:grpSpLocks/>
          </p:cNvGrpSpPr>
          <p:nvPr/>
        </p:nvGrpSpPr>
        <p:grpSpPr bwMode="auto">
          <a:xfrm>
            <a:off x="1976438" y="1157288"/>
            <a:ext cx="5800725" cy="511175"/>
            <a:chOff x="915" y="714"/>
            <a:chExt cx="2686" cy="316"/>
          </a:xfrm>
        </p:grpSpPr>
        <p:cxnSp>
          <p:nvCxnSpPr>
            <p:cNvPr id="13" name="AutoShape 249">
              <a:extLst>
                <a:ext uri="{FF2B5EF4-FFF2-40B4-BE49-F238E27FC236}">
                  <a16:creationId xmlns:a16="http://schemas.microsoft.com/office/drawing/2014/main" id="{7FDF8828-8A2D-4D18-8507-CD1D05EA79BA}"/>
                </a:ext>
              </a:extLst>
            </p:cNvPr>
            <p:cNvCxnSpPr>
              <a:cxnSpLocks noChangeShapeType="1"/>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sp>
          <p:nvSpPr>
            <p:cNvPr id="14" name="AutoShape 250">
              <a:extLst>
                <a:ext uri="{FF2B5EF4-FFF2-40B4-BE49-F238E27FC236}">
                  <a16:creationId xmlns:a16="http://schemas.microsoft.com/office/drawing/2014/main" id="{DB614B11-DCBF-4F94-95D3-89559A280592}"/>
                </a:ext>
              </a:extLst>
            </p:cNvPr>
            <p:cNvSpPr>
              <a:spLocks noChangeArrowheads="1"/>
            </p:cNvSpPr>
            <p:nvPr/>
          </p:nvSpPr>
          <p:spPr bwMode="auto">
            <a:xfrm>
              <a:off x="915" y="714"/>
              <a:ext cx="2686" cy="316"/>
            </a:xfrm>
            <a:prstGeom prst="leftRightArrow">
              <a:avLst>
                <a:gd name="adj1" fmla="val 100000"/>
                <a:gd name="adj2" fmla="val 0"/>
              </a:avLst>
            </a:prstGeom>
            <a:noFill/>
            <a:ln>
              <a:noFill/>
            </a:ln>
            <a:effectLst/>
          </p:spPr>
          <p:txBody>
            <a:bodyPr lIns="0" tIns="0" rIns="0" bIns="18288" anchor="b">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423" b="1" dirty="0">
                  <a:solidFill>
                    <a:srgbClr val="000000"/>
                  </a:solidFill>
                  <a:cs typeface="Arial" pitchFamily="34" charset="0"/>
                </a:rPr>
                <a:t>Title</a:t>
              </a:r>
            </a:p>
            <a:p>
              <a:pPr eaLnBrk="1" fontAlgn="auto" hangingPunct="1">
                <a:spcBef>
                  <a:spcPts val="0"/>
                </a:spcBef>
                <a:spcAft>
                  <a:spcPts val="0"/>
                </a:spcAft>
                <a:defRPr/>
              </a:pPr>
              <a:r>
                <a:rPr lang="en-US" altLang="en-US" sz="1423" dirty="0">
                  <a:solidFill>
                    <a:srgbClr val="808080"/>
                  </a:solidFill>
                  <a:cs typeface="Arial" pitchFamily="34" charset="0"/>
                </a:rPr>
                <a:t>Unit of measure</a:t>
              </a:r>
            </a:p>
          </p:txBody>
        </p:sp>
      </p:grpSp>
      <p:sp>
        <p:nvSpPr>
          <p:cNvPr id="15" name="SlideLogoSeparator">
            <a:extLst>
              <a:ext uri="{FF2B5EF4-FFF2-40B4-BE49-F238E27FC236}">
                <a16:creationId xmlns:a16="http://schemas.microsoft.com/office/drawing/2014/main" id="{54F4AF6C-96EA-4057-A399-3A6837C80231}"/>
              </a:ext>
            </a:extLst>
          </p:cNvPr>
          <p:cNvSpPr>
            <a:spLocks noChangeArrowheads="1"/>
          </p:cNvSpPr>
          <p:nvPr userDrawn="1">
            <p:custDataLst>
              <p:tags r:id="rId4"/>
            </p:custDataLst>
          </p:nvPr>
        </p:nvSpPr>
        <p:spPr bwMode="auto">
          <a:xfrm>
            <a:off x="11453813" y="6534150"/>
            <a:ext cx="55562" cy="185738"/>
          </a:xfrm>
          <a:prstGeom prst="rect">
            <a:avLst/>
          </a:prstGeom>
          <a:noFill/>
          <a:ln>
            <a:noFill/>
          </a:ln>
          <a:effectLst/>
        </p:spPr>
        <p:txBody>
          <a:bodyPr wrap="none" lIns="0" tIns="0" rIns="0" bIns="0" anchor="ctr"/>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1067" dirty="0">
              <a:solidFill>
                <a:srgbClr val="FFFFFF"/>
              </a:solidFill>
              <a:cs typeface="Arial" pitchFamily="34" charset="0"/>
            </a:endParaRPr>
          </a:p>
        </p:txBody>
      </p:sp>
      <p:sp>
        <p:nvSpPr>
          <p:cNvPr id="16" name="Rectangle 2">
            <a:extLst>
              <a:ext uri="{FF2B5EF4-FFF2-40B4-BE49-F238E27FC236}">
                <a16:creationId xmlns:a16="http://schemas.microsoft.com/office/drawing/2014/main" id="{7BBFBC2E-7E85-43A5-923B-4698D247BA2B}"/>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BA9B9F4-9E87-49FE-BDC2-9B063BDEC010}" type="slidenum">
              <a:rPr lang="en-US" altLang="en-US" sz="1400">
                <a:solidFill>
                  <a:srgbClr val="FFFFFF"/>
                </a:solidFill>
              </a:rPr>
              <a:pPr eaLnBrk="1" hangingPunct="1"/>
              <a:t>‹#›</a:t>
            </a:fld>
            <a:endParaRPr lang="en-US" altLang="en-US" sz="1400">
              <a:solidFill>
                <a:srgbClr val="000000"/>
              </a:solidFill>
            </a:endParaRPr>
          </a:p>
        </p:txBody>
      </p:sp>
      <p:sp>
        <p:nvSpPr>
          <p:cNvPr id="17" name="Rectangle 3">
            <a:extLst>
              <a:ext uri="{FF2B5EF4-FFF2-40B4-BE49-F238E27FC236}">
                <a16:creationId xmlns:a16="http://schemas.microsoft.com/office/drawing/2014/main" id="{979F5953-6509-40D0-8D1F-C029DA05FC7D}"/>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4C8EC1-B132-42A9-B2D1-5AB3294C060F}" type="slidenum">
              <a:rPr lang="en-US" altLang="en-US" sz="1400">
                <a:solidFill>
                  <a:srgbClr val="FFFFFF"/>
                </a:solidFill>
              </a:rPr>
              <a:pPr eaLnBrk="1" hangingPunct="1"/>
              <a:t>‹#›</a:t>
            </a:fld>
            <a:endParaRPr lang="en-US" altLang="en-US" sz="1400">
              <a:solidFill>
                <a:srgbClr val="000000"/>
              </a:solidFill>
            </a:endParaRPr>
          </a:p>
        </p:txBody>
      </p:sp>
      <p:sp>
        <p:nvSpPr>
          <p:cNvPr id="2" name="McK 2. Slide Title"/>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en-US"/>
              <a:t>Click to edit Master title style</a:t>
            </a:r>
          </a:p>
        </p:txBody>
      </p:sp>
    </p:spTree>
    <p:extLst>
      <p:ext uri="{BB962C8B-B14F-4D97-AF65-F5344CB8AC3E}">
        <p14:creationId xmlns:p14="http://schemas.microsoft.com/office/powerpoint/2010/main" val="4257787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aphicFrame>
        <p:nvGraphicFramePr>
          <p:cNvPr id="3" name="Object 1" hidden="1">
            <a:extLst>
              <a:ext uri="{FF2B5EF4-FFF2-40B4-BE49-F238E27FC236}">
                <a16:creationId xmlns:a16="http://schemas.microsoft.com/office/drawing/2014/main" id="{8D307546-C4E9-408F-B05C-9E5802B101E6}"/>
              </a:ext>
            </a:extLst>
          </p:cNvPr>
          <p:cNvGraphicFramePr>
            <a:graphicFrameLocks noChangeAspect="1"/>
          </p:cNvGraphicFramePr>
          <p:nvPr>
            <p:custDataLst>
              <p:tags r:id="rId2"/>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30043" name="think-cell Slide" r:id="rId7" imgW="38100" imgH="38100" progId="TCLayout.ActiveDocument.1">
                  <p:embed/>
                </p:oleObj>
              </mc:Choice>
              <mc:Fallback>
                <p:oleObj name="think-cell Slide" r:id="rId7" imgW="38100" imgH="38100" progId="TCLayout.ActiveDocument.1">
                  <p:embed/>
                  <p:pic>
                    <p:nvPicPr>
                      <p:cNvPr id="137218" name="Object 1" hidden="1">
                        <a:extLst>
                          <a:ext uri="{FF2B5EF4-FFF2-40B4-BE49-F238E27FC236}">
                            <a16:creationId xmlns:a16="http://schemas.microsoft.com/office/drawing/2014/main" id="{1974FB5E-A267-4054-A733-6052060A13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5F796D92-1461-4980-9CA1-2B589E8C4C23}"/>
              </a:ext>
            </a:extLst>
          </p:cNvPr>
          <p:cNvSpPr/>
          <p:nvPr userDrawn="1">
            <p:custDataLst>
              <p:tags r:id="rId3"/>
            </p:custDataLst>
          </p:nvPr>
        </p:nvSpPr>
        <p:spPr>
          <a:xfrm>
            <a:off x="0" y="0"/>
            <a:ext cx="14128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1901" b="1" dirty="0">
              <a:solidFill>
                <a:schemeClr val="tx1"/>
              </a:solidFill>
              <a:ea typeface="Arial Unicode MS"/>
              <a:sym typeface="Arial" panose="020B0604020202020204" pitchFamily="34" charset="0"/>
            </a:endParaRPr>
          </a:p>
        </p:txBody>
      </p:sp>
      <p:sp>
        <p:nvSpPr>
          <p:cNvPr id="5" name="SlideBottomBar">
            <a:extLst>
              <a:ext uri="{FF2B5EF4-FFF2-40B4-BE49-F238E27FC236}">
                <a16:creationId xmlns:a16="http://schemas.microsoft.com/office/drawing/2014/main" id="{4C1BF97F-E9AC-4BA9-99FE-2AC27BB5C4E0}"/>
              </a:ext>
            </a:extLst>
          </p:cNvPr>
          <p:cNvSpPr>
            <a:spLocks noChangeArrowheads="1"/>
          </p:cNvSpPr>
          <p:nvPr/>
        </p:nvSpPr>
        <p:spPr bwMode="auto">
          <a:xfrm>
            <a:off x="0" y="6429375"/>
            <a:ext cx="12192000" cy="430213"/>
          </a:xfrm>
          <a:prstGeom prst="rect">
            <a:avLst/>
          </a:prstGeom>
          <a:solidFill>
            <a:schemeClr val="tx2"/>
          </a:solidFill>
          <a:ln>
            <a:noFill/>
          </a:ln>
        </p:spPr>
        <p:txBody>
          <a:bodyPr wrap="none" lIns="82930" tIns="41466" rIns="82930" bIns="41466"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endParaRPr lang="en-US" altLang="en-US" sz="1423" dirty="0">
              <a:solidFill>
                <a:srgbClr val="000000"/>
              </a:solidFill>
              <a:cs typeface="Arial" pitchFamily="34" charset="0"/>
            </a:endParaRPr>
          </a:p>
        </p:txBody>
      </p:sp>
      <p:sp>
        <p:nvSpPr>
          <p:cNvPr id="6" name="doc id">
            <a:extLst>
              <a:ext uri="{FF2B5EF4-FFF2-40B4-BE49-F238E27FC236}">
                <a16:creationId xmlns:a16="http://schemas.microsoft.com/office/drawing/2014/main" id="{9449AE0D-353B-4064-9F27-C6C2FB5CD0DE}"/>
              </a:ext>
            </a:extLst>
          </p:cNvPr>
          <p:cNvSpPr>
            <a:spLocks noChangeArrowheads="1"/>
          </p:cNvSpPr>
          <p:nvPr/>
        </p:nvSpPr>
        <p:spPr bwMode="auto">
          <a:xfrm>
            <a:off x="10995025" y="36513"/>
            <a:ext cx="895350" cy="125412"/>
          </a:xfrm>
          <a:prstGeom prst="rect">
            <a:avLst/>
          </a:prstGeom>
          <a:noFill/>
          <a:ln>
            <a:noFill/>
          </a:ln>
          <a:effectLst/>
        </p:spPr>
        <p:txBody>
          <a:bodyPr wrap="none" lIns="0" tIns="0" rIns="0" bIns="0"/>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711" dirty="0">
              <a:solidFill>
                <a:srgbClr val="000000"/>
              </a:solidFill>
              <a:cs typeface="Arial" pitchFamily="34" charset="0"/>
            </a:endParaRPr>
          </a:p>
        </p:txBody>
      </p:sp>
      <p:sp>
        <p:nvSpPr>
          <p:cNvPr id="7" name="McK 1. On-page tracker" hidden="1">
            <a:extLst>
              <a:ext uri="{FF2B5EF4-FFF2-40B4-BE49-F238E27FC236}">
                <a16:creationId xmlns:a16="http://schemas.microsoft.com/office/drawing/2014/main" id="{DD204C1C-2F4B-4E7C-AA30-004779495E33}"/>
              </a:ext>
            </a:extLst>
          </p:cNvPr>
          <p:cNvSpPr>
            <a:spLocks noChangeArrowheads="1"/>
          </p:cNvSpPr>
          <p:nvPr/>
        </p:nvSpPr>
        <p:spPr bwMode="auto">
          <a:xfrm>
            <a:off x="161925" y="26988"/>
            <a:ext cx="763588" cy="192087"/>
          </a:xfrm>
          <a:prstGeom prst="rect">
            <a:avLst/>
          </a:prstGeom>
          <a:noFill/>
          <a:ln>
            <a:noFill/>
          </a:ln>
          <a:effectLst/>
        </p:spPr>
        <p:txBody>
          <a:bodyPr lIns="0" tIns="0" rIns="0" bIns="0">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244" dirty="0">
                <a:solidFill>
                  <a:srgbClr val="808080"/>
                </a:solidFill>
                <a:cs typeface="Arial" pitchFamily="34" charset="0"/>
              </a:rPr>
              <a:t>TRACKER</a:t>
            </a:r>
          </a:p>
        </p:txBody>
      </p:sp>
      <p:sp>
        <p:nvSpPr>
          <p:cNvPr id="8" name="McK 3. Unit of measure" hidden="1">
            <a:extLst>
              <a:ext uri="{FF2B5EF4-FFF2-40B4-BE49-F238E27FC236}">
                <a16:creationId xmlns:a16="http://schemas.microsoft.com/office/drawing/2014/main" id="{405D4121-5748-42F6-8613-391A641A05C3}"/>
              </a:ext>
            </a:extLst>
          </p:cNvPr>
          <p:cNvSpPr txBox="1">
            <a:spLocks noChangeArrowheads="1"/>
          </p:cNvSpPr>
          <p:nvPr/>
        </p:nvSpPr>
        <p:spPr bwMode="auto">
          <a:xfrm>
            <a:off x="161925" y="542925"/>
            <a:ext cx="11725275" cy="21907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423" dirty="0">
                <a:solidFill>
                  <a:srgbClr val="808080"/>
                </a:solidFill>
                <a:latin typeface="Arial"/>
                <a:ea typeface="+mn-ea"/>
              </a:rPr>
              <a:t>Unit of measure</a:t>
            </a:r>
          </a:p>
        </p:txBody>
      </p:sp>
      <p:grpSp>
        <p:nvGrpSpPr>
          <p:cNvPr id="9" name="McK Slide Elements" hidden="1">
            <a:extLst>
              <a:ext uri="{FF2B5EF4-FFF2-40B4-BE49-F238E27FC236}">
                <a16:creationId xmlns:a16="http://schemas.microsoft.com/office/drawing/2014/main" id="{5041C978-30F4-4B88-8E0E-432385C4F8F2}"/>
              </a:ext>
            </a:extLst>
          </p:cNvPr>
          <p:cNvGrpSpPr>
            <a:grpSpLocks/>
          </p:cNvGrpSpPr>
          <p:nvPr/>
        </p:nvGrpSpPr>
        <p:grpSpPr bwMode="auto">
          <a:xfrm>
            <a:off x="161925" y="6205538"/>
            <a:ext cx="11630025" cy="514350"/>
            <a:chOff x="75" y="3831"/>
            <a:chExt cx="5385" cy="318"/>
          </a:xfrm>
        </p:grpSpPr>
        <p:sp>
          <p:nvSpPr>
            <p:cNvPr id="10" name="McK 4. Footnote">
              <a:extLst>
                <a:ext uri="{FF2B5EF4-FFF2-40B4-BE49-F238E27FC236}">
                  <a16:creationId xmlns:a16="http://schemas.microsoft.com/office/drawing/2014/main" id="{B5129BF1-FFEA-4873-8405-878D791C2C20}"/>
                </a:ext>
              </a:extLst>
            </p:cNvPr>
            <p:cNvSpPr txBox="1">
              <a:spLocks noChangeArrowheads="1"/>
            </p:cNvSpPr>
            <p:nvPr/>
          </p:nvSpPr>
          <p:spPr bwMode="auto">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90" dirty="0">
                  <a:solidFill>
                    <a:srgbClr val="000000"/>
                  </a:solidFill>
                  <a:latin typeface="Arial"/>
                  <a:ea typeface="+mn-ea"/>
                </a:rPr>
                <a:t>1 Footnote</a:t>
              </a:r>
            </a:p>
          </p:txBody>
        </p:sp>
        <p:sp>
          <p:nvSpPr>
            <p:cNvPr id="11" name="McK 5. Source">
              <a:extLst>
                <a:ext uri="{FF2B5EF4-FFF2-40B4-BE49-F238E27FC236}">
                  <a16:creationId xmlns:a16="http://schemas.microsoft.com/office/drawing/2014/main" id="{E08DD520-95DE-4F87-9A02-E8C88FEF42D5}"/>
                </a:ext>
              </a:extLst>
            </p:cNvPr>
            <p:cNvSpPr>
              <a:spLocks noChangeArrowheads="1"/>
            </p:cNvSpPr>
            <p:nvPr/>
          </p:nvSpPr>
          <p:spPr bwMode="auto">
            <a:xfrm>
              <a:off x="75" y="4054"/>
              <a:ext cx="4323" cy="95"/>
            </a:xfrm>
            <a:prstGeom prst="rect">
              <a:avLst/>
            </a:prstGeom>
            <a:noFill/>
            <a:ln>
              <a:noFill/>
            </a:ln>
            <a:effectLst/>
          </p:spPr>
          <p:txBody>
            <a:bodyPr lIns="0" tIns="0" rIns="0" bIns="0" anchor="ctr">
              <a:spAutoFit/>
            </a:bodyPr>
            <a:lstStyle>
              <a:lvl1pPr marL="609600" indent="-609600" defTabSz="895350" eaLnBrk="0" hangingPunct="0">
                <a:tabLst>
                  <a:tab pos="612775" algn="l"/>
                </a:tabLst>
                <a:defRPr sz="1600">
                  <a:solidFill>
                    <a:schemeClr val="tx1"/>
                  </a:solidFill>
                  <a:latin typeface="Arial" pitchFamily="34" charset="0"/>
                  <a:ea typeface="ＭＳ Ｐゴシック" pitchFamily="34" charset="-128"/>
                </a:defRPr>
              </a:lvl1pPr>
              <a:lvl2pPr marL="742950" indent="-285750" defTabSz="895350" eaLnBrk="0" hangingPunct="0">
                <a:tabLst>
                  <a:tab pos="612775" algn="l"/>
                </a:tabLst>
                <a:defRPr sz="1600">
                  <a:solidFill>
                    <a:schemeClr val="tx1"/>
                  </a:solidFill>
                  <a:latin typeface="Arial" pitchFamily="34" charset="0"/>
                  <a:ea typeface="ＭＳ Ｐゴシック" pitchFamily="34" charset="-128"/>
                </a:defRPr>
              </a:lvl2pPr>
              <a:lvl3pPr marL="1143000" indent="-228600" defTabSz="895350" eaLnBrk="0" hangingPunct="0">
                <a:tabLst>
                  <a:tab pos="612775" algn="l"/>
                </a:tabLst>
                <a:defRPr sz="1600">
                  <a:solidFill>
                    <a:schemeClr val="tx1"/>
                  </a:solidFill>
                  <a:latin typeface="Arial" pitchFamily="34" charset="0"/>
                  <a:ea typeface="ＭＳ Ｐゴシック" pitchFamily="34" charset="-128"/>
                </a:defRPr>
              </a:lvl3pPr>
              <a:lvl4pPr marL="1600200" indent="-228600" defTabSz="895350" eaLnBrk="0" hangingPunct="0">
                <a:tabLst>
                  <a:tab pos="612775" algn="l"/>
                </a:tabLst>
                <a:defRPr sz="1600">
                  <a:solidFill>
                    <a:schemeClr val="tx1"/>
                  </a:solidFill>
                  <a:latin typeface="Arial" pitchFamily="34" charset="0"/>
                  <a:ea typeface="ＭＳ Ｐゴシック" pitchFamily="34" charset="-128"/>
                </a:defRPr>
              </a:lvl4pPr>
              <a:lvl5pPr marL="2057400" indent="-228600" defTabSz="895350" eaLnBrk="0" hangingPunct="0">
                <a:tabLst>
                  <a:tab pos="612775" algn="l"/>
                </a:tabLst>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890" dirty="0">
                  <a:solidFill>
                    <a:srgbClr val="000000"/>
                  </a:solidFill>
                  <a:cs typeface="Arial" pitchFamily="34" charset="0"/>
                </a:rPr>
                <a:t>SOURCE: Source</a:t>
              </a:r>
            </a:p>
          </p:txBody>
        </p:sp>
      </p:grpSp>
      <p:grpSp>
        <p:nvGrpSpPr>
          <p:cNvPr id="12" name="ACET" hidden="1">
            <a:extLst>
              <a:ext uri="{FF2B5EF4-FFF2-40B4-BE49-F238E27FC236}">
                <a16:creationId xmlns:a16="http://schemas.microsoft.com/office/drawing/2014/main" id="{D035E94B-48F1-4D95-9D63-CE40213D4DE7}"/>
              </a:ext>
            </a:extLst>
          </p:cNvPr>
          <p:cNvGrpSpPr>
            <a:grpSpLocks/>
          </p:cNvGrpSpPr>
          <p:nvPr/>
        </p:nvGrpSpPr>
        <p:grpSpPr bwMode="auto">
          <a:xfrm>
            <a:off x="1976438" y="1157288"/>
            <a:ext cx="5800725" cy="511175"/>
            <a:chOff x="915" y="714"/>
            <a:chExt cx="2686" cy="316"/>
          </a:xfrm>
        </p:grpSpPr>
        <p:cxnSp>
          <p:nvCxnSpPr>
            <p:cNvPr id="13" name="AutoShape 249">
              <a:extLst>
                <a:ext uri="{FF2B5EF4-FFF2-40B4-BE49-F238E27FC236}">
                  <a16:creationId xmlns:a16="http://schemas.microsoft.com/office/drawing/2014/main" id="{247D4654-8009-4E12-8B92-C4317E63CBEA}"/>
                </a:ext>
              </a:extLst>
            </p:cNvPr>
            <p:cNvCxnSpPr>
              <a:cxnSpLocks noChangeShapeType="1"/>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sp>
          <p:nvSpPr>
            <p:cNvPr id="14" name="AutoShape 250">
              <a:extLst>
                <a:ext uri="{FF2B5EF4-FFF2-40B4-BE49-F238E27FC236}">
                  <a16:creationId xmlns:a16="http://schemas.microsoft.com/office/drawing/2014/main" id="{288F9545-95B0-4EF4-B61E-DDAF058A1BA1}"/>
                </a:ext>
              </a:extLst>
            </p:cNvPr>
            <p:cNvSpPr>
              <a:spLocks noChangeArrowheads="1"/>
            </p:cNvSpPr>
            <p:nvPr/>
          </p:nvSpPr>
          <p:spPr bwMode="auto">
            <a:xfrm>
              <a:off x="915" y="714"/>
              <a:ext cx="2686" cy="316"/>
            </a:xfrm>
            <a:prstGeom prst="leftRightArrow">
              <a:avLst>
                <a:gd name="adj1" fmla="val 100000"/>
                <a:gd name="adj2" fmla="val 0"/>
              </a:avLst>
            </a:prstGeom>
            <a:noFill/>
            <a:ln>
              <a:noFill/>
            </a:ln>
            <a:effectLst/>
          </p:spPr>
          <p:txBody>
            <a:bodyPr lIns="0" tIns="0" rIns="0" bIns="18288" anchor="b">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423" b="1" dirty="0">
                  <a:solidFill>
                    <a:srgbClr val="000000"/>
                  </a:solidFill>
                  <a:cs typeface="Arial" pitchFamily="34" charset="0"/>
                </a:rPr>
                <a:t>Title</a:t>
              </a:r>
            </a:p>
            <a:p>
              <a:pPr eaLnBrk="1" fontAlgn="auto" hangingPunct="1">
                <a:spcBef>
                  <a:spcPts val="0"/>
                </a:spcBef>
                <a:spcAft>
                  <a:spcPts val="0"/>
                </a:spcAft>
                <a:defRPr/>
              </a:pPr>
              <a:r>
                <a:rPr lang="en-US" altLang="en-US" sz="1423" dirty="0">
                  <a:solidFill>
                    <a:srgbClr val="808080"/>
                  </a:solidFill>
                  <a:cs typeface="Arial" pitchFamily="34" charset="0"/>
                </a:rPr>
                <a:t>Unit of measure</a:t>
              </a:r>
            </a:p>
          </p:txBody>
        </p:sp>
      </p:grpSp>
      <p:sp>
        <p:nvSpPr>
          <p:cNvPr id="15" name="SlideLogoSeparator">
            <a:extLst>
              <a:ext uri="{FF2B5EF4-FFF2-40B4-BE49-F238E27FC236}">
                <a16:creationId xmlns:a16="http://schemas.microsoft.com/office/drawing/2014/main" id="{91D53AD0-FBC6-4D1D-8C6A-5A1BB1DFFC5C}"/>
              </a:ext>
            </a:extLst>
          </p:cNvPr>
          <p:cNvSpPr>
            <a:spLocks noChangeArrowheads="1"/>
          </p:cNvSpPr>
          <p:nvPr>
            <p:custDataLst>
              <p:tags r:id="rId4"/>
            </p:custDataLst>
          </p:nvPr>
        </p:nvSpPr>
        <p:spPr bwMode="auto">
          <a:xfrm>
            <a:off x="11453813" y="6534150"/>
            <a:ext cx="55562" cy="185738"/>
          </a:xfrm>
          <a:prstGeom prst="rect">
            <a:avLst/>
          </a:prstGeom>
          <a:noFill/>
          <a:ln>
            <a:noFill/>
          </a:ln>
          <a:effectLst/>
        </p:spPr>
        <p:txBody>
          <a:bodyPr wrap="none" lIns="0" tIns="0" rIns="0" bIns="0" anchor="ctr"/>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r>
              <a:rPr lang="en-US" altLang="en-US" sz="1067" dirty="0">
                <a:solidFill>
                  <a:srgbClr val="FFFFFF"/>
                </a:solidFill>
                <a:cs typeface="Arial" pitchFamily="34" charset="0"/>
              </a:rPr>
              <a:t>|</a:t>
            </a:r>
          </a:p>
        </p:txBody>
      </p:sp>
      <p:sp>
        <p:nvSpPr>
          <p:cNvPr id="16" name="Rectangle 2">
            <a:extLst>
              <a:ext uri="{FF2B5EF4-FFF2-40B4-BE49-F238E27FC236}">
                <a16:creationId xmlns:a16="http://schemas.microsoft.com/office/drawing/2014/main" id="{4F22876D-633F-4BFD-A1A7-FEBCF6B4DA60}"/>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D27E5E2-AE7B-4058-B82C-C84BFD7190AC}" type="slidenum">
              <a:rPr lang="en-US" altLang="en-US" sz="1400">
                <a:solidFill>
                  <a:srgbClr val="FFFFFF"/>
                </a:solidFill>
              </a:rPr>
              <a:pPr eaLnBrk="1" hangingPunct="1"/>
              <a:t>‹#›</a:t>
            </a:fld>
            <a:endParaRPr lang="en-US" altLang="en-US" sz="1400">
              <a:solidFill>
                <a:srgbClr val="000000"/>
              </a:solidFill>
            </a:endParaRPr>
          </a:p>
        </p:txBody>
      </p:sp>
      <p:sp>
        <p:nvSpPr>
          <p:cNvPr id="17" name="Rectangle 3">
            <a:extLst>
              <a:ext uri="{FF2B5EF4-FFF2-40B4-BE49-F238E27FC236}">
                <a16:creationId xmlns:a16="http://schemas.microsoft.com/office/drawing/2014/main" id="{82650C79-88AE-45AF-99A9-470687FDF701}"/>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BB4E7E5-CC2F-431B-BD9A-66C00E0954A6}" type="slidenum">
              <a:rPr lang="en-US" altLang="en-US" sz="1400">
                <a:solidFill>
                  <a:srgbClr val="FFFFFF"/>
                </a:solidFill>
              </a:rPr>
              <a:pPr eaLnBrk="1" hangingPunct="1"/>
              <a:t>‹#›</a:t>
            </a:fld>
            <a:endParaRPr lang="en-US" altLang="en-US" sz="1400">
              <a:solidFill>
                <a:srgbClr val="000000"/>
              </a:solidFill>
            </a:endParaRPr>
          </a:p>
        </p:txBody>
      </p:sp>
      <p:sp>
        <p:nvSpPr>
          <p:cNvPr id="18" name="Rectangle 3">
            <a:extLst>
              <a:ext uri="{FF2B5EF4-FFF2-40B4-BE49-F238E27FC236}">
                <a16:creationId xmlns:a16="http://schemas.microsoft.com/office/drawing/2014/main" id="{9F43091A-E729-471A-8290-C4778120D623}"/>
              </a:ext>
            </a:extLst>
          </p:cNvPr>
          <p:cNvSpPr>
            <a:spLocks noChangeArrowheads="1"/>
          </p:cNvSpPr>
          <p:nvPr userDrawn="1">
            <p:custDataLst>
              <p:tags r:id="rId5"/>
            </p:custDataLst>
          </p:nvPr>
        </p:nvSpPr>
        <p:spPr bwMode="auto">
          <a:xfrm>
            <a:off x="0" y="0"/>
            <a:ext cx="12192000" cy="5165725"/>
          </a:xfrm>
          <a:prstGeom prst="rect">
            <a:avLst/>
          </a:prstGeom>
          <a:solidFill>
            <a:schemeClr val="tx2"/>
          </a:solidFill>
          <a:ln>
            <a:noFill/>
          </a:ln>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fontAlgn="auto" hangingPunct="1">
              <a:spcBef>
                <a:spcPts val="0"/>
              </a:spcBef>
              <a:spcAft>
                <a:spcPts val="0"/>
              </a:spcAft>
              <a:defRPr/>
            </a:pPr>
            <a:endParaRPr lang="fr-FR" altLang="en-US" sz="1800" b="1" i="1" baseline="-25000" dirty="0">
              <a:solidFill>
                <a:srgbClr val="000000"/>
              </a:solidFill>
            </a:endParaRPr>
          </a:p>
        </p:txBody>
      </p:sp>
      <p:sp>
        <p:nvSpPr>
          <p:cNvPr id="35845" name="Rectangle 5"/>
          <p:cNvSpPr>
            <a:spLocks noGrp="1" noChangeArrowheads="1"/>
          </p:cNvSpPr>
          <p:nvPr>
            <p:ph type="ctrTitle" sz="quarter"/>
          </p:nvPr>
        </p:nvSpPr>
        <p:spPr bwMode="auto">
          <a:xfrm>
            <a:off x="948267" y="1373188"/>
            <a:ext cx="10363200" cy="3230562"/>
          </a:xfrm>
          <a:prstGeom prst="rect">
            <a:avLst/>
          </a:prstGeom>
          <a:noFill/>
        </p:spPr>
        <p:txBody>
          <a:bodyPr anchor="b"/>
          <a:lstStyle>
            <a:lvl1pPr marL="0" indent="0" algn="l">
              <a:tabLst/>
              <a:defRPr sz="11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2000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3244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graphicFrame>
        <p:nvGraphicFramePr>
          <p:cNvPr id="4" name="Object 1" hidden="1">
            <a:extLst>
              <a:ext uri="{FF2B5EF4-FFF2-40B4-BE49-F238E27FC236}">
                <a16:creationId xmlns:a16="http://schemas.microsoft.com/office/drawing/2014/main" id="{E4428B19-8FF4-4F3A-A583-2738AF33AEB6}"/>
              </a:ext>
            </a:extLst>
          </p:cNvPr>
          <p:cNvGraphicFramePr>
            <a:graphicFrameLocks noChangeAspect="1"/>
          </p:cNvGraphicFramePr>
          <p:nvPr>
            <p:custDataLst>
              <p:tags r:id="rId2"/>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31067" name="think-cell Slide" r:id="rId7" imgW="38100" imgH="38100" progId="TCLayout.ActiveDocument.1">
                  <p:embed/>
                </p:oleObj>
              </mc:Choice>
              <mc:Fallback>
                <p:oleObj name="think-cell Slide" r:id="rId7" imgW="38100" imgH="38100" progId="TCLayout.ActiveDocument.1">
                  <p:embed/>
                  <p:pic>
                    <p:nvPicPr>
                      <p:cNvPr id="138242" name="Object 1" hidden="1">
                        <a:extLst>
                          <a:ext uri="{FF2B5EF4-FFF2-40B4-BE49-F238E27FC236}">
                            <a16:creationId xmlns:a16="http://schemas.microsoft.com/office/drawing/2014/main" id="{82FC176D-3CDB-49EC-AA75-77EDCEDD36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8B40090E-3614-48FC-9074-1D9C8EB2C416}"/>
              </a:ext>
            </a:extLst>
          </p:cNvPr>
          <p:cNvSpPr/>
          <p:nvPr userDrawn="1">
            <p:custDataLst>
              <p:tags r:id="rId3"/>
            </p:custDataLst>
          </p:nvPr>
        </p:nvSpPr>
        <p:spPr>
          <a:xfrm>
            <a:off x="0" y="0"/>
            <a:ext cx="14128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1901" b="1" dirty="0">
              <a:solidFill>
                <a:schemeClr val="tx1"/>
              </a:solidFill>
              <a:ea typeface="Arial Unicode MS"/>
              <a:sym typeface="Arial" panose="020B0604020202020204" pitchFamily="34" charset="0"/>
            </a:endParaRPr>
          </a:p>
        </p:txBody>
      </p:sp>
      <p:sp>
        <p:nvSpPr>
          <p:cNvPr id="6" name="SlideBottomBar">
            <a:extLst>
              <a:ext uri="{FF2B5EF4-FFF2-40B4-BE49-F238E27FC236}">
                <a16:creationId xmlns:a16="http://schemas.microsoft.com/office/drawing/2014/main" id="{3F984848-EEA5-4550-9AFF-C5675E0D1D70}"/>
              </a:ext>
            </a:extLst>
          </p:cNvPr>
          <p:cNvSpPr>
            <a:spLocks noChangeArrowheads="1"/>
          </p:cNvSpPr>
          <p:nvPr/>
        </p:nvSpPr>
        <p:spPr bwMode="auto">
          <a:xfrm>
            <a:off x="0" y="6429375"/>
            <a:ext cx="12192000" cy="430213"/>
          </a:xfrm>
          <a:prstGeom prst="rect">
            <a:avLst/>
          </a:prstGeom>
          <a:solidFill>
            <a:schemeClr val="tx2"/>
          </a:solidFill>
          <a:ln>
            <a:noFill/>
          </a:ln>
        </p:spPr>
        <p:txBody>
          <a:bodyPr wrap="none" lIns="82930" tIns="41466" rIns="82930" bIns="41466"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endParaRPr lang="en-US" altLang="en-US" sz="1423" dirty="0">
              <a:solidFill>
                <a:srgbClr val="000000"/>
              </a:solidFill>
              <a:cs typeface="Arial" pitchFamily="34" charset="0"/>
            </a:endParaRPr>
          </a:p>
        </p:txBody>
      </p:sp>
      <p:sp>
        <p:nvSpPr>
          <p:cNvPr id="7" name="doc id">
            <a:extLst>
              <a:ext uri="{FF2B5EF4-FFF2-40B4-BE49-F238E27FC236}">
                <a16:creationId xmlns:a16="http://schemas.microsoft.com/office/drawing/2014/main" id="{A9FEE8E5-5226-4C1F-ABF3-4D7557A04B4E}"/>
              </a:ext>
            </a:extLst>
          </p:cNvPr>
          <p:cNvSpPr>
            <a:spLocks noChangeArrowheads="1"/>
          </p:cNvSpPr>
          <p:nvPr/>
        </p:nvSpPr>
        <p:spPr bwMode="auto">
          <a:xfrm>
            <a:off x="10995025" y="36513"/>
            <a:ext cx="895350" cy="125412"/>
          </a:xfrm>
          <a:prstGeom prst="rect">
            <a:avLst/>
          </a:prstGeom>
          <a:noFill/>
          <a:ln>
            <a:noFill/>
          </a:ln>
          <a:effectLst/>
        </p:spPr>
        <p:txBody>
          <a:bodyPr wrap="none" lIns="0" tIns="0" rIns="0" bIns="0"/>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711" dirty="0">
              <a:solidFill>
                <a:srgbClr val="000000"/>
              </a:solidFill>
              <a:cs typeface="Arial" pitchFamily="34" charset="0"/>
            </a:endParaRPr>
          </a:p>
        </p:txBody>
      </p:sp>
      <p:sp>
        <p:nvSpPr>
          <p:cNvPr id="8" name="McK 1. On-page tracker" hidden="1">
            <a:extLst>
              <a:ext uri="{FF2B5EF4-FFF2-40B4-BE49-F238E27FC236}">
                <a16:creationId xmlns:a16="http://schemas.microsoft.com/office/drawing/2014/main" id="{F4A089CC-6462-4A8B-BE63-465A2E4F5FB8}"/>
              </a:ext>
            </a:extLst>
          </p:cNvPr>
          <p:cNvSpPr>
            <a:spLocks noChangeArrowheads="1"/>
          </p:cNvSpPr>
          <p:nvPr/>
        </p:nvSpPr>
        <p:spPr bwMode="auto">
          <a:xfrm>
            <a:off x="161925" y="26988"/>
            <a:ext cx="763588" cy="192087"/>
          </a:xfrm>
          <a:prstGeom prst="rect">
            <a:avLst/>
          </a:prstGeom>
          <a:noFill/>
          <a:ln>
            <a:noFill/>
          </a:ln>
          <a:effectLst/>
        </p:spPr>
        <p:txBody>
          <a:bodyPr lIns="0" tIns="0" rIns="0" bIns="0">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244" dirty="0">
                <a:solidFill>
                  <a:srgbClr val="808080"/>
                </a:solidFill>
                <a:cs typeface="Arial" pitchFamily="34" charset="0"/>
              </a:rPr>
              <a:t>TRACKER</a:t>
            </a:r>
          </a:p>
        </p:txBody>
      </p:sp>
      <p:sp>
        <p:nvSpPr>
          <p:cNvPr id="9" name="McK 3. Unit of measure" hidden="1">
            <a:extLst>
              <a:ext uri="{FF2B5EF4-FFF2-40B4-BE49-F238E27FC236}">
                <a16:creationId xmlns:a16="http://schemas.microsoft.com/office/drawing/2014/main" id="{568B82A6-1287-45C0-8B87-0D5690946263}"/>
              </a:ext>
            </a:extLst>
          </p:cNvPr>
          <p:cNvSpPr txBox="1">
            <a:spLocks noChangeArrowheads="1"/>
          </p:cNvSpPr>
          <p:nvPr/>
        </p:nvSpPr>
        <p:spPr bwMode="auto">
          <a:xfrm>
            <a:off x="161925" y="542925"/>
            <a:ext cx="11725275" cy="21907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423" dirty="0">
                <a:solidFill>
                  <a:srgbClr val="808080"/>
                </a:solidFill>
                <a:latin typeface="Arial"/>
                <a:ea typeface="+mn-ea"/>
              </a:rPr>
              <a:t>Unit of measure</a:t>
            </a:r>
          </a:p>
        </p:txBody>
      </p:sp>
      <p:grpSp>
        <p:nvGrpSpPr>
          <p:cNvPr id="10" name="McK Slide Elements" hidden="1">
            <a:extLst>
              <a:ext uri="{FF2B5EF4-FFF2-40B4-BE49-F238E27FC236}">
                <a16:creationId xmlns:a16="http://schemas.microsoft.com/office/drawing/2014/main" id="{5AC22C43-9D4C-4913-9201-965FA2C4DA78}"/>
              </a:ext>
            </a:extLst>
          </p:cNvPr>
          <p:cNvGrpSpPr>
            <a:grpSpLocks/>
          </p:cNvGrpSpPr>
          <p:nvPr/>
        </p:nvGrpSpPr>
        <p:grpSpPr bwMode="auto">
          <a:xfrm>
            <a:off x="161925" y="6205538"/>
            <a:ext cx="11630025" cy="514350"/>
            <a:chOff x="75" y="3831"/>
            <a:chExt cx="5385" cy="318"/>
          </a:xfrm>
        </p:grpSpPr>
        <p:sp>
          <p:nvSpPr>
            <p:cNvPr id="11" name="McK 4. Footnote">
              <a:extLst>
                <a:ext uri="{FF2B5EF4-FFF2-40B4-BE49-F238E27FC236}">
                  <a16:creationId xmlns:a16="http://schemas.microsoft.com/office/drawing/2014/main" id="{9915EEEE-FDB0-448B-B016-893D1B9A15D0}"/>
                </a:ext>
              </a:extLst>
            </p:cNvPr>
            <p:cNvSpPr txBox="1">
              <a:spLocks noChangeArrowheads="1"/>
            </p:cNvSpPr>
            <p:nvPr/>
          </p:nvSpPr>
          <p:spPr bwMode="auto">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90" dirty="0">
                  <a:solidFill>
                    <a:srgbClr val="000000"/>
                  </a:solidFill>
                  <a:latin typeface="Arial"/>
                  <a:ea typeface="+mn-ea"/>
                </a:rPr>
                <a:t>1 Footnote</a:t>
              </a:r>
            </a:p>
          </p:txBody>
        </p:sp>
        <p:sp>
          <p:nvSpPr>
            <p:cNvPr id="12" name="McK 5. Source">
              <a:extLst>
                <a:ext uri="{FF2B5EF4-FFF2-40B4-BE49-F238E27FC236}">
                  <a16:creationId xmlns:a16="http://schemas.microsoft.com/office/drawing/2014/main" id="{BB368DD0-2976-4048-9AED-56330D8B3031}"/>
                </a:ext>
              </a:extLst>
            </p:cNvPr>
            <p:cNvSpPr>
              <a:spLocks noChangeArrowheads="1"/>
            </p:cNvSpPr>
            <p:nvPr/>
          </p:nvSpPr>
          <p:spPr bwMode="auto">
            <a:xfrm>
              <a:off x="75" y="4054"/>
              <a:ext cx="4323" cy="95"/>
            </a:xfrm>
            <a:prstGeom prst="rect">
              <a:avLst/>
            </a:prstGeom>
            <a:noFill/>
            <a:ln>
              <a:noFill/>
            </a:ln>
            <a:effectLst/>
          </p:spPr>
          <p:txBody>
            <a:bodyPr lIns="0" tIns="0" rIns="0" bIns="0" anchor="ctr">
              <a:spAutoFit/>
            </a:bodyPr>
            <a:lstStyle>
              <a:lvl1pPr marL="609600" indent="-609600" defTabSz="895350" eaLnBrk="0" hangingPunct="0">
                <a:tabLst>
                  <a:tab pos="612775" algn="l"/>
                </a:tabLst>
                <a:defRPr sz="1600">
                  <a:solidFill>
                    <a:schemeClr val="tx1"/>
                  </a:solidFill>
                  <a:latin typeface="Arial" pitchFamily="34" charset="0"/>
                  <a:ea typeface="ＭＳ Ｐゴシック" pitchFamily="34" charset="-128"/>
                </a:defRPr>
              </a:lvl1pPr>
              <a:lvl2pPr marL="742950" indent="-285750" defTabSz="895350" eaLnBrk="0" hangingPunct="0">
                <a:tabLst>
                  <a:tab pos="612775" algn="l"/>
                </a:tabLst>
                <a:defRPr sz="1600">
                  <a:solidFill>
                    <a:schemeClr val="tx1"/>
                  </a:solidFill>
                  <a:latin typeface="Arial" pitchFamily="34" charset="0"/>
                  <a:ea typeface="ＭＳ Ｐゴシック" pitchFamily="34" charset="-128"/>
                </a:defRPr>
              </a:lvl2pPr>
              <a:lvl3pPr marL="1143000" indent="-228600" defTabSz="895350" eaLnBrk="0" hangingPunct="0">
                <a:tabLst>
                  <a:tab pos="612775" algn="l"/>
                </a:tabLst>
                <a:defRPr sz="1600">
                  <a:solidFill>
                    <a:schemeClr val="tx1"/>
                  </a:solidFill>
                  <a:latin typeface="Arial" pitchFamily="34" charset="0"/>
                  <a:ea typeface="ＭＳ Ｐゴシック" pitchFamily="34" charset="-128"/>
                </a:defRPr>
              </a:lvl3pPr>
              <a:lvl4pPr marL="1600200" indent="-228600" defTabSz="895350" eaLnBrk="0" hangingPunct="0">
                <a:tabLst>
                  <a:tab pos="612775" algn="l"/>
                </a:tabLst>
                <a:defRPr sz="1600">
                  <a:solidFill>
                    <a:schemeClr val="tx1"/>
                  </a:solidFill>
                  <a:latin typeface="Arial" pitchFamily="34" charset="0"/>
                  <a:ea typeface="ＭＳ Ｐゴシック" pitchFamily="34" charset="-128"/>
                </a:defRPr>
              </a:lvl4pPr>
              <a:lvl5pPr marL="2057400" indent="-228600" defTabSz="895350" eaLnBrk="0" hangingPunct="0">
                <a:tabLst>
                  <a:tab pos="612775" algn="l"/>
                </a:tabLst>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890" dirty="0">
                  <a:solidFill>
                    <a:srgbClr val="000000"/>
                  </a:solidFill>
                  <a:cs typeface="Arial" pitchFamily="34" charset="0"/>
                </a:rPr>
                <a:t>SOURCE: Source</a:t>
              </a:r>
            </a:p>
          </p:txBody>
        </p:sp>
      </p:grpSp>
      <p:grpSp>
        <p:nvGrpSpPr>
          <p:cNvPr id="13" name="ACET" hidden="1">
            <a:extLst>
              <a:ext uri="{FF2B5EF4-FFF2-40B4-BE49-F238E27FC236}">
                <a16:creationId xmlns:a16="http://schemas.microsoft.com/office/drawing/2014/main" id="{AC4E1F9C-36F7-4FB8-B093-02C0A737F416}"/>
              </a:ext>
            </a:extLst>
          </p:cNvPr>
          <p:cNvGrpSpPr>
            <a:grpSpLocks/>
          </p:cNvGrpSpPr>
          <p:nvPr/>
        </p:nvGrpSpPr>
        <p:grpSpPr bwMode="auto">
          <a:xfrm>
            <a:off x="1976438" y="1157288"/>
            <a:ext cx="5800725" cy="511175"/>
            <a:chOff x="915" y="714"/>
            <a:chExt cx="2686" cy="316"/>
          </a:xfrm>
        </p:grpSpPr>
        <p:cxnSp>
          <p:nvCxnSpPr>
            <p:cNvPr id="14" name="AutoShape 249">
              <a:extLst>
                <a:ext uri="{FF2B5EF4-FFF2-40B4-BE49-F238E27FC236}">
                  <a16:creationId xmlns:a16="http://schemas.microsoft.com/office/drawing/2014/main" id="{66D0B905-5CC1-4786-9590-69A305AC0F4D}"/>
                </a:ext>
              </a:extLst>
            </p:cNvPr>
            <p:cNvCxnSpPr>
              <a:cxnSpLocks noChangeShapeType="1"/>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sp>
          <p:nvSpPr>
            <p:cNvPr id="15" name="AutoShape 250">
              <a:extLst>
                <a:ext uri="{FF2B5EF4-FFF2-40B4-BE49-F238E27FC236}">
                  <a16:creationId xmlns:a16="http://schemas.microsoft.com/office/drawing/2014/main" id="{3634833C-EF78-409A-9ECD-04B6492656AE}"/>
                </a:ext>
              </a:extLst>
            </p:cNvPr>
            <p:cNvSpPr>
              <a:spLocks noChangeArrowheads="1"/>
            </p:cNvSpPr>
            <p:nvPr/>
          </p:nvSpPr>
          <p:spPr bwMode="auto">
            <a:xfrm>
              <a:off x="915" y="714"/>
              <a:ext cx="2686" cy="316"/>
            </a:xfrm>
            <a:prstGeom prst="leftRightArrow">
              <a:avLst>
                <a:gd name="adj1" fmla="val 100000"/>
                <a:gd name="adj2" fmla="val 0"/>
              </a:avLst>
            </a:prstGeom>
            <a:noFill/>
            <a:ln>
              <a:noFill/>
            </a:ln>
            <a:effectLst/>
          </p:spPr>
          <p:txBody>
            <a:bodyPr lIns="0" tIns="0" rIns="0" bIns="18288" anchor="b">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423" b="1" dirty="0">
                  <a:solidFill>
                    <a:srgbClr val="000000"/>
                  </a:solidFill>
                  <a:cs typeface="Arial" pitchFamily="34" charset="0"/>
                </a:rPr>
                <a:t>Title</a:t>
              </a:r>
            </a:p>
            <a:p>
              <a:pPr eaLnBrk="1" fontAlgn="auto" hangingPunct="1">
                <a:spcBef>
                  <a:spcPts val="0"/>
                </a:spcBef>
                <a:spcAft>
                  <a:spcPts val="0"/>
                </a:spcAft>
                <a:defRPr/>
              </a:pPr>
              <a:r>
                <a:rPr lang="en-US" altLang="en-US" sz="1423" dirty="0">
                  <a:solidFill>
                    <a:srgbClr val="808080"/>
                  </a:solidFill>
                  <a:cs typeface="Arial" pitchFamily="34" charset="0"/>
                </a:rPr>
                <a:t>Unit of measure</a:t>
              </a:r>
            </a:p>
          </p:txBody>
        </p:sp>
      </p:grpSp>
      <p:sp>
        <p:nvSpPr>
          <p:cNvPr id="16" name="SlideLogoSeparator">
            <a:extLst>
              <a:ext uri="{FF2B5EF4-FFF2-40B4-BE49-F238E27FC236}">
                <a16:creationId xmlns:a16="http://schemas.microsoft.com/office/drawing/2014/main" id="{2782FF58-0FD6-4635-8E1E-5814B667659F}"/>
              </a:ext>
            </a:extLst>
          </p:cNvPr>
          <p:cNvSpPr>
            <a:spLocks noChangeArrowheads="1"/>
          </p:cNvSpPr>
          <p:nvPr>
            <p:custDataLst>
              <p:tags r:id="rId4"/>
            </p:custDataLst>
          </p:nvPr>
        </p:nvSpPr>
        <p:spPr bwMode="auto">
          <a:xfrm>
            <a:off x="11453813" y="6534150"/>
            <a:ext cx="55562" cy="185738"/>
          </a:xfrm>
          <a:prstGeom prst="rect">
            <a:avLst/>
          </a:prstGeom>
          <a:noFill/>
          <a:ln>
            <a:noFill/>
          </a:ln>
          <a:effectLst/>
        </p:spPr>
        <p:txBody>
          <a:bodyPr wrap="none" lIns="0" tIns="0" rIns="0" bIns="0" anchor="ctr"/>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r>
              <a:rPr lang="en-US" altLang="en-US" sz="1067" dirty="0">
                <a:solidFill>
                  <a:srgbClr val="FFFFFF"/>
                </a:solidFill>
                <a:cs typeface="Arial" pitchFamily="34" charset="0"/>
              </a:rPr>
              <a:t>|</a:t>
            </a:r>
          </a:p>
        </p:txBody>
      </p:sp>
      <p:sp>
        <p:nvSpPr>
          <p:cNvPr id="17" name="Rectangle 2">
            <a:extLst>
              <a:ext uri="{FF2B5EF4-FFF2-40B4-BE49-F238E27FC236}">
                <a16:creationId xmlns:a16="http://schemas.microsoft.com/office/drawing/2014/main" id="{657D9592-CE82-4DF1-91DF-F4F156F5C892}"/>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BD29997-167A-41E5-8CC0-054037C94A12}" type="slidenum">
              <a:rPr lang="en-US" altLang="en-US" sz="1400">
                <a:solidFill>
                  <a:srgbClr val="FFFFFF"/>
                </a:solidFill>
              </a:rPr>
              <a:pPr eaLnBrk="1" hangingPunct="1"/>
              <a:t>‹#›</a:t>
            </a:fld>
            <a:endParaRPr lang="en-US" altLang="en-US" sz="1400">
              <a:solidFill>
                <a:srgbClr val="000000"/>
              </a:solidFill>
            </a:endParaRPr>
          </a:p>
        </p:txBody>
      </p:sp>
      <p:sp>
        <p:nvSpPr>
          <p:cNvPr id="18" name="Rectangle 3">
            <a:extLst>
              <a:ext uri="{FF2B5EF4-FFF2-40B4-BE49-F238E27FC236}">
                <a16:creationId xmlns:a16="http://schemas.microsoft.com/office/drawing/2014/main" id="{9EAF426D-4AA4-49D2-A7B8-165F8420CFB6}"/>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76EE167-8F36-42D7-9F82-D88A8A31FA3B}" type="slidenum">
              <a:rPr lang="en-US" altLang="en-US" sz="1400">
                <a:solidFill>
                  <a:srgbClr val="FFFFFF"/>
                </a:solidFill>
              </a:rPr>
              <a:pPr eaLnBrk="1" hangingPunct="1"/>
              <a:t>‹#›</a:t>
            </a:fld>
            <a:endParaRPr lang="en-US" altLang="en-US" sz="1400">
              <a:solidFill>
                <a:srgbClr val="000000"/>
              </a:solidFill>
            </a:endParaRPr>
          </a:p>
        </p:txBody>
      </p:sp>
      <p:sp>
        <p:nvSpPr>
          <p:cNvPr id="19" name="Do not remove" hidden="1">
            <a:extLst>
              <a:ext uri="{FF2B5EF4-FFF2-40B4-BE49-F238E27FC236}">
                <a16:creationId xmlns:a16="http://schemas.microsoft.com/office/drawing/2014/main" id="{E90F47D3-8B35-4521-B4AD-2DFD6CEFEBBA}"/>
              </a:ext>
            </a:extLst>
          </p:cNvPr>
          <p:cNvSpPr/>
          <p:nvPr>
            <p:custDataLst>
              <p:tags r:id="rId5"/>
            </p:custDataLst>
          </p:nvPr>
        </p:nvSpPr>
        <p:spPr>
          <a:xfrm>
            <a:off x="0" y="0"/>
            <a:ext cx="12700" cy="12700"/>
          </a:xfrm>
          <a:prstGeom prst="octagon">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609600" y="274638"/>
            <a:ext cx="10972800" cy="706090"/>
          </a:xfrm>
          <a:noFill/>
          <a:ln>
            <a:noFill/>
          </a:ln>
        </p:spPr>
        <p:txBody>
          <a:bodyPr>
            <a:normAutofit/>
          </a:bodyPr>
          <a:lstStyle>
            <a:lvl1pPr algn="l">
              <a:defRPr sz="3200">
                <a:solidFill>
                  <a:srgbClr val="FF0000"/>
                </a:solidFill>
              </a:defRPr>
            </a:lvl1pPr>
          </a:lstStyle>
          <a:p>
            <a:r>
              <a:rPr lang="en-US" dirty="0"/>
              <a:t>Click to edit Master title style</a:t>
            </a:r>
            <a:endParaRPr lang="fr-F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4282689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0D6E2E86-C291-4479-A2EB-F449214AEC4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115" name="think-cell Slide" r:id="rId4" imgW="38100" imgH="38100" progId="TCLayout.ActiveDocument.1">
                  <p:embed/>
                </p:oleObj>
              </mc:Choice>
              <mc:Fallback>
                <p:oleObj name="think-cell Slide" r:id="rId4" imgW="38100" imgH="38100" progId="TCLayout.ActiveDocument.1">
                  <p:embed/>
                  <p:pic>
                    <p:nvPicPr>
                      <p:cNvPr id="139266" name="Object 6" hidden="1">
                        <a:extLst>
                          <a:ext uri="{FF2B5EF4-FFF2-40B4-BE49-F238E27FC236}">
                            <a16:creationId xmlns:a16="http://schemas.microsoft.com/office/drawing/2014/main" id="{F567EEE4-E187-406E-8745-3C76FDB4C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10680F4B-160B-4884-A048-F93D08987099}"/>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73812323-3A3D-4539-9821-FFA2A56FC7B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2C472DD8-6862-45E5-BE85-929C811D5DD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3C3F2C1F-8517-433C-A21F-DFE311CE3892}"/>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14FE0BB-BF71-4F98-BD90-9BFF1C7CE01C}" type="datetime1">
              <a:rPr lang="en-US" altLang="en-US"/>
              <a:pPr/>
              <a:t>7/22/2022</a:t>
            </a:fld>
            <a:endParaRPr lang="en-US" altLang="en-US"/>
          </a:p>
        </p:txBody>
      </p:sp>
      <p:sp>
        <p:nvSpPr>
          <p:cNvPr id="9" name="Footer Placeholder 4">
            <a:extLst>
              <a:ext uri="{FF2B5EF4-FFF2-40B4-BE49-F238E27FC236}">
                <a16:creationId xmlns:a16="http://schemas.microsoft.com/office/drawing/2014/main" id="{AC4F396F-1D3C-408B-8E95-383D635F9A06}"/>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5FDB06D3-49EC-4E01-ACF8-B8BB0DE59D6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7A722EED-B25A-4685-8DB7-7E5FD7437810}" type="slidenum">
              <a:rPr lang="en-US" altLang="en-US"/>
              <a:pPr/>
              <a:t>‹#›</a:t>
            </a:fld>
            <a:endParaRPr lang="en-US" altLang="en-US"/>
          </a:p>
        </p:txBody>
      </p:sp>
    </p:spTree>
    <p:extLst>
      <p:ext uri="{BB962C8B-B14F-4D97-AF65-F5344CB8AC3E}">
        <p14:creationId xmlns:p14="http://schemas.microsoft.com/office/powerpoint/2010/main" val="3658620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E14112F8-E4F8-44A3-9E0D-6FD16832295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475" name="think-cell Slide" r:id="rId5" imgW="38100" imgH="38100" progId="TCLayout.ActiveDocument.1">
                  <p:embed/>
                </p:oleObj>
              </mc:Choice>
              <mc:Fallback>
                <p:oleObj name="think-cell Slide" r:id="rId5" imgW="38100" imgH="38100" progId="TCLayout.ActiveDocument.1">
                  <p:embed/>
                  <p:pic>
                    <p:nvPicPr>
                      <p:cNvPr id="140290" name="Object 6" hidden="1">
                        <a:extLst>
                          <a:ext uri="{FF2B5EF4-FFF2-40B4-BE49-F238E27FC236}">
                            <a16:creationId xmlns:a16="http://schemas.microsoft.com/office/drawing/2014/main" id="{2499C714-B87D-4ACE-B4DF-4B36BCB25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AEBACFA2-0C90-4332-B654-623AF3427F63}"/>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0AAAF9B7-55BF-4DA5-9982-BDC8FE14CA3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A277EC83-F333-4B58-A936-F606052A112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B026DAD2-A337-4DB5-B23C-901749EC37D5}"/>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476" name="think-cell Slide" r:id="rId9" imgW="38100" imgH="38100" progId="TCLayout.ActiveDocument.1">
                  <p:embed/>
                </p:oleObj>
              </mc:Choice>
              <mc:Fallback>
                <p:oleObj name="think-cell Slide" r:id="rId9" imgW="38100" imgH="38100" progId="TCLayout.ActiveDocument.1">
                  <p:embed/>
                  <p:pic>
                    <p:nvPicPr>
                      <p:cNvPr id="140294" name="Object 10" hidden="1">
                        <a:extLst>
                          <a:ext uri="{FF2B5EF4-FFF2-40B4-BE49-F238E27FC236}">
                            <a16:creationId xmlns:a16="http://schemas.microsoft.com/office/drawing/2014/main" id="{349486F9-4558-41EA-9FA8-24A229E20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191777EC-8305-42DB-9094-8A2F518FA03B}"/>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F0D5763B-DB6F-4DA6-8EB6-07B558E9F464}" type="datetime1">
              <a:rPr lang="en-US" altLang="en-US"/>
              <a:pPr/>
              <a:t>7/22/2022</a:t>
            </a:fld>
            <a:endParaRPr lang="en-US" altLang="en-US"/>
          </a:p>
        </p:txBody>
      </p:sp>
      <p:sp>
        <p:nvSpPr>
          <p:cNvPr id="10" name="Footer Placeholder 4">
            <a:extLst>
              <a:ext uri="{FF2B5EF4-FFF2-40B4-BE49-F238E27FC236}">
                <a16:creationId xmlns:a16="http://schemas.microsoft.com/office/drawing/2014/main" id="{F564DBEE-B2B1-4194-AB92-99A6B71ABB3D}"/>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0158B9BC-19D1-46AA-95AE-E8A4A19750EE}"/>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037AC7B-04DE-465B-91EA-940DBBC268E9}" type="slidenum">
              <a:rPr lang="en-US" altLang="en-US"/>
              <a:pPr/>
              <a:t>‹#›</a:t>
            </a:fld>
            <a:endParaRPr lang="en-US" altLang="en-US"/>
          </a:p>
        </p:txBody>
      </p:sp>
    </p:spTree>
    <p:extLst>
      <p:ext uri="{BB962C8B-B14F-4D97-AF65-F5344CB8AC3E}">
        <p14:creationId xmlns:p14="http://schemas.microsoft.com/office/powerpoint/2010/main" val="4146824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E5620747-49F8-46C5-819B-D36622AA311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499" name="think-cell Slide" r:id="rId5" imgW="38100" imgH="38100" progId="TCLayout.ActiveDocument.1">
                  <p:embed/>
                </p:oleObj>
              </mc:Choice>
              <mc:Fallback>
                <p:oleObj name="think-cell Slide" r:id="rId5" imgW="38100" imgH="38100" progId="TCLayout.ActiveDocument.1">
                  <p:embed/>
                  <p:pic>
                    <p:nvPicPr>
                      <p:cNvPr id="141314" name="Object 6" hidden="1">
                        <a:extLst>
                          <a:ext uri="{FF2B5EF4-FFF2-40B4-BE49-F238E27FC236}">
                            <a16:creationId xmlns:a16="http://schemas.microsoft.com/office/drawing/2014/main" id="{DA71D258-1485-4481-977D-3F88EDFDBC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91ED3157-8DD8-46EF-9F01-9794CA85C628}"/>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0D9796B7-471A-457F-B57D-A170979D605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3623FFC3-5691-4B44-8491-2EE11B896AA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5F4F7738-3520-4E6B-A409-499377C341BB}"/>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500" name="think-cell Slide" r:id="rId9" imgW="38100" imgH="38100" progId="TCLayout.ActiveDocument.1">
                  <p:embed/>
                </p:oleObj>
              </mc:Choice>
              <mc:Fallback>
                <p:oleObj name="think-cell Slide" r:id="rId9" imgW="38100" imgH="38100" progId="TCLayout.ActiveDocument.1">
                  <p:embed/>
                  <p:pic>
                    <p:nvPicPr>
                      <p:cNvPr id="141318" name="Object 10" hidden="1">
                        <a:extLst>
                          <a:ext uri="{FF2B5EF4-FFF2-40B4-BE49-F238E27FC236}">
                            <a16:creationId xmlns:a16="http://schemas.microsoft.com/office/drawing/2014/main" id="{06647CD0-EE94-4128-9DBD-D4627C3B37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Date Placeholder 3">
            <a:extLst>
              <a:ext uri="{FF2B5EF4-FFF2-40B4-BE49-F238E27FC236}">
                <a16:creationId xmlns:a16="http://schemas.microsoft.com/office/drawing/2014/main" id="{08C4AC23-BD84-4A7C-BAEB-5AA747835F3C}"/>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D5C40C7E-62F1-4976-BC2E-969297B6AAA7}" type="datetime1">
              <a:rPr lang="en-US" altLang="en-US"/>
              <a:pPr/>
              <a:t>7/22/2022</a:t>
            </a:fld>
            <a:endParaRPr lang="en-US" altLang="en-US"/>
          </a:p>
        </p:txBody>
      </p:sp>
      <p:sp>
        <p:nvSpPr>
          <p:cNvPr id="10" name="Footer Placeholder 4">
            <a:extLst>
              <a:ext uri="{FF2B5EF4-FFF2-40B4-BE49-F238E27FC236}">
                <a16:creationId xmlns:a16="http://schemas.microsoft.com/office/drawing/2014/main" id="{94FE44B0-DBEB-4230-8DD1-EC6CB293AE18}"/>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6878B332-0B21-4AEB-BB2A-9B4116455E3B}"/>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78EB6CC7-5E62-4946-9882-6FA835AC142C}" type="slidenum">
              <a:rPr lang="en-US" altLang="en-US"/>
              <a:pPr/>
              <a:t>‹#›</a:t>
            </a:fld>
            <a:endParaRPr lang="en-US" altLang="en-US"/>
          </a:p>
        </p:txBody>
      </p:sp>
    </p:spTree>
    <p:extLst>
      <p:ext uri="{BB962C8B-B14F-4D97-AF65-F5344CB8AC3E}">
        <p14:creationId xmlns:p14="http://schemas.microsoft.com/office/powerpoint/2010/main" val="947410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C3E7EFC5-12B3-4C76-90E0-BAED5C572F8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187" name="think-cell Slide" r:id="rId4" imgW="38100" imgH="38100" progId="TCLayout.ActiveDocument.1">
                  <p:embed/>
                </p:oleObj>
              </mc:Choice>
              <mc:Fallback>
                <p:oleObj name="think-cell Slide" r:id="rId4" imgW="38100" imgH="38100" progId="TCLayout.ActiveDocument.1">
                  <p:embed/>
                  <p:pic>
                    <p:nvPicPr>
                      <p:cNvPr id="142338" name="Object 6" hidden="1">
                        <a:extLst>
                          <a:ext uri="{FF2B5EF4-FFF2-40B4-BE49-F238E27FC236}">
                            <a16:creationId xmlns:a16="http://schemas.microsoft.com/office/drawing/2014/main" id="{B6A65F21-BA9F-47CF-9333-50C301939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7E0C3DB1-5950-49FB-ADD3-ACA89EB7424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01D709EF-AD39-48BE-940F-DBAAD6E8602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A19E657D-ED73-4E37-B03B-42D5468413D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4">
            <a:extLst>
              <a:ext uri="{FF2B5EF4-FFF2-40B4-BE49-F238E27FC236}">
                <a16:creationId xmlns:a16="http://schemas.microsoft.com/office/drawing/2014/main" id="{8C976DA4-076C-4130-8644-0B240FCD9292}"/>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A9247DD8-6A1B-4BC8-AA30-987113099055}" type="datetime1">
              <a:rPr lang="en-US" altLang="en-US"/>
              <a:pPr/>
              <a:t>7/22/2022</a:t>
            </a:fld>
            <a:endParaRPr lang="en-US" altLang="en-US"/>
          </a:p>
        </p:txBody>
      </p:sp>
      <p:sp>
        <p:nvSpPr>
          <p:cNvPr id="10" name="Footer Placeholder 5">
            <a:extLst>
              <a:ext uri="{FF2B5EF4-FFF2-40B4-BE49-F238E27FC236}">
                <a16:creationId xmlns:a16="http://schemas.microsoft.com/office/drawing/2014/main" id="{5101CD65-F257-4B7D-B5BA-4F2392BB7954}"/>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BE468DE1-D099-4CD8-BE14-7747ACE633A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72FFB4BC-19BC-4FC1-881A-BF81F25C3450}" type="slidenum">
              <a:rPr lang="en-US" altLang="en-US"/>
              <a:pPr/>
              <a:t>‹#›</a:t>
            </a:fld>
            <a:endParaRPr lang="en-US" altLang="en-US"/>
          </a:p>
        </p:txBody>
      </p:sp>
    </p:spTree>
    <p:extLst>
      <p:ext uri="{BB962C8B-B14F-4D97-AF65-F5344CB8AC3E}">
        <p14:creationId xmlns:p14="http://schemas.microsoft.com/office/powerpoint/2010/main" val="3508339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10" hidden="1">
            <a:extLst>
              <a:ext uri="{FF2B5EF4-FFF2-40B4-BE49-F238E27FC236}">
                <a16:creationId xmlns:a16="http://schemas.microsoft.com/office/drawing/2014/main" id="{B79D64B1-F039-4855-B090-522443D7FB6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211" name="think-cell Slide" r:id="rId4" imgW="38100" imgH="38100" progId="TCLayout.ActiveDocument.1">
                  <p:embed/>
                </p:oleObj>
              </mc:Choice>
              <mc:Fallback>
                <p:oleObj name="think-cell Slide" r:id="rId4" imgW="38100" imgH="38100" progId="TCLayout.ActiveDocument.1">
                  <p:embed/>
                  <p:pic>
                    <p:nvPicPr>
                      <p:cNvPr id="143362" name="Object 10" hidden="1">
                        <a:extLst>
                          <a:ext uri="{FF2B5EF4-FFF2-40B4-BE49-F238E27FC236}">
                            <a16:creationId xmlns:a16="http://schemas.microsoft.com/office/drawing/2014/main" id="{8A3287FA-EA5C-4672-B782-1E79F9C7C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F835DD16-A8DE-4364-95F7-CAEA37B46A31}"/>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9" name="Picture 12">
            <a:extLst>
              <a:ext uri="{FF2B5EF4-FFF2-40B4-BE49-F238E27FC236}">
                <a16:creationId xmlns:a16="http://schemas.microsoft.com/office/drawing/2014/main" id="{E5CD0668-8FF4-4EC1-A1D5-4C791D349F1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61ECA3B4-3752-4E65-9EBD-0A6C29CBB58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6">
            <a:extLst>
              <a:ext uri="{FF2B5EF4-FFF2-40B4-BE49-F238E27FC236}">
                <a16:creationId xmlns:a16="http://schemas.microsoft.com/office/drawing/2014/main" id="{2E58E8AA-BC6F-4F49-BF5C-E30992BFA89B}"/>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B97E672B-31E7-4E8E-9B34-2FA9B6189EDA}" type="datetime1">
              <a:rPr lang="en-US" altLang="en-US"/>
              <a:pPr/>
              <a:t>7/22/2022</a:t>
            </a:fld>
            <a:endParaRPr lang="en-US" altLang="en-US"/>
          </a:p>
        </p:txBody>
      </p:sp>
      <p:sp>
        <p:nvSpPr>
          <p:cNvPr id="12" name="Footer Placeholder 7">
            <a:extLst>
              <a:ext uri="{FF2B5EF4-FFF2-40B4-BE49-F238E27FC236}">
                <a16:creationId xmlns:a16="http://schemas.microsoft.com/office/drawing/2014/main" id="{D344B26C-6E5A-4F70-875C-E7C58713F32C}"/>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3" name="Slide Number Placeholder 8">
            <a:extLst>
              <a:ext uri="{FF2B5EF4-FFF2-40B4-BE49-F238E27FC236}">
                <a16:creationId xmlns:a16="http://schemas.microsoft.com/office/drawing/2014/main" id="{7FE662D5-9A0A-4AF2-AA65-8C9EFA7A6394}"/>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49EE19E1-C0A7-4549-8632-05529F773220}" type="slidenum">
              <a:rPr lang="en-US" altLang="en-US"/>
              <a:pPr/>
              <a:t>‹#›</a:t>
            </a:fld>
            <a:endParaRPr lang="en-US" altLang="en-US"/>
          </a:p>
        </p:txBody>
      </p:sp>
    </p:spTree>
    <p:extLst>
      <p:ext uri="{BB962C8B-B14F-4D97-AF65-F5344CB8AC3E}">
        <p14:creationId xmlns:p14="http://schemas.microsoft.com/office/powerpoint/2010/main" val="1399860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8DD901F-147B-40D8-91A4-5DABAFDB575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571" name="think-cell Slide" r:id="rId5" imgW="38100" imgH="38100" progId="TCLayout.ActiveDocument.1">
                  <p:embed/>
                </p:oleObj>
              </mc:Choice>
              <mc:Fallback>
                <p:oleObj name="think-cell Slide" r:id="rId5" imgW="38100" imgH="38100" progId="TCLayout.ActiveDocument.1">
                  <p:embed/>
                  <p:pic>
                    <p:nvPicPr>
                      <p:cNvPr id="144386" name="Object 6" hidden="1">
                        <a:extLst>
                          <a:ext uri="{FF2B5EF4-FFF2-40B4-BE49-F238E27FC236}">
                            <a16:creationId xmlns:a16="http://schemas.microsoft.com/office/drawing/2014/main" id="{5D7FE098-176B-4B1E-B68C-F54B9D8A80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0936F3CF-9470-4DDF-9C7F-34CA62DB0EB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5" name="Picture 8">
            <a:extLst>
              <a:ext uri="{FF2B5EF4-FFF2-40B4-BE49-F238E27FC236}">
                <a16:creationId xmlns:a16="http://schemas.microsoft.com/office/drawing/2014/main" id="{C4ED925F-51DD-485D-A57C-234B136E785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674A16C1-E967-4403-88B2-E2DF745AB3C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10" hidden="1">
            <a:extLst>
              <a:ext uri="{FF2B5EF4-FFF2-40B4-BE49-F238E27FC236}">
                <a16:creationId xmlns:a16="http://schemas.microsoft.com/office/drawing/2014/main" id="{FA9FDFBD-5728-4A61-98C4-C11CF44D933F}"/>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572" name="think-cell Slide" r:id="rId9" imgW="38100" imgH="38100" progId="TCLayout.ActiveDocument.1">
                  <p:embed/>
                </p:oleObj>
              </mc:Choice>
              <mc:Fallback>
                <p:oleObj name="think-cell Slide" r:id="rId9" imgW="38100" imgH="38100" progId="TCLayout.ActiveDocument.1">
                  <p:embed/>
                  <p:pic>
                    <p:nvPicPr>
                      <p:cNvPr id="144390" name="Object 10" hidden="1">
                        <a:extLst>
                          <a:ext uri="{FF2B5EF4-FFF2-40B4-BE49-F238E27FC236}">
                            <a16:creationId xmlns:a16="http://schemas.microsoft.com/office/drawing/2014/main" id="{53DA29C8-5DEE-4D5E-9FD5-802D234F1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8" name="Date Placeholder 2">
            <a:extLst>
              <a:ext uri="{FF2B5EF4-FFF2-40B4-BE49-F238E27FC236}">
                <a16:creationId xmlns:a16="http://schemas.microsoft.com/office/drawing/2014/main" id="{3C6E49C0-35F5-46BF-A5CF-F131FB174E07}"/>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D1C5E1A-BB77-4F00-89C7-09A903D4630C}" type="datetime1">
              <a:rPr lang="en-US" altLang="en-US"/>
              <a:pPr/>
              <a:t>7/22/2022</a:t>
            </a:fld>
            <a:endParaRPr lang="en-US" altLang="en-US"/>
          </a:p>
        </p:txBody>
      </p:sp>
      <p:sp>
        <p:nvSpPr>
          <p:cNvPr id="9" name="Footer Placeholder 3">
            <a:extLst>
              <a:ext uri="{FF2B5EF4-FFF2-40B4-BE49-F238E27FC236}">
                <a16:creationId xmlns:a16="http://schemas.microsoft.com/office/drawing/2014/main" id="{04AAC231-997F-4534-AE99-80BA79CC0B1A}"/>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4">
            <a:extLst>
              <a:ext uri="{FF2B5EF4-FFF2-40B4-BE49-F238E27FC236}">
                <a16:creationId xmlns:a16="http://schemas.microsoft.com/office/drawing/2014/main" id="{09A71CC2-B3E7-4363-837B-5B4BA5547BA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1BE33EAD-CC9A-4167-81CD-1DB0D3B0BB8F}" type="slidenum">
              <a:rPr lang="en-US" altLang="en-US"/>
              <a:pPr/>
              <a:t>‹#›</a:t>
            </a:fld>
            <a:endParaRPr lang="en-US" altLang="en-US"/>
          </a:p>
        </p:txBody>
      </p:sp>
    </p:spTree>
    <p:extLst>
      <p:ext uri="{BB962C8B-B14F-4D97-AF65-F5344CB8AC3E}">
        <p14:creationId xmlns:p14="http://schemas.microsoft.com/office/powerpoint/2010/main" val="266820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219FAE15-0024-436B-ABB6-047D83C8648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259" name="think-cell Slide" r:id="rId4" imgW="38100" imgH="38100" progId="TCLayout.ActiveDocument.1">
                  <p:embed/>
                </p:oleObj>
              </mc:Choice>
              <mc:Fallback>
                <p:oleObj name="think-cell Slide" r:id="rId4" imgW="38100" imgH="38100" progId="TCLayout.ActiveDocument.1">
                  <p:embed/>
                  <p:pic>
                    <p:nvPicPr>
                      <p:cNvPr id="145410" name="Object 6" hidden="1">
                        <a:extLst>
                          <a:ext uri="{FF2B5EF4-FFF2-40B4-BE49-F238E27FC236}">
                            <a16:creationId xmlns:a16="http://schemas.microsoft.com/office/drawing/2014/main" id="{9187984B-972C-4F3D-A68E-905404851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EF2EAF43-5EFA-4E50-A68B-DCA84E145616}"/>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 name="Picture 8">
            <a:extLst>
              <a:ext uri="{FF2B5EF4-FFF2-40B4-BE49-F238E27FC236}">
                <a16:creationId xmlns:a16="http://schemas.microsoft.com/office/drawing/2014/main" id="{90929B83-0519-4D12-8196-6429DD4EB2A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90EF2B5-9475-4189-B426-9A3700321B7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0AA04F27-340C-45EC-B376-B003E90C3EE5}"/>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AA5A55DA-ED34-414F-B201-2E17D592EF9B}" type="datetime1">
              <a:rPr lang="en-US" altLang="en-US"/>
              <a:pPr/>
              <a:t>7/22/2022</a:t>
            </a:fld>
            <a:endParaRPr lang="en-US" altLang="en-US"/>
          </a:p>
        </p:txBody>
      </p:sp>
      <p:sp>
        <p:nvSpPr>
          <p:cNvPr id="7" name="Footer Placeholder 2">
            <a:extLst>
              <a:ext uri="{FF2B5EF4-FFF2-40B4-BE49-F238E27FC236}">
                <a16:creationId xmlns:a16="http://schemas.microsoft.com/office/drawing/2014/main" id="{C2135172-81CA-40F0-A562-DB0C5203B335}"/>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8" name="Slide Number Placeholder 3">
            <a:extLst>
              <a:ext uri="{FF2B5EF4-FFF2-40B4-BE49-F238E27FC236}">
                <a16:creationId xmlns:a16="http://schemas.microsoft.com/office/drawing/2014/main" id="{70476334-798D-4D30-9A58-181BD88AD48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39CD6C90-8635-474D-9983-C72F655A8F76}" type="slidenum">
              <a:rPr lang="en-US" altLang="en-US"/>
              <a:pPr/>
              <a:t>‹#›</a:t>
            </a:fld>
            <a:endParaRPr lang="en-US" altLang="en-US"/>
          </a:p>
        </p:txBody>
      </p:sp>
    </p:spTree>
    <p:extLst>
      <p:ext uri="{BB962C8B-B14F-4D97-AF65-F5344CB8AC3E}">
        <p14:creationId xmlns:p14="http://schemas.microsoft.com/office/powerpoint/2010/main" val="201371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4831B3E4-3428-4741-8DB8-D3184E1D8CA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283" name="think-cell Slide" r:id="rId4" imgW="38100" imgH="38100" progId="TCLayout.ActiveDocument.1">
                  <p:embed/>
                </p:oleObj>
              </mc:Choice>
              <mc:Fallback>
                <p:oleObj name="think-cell Slide" r:id="rId4" imgW="38100" imgH="38100" progId="TCLayout.ActiveDocument.1">
                  <p:embed/>
                  <p:pic>
                    <p:nvPicPr>
                      <p:cNvPr id="146434" name="Object 6" hidden="1">
                        <a:extLst>
                          <a:ext uri="{FF2B5EF4-FFF2-40B4-BE49-F238E27FC236}">
                            <a16:creationId xmlns:a16="http://schemas.microsoft.com/office/drawing/2014/main" id="{A4F5FC9D-3BD6-4F07-AB96-8C1910D21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D5FC19BA-E72C-4B31-9CC7-00915FF90B6A}"/>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97CEE76E-6769-4DD2-8D6C-DB3C6176D2E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20FF24F2-0639-411C-93CE-A1C081D95EA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926932DB-CA89-4DB9-87C2-5F8F81460FA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24A4624B-DF76-47E6-9584-4F2DE7F53558}" type="datetime1">
              <a:rPr lang="en-US" altLang="en-US"/>
              <a:pPr/>
              <a:t>7/22/2022</a:t>
            </a:fld>
            <a:endParaRPr lang="en-US" altLang="en-US"/>
          </a:p>
        </p:txBody>
      </p:sp>
      <p:sp>
        <p:nvSpPr>
          <p:cNvPr id="10" name="Footer Placeholder 5">
            <a:extLst>
              <a:ext uri="{FF2B5EF4-FFF2-40B4-BE49-F238E27FC236}">
                <a16:creationId xmlns:a16="http://schemas.microsoft.com/office/drawing/2014/main" id="{1D4887EB-E43F-4459-91B9-3497E1FA136B}"/>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6992039B-6157-417C-85AF-A3813EF425F7}"/>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C405E50-9ECB-47A2-8BD5-45359C71B7B3}" type="slidenum">
              <a:rPr lang="en-US" altLang="en-US"/>
              <a:pPr/>
              <a:t>‹#›</a:t>
            </a:fld>
            <a:endParaRPr lang="en-US" altLang="en-US"/>
          </a:p>
        </p:txBody>
      </p:sp>
    </p:spTree>
    <p:extLst>
      <p:ext uri="{BB962C8B-B14F-4D97-AF65-F5344CB8AC3E}">
        <p14:creationId xmlns:p14="http://schemas.microsoft.com/office/powerpoint/2010/main" val="1374524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7644EC05-13A8-42F2-BF4F-C8B36EABAC2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307" name="think-cell Slide" r:id="rId4" imgW="38100" imgH="38100" progId="TCLayout.ActiveDocument.1">
                  <p:embed/>
                </p:oleObj>
              </mc:Choice>
              <mc:Fallback>
                <p:oleObj name="think-cell Slide" r:id="rId4" imgW="38100" imgH="38100" progId="TCLayout.ActiveDocument.1">
                  <p:embed/>
                  <p:pic>
                    <p:nvPicPr>
                      <p:cNvPr id="147458" name="Object 6" hidden="1">
                        <a:extLst>
                          <a:ext uri="{FF2B5EF4-FFF2-40B4-BE49-F238E27FC236}">
                            <a16:creationId xmlns:a16="http://schemas.microsoft.com/office/drawing/2014/main" id="{DA4FEE4A-5191-429A-97D6-3BCF51E2A1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44891354-A113-4404-9053-4B302F49B484}"/>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25A704C8-95E3-4DBF-8E4F-276827D66CA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91C0B912-9DF8-4DE6-8DCD-309A3B350F3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087F1D04-E242-4303-9DD0-BDDC9C93FD59}"/>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4970F7E9-86CA-4712-A7D2-BE961B87E274}" type="datetime1">
              <a:rPr lang="en-US" altLang="en-US"/>
              <a:pPr/>
              <a:t>7/22/2022</a:t>
            </a:fld>
            <a:endParaRPr lang="en-US" altLang="en-US"/>
          </a:p>
        </p:txBody>
      </p:sp>
      <p:sp>
        <p:nvSpPr>
          <p:cNvPr id="10" name="Footer Placeholder 5">
            <a:extLst>
              <a:ext uri="{FF2B5EF4-FFF2-40B4-BE49-F238E27FC236}">
                <a16:creationId xmlns:a16="http://schemas.microsoft.com/office/drawing/2014/main" id="{4F733C08-F0C8-4F15-9AA3-6268FB552F20}"/>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1D225317-464A-413A-A47E-673B44685EFB}"/>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178291D-2DF8-43DD-A327-75C05F309BEC}" type="slidenum">
              <a:rPr lang="en-US" altLang="en-US"/>
              <a:pPr/>
              <a:t>‹#›</a:t>
            </a:fld>
            <a:endParaRPr lang="en-US" altLang="en-US"/>
          </a:p>
        </p:txBody>
      </p:sp>
    </p:spTree>
    <p:extLst>
      <p:ext uri="{BB962C8B-B14F-4D97-AF65-F5344CB8AC3E}">
        <p14:creationId xmlns:p14="http://schemas.microsoft.com/office/powerpoint/2010/main" val="13743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03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DD27681C-7DF9-4A36-8BE9-5C0EF3B1E12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331" name="think-cell Slide" r:id="rId4" imgW="38100" imgH="38100" progId="TCLayout.ActiveDocument.1">
                  <p:embed/>
                </p:oleObj>
              </mc:Choice>
              <mc:Fallback>
                <p:oleObj name="think-cell Slide" r:id="rId4" imgW="38100" imgH="38100" progId="TCLayout.ActiveDocument.1">
                  <p:embed/>
                  <p:pic>
                    <p:nvPicPr>
                      <p:cNvPr id="148482" name="Object 6" hidden="1">
                        <a:extLst>
                          <a:ext uri="{FF2B5EF4-FFF2-40B4-BE49-F238E27FC236}">
                            <a16:creationId xmlns:a16="http://schemas.microsoft.com/office/drawing/2014/main" id="{BDBDA1B1-5143-47ED-AA9D-C4911A291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916610E5-C017-4A3B-BB57-C1DF0100669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E5E0CD51-EF73-4E57-AE02-EBC0AB79F07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D0FAF737-824B-4798-A6E5-CD99A924DDD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3CD39E4B-D2EE-404C-BB0B-ECA473653935}"/>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0E6D7868-CDF4-436E-8E11-0AC146474629}" type="datetime1">
              <a:rPr lang="en-US" altLang="en-US"/>
              <a:pPr/>
              <a:t>7/22/2022</a:t>
            </a:fld>
            <a:endParaRPr lang="en-US" altLang="en-US"/>
          </a:p>
        </p:txBody>
      </p:sp>
      <p:sp>
        <p:nvSpPr>
          <p:cNvPr id="9" name="Footer Placeholder 4">
            <a:extLst>
              <a:ext uri="{FF2B5EF4-FFF2-40B4-BE49-F238E27FC236}">
                <a16:creationId xmlns:a16="http://schemas.microsoft.com/office/drawing/2014/main" id="{181C808B-200A-487A-81D1-72D0690709A2}"/>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0570CA10-833B-4CB0-9976-03EAC0A1B6F1}"/>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84F4CE24-533A-4D5D-98CC-52447C929453}" type="slidenum">
              <a:rPr lang="en-US" altLang="en-US"/>
              <a:pPr/>
              <a:t>‹#›</a:t>
            </a:fld>
            <a:endParaRPr lang="en-US" altLang="en-US"/>
          </a:p>
        </p:txBody>
      </p:sp>
    </p:spTree>
    <p:extLst>
      <p:ext uri="{BB962C8B-B14F-4D97-AF65-F5344CB8AC3E}">
        <p14:creationId xmlns:p14="http://schemas.microsoft.com/office/powerpoint/2010/main" val="1312420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1E2D2FB-0888-4E29-B806-EA21B3DA555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355" name="think-cell Slide" r:id="rId4" imgW="38100" imgH="38100" progId="TCLayout.ActiveDocument.1">
                  <p:embed/>
                </p:oleObj>
              </mc:Choice>
              <mc:Fallback>
                <p:oleObj name="think-cell Slide" r:id="rId4" imgW="38100" imgH="38100" progId="TCLayout.ActiveDocument.1">
                  <p:embed/>
                  <p:pic>
                    <p:nvPicPr>
                      <p:cNvPr id="149506" name="Object 6" hidden="1">
                        <a:extLst>
                          <a:ext uri="{FF2B5EF4-FFF2-40B4-BE49-F238E27FC236}">
                            <a16:creationId xmlns:a16="http://schemas.microsoft.com/office/drawing/2014/main" id="{111884C8-7134-416E-93E3-C7C461B63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99C8B14C-9B91-4BB4-9633-893CEC47CAB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70303373-6B8B-4BED-A1A0-C8448F79DDF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04129438-A5B8-4F78-A725-744D68DDE46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413B2FBB-6062-4E45-A221-CE57D578EC76}"/>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649F8027-2535-435A-9B56-73DCE260DBF9}" type="datetime1">
              <a:rPr lang="en-US" altLang="en-US"/>
              <a:pPr/>
              <a:t>7/22/2022</a:t>
            </a:fld>
            <a:endParaRPr lang="en-US" altLang="en-US"/>
          </a:p>
        </p:txBody>
      </p:sp>
      <p:sp>
        <p:nvSpPr>
          <p:cNvPr id="9" name="Footer Placeholder 4">
            <a:extLst>
              <a:ext uri="{FF2B5EF4-FFF2-40B4-BE49-F238E27FC236}">
                <a16:creationId xmlns:a16="http://schemas.microsoft.com/office/drawing/2014/main" id="{0B7981C6-E878-4162-9892-735C889A9104}"/>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C7E8D686-458E-48C2-86E3-EC041026F2EE}"/>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3E541813-FC61-41C7-8FF3-0DA4BCC4949C}" type="slidenum">
              <a:rPr lang="en-US" altLang="en-US"/>
              <a:pPr/>
              <a:t>‹#›</a:t>
            </a:fld>
            <a:endParaRPr lang="en-US" altLang="en-US"/>
          </a:p>
        </p:txBody>
      </p:sp>
    </p:spTree>
    <p:extLst>
      <p:ext uri="{BB962C8B-B14F-4D97-AF65-F5344CB8AC3E}">
        <p14:creationId xmlns:p14="http://schemas.microsoft.com/office/powerpoint/2010/main" val="2234095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661644D6-174C-4ABF-8B3A-1139D58BCA2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379" name="think-cell Slide" r:id="rId4" imgW="38100" imgH="38100" progId="TCLayout.ActiveDocument.1">
                  <p:embed/>
                </p:oleObj>
              </mc:Choice>
              <mc:Fallback>
                <p:oleObj name="think-cell Slide" r:id="rId4" imgW="38100" imgH="38100" progId="TCLayout.ActiveDocument.1">
                  <p:embed/>
                  <p:pic>
                    <p:nvPicPr>
                      <p:cNvPr id="150530" name="Object 6" hidden="1">
                        <a:extLst>
                          <a:ext uri="{FF2B5EF4-FFF2-40B4-BE49-F238E27FC236}">
                            <a16:creationId xmlns:a16="http://schemas.microsoft.com/office/drawing/2014/main" id="{2016F447-27B3-4787-AEAF-48BC318E3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9A581972-F4BD-423A-8D57-A74D88ECCA2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 name="Picture 8">
            <a:extLst>
              <a:ext uri="{FF2B5EF4-FFF2-40B4-BE49-F238E27FC236}">
                <a16:creationId xmlns:a16="http://schemas.microsoft.com/office/drawing/2014/main" id="{B80066FC-37D0-40A9-AF26-943D54A2A2E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7822D502-FE34-41EF-94A8-1515CADCB0C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485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E2BF3EFF-CFE6-4F5E-B7CD-F1916D9F75CB}"/>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6427" name="think-cell Slide" r:id="rId5" imgW="38100" imgH="38100" progId="TCLayout.ActiveDocument.1">
                  <p:embed/>
                </p:oleObj>
              </mc:Choice>
              <mc:Fallback>
                <p:oleObj name="think-cell Slide" r:id="rId5" imgW="38100" imgH="38100" progId="TCLayout.ActiveDocument.1">
                  <p:embed/>
                  <p:pic>
                    <p:nvPicPr>
                      <p:cNvPr id="151554" name="Object 14" hidden="1">
                        <a:extLst>
                          <a:ext uri="{FF2B5EF4-FFF2-40B4-BE49-F238E27FC236}">
                            <a16:creationId xmlns:a16="http://schemas.microsoft.com/office/drawing/2014/main" id="{12F7D75A-4E8E-4FBC-B601-6674346AC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2" hidden="1">
            <a:extLst>
              <a:ext uri="{FF2B5EF4-FFF2-40B4-BE49-F238E27FC236}">
                <a16:creationId xmlns:a16="http://schemas.microsoft.com/office/drawing/2014/main" id="{00DE2187-0149-4398-B6C3-8B7468CAC9FA}"/>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6" name="Rectangle 1">
            <a:extLst>
              <a:ext uri="{FF2B5EF4-FFF2-40B4-BE49-F238E27FC236}">
                <a16:creationId xmlns:a16="http://schemas.microsoft.com/office/drawing/2014/main" id="{E0DF56A8-B810-4E91-BF2A-E0049FFD4F4B}"/>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10">
            <a:extLst>
              <a:ext uri="{FF2B5EF4-FFF2-40B4-BE49-F238E27FC236}">
                <a16:creationId xmlns:a16="http://schemas.microsoft.com/office/drawing/2014/main" id="{9EB894F0-874B-4DEA-8AA2-10ED1AB3A6F8}"/>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0FBBE3E1-538D-41C1-8917-E031FE1D02D6}"/>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9" name="Picture 11">
            <a:extLst>
              <a:ext uri="{FF2B5EF4-FFF2-40B4-BE49-F238E27FC236}">
                <a16:creationId xmlns:a16="http://schemas.microsoft.com/office/drawing/2014/main" id="{204A5ECF-5E56-4CA7-BF43-BF27D811A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15">
            <a:extLst>
              <a:ext uri="{FF2B5EF4-FFF2-40B4-BE49-F238E27FC236}">
                <a16:creationId xmlns:a16="http://schemas.microsoft.com/office/drawing/2014/main" id="{B58566DF-8E0F-4B03-A259-B8CB01CB0749}"/>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418FED81-5FDB-4AB1-A2E6-268439B66D8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B6CEE3C1-4530-448A-A070-EB8CA532A94D}"/>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
        <p:nvSpPr>
          <p:cNvPr id="13" name="Rectangle 5">
            <a:extLst>
              <a:ext uri="{FF2B5EF4-FFF2-40B4-BE49-F238E27FC236}">
                <a16:creationId xmlns:a16="http://schemas.microsoft.com/office/drawing/2014/main" id="{C4E2B100-75B9-4A75-B421-B61891FFA3C9}"/>
              </a:ext>
            </a:extLst>
          </p:cNvPr>
          <p:cNvSpPr>
            <a:spLocks noChangeArrowheads="1"/>
          </p:cNvSpPr>
          <p:nvPr/>
        </p:nvSpPr>
        <p:spPr bwMode="gray">
          <a:xfrm>
            <a:off x="0" y="0"/>
            <a:ext cx="1219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
        <p:nvSpPr>
          <p:cNvPr id="14" name="Rectangle 19">
            <a:extLst>
              <a:ext uri="{FF2B5EF4-FFF2-40B4-BE49-F238E27FC236}">
                <a16:creationId xmlns:a16="http://schemas.microsoft.com/office/drawing/2014/main" id="{1C1C5D38-1CC4-49F6-9C3E-B9B291B7517F}"/>
              </a:ext>
            </a:extLst>
          </p:cNvPr>
          <p:cNvSpPr>
            <a:spLocks noChangeArrowheads="1"/>
          </p:cNvSpPr>
          <p:nvPr/>
        </p:nvSpPr>
        <p:spPr bwMode="auto">
          <a:xfrm>
            <a:off x="609600" y="2209800"/>
            <a:ext cx="207963" cy="2185988"/>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5" name="Isosceles Triangle 20">
            <a:extLst>
              <a:ext uri="{FF2B5EF4-FFF2-40B4-BE49-F238E27FC236}">
                <a16:creationId xmlns:a16="http://schemas.microsoft.com/office/drawing/2014/main" id="{07249845-3536-478F-9FF3-4A9F5C05B300}"/>
              </a:ext>
            </a:extLst>
          </p:cNvPr>
          <p:cNvSpPr>
            <a:spLocks noChangeArrowheads="1"/>
          </p:cNvSpPr>
          <p:nvPr/>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pic>
        <p:nvPicPr>
          <p:cNvPr id="16" name="Picture 2">
            <a:extLst>
              <a:ext uri="{FF2B5EF4-FFF2-40B4-BE49-F238E27FC236}">
                <a16:creationId xmlns:a16="http://schemas.microsoft.com/office/drawing/2014/main" id="{C44E0630-8377-4577-8703-094685E3C8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6475" y="3730625"/>
            <a:ext cx="3340100"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2">
            <a:extLst>
              <a:ext uri="{FF2B5EF4-FFF2-40B4-BE49-F238E27FC236}">
                <a16:creationId xmlns:a16="http://schemas.microsoft.com/office/drawing/2014/main" id="{9E39D7CD-7B24-4200-A71B-80158D163FCF}"/>
              </a:ext>
            </a:extLst>
          </p:cNvPr>
          <p:cNvSpPr>
            <a:spLocks noChangeArrowheads="1"/>
          </p:cNvSpPr>
          <p:nvPr userDrawn="1"/>
        </p:nvSpPr>
        <p:spPr bwMode="auto">
          <a:xfrm>
            <a:off x="609600" y="2209800"/>
            <a:ext cx="207963" cy="2185988"/>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8" name="Isosceles Triangle 23">
            <a:extLst>
              <a:ext uri="{FF2B5EF4-FFF2-40B4-BE49-F238E27FC236}">
                <a16:creationId xmlns:a16="http://schemas.microsoft.com/office/drawing/2014/main" id="{7EA9C8D9-DEE9-4008-9332-E474FBC9B718}"/>
              </a:ext>
            </a:extLst>
          </p:cNvPr>
          <p:cNvSpPr>
            <a:spLocks noChangeArrowheads="1"/>
          </p:cNvSpPr>
          <p:nvPr userDrawn="1"/>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sp>
        <p:nvSpPr>
          <p:cNvPr id="266242" name="Rectangle 2"/>
          <p:cNvSpPr>
            <a:spLocks noGrp="1" noChangeArrowheads="1"/>
          </p:cNvSpPr>
          <p:nvPr>
            <p:ph type="subTitle" idx="1"/>
          </p:nvPr>
        </p:nvSpPr>
        <p:spPr>
          <a:xfrm>
            <a:off x="914400" y="3166487"/>
            <a:ext cx="8534400" cy="1219200"/>
          </a:xfrm>
        </p:spPr>
        <p:txBody>
          <a:bodyPr/>
          <a:lstStyle>
            <a:lvl1pPr marL="0" indent="0" algn="l">
              <a:buFontTx/>
              <a:buNone/>
              <a:defRPr sz="1800" i="1">
                <a:solidFill>
                  <a:schemeClr val="bg2"/>
                </a:solidFill>
              </a:defRPr>
            </a:lvl1pPr>
          </a:lstStyle>
          <a:p>
            <a:r>
              <a:rPr lang="en-US"/>
              <a:t>Click to edit Master subtitle style</a:t>
            </a:r>
            <a:endParaRPr lang="en-US" dirty="0"/>
          </a:p>
        </p:txBody>
      </p:sp>
      <p:sp>
        <p:nvSpPr>
          <p:cNvPr id="266247" name="Rectangle 7"/>
          <p:cNvSpPr>
            <a:spLocks noGrp="1" noChangeArrowheads="1"/>
          </p:cNvSpPr>
          <p:nvPr>
            <p:ph type="ctrTitle" sz="quarter"/>
          </p:nvPr>
        </p:nvSpPr>
        <p:spPr bwMode="auto">
          <a:xfrm>
            <a:off x="914400" y="2209803"/>
            <a:ext cx="10363200" cy="917575"/>
          </a:xfrm>
          <a:noFill/>
        </p:spPr>
        <p:txBody>
          <a:bodyPr lIns="0"/>
          <a:lstStyle>
            <a:lvl1pPr algn="l">
              <a:defRPr sz="2700" b="1"/>
            </a:lvl1pPr>
          </a:lstStyle>
          <a:p>
            <a:r>
              <a:rPr lang="en-US"/>
              <a:t>Click to edit Master title style</a:t>
            </a:r>
            <a:endParaRPr lang="en-US" dirty="0"/>
          </a:p>
        </p:txBody>
      </p:sp>
      <p:sp>
        <p:nvSpPr>
          <p:cNvPr id="19" name="Rectangle 3">
            <a:extLst>
              <a:ext uri="{FF2B5EF4-FFF2-40B4-BE49-F238E27FC236}">
                <a16:creationId xmlns:a16="http://schemas.microsoft.com/office/drawing/2014/main" id="{3C32A36C-77E0-409C-8670-2762B13090ED}"/>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20" name="Rectangle 4">
            <a:extLst>
              <a:ext uri="{FF2B5EF4-FFF2-40B4-BE49-F238E27FC236}">
                <a16:creationId xmlns:a16="http://schemas.microsoft.com/office/drawing/2014/main" id="{994E3277-F3EE-4837-A9B6-6AC12659A911}"/>
              </a:ext>
            </a:extLst>
          </p:cNvPr>
          <p:cNvSpPr>
            <a:spLocks noGrp="1" noChangeArrowheads="1"/>
          </p:cNvSpPr>
          <p:nvPr>
            <p:ph type="ftr" sz="quarter" idx="11"/>
          </p:nvPr>
        </p:nvSpPr>
        <p:spPr/>
        <p:txBody>
          <a:bodyPr/>
          <a:lstStyle>
            <a:lvl1pPr>
              <a:defRPr>
                <a:ea typeface="+mn-ea"/>
              </a:defRPr>
            </a:lvl1pPr>
          </a:lstStyle>
          <a:p>
            <a:pPr>
              <a:defRPr/>
            </a:pPr>
            <a:endParaRPr lang="en-US"/>
          </a:p>
        </p:txBody>
      </p:sp>
    </p:spTree>
    <p:extLst>
      <p:ext uri="{BB962C8B-B14F-4D97-AF65-F5344CB8AC3E}">
        <p14:creationId xmlns:p14="http://schemas.microsoft.com/office/powerpoint/2010/main" val="35837294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33FC8FB0-6AA9-4564-A515-FF253D7E3757}"/>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7451" name="think-cell Slide" r:id="rId5" imgW="38100" imgH="38100" progId="TCLayout.ActiveDocument.1">
                  <p:embed/>
                </p:oleObj>
              </mc:Choice>
              <mc:Fallback>
                <p:oleObj name="think-cell Slide" r:id="rId5" imgW="38100" imgH="38100" progId="TCLayout.ActiveDocument.1">
                  <p:embed/>
                  <p:pic>
                    <p:nvPicPr>
                      <p:cNvPr id="152578" name="Object 14" hidden="1">
                        <a:extLst>
                          <a:ext uri="{FF2B5EF4-FFF2-40B4-BE49-F238E27FC236}">
                            <a16:creationId xmlns:a16="http://schemas.microsoft.com/office/drawing/2014/main" id="{01F95EB7-6075-4F7D-BEAD-BD7A62A574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2" hidden="1">
            <a:extLst>
              <a:ext uri="{FF2B5EF4-FFF2-40B4-BE49-F238E27FC236}">
                <a16:creationId xmlns:a16="http://schemas.microsoft.com/office/drawing/2014/main" id="{851D1B99-F483-42A1-9C66-5A88D0150871}"/>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 name="Rectangle 1">
            <a:extLst>
              <a:ext uri="{FF2B5EF4-FFF2-40B4-BE49-F238E27FC236}">
                <a16:creationId xmlns:a16="http://schemas.microsoft.com/office/drawing/2014/main" id="{E27FB404-6786-47C9-9ED5-985F5F46AE65}"/>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17893F1F-F565-4331-80E7-283A546F92AD}"/>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 name="Straight Connector 13">
            <a:extLst>
              <a:ext uri="{FF2B5EF4-FFF2-40B4-BE49-F238E27FC236}">
                <a16:creationId xmlns:a16="http://schemas.microsoft.com/office/drawing/2014/main" id="{968ECC1C-1670-4899-BA00-E647D0DF53AD}"/>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8" name="Picture 11">
            <a:extLst>
              <a:ext uri="{FF2B5EF4-FFF2-40B4-BE49-F238E27FC236}">
                <a16:creationId xmlns:a16="http://schemas.microsoft.com/office/drawing/2014/main" id="{B6E2DEAB-DB43-4911-A09A-E875C1A6C2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5">
            <a:extLst>
              <a:ext uri="{FF2B5EF4-FFF2-40B4-BE49-F238E27FC236}">
                <a16:creationId xmlns:a16="http://schemas.microsoft.com/office/drawing/2014/main" id="{825FDDCA-834F-49CF-AA2E-6FB6843F4500}"/>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 name="Isosceles Triangle 16">
            <a:extLst>
              <a:ext uri="{FF2B5EF4-FFF2-40B4-BE49-F238E27FC236}">
                <a16:creationId xmlns:a16="http://schemas.microsoft.com/office/drawing/2014/main" id="{4541CB65-EB55-453D-BE18-872AF8DC62B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1" name="Straight Connector 17">
            <a:extLst>
              <a:ext uri="{FF2B5EF4-FFF2-40B4-BE49-F238E27FC236}">
                <a16:creationId xmlns:a16="http://schemas.microsoft.com/office/drawing/2014/main" id="{B6B01866-FAB8-45DD-9AFD-BEA5C9FA61E0}"/>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
        <p:nvSpPr>
          <p:cNvPr id="12" name="Rectangle 5">
            <a:extLst>
              <a:ext uri="{FF2B5EF4-FFF2-40B4-BE49-F238E27FC236}">
                <a16:creationId xmlns:a16="http://schemas.microsoft.com/office/drawing/2014/main" id="{EA4EB878-E50B-4C42-9BF1-3FEB5930B7B3}"/>
              </a:ext>
            </a:extLst>
          </p:cNvPr>
          <p:cNvSpPr>
            <a:spLocks noChangeArrowheads="1"/>
          </p:cNvSpPr>
          <p:nvPr/>
        </p:nvSpPr>
        <p:spPr bwMode="gray">
          <a:xfrm>
            <a:off x="0" y="0"/>
            <a:ext cx="1219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
        <p:nvSpPr>
          <p:cNvPr id="13" name="Rectangle 19">
            <a:extLst>
              <a:ext uri="{FF2B5EF4-FFF2-40B4-BE49-F238E27FC236}">
                <a16:creationId xmlns:a16="http://schemas.microsoft.com/office/drawing/2014/main" id="{CF671939-9EA8-425D-9740-5C553E43733A}"/>
              </a:ext>
            </a:extLst>
          </p:cNvPr>
          <p:cNvSpPr>
            <a:spLocks noChangeArrowheads="1"/>
          </p:cNvSpPr>
          <p:nvPr/>
        </p:nvSpPr>
        <p:spPr bwMode="auto">
          <a:xfrm>
            <a:off x="609600" y="2209800"/>
            <a:ext cx="207963" cy="2185988"/>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4" name="Isosceles Triangle 20">
            <a:extLst>
              <a:ext uri="{FF2B5EF4-FFF2-40B4-BE49-F238E27FC236}">
                <a16:creationId xmlns:a16="http://schemas.microsoft.com/office/drawing/2014/main" id="{6FBD60FC-E812-4FBE-A455-D1ED45F14FFC}"/>
              </a:ext>
            </a:extLst>
          </p:cNvPr>
          <p:cNvSpPr>
            <a:spLocks noChangeArrowheads="1"/>
          </p:cNvSpPr>
          <p:nvPr/>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sp>
        <p:nvSpPr>
          <p:cNvPr id="15" name="Rectangle 21">
            <a:extLst>
              <a:ext uri="{FF2B5EF4-FFF2-40B4-BE49-F238E27FC236}">
                <a16:creationId xmlns:a16="http://schemas.microsoft.com/office/drawing/2014/main" id="{21A9E272-5547-4863-9DB1-4D171AF57825}"/>
              </a:ext>
            </a:extLst>
          </p:cNvPr>
          <p:cNvSpPr>
            <a:spLocks noChangeArrowheads="1"/>
          </p:cNvSpPr>
          <p:nvPr userDrawn="1"/>
        </p:nvSpPr>
        <p:spPr bwMode="auto">
          <a:xfrm>
            <a:off x="609600" y="2209800"/>
            <a:ext cx="207963" cy="2185988"/>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6" name="Isosceles Triangle 22">
            <a:extLst>
              <a:ext uri="{FF2B5EF4-FFF2-40B4-BE49-F238E27FC236}">
                <a16:creationId xmlns:a16="http://schemas.microsoft.com/office/drawing/2014/main" id="{84C01B82-E192-4ADC-8F10-32D278EABF91}"/>
              </a:ext>
            </a:extLst>
          </p:cNvPr>
          <p:cNvSpPr>
            <a:spLocks noChangeArrowheads="1"/>
          </p:cNvSpPr>
          <p:nvPr userDrawn="1"/>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pic>
        <p:nvPicPr>
          <p:cNvPr id="17" name="Picture 23">
            <a:extLst>
              <a:ext uri="{FF2B5EF4-FFF2-40B4-BE49-F238E27FC236}">
                <a16:creationId xmlns:a16="http://schemas.microsoft.com/office/drawing/2014/main" id="{DE3EC070-B958-47DC-8DE1-C474042B881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7" name="Rectangle 7"/>
          <p:cNvSpPr>
            <a:spLocks noGrp="1" noChangeArrowheads="1"/>
          </p:cNvSpPr>
          <p:nvPr>
            <p:ph type="ctrTitle" sz="quarter"/>
          </p:nvPr>
        </p:nvSpPr>
        <p:spPr bwMode="auto">
          <a:xfrm>
            <a:off x="914400" y="2720789"/>
            <a:ext cx="10363200" cy="917575"/>
          </a:xfrm>
          <a:noFill/>
        </p:spPr>
        <p:txBody>
          <a:bodyPr lIns="0"/>
          <a:lstStyle>
            <a:lvl1pPr algn="l">
              <a:defRPr sz="2700" b="1"/>
            </a:lvl1pPr>
          </a:lstStyle>
          <a:p>
            <a:r>
              <a:rPr lang="en-US"/>
              <a:t>Click to edit Master title style</a:t>
            </a:r>
            <a:endParaRPr lang="en-US" dirty="0"/>
          </a:p>
        </p:txBody>
      </p:sp>
      <p:sp>
        <p:nvSpPr>
          <p:cNvPr id="18" name="Rectangle 3">
            <a:extLst>
              <a:ext uri="{FF2B5EF4-FFF2-40B4-BE49-F238E27FC236}">
                <a16:creationId xmlns:a16="http://schemas.microsoft.com/office/drawing/2014/main" id="{885A7004-47B0-4F63-9C5C-86FED5C91D6B}"/>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19" name="Rectangle 4">
            <a:extLst>
              <a:ext uri="{FF2B5EF4-FFF2-40B4-BE49-F238E27FC236}">
                <a16:creationId xmlns:a16="http://schemas.microsoft.com/office/drawing/2014/main" id="{49CC54E7-2089-444C-AB76-93456797BDDA}"/>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20" name="Rectangle 6">
            <a:extLst>
              <a:ext uri="{FF2B5EF4-FFF2-40B4-BE49-F238E27FC236}">
                <a16:creationId xmlns:a16="http://schemas.microsoft.com/office/drawing/2014/main" id="{5EB63C47-252F-4EF0-8ECE-258F29BC3434}"/>
              </a:ext>
            </a:extLst>
          </p:cNvPr>
          <p:cNvSpPr>
            <a:spLocks noGrp="1" noChangeArrowheads="1"/>
          </p:cNvSpPr>
          <p:nvPr>
            <p:ph type="sldNum" sz="quarter" idx="12"/>
          </p:nvPr>
        </p:nvSpPr>
        <p:spPr/>
        <p:txBody>
          <a:bodyPr/>
          <a:lstStyle>
            <a:lvl1pPr>
              <a:defRPr/>
            </a:lvl1pPr>
          </a:lstStyle>
          <a:p>
            <a:fld id="{EB61021E-28D2-44FB-89B9-55F0D880BBAD}" type="slidenum">
              <a:rPr lang="en-US" altLang="en-US"/>
              <a:pPr/>
              <a:t>‹#›</a:t>
            </a:fld>
            <a:endParaRPr lang="en-US" altLang="en-US"/>
          </a:p>
        </p:txBody>
      </p:sp>
    </p:spTree>
    <p:extLst>
      <p:ext uri="{BB962C8B-B14F-4D97-AF65-F5344CB8AC3E}">
        <p14:creationId xmlns:p14="http://schemas.microsoft.com/office/powerpoint/2010/main" val="2610229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5" name="Object 14" hidden="1">
            <a:extLst>
              <a:ext uri="{FF2B5EF4-FFF2-40B4-BE49-F238E27FC236}">
                <a16:creationId xmlns:a16="http://schemas.microsoft.com/office/drawing/2014/main" id="{37DDB1D9-81E7-4729-A4F7-37EAD59F05E4}"/>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8475" name="think-cell Slide" r:id="rId5" imgW="38100" imgH="38100" progId="TCLayout.ActiveDocument.1">
                  <p:embed/>
                </p:oleObj>
              </mc:Choice>
              <mc:Fallback>
                <p:oleObj name="think-cell Slide" r:id="rId5" imgW="38100" imgH="38100" progId="TCLayout.ActiveDocument.1">
                  <p:embed/>
                  <p:pic>
                    <p:nvPicPr>
                      <p:cNvPr id="153602" name="Object 14" hidden="1">
                        <a:extLst>
                          <a:ext uri="{FF2B5EF4-FFF2-40B4-BE49-F238E27FC236}">
                            <a16:creationId xmlns:a16="http://schemas.microsoft.com/office/drawing/2014/main" id="{1BF58150-C247-4417-8FFD-AA69167698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2" hidden="1">
            <a:extLst>
              <a:ext uri="{FF2B5EF4-FFF2-40B4-BE49-F238E27FC236}">
                <a16:creationId xmlns:a16="http://schemas.microsoft.com/office/drawing/2014/main" id="{9EAF80C0-CDC3-4363-B51E-0DDE53545D61}"/>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8" name="Rectangle 1">
            <a:extLst>
              <a:ext uri="{FF2B5EF4-FFF2-40B4-BE49-F238E27FC236}">
                <a16:creationId xmlns:a16="http://schemas.microsoft.com/office/drawing/2014/main" id="{3F438AC4-50F0-4BD8-86FB-5107C964B41A}"/>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0">
            <a:extLst>
              <a:ext uri="{FF2B5EF4-FFF2-40B4-BE49-F238E27FC236}">
                <a16:creationId xmlns:a16="http://schemas.microsoft.com/office/drawing/2014/main" id="{E39DF2D4-70A0-4C54-9868-F8AC01283B92}"/>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3">
            <a:extLst>
              <a:ext uri="{FF2B5EF4-FFF2-40B4-BE49-F238E27FC236}">
                <a16:creationId xmlns:a16="http://schemas.microsoft.com/office/drawing/2014/main" id="{02BDA64A-690C-4122-A92F-7BA664F7B004}"/>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1" name="Picture 11">
            <a:extLst>
              <a:ext uri="{FF2B5EF4-FFF2-40B4-BE49-F238E27FC236}">
                <a16:creationId xmlns:a16="http://schemas.microsoft.com/office/drawing/2014/main" id="{9E4FDA65-3EA4-435E-BD13-6EA34F2E2A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5">
            <a:extLst>
              <a:ext uri="{FF2B5EF4-FFF2-40B4-BE49-F238E27FC236}">
                <a16:creationId xmlns:a16="http://schemas.microsoft.com/office/drawing/2014/main" id="{A1719F3F-4FB4-496D-B455-9A164FC4E5E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4" name="Isosceles Triangle 16">
            <a:extLst>
              <a:ext uri="{FF2B5EF4-FFF2-40B4-BE49-F238E27FC236}">
                <a16:creationId xmlns:a16="http://schemas.microsoft.com/office/drawing/2014/main" id="{486D6509-B469-473B-B261-88107F86F39B}"/>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5" name="Straight Connector 17">
            <a:extLst>
              <a:ext uri="{FF2B5EF4-FFF2-40B4-BE49-F238E27FC236}">
                <a16:creationId xmlns:a16="http://schemas.microsoft.com/office/drawing/2014/main" id="{3120B176-5C78-4B42-A0E6-969ED8AE6A23}"/>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7" name="Content Placeholder 2"/>
          <p:cNvSpPr>
            <a:spLocks noGrp="1"/>
          </p:cNvSpPr>
          <p:nvPr>
            <p:ph sz="half" idx="1"/>
          </p:nvPr>
        </p:nvSpPr>
        <p:spPr>
          <a:xfrm>
            <a:off x="609600" y="1219199"/>
            <a:ext cx="10972800" cy="4946904"/>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3"/>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16" name="Date Placeholder 4">
            <a:extLst>
              <a:ext uri="{FF2B5EF4-FFF2-40B4-BE49-F238E27FC236}">
                <a16:creationId xmlns:a16="http://schemas.microsoft.com/office/drawing/2014/main" id="{E20CFF6D-751A-4793-BA2C-ECF2C6E64521}"/>
              </a:ext>
            </a:extLst>
          </p:cNvPr>
          <p:cNvSpPr>
            <a:spLocks noGrp="1" noChangeArrowheads="1"/>
          </p:cNvSpPr>
          <p:nvPr>
            <p:ph type="dt" sz="half" idx="14"/>
          </p:nvPr>
        </p:nvSpPr>
        <p:spPr/>
        <p:txBody>
          <a:bodyPr/>
          <a:lstStyle>
            <a:lvl1pPr>
              <a:defRPr>
                <a:ea typeface="+mn-ea"/>
              </a:defRPr>
            </a:lvl1pPr>
          </a:lstStyle>
          <a:p>
            <a:pPr>
              <a:defRPr/>
            </a:pPr>
            <a:endParaRPr lang="en-US"/>
          </a:p>
        </p:txBody>
      </p:sp>
      <p:sp>
        <p:nvSpPr>
          <p:cNvPr id="17" name="Footer Placeholder 5">
            <a:extLst>
              <a:ext uri="{FF2B5EF4-FFF2-40B4-BE49-F238E27FC236}">
                <a16:creationId xmlns:a16="http://schemas.microsoft.com/office/drawing/2014/main" id="{AAE5E1EC-6BD5-4866-B14B-16A086BC2430}"/>
              </a:ext>
            </a:extLst>
          </p:cNvPr>
          <p:cNvSpPr>
            <a:spLocks noGrp="1" noChangeArrowheads="1"/>
          </p:cNvSpPr>
          <p:nvPr>
            <p:ph type="ftr" sz="quarter" idx="15"/>
          </p:nvPr>
        </p:nvSpPr>
        <p:spPr/>
        <p:txBody>
          <a:bodyPr/>
          <a:lstStyle>
            <a:lvl1pPr>
              <a:defRPr>
                <a:ea typeface="+mn-ea"/>
              </a:defRPr>
            </a:lvl1pPr>
          </a:lstStyle>
          <a:p>
            <a:pPr>
              <a:defRPr/>
            </a:pPr>
            <a:endParaRPr lang="en-US"/>
          </a:p>
        </p:txBody>
      </p:sp>
      <p:sp>
        <p:nvSpPr>
          <p:cNvPr id="18" name="Rectangle 6">
            <a:extLst>
              <a:ext uri="{FF2B5EF4-FFF2-40B4-BE49-F238E27FC236}">
                <a16:creationId xmlns:a16="http://schemas.microsoft.com/office/drawing/2014/main" id="{4D36276A-3056-48AC-90F4-4C470849F2C8}"/>
              </a:ext>
            </a:extLst>
          </p:cNvPr>
          <p:cNvSpPr>
            <a:spLocks noGrp="1" noChangeArrowheads="1"/>
          </p:cNvSpPr>
          <p:nvPr>
            <p:ph type="sldNum" sz="quarter" idx="16"/>
          </p:nvPr>
        </p:nvSpPr>
        <p:spPr/>
        <p:txBody>
          <a:bodyPr/>
          <a:lstStyle>
            <a:lvl1pPr>
              <a:defRPr/>
            </a:lvl1pPr>
          </a:lstStyle>
          <a:p>
            <a:fld id="{9710C43F-4840-40D1-91E1-BD4832CDD591}" type="slidenum">
              <a:rPr lang="en-US" altLang="en-US"/>
              <a:pPr/>
              <a:t>‹#›</a:t>
            </a:fld>
            <a:endParaRPr lang="en-US" altLang="en-US"/>
          </a:p>
        </p:txBody>
      </p:sp>
    </p:spTree>
    <p:extLst>
      <p:ext uri="{BB962C8B-B14F-4D97-AF65-F5344CB8AC3E}">
        <p14:creationId xmlns:p14="http://schemas.microsoft.com/office/powerpoint/2010/main" val="24677771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aphicFrame>
        <p:nvGraphicFramePr>
          <p:cNvPr id="10" name="Object 14" hidden="1">
            <a:extLst>
              <a:ext uri="{FF2B5EF4-FFF2-40B4-BE49-F238E27FC236}">
                <a16:creationId xmlns:a16="http://schemas.microsoft.com/office/drawing/2014/main" id="{A70047AC-FD7A-4FD8-89ED-57AFFBCEF981}"/>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0171" name="think-cell Slide" r:id="rId7" imgW="38100" imgH="38100" progId="TCLayout.ActiveDocument.1">
                  <p:embed/>
                </p:oleObj>
              </mc:Choice>
              <mc:Fallback>
                <p:oleObj name="think-cell Slide" r:id="rId7" imgW="38100" imgH="38100" progId="TCLayout.ActiveDocument.1">
                  <p:embed/>
                  <p:pic>
                    <p:nvPicPr>
                      <p:cNvPr id="154626" name="Object 14" hidden="1">
                        <a:extLst>
                          <a:ext uri="{FF2B5EF4-FFF2-40B4-BE49-F238E27FC236}">
                            <a16:creationId xmlns:a16="http://schemas.microsoft.com/office/drawing/2014/main" id="{2053FAFD-A809-4DDD-B734-0AEA006E87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2" hidden="1">
            <a:extLst>
              <a:ext uri="{FF2B5EF4-FFF2-40B4-BE49-F238E27FC236}">
                <a16:creationId xmlns:a16="http://schemas.microsoft.com/office/drawing/2014/main" id="{DF10CD2D-AEFC-4A15-B1B9-DC1D1F4AB29E}"/>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12" name="Rectangle 1">
            <a:extLst>
              <a:ext uri="{FF2B5EF4-FFF2-40B4-BE49-F238E27FC236}">
                <a16:creationId xmlns:a16="http://schemas.microsoft.com/office/drawing/2014/main" id="{8304FCEA-7112-481E-A8D9-EFBE88B1C937}"/>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3" name="Isosceles Triangle 10">
            <a:extLst>
              <a:ext uri="{FF2B5EF4-FFF2-40B4-BE49-F238E27FC236}">
                <a16:creationId xmlns:a16="http://schemas.microsoft.com/office/drawing/2014/main" id="{47A92D28-C085-47DD-8A33-B281B7805266}"/>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4" name="Straight Connector 19">
            <a:extLst>
              <a:ext uri="{FF2B5EF4-FFF2-40B4-BE49-F238E27FC236}">
                <a16:creationId xmlns:a16="http://schemas.microsoft.com/office/drawing/2014/main" id="{DFAE66E9-254A-41DA-8631-B6AE27AFDA9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5" name="Picture 11">
            <a:extLst>
              <a:ext uri="{FF2B5EF4-FFF2-40B4-BE49-F238E27FC236}">
                <a16:creationId xmlns:a16="http://schemas.microsoft.com/office/drawing/2014/main" id="{2F8793B6-9162-49E9-8226-10CF2B4C1D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ADC7137-7F8B-40CA-A70C-2F0511071E7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7" name="Isosceles Triangle 16">
            <a:extLst>
              <a:ext uri="{FF2B5EF4-FFF2-40B4-BE49-F238E27FC236}">
                <a16:creationId xmlns:a16="http://schemas.microsoft.com/office/drawing/2014/main" id="{3717C290-B650-4FAF-B08F-958AEA8B0E79}"/>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8" name="Straight Connector 23">
            <a:extLst>
              <a:ext uri="{FF2B5EF4-FFF2-40B4-BE49-F238E27FC236}">
                <a16:creationId xmlns:a16="http://schemas.microsoft.com/office/drawing/2014/main" id="{D29E12B6-B5E9-4E74-818A-212F469486C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graphicFrame>
        <p:nvGraphicFramePr>
          <p:cNvPr id="21" name="Object 18" hidden="1">
            <a:extLst>
              <a:ext uri="{FF2B5EF4-FFF2-40B4-BE49-F238E27FC236}">
                <a16:creationId xmlns:a16="http://schemas.microsoft.com/office/drawing/2014/main" id="{AC0C4C2C-85EB-4D03-9518-802CA9AF53CF}"/>
              </a:ext>
            </a:extLst>
          </p:cNvPr>
          <p:cNvGraphicFramePr>
            <a:graphicFrameLocks noChangeAspect="1"/>
          </p:cNvGraphicFramePr>
          <p:nvPr>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0172" name="think-cell Slide" r:id="rId10" imgW="38100" imgH="38100" progId="TCLayout.ActiveDocument.1">
                  <p:embed/>
                </p:oleObj>
              </mc:Choice>
              <mc:Fallback>
                <p:oleObj name="think-cell Slide" r:id="rId10" imgW="38100" imgH="38100" progId="TCLayout.ActiveDocument.1">
                  <p:embed/>
                  <p:pic>
                    <p:nvPicPr>
                      <p:cNvPr id="154635" name="Object 18" hidden="1">
                        <a:extLst>
                          <a:ext uri="{FF2B5EF4-FFF2-40B4-BE49-F238E27FC236}">
                            <a16:creationId xmlns:a16="http://schemas.microsoft.com/office/drawing/2014/main" id="{5A77FF10-4A98-40C6-BAA1-445E75507A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19" hidden="1">
            <a:extLst>
              <a:ext uri="{FF2B5EF4-FFF2-40B4-BE49-F238E27FC236}">
                <a16:creationId xmlns:a16="http://schemas.microsoft.com/office/drawing/2014/main" id="{07355FEA-0322-4E56-A7E6-4E10261D3B8D}"/>
              </a:ext>
            </a:extLst>
          </p:cNvPr>
          <p:cNvGraphicFramePr>
            <a:graphicFrameLocks noChangeAspect="1"/>
          </p:cNvGraphicFramePr>
          <p:nvPr userDrawn="1">
            <p:custDataLst>
              <p:tags r:id="rId5"/>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0173" name="think-cell Slide" r:id="rId11" imgW="38100" imgH="38100" progId="">
                  <p:embed/>
                </p:oleObj>
              </mc:Choice>
              <mc:Fallback>
                <p:oleObj name="think-cell Slide" r:id="rId11" imgW="38100" imgH="38100" progId="">
                  <p:embed/>
                  <p:pic>
                    <p:nvPicPr>
                      <p:cNvPr id="154636" name="Object 19" hidden="1">
                        <a:extLst>
                          <a:ext uri="{FF2B5EF4-FFF2-40B4-BE49-F238E27FC236}">
                            <a16:creationId xmlns:a16="http://schemas.microsoft.com/office/drawing/2014/main" id="{DAEA56D2-0632-489B-A19F-EBAFEFC8A8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sz="1800"/>
            </a:lvl1pPr>
          </a:lstStyle>
          <a:p>
            <a:r>
              <a:rPr lang="en-US"/>
              <a:t>Click to edit Master title style</a:t>
            </a:r>
            <a:endParaRPr lang="en-US" dirty="0"/>
          </a:p>
        </p:txBody>
      </p:sp>
      <p:sp>
        <p:nvSpPr>
          <p:cNvPr id="3" name="Content Placeholder 2"/>
          <p:cNvSpPr>
            <a:spLocks noGrp="1"/>
          </p:cNvSpPr>
          <p:nvPr>
            <p:ph sz="half" idx="1"/>
          </p:nvPr>
        </p:nvSpPr>
        <p:spPr>
          <a:xfrm>
            <a:off x="304800" y="1905000"/>
            <a:ext cx="5691717" cy="4221163"/>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3"/>
          </p:nvPr>
        </p:nvSpPr>
        <p:spPr>
          <a:xfrm>
            <a:off x="304800" y="1219200"/>
            <a:ext cx="5691717" cy="639762"/>
          </a:xfrm>
          <a:noFill/>
          <a:effectLst/>
        </p:spPr>
        <p:txBody>
          <a:bodyPr anchor="ctr"/>
          <a:lstStyle>
            <a:lvl1pPr marL="0" indent="0" algn="ctr">
              <a:buNone/>
              <a:defRPr sz="1650" b="1" cap="sm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Text Placeholder 4"/>
          <p:cNvSpPr>
            <a:spLocks noGrp="1"/>
          </p:cNvSpPr>
          <p:nvPr>
            <p:ph type="body" sz="quarter" idx="3"/>
          </p:nvPr>
        </p:nvSpPr>
        <p:spPr>
          <a:xfrm>
            <a:off x="6193369" y="1219200"/>
            <a:ext cx="5693833" cy="639762"/>
          </a:xfrm>
          <a:noFill/>
        </p:spPr>
        <p:txBody>
          <a:bodyPr anchor="ctr"/>
          <a:lstStyle>
            <a:lvl1pPr marL="0" indent="0" algn="ctr">
              <a:buNone/>
              <a:defRPr lang="en-US" sz="1650" b="1" cap="small" baseline="0" dirty="0" smtClean="0">
                <a:solidFill>
                  <a:schemeClr val="tx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Content Placeholder 2"/>
          <p:cNvSpPr>
            <a:spLocks noGrp="1"/>
          </p:cNvSpPr>
          <p:nvPr>
            <p:ph sz="half" idx="14"/>
          </p:nvPr>
        </p:nvSpPr>
        <p:spPr>
          <a:xfrm>
            <a:off x="6193368" y="1905000"/>
            <a:ext cx="5691717" cy="4221163"/>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1"/>
          <p:cNvSpPr>
            <a:spLocks noGrp="1"/>
          </p:cNvSpPr>
          <p:nvPr>
            <p:ph sz="quarter" idx="15"/>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23" name="Date Placeholder 20">
            <a:extLst>
              <a:ext uri="{FF2B5EF4-FFF2-40B4-BE49-F238E27FC236}">
                <a16:creationId xmlns:a16="http://schemas.microsoft.com/office/drawing/2014/main" id="{452C7E06-C0CC-4A93-BC23-65B341FCF694}"/>
              </a:ext>
            </a:extLst>
          </p:cNvPr>
          <p:cNvSpPr>
            <a:spLocks noGrp="1" noChangeArrowheads="1"/>
          </p:cNvSpPr>
          <p:nvPr>
            <p:ph type="dt" sz="half" idx="16"/>
          </p:nvPr>
        </p:nvSpPr>
        <p:spPr/>
        <p:txBody>
          <a:bodyPr/>
          <a:lstStyle>
            <a:lvl1pPr>
              <a:defRPr>
                <a:ea typeface="+mn-ea"/>
              </a:defRPr>
            </a:lvl1pPr>
          </a:lstStyle>
          <a:p>
            <a:pPr>
              <a:defRPr/>
            </a:pPr>
            <a:endParaRPr lang="en-US"/>
          </a:p>
        </p:txBody>
      </p:sp>
      <p:sp>
        <p:nvSpPr>
          <p:cNvPr id="24" name="Footer Placeholder 21">
            <a:extLst>
              <a:ext uri="{FF2B5EF4-FFF2-40B4-BE49-F238E27FC236}">
                <a16:creationId xmlns:a16="http://schemas.microsoft.com/office/drawing/2014/main" id="{3173155F-DC34-4D51-BDC2-579D69E16705}"/>
              </a:ext>
            </a:extLst>
          </p:cNvPr>
          <p:cNvSpPr>
            <a:spLocks noGrp="1" noChangeArrowheads="1"/>
          </p:cNvSpPr>
          <p:nvPr>
            <p:ph type="ftr" sz="quarter" idx="17"/>
          </p:nvPr>
        </p:nvSpPr>
        <p:spPr/>
        <p:txBody>
          <a:bodyPr/>
          <a:lstStyle>
            <a:lvl1pPr>
              <a:defRPr>
                <a:ea typeface="+mn-ea"/>
              </a:defRPr>
            </a:lvl1pPr>
          </a:lstStyle>
          <a:p>
            <a:pPr>
              <a:defRPr/>
            </a:pPr>
            <a:endParaRPr lang="en-US"/>
          </a:p>
        </p:txBody>
      </p:sp>
      <p:sp>
        <p:nvSpPr>
          <p:cNvPr id="25" name="Slide Number Placeholder 22">
            <a:extLst>
              <a:ext uri="{FF2B5EF4-FFF2-40B4-BE49-F238E27FC236}">
                <a16:creationId xmlns:a16="http://schemas.microsoft.com/office/drawing/2014/main" id="{921BD974-2974-4D42-A35A-763AE4529D07}"/>
              </a:ext>
            </a:extLst>
          </p:cNvPr>
          <p:cNvSpPr>
            <a:spLocks noGrp="1" noChangeArrowheads="1"/>
          </p:cNvSpPr>
          <p:nvPr>
            <p:ph type="sldNum" sz="quarter" idx="18"/>
          </p:nvPr>
        </p:nvSpPr>
        <p:spPr/>
        <p:txBody>
          <a:bodyPr/>
          <a:lstStyle>
            <a:lvl1pPr>
              <a:defRPr/>
            </a:lvl1pPr>
          </a:lstStyle>
          <a:p>
            <a:fld id="{6950F6C4-A895-49A7-ACAE-B8FB87AD32DC}" type="slidenum">
              <a:rPr lang="en-US" altLang="en-US"/>
              <a:pPr/>
              <a:t>‹#›</a:t>
            </a:fld>
            <a:endParaRPr lang="en-US" altLang="en-US"/>
          </a:p>
        </p:txBody>
      </p:sp>
    </p:spTree>
    <p:extLst>
      <p:ext uri="{BB962C8B-B14F-4D97-AF65-F5344CB8AC3E}">
        <p14:creationId xmlns:p14="http://schemas.microsoft.com/office/powerpoint/2010/main" val="502846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FC14066B-982C-4876-8223-8C215A0047F6}"/>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0523" name="think-cell Slide" r:id="rId5" imgW="38100" imgH="38100" progId="TCLayout.ActiveDocument.1">
                  <p:embed/>
                </p:oleObj>
              </mc:Choice>
              <mc:Fallback>
                <p:oleObj name="think-cell Slide" r:id="rId5" imgW="38100" imgH="38100" progId="TCLayout.ActiveDocument.1">
                  <p:embed/>
                  <p:pic>
                    <p:nvPicPr>
                      <p:cNvPr id="155650" name="Object 14" hidden="1">
                        <a:extLst>
                          <a:ext uri="{FF2B5EF4-FFF2-40B4-BE49-F238E27FC236}">
                            <a16:creationId xmlns:a16="http://schemas.microsoft.com/office/drawing/2014/main" id="{8FC819C4-F681-4944-99F4-C359A2B30F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2" hidden="1">
            <a:extLst>
              <a:ext uri="{FF2B5EF4-FFF2-40B4-BE49-F238E27FC236}">
                <a16:creationId xmlns:a16="http://schemas.microsoft.com/office/drawing/2014/main" id="{96DC9913-9E3D-44D1-B0A6-D25469388E8D}"/>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6" name="Rectangle 1">
            <a:extLst>
              <a:ext uri="{FF2B5EF4-FFF2-40B4-BE49-F238E27FC236}">
                <a16:creationId xmlns:a16="http://schemas.microsoft.com/office/drawing/2014/main" id="{94DA25A9-ECC2-4AA1-A586-7E43FD86A9C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8" name="Isosceles Triangle 10">
            <a:extLst>
              <a:ext uri="{FF2B5EF4-FFF2-40B4-BE49-F238E27FC236}">
                <a16:creationId xmlns:a16="http://schemas.microsoft.com/office/drawing/2014/main" id="{2F40653F-4341-422D-84BB-7783F8E052FB}"/>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9" name="Straight Connector 13">
            <a:extLst>
              <a:ext uri="{FF2B5EF4-FFF2-40B4-BE49-F238E27FC236}">
                <a16:creationId xmlns:a16="http://schemas.microsoft.com/office/drawing/2014/main" id="{1472A2BE-7165-4178-9EA9-0208C962555E}"/>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0" name="Picture 11">
            <a:extLst>
              <a:ext uri="{FF2B5EF4-FFF2-40B4-BE49-F238E27FC236}">
                <a16:creationId xmlns:a16="http://schemas.microsoft.com/office/drawing/2014/main" id="{49645C3A-A1C3-46CE-94C7-0E54D7AC63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5">
            <a:extLst>
              <a:ext uri="{FF2B5EF4-FFF2-40B4-BE49-F238E27FC236}">
                <a16:creationId xmlns:a16="http://schemas.microsoft.com/office/drawing/2014/main" id="{D2FEBFD9-AB67-426E-B016-F63BC85E087B}"/>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2" name="Isosceles Triangle 16">
            <a:extLst>
              <a:ext uri="{FF2B5EF4-FFF2-40B4-BE49-F238E27FC236}">
                <a16:creationId xmlns:a16="http://schemas.microsoft.com/office/drawing/2014/main" id="{6ABE7EA9-4C23-4F95-85A0-FC9F6356314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3" name="Straight Connector 17">
            <a:extLst>
              <a:ext uri="{FF2B5EF4-FFF2-40B4-BE49-F238E27FC236}">
                <a16:creationId xmlns:a16="http://schemas.microsoft.com/office/drawing/2014/main" id="{97BA932F-D961-4F51-BFE7-D5416753B102}"/>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p:nvPr>
        </p:nvSpPr>
        <p:spPr>
          <a:effectLst>
            <a:reflection endPos="0" dir="5400000" sy="-100000" algn="bl" rotWithShape="0"/>
          </a:effectLst>
        </p:spPr>
        <p:txBody>
          <a:bodyPr/>
          <a:lstStyle>
            <a:lvl1pPr>
              <a:defRPr sz="1800"/>
            </a:lvl1pPr>
          </a:lstStyle>
          <a:p>
            <a:r>
              <a:rPr lang="en-US"/>
              <a:t>Click to edit Master title style</a:t>
            </a:r>
            <a:endParaRPr lang="en-US" dirty="0"/>
          </a:p>
        </p:txBody>
      </p:sp>
      <p:sp>
        <p:nvSpPr>
          <p:cNvPr id="7" name="Content Placeholder 11"/>
          <p:cNvSpPr>
            <a:spLocks noGrp="1"/>
          </p:cNvSpPr>
          <p:nvPr>
            <p:ph sz="quarter" idx="13"/>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14" name="Rectangle 4">
            <a:extLst>
              <a:ext uri="{FF2B5EF4-FFF2-40B4-BE49-F238E27FC236}">
                <a16:creationId xmlns:a16="http://schemas.microsoft.com/office/drawing/2014/main" id="{CF10A986-694D-49D9-AF12-03CFE601FF1C}"/>
              </a:ext>
            </a:extLst>
          </p:cNvPr>
          <p:cNvSpPr>
            <a:spLocks noGrp="1" noChangeArrowheads="1"/>
          </p:cNvSpPr>
          <p:nvPr>
            <p:ph type="dt" sz="half" idx="14"/>
          </p:nvPr>
        </p:nvSpPr>
        <p:spPr/>
        <p:txBody>
          <a:bodyPr/>
          <a:lstStyle>
            <a:lvl1pPr>
              <a:defRPr>
                <a:ea typeface="+mn-ea"/>
              </a:defRPr>
            </a:lvl1pPr>
          </a:lstStyle>
          <a:p>
            <a:pPr>
              <a:defRPr/>
            </a:pPr>
            <a:endParaRPr lang="en-US"/>
          </a:p>
        </p:txBody>
      </p:sp>
      <p:sp>
        <p:nvSpPr>
          <p:cNvPr id="15" name="Rectangle 5">
            <a:extLst>
              <a:ext uri="{FF2B5EF4-FFF2-40B4-BE49-F238E27FC236}">
                <a16:creationId xmlns:a16="http://schemas.microsoft.com/office/drawing/2014/main" id="{AB5BCBDA-21AB-47B1-9D75-676BF5F50371}"/>
              </a:ext>
            </a:extLst>
          </p:cNvPr>
          <p:cNvSpPr>
            <a:spLocks noGrp="1" noChangeArrowheads="1"/>
          </p:cNvSpPr>
          <p:nvPr>
            <p:ph type="ftr" sz="quarter" idx="15"/>
          </p:nvPr>
        </p:nvSpPr>
        <p:spPr/>
        <p:txBody>
          <a:bodyPr/>
          <a:lstStyle>
            <a:lvl1pPr>
              <a:defRPr>
                <a:ea typeface="+mn-ea"/>
              </a:defRPr>
            </a:lvl1pPr>
          </a:lstStyle>
          <a:p>
            <a:pPr>
              <a:defRPr/>
            </a:pPr>
            <a:endParaRPr lang="en-US"/>
          </a:p>
        </p:txBody>
      </p:sp>
      <p:sp>
        <p:nvSpPr>
          <p:cNvPr id="16" name="Rectangle 6">
            <a:extLst>
              <a:ext uri="{FF2B5EF4-FFF2-40B4-BE49-F238E27FC236}">
                <a16:creationId xmlns:a16="http://schemas.microsoft.com/office/drawing/2014/main" id="{94AFF9BE-5D4C-48C5-8FE3-D110CFDAC66B}"/>
              </a:ext>
            </a:extLst>
          </p:cNvPr>
          <p:cNvSpPr>
            <a:spLocks noGrp="1" noChangeArrowheads="1"/>
          </p:cNvSpPr>
          <p:nvPr>
            <p:ph type="sldNum" sz="quarter" idx="16"/>
          </p:nvPr>
        </p:nvSpPr>
        <p:spPr/>
        <p:txBody>
          <a:bodyPr/>
          <a:lstStyle>
            <a:lvl1pPr>
              <a:defRPr/>
            </a:lvl1pPr>
          </a:lstStyle>
          <a:p>
            <a:fld id="{C9C6B0AB-ADD4-4E39-94DC-1EE1BC1F2E11}" type="slidenum">
              <a:rPr lang="en-US" altLang="en-US"/>
              <a:pPr/>
              <a:t>‹#›</a:t>
            </a:fld>
            <a:endParaRPr lang="en-US" altLang="en-US"/>
          </a:p>
        </p:txBody>
      </p:sp>
    </p:spTree>
    <p:extLst>
      <p:ext uri="{BB962C8B-B14F-4D97-AF65-F5344CB8AC3E}">
        <p14:creationId xmlns:p14="http://schemas.microsoft.com/office/powerpoint/2010/main" val="1653904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graphicFrame>
        <p:nvGraphicFramePr>
          <p:cNvPr id="2" name="Object 14" hidden="1">
            <a:extLst>
              <a:ext uri="{FF2B5EF4-FFF2-40B4-BE49-F238E27FC236}">
                <a16:creationId xmlns:a16="http://schemas.microsoft.com/office/drawing/2014/main" id="{7C634994-EE19-4107-A00F-1D79060730D7}"/>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1547" name="think-cell Slide" r:id="rId5" imgW="38100" imgH="38100" progId="TCLayout.ActiveDocument.1">
                  <p:embed/>
                </p:oleObj>
              </mc:Choice>
              <mc:Fallback>
                <p:oleObj name="think-cell Slide" r:id="rId5" imgW="38100" imgH="38100" progId="TCLayout.ActiveDocument.1">
                  <p:embed/>
                  <p:pic>
                    <p:nvPicPr>
                      <p:cNvPr id="156674" name="Object 14" hidden="1">
                        <a:extLst>
                          <a:ext uri="{FF2B5EF4-FFF2-40B4-BE49-F238E27FC236}">
                            <a16:creationId xmlns:a16="http://schemas.microsoft.com/office/drawing/2014/main" id="{287B8045-2E90-4C2B-B71B-3DEEEC9F80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C7F2F0A4-482C-4850-95F3-A2F5B8FAA207}"/>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4" name="Rectangle 1">
            <a:extLst>
              <a:ext uri="{FF2B5EF4-FFF2-40B4-BE49-F238E27FC236}">
                <a16:creationId xmlns:a16="http://schemas.microsoft.com/office/drawing/2014/main" id="{C2F1F233-5598-4287-A9A3-F4135A66ECD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10">
            <a:extLst>
              <a:ext uri="{FF2B5EF4-FFF2-40B4-BE49-F238E27FC236}">
                <a16:creationId xmlns:a16="http://schemas.microsoft.com/office/drawing/2014/main" id="{982748EC-5317-45D8-8432-E66CB6733CF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6" name="Straight Connector 13">
            <a:extLst>
              <a:ext uri="{FF2B5EF4-FFF2-40B4-BE49-F238E27FC236}">
                <a16:creationId xmlns:a16="http://schemas.microsoft.com/office/drawing/2014/main" id="{A3541EB8-4001-4CA4-A63E-5E243025A382}"/>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7" name="Picture 11">
            <a:extLst>
              <a:ext uri="{FF2B5EF4-FFF2-40B4-BE49-F238E27FC236}">
                <a16:creationId xmlns:a16="http://schemas.microsoft.com/office/drawing/2014/main" id="{CE5C007B-3A75-4F7C-A4BE-A9C43D3A00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5">
            <a:extLst>
              <a:ext uri="{FF2B5EF4-FFF2-40B4-BE49-F238E27FC236}">
                <a16:creationId xmlns:a16="http://schemas.microsoft.com/office/drawing/2014/main" id="{FD883053-2AD0-492D-9B10-91C8DC6DA2F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6">
            <a:extLst>
              <a:ext uri="{FF2B5EF4-FFF2-40B4-BE49-F238E27FC236}">
                <a16:creationId xmlns:a16="http://schemas.microsoft.com/office/drawing/2014/main" id="{D7ADD88F-5050-4144-97DF-013335859896}"/>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7">
            <a:extLst>
              <a:ext uri="{FF2B5EF4-FFF2-40B4-BE49-F238E27FC236}">
                <a16:creationId xmlns:a16="http://schemas.microsoft.com/office/drawing/2014/main" id="{651F17F3-6367-4B71-BFB7-8A600F8CDAC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
        <p:nvSpPr>
          <p:cNvPr id="11" name="Rectangle 5">
            <a:extLst>
              <a:ext uri="{FF2B5EF4-FFF2-40B4-BE49-F238E27FC236}">
                <a16:creationId xmlns:a16="http://schemas.microsoft.com/office/drawing/2014/main" id="{C1BCCC59-CAB2-4E5F-9AC5-F901843AB61C}"/>
              </a:ext>
            </a:extLst>
          </p:cNvPr>
          <p:cNvSpPr>
            <a:spLocks noChangeArrowheads="1"/>
          </p:cNvSpPr>
          <p:nvPr/>
        </p:nvSpPr>
        <p:spPr bwMode="gray">
          <a:xfrm>
            <a:off x="0" y="0"/>
            <a:ext cx="1219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pic>
        <p:nvPicPr>
          <p:cNvPr id="12" name="Picture 16">
            <a:extLst>
              <a:ext uri="{FF2B5EF4-FFF2-40B4-BE49-F238E27FC236}">
                <a16:creationId xmlns:a16="http://schemas.microsoft.com/office/drawing/2014/main" id="{3EEFB523-AC0C-436F-B62D-78ABCFF164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8750" y="1676400"/>
            <a:ext cx="42545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979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929EF84D-B07F-4BE9-B4AA-49006C25DEAD}"/>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2571" name="think-cell Slide" r:id="rId5" imgW="38100" imgH="38100" progId="TCLayout.ActiveDocument.1">
                  <p:embed/>
                </p:oleObj>
              </mc:Choice>
              <mc:Fallback>
                <p:oleObj name="think-cell Slide" r:id="rId5" imgW="38100" imgH="38100" progId="TCLayout.ActiveDocument.1">
                  <p:embed/>
                  <p:pic>
                    <p:nvPicPr>
                      <p:cNvPr id="157698" name="Object 14" hidden="1">
                        <a:extLst>
                          <a:ext uri="{FF2B5EF4-FFF2-40B4-BE49-F238E27FC236}">
                            <a16:creationId xmlns:a16="http://schemas.microsoft.com/office/drawing/2014/main" id="{E0BCD1B6-A16F-4BCF-86C2-498B080C98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2" hidden="1">
            <a:extLst>
              <a:ext uri="{FF2B5EF4-FFF2-40B4-BE49-F238E27FC236}">
                <a16:creationId xmlns:a16="http://schemas.microsoft.com/office/drawing/2014/main" id="{59E6D510-E874-4F87-8A20-06591677B61A}"/>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 name="Rectangle 1">
            <a:extLst>
              <a:ext uri="{FF2B5EF4-FFF2-40B4-BE49-F238E27FC236}">
                <a16:creationId xmlns:a16="http://schemas.microsoft.com/office/drawing/2014/main" id="{5596486B-9F5B-47B5-9643-02396CCFD36F}"/>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A89E0294-B98B-4CE6-A43C-0FBF21BFD921}"/>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 name="Straight Connector 13">
            <a:extLst>
              <a:ext uri="{FF2B5EF4-FFF2-40B4-BE49-F238E27FC236}">
                <a16:creationId xmlns:a16="http://schemas.microsoft.com/office/drawing/2014/main" id="{374EDFDA-627F-4EBF-A934-33AB790D892A}"/>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8" name="Picture 11">
            <a:extLst>
              <a:ext uri="{FF2B5EF4-FFF2-40B4-BE49-F238E27FC236}">
                <a16:creationId xmlns:a16="http://schemas.microsoft.com/office/drawing/2014/main" id="{D2591962-543F-47D3-8C71-79CFF7E947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5">
            <a:extLst>
              <a:ext uri="{FF2B5EF4-FFF2-40B4-BE49-F238E27FC236}">
                <a16:creationId xmlns:a16="http://schemas.microsoft.com/office/drawing/2014/main" id="{F579024E-25D8-4FC3-BC5F-3913960FD389}"/>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 name="Isosceles Triangle 16">
            <a:extLst>
              <a:ext uri="{FF2B5EF4-FFF2-40B4-BE49-F238E27FC236}">
                <a16:creationId xmlns:a16="http://schemas.microsoft.com/office/drawing/2014/main" id="{B70C8FE2-831E-4F44-85E7-98A8F70D69CB}"/>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1" name="Straight Connector 17">
            <a:extLst>
              <a:ext uri="{FF2B5EF4-FFF2-40B4-BE49-F238E27FC236}">
                <a16:creationId xmlns:a16="http://schemas.microsoft.com/office/drawing/2014/main" id="{FA3497D9-4D59-4182-B5A5-1952F10BE80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p:nvPr>
        </p:nvSpPr>
        <p:spPr>
          <a:xfrm>
            <a:off x="162984" y="234954"/>
            <a:ext cx="11724216" cy="311150"/>
          </a:xfrm>
          <a:prstGeom prst="rect">
            <a:avLst/>
          </a:prstGeom>
        </p:spPr>
        <p:txBody>
          <a:bodyPr lIns="91363" tIns="45681" rIns="91363" bIns="45681"/>
          <a:lstStyle/>
          <a:p>
            <a:r>
              <a:rPr lang="en-US"/>
              <a:t>Click to edit Master title style</a:t>
            </a:r>
          </a:p>
        </p:txBody>
      </p:sp>
    </p:spTree>
    <p:extLst>
      <p:ext uri="{BB962C8B-B14F-4D97-AF65-F5344CB8AC3E}">
        <p14:creationId xmlns:p14="http://schemas.microsoft.com/office/powerpoint/2010/main" val="133908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05C75169-72BE-4CE7-87CD-4F5F7B4FE4E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43" name="think-cell Slide" r:id="rId4" imgW="38100" imgH="38100" progId="TCLayout.ActiveDocument.1">
                  <p:embed/>
                </p:oleObj>
              </mc:Choice>
              <mc:Fallback>
                <p:oleObj name="think-cell Slide" r:id="rId4" imgW="38100" imgH="38100" progId="TCLayout.ActiveDocument.1">
                  <p:embed/>
                  <p:pic>
                    <p:nvPicPr>
                      <p:cNvPr id="102402" name="Object 6" hidden="1">
                        <a:extLst>
                          <a:ext uri="{FF2B5EF4-FFF2-40B4-BE49-F238E27FC236}">
                            <a16:creationId xmlns:a16="http://schemas.microsoft.com/office/drawing/2014/main" id="{F0C24620-8747-44BE-871A-A5B59E656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510C9BD3-376D-4BD1-BA7E-7E6A3006B501}"/>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6E9B0334-F345-47F6-92D1-7C0D530FCC4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14078AFC-ADDC-4D6B-B5FD-9068B88BF40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B7A956F3-3862-41EB-81DF-DCFF24D4D91C}"/>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EC1F1A80-EDED-4387-8DD2-5756C944902E}" type="datetime1">
              <a:rPr lang="en-US" altLang="en-US"/>
              <a:pPr/>
              <a:t>7/22/2022</a:t>
            </a:fld>
            <a:endParaRPr lang="en-US" altLang="en-US"/>
          </a:p>
        </p:txBody>
      </p:sp>
      <p:sp>
        <p:nvSpPr>
          <p:cNvPr id="9" name="Footer Placeholder 4">
            <a:extLst>
              <a:ext uri="{FF2B5EF4-FFF2-40B4-BE49-F238E27FC236}">
                <a16:creationId xmlns:a16="http://schemas.microsoft.com/office/drawing/2014/main" id="{E41B18FB-4C9A-4422-BF57-D9699D657525}"/>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32D913AE-767B-4C66-BF75-9A26E94ACB3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5CF5AFCC-C76C-4BB2-86E6-9E50497AA3E3}" type="slidenum">
              <a:rPr lang="en-US" altLang="en-US"/>
              <a:pPr/>
              <a:t>‹#›</a:t>
            </a:fld>
            <a:endParaRPr lang="en-US" altLang="en-US"/>
          </a:p>
        </p:txBody>
      </p:sp>
    </p:spTree>
    <p:extLst>
      <p:ext uri="{BB962C8B-B14F-4D97-AF65-F5344CB8AC3E}">
        <p14:creationId xmlns:p14="http://schemas.microsoft.com/office/powerpoint/2010/main" val="3400477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EF8F98D0-3496-4D59-A783-A2E3EB33DD11}"/>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3931" name="think-cell Slide" r:id="rId6" imgW="38100" imgH="38100" progId="TCLayout.ActiveDocument.1">
                  <p:embed/>
                </p:oleObj>
              </mc:Choice>
              <mc:Fallback>
                <p:oleObj name="think-cell Slide" r:id="rId6" imgW="38100" imgH="38100" progId="TCLayout.ActiveDocument.1">
                  <p:embed/>
                  <p:pic>
                    <p:nvPicPr>
                      <p:cNvPr id="158722" name="Object 14" hidden="1">
                        <a:extLst>
                          <a:ext uri="{FF2B5EF4-FFF2-40B4-BE49-F238E27FC236}">
                            <a16:creationId xmlns:a16="http://schemas.microsoft.com/office/drawing/2014/main" id="{BEFFA5A3-80CD-435A-8DB1-FF158C9A85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2" hidden="1">
            <a:extLst>
              <a:ext uri="{FF2B5EF4-FFF2-40B4-BE49-F238E27FC236}">
                <a16:creationId xmlns:a16="http://schemas.microsoft.com/office/drawing/2014/main" id="{6F3B84D4-FB48-4804-B94F-30298E8EE448}"/>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6" name="Rectangle 1">
            <a:extLst>
              <a:ext uri="{FF2B5EF4-FFF2-40B4-BE49-F238E27FC236}">
                <a16:creationId xmlns:a16="http://schemas.microsoft.com/office/drawing/2014/main" id="{F5CF4313-24EB-4519-9B1D-A6DB9750A14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10">
            <a:extLst>
              <a:ext uri="{FF2B5EF4-FFF2-40B4-BE49-F238E27FC236}">
                <a16:creationId xmlns:a16="http://schemas.microsoft.com/office/drawing/2014/main" id="{F8AEC716-7609-48DA-A5B4-06123EE45493}"/>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092FD287-0949-4F5D-8FB7-8DC5EAA0A1BA}"/>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9" name="Picture 11">
            <a:extLst>
              <a:ext uri="{FF2B5EF4-FFF2-40B4-BE49-F238E27FC236}">
                <a16:creationId xmlns:a16="http://schemas.microsoft.com/office/drawing/2014/main" id="{1AFE74AC-F3D2-430D-8DE5-35693362D5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15">
            <a:extLst>
              <a:ext uri="{FF2B5EF4-FFF2-40B4-BE49-F238E27FC236}">
                <a16:creationId xmlns:a16="http://schemas.microsoft.com/office/drawing/2014/main" id="{06678771-27BA-4391-8DB2-8B389AF81B23}"/>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C8F7ECDE-8EF0-48B8-8A2C-CD4C498A82C6}"/>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2BADB776-DD7D-40EA-8106-EB8D8647D79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graphicFrame>
        <p:nvGraphicFramePr>
          <p:cNvPr id="13" name="Object 18" hidden="1">
            <a:extLst>
              <a:ext uri="{FF2B5EF4-FFF2-40B4-BE49-F238E27FC236}">
                <a16:creationId xmlns:a16="http://schemas.microsoft.com/office/drawing/2014/main" id="{743B10D7-9063-4E6E-A624-DE7DABA89E16}"/>
              </a:ext>
            </a:extLst>
          </p:cNvPr>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3932" name="think-cell Slide" r:id="rId9" imgW="38100" imgH="38100" progId="TCLayout.ActiveDocument.1">
                  <p:embed/>
                </p:oleObj>
              </mc:Choice>
              <mc:Fallback>
                <p:oleObj name="think-cell Slide" r:id="rId9" imgW="38100" imgH="38100" progId="TCLayout.ActiveDocument.1">
                  <p:embed/>
                  <p:pic>
                    <p:nvPicPr>
                      <p:cNvPr id="158731" name="Object 18" hidden="1">
                        <a:extLst>
                          <a:ext uri="{FF2B5EF4-FFF2-40B4-BE49-F238E27FC236}">
                            <a16:creationId xmlns:a16="http://schemas.microsoft.com/office/drawing/2014/main" id="{63551C3B-C2C6-40B1-BD67-9D9DDFC25E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280">
            <a:extLst>
              <a:ext uri="{FF2B5EF4-FFF2-40B4-BE49-F238E27FC236}">
                <a16:creationId xmlns:a16="http://schemas.microsoft.com/office/drawing/2014/main" id="{95C4007C-E537-40E6-B922-CF0A31C95A88}"/>
              </a:ext>
            </a:extLst>
          </p:cNvPr>
          <p:cNvSpPr txBox="1">
            <a:spLocks noChangeArrowheads="1"/>
          </p:cNvSpPr>
          <p:nvPr userDrawn="1"/>
        </p:nvSpPr>
        <p:spPr bwMode="gray">
          <a:xfrm>
            <a:off x="11799888" y="6634163"/>
            <a:ext cx="260350" cy="152400"/>
          </a:xfrm>
          <a:prstGeom prst="rect">
            <a:avLst/>
          </a:prstGeom>
          <a:noFill/>
          <a:ln w="9525">
            <a:noFill/>
            <a:miter lim="800000"/>
            <a:headEnd/>
            <a:tailEnd/>
          </a:ln>
          <a:effectLst/>
        </p:spPr>
        <p:txBody>
          <a:bodyPr wrap="none" lIns="0" tIns="0" rIns="0" bIns="0"/>
          <a:lstStyle>
            <a:lvl1pPr defTabSz="912813">
              <a:defRPr sz="2400">
                <a:solidFill>
                  <a:schemeClr val="tx1"/>
                </a:solidFill>
                <a:latin typeface="Arial" panose="020B0604020202020204" pitchFamily="34" charset="0"/>
                <a:ea typeface="MS PGothic" panose="020B0600070205080204" pitchFamily="34" charset="-128"/>
              </a:defRPr>
            </a:lvl1pPr>
            <a:lvl2pPr marL="742950" indent="-285750" defTabSz="912813">
              <a:defRPr sz="2400">
                <a:solidFill>
                  <a:schemeClr val="tx1"/>
                </a:solidFill>
                <a:latin typeface="Arial" panose="020B0604020202020204" pitchFamily="34" charset="0"/>
                <a:ea typeface="MS PGothic" panose="020B0600070205080204" pitchFamily="34" charset="-128"/>
              </a:defRPr>
            </a:lvl2pPr>
            <a:lvl3pPr marL="1143000" indent="-228600" defTabSz="912813">
              <a:defRPr sz="2400">
                <a:solidFill>
                  <a:schemeClr val="tx1"/>
                </a:solidFill>
                <a:latin typeface="Arial" panose="020B0604020202020204" pitchFamily="34" charset="0"/>
                <a:ea typeface="MS PGothic" panose="020B0600070205080204" pitchFamily="34" charset="-128"/>
              </a:defRPr>
            </a:lvl3pPr>
            <a:lvl4pPr marL="1600200" indent="-228600" defTabSz="912813">
              <a:defRPr sz="2400">
                <a:solidFill>
                  <a:schemeClr val="tx1"/>
                </a:solidFill>
                <a:latin typeface="Arial" panose="020B0604020202020204" pitchFamily="34" charset="0"/>
                <a:ea typeface="MS PGothic" panose="020B0600070205080204" pitchFamily="34" charset="-128"/>
              </a:defRPr>
            </a:lvl4pPr>
            <a:lvl5pPr marL="2057400" indent="-228600" defTabSz="912813">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52A596-0245-4933-AED4-CDE3E30A894D}" type="slidenum">
              <a:rPr lang="en-GB" altLang="en-US" sz="1000">
                <a:solidFill>
                  <a:srgbClr val="000000"/>
                </a:solidFill>
                <a:cs typeface="Arial" panose="020B0604020202020204" pitchFamily="34" charset="0"/>
              </a:rPr>
              <a:pPr/>
              <a:t>‹#›</a:t>
            </a:fld>
            <a:r>
              <a:rPr lang="en-GB" altLang="en-US" sz="1000">
                <a:solidFill>
                  <a:srgbClr val="000000"/>
                </a:solidFill>
                <a:cs typeface="Arial" panose="020B0604020202020204" pitchFamily="34" charset="0"/>
              </a:rPr>
              <a:t> </a:t>
            </a:r>
          </a:p>
        </p:txBody>
      </p:sp>
      <p:pic>
        <p:nvPicPr>
          <p:cNvPr id="15" name="Picture 9" descr="http://vaccines.procon.org/files/1-vaccines-images/vaccine_syringe_vials.jpg">
            <a:extLst>
              <a:ext uri="{FF2B5EF4-FFF2-40B4-BE49-F238E27FC236}">
                <a16:creationId xmlns:a16="http://schemas.microsoft.com/office/drawing/2014/main" id="{9C6AF807-E2C9-4E88-87EA-07735E9A713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477500" y="5843588"/>
            <a:ext cx="1449388" cy="75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0986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DB920060-D6AB-41BB-8952-4E4CA47752E1}"/>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4955" name="think-cell Slide" r:id="rId6" imgW="38100" imgH="38100" progId="TCLayout.ActiveDocument.1">
                  <p:embed/>
                </p:oleObj>
              </mc:Choice>
              <mc:Fallback>
                <p:oleObj name="think-cell Slide" r:id="rId6" imgW="38100" imgH="38100" progId="TCLayout.ActiveDocument.1">
                  <p:embed/>
                  <p:pic>
                    <p:nvPicPr>
                      <p:cNvPr id="159746" name="Object 14" hidden="1">
                        <a:extLst>
                          <a:ext uri="{FF2B5EF4-FFF2-40B4-BE49-F238E27FC236}">
                            <a16:creationId xmlns:a16="http://schemas.microsoft.com/office/drawing/2014/main" id="{75BCB85A-5E8A-4376-B7A9-C8A6410CB3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2" hidden="1">
            <a:extLst>
              <a:ext uri="{FF2B5EF4-FFF2-40B4-BE49-F238E27FC236}">
                <a16:creationId xmlns:a16="http://schemas.microsoft.com/office/drawing/2014/main" id="{DA89C7B4-A0A1-4D90-9694-043ED62F9EEE}"/>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 name="Rectangle 1">
            <a:extLst>
              <a:ext uri="{FF2B5EF4-FFF2-40B4-BE49-F238E27FC236}">
                <a16:creationId xmlns:a16="http://schemas.microsoft.com/office/drawing/2014/main" id="{7A3D165A-AD8E-47BE-8DB5-F66A3C2D39A8}"/>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09EFC610-6433-4ACF-9036-634E4C476A32}"/>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 name="Straight Connector 13">
            <a:extLst>
              <a:ext uri="{FF2B5EF4-FFF2-40B4-BE49-F238E27FC236}">
                <a16:creationId xmlns:a16="http://schemas.microsoft.com/office/drawing/2014/main" id="{D3B9F1BD-2367-494F-B363-BD71176E71F6}"/>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8" name="Picture 11">
            <a:extLst>
              <a:ext uri="{FF2B5EF4-FFF2-40B4-BE49-F238E27FC236}">
                <a16:creationId xmlns:a16="http://schemas.microsoft.com/office/drawing/2014/main" id="{533734A3-F3ED-4C3A-A6DC-EFC54BD5D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5">
            <a:extLst>
              <a:ext uri="{FF2B5EF4-FFF2-40B4-BE49-F238E27FC236}">
                <a16:creationId xmlns:a16="http://schemas.microsoft.com/office/drawing/2014/main" id="{7284BD8E-5EAD-462B-B877-EFED194849B2}"/>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 name="Isosceles Triangle 16">
            <a:extLst>
              <a:ext uri="{FF2B5EF4-FFF2-40B4-BE49-F238E27FC236}">
                <a16:creationId xmlns:a16="http://schemas.microsoft.com/office/drawing/2014/main" id="{08EFCD56-EDB0-4693-A137-14D846D60CE3}"/>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1" name="Straight Connector 17">
            <a:extLst>
              <a:ext uri="{FF2B5EF4-FFF2-40B4-BE49-F238E27FC236}">
                <a16:creationId xmlns:a16="http://schemas.microsoft.com/office/drawing/2014/main" id="{224F271A-F9F6-4251-8CCF-2F45B4E26CE0}"/>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graphicFrame>
        <p:nvGraphicFramePr>
          <p:cNvPr id="12" name="Object 18" hidden="1">
            <a:extLst>
              <a:ext uri="{FF2B5EF4-FFF2-40B4-BE49-F238E27FC236}">
                <a16:creationId xmlns:a16="http://schemas.microsoft.com/office/drawing/2014/main" id="{3221DEFF-601D-437D-A8EF-1438F79762DD}"/>
              </a:ext>
            </a:extLst>
          </p:cNvPr>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4956" name="think-cell Slide" r:id="rId9" imgW="38100" imgH="38100" progId="TCLayout.ActiveDocument.1">
                  <p:embed/>
                </p:oleObj>
              </mc:Choice>
              <mc:Fallback>
                <p:oleObj name="think-cell Slide" r:id="rId9" imgW="38100" imgH="38100" progId="TCLayout.ActiveDocument.1">
                  <p:embed/>
                  <p:pic>
                    <p:nvPicPr>
                      <p:cNvPr id="159755" name="Object 18" hidden="1">
                        <a:extLst>
                          <a:ext uri="{FF2B5EF4-FFF2-40B4-BE49-F238E27FC236}">
                            <a16:creationId xmlns:a16="http://schemas.microsoft.com/office/drawing/2014/main" id="{81D90650-545D-4246-ACF8-C0BBB9DA9F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62984" y="234954"/>
            <a:ext cx="11724216" cy="311150"/>
          </a:xfrm>
          <a:prstGeom prst="rect">
            <a:avLst/>
          </a:prstGeom>
        </p:spPr>
        <p:txBody>
          <a:bodyPr lIns="91363" tIns="45681" rIns="91363" bIns="45681"/>
          <a:lstStyle/>
          <a:p>
            <a:r>
              <a:rPr lang="en-US"/>
              <a:t>Click to edit Master title style</a:t>
            </a:r>
          </a:p>
        </p:txBody>
      </p:sp>
    </p:spTree>
    <p:extLst>
      <p:ext uri="{BB962C8B-B14F-4D97-AF65-F5344CB8AC3E}">
        <p14:creationId xmlns:p14="http://schemas.microsoft.com/office/powerpoint/2010/main" val="1910647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330D02B9-615E-45B1-BE41-AC309DB1682A}"/>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5643" name="think-cell Slide" r:id="rId5" imgW="38100" imgH="38100" progId="TCLayout.ActiveDocument.1">
                  <p:embed/>
                </p:oleObj>
              </mc:Choice>
              <mc:Fallback>
                <p:oleObj name="think-cell Slide" r:id="rId5" imgW="38100" imgH="38100" progId="TCLayout.ActiveDocument.1">
                  <p:embed/>
                  <p:pic>
                    <p:nvPicPr>
                      <p:cNvPr id="160770" name="Object 14" hidden="1">
                        <a:extLst>
                          <a:ext uri="{FF2B5EF4-FFF2-40B4-BE49-F238E27FC236}">
                            <a16:creationId xmlns:a16="http://schemas.microsoft.com/office/drawing/2014/main" id="{F49B7C0A-0D2E-4778-9616-4DDCFC5BA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2" hidden="1">
            <a:extLst>
              <a:ext uri="{FF2B5EF4-FFF2-40B4-BE49-F238E27FC236}">
                <a16:creationId xmlns:a16="http://schemas.microsoft.com/office/drawing/2014/main" id="{609B4CF6-E392-4ACD-AF10-2A242D04500E}"/>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 name="Rectangle 1">
            <a:extLst>
              <a:ext uri="{FF2B5EF4-FFF2-40B4-BE49-F238E27FC236}">
                <a16:creationId xmlns:a16="http://schemas.microsoft.com/office/drawing/2014/main" id="{2399DC89-B1FB-4C60-A94E-B703E571FD68}"/>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21C415B3-B198-4C02-B468-68C8A0BF4C68}"/>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 name="Straight Connector 13">
            <a:extLst>
              <a:ext uri="{FF2B5EF4-FFF2-40B4-BE49-F238E27FC236}">
                <a16:creationId xmlns:a16="http://schemas.microsoft.com/office/drawing/2014/main" id="{015BEA65-C6FD-479C-9A86-65229FD5C371}"/>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8" name="Picture 11">
            <a:extLst>
              <a:ext uri="{FF2B5EF4-FFF2-40B4-BE49-F238E27FC236}">
                <a16:creationId xmlns:a16="http://schemas.microsoft.com/office/drawing/2014/main" id="{6B6FA658-B7DD-4686-A9C2-20404D4044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5">
            <a:extLst>
              <a:ext uri="{FF2B5EF4-FFF2-40B4-BE49-F238E27FC236}">
                <a16:creationId xmlns:a16="http://schemas.microsoft.com/office/drawing/2014/main" id="{4E09725E-3D5B-4BBB-B3F9-F5FF44CA3E6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 name="Isosceles Triangle 16">
            <a:extLst>
              <a:ext uri="{FF2B5EF4-FFF2-40B4-BE49-F238E27FC236}">
                <a16:creationId xmlns:a16="http://schemas.microsoft.com/office/drawing/2014/main" id="{7D7BFBB5-BEED-45A5-B96B-0592E1FDC705}"/>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1" name="Straight Connector 17">
            <a:extLst>
              <a:ext uri="{FF2B5EF4-FFF2-40B4-BE49-F238E27FC236}">
                <a16:creationId xmlns:a16="http://schemas.microsoft.com/office/drawing/2014/main" id="{CD3AAB0B-8D35-4272-BF13-F80480FE72DF}"/>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78666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CF41B05D-D7C1-4196-8F37-2F846E768A65}"/>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7003" name="think-cell Slide" r:id="rId6" imgW="38100" imgH="38100" progId="TCLayout.ActiveDocument.1">
                  <p:embed/>
                </p:oleObj>
              </mc:Choice>
              <mc:Fallback>
                <p:oleObj name="think-cell Slide" r:id="rId6" imgW="38100" imgH="38100" progId="TCLayout.ActiveDocument.1">
                  <p:embed/>
                  <p:pic>
                    <p:nvPicPr>
                      <p:cNvPr id="161794" name="Object 14" hidden="1">
                        <a:extLst>
                          <a:ext uri="{FF2B5EF4-FFF2-40B4-BE49-F238E27FC236}">
                            <a16:creationId xmlns:a16="http://schemas.microsoft.com/office/drawing/2014/main" id="{44D2B079-0EE1-48A8-BB41-0FC520735A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2" hidden="1">
            <a:extLst>
              <a:ext uri="{FF2B5EF4-FFF2-40B4-BE49-F238E27FC236}">
                <a16:creationId xmlns:a16="http://schemas.microsoft.com/office/drawing/2014/main" id="{76CBFBC5-A23C-4CCF-A8C0-8693AF8E2BF5}"/>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6" name="Rectangle 1">
            <a:extLst>
              <a:ext uri="{FF2B5EF4-FFF2-40B4-BE49-F238E27FC236}">
                <a16:creationId xmlns:a16="http://schemas.microsoft.com/office/drawing/2014/main" id="{8D4D906E-BB46-4EB0-9604-C90A8B8A5FB4}"/>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10">
            <a:extLst>
              <a:ext uri="{FF2B5EF4-FFF2-40B4-BE49-F238E27FC236}">
                <a16:creationId xmlns:a16="http://schemas.microsoft.com/office/drawing/2014/main" id="{63CB108F-D9E0-4453-887C-31681AC14137}"/>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EB18A811-7FE6-41D6-AF8A-DF19535944C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9" name="Picture 11">
            <a:extLst>
              <a:ext uri="{FF2B5EF4-FFF2-40B4-BE49-F238E27FC236}">
                <a16:creationId xmlns:a16="http://schemas.microsoft.com/office/drawing/2014/main" id="{C11DA4A0-1D10-43F6-963A-FF8950470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15">
            <a:extLst>
              <a:ext uri="{FF2B5EF4-FFF2-40B4-BE49-F238E27FC236}">
                <a16:creationId xmlns:a16="http://schemas.microsoft.com/office/drawing/2014/main" id="{25C4F596-A056-4A75-9768-CDAB684AFD6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F4A8F74B-4B06-4F40-B357-D4E494447562}"/>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98E6A27F-53B0-43B4-9EFC-0E50DFF1DAFC}"/>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graphicFrame>
        <p:nvGraphicFramePr>
          <p:cNvPr id="13" name="Object 18" hidden="1">
            <a:extLst>
              <a:ext uri="{FF2B5EF4-FFF2-40B4-BE49-F238E27FC236}">
                <a16:creationId xmlns:a16="http://schemas.microsoft.com/office/drawing/2014/main" id="{A8432A52-352E-4330-B908-52A43AD0F443}"/>
              </a:ext>
            </a:extLst>
          </p:cNvPr>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7004" name="think-cell Slide" r:id="rId9" imgW="38100" imgH="38100" progId="TCLayout.ActiveDocument.1">
                  <p:embed/>
                </p:oleObj>
              </mc:Choice>
              <mc:Fallback>
                <p:oleObj name="think-cell Slide" r:id="rId9" imgW="38100" imgH="38100" progId="TCLayout.ActiveDocument.1">
                  <p:embed/>
                  <p:pic>
                    <p:nvPicPr>
                      <p:cNvPr id="161803" name="Object 18" hidden="1">
                        <a:extLst>
                          <a:ext uri="{FF2B5EF4-FFF2-40B4-BE49-F238E27FC236}">
                            <a16:creationId xmlns:a16="http://schemas.microsoft.com/office/drawing/2014/main" id="{B112FEF7-CA25-43A6-A082-F7E1AE5EA6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a:extLst>
              <a:ext uri="{FF2B5EF4-FFF2-40B4-BE49-F238E27FC236}">
                <a16:creationId xmlns:a16="http://schemas.microsoft.com/office/drawing/2014/main" id="{7A005B64-6C1C-4B94-B600-914F5D9C94EF}"/>
              </a:ext>
            </a:extLst>
          </p:cNvPr>
          <p:cNvSpPr>
            <a:spLocks noGrp="1"/>
          </p:cNvSpPr>
          <p:nvPr>
            <p:ph type="dt" sz="half" idx="10"/>
          </p:nvPr>
        </p:nvSpPr>
        <p:spPr>
          <a:xfrm>
            <a:off x="838200" y="6356350"/>
            <a:ext cx="2743200" cy="365125"/>
          </a:xfrm>
        </p:spPr>
        <p:txBody>
          <a:bodyPr>
            <a:prstTxWarp prst="textNoShape">
              <a:avLst/>
            </a:prstTxWarp>
          </a:bodyPr>
          <a:lstStyle>
            <a:lvl1pPr>
              <a:defRPr sz="700" smtClean="0">
                <a:solidFill>
                  <a:srgbClr val="898989"/>
                </a:solidFill>
              </a:defRPr>
            </a:lvl1pPr>
          </a:lstStyle>
          <a:p>
            <a:fld id="{D178E7D1-B5BA-44E5-99DC-1B0B259BB10E}" type="datetime1">
              <a:rPr lang="en-US" altLang="en-US"/>
              <a:pPr/>
              <a:t>7/22/2022</a:t>
            </a:fld>
            <a:endParaRPr lang="en-US" altLang="en-US"/>
          </a:p>
        </p:txBody>
      </p:sp>
      <p:sp>
        <p:nvSpPr>
          <p:cNvPr id="15" name="Footer Placeholder 4">
            <a:extLst>
              <a:ext uri="{FF2B5EF4-FFF2-40B4-BE49-F238E27FC236}">
                <a16:creationId xmlns:a16="http://schemas.microsoft.com/office/drawing/2014/main" id="{725A97AA-8CE0-4120-9AD9-6B16E7663F44}"/>
              </a:ext>
            </a:extLst>
          </p:cNvPr>
          <p:cNvSpPr>
            <a:spLocks noGrp="1"/>
          </p:cNvSpPr>
          <p:nvPr>
            <p:ph type="ftr" sz="quarter" idx="11"/>
          </p:nvPr>
        </p:nvSpPr>
        <p:spPr>
          <a:xfrm>
            <a:off x="4038600" y="6356350"/>
            <a:ext cx="4114800" cy="365125"/>
          </a:xfrm>
        </p:spPr>
        <p:txBody>
          <a:bodyPr/>
          <a:lstStyle>
            <a:lvl1pPr>
              <a:defRPr>
                <a:solidFill>
                  <a:prstClr val="black">
                    <a:tint val="75000"/>
                  </a:prstClr>
                </a:solidFill>
                <a:ea typeface="+mn-ea"/>
              </a:defRPr>
            </a:lvl1pPr>
          </a:lstStyle>
          <a:p>
            <a:pPr>
              <a:defRPr/>
            </a:pPr>
            <a:endParaRPr lang="en-US"/>
          </a:p>
        </p:txBody>
      </p:sp>
      <p:sp>
        <p:nvSpPr>
          <p:cNvPr id="16" name="Slide Number Placeholder 5">
            <a:extLst>
              <a:ext uri="{FF2B5EF4-FFF2-40B4-BE49-F238E27FC236}">
                <a16:creationId xmlns:a16="http://schemas.microsoft.com/office/drawing/2014/main" id="{78453BF0-B306-4255-BD5B-FA62B79EC544}"/>
              </a:ext>
            </a:extLst>
          </p:cNvPr>
          <p:cNvSpPr>
            <a:spLocks noGrp="1"/>
          </p:cNvSpPr>
          <p:nvPr>
            <p:ph type="sldNum" sz="quarter" idx="12"/>
          </p:nvPr>
        </p:nvSpPr>
        <p:spPr>
          <a:xfrm>
            <a:off x="8610600" y="6356350"/>
            <a:ext cx="2743200" cy="365125"/>
          </a:xfrm>
        </p:spPr>
        <p:txBody>
          <a:bodyPr/>
          <a:lstStyle>
            <a:lvl1pPr>
              <a:defRPr>
                <a:solidFill>
                  <a:srgbClr val="898989"/>
                </a:solidFill>
              </a:defRPr>
            </a:lvl1pPr>
          </a:lstStyle>
          <a:p>
            <a:fld id="{1E397335-87CF-4A20-908D-C89A0C449E5F}" type="slidenum">
              <a:rPr lang="en-US" altLang="en-US"/>
              <a:pPr/>
              <a:t>‹#›</a:t>
            </a:fld>
            <a:endParaRPr lang="en-US" altLang="en-US"/>
          </a:p>
        </p:txBody>
      </p:sp>
    </p:spTree>
    <p:extLst>
      <p:ext uri="{BB962C8B-B14F-4D97-AF65-F5344CB8AC3E}">
        <p14:creationId xmlns:p14="http://schemas.microsoft.com/office/powerpoint/2010/main" val="629805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graphicFrame>
        <p:nvGraphicFramePr>
          <p:cNvPr id="2" name="Object 14" hidden="1">
            <a:extLst>
              <a:ext uri="{FF2B5EF4-FFF2-40B4-BE49-F238E27FC236}">
                <a16:creationId xmlns:a16="http://schemas.microsoft.com/office/drawing/2014/main" id="{2EA89219-5438-45BB-A406-6BD4B334874A}"/>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7691" name="think-cell Slide" r:id="rId5" imgW="38100" imgH="38100" progId="TCLayout.ActiveDocument.1">
                  <p:embed/>
                </p:oleObj>
              </mc:Choice>
              <mc:Fallback>
                <p:oleObj name="think-cell Slide" r:id="rId5" imgW="38100" imgH="38100" progId="TCLayout.ActiveDocument.1">
                  <p:embed/>
                  <p:pic>
                    <p:nvPicPr>
                      <p:cNvPr id="162818" name="Object 14" hidden="1">
                        <a:extLst>
                          <a:ext uri="{FF2B5EF4-FFF2-40B4-BE49-F238E27FC236}">
                            <a16:creationId xmlns:a16="http://schemas.microsoft.com/office/drawing/2014/main" id="{FE55A5F9-5449-4A80-9E22-7BD7FE8071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81A85139-08EA-4557-9004-F4932505906D}"/>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4" name="Rectangle 1">
            <a:extLst>
              <a:ext uri="{FF2B5EF4-FFF2-40B4-BE49-F238E27FC236}">
                <a16:creationId xmlns:a16="http://schemas.microsoft.com/office/drawing/2014/main" id="{97C054F7-7683-4A8B-8780-A957156F9359}"/>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10">
            <a:extLst>
              <a:ext uri="{FF2B5EF4-FFF2-40B4-BE49-F238E27FC236}">
                <a16:creationId xmlns:a16="http://schemas.microsoft.com/office/drawing/2014/main" id="{4FB943F6-BC53-40C4-9C55-ED2D6C849ED4}"/>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6" name="Straight Connector 13">
            <a:extLst>
              <a:ext uri="{FF2B5EF4-FFF2-40B4-BE49-F238E27FC236}">
                <a16:creationId xmlns:a16="http://schemas.microsoft.com/office/drawing/2014/main" id="{5069D4FA-3BCB-4FFF-ACF7-A063F74FF2B0}"/>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7" name="Picture 11">
            <a:extLst>
              <a:ext uri="{FF2B5EF4-FFF2-40B4-BE49-F238E27FC236}">
                <a16:creationId xmlns:a16="http://schemas.microsoft.com/office/drawing/2014/main" id="{F9E4B3F2-521B-4078-A427-A5F91F0311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5">
            <a:extLst>
              <a:ext uri="{FF2B5EF4-FFF2-40B4-BE49-F238E27FC236}">
                <a16:creationId xmlns:a16="http://schemas.microsoft.com/office/drawing/2014/main" id="{3A174114-A932-4FC8-8BAB-D0F03867AB14}"/>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6">
            <a:extLst>
              <a:ext uri="{FF2B5EF4-FFF2-40B4-BE49-F238E27FC236}">
                <a16:creationId xmlns:a16="http://schemas.microsoft.com/office/drawing/2014/main" id="{EE228655-F340-4779-8EE3-1371C3A983DD}"/>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7">
            <a:extLst>
              <a:ext uri="{FF2B5EF4-FFF2-40B4-BE49-F238E27FC236}">
                <a16:creationId xmlns:a16="http://schemas.microsoft.com/office/drawing/2014/main" id="{8FFBBFF8-1031-4997-B1E3-EAE4F110A941}"/>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967956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C3204-2EAD-4815-9D7F-2685578D83B5}"/>
              </a:ext>
            </a:extLst>
          </p:cNvPr>
          <p:cNvSpPr txBox="1"/>
          <p:nvPr/>
        </p:nvSpPr>
        <p:spPr>
          <a:xfrm>
            <a:off x="0" y="6446838"/>
            <a:ext cx="12192000" cy="4000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a:solidFill>
                  <a:schemeClr val="bg1"/>
                </a:solidFill>
                <a:latin typeface="Calibri Light" panose="020F0302020204030204" pitchFamily="34" charset="0"/>
              </a:rPr>
              <a:t>NPHCDA – National Primary Health Care Development Agency</a:t>
            </a:r>
          </a:p>
        </p:txBody>
      </p:sp>
      <p:pic>
        <p:nvPicPr>
          <p:cNvPr id="3" name="Picture 7">
            <a:extLst>
              <a:ext uri="{FF2B5EF4-FFF2-40B4-BE49-F238E27FC236}">
                <a16:creationId xmlns:a16="http://schemas.microsoft.com/office/drawing/2014/main" id="{45A03E24-8D35-4BF8-A829-C3B01B3FF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10C1659-0A24-4CC1-8E9B-236E77F7F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3">
            <a:extLst>
              <a:ext uri="{FF2B5EF4-FFF2-40B4-BE49-F238E27FC236}">
                <a16:creationId xmlns:a16="http://schemas.microsoft.com/office/drawing/2014/main" id="{F675935C-A7AE-4279-856B-1D8195CA5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2344C13D-A704-4526-97AD-0AB2B2B523AC}"/>
              </a:ext>
            </a:extLst>
          </p:cNvPr>
          <p:cNvSpPr>
            <a:spLocks noGrp="1"/>
          </p:cNvSpPr>
          <p:nvPr>
            <p:ph type="dt" sz="half" idx="10"/>
          </p:nvPr>
        </p:nvSpPr>
        <p:spPr>
          <a:xfrm>
            <a:off x="838200" y="6356350"/>
            <a:ext cx="2743200" cy="365125"/>
          </a:xfrm>
        </p:spPr>
        <p:txBody>
          <a:bodyPr>
            <a:prstTxWarp prst="textNoShape">
              <a:avLst/>
            </a:prstTxWarp>
          </a:bodyPr>
          <a:lstStyle>
            <a:lvl1pPr>
              <a:defRPr sz="700" smtClean="0"/>
            </a:lvl1pPr>
          </a:lstStyle>
          <a:p>
            <a:fld id="{33E485A6-9424-4E66-A40E-E5F968803929}" type="datetime1">
              <a:rPr lang="en-US" altLang="en-US"/>
              <a:pPr/>
              <a:t>7/22/2022</a:t>
            </a:fld>
            <a:endParaRPr lang="en-US" altLang="en-US"/>
          </a:p>
        </p:txBody>
      </p:sp>
      <p:sp>
        <p:nvSpPr>
          <p:cNvPr id="7" name="Footer Placeholder 2">
            <a:extLst>
              <a:ext uri="{FF2B5EF4-FFF2-40B4-BE49-F238E27FC236}">
                <a16:creationId xmlns:a16="http://schemas.microsoft.com/office/drawing/2014/main" id="{56BC0C70-1EAC-45A2-8591-8295C1587976}"/>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8" name="Slide Number Placeholder 3">
            <a:extLst>
              <a:ext uri="{FF2B5EF4-FFF2-40B4-BE49-F238E27FC236}">
                <a16:creationId xmlns:a16="http://schemas.microsoft.com/office/drawing/2014/main" id="{897E462F-84D2-41E0-ADE1-9678E54E7DA8}"/>
              </a:ext>
            </a:extLst>
          </p:cNvPr>
          <p:cNvSpPr>
            <a:spLocks noGrp="1"/>
          </p:cNvSpPr>
          <p:nvPr>
            <p:ph type="sldNum" sz="quarter" idx="12"/>
          </p:nvPr>
        </p:nvSpPr>
        <p:spPr>
          <a:xfrm>
            <a:off x="8610600" y="6356350"/>
            <a:ext cx="2743200" cy="365125"/>
          </a:xfrm>
        </p:spPr>
        <p:txBody>
          <a:bodyPr/>
          <a:lstStyle>
            <a:lvl1pPr>
              <a:defRPr/>
            </a:lvl1pPr>
          </a:lstStyle>
          <a:p>
            <a:fld id="{588E8FFF-C2D3-4CB1-A905-6B247D7BF563}" type="slidenum">
              <a:rPr lang="en-US" altLang="en-US"/>
              <a:pPr/>
              <a:t>‹#›</a:t>
            </a:fld>
            <a:endParaRPr lang="en-US" altLang="en-US"/>
          </a:p>
        </p:txBody>
      </p:sp>
    </p:spTree>
    <p:extLst>
      <p:ext uri="{BB962C8B-B14F-4D97-AF65-F5344CB8AC3E}">
        <p14:creationId xmlns:p14="http://schemas.microsoft.com/office/powerpoint/2010/main" val="1756083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graphicFrame>
        <p:nvGraphicFramePr>
          <p:cNvPr id="2" name="Object 14" hidden="1">
            <a:extLst>
              <a:ext uri="{FF2B5EF4-FFF2-40B4-BE49-F238E27FC236}">
                <a16:creationId xmlns:a16="http://schemas.microsoft.com/office/drawing/2014/main" id="{A3A5638D-7C59-4A54-9339-9086E305FC67}"/>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8715" name="think-cell Slide" r:id="rId5" imgW="38100" imgH="38100" progId="TCLayout.ActiveDocument.1">
                  <p:embed/>
                </p:oleObj>
              </mc:Choice>
              <mc:Fallback>
                <p:oleObj name="think-cell Slide" r:id="rId5" imgW="38100" imgH="38100" progId="TCLayout.ActiveDocument.1">
                  <p:embed/>
                  <p:pic>
                    <p:nvPicPr>
                      <p:cNvPr id="164866" name="Object 14" hidden="1">
                        <a:extLst>
                          <a:ext uri="{FF2B5EF4-FFF2-40B4-BE49-F238E27FC236}">
                            <a16:creationId xmlns:a16="http://schemas.microsoft.com/office/drawing/2014/main" id="{88309067-C6DF-426B-9AC3-D42A2BD06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09906C1D-97F9-4B38-9D4E-666C20EE41CD}"/>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4" name="Rectangle 1">
            <a:extLst>
              <a:ext uri="{FF2B5EF4-FFF2-40B4-BE49-F238E27FC236}">
                <a16:creationId xmlns:a16="http://schemas.microsoft.com/office/drawing/2014/main" id="{8D545177-BA8B-428E-BB48-F983A918ED4A}"/>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10">
            <a:extLst>
              <a:ext uri="{FF2B5EF4-FFF2-40B4-BE49-F238E27FC236}">
                <a16:creationId xmlns:a16="http://schemas.microsoft.com/office/drawing/2014/main" id="{7796BBC0-7550-4885-9ED8-43FFC5B8E470}"/>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6" name="Straight Connector 13">
            <a:extLst>
              <a:ext uri="{FF2B5EF4-FFF2-40B4-BE49-F238E27FC236}">
                <a16:creationId xmlns:a16="http://schemas.microsoft.com/office/drawing/2014/main" id="{41F2D16D-573F-4FCC-90E8-450E35EEEACD}"/>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7" name="Picture 11">
            <a:extLst>
              <a:ext uri="{FF2B5EF4-FFF2-40B4-BE49-F238E27FC236}">
                <a16:creationId xmlns:a16="http://schemas.microsoft.com/office/drawing/2014/main" id="{74A0A451-084C-4B99-B201-8D15920BB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5">
            <a:extLst>
              <a:ext uri="{FF2B5EF4-FFF2-40B4-BE49-F238E27FC236}">
                <a16:creationId xmlns:a16="http://schemas.microsoft.com/office/drawing/2014/main" id="{B8406D38-AD4E-4E2C-BC02-D3A9E0DD5510}"/>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6">
            <a:extLst>
              <a:ext uri="{FF2B5EF4-FFF2-40B4-BE49-F238E27FC236}">
                <a16:creationId xmlns:a16="http://schemas.microsoft.com/office/drawing/2014/main" id="{81D0E168-224D-4B5E-B72E-FD25FE639C2F}"/>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7">
            <a:extLst>
              <a:ext uri="{FF2B5EF4-FFF2-40B4-BE49-F238E27FC236}">
                <a16:creationId xmlns:a16="http://schemas.microsoft.com/office/drawing/2014/main" id="{5DC7AD27-8BE1-4C75-A0FB-AA800B34081F}"/>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374310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0FD10F67-CEED-4D13-AEFC-F5465ACAA5B6}"/>
              </a:ext>
            </a:extLst>
          </p:cNvPr>
          <p:cNvSpPr>
            <a:spLocks noChangeArrowheads="1"/>
          </p:cNvSpPr>
          <p:nvPr/>
        </p:nvSpPr>
        <p:spPr bwMode="gray">
          <a:xfrm>
            <a:off x="0" y="0"/>
            <a:ext cx="1219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
        <p:nvSpPr>
          <p:cNvPr id="5" name="Rectangle 20">
            <a:extLst>
              <a:ext uri="{FF2B5EF4-FFF2-40B4-BE49-F238E27FC236}">
                <a16:creationId xmlns:a16="http://schemas.microsoft.com/office/drawing/2014/main" id="{01F469B0-A7D5-4FEC-9A15-E3DCEE2F266C}"/>
              </a:ext>
            </a:extLst>
          </p:cNvPr>
          <p:cNvSpPr>
            <a:spLocks noChangeArrowheads="1"/>
          </p:cNvSpPr>
          <p:nvPr/>
        </p:nvSpPr>
        <p:spPr bwMode="auto">
          <a:xfrm>
            <a:off x="609600" y="2209800"/>
            <a:ext cx="207963" cy="2185988"/>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21">
            <a:extLst>
              <a:ext uri="{FF2B5EF4-FFF2-40B4-BE49-F238E27FC236}">
                <a16:creationId xmlns:a16="http://schemas.microsoft.com/office/drawing/2014/main" id="{185AE259-5574-4D4B-B1F1-E70EF60DC9BB}"/>
              </a:ext>
            </a:extLst>
          </p:cNvPr>
          <p:cNvSpPr>
            <a:spLocks noChangeArrowheads="1"/>
          </p:cNvSpPr>
          <p:nvPr/>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pic>
        <p:nvPicPr>
          <p:cNvPr id="7" name="Picture 2">
            <a:extLst>
              <a:ext uri="{FF2B5EF4-FFF2-40B4-BE49-F238E27FC236}">
                <a16:creationId xmlns:a16="http://schemas.microsoft.com/office/drawing/2014/main" id="{9E4464B2-4DA7-4FA4-AD16-1C1CE92E4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7288" y="4994275"/>
            <a:ext cx="1919287" cy="1316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23">
            <a:extLst>
              <a:ext uri="{FF2B5EF4-FFF2-40B4-BE49-F238E27FC236}">
                <a16:creationId xmlns:a16="http://schemas.microsoft.com/office/drawing/2014/main" id="{4F3A24E5-92E4-4234-92C4-7357DA8A5F67}"/>
              </a:ext>
            </a:extLst>
          </p:cNvPr>
          <p:cNvSpPr>
            <a:spLocks noChangeArrowheads="1"/>
          </p:cNvSpPr>
          <p:nvPr userDrawn="1"/>
        </p:nvSpPr>
        <p:spPr bwMode="auto">
          <a:xfrm>
            <a:off x="609600" y="2209800"/>
            <a:ext cx="207963" cy="2185988"/>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24">
            <a:extLst>
              <a:ext uri="{FF2B5EF4-FFF2-40B4-BE49-F238E27FC236}">
                <a16:creationId xmlns:a16="http://schemas.microsoft.com/office/drawing/2014/main" id="{C209DA37-DCDC-4E02-AC83-0E865E2BD13C}"/>
              </a:ext>
            </a:extLst>
          </p:cNvPr>
          <p:cNvSpPr>
            <a:spLocks noChangeArrowheads="1"/>
          </p:cNvSpPr>
          <p:nvPr userDrawn="1"/>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sp>
        <p:nvSpPr>
          <p:cNvPr id="266242" name="Rectangle 2"/>
          <p:cNvSpPr>
            <a:spLocks noGrp="1" noChangeArrowheads="1"/>
          </p:cNvSpPr>
          <p:nvPr>
            <p:ph type="subTitle" idx="1"/>
          </p:nvPr>
        </p:nvSpPr>
        <p:spPr>
          <a:xfrm>
            <a:off x="914400" y="3166487"/>
            <a:ext cx="8534400" cy="1219200"/>
          </a:xfrm>
        </p:spPr>
        <p:txBody>
          <a:bodyPr/>
          <a:lstStyle>
            <a:lvl1pPr marL="0" indent="0" algn="l">
              <a:buFontTx/>
              <a:buNone/>
              <a:defRPr sz="1800" i="1">
                <a:solidFill>
                  <a:schemeClr val="bg2"/>
                </a:solidFill>
              </a:defRPr>
            </a:lvl1pPr>
          </a:lstStyle>
          <a:p>
            <a:r>
              <a:rPr lang="en-US"/>
              <a:t>Click to edit Master subtitle style</a:t>
            </a:r>
          </a:p>
        </p:txBody>
      </p:sp>
      <p:sp>
        <p:nvSpPr>
          <p:cNvPr id="266247" name="Rectangle 7"/>
          <p:cNvSpPr>
            <a:spLocks noGrp="1" noChangeArrowheads="1"/>
          </p:cNvSpPr>
          <p:nvPr>
            <p:ph type="ctrTitle" sz="quarter"/>
          </p:nvPr>
        </p:nvSpPr>
        <p:spPr bwMode="auto">
          <a:xfrm>
            <a:off x="914400" y="2209803"/>
            <a:ext cx="10363200" cy="917575"/>
          </a:xfrm>
          <a:noFill/>
        </p:spPr>
        <p:txBody>
          <a:bodyPr lIns="0"/>
          <a:lstStyle>
            <a:lvl1pPr algn="l">
              <a:defRPr sz="2700" b="1"/>
            </a:lvl1pPr>
          </a:lstStyle>
          <a:p>
            <a:r>
              <a:rPr lang="en-US"/>
              <a:t>Click to edit Master title style</a:t>
            </a:r>
          </a:p>
        </p:txBody>
      </p:sp>
      <p:sp>
        <p:nvSpPr>
          <p:cNvPr id="10" name="Rectangle 3">
            <a:extLst>
              <a:ext uri="{FF2B5EF4-FFF2-40B4-BE49-F238E27FC236}">
                <a16:creationId xmlns:a16="http://schemas.microsoft.com/office/drawing/2014/main" id="{94A7C02C-28C3-4C5E-B365-35AB44A5B6B9}"/>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11" name="Rectangle 4">
            <a:extLst>
              <a:ext uri="{FF2B5EF4-FFF2-40B4-BE49-F238E27FC236}">
                <a16:creationId xmlns:a16="http://schemas.microsoft.com/office/drawing/2014/main" id="{C68C2F7C-5606-46A5-9088-C863FA936545}"/>
              </a:ext>
            </a:extLst>
          </p:cNvPr>
          <p:cNvSpPr>
            <a:spLocks noGrp="1" noChangeArrowheads="1"/>
          </p:cNvSpPr>
          <p:nvPr>
            <p:ph type="ftr" sz="quarter" idx="11"/>
          </p:nvPr>
        </p:nvSpPr>
        <p:spPr/>
        <p:txBody>
          <a:bodyPr/>
          <a:lstStyle>
            <a:lvl1pPr>
              <a:defRPr>
                <a:ea typeface="+mn-ea"/>
              </a:defRPr>
            </a:lvl1pPr>
          </a:lstStyle>
          <a:p>
            <a:pPr>
              <a:defRPr/>
            </a:pPr>
            <a:endParaRPr lang="en-US"/>
          </a:p>
        </p:txBody>
      </p:sp>
    </p:spTree>
    <p:extLst>
      <p:ext uri="{BB962C8B-B14F-4D97-AF65-F5344CB8AC3E}">
        <p14:creationId xmlns:p14="http://schemas.microsoft.com/office/powerpoint/2010/main" val="22459174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ECF67DDA-32B9-438F-9A4B-3DD573D7011A}"/>
              </a:ext>
            </a:extLst>
          </p:cNvPr>
          <p:cNvSpPr>
            <a:spLocks noChangeArrowheads="1"/>
          </p:cNvSpPr>
          <p:nvPr/>
        </p:nvSpPr>
        <p:spPr bwMode="gray">
          <a:xfrm>
            <a:off x="0" y="0"/>
            <a:ext cx="1219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
        <p:nvSpPr>
          <p:cNvPr id="4" name="Rectangle 20">
            <a:extLst>
              <a:ext uri="{FF2B5EF4-FFF2-40B4-BE49-F238E27FC236}">
                <a16:creationId xmlns:a16="http://schemas.microsoft.com/office/drawing/2014/main" id="{0CBABBAF-CFCA-47A9-A0E4-95D2CA02C76B}"/>
              </a:ext>
            </a:extLst>
          </p:cNvPr>
          <p:cNvSpPr>
            <a:spLocks noChangeArrowheads="1"/>
          </p:cNvSpPr>
          <p:nvPr/>
        </p:nvSpPr>
        <p:spPr bwMode="auto">
          <a:xfrm>
            <a:off x="609600" y="2209800"/>
            <a:ext cx="207963" cy="2185988"/>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21">
            <a:extLst>
              <a:ext uri="{FF2B5EF4-FFF2-40B4-BE49-F238E27FC236}">
                <a16:creationId xmlns:a16="http://schemas.microsoft.com/office/drawing/2014/main" id="{48A9C149-E07F-49E1-8A2B-9469E5BC0589}"/>
              </a:ext>
            </a:extLst>
          </p:cNvPr>
          <p:cNvSpPr>
            <a:spLocks noChangeArrowheads="1"/>
          </p:cNvSpPr>
          <p:nvPr/>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sp>
        <p:nvSpPr>
          <p:cNvPr id="6" name="Rectangle 22">
            <a:extLst>
              <a:ext uri="{FF2B5EF4-FFF2-40B4-BE49-F238E27FC236}">
                <a16:creationId xmlns:a16="http://schemas.microsoft.com/office/drawing/2014/main" id="{DAC5A2A8-5828-4323-8725-F36F58F79F42}"/>
              </a:ext>
            </a:extLst>
          </p:cNvPr>
          <p:cNvSpPr>
            <a:spLocks noChangeArrowheads="1"/>
          </p:cNvSpPr>
          <p:nvPr userDrawn="1"/>
        </p:nvSpPr>
        <p:spPr bwMode="auto">
          <a:xfrm>
            <a:off x="609600" y="2209800"/>
            <a:ext cx="207963" cy="2185988"/>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23">
            <a:extLst>
              <a:ext uri="{FF2B5EF4-FFF2-40B4-BE49-F238E27FC236}">
                <a16:creationId xmlns:a16="http://schemas.microsoft.com/office/drawing/2014/main" id="{9694A6B0-3584-4A02-93F3-06FEC5639D3D}"/>
              </a:ext>
            </a:extLst>
          </p:cNvPr>
          <p:cNvSpPr>
            <a:spLocks noChangeArrowheads="1"/>
          </p:cNvSpPr>
          <p:nvPr userDrawn="1"/>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pic>
        <p:nvPicPr>
          <p:cNvPr id="8" name="Picture 24">
            <a:extLst>
              <a:ext uri="{FF2B5EF4-FFF2-40B4-BE49-F238E27FC236}">
                <a16:creationId xmlns:a16="http://schemas.microsoft.com/office/drawing/2014/main" id="{78D8B514-DD80-4F13-81C5-0710EFF065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6247" name="Rectangle 7"/>
          <p:cNvSpPr>
            <a:spLocks noGrp="1" noChangeArrowheads="1"/>
          </p:cNvSpPr>
          <p:nvPr>
            <p:ph type="ctrTitle" sz="quarter"/>
          </p:nvPr>
        </p:nvSpPr>
        <p:spPr bwMode="auto">
          <a:xfrm>
            <a:off x="914400" y="2720789"/>
            <a:ext cx="10363200" cy="917575"/>
          </a:xfrm>
          <a:noFill/>
        </p:spPr>
        <p:txBody>
          <a:bodyPr lIns="0"/>
          <a:lstStyle>
            <a:lvl1pPr algn="l">
              <a:defRPr sz="2700" b="1"/>
            </a:lvl1pPr>
          </a:lstStyle>
          <a:p>
            <a:r>
              <a:rPr lang="en-US"/>
              <a:t>Click to edit Master title style</a:t>
            </a:r>
          </a:p>
        </p:txBody>
      </p:sp>
      <p:sp>
        <p:nvSpPr>
          <p:cNvPr id="9" name="Rectangle 3">
            <a:extLst>
              <a:ext uri="{FF2B5EF4-FFF2-40B4-BE49-F238E27FC236}">
                <a16:creationId xmlns:a16="http://schemas.microsoft.com/office/drawing/2014/main" id="{E85E7634-CD33-40EF-A641-88BF5F036590}"/>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10" name="Rectangle 4">
            <a:extLst>
              <a:ext uri="{FF2B5EF4-FFF2-40B4-BE49-F238E27FC236}">
                <a16:creationId xmlns:a16="http://schemas.microsoft.com/office/drawing/2014/main" id="{32ABF9BF-F3ED-414B-9C8C-6CED406738D0}"/>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11" name="Rectangle 6">
            <a:extLst>
              <a:ext uri="{FF2B5EF4-FFF2-40B4-BE49-F238E27FC236}">
                <a16:creationId xmlns:a16="http://schemas.microsoft.com/office/drawing/2014/main" id="{7CDA6B12-C979-42B8-A918-70E00D8AE3D9}"/>
              </a:ext>
            </a:extLst>
          </p:cNvPr>
          <p:cNvSpPr>
            <a:spLocks noGrp="1" noChangeArrowheads="1"/>
          </p:cNvSpPr>
          <p:nvPr>
            <p:ph type="sldNum" sz="quarter" idx="12"/>
          </p:nvPr>
        </p:nvSpPr>
        <p:spPr/>
        <p:txBody>
          <a:bodyPr/>
          <a:lstStyle>
            <a:lvl1pPr>
              <a:defRPr/>
            </a:lvl1pPr>
          </a:lstStyle>
          <a:p>
            <a:fld id="{FF4ABA07-99E8-455B-9664-AB2DF88BA921}" type="slidenum">
              <a:rPr lang="en-US" altLang="en-US"/>
              <a:pPr/>
              <a:t>‹#›</a:t>
            </a:fld>
            <a:endParaRPr lang="en-US" altLang="en-US"/>
          </a:p>
        </p:txBody>
      </p:sp>
    </p:spTree>
    <p:extLst>
      <p:ext uri="{BB962C8B-B14F-4D97-AF65-F5344CB8AC3E}">
        <p14:creationId xmlns:p14="http://schemas.microsoft.com/office/powerpoint/2010/main" val="403481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5" name="Object 14" hidden="1">
            <a:extLst>
              <a:ext uri="{FF2B5EF4-FFF2-40B4-BE49-F238E27FC236}">
                <a16:creationId xmlns:a16="http://schemas.microsoft.com/office/drawing/2014/main" id="{87B05DFA-586F-4401-BB74-6C7B85AB160E}"/>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0763" name="think-cell Slide" r:id="rId4" imgW="38100" imgH="38100" progId="TCLayout.ActiveDocument.1">
                  <p:embed/>
                </p:oleObj>
              </mc:Choice>
              <mc:Fallback>
                <p:oleObj name="think-cell Slide" r:id="rId4" imgW="38100" imgH="38100" progId="TCLayout.ActiveDocument.1">
                  <p:embed/>
                  <p:pic>
                    <p:nvPicPr>
                      <p:cNvPr id="167938" name="Object 14" hidden="1">
                        <a:extLst>
                          <a:ext uri="{FF2B5EF4-FFF2-40B4-BE49-F238E27FC236}">
                            <a16:creationId xmlns:a16="http://schemas.microsoft.com/office/drawing/2014/main" id="{0271C4C1-1AAA-4F33-BD76-69F61AECF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1">
            <a:extLst>
              <a:ext uri="{FF2B5EF4-FFF2-40B4-BE49-F238E27FC236}">
                <a16:creationId xmlns:a16="http://schemas.microsoft.com/office/drawing/2014/main" id="{42E35BAA-C128-4DF8-898B-DFCEB6170599}"/>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8" name="Isosceles Triangle 10">
            <a:extLst>
              <a:ext uri="{FF2B5EF4-FFF2-40B4-BE49-F238E27FC236}">
                <a16:creationId xmlns:a16="http://schemas.microsoft.com/office/drawing/2014/main" id="{820A972F-2BF2-44D5-901D-A0B6200F2BAE}"/>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9" name="Straight Connector 13">
            <a:extLst>
              <a:ext uri="{FF2B5EF4-FFF2-40B4-BE49-F238E27FC236}">
                <a16:creationId xmlns:a16="http://schemas.microsoft.com/office/drawing/2014/main" id="{9334ECFC-382C-48B0-B671-D85109260ABB}"/>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0" name="Picture 11">
            <a:extLst>
              <a:ext uri="{FF2B5EF4-FFF2-40B4-BE49-F238E27FC236}">
                <a16:creationId xmlns:a16="http://schemas.microsoft.com/office/drawing/2014/main" id="{CDC3CEE6-E47C-484F-94E5-78891F0CFF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Rectangle 15">
            <a:extLst>
              <a:ext uri="{FF2B5EF4-FFF2-40B4-BE49-F238E27FC236}">
                <a16:creationId xmlns:a16="http://schemas.microsoft.com/office/drawing/2014/main" id="{19799CBD-2716-4DC1-824F-C8D72BF16470}"/>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3" name="Isosceles Triangle 16">
            <a:extLst>
              <a:ext uri="{FF2B5EF4-FFF2-40B4-BE49-F238E27FC236}">
                <a16:creationId xmlns:a16="http://schemas.microsoft.com/office/drawing/2014/main" id="{A214C483-CBAC-48A6-9E1C-73F691AF9035}"/>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4" name="Straight Connector 17">
            <a:extLst>
              <a:ext uri="{FF2B5EF4-FFF2-40B4-BE49-F238E27FC236}">
                <a16:creationId xmlns:a16="http://schemas.microsoft.com/office/drawing/2014/main" id="{6F9D4350-2086-4021-BEC9-94BE3D68A190}"/>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5" name="Picture 18">
            <a:extLst>
              <a:ext uri="{FF2B5EF4-FFF2-40B4-BE49-F238E27FC236}">
                <a16:creationId xmlns:a16="http://schemas.microsoft.com/office/drawing/2014/main" id="{10C9EF9F-F2C7-47BE-ACE6-60957130B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lvl1pPr>
              <a:defRPr sz="2400"/>
            </a:lvl1pPr>
          </a:lstStyle>
          <a:p>
            <a:r>
              <a:rPr lang="en-US"/>
              <a:t>Click to edit Master title style</a:t>
            </a:r>
          </a:p>
        </p:txBody>
      </p:sp>
      <p:sp>
        <p:nvSpPr>
          <p:cNvPr id="7" name="Content Placeholder 2"/>
          <p:cNvSpPr>
            <a:spLocks noGrp="1"/>
          </p:cNvSpPr>
          <p:nvPr>
            <p:ph sz="half" idx="1"/>
          </p:nvPr>
        </p:nvSpPr>
        <p:spPr>
          <a:xfrm>
            <a:off x="609600" y="1219199"/>
            <a:ext cx="10972800" cy="4946904"/>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16" name="Date Placeholder 4">
            <a:extLst>
              <a:ext uri="{FF2B5EF4-FFF2-40B4-BE49-F238E27FC236}">
                <a16:creationId xmlns:a16="http://schemas.microsoft.com/office/drawing/2014/main" id="{0BA84F1D-5144-4B7E-B90A-4338CCD94B80}"/>
              </a:ext>
            </a:extLst>
          </p:cNvPr>
          <p:cNvSpPr>
            <a:spLocks noGrp="1" noChangeArrowheads="1"/>
          </p:cNvSpPr>
          <p:nvPr>
            <p:ph type="dt" sz="half" idx="14"/>
          </p:nvPr>
        </p:nvSpPr>
        <p:spPr/>
        <p:txBody>
          <a:bodyPr/>
          <a:lstStyle>
            <a:lvl1pPr>
              <a:defRPr>
                <a:ea typeface="+mn-ea"/>
              </a:defRPr>
            </a:lvl1pPr>
          </a:lstStyle>
          <a:p>
            <a:pPr>
              <a:defRPr/>
            </a:pPr>
            <a:endParaRPr lang="en-US"/>
          </a:p>
        </p:txBody>
      </p:sp>
      <p:sp>
        <p:nvSpPr>
          <p:cNvPr id="17" name="Footer Placeholder 5">
            <a:extLst>
              <a:ext uri="{FF2B5EF4-FFF2-40B4-BE49-F238E27FC236}">
                <a16:creationId xmlns:a16="http://schemas.microsoft.com/office/drawing/2014/main" id="{E5ED8C09-C086-4F03-A8B5-F6FB46DE930B}"/>
              </a:ext>
            </a:extLst>
          </p:cNvPr>
          <p:cNvSpPr>
            <a:spLocks noGrp="1" noChangeArrowheads="1"/>
          </p:cNvSpPr>
          <p:nvPr>
            <p:ph type="ftr" sz="quarter" idx="15"/>
          </p:nvPr>
        </p:nvSpPr>
        <p:spPr/>
        <p:txBody>
          <a:bodyPr/>
          <a:lstStyle>
            <a:lvl1pPr>
              <a:defRPr>
                <a:ea typeface="+mn-ea"/>
              </a:defRPr>
            </a:lvl1pPr>
          </a:lstStyle>
          <a:p>
            <a:pPr>
              <a:defRPr/>
            </a:pPr>
            <a:endParaRPr lang="en-US"/>
          </a:p>
        </p:txBody>
      </p:sp>
      <p:sp>
        <p:nvSpPr>
          <p:cNvPr id="18" name="Rectangle 6">
            <a:extLst>
              <a:ext uri="{FF2B5EF4-FFF2-40B4-BE49-F238E27FC236}">
                <a16:creationId xmlns:a16="http://schemas.microsoft.com/office/drawing/2014/main" id="{FA9D10DD-E7D1-49C2-BD41-04AC67F23A78}"/>
              </a:ext>
            </a:extLst>
          </p:cNvPr>
          <p:cNvSpPr>
            <a:spLocks noGrp="1" noChangeArrowheads="1"/>
          </p:cNvSpPr>
          <p:nvPr>
            <p:ph type="sldNum" sz="quarter" idx="16"/>
          </p:nvPr>
        </p:nvSpPr>
        <p:spPr/>
        <p:txBody>
          <a:bodyPr/>
          <a:lstStyle>
            <a:lvl1pPr>
              <a:defRPr/>
            </a:lvl1pPr>
          </a:lstStyle>
          <a:p>
            <a:fld id="{FD3D339C-BAD3-47E9-8020-B086C3D6BB56}" type="slidenum">
              <a:rPr lang="en-US" altLang="en-US"/>
              <a:pPr/>
              <a:t>‹#›</a:t>
            </a:fld>
            <a:endParaRPr lang="en-US" altLang="en-US"/>
          </a:p>
        </p:txBody>
      </p:sp>
    </p:spTree>
    <p:extLst>
      <p:ext uri="{BB962C8B-B14F-4D97-AF65-F5344CB8AC3E}">
        <p14:creationId xmlns:p14="http://schemas.microsoft.com/office/powerpoint/2010/main" val="312521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8B69E5A9-83C0-49F5-9D10-845326320D7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03" name="think-cell Slide" r:id="rId5" imgW="38100" imgH="38100" progId="TCLayout.ActiveDocument.1">
                  <p:embed/>
                </p:oleObj>
              </mc:Choice>
              <mc:Fallback>
                <p:oleObj name="think-cell Slide" r:id="rId5" imgW="38100" imgH="38100" progId="TCLayout.ActiveDocument.1">
                  <p:embed/>
                  <p:pic>
                    <p:nvPicPr>
                      <p:cNvPr id="103426" name="Object 6" hidden="1">
                        <a:extLst>
                          <a:ext uri="{FF2B5EF4-FFF2-40B4-BE49-F238E27FC236}">
                            <a16:creationId xmlns:a16="http://schemas.microsoft.com/office/drawing/2014/main" id="{C75ED58E-0CC5-4528-9821-5C79A7BCD9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C00B6843-1180-46AC-8226-6AD67E0C7EB2}"/>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D6FBAE9B-FEF2-4641-A97C-ECB560EC4B6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9A22DC7F-B016-4835-BBE9-507D2660B96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F81836AE-8E80-4948-A463-A18B26311EBB}"/>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04" name="think-cell Slide" r:id="rId9" imgW="38100" imgH="38100" progId="TCLayout.ActiveDocument.1">
                  <p:embed/>
                </p:oleObj>
              </mc:Choice>
              <mc:Fallback>
                <p:oleObj name="think-cell Slide" r:id="rId9" imgW="38100" imgH="38100" progId="TCLayout.ActiveDocument.1">
                  <p:embed/>
                  <p:pic>
                    <p:nvPicPr>
                      <p:cNvPr id="103430" name="Object 10" hidden="1">
                        <a:extLst>
                          <a:ext uri="{FF2B5EF4-FFF2-40B4-BE49-F238E27FC236}">
                            <a16:creationId xmlns:a16="http://schemas.microsoft.com/office/drawing/2014/main" id="{C42AA1F3-DA0D-443F-8420-0C5511B762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FFC8CECF-01EC-4F5A-AB8D-7A835BAE53B3}"/>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4FFB709C-3BFA-47A8-B22B-DD17F16FC4B2}" type="datetime1">
              <a:rPr lang="en-US" altLang="en-US"/>
              <a:pPr/>
              <a:t>7/22/2022</a:t>
            </a:fld>
            <a:endParaRPr lang="en-US" altLang="en-US"/>
          </a:p>
        </p:txBody>
      </p:sp>
      <p:sp>
        <p:nvSpPr>
          <p:cNvPr id="10" name="Footer Placeholder 4">
            <a:extLst>
              <a:ext uri="{FF2B5EF4-FFF2-40B4-BE49-F238E27FC236}">
                <a16:creationId xmlns:a16="http://schemas.microsoft.com/office/drawing/2014/main" id="{B4F74420-EC68-4BBE-959C-98E02F01BE53}"/>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A8210AAF-B3B8-4D74-A4EE-F882C6730A8E}"/>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8DFE971-0D7C-49A8-ABA2-C5E25CB4CFCC}" type="slidenum">
              <a:rPr lang="en-US" altLang="en-US"/>
              <a:pPr/>
              <a:t>‹#›</a:t>
            </a:fld>
            <a:endParaRPr lang="en-US" altLang="en-US"/>
          </a:p>
        </p:txBody>
      </p:sp>
    </p:spTree>
    <p:extLst>
      <p:ext uri="{BB962C8B-B14F-4D97-AF65-F5344CB8AC3E}">
        <p14:creationId xmlns:p14="http://schemas.microsoft.com/office/powerpoint/2010/main" val="932932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aphicFrame>
        <p:nvGraphicFramePr>
          <p:cNvPr id="10" name="Object 14" hidden="1">
            <a:extLst>
              <a:ext uri="{FF2B5EF4-FFF2-40B4-BE49-F238E27FC236}">
                <a16:creationId xmlns:a16="http://schemas.microsoft.com/office/drawing/2014/main" id="{1A76347C-24ED-4BA7-99BE-7C1AF8B72F6C}"/>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2459" name="think-cell Slide" r:id="rId6" imgW="38100" imgH="38100" progId="TCLayout.ActiveDocument.1">
                  <p:embed/>
                </p:oleObj>
              </mc:Choice>
              <mc:Fallback>
                <p:oleObj name="think-cell Slide" r:id="rId6" imgW="38100" imgH="38100" progId="TCLayout.ActiveDocument.1">
                  <p:embed/>
                  <p:pic>
                    <p:nvPicPr>
                      <p:cNvPr id="168962" name="Object 14" hidden="1">
                        <a:extLst>
                          <a:ext uri="{FF2B5EF4-FFF2-40B4-BE49-F238E27FC236}">
                            <a16:creationId xmlns:a16="http://schemas.microsoft.com/office/drawing/2014/main" id="{FB15444B-0D6A-4CA5-A1D2-94C2C6A4F9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1">
            <a:extLst>
              <a:ext uri="{FF2B5EF4-FFF2-40B4-BE49-F238E27FC236}">
                <a16:creationId xmlns:a16="http://schemas.microsoft.com/office/drawing/2014/main" id="{6B62E112-B713-4345-AD80-C6B361FA38A5}"/>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2" name="Isosceles Triangle 10">
            <a:extLst>
              <a:ext uri="{FF2B5EF4-FFF2-40B4-BE49-F238E27FC236}">
                <a16:creationId xmlns:a16="http://schemas.microsoft.com/office/drawing/2014/main" id="{D56C949B-8AB0-4307-BBDF-B4773D539D31}"/>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3" name="Straight Connector 13">
            <a:extLst>
              <a:ext uri="{FF2B5EF4-FFF2-40B4-BE49-F238E27FC236}">
                <a16:creationId xmlns:a16="http://schemas.microsoft.com/office/drawing/2014/main" id="{B6770992-ABBE-4BFA-9D90-A9369280CD22}"/>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4" name="Picture 11">
            <a:extLst>
              <a:ext uri="{FF2B5EF4-FFF2-40B4-BE49-F238E27FC236}">
                <a16:creationId xmlns:a16="http://schemas.microsoft.com/office/drawing/2014/main" id="{17A5EE5C-2B67-4215-910B-089D925EEF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Rectangle 15">
            <a:extLst>
              <a:ext uri="{FF2B5EF4-FFF2-40B4-BE49-F238E27FC236}">
                <a16:creationId xmlns:a16="http://schemas.microsoft.com/office/drawing/2014/main" id="{0A02FA79-6DCE-4446-93CA-1AB55BD2E06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6" name="Isosceles Triangle 16">
            <a:extLst>
              <a:ext uri="{FF2B5EF4-FFF2-40B4-BE49-F238E27FC236}">
                <a16:creationId xmlns:a16="http://schemas.microsoft.com/office/drawing/2014/main" id="{93C0C828-EB99-4020-8243-023C64B631FB}"/>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7" name="Straight Connector 17">
            <a:extLst>
              <a:ext uri="{FF2B5EF4-FFF2-40B4-BE49-F238E27FC236}">
                <a16:creationId xmlns:a16="http://schemas.microsoft.com/office/drawing/2014/main" id="{E7815AFB-B9DF-487B-9A05-3EC3D485CCFA}"/>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8" name="Picture 18">
            <a:extLst>
              <a:ext uri="{FF2B5EF4-FFF2-40B4-BE49-F238E27FC236}">
                <a16:creationId xmlns:a16="http://schemas.microsoft.com/office/drawing/2014/main" id="{4F7FF465-9CA4-4009-AA9E-C257ADD815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21" name="Object 19" hidden="1">
            <a:extLst>
              <a:ext uri="{FF2B5EF4-FFF2-40B4-BE49-F238E27FC236}">
                <a16:creationId xmlns:a16="http://schemas.microsoft.com/office/drawing/2014/main" id="{56467AD7-D20D-46CF-812D-1A6FE7E494A2}"/>
              </a:ext>
            </a:extLst>
          </p:cNvPr>
          <p:cNvGraphicFramePr>
            <a:graphicFrameLocks noChangeAspect="1"/>
          </p:cNvGraphicFramePr>
          <p:nvPr>
            <p:custDataLst>
              <p:tags r:id="rId3"/>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2460" name="think-cell Slide" r:id="rId9" imgW="38100" imgH="38100" progId="TCLayout.ActiveDocument.1">
                  <p:embed/>
                </p:oleObj>
              </mc:Choice>
              <mc:Fallback>
                <p:oleObj name="think-cell Slide" r:id="rId9" imgW="38100" imgH="38100" progId="TCLayout.ActiveDocument.1">
                  <p:embed/>
                  <p:pic>
                    <p:nvPicPr>
                      <p:cNvPr id="168971" name="Object 19" hidden="1">
                        <a:extLst>
                          <a:ext uri="{FF2B5EF4-FFF2-40B4-BE49-F238E27FC236}">
                            <a16:creationId xmlns:a16="http://schemas.microsoft.com/office/drawing/2014/main" id="{08DDA590-D56A-4CC9-A788-FA9DB4BC2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0" hidden="1">
            <a:extLst>
              <a:ext uri="{FF2B5EF4-FFF2-40B4-BE49-F238E27FC236}">
                <a16:creationId xmlns:a16="http://schemas.microsoft.com/office/drawing/2014/main" id="{E7E036C5-3BC5-4EB4-B6C9-EC4370CA004E}"/>
              </a:ext>
            </a:extLst>
          </p:cNvPr>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2461" name="think-cell Slide" r:id="rId10" imgW="38100" imgH="38100" progId="">
                  <p:embed/>
                </p:oleObj>
              </mc:Choice>
              <mc:Fallback>
                <p:oleObj name="think-cell Slide" r:id="rId10" imgW="38100" imgH="38100" progId="">
                  <p:embed/>
                  <p:pic>
                    <p:nvPicPr>
                      <p:cNvPr id="168972" name="Object 20" hidden="1">
                        <a:extLst>
                          <a:ext uri="{FF2B5EF4-FFF2-40B4-BE49-F238E27FC236}">
                            <a16:creationId xmlns:a16="http://schemas.microsoft.com/office/drawing/2014/main" id="{7A266E31-55D6-415D-B27C-2020689DB3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sz="1800"/>
            </a:lvl1pPr>
          </a:lstStyle>
          <a:p>
            <a:r>
              <a:rPr lang="en-US"/>
              <a:t>Click to edit Master title style</a:t>
            </a:r>
          </a:p>
        </p:txBody>
      </p:sp>
      <p:sp>
        <p:nvSpPr>
          <p:cNvPr id="3" name="Content Placeholder 2"/>
          <p:cNvSpPr>
            <a:spLocks noGrp="1"/>
          </p:cNvSpPr>
          <p:nvPr>
            <p:ph sz="half" idx="1"/>
          </p:nvPr>
        </p:nvSpPr>
        <p:spPr>
          <a:xfrm>
            <a:off x="304800" y="1905000"/>
            <a:ext cx="5691717" cy="4221163"/>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304800" y="1219200"/>
            <a:ext cx="5691717" cy="639762"/>
          </a:xfrm>
          <a:noFill/>
          <a:effectLst/>
        </p:spPr>
        <p:txBody>
          <a:bodyPr anchor="ctr"/>
          <a:lstStyle>
            <a:lvl1pPr marL="0" indent="0" algn="ctr">
              <a:buNone/>
              <a:defRPr sz="1650" b="1" cap="sm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Text Placeholder 4"/>
          <p:cNvSpPr>
            <a:spLocks noGrp="1"/>
          </p:cNvSpPr>
          <p:nvPr>
            <p:ph type="body" sz="quarter" idx="3"/>
          </p:nvPr>
        </p:nvSpPr>
        <p:spPr>
          <a:xfrm>
            <a:off x="6193369" y="1219200"/>
            <a:ext cx="5693833" cy="639762"/>
          </a:xfrm>
          <a:noFill/>
        </p:spPr>
        <p:txBody>
          <a:bodyPr anchor="ctr"/>
          <a:lstStyle>
            <a:lvl1pPr marL="0" indent="0" algn="ctr">
              <a:buNone/>
              <a:defRPr lang="en-US" sz="1650" b="1" cap="small" baseline="0" dirty="0" smtClean="0">
                <a:solidFill>
                  <a:schemeClr val="tx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Content Placeholder 2"/>
          <p:cNvSpPr>
            <a:spLocks noGrp="1"/>
          </p:cNvSpPr>
          <p:nvPr>
            <p:ph sz="half" idx="14"/>
          </p:nvPr>
        </p:nvSpPr>
        <p:spPr>
          <a:xfrm>
            <a:off x="6193368" y="1905000"/>
            <a:ext cx="5691717" cy="4221163"/>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1"/>
          <p:cNvSpPr>
            <a:spLocks noGrp="1"/>
          </p:cNvSpPr>
          <p:nvPr>
            <p:ph sz="quarter" idx="15"/>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23" name="Date Placeholder 21">
            <a:extLst>
              <a:ext uri="{FF2B5EF4-FFF2-40B4-BE49-F238E27FC236}">
                <a16:creationId xmlns:a16="http://schemas.microsoft.com/office/drawing/2014/main" id="{DE181B93-4C49-4E8C-8CF4-3F853D8F123F}"/>
              </a:ext>
            </a:extLst>
          </p:cNvPr>
          <p:cNvSpPr>
            <a:spLocks noGrp="1" noChangeArrowheads="1"/>
          </p:cNvSpPr>
          <p:nvPr>
            <p:ph type="dt" sz="half" idx="16"/>
          </p:nvPr>
        </p:nvSpPr>
        <p:spPr/>
        <p:txBody>
          <a:bodyPr/>
          <a:lstStyle>
            <a:lvl1pPr>
              <a:defRPr>
                <a:ea typeface="+mn-ea"/>
              </a:defRPr>
            </a:lvl1pPr>
          </a:lstStyle>
          <a:p>
            <a:pPr>
              <a:defRPr/>
            </a:pPr>
            <a:endParaRPr lang="en-US"/>
          </a:p>
        </p:txBody>
      </p:sp>
      <p:sp>
        <p:nvSpPr>
          <p:cNvPr id="24" name="Footer Placeholder 22">
            <a:extLst>
              <a:ext uri="{FF2B5EF4-FFF2-40B4-BE49-F238E27FC236}">
                <a16:creationId xmlns:a16="http://schemas.microsoft.com/office/drawing/2014/main" id="{08552A18-C487-45D5-8E12-AAAB35C8EFD2}"/>
              </a:ext>
            </a:extLst>
          </p:cNvPr>
          <p:cNvSpPr>
            <a:spLocks noGrp="1" noChangeArrowheads="1"/>
          </p:cNvSpPr>
          <p:nvPr>
            <p:ph type="ftr" sz="quarter" idx="17"/>
          </p:nvPr>
        </p:nvSpPr>
        <p:spPr/>
        <p:txBody>
          <a:bodyPr/>
          <a:lstStyle>
            <a:lvl1pPr>
              <a:defRPr>
                <a:ea typeface="+mn-ea"/>
              </a:defRPr>
            </a:lvl1pPr>
          </a:lstStyle>
          <a:p>
            <a:pPr>
              <a:defRPr/>
            </a:pPr>
            <a:endParaRPr lang="en-US"/>
          </a:p>
        </p:txBody>
      </p:sp>
      <p:sp>
        <p:nvSpPr>
          <p:cNvPr id="25" name="Slide Number Placeholder 23">
            <a:extLst>
              <a:ext uri="{FF2B5EF4-FFF2-40B4-BE49-F238E27FC236}">
                <a16:creationId xmlns:a16="http://schemas.microsoft.com/office/drawing/2014/main" id="{AA76B125-8E39-4E59-9F4A-932D5D1E4CD3}"/>
              </a:ext>
            </a:extLst>
          </p:cNvPr>
          <p:cNvSpPr>
            <a:spLocks noGrp="1" noChangeArrowheads="1"/>
          </p:cNvSpPr>
          <p:nvPr>
            <p:ph type="sldNum" sz="quarter" idx="18"/>
          </p:nvPr>
        </p:nvSpPr>
        <p:spPr/>
        <p:txBody>
          <a:bodyPr/>
          <a:lstStyle>
            <a:lvl1pPr>
              <a:defRPr/>
            </a:lvl1pPr>
          </a:lstStyle>
          <a:p>
            <a:fld id="{565A7BA6-A276-4012-AD1E-7DC22543DE02}" type="slidenum">
              <a:rPr lang="en-US" altLang="en-US"/>
              <a:pPr/>
              <a:t>‹#›</a:t>
            </a:fld>
            <a:endParaRPr lang="en-US" altLang="en-US"/>
          </a:p>
        </p:txBody>
      </p:sp>
    </p:spTree>
    <p:extLst>
      <p:ext uri="{BB962C8B-B14F-4D97-AF65-F5344CB8AC3E}">
        <p14:creationId xmlns:p14="http://schemas.microsoft.com/office/powerpoint/2010/main" val="38912777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045EB03F-DE76-4B6B-B9F8-C5DEA321E77D}"/>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2811" name="think-cell Slide" r:id="rId4" imgW="38100" imgH="38100" progId="TCLayout.ActiveDocument.1">
                  <p:embed/>
                </p:oleObj>
              </mc:Choice>
              <mc:Fallback>
                <p:oleObj name="think-cell Slide" r:id="rId4" imgW="38100" imgH="38100" progId="TCLayout.ActiveDocument.1">
                  <p:embed/>
                  <p:pic>
                    <p:nvPicPr>
                      <p:cNvPr id="169986" name="Object 14" hidden="1">
                        <a:extLst>
                          <a:ext uri="{FF2B5EF4-FFF2-40B4-BE49-F238E27FC236}">
                            <a16:creationId xmlns:a16="http://schemas.microsoft.com/office/drawing/2014/main" id="{F5F851B4-B1E0-45E3-89D0-97F5F6D88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1">
            <a:extLst>
              <a:ext uri="{FF2B5EF4-FFF2-40B4-BE49-F238E27FC236}">
                <a16:creationId xmlns:a16="http://schemas.microsoft.com/office/drawing/2014/main" id="{A7AF04D9-E517-4AC4-A779-EB47A28D50FD}"/>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E1C28521-23FE-4FE8-8D15-58A7BA013942}"/>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62FA922B-9D27-48E4-9ED0-D9A943E5894F}"/>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9" name="Picture 11">
            <a:extLst>
              <a:ext uri="{FF2B5EF4-FFF2-40B4-BE49-F238E27FC236}">
                <a16:creationId xmlns:a16="http://schemas.microsoft.com/office/drawing/2014/main" id="{E9AC78B1-3EFD-40A0-AC51-818C08D41F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ectangle 15">
            <a:extLst>
              <a:ext uri="{FF2B5EF4-FFF2-40B4-BE49-F238E27FC236}">
                <a16:creationId xmlns:a16="http://schemas.microsoft.com/office/drawing/2014/main" id="{C7C4D47A-B774-43BC-A682-A14034EF4755}"/>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0DE68445-691A-4BAD-9E4E-128C6B469297}"/>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40DC9A78-7858-430C-9461-A0C39EC2530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3" name="Picture 18">
            <a:extLst>
              <a:ext uri="{FF2B5EF4-FFF2-40B4-BE49-F238E27FC236}">
                <a16:creationId xmlns:a16="http://schemas.microsoft.com/office/drawing/2014/main" id="{F2AD1AEE-5F7D-4251-9F29-84D38EA09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effectLst>
            <a:reflection endPos="0" dir="5400000" sy="-100000" algn="bl" rotWithShape="0"/>
          </a:effectLst>
        </p:spPr>
        <p:txBody>
          <a:bodyPr/>
          <a:lstStyle>
            <a:lvl1pPr>
              <a:defRPr sz="1800"/>
            </a:lvl1pPr>
          </a:lstStyle>
          <a:p>
            <a:r>
              <a:rPr lang="en-US"/>
              <a:t>Click to edit Master title style</a:t>
            </a:r>
          </a:p>
        </p:txBody>
      </p:sp>
      <p:sp>
        <p:nvSpPr>
          <p:cNvPr id="7" name="Content Placeholder 11"/>
          <p:cNvSpPr>
            <a:spLocks noGrp="1"/>
          </p:cNvSpPr>
          <p:nvPr>
            <p:ph sz="quarter" idx="13"/>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14" name="Rectangle 4">
            <a:extLst>
              <a:ext uri="{FF2B5EF4-FFF2-40B4-BE49-F238E27FC236}">
                <a16:creationId xmlns:a16="http://schemas.microsoft.com/office/drawing/2014/main" id="{25DD1E5C-6AA5-448D-858A-57BFAF90C277}"/>
              </a:ext>
            </a:extLst>
          </p:cNvPr>
          <p:cNvSpPr>
            <a:spLocks noGrp="1" noChangeArrowheads="1"/>
          </p:cNvSpPr>
          <p:nvPr>
            <p:ph type="dt" sz="half" idx="14"/>
          </p:nvPr>
        </p:nvSpPr>
        <p:spPr/>
        <p:txBody>
          <a:bodyPr/>
          <a:lstStyle>
            <a:lvl1pPr>
              <a:defRPr>
                <a:ea typeface="+mn-ea"/>
              </a:defRPr>
            </a:lvl1pPr>
          </a:lstStyle>
          <a:p>
            <a:pPr>
              <a:defRPr/>
            </a:pPr>
            <a:endParaRPr lang="en-US"/>
          </a:p>
        </p:txBody>
      </p:sp>
      <p:sp>
        <p:nvSpPr>
          <p:cNvPr id="15" name="Rectangle 5">
            <a:extLst>
              <a:ext uri="{FF2B5EF4-FFF2-40B4-BE49-F238E27FC236}">
                <a16:creationId xmlns:a16="http://schemas.microsoft.com/office/drawing/2014/main" id="{3158CBBC-4E1E-4B71-B67F-2BA9FA64007A}"/>
              </a:ext>
            </a:extLst>
          </p:cNvPr>
          <p:cNvSpPr>
            <a:spLocks noGrp="1" noChangeArrowheads="1"/>
          </p:cNvSpPr>
          <p:nvPr>
            <p:ph type="ftr" sz="quarter" idx="15"/>
          </p:nvPr>
        </p:nvSpPr>
        <p:spPr/>
        <p:txBody>
          <a:bodyPr/>
          <a:lstStyle>
            <a:lvl1pPr>
              <a:defRPr>
                <a:ea typeface="+mn-ea"/>
              </a:defRPr>
            </a:lvl1pPr>
          </a:lstStyle>
          <a:p>
            <a:pPr>
              <a:defRPr/>
            </a:pPr>
            <a:endParaRPr lang="en-US"/>
          </a:p>
        </p:txBody>
      </p:sp>
      <p:sp>
        <p:nvSpPr>
          <p:cNvPr id="16" name="Rectangle 6">
            <a:extLst>
              <a:ext uri="{FF2B5EF4-FFF2-40B4-BE49-F238E27FC236}">
                <a16:creationId xmlns:a16="http://schemas.microsoft.com/office/drawing/2014/main" id="{A4A23A6A-5A2A-4583-9651-9DBD62AD263C}"/>
              </a:ext>
            </a:extLst>
          </p:cNvPr>
          <p:cNvSpPr>
            <a:spLocks noGrp="1" noChangeArrowheads="1"/>
          </p:cNvSpPr>
          <p:nvPr>
            <p:ph type="sldNum" sz="quarter" idx="16"/>
          </p:nvPr>
        </p:nvSpPr>
        <p:spPr/>
        <p:txBody>
          <a:bodyPr/>
          <a:lstStyle>
            <a:lvl1pPr>
              <a:defRPr/>
            </a:lvl1pPr>
          </a:lstStyle>
          <a:p>
            <a:fld id="{BCEBC195-0B57-4118-AEED-D798A561C3B9}" type="slidenum">
              <a:rPr lang="en-US" altLang="en-US"/>
              <a:pPr/>
              <a:t>‹#›</a:t>
            </a:fld>
            <a:endParaRPr lang="en-US" altLang="en-US"/>
          </a:p>
        </p:txBody>
      </p:sp>
    </p:spTree>
    <p:extLst>
      <p:ext uri="{BB962C8B-B14F-4D97-AF65-F5344CB8AC3E}">
        <p14:creationId xmlns:p14="http://schemas.microsoft.com/office/powerpoint/2010/main" val="3526569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23426AA-D5AC-4750-89AF-704B832074FF}"/>
              </a:ext>
            </a:extLst>
          </p:cNvPr>
          <p:cNvSpPr>
            <a:spLocks noChangeArrowheads="1"/>
          </p:cNvSpPr>
          <p:nvPr/>
        </p:nvSpPr>
        <p:spPr bwMode="gray">
          <a:xfrm>
            <a:off x="0" y="0"/>
            <a:ext cx="1219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pic>
        <p:nvPicPr>
          <p:cNvPr id="3" name="Picture 16">
            <a:extLst>
              <a:ext uri="{FF2B5EF4-FFF2-40B4-BE49-F238E27FC236}">
                <a16:creationId xmlns:a16="http://schemas.microsoft.com/office/drawing/2014/main" id="{10BDE20B-0142-4BCB-8A2C-4CB73BC25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538" y="1676400"/>
            <a:ext cx="5114925" cy="3505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4F75D45B-698A-4143-B20C-0F74D25C6A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38538" y="1676400"/>
            <a:ext cx="5114925" cy="3505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5999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_Closin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0D324D1-28B0-4505-A5E8-97738F289446}"/>
              </a:ext>
            </a:extLst>
          </p:cNvPr>
          <p:cNvSpPr>
            <a:spLocks noChangeArrowheads="1"/>
          </p:cNvSpPr>
          <p:nvPr/>
        </p:nvSpPr>
        <p:spPr bwMode="gray">
          <a:xfrm>
            <a:off x="0" y="0"/>
            <a:ext cx="1219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Tree>
    <p:extLst>
      <p:ext uri="{BB962C8B-B14F-4D97-AF65-F5344CB8AC3E}">
        <p14:creationId xmlns:p14="http://schemas.microsoft.com/office/powerpoint/2010/main" val="15543038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rgbClr val="F2F2F2"/>
        </a:solidFill>
        <a:effectLst/>
      </p:bgPr>
    </p:bg>
    <p:spTree>
      <p:nvGrpSpPr>
        <p:cNvPr id="1" name=""/>
        <p:cNvGrpSpPr/>
        <p:nvPr/>
      </p:nvGrpSpPr>
      <p:grpSpPr>
        <a:xfrm>
          <a:off x="0" y="0"/>
          <a:ext cx="0" cy="0"/>
          <a:chOff x="0" y="0"/>
          <a:chExt cx="0" cy="0"/>
        </a:xfrm>
      </p:grpSpPr>
      <p:graphicFrame>
        <p:nvGraphicFramePr>
          <p:cNvPr id="5" name="Object 14" hidden="1">
            <a:extLst>
              <a:ext uri="{FF2B5EF4-FFF2-40B4-BE49-F238E27FC236}">
                <a16:creationId xmlns:a16="http://schemas.microsoft.com/office/drawing/2014/main" id="{91C20106-C88A-40D1-A19D-8A149B635FF2}"/>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3835" name="think-cell Slide" r:id="rId4" imgW="38100" imgH="38100" progId="TCLayout.ActiveDocument.1">
                  <p:embed/>
                </p:oleObj>
              </mc:Choice>
              <mc:Fallback>
                <p:oleObj name="think-cell Slide" r:id="rId4" imgW="38100" imgH="38100" progId="TCLayout.ActiveDocument.1">
                  <p:embed/>
                  <p:pic>
                    <p:nvPicPr>
                      <p:cNvPr id="173058" name="Object 14" hidden="1">
                        <a:extLst>
                          <a:ext uri="{FF2B5EF4-FFF2-40B4-BE49-F238E27FC236}">
                            <a16:creationId xmlns:a16="http://schemas.microsoft.com/office/drawing/2014/main" id="{D7AD11DB-F8E2-4218-B6D4-F1D23A6A8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1">
            <a:extLst>
              <a:ext uri="{FF2B5EF4-FFF2-40B4-BE49-F238E27FC236}">
                <a16:creationId xmlns:a16="http://schemas.microsoft.com/office/drawing/2014/main" id="{D32390D4-FFB6-460F-9CC4-FDCC84FAEF58}"/>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10">
            <a:extLst>
              <a:ext uri="{FF2B5EF4-FFF2-40B4-BE49-F238E27FC236}">
                <a16:creationId xmlns:a16="http://schemas.microsoft.com/office/drawing/2014/main" id="{77A995ED-3AEB-4DAF-B468-6ECB614CF13D}"/>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419A5932-B277-4969-ADAC-3F5A7A676709}"/>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9" name="Picture 11">
            <a:extLst>
              <a:ext uri="{FF2B5EF4-FFF2-40B4-BE49-F238E27FC236}">
                <a16:creationId xmlns:a16="http://schemas.microsoft.com/office/drawing/2014/main" id="{4CF3E63C-674E-46BA-8004-D79A19941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ectangle 15">
            <a:extLst>
              <a:ext uri="{FF2B5EF4-FFF2-40B4-BE49-F238E27FC236}">
                <a16:creationId xmlns:a16="http://schemas.microsoft.com/office/drawing/2014/main" id="{2D8329C8-475F-46E0-AD16-265BCD1E5E5B}"/>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1282983B-2F9A-412E-B89D-16558F8F90B9}"/>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36F9B4CB-A0CA-435C-B6D0-A17660F88CEC}"/>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3" name="Picture 18">
            <a:extLst>
              <a:ext uri="{FF2B5EF4-FFF2-40B4-BE49-F238E27FC236}">
                <a16:creationId xmlns:a16="http://schemas.microsoft.com/office/drawing/2014/main" id="{2C16BE6F-CD4C-4D13-B375-D24AFB2897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BCE4FE7C-D541-4CFE-BD6D-C6D2200C5773}"/>
              </a:ext>
            </a:extLst>
          </p:cNvPr>
          <p:cNvSpPr/>
          <p:nvPr userDrawn="1"/>
        </p:nvSpPr>
        <p:spPr>
          <a:xfrm>
            <a:off x="1588" y="6781800"/>
            <a:ext cx="6096000" cy="7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5" name="Rectangle 14">
            <a:extLst>
              <a:ext uri="{FF2B5EF4-FFF2-40B4-BE49-F238E27FC236}">
                <a16:creationId xmlns:a16="http://schemas.microsoft.com/office/drawing/2014/main" id="{9365FAF0-5196-4FC5-8DBE-2547625ABE5C}"/>
              </a:ext>
            </a:extLst>
          </p:cNvPr>
          <p:cNvSpPr/>
          <p:nvPr userDrawn="1"/>
        </p:nvSpPr>
        <p:spPr>
          <a:xfrm>
            <a:off x="6099175" y="6781800"/>
            <a:ext cx="2030413"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7" name="Rectangle 16">
            <a:extLst>
              <a:ext uri="{FF2B5EF4-FFF2-40B4-BE49-F238E27FC236}">
                <a16:creationId xmlns:a16="http://schemas.microsoft.com/office/drawing/2014/main" id="{0A80360B-A8E3-445E-AD3C-BB5D4CCBD777}"/>
              </a:ext>
            </a:extLst>
          </p:cNvPr>
          <p:cNvSpPr/>
          <p:nvPr userDrawn="1"/>
        </p:nvSpPr>
        <p:spPr>
          <a:xfrm>
            <a:off x="8129588" y="6781800"/>
            <a:ext cx="20320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8" name="Rectangle 17">
            <a:extLst>
              <a:ext uri="{FF2B5EF4-FFF2-40B4-BE49-F238E27FC236}">
                <a16:creationId xmlns:a16="http://schemas.microsoft.com/office/drawing/2014/main" id="{DBB6752B-8BA6-491D-99B5-07BCF798E788}"/>
              </a:ext>
            </a:extLst>
          </p:cNvPr>
          <p:cNvSpPr/>
          <p:nvPr userDrawn="1"/>
        </p:nvSpPr>
        <p:spPr>
          <a:xfrm>
            <a:off x="10161588" y="6781800"/>
            <a:ext cx="2030412"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pic>
        <p:nvPicPr>
          <p:cNvPr id="19" name="Picture 23" descr="ALMA">
            <a:extLst>
              <a:ext uri="{FF2B5EF4-FFF2-40B4-BE49-F238E27FC236}">
                <a16:creationId xmlns:a16="http://schemas.microsoft.com/office/drawing/2014/main" id="{1FEC23B0-B3CE-4FA1-BB0F-AAE9204BD0E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074400" y="6369050"/>
            <a:ext cx="908050"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419942"/>
            <a:ext cx="10972800" cy="492443"/>
          </a:xfrm>
        </p:spPr>
        <p:txBody>
          <a:bodyPr lIns="0" tIns="0" rIns="0" bIns="0" anchor="t">
            <a:spAutoFit/>
          </a:bodyPr>
          <a:lstStyle>
            <a:lvl1pPr>
              <a:defRPr sz="3200"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6" name="Text Placeholder 6"/>
          <p:cNvSpPr>
            <a:spLocks noGrp="1"/>
          </p:cNvSpPr>
          <p:nvPr>
            <p:ph type="body" sz="quarter" idx="17"/>
          </p:nvPr>
        </p:nvSpPr>
        <p:spPr>
          <a:xfrm>
            <a:off x="209871" y="6548912"/>
            <a:ext cx="9402763" cy="119461"/>
          </a:xfrm>
        </p:spPr>
        <p:txBody>
          <a:bodyPr lIns="0" tIns="0" rIns="0" bIns="0" rtlCol="0" anchor="b">
            <a:spAutoFit/>
          </a:bodyPr>
          <a:lstStyle>
            <a:lvl1pPr marL="0" indent="0">
              <a:buNone/>
              <a:defRPr lang="en-US" sz="750" dirty="0" smtClean="0">
                <a:latin typeface="Arial" panose="020B0604020202020204" pitchFamily="34" charset="0"/>
                <a:cs typeface="Arial" panose="020B0604020202020204" pitchFamily="34" charset="0"/>
              </a:defRPr>
            </a:lvl1pPr>
            <a:lvl2pPr>
              <a:defRPr lang="en-US" sz="1050" dirty="0" smtClean="0">
                <a:latin typeface="+mj-lt"/>
              </a:defRPr>
            </a:lvl2pPr>
            <a:lvl3pPr>
              <a:defRPr lang="en-US" sz="1050" dirty="0" smtClean="0">
                <a:latin typeface="+mj-lt"/>
              </a:defRPr>
            </a:lvl3pPr>
            <a:lvl4pPr>
              <a:defRPr lang="en-US" sz="1050" dirty="0" smtClean="0">
                <a:latin typeface="+mj-lt"/>
              </a:defRPr>
            </a:lvl4pPr>
            <a:lvl5pPr>
              <a:defRPr lang="en-GB" sz="1050" dirty="0">
                <a:latin typeface="+mj-lt"/>
              </a:defRPr>
            </a:lvl5pPr>
          </a:lstStyle>
          <a:p>
            <a:pPr lvl="0"/>
            <a:r>
              <a:rPr lang="en-US"/>
              <a:t>Click to edit Master text styles</a:t>
            </a:r>
          </a:p>
        </p:txBody>
      </p:sp>
      <p:sp>
        <p:nvSpPr>
          <p:cNvPr id="28" name="Text Placeholder 5"/>
          <p:cNvSpPr>
            <a:spLocks noGrp="1"/>
          </p:cNvSpPr>
          <p:nvPr>
            <p:ph type="body" sz="quarter" idx="10"/>
          </p:nvPr>
        </p:nvSpPr>
        <p:spPr>
          <a:xfrm>
            <a:off x="609600" y="1379905"/>
            <a:ext cx="10700845" cy="1404936"/>
          </a:xfrm>
        </p:spPr>
        <p:txBody>
          <a:bodyPr lIns="0" tIns="0" rIns="0" bIns="0">
            <a:spAutoFit/>
          </a:bodyPr>
          <a:lstStyle>
            <a:lvl1pPr marL="0" indent="0">
              <a:lnSpc>
                <a:spcPct val="110000"/>
              </a:lnSpc>
              <a:spcBef>
                <a:spcPts val="0"/>
              </a:spcBef>
              <a:spcAft>
                <a:spcPts val="225"/>
              </a:spcAft>
              <a:buNone/>
              <a:defRPr sz="2000">
                <a:latin typeface="Arial" panose="020B0604020202020204" pitchFamily="34" charset="0"/>
                <a:cs typeface="Arial" panose="020B0604020202020204" pitchFamily="34" charset="0"/>
              </a:defRPr>
            </a:lvl1pPr>
            <a:lvl2pPr marL="171428" indent="-171428">
              <a:lnSpc>
                <a:spcPct val="110000"/>
              </a:lnSpc>
              <a:spcBef>
                <a:spcPts val="0"/>
              </a:spcBef>
              <a:spcAft>
                <a:spcPts val="225"/>
              </a:spcAft>
              <a:defRPr sz="2000">
                <a:latin typeface="Arial" panose="020B0604020202020204" pitchFamily="34" charset="0"/>
                <a:cs typeface="Arial" panose="020B0604020202020204" pitchFamily="34" charset="0"/>
              </a:defRPr>
            </a:lvl2pPr>
            <a:lvl3pPr marL="342855" indent="-171428">
              <a:lnSpc>
                <a:spcPct val="110000"/>
              </a:lnSpc>
              <a:spcBef>
                <a:spcPts val="0"/>
              </a:spcBef>
              <a:spcAft>
                <a:spcPts val="225"/>
              </a:spcAft>
              <a:defRPr sz="2000">
                <a:latin typeface="Arial" panose="020B0604020202020204" pitchFamily="34" charset="0"/>
                <a:cs typeface="Arial" panose="020B0604020202020204" pitchFamily="34" charset="0"/>
              </a:defRPr>
            </a:lvl3pPr>
            <a:lvl4pPr marL="514282" indent="-171428">
              <a:lnSpc>
                <a:spcPct val="110000"/>
              </a:lnSpc>
              <a:spcBef>
                <a:spcPts val="0"/>
              </a:spcBef>
              <a:spcAft>
                <a:spcPts val="225"/>
              </a:spcAft>
              <a:defRPr sz="2000">
                <a:latin typeface="Arial" panose="020B0604020202020204" pitchFamily="34" charset="0"/>
                <a:cs typeface="Arial" panose="020B0604020202020204" pitchFamily="34" charset="0"/>
              </a:defRPr>
            </a:lvl4pPr>
            <a:lvl5pPr>
              <a:defRPr sz="105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12832984"/>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43_Title Only">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186B405F-F9BC-4B1C-AD16-DE41D5AA61B6}"/>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4859" name="think-cell Slide" r:id="rId4" imgW="38100" imgH="38100" progId="TCLayout.ActiveDocument.1">
                  <p:embed/>
                </p:oleObj>
              </mc:Choice>
              <mc:Fallback>
                <p:oleObj name="think-cell Slide" r:id="rId4" imgW="38100" imgH="38100" progId="TCLayout.ActiveDocument.1">
                  <p:embed/>
                  <p:pic>
                    <p:nvPicPr>
                      <p:cNvPr id="174082" name="Object 14" hidden="1">
                        <a:extLst>
                          <a:ext uri="{FF2B5EF4-FFF2-40B4-BE49-F238E27FC236}">
                            <a16:creationId xmlns:a16="http://schemas.microsoft.com/office/drawing/2014/main" id="{76CB8E96-43D3-41D8-88E6-15D0EE7A7C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1">
            <a:extLst>
              <a:ext uri="{FF2B5EF4-FFF2-40B4-BE49-F238E27FC236}">
                <a16:creationId xmlns:a16="http://schemas.microsoft.com/office/drawing/2014/main" id="{B50FA48E-0B79-4A79-8453-ABD342D24603}"/>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10">
            <a:extLst>
              <a:ext uri="{FF2B5EF4-FFF2-40B4-BE49-F238E27FC236}">
                <a16:creationId xmlns:a16="http://schemas.microsoft.com/office/drawing/2014/main" id="{3D55A20A-E89B-4C80-8946-2415D7A2C488}"/>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6" name="Straight Connector 13">
            <a:extLst>
              <a:ext uri="{FF2B5EF4-FFF2-40B4-BE49-F238E27FC236}">
                <a16:creationId xmlns:a16="http://schemas.microsoft.com/office/drawing/2014/main" id="{F8494E3F-4CF6-47A0-AE3D-C822D4C6C57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7" name="Picture 11">
            <a:extLst>
              <a:ext uri="{FF2B5EF4-FFF2-40B4-BE49-F238E27FC236}">
                <a16:creationId xmlns:a16="http://schemas.microsoft.com/office/drawing/2014/main" id="{5333D75A-0320-44C9-9FD5-032B19E9C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15">
            <a:extLst>
              <a:ext uri="{FF2B5EF4-FFF2-40B4-BE49-F238E27FC236}">
                <a16:creationId xmlns:a16="http://schemas.microsoft.com/office/drawing/2014/main" id="{FAD38DD5-4034-4992-A180-63D2E00404F3}"/>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6">
            <a:extLst>
              <a:ext uri="{FF2B5EF4-FFF2-40B4-BE49-F238E27FC236}">
                <a16:creationId xmlns:a16="http://schemas.microsoft.com/office/drawing/2014/main" id="{A0EA8A8F-F973-4427-9127-A1D7F9A32ADD}"/>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7">
            <a:extLst>
              <a:ext uri="{FF2B5EF4-FFF2-40B4-BE49-F238E27FC236}">
                <a16:creationId xmlns:a16="http://schemas.microsoft.com/office/drawing/2014/main" id="{F4178EED-A633-4171-802E-3C0D3F953AFA}"/>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11" name="Picture 18">
            <a:extLst>
              <a:ext uri="{FF2B5EF4-FFF2-40B4-BE49-F238E27FC236}">
                <a16:creationId xmlns:a16="http://schemas.microsoft.com/office/drawing/2014/main" id="{DA847A81-BFD1-4FAE-AB83-561429387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2. Slide Title"/>
          <p:cNvSpPr>
            <a:spLocks noGrp="1"/>
          </p:cNvSpPr>
          <p:nvPr>
            <p:ph type="title"/>
          </p:nvPr>
        </p:nvSpPr>
        <p:spPr>
          <a:xfrm>
            <a:off x="163951" y="234863"/>
            <a:ext cx="9052831" cy="298327"/>
          </a:xfrm>
        </p:spPr>
        <p:txBody>
          <a:bodyPr/>
          <a:lstStyle/>
          <a:p>
            <a:r>
              <a:rPr lang="en-US" dirty="0"/>
              <a:t>Click to edit Master title style</a:t>
            </a:r>
          </a:p>
        </p:txBody>
      </p:sp>
    </p:spTree>
    <p:extLst>
      <p:ext uri="{BB962C8B-B14F-4D97-AF65-F5344CB8AC3E}">
        <p14:creationId xmlns:p14="http://schemas.microsoft.com/office/powerpoint/2010/main" val="415184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EC0A1DF3-4B8E-488B-9F85-CAED63BCC82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27" name="think-cell Slide" r:id="rId5" imgW="38100" imgH="38100" progId="TCLayout.ActiveDocument.1">
                  <p:embed/>
                </p:oleObj>
              </mc:Choice>
              <mc:Fallback>
                <p:oleObj name="think-cell Slide" r:id="rId5" imgW="38100" imgH="38100" progId="TCLayout.ActiveDocument.1">
                  <p:embed/>
                  <p:pic>
                    <p:nvPicPr>
                      <p:cNvPr id="104450" name="Object 6" hidden="1">
                        <a:extLst>
                          <a:ext uri="{FF2B5EF4-FFF2-40B4-BE49-F238E27FC236}">
                            <a16:creationId xmlns:a16="http://schemas.microsoft.com/office/drawing/2014/main" id="{EA708EF2-2897-4E54-A045-24DED8F1AC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3287055F-564D-4A1F-B7A6-6D42E5A8FF1B}"/>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DE3DAD89-3BF9-41B2-A72F-E05A431AD86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09FA8FE1-2582-431E-8281-FC18269EB44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C3F12753-FB84-4354-BF5E-801CD7189F45}"/>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28" name="think-cell Slide" r:id="rId9" imgW="38100" imgH="38100" progId="TCLayout.ActiveDocument.1">
                  <p:embed/>
                </p:oleObj>
              </mc:Choice>
              <mc:Fallback>
                <p:oleObj name="think-cell Slide" r:id="rId9" imgW="38100" imgH="38100" progId="TCLayout.ActiveDocument.1">
                  <p:embed/>
                  <p:pic>
                    <p:nvPicPr>
                      <p:cNvPr id="104454" name="Object 10" hidden="1">
                        <a:extLst>
                          <a:ext uri="{FF2B5EF4-FFF2-40B4-BE49-F238E27FC236}">
                            <a16:creationId xmlns:a16="http://schemas.microsoft.com/office/drawing/2014/main" id="{D751A427-34BB-4024-A348-667F0AC7B5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Date Placeholder 3">
            <a:extLst>
              <a:ext uri="{FF2B5EF4-FFF2-40B4-BE49-F238E27FC236}">
                <a16:creationId xmlns:a16="http://schemas.microsoft.com/office/drawing/2014/main" id="{B47CCBC8-D11E-4FDD-A9F5-843F0E44773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FA8012E5-3050-481D-B351-A45DF1A46B72}" type="datetime1">
              <a:rPr lang="en-US" altLang="en-US"/>
              <a:pPr/>
              <a:t>7/22/2022</a:t>
            </a:fld>
            <a:endParaRPr lang="en-US" altLang="en-US"/>
          </a:p>
        </p:txBody>
      </p:sp>
      <p:sp>
        <p:nvSpPr>
          <p:cNvPr id="10" name="Footer Placeholder 4">
            <a:extLst>
              <a:ext uri="{FF2B5EF4-FFF2-40B4-BE49-F238E27FC236}">
                <a16:creationId xmlns:a16="http://schemas.microsoft.com/office/drawing/2014/main" id="{8BDE7DDB-FF21-46ED-B4EC-7D533EA8BFEA}"/>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AA83058D-0065-4F7A-A5DA-44ADF21D05C0}"/>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99483DA-61BE-4EDC-85B1-01C8569ABB28}" type="slidenum">
              <a:rPr lang="en-US" altLang="en-US"/>
              <a:pPr/>
              <a:t>‹#›</a:t>
            </a:fld>
            <a:endParaRPr lang="en-US" altLang="en-US"/>
          </a:p>
        </p:txBody>
      </p:sp>
    </p:spTree>
    <p:extLst>
      <p:ext uri="{BB962C8B-B14F-4D97-AF65-F5344CB8AC3E}">
        <p14:creationId xmlns:p14="http://schemas.microsoft.com/office/powerpoint/2010/main" val="248878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299A5425-AC23-4032-9DAC-D71D0A98B67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15" name="think-cell Slide" r:id="rId4" imgW="38100" imgH="38100" progId="TCLayout.ActiveDocument.1">
                  <p:embed/>
                </p:oleObj>
              </mc:Choice>
              <mc:Fallback>
                <p:oleObj name="think-cell Slide" r:id="rId4" imgW="38100" imgH="38100" progId="TCLayout.ActiveDocument.1">
                  <p:embed/>
                  <p:pic>
                    <p:nvPicPr>
                      <p:cNvPr id="105474" name="Object 6" hidden="1">
                        <a:extLst>
                          <a:ext uri="{FF2B5EF4-FFF2-40B4-BE49-F238E27FC236}">
                            <a16:creationId xmlns:a16="http://schemas.microsoft.com/office/drawing/2014/main" id="{CC48D104-53DE-4503-B0BD-1CAFFC40C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0DCF06C3-6CA2-4E2B-B492-352E398C6697}"/>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370B202F-8667-4FBB-A9A6-78AE2A8DE1E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AA1CD7AA-283C-4234-A9DC-F5E459A4DA2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4">
            <a:extLst>
              <a:ext uri="{FF2B5EF4-FFF2-40B4-BE49-F238E27FC236}">
                <a16:creationId xmlns:a16="http://schemas.microsoft.com/office/drawing/2014/main" id="{6B721CF4-1688-41E3-AA87-4722B5BAC84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ECF4B067-09CD-4A84-AA90-6E089E2D6469}" type="datetime1">
              <a:rPr lang="en-US" altLang="en-US"/>
              <a:pPr/>
              <a:t>7/22/2022</a:t>
            </a:fld>
            <a:endParaRPr lang="en-US" altLang="en-US"/>
          </a:p>
        </p:txBody>
      </p:sp>
      <p:sp>
        <p:nvSpPr>
          <p:cNvPr id="10" name="Footer Placeholder 5">
            <a:extLst>
              <a:ext uri="{FF2B5EF4-FFF2-40B4-BE49-F238E27FC236}">
                <a16:creationId xmlns:a16="http://schemas.microsoft.com/office/drawing/2014/main" id="{2EA84899-BC3A-4B22-B73E-FFE735835698}"/>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C88812B2-396D-45D8-8B7F-7C7F32C6F83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91769A11-C18C-4A94-97DF-AD65C15440E6}" type="slidenum">
              <a:rPr lang="en-US" altLang="en-US"/>
              <a:pPr/>
              <a:t>‹#›</a:t>
            </a:fld>
            <a:endParaRPr lang="en-US" altLang="en-US"/>
          </a:p>
        </p:txBody>
      </p:sp>
    </p:spTree>
    <p:extLst>
      <p:ext uri="{BB962C8B-B14F-4D97-AF65-F5344CB8AC3E}">
        <p14:creationId xmlns:p14="http://schemas.microsoft.com/office/powerpoint/2010/main" val="315976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10" hidden="1">
            <a:extLst>
              <a:ext uri="{FF2B5EF4-FFF2-40B4-BE49-F238E27FC236}">
                <a16:creationId xmlns:a16="http://schemas.microsoft.com/office/drawing/2014/main" id="{F9D7E91A-A00D-444E-813A-75276EB3854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39" name="think-cell Slide" r:id="rId4" imgW="38100" imgH="38100" progId="TCLayout.ActiveDocument.1">
                  <p:embed/>
                </p:oleObj>
              </mc:Choice>
              <mc:Fallback>
                <p:oleObj name="think-cell Slide" r:id="rId4" imgW="38100" imgH="38100" progId="TCLayout.ActiveDocument.1">
                  <p:embed/>
                  <p:pic>
                    <p:nvPicPr>
                      <p:cNvPr id="106498" name="Object 10" hidden="1">
                        <a:extLst>
                          <a:ext uri="{FF2B5EF4-FFF2-40B4-BE49-F238E27FC236}">
                            <a16:creationId xmlns:a16="http://schemas.microsoft.com/office/drawing/2014/main" id="{17C4B357-F495-4D60-B036-3512C7F66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1089EBA5-DD2D-40F3-B67F-B4C63D559C3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9" name="Picture 12">
            <a:extLst>
              <a:ext uri="{FF2B5EF4-FFF2-40B4-BE49-F238E27FC236}">
                <a16:creationId xmlns:a16="http://schemas.microsoft.com/office/drawing/2014/main" id="{96A032B0-596F-4B91-A578-BF44CE730BF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93C54A66-6F6F-434E-8E50-99A7CE86676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6">
            <a:extLst>
              <a:ext uri="{FF2B5EF4-FFF2-40B4-BE49-F238E27FC236}">
                <a16:creationId xmlns:a16="http://schemas.microsoft.com/office/drawing/2014/main" id="{98ACACBF-CB9D-4DD8-B092-50ADF66C79AB}"/>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69574D5E-EBEC-4FCD-A049-C9F6F89D60F1}" type="datetime1">
              <a:rPr lang="en-US" altLang="en-US"/>
              <a:pPr/>
              <a:t>7/22/2022</a:t>
            </a:fld>
            <a:endParaRPr lang="en-US" altLang="en-US"/>
          </a:p>
        </p:txBody>
      </p:sp>
      <p:sp>
        <p:nvSpPr>
          <p:cNvPr id="12" name="Footer Placeholder 7">
            <a:extLst>
              <a:ext uri="{FF2B5EF4-FFF2-40B4-BE49-F238E27FC236}">
                <a16:creationId xmlns:a16="http://schemas.microsoft.com/office/drawing/2014/main" id="{1134B07D-367E-4A67-A464-CF9937203552}"/>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3" name="Slide Number Placeholder 8">
            <a:extLst>
              <a:ext uri="{FF2B5EF4-FFF2-40B4-BE49-F238E27FC236}">
                <a16:creationId xmlns:a16="http://schemas.microsoft.com/office/drawing/2014/main" id="{942BC7AA-2124-4FDA-BF8D-DF2F27435B70}"/>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EF4EEAF4-8977-4595-8B84-224427C21FED}" type="slidenum">
              <a:rPr lang="en-US" altLang="en-US"/>
              <a:pPr/>
              <a:t>‹#›</a:t>
            </a:fld>
            <a:endParaRPr lang="en-US" altLang="en-US"/>
          </a:p>
        </p:txBody>
      </p:sp>
    </p:spTree>
    <p:extLst>
      <p:ext uri="{BB962C8B-B14F-4D97-AF65-F5344CB8AC3E}">
        <p14:creationId xmlns:p14="http://schemas.microsoft.com/office/powerpoint/2010/main" val="72663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3" Type="http://schemas.openxmlformats.org/officeDocument/2006/relationships/slideLayout" Target="../slideLayouts/slideLayout3.xml"/><Relationship Id="rId21" Type="http://schemas.openxmlformats.org/officeDocument/2006/relationships/tags" Target="../tags/tag15.xml"/><Relationship Id="rId7" Type="http://schemas.openxmlformats.org/officeDocument/2006/relationships/tags" Target="../tags/tag1.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ags" Target="../tags/tag10.xml"/><Relationship Id="rId20"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vmlDrawing" Target="../drawings/vmlDrawing1.vml"/><Relationship Id="rId11" Type="http://schemas.openxmlformats.org/officeDocument/2006/relationships/tags" Target="../tags/tag5.xml"/><Relationship Id="rId24" Type="http://schemas.openxmlformats.org/officeDocument/2006/relationships/oleObject" Target="../embeddings/oleObject1.bin"/><Relationship Id="rId5" Type="http://schemas.openxmlformats.org/officeDocument/2006/relationships/theme" Target="../theme/theme1.xml"/><Relationship Id="rId15" Type="http://schemas.openxmlformats.org/officeDocument/2006/relationships/tags" Target="../tags/tag9.xml"/><Relationship Id="rId23" Type="http://schemas.openxmlformats.org/officeDocument/2006/relationships/tags" Target="../tags/tag17.xml"/><Relationship Id="rId10" Type="http://schemas.openxmlformats.org/officeDocument/2006/relationships/tags" Target="../tags/tag4.xml"/><Relationship Id="rId19" Type="http://schemas.openxmlformats.org/officeDocument/2006/relationships/tags" Target="../tags/tag13.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tags" Target="../tags/tag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vmlDrawing" Target="../drawings/vmlDrawing3.vml"/><Relationship Id="rId1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4.jpeg"/><Relationship Id="rId2" Type="http://schemas.openxmlformats.org/officeDocument/2006/relationships/slideLayout" Target="../slideLayouts/slideLayout6.xml"/><Relationship Id="rId16" Type="http://schemas.openxmlformats.org/officeDocument/2006/relationships/image" Target="../media/image3.emf"/><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oleObject" Target="../embeddings/oleObject4.bin"/><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18" Type="http://schemas.openxmlformats.org/officeDocument/2006/relationships/image" Target="../media/image4.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3.emf"/><Relationship Id="rId2" Type="http://schemas.openxmlformats.org/officeDocument/2006/relationships/slideLayout" Target="../slideLayouts/slideLayout17.xml"/><Relationship Id="rId16" Type="http://schemas.openxmlformats.org/officeDocument/2006/relationships/oleObject" Target="../embeddings/oleObject19.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ags" Target="../tags/tag52.xml"/><Relationship Id="rId10" Type="http://schemas.openxmlformats.org/officeDocument/2006/relationships/slideLayout" Target="../slideLayouts/slideLayout25.xml"/><Relationship Id="rId19" Type="http://schemas.openxmlformats.org/officeDocument/2006/relationships/image" Target="../media/image5.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vmlDrawing" Target="../drawings/vmlDrawing15.v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slideLayout" Target="../slideLayouts/slideLayout30.xml"/><Relationship Id="rId7" Type="http://schemas.openxmlformats.org/officeDocument/2006/relationships/tags" Target="../tags/tag6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ags" Target="../tags/tag67.xml"/><Relationship Id="rId5" Type="http://schemas.openxmlformats.org/officeDocument/2006/relationships/vmlDrawing" Target="../drawings/vmlDrawing27.vml"/><Relationship Id="rId10" Type="http://schemas.openxmlformats.org/officeDocument/2006/relationships/image" Target="../media/image1.emf"/><Relationship Id="rId4" Type="http://schemas.openxmlformats.org/officeDocument/2006/relationships/theme" Target="../theme/theme4.xml"/><Relationship Id="rId9" Type="http://schemas.openxmlformats.org/officeDocument/2006/relationships/oleObject" Target="../embeddings/oleObject34.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5.xml"/><Relationship Id="rId18" Type="http://schemas.openxmlformats.org/officeDocument/2006/relationships/image" Target="../media/image4.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3.emf"/><Relationship Id="rId2" Type="http://schemas.openxmlformats.org/officeDocument/2006/relationships/slideLayout" Target="../slideLayouts/slideLayout32.xml"/><Relationship Id="rId16" Type="http://schemas.openxmlformats.org/officeDocument/2006/relationships/oleObject" Target="../embeddings/oleObject38.bin"/><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ags" Target="../tags/tag81.xml"/><Relationship Id="rId10" Type="http://schemas.openxmlformats.org/officeDocument/2006/relationships/slideLayout" Target="../slideLayouts/slideLayout40.xml"/><Relationship Id="rId19" Type="http://schemas.openxmlformats.org/officeDocument/2006/relationships/image" Target="../media/image5.jpe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vmlDrawing" Target="../drawings/vmlDrawing31.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ags" Target="../tags/tag98.xml"/><Relationship Id="rId3" Type="http://schemas.openxmlformats.org/officeDocument/2006/relationships/slideLayout" Target="../slideLayouts/slideLayout45.xml"/><Relationship Id="rId21" Type="http://schemas.openxmlformats.org/officeDocument/2006/relationships/image" Target="../media/image8.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ags" Target="../tags/tag97.xml"/><Relationship Id="rId2" Type="http://schemas.openxmlformats.org/officeDocument/2006/relationships/slideLayout" Target="../slideLayouts/slideLayout44.xml"/><Relationship Id="rId16" Type="http://schemas.openxmlformats.org/officeDocument/2006/relationships/vmlDrawing" Target="../drawings/vmlDrawing44.vml"/><Relationship Id="rId20" Type="http://schemas.openxmlformats.org/officeDocument/2006/relationships/image" Target="../media/image7.e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19" Type="http://schemas.openxmlformats.org/officeDocument/2006/relationships/oleObject" Target="../embeddings/oleObject54.bin"/><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oleObject" Target="../embeddings/oleObject73.bin"/><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ags" Target="../tags/tag130.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vmlDrawing" Target="../drawings/vmlDrawing58.vml"/><Relationship Id="rId5" Type="http://schemas.openxmlformats.org/officeDocument/2006/relationships/slideLayout" Target="../slideLayouts/slideLayout61.xml"/><Relationship Id="rId15" Type="http://schemas.openxmlformats.org/officeDocument/2006/relationships/image" Target="../media/image8.png"/><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1026" name="Object 1" hidden="1">
            <a:extLst>
              <a:ext uri="{FF2B5EF4-FFF2-40B4-BE49-F238E27FC236}">
                <a16:creationId xmlns:a16="http://schemas.microsoft.com/office/drawing/2014/main" id="{FDA81DD7-E5C0-4745-BBE4-CB6D67EEC164}"/>
              </a:ext>
            </a:extLst>
          </p:cNvPr>
          <p:cNvGraphicFramePr>
            <a:graphicFrameLocks noChangeAspect="1"/>
          </p:cNvGraphicFramePr>
          <p:nvPr>
            <p:custDataLst>
              <p:tags r:id="rId7"/>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1371" name="think-cell Slide" r:id="rId24" imgW="38100" imgH="38100" progId="TCLayout.ActiveDocument.1">
                  <p:embed/>
                </p:oleObj>
              </mc:Choice>
              <mc:Fallback>
                <p:oleObj name="think-cell Slide" r:id="rId24" imgW="38100" imgH="38100" progId="TCLayout.ActiveDocument.1">
                  <p:embed/>
                  <p:pic>
                    <p:nvPicPr>
                      <p:cNvPr id="0" name="Object 1"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DC7A22CA-7AAD-49EC-B541-1E576F8735FF}"/>
              </a:ext>
            </a:extLst>
          </p:cNvPr>
          <p:cNvSpPr/>
          <p:nvPr userDrawn="1">
            <p:custDataLst>
              <p:tags r:id="rId8"/>
            </p:custDataLst>
          </p:nvPr>
        </p:nvSpPr>
        <p:spPr>
          <a:xfrm>
            <a:off x="0" y="0"/>
            <a:ext cx="21113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57200" eaLnBrk="1" fontAlgn="auto" hangingPunct="1">
              <a:defRPr/>
            </a:pPr>
            <a:endParaRPr lang="en-US" sz="2000" b="1" dirty="0">
              <a:solidFill>
                <a:srgbClr val="1F1F1F"/>
              </a:solidFill>
              <a:sym typeface="Arial" panose="020B0604020202020204" pitchFamily="34" charset="0"/>
            </a:endParaRPr>
          </a:p>
        </p:txBody>
      </p:sp>
      <p:sp>
        <p:nvSpPr>
          <p:cNvPr id="20" name="Slide Number">
            <a:extLst>
              <a:ext uri="{FF2B5EF4-FFF2-40B4-BE49-F238E27FC236}">
                <a16:creationId xmlns:a16="http://schemas.microsoft.com/office/drawing/2014/main" id="{15514B02-7B01-4F6E-8643-9F3E74AFA22D}"/>
              </a:ext>
            </a:extLst>
          </p:cNvPr>
          <p:cNvSpPr txBox="1">
            <a:spLocks/>
          </p:cNvSpPr>
          <p:nvPr/>
        </p:nvSpPr>
        <p:spPr bwMode="auto">
          <a:xfrm>
            <a:off x="11799888" y="6564313"/>
            <a:ext cx="158750" cy="155575"/>
          </a:xfrm>
          <a:prstGeom prst="rect">
            <a:avLst/>
          </a:prstGeom>
        </p:spPr>
        <p:txBody>
          <a:bodyPr wrap="none" lIns="0" tIns="0" rIns="0" bIns="0" anchor="ctr">
            <a:spAutoFit/>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544DF87-8D28-4691-ABF5-82966E077E1F}" type="slidenum">
              <a:rPr lang="en-US" altLang="en-US" sz="1000">
                <a:solidFill>
                  <a:srgbClr val="1F1F1F"/>
                </a:solidFill>
              </a:rPr>
              <a:pPr algn="r" eaLnBrk="1" hangingPunct="1"/>
              <a:t>‹#›</a:t>
            </a:fld>
            <a:endParaRPr lang="en-US" altLang="en-US" sz="1000">
              <a:solidFill>
                <a:srgbClr val="1F1F1F"/>
              </a:solidFill>
            </a:endParaRPr>
          </a:p>
        </p:txBody>
      </p:sp>
      <p:sp>
        <p:nvSpPr>
          <p:cNvPr id="1029" name="Rectangle 286">
            <a:extLst>
              <a:ext uri="{FF2B5EF4-FFF2-40B4-BE49-F238E27FC236}">
                <a16:creationId xmlns:a16="http://schemas.microsoft.com/office/drawing/2014/main" id="{E9EDD674-8715-4916-A3DF-0734AD48BED5}"/>
              </a:ext>
            </a:extLst>
          </p:cNvPr>
          <p:cNvSpPr>
            <a:spLocks noGrp="1" noChangeArrowheads="1"/>
          </p:cNvSpPr>
          <p:nvPr>
            <p:ph type="body" idx="1"/>
          </p:nvPr>
        </p:nvSpPr>
        <p:spPr bwMode="auto">
          <a:xfrm>
            <a:off x="2328863" y="2511425"/>
            <a:ext cx="5853112" cy="1255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Title Placeholder 2">
            <a:extLst>
              <a:ext uri="{FF2B5EF4-FFF2-40B4-BE49-F238E27FC236}">
                <a16:creationId xmlns:a16="http://schemas.microsoft.com/office/drawing/2014/main" id="{4BA893C8-8ADC-44B5-8D77-A019772D640F}"/>
              </a:ext>
            </a:extLst>
          </p:cNvPr>
          <p:cNvSpPr>
            <a:spLocks noGrp="1" noChangeArrowheads="1"/>
          </p:cNvSpPr>
          <p:nvPr>
            <p:ph type="title"/>
          </p:nvPr>
        </p:nvSpPr>
        <p:spPr bwMode="auto">
          <a:xfrm>
            <a:off x="233363" y="234950"/>
            <a:ext cx="11725275"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0" name="McK 1. On-page tracker" hidden="1">
            <a:extLst>
              <a:ext uri="{FF2B5EF4-FFF2-40B4-BE49-F238E27FC236}">
                <a16:creationId xmlns:a16="http://schemas.microsoft.com/office/drawing/2014/main" id="{EC4FE33A-61D6-4C31-84CB-929AFCE48286}"/>
              </a:ext>
            </a:extLst>
          </p:cNvPr>
          <p:cNvSpPr>
            <a:spLocks noChangeArrowheads="1"/>
          </p:cNvSpPr>
          <p:nvPr/>
        </p:nvSpPr>
        <p:spPr bwMode="auto">
          <a:xfrm>
            <a:off x="233363" y="26988"/>
            <a:ext cx="871537" cy="220662"/>
          </a:xfrm>
          <a:prstGeom prst="rect">
            <a:avLst/>
          </a:prstGeom>
          <a:noFill/>
          <a:ln>
            <a:noFill/>
          </a:ln>
          <a:effectLst/>
        </p:spPr>
        <p:txBody>
          <a:bodyPr wrap="none" lIns="0" tIns="0" rIns="0" bIns="0">
            <a:spAutoFit/>
          </a:bodyPr>
          <a:lstStyle/>
          <a:p>
            <a:pPr defTabSz="457200" eaLnBrk="1" hangingPunct="1">
              <a:defRPr/>
            </a:pPr>
            <a:r>
              <a:rPr lang="en-US" sz="1427" dirty="0">
                <a:solidFill>
                  <a:srgbClr val="808080"/>
                </a:solidFill>
                <a:latin typeface="+mn-lt"/>
                <a:ea typeface="+mn-ea"/>
              </a:rPr>
              <a:t>TRACKER</a:t>
            </a:r>
          </a:p>
        </p:txBody>
      </p:sp>
      <p:sp>
        <p:nvSpPr>
          <p:cNvPr id="11" name="McK 3. Unit of measure" hidden="1">
            <a:extLst>
              <a:ext uri="{FF2B5EF4-FFF2-40B4-BE49-F238E27FC236}">
                <a16:creationId xmlns:a16="http://schemas.microsoft.com/office/drawing/2014/main" id="{37818671-1601-4E4B-BC96-9B2723F9419D}"/>
              </a:ext>
            </a:extLst>
          </p:cNvPr>
          <p:cNvSpPr txBox="1">
            <a:spLocks noChangeArrowheads="1"/>
          </p:cNvSpPr>
          <p:nvPr/>
        </p:nvSpPr>
        <p:spPr bwMode="auto">
          <a:xfrm>
            <a:off x="233363" y="542925"/>
            <a:ext cx="11725275" cy="255588"/>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631" dirty="0">
                <a:solidFill>
                  <a:srgbClr val="808080"/>
                </a:solidFill>
                <a:latin typeface="Arial"/>
                <a:ea typeface="+mn-ea"/>
              </a:rPr>
              <a:t>Unit of measure</a:t>
            </a:r>
          </a:p>
        </p:txBody>
      </p:sp>
      <p:grpSp>
        <p:nvGrpSpPr>
          <p:cNvPr id="1033" name="McK Slide Elements" hidden="1">
            <a:extLst>
              <a:ext uri="{FF2B5EF4-FFF2-40B4-BE49-F238E27FC236}">
                <a16:creationId xmlns:a16="http://schemas.microsoft.com/office/drawing/2014/main" id="{8FC1DC6B-CCDB-4C8A-833E-8F91E8319000}"/>
              </a:ext>
            </a:extLst>
          </p:cNvPr>
          <p:cNvGrpSpPr>
            <a:grpSpLocks/>
          </p:cNvGrpSpPr>
          <p:nvPr/>
        </p:nvGrpSpPr>
        <p:grpSpPr bwMode="auto">
          <a:xfrm>
            <a:off x="233363" y="6199188"/>
            <a:ext cx="11725275" cy="522287"/>
            <a:chOff x="171451" y="6075558"/>
            <a:chExt cx="8618537" cy="512845"/>
          </a:xfrm>
        </p:grpSpPr>
        <p:sp>
          <p:nvSpPr>
            <p:cNvPr id="13" name="McK 4. Footnote">
              <a:extLst>
                <a:ext uri="{FF2B5EF4-FFF2-40B4-BE49-F238E27FC236}">
                  <a16:creationId xmlns:a16="http://schemas.microsoft.com/office/drawing/2014/main" id="{28943FB9-3465-4C18-A56E-6C12FC14F61E}"/>
                </a:ext>
              </a:extLst>
            </p:cNvPr>
            <p:cNvSpPr txBox="1">
              <a:spLocks noChangeArrowheads="1"/>
            </p:cNvSpPr>
            <p:nvPr/>
          </p:nvSpPr>
          <p:spPr bwMode="auto">
            <a:xfrm>
              <a:off x="171451" y="6075558"/>
              <a:ext cx="8618537" cy="157438"/>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020" dirty="0">
                  <a:solidFill>
                    <a:srgbClr val="1F1F1F"/>
                  </a:solidFill>
                  <a:latin typeface="Arial"/>
                  <a:ea typeface="+mn-ea"/>
                </a:rPr>
                <a:t>1 Footnote</a:t>
              </a:r>
            </a:p>
          </p:txBody>
        </p:sp>
        <p:sp>
          <p:nvSpPr>
            <p:cNvPr id="14" name="McK 5. Source">
              <a:extLst>
                <a:ext uri="{FF2B5EF4-FFF2-40B4-BE49-F238E27FC236}">
                  <a16:creationId xmlns:a16="http://schemas.microsoft.com/office/drawing/2014/main" id="{C0419042-11D8-444F-BC6C-BBB69FF1A6DD}"/>
                </a:ext>
              </a:extLst>
            </p:cNvPr>
            <p:cNvSpPr>
              <a:spLocks noChangeArrowheads="1"/>
            </p:cNvSpPr>
            <p:nvPr/>
          </p:nvSpPr>
          <p:spPr bwMode="auto">
            <a:xfrm>
              <a:off x="171451" y="6430965"/>
              <a:ext cx="8257972" cy="157438"/>
            </a:xfrm>
            <a:prstGeom prst="rect">
              <a:avLst/>
            </a:prstGeom>
            <a:noFill/>
            <a:ln>
              <a:noFill/>
            </a:ln>
            <a:effectLst/>
          </p:spPr>
          <p:txBody>
            <a:bodyPr lIns="0" tIns="0" rIns="0" bIns="0" anchor="ctr">
              <a:spAutoFit/>
            </a:bodyPr>
            <a:lstStyle/>
            <a:p>
              <a:pPr marL="621910" indent="-621910" defTabSz="913429" eaLnBrk="1" hangingPunct="1">
                <a:tabLst>
                  <a:tab pos="625148" algn="l"/>
                </a:tabLst>
                <a:defRPr/>
              </a:pPr>
              <a:r>
                <a:rPr lang="en-US" sz="1020" dirty="0">
                  <a:solidFill>
                    <a:srgbClr val="1F1F1F"/>
                  </a:solidFill>
                  <a:latin typeface="+mn-lt"/>
                  <a:ea typeface="+mn-ea"/>
                </a:rPr>
                <a:t>SOURCE: Source</a:t>
              </a:r>
            </a:p>
          </p:txBody>
        </p:sp>
      </p:grpSp>
      <p:grpSp>
        <p:nvGrpSpPr>
          <p:cNvPr id="1034" name="ACET" hidden="1">
            <a:extLst>
              <a:ext uri="{FF2B5EF4-FFF2-40B4-BE49-F238E27FC236}">
                <a16:creationId xmlns:a16="http://schemas.microsoft.com/office/drawing/2014/main" id="{41F5EA41-FD83-4E88-8648-AD91EDF285F2}"/>
              </a:ext>
            </a:extLst>
          </p:cNvPr>
          <p:cNvGrpSpPr>
            <a:grpSpLocks/>
          </p:cNvGrpSpPr>
          <p:nvPr/>
        </p:nvGrpSpPr>
        <p:grpSpPr bwMode="auto">
          <a:xfrm>
            <a:off x="1976438" y="2314575"/>
            <a:ext cx="5853112" cy="531813"/>
            <a:chOff x="915" y="702"/>
            <a:chExt cx="2686" cy="328"/>
          </a:xfrm>
        </p:grpSpPr>
        <p:cxnSp>
          <p:nvCxnSpPr>
            <p:cNvPr id="1076" name="AutoShape 249">
              <a:extLst>
                <a:ext uri="{FF2B5EF4-FFF2-40B4-BE49-F238E27FC236}">
                  <a16:creationId xmlns:a16="http://schemas.microsoft.com/office/drawing/2014/main" id="{D9D2F8DC-0E23-46BD-A468-01BAAA12B8B9}"/>
                </a:ext>
              </a:extLst>
            </p:cNvPr>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AutoShape 250">
              <a:extLst>
                <a:ext uri="{FF2B5EF4-FFF2-40B4-BE49-F238E27FC236}">
                  <a16:creationId xmlns:a16="http://schemas.microsoft.com/office/drawing/2014/main" id="{EF42AF04-DC54-4D53-9183-66E95234ABDD}"/>
                </a:ext>
              </a:extLst>
            </p:cNvPr>
            <p:cNvSpPr>
              <a:spLocks noChangeArrowheads="1"/>
            </p:cNvSpPr>
            <p:nvPr/>
          </p:nvSpPr>
          <p:spPr bwMode="auto">
            <a:xfrm>
              <a:off x="915" y="702"/>
              <a:ext cx="2686" cy="328"/>
            </a:xfrm>
            <a:prstGeom prst="leftRightArrow">
              <a:avLst>
                <a:gd name="adj1" fmla="val 100000"/>
                <a:gd name="adj2" fmla="val 0"/>
              </a:avLst>
            </a:prstGeom>
            <a:noFill/>
            <a:ln>
              <a:noFill/>
            </a:ln>
            <a:effectLst/>
          </p:spPr>
          <p:txBody>
            <a:bodyPr lIns="0" tIns="0" rIns="0" bIns="18288" anchor="b">
              <a:spAutoFit/>
            </a:bodyPr>
            <a:lstStyle/>
            <a:p>
              <a:pPr defTabSz="457200" eaLnBrk="1" hangingPunct="1">
                <a:defRPr/>
              </a:pPr>
              <a:r>
                <a:rPr lang="en-US" sz="1631" b="1" dirty="0">
                  <a:solidFill>
                    <a:srgbClr val="1F1F1F"/>
                  </a:solidFill>
                  <a:latin typeface="+mn-lt"/>
                  <a:ea typeface="+mn-ea"/>
                </a:rPr>
                <a:t>Title</a:t>
              </a:r>
            </a:p>
            <a:p>
              <a:pPr defTabSz="457200" eaLnBrk="1" hangingPunct="1">
                <a:defRPr/>
              </a:pPr>
              <a:r>
                <a:rPr lang="en-US" sz="1631" dirty="0">
                  <a:solidFill>
                    <a:srgbClr val="808080"/>
                  </a:solidFill>
                  <a:latin typeface="+mn-lt"/>
                  <a:ea typeface="+mn-ea"/>
                </a:rPr>
                <a:t>Unit of measure</a:t>
              </a:r>
            </a:p>
          </p:txBody>
        </p:sp>
      </p:grpSp>
      <p:grpSp>
        <p:nvGrpSpPr>
          <p:cNvPr id="1035" name="LegendBoxes" hidden="1">
            <a:extLst>
              <a:ext uri="{FF2B5EF4-FFF2-40B4-BE49-F238E27FC236}">
                <a16:creationId xmlns:a16="http://schemas.microsoft.com/office/drawing/2014/main" id="{3D0D4EB7-5AC2-4453-A1DF-00711293F6CA}"/>
              </a:ext>
            </a:extLst>
          </p:cNvPr>
          <p:cNvGrpSpPr>
            <a:grpSpLocks/>
          </p:cNvGrpSpPr>
          <p:nvPr/>
        </p:nvGrpSpPr>
        <p:grpSpPr bwMode="auto">
          <a:xfrm>
            <a:off x="10920413" y="292100"/>
            <a:ext cx="863600" cy="1017588"/>
            <a:chOff x="4936" y="176"/>
            <a:chExt cx="400" cy="628"/>
          </a:xfrm>
        </p:grpSpPr>
        <p:sp>
          <p:nvSpPr>
            <p:cNvPr id="22" name="Legend1">
              <a:extLst>
                <a:ext uri="{FF2B5EF4-FFF2-40B4-BE49-F238E27FC236}">
                  <a16:creationId xmlns:a16="http://schemas.microsoft.com/office/drawing/2014/main" id="{2096F6B1-8527-469C-9E24-08AA22187849}"/>
                </a:ext>
              </a:extLst>
            </p:cNvPr>
            <p:cNvSpPr>
              <a:spLocks noChangeArrowheads="1"/>
            </p:cNvSpPr>
            <p:nvPr/>
          </p:nvSpPr>
          <p:spPr bwMode="auto">
            <a:xfrm>
              <a:off x="5096" y="17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3" name="LegendRectangle1">
              <a:extLst>
                <a:ext uri="{FF2B5EF4-FFF2-40B4-BE49-F238E27FC236}">
                  <a16:creationId xmlns:a16="http://schemas.microsoft.com/office/drawing/2014/main" id="{72E62D1C-0290-479C-88CA-068B93241F3E}"/>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24" name="Legend2">
              <a:extLst>
                <a:ext uri="{FF2B5EF4-FFF2-40B4-BE49-F238E27FC236}">
                  <a16:creationId xmlns:a16="http://schemas.microsoft.com/office/drawing/2014/main" id="{9D56B1C4-689C-421E-801D-E8472BC8F913}"/>
                </a:ext>
              </a:extLst>
            </p:cNvPr>
            <p:cNvSpPr>
              <a:spLocks noChangeArrowheads="1"/>
            </p:cNvSpPr>
            <p:nvPr/>
          </p:nvSpPr>
          <p:spPr bwMode="auto">
            <a:xfrm>
              <a:off x="5096" y="34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5" name="LegendRectangle2">
              <a:extLst>
                <a:ext uri="{FF2B5EF4-FFF2-40B4-BE49-F238E27FC236}">
                  <a16:creationId xmlns:a16="http://schemas.microsoft.com/office/drawing/2014/main" id="{AB1A1B62-9336-4D18-BB05-8BB6BC20AED8}"/>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26" name="Legend3">
              <a:extLst>
                <a:ext uri="{FF2B5EF4-FFF2-40B4-BE49-F238E27FC236}">
                  <a16:creationId xmlns:a16="http://schemas.microsoft.com/office/drawing/2014/main" id="{72A727E0-5479-4CA4-AEDB-7B0F8B70BA7B}"/>
                </a:ext>
              </a:extLst>
            </p:cNvPr>
            <p:cNvSpPr>
              <a:spLocks noChangeArrowheads="1"/>
            </p:cNvSpPr>
            <p:nvPr/>
          </p:nvSpPr>
          <p:spPr bwMode="auto">
            <a:xfrm>
              <a:off x="5096" y="517"/>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7" name="LegendRectangle3">
              <a:extLst>
                <a:ext uri="{FF2B5EF4-FFF2-40B4-BE49-F238E27FC236}">
                  <a16:creationId xmlns:a16="http://schemas.microsoft.com/office/drawing/2014/main" id="{873AB484-E06B-4BA1-A4C3-AC67B45ACA2B}"/>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28" name="Legend4">
              <a:extLst>
                <a:ext uri="{FF2B5EF4-FFF2-40B4-BE49-F238E27FC236}">
                  <a16:creationId xmlns:a16="http://schemas.microsoft.com/office/drawing/2014/main" id="{1BDCC1BE-FA2D-433D-9D3A-95C59B9CECCA}"/>
                </a:ext>
              </a:extLst>
            </p:cNvPr>
            <p:cNvSpPr>
              <a:spLocks noChangeArrowheads="1"/>
            </p:cNvSpPr>
            <p:nvPr/>
          </p:nvSpPr>
          <p:spPr bwMode="auto">
            <a:xfrm>
              <a:off x="5096" y="688"/>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9" name="LegendRectangle4">
              <a:extLst>
                <a:ext uri="{FF2B5EF4-FFF2-40B4-BE49-F238E27FC236}">
                  <a16:creationId xmlns:a16="http://schemas.microsoft.com/office/drawing/2014/main" id="{A67BBC59-4D83-4D94-B5FB-99005947B493}"/>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1036" name="LegendLines" hidden="1">
            <a:extLst>
              <a:ext uri="{FF2B5EF4-FFF2-40B4-BE49-F238E27FC236}">
                <a16:creationId xmlns:a16="http://schemas.microsoft.com/office/drawing/2014/main" id="{846A40E7-CED1-4214-94C8-4F7F1B6215F1}"/>
              </a:ext>
            </a:extLst>
          </p:cNvPr>
          <p:cNvGrpSpPr>
            <a:grpSpLocks/>
          </p:cNvGrpSpPr>
          <p:nvPr/>
        </p:nvGrpSpPr>
        <p:grpSpPr bwMode="auto">
          <a:xfrm>
            <a:off x="10501313" y="292100"/>
            <a:ext cx="1282700" cy="746125"/>
            <a:chOff x="4750" y="176"/>
            <a:chExt cx="594" cy="460"/>
          </a:xfrm>
        </p:grpSpPr>
        <p:sp>
          <p:nvSpPr>
            <p:cNvPr id="31" name="LineLegend1">
              <a:extLst>
                <a:ext uri="{FF2B5EF4-FFF2-40B4-BE49-F238E27FC236}">
                  <a16:creationId xmlns:a16="http://schemas.microsoft.com/office/drawing/2014/main" id="{4F3F244F-A690-4392-BE7E-1C80F8833DA0}"/>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32" name="LineLegend2">
              <a:extLst>
                <a:ext uri="{FF2B5EF4-FFF2-40B4-BE49-F238E27FC236}">
                  <a16:creationId xmlns:a16="http://schemas.microsoft.com/office/drawing/2014/main" id="{AB19AF65-B4AE-4565-A2AD-E531CAEAD072}"/>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33" name="LineLegend3">
              <a:extLst>
                <a:ext uri="{FF2B5EF4-FFF2-40B4-BE49-F238E27FC236}">
                  <a16:creationId xmlns:a16="http://schemas.microsoft.com/office/drawing/2014/main" id="{62728C15-20C2-4B91-9443-391D95C2879B}"/>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34" name="Legend1">
              <a:extLst>
                <a:ext uri="{FF2B5EF4-FFF2-40B4-BE49-F238E27FC236}">
                  <a16:creationId xmlns:a16="http://schemas.microsoft.com/office/drawing/2014/main" id="{08A1C664-D34F-4556-BCD2-C43D5CCD05FE}"/>
                </a:ext>
              </a:extLst>
            </p:cNvPr>
            <p:cNvSpPr>
              <a:spLocks noChangeArrowheads="1"/>
            </p:cNvSpPr>
            <p:nvPr/>
          </p:nvSpPr>
          <p:spPr bwMode="auto">
            <a:xfrm>
              <a:off x="5104" y="17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35" name="Legend2">
              <a:extLst>
                <a:ext uri="{FF2B5EF4-FFF2-40B4-BE49-F238E27FC236}">
                  <a16:creationId xmlns:a16="http://schemas.microsoft.com/office/drawing/2014/main" id="{E6DCF170-832C-475E-AA09-15175AB7CDED}"/>
                </a:ext>
              </a:extLst>
            </p:cNvPr>
            <p:cNvSpPr>
              <a:spLocks noChangeArrowheads="1"/>
            </p:cNvSpPr>
            <p:nvPr/>
          </p:nvSpPr>
          <p:spPr bwMode="auto">
            <a:xfrm>
              <a:off x="5104" y="344"/>
              <a:ext cx="240" cy="115"/>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36" name="Legend3">
              <a:extLst>
                <a:ext uri="{FF2B5EF4-FFF2-40B4-BE49-F238E27FC236}">
                  <a16:creationId xmlns:a16="http://schemas.microsoft.com/office/drawing/2014/main" id="{0A9702AD-F051-4730-8979-D977E32AD626}"/>
                </a:ext>
              </a:extLst>
            </p:cNvPr>
            <p:cNvSpPr>
              <a:spLocks noChangeArrowheads="1"/>
            </p:cNvSpPr>
            <p:nvPr/>
          </p:nvSpPr>
          <p:spPr bwMode="auto">
            <a:xfrm>
              <a:off x="5104" y="520"/>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grpSp>
      <p:grpSp>
        <p:nvGrpSpPr>
          <p:cNvPr id="1037" name="McKSticker" hidden="1">
            <a:extLst>
              <a:ext uri="{FF2B5EF4-FFF2-40B4-BE49-F238E27FC236}">
                <a16:creationId xmlns:a16="http://schemas.microsoft.com/office/drawing/2014/main" id="{22935F7C-63D3-45BB-AD2D-1F205CEED4C2}"/>
              </a:ext>
            </a:extLst>
          </p:cNvPr>
          <p:cNvGrpSpPr>
            <a:grpSpLocks/>
          </p:cNvGrpSpPr>
          <p:nvPr/>
        </p:nvGrpSpPr>
        <p:grpSpPr bwMode="auto">
          <a:xfrm>
            <a:off x="10871200" y="292100"/>
            <a:ext cx="1087438" cy="215900"/>
            <a:chOff x="7941310" y="285750"/>
            <a:chExt cx="799465" cy="211783"/>
          </a:xfrm>
        </p:grpSpPr>
        <p:sp>
          <p:nvSpPr>
            <p:cNvPr id="38" name="StickerRectangle">
              <a:extLst>
                <a:ext uri="{FF2B5EF4-FFF2-40B4-BE49-F238E27FC236}">
                  <a16:creationId xmlns:a16="http://schemas.microsoft.com/office/drawing/2014/main" id="{08300169-0D25-4C99-A498-1D825BC612F6}"/>
                </a:ext>
              </a:extLst>
            </p:cNvPr>
            <p:cNvSpPr>
              <a:spLocks noChangeArrowheads="1"/>
            </p:cNvSpPr>
            <p:nvPr/>
          </p:nvSpPr>
          <p:spPr bwMode="auto">
            <a:xfrm>
              <a:off x="7941310" y="285750"/>
              <a:ext cx="799465" cy="211783"/>
            </a:xfrm>
            <a:prstGeom prst="leftRightArrow">
              <a:avLst>
                <a:gd name="adj1" fmla="val 100000"/>
                <a:gd name="adj2" fmla="val 0"/>
              </a:avLst>
            </a:prstGeom>
            <a:noFill/>
            <a:ln>
              <a:noFill/>
            </a:ln>
            <a:effectLst/>
          </p:spPr>
          <p:txBody>
            <a:bodyPr wrap="none" lIns="27432" tIns="0" rIns="0" bIns="27432">
              <a:spAutoFit/>
            </a:bodyPr>
            <a:lstStyle/>
            <a:p>
              <a:pPr algn="r" defTabSz="913429" eaLnBrk="1" hangingPunct="1">
                <a:buClr>
                  <a:srgbClr val="339966"/>
                </a:buClr>
                <a:defRPr/>
              </a:pPr>
              <a:r>
                <a:rPr lang="en-US" sz="1224" dirty="0">
                  <a:solidFill>
                    <a:srgbClr val="808080"/>
                  </a:solidFill>
                  <a:latin typeface="+mn-lt"/>
                  <a:ea typeface="+mn-ea"/>
                </a:rPr>
                <a:t>PRELIMINARY</a:t>
              </a:r>
            </a:p>
          </p:txBody>
        </p:sp>
        <p:cxnSp>
          <p:nvCxnSpPr>
            <p:cNvPr id="1060" name="AutoShape 31">
              <a:extLst>
                <a:ext uri="{FF2B5EF4-FFF2-40B4-BE49-F238E27FC236}">
                  <a16:creationId xmlns:a16="http://schemas.microsoft.com/office/drawing/2014/main" id="{FA9D7D00-24F0-4C88-ADAD-AD6DC47A6E09}"/>
                </a:ext>
              </a:extLst>
            </p:cNvPr>
            <p:cNvCxnSpPr>
              <a:cxnSpLocks noChangeShapeType="1"/>
              <a:stCxn id="38" idx="2"/>
              <a:endCxn id="38" idx="4"/>
            </p:cNvCxnSpPr>
            <p:nvPr/>
          </p:nvCxnSpPr>
          <p:spPr bwMode="auto">
            <a:xfrm>
              <a:off x="7941310" y="285750"/>
              <a:ext cx="0" cy="211783"/>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1061" name="AutoShape 32">
              <a:extLst>
                <a:ext uri="{FF2B5EF4-FFF2-40B4-BE49-F238E27FC236}">
                  <a16:creationId xmlns:a16="http://schemas.microsoft.com/office/drawing/2014/main" id="{8EA7F978-FF5A-4550-AE99-D8D1DF1D44C1}"/>
                </a:ext>
              </a:extLst>
            </p:cNvPr>
            <p:cNvCxnSpPr>
              <a:cxnSpLocks noChangeShapeType="1"/>
              <a:stCxn id="38" idx="4"/>
              <a:endCxn id="38" idx="6"/>
            </p:cNvCxnSpPr>
            <p:nvPr/>
          </p:nvCxnSpPr>
          <p:spPr bwMode="auto">
            <a:xfrm>
              <a:off x="7941310" y="497533"/>
              <a:ext cx="79946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1038" name="LegendMoons" hidden="1">
            <a:extLst>
              <a:ext uri="{FF2B5EF4-FFF2-40B4-BE49-F238E27FC236}">
                <a16:creationId xmlns:a16="http://schemas.microsoft.com/office/drawing/2014/main" id="{DDB7E5BA-9681-4298-A0E0-47A04B65FF3D}"/>
              </a:ext>
            </a:extLst>
          </p:cNvPr>
          <p:cNvGrpSpPr>
            <a:grpSpLocks/>
          </p:cNvGrpSpPr>
          <p:nvPr/>
        </p:nvGrpSpPr>
        <p:grpSpPr bwMode="auto">
          <a:xfrm>
            <a:off x="10828338" y="292100"/>
            <a:ext cx="955675" cy="1333500"/>
            <a:chOff x="7875175" y="286625"/>
            <a:chExt cx="702428" cy="1306516"/>
          </a:xfrm>
        </p:grpSpPr>
        <p:grpSp>
          <p:nvGrpSpPr>
            <p:cNvPr id="1039" name="MoonLegend2">
              <a:extLst>
                <a:ext uri="{FF2B5EF4-FFF2-40B4-BE49-F238E27FC236}">
                  <a16:creationId xmlns:a16="http://schemas.microsoft.com/office/drawing/2014/main" id="{AE2312DD-F149-423A-9B64-FE6831ADDC6E}"/>
                </a:ext>
              </a:extLst>
            </p:cNvPr>
            <p:cNvGrpSpPr>
              <a:grpSpLocks noChangeAspect="1"/>
            </p:cNvGrpSpPr>
            <p:nvPr>
              <p:custDataLst>
                <p:tags r:id="rId9"/>
              </p:custDataLst>
            </p:nvPr>
          </p:nvGrpSpPr>
          <p:grpSpPr bwMode="auto">
            <a:xfrm>
              <a:off x="7875175" y="560866"/>
              <a:ext cx="209550" cy="209551"/>
              <a:chOff x="1694" y="2044"/>
              <a:chExt cx="160" cy="160"/>
            </a:xfrm>
          </p:grpSpPr>
          <p:sp>
            <p:nvSpPr>
              <p:cNvPr id="60" name="Oval 41">
                <a:extLst>
                  <a:ext uri="{FF2B5EF4-FFF2-40B4-BE49-F238E27FC236}">
                    <a16:creationId xmlns:a16="http://schemas.microsoft.com/office/drawing/2014/main" id="{2F06048E-C9A5-4056-A80E-1EC976F9D50E}"/>
                  </a:ext>
                </a:extLst>
              </p:cNvPr>
              <p:cNvSpPr>
                <a:spLocks noChangeAspect="1" noChangeArrowheads="1"/>
              </p:cNvSpPr>
              <p:nvPr>
                <p:custDataLst>
                  <p:tags r:id="rId22"/>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61" name="Arc 42">
                <a:extLst>
                  <a:ext uri="{FF2B5EF4-FFF2-40B4-BE49-F238E27FC236}">
                    <a16:creationId xmlns:a16="http://schemas.microsoft.com/office/drawing/2014/main" id="{6A60C6FD-2D7C-4CBF-8197-A2339DA1908C}"/>
                  </a:ext>
                </a:extLst>
              </p:cNvPr>
              <p:cNvSpPr>
                <a:spLocks noChangeAspect="1"/>
              </p:cNvSpPr>
              <p:nvPr>
                <p:custDataLst>
                  <p:tags r:id="rId23"/>
                </p:custDataLst>
              </p:nvPr>
            </p:nvSpPr>
            <p:spPr bwMode="auto">
              <a:xfrm>
                <a:off x="1694" y="2044"/>
                <a:ext cx="160" cy="160"/>
              </a:xfrm>
              <a:prstGeom prst="arc">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1040" name="MoonLegend4">
              <a:extLst>
                <a:ext uri="{FF2B5EF4-FFF2-40B4-BE49-F238E27FC236}">
                  <a16:creationId xmlns:a16="http://schemas.microsoft.com/office/drawing/2014/main" id="{57F5707D-281A-45E2-929F-371C07CF2308}"/>
                </a:ext>
              </a:extLst>
            </p:cNvPr>
            <p:cNvGrpSpPr>
              <a:grpSpLocks noChangeAspect="1"/>
            </p:cNvGrpSpPr>
            <p:nvPr>
              <p:custDataLst>
                <p:tags r:id="rId10"/>
              </p:custDataLst>
            </p:nvPr>
          </p:nvGrpSpPr>
          <p:grpSpPr bwMode="auto">
            <a:xfrm>
              <a:off x="7875175" y="1109348"/>
              <a:ext cx="209550" cy="209551"/>
              <a:chOff x="4495" y="1198"/>
              <a:chExt cx="160" cy="160"/>
            </a:xfrm>
          </p:grpSpPr>
          <p:sp>
            <p:nvSpPr>
              <p:cNvPr id="58" name="Oval 47">
                <a:extLst>
                  <a:ext uri="{FF2B5EF4-FFF2-40B4-BE49-F238E27FC236}">
                    <a16:creationId xmlns:a16="http://schemas.microsoft.com/office/drawing/2014/main" id="{ACEA5BA2-B3CB-4E90-A67B-27BBDFA2B20D}"/>
                  </a:ext>
                </a:extLst>
              </p:cNvPr>
              <p:cNvSpPr>
                <a:spLocks noChangeAspect="1" noChangeArrowheads="1"/>
              </p:cNvSpPr>
              <p:nvPr>
                <p:custDataLst>
                  <p:tags r:id="rId20"/>
                </p:custDataLst>
              </p:nvPr>
            </p:nvSpPr>
            <p:spPr bwMode="auto">
              <a:xfrm>
                <a:off x="4495" y="1198"/>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9" name="Arc 48">
                <a:extLst>
                  <a:ext uri="{FF2B5EF4-FFF2-40B4-BE49-F238E27FC236}">
                    <a16:creationId xmlns:a16="http://schemas.microsoft.com/office/drawing/2014/main" id="{35A4A909-1389-436C-9BEC-5AAB5962276D}"/>
                  </a:ext>
                </a:extLst>
              </p:cNvPr>
              <p:cNvSpPr>
                <a:spLocks noChangeAspect="1"/>
              </p:cNvSpPr>
              <p:nvPr>
                <p:custDataLst>
                  <p:tags r:id="rId21"/>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1041" name="MoonLegend5">
              <a:extLst>
                <a:ext uri="{FF2B5EF4-FFF2-40B4-BE49-F238E27FC236}">
                  <a16:creationId xmlns:a16="http://schemas.microsoft.com/office/drawing/2014/main" id="{D95A66EE-B7B3-4AF3-B60E-49DDAAF1BED0}"/>
                </a:ext>
              </a:extLst>
            </p:cNvPr>
            <p:cNvGrpSpPr>
              <a:grpSpLocks noChangeAspect="1"/>
            </p:cNvGrpSpPr>
            <p:nvPr>
              <p:custDataLst>
                <p:tags r:id="rId11"/>
              </p:custDataLst>
            </p:nvPr>
          </p:nvGrpSpPr>
          <p:grpSpPr bwMode="auto">
            <a:xfrm>
              <a:off x="7875175" y="1383590"/>
              <a:ext cx="209550" cy="209551"/>
              <a:chOff x="4495" y="1440"/>
              <a:chExt cx="160" cy="160"/>
            </a:xfrm>
          </p:grpSpPr>
          <p:sp>
            <p:nvSpPr>
              <p:cNvPr id="56" name="Oval 50">
                <a:extLst>
                  <a:ext uri="{FF2B5EF4-FFF2-40B4-BE49-F238E27FC236}">
                    <a16:creationId xmlns:a16="http://schemas.microsoft.com/office/drawing/2014/main" id="{B828B930-C161-411F-B800-66011A2FEEC5}"/>
                  </a:ext>
                </a:extLst>
              </p:cNvPr>
              <p:cNvSpPr>
                <a:spLocks noChangeAspect="1" noChangeArrowheads="1"/>
              </p:cNvSpPr>
              <p:nvPr>
                <p:custDataLst>
                  <p:tags r:id="rId18"/>
                </p:custDataLst>
              </p:nvPr>
            </p:nvSpPr>
            <p:spPr bwMode="auto">
              <a:xfrm>
                <a:off x="4495" y="1440"/>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7" name="Oval 51">
                <a:extLst>
                  <a:ext uri="{FF2B5EF4-FFF2-40B4-BE49-F238E27FC236}">
                    <a16:creationId xmlns:a16="http://schemas.microsoft.com/office/drawing/2014/main" id="{E0C4FC9D-BF5E-4451-AB3E-ECC4165E60A4}"/>
                  </a:ext>
                </a:extLst>
              </p:cNvPr>
              <p:cNvSpPr>
                <a:spLocks noChangeAspect="1" noChangeArrowheads="1"/>
              </p:cNvSpPr>
              <p:nvPr>
                <p:custDataLst>
                  <p:tags r:id="rId19"/>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sp>
          <p:nvSpPr>
            <p:cNvPr id="45" name="Legend1">
              <a:extLst>
                <a:ext uri="{FF2B5EF4-FFF2-40B4-BE49-F238E27FC236}">
                  <a16:creationId xmlns:a16="http://schemas.microsoft.com/office/drawing/2014/main" id="{C3385264-5AA7-4A1D-9321-B2B02FE55063}"/>
                </a:ext>
              </a:extLst>
            </p:cNvPr>
            <p:cNvSpPr>
              <a:spLocks noChangeArrowheads="1"/>
            </p:cNvSpPr>
            <p:nvPr/>
          </p:nvSpPr>
          <p:spPr bwMode="auto">
            <a:xfrm>
              <a:off x="8196051" y="299068"/>
              <a:ext cx="381552" cy="185090"/>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6" name="Legend2">
              <a:extLst>
                <a:ext uri="{FF2B5EF4-FFF2-40B4-BE49-F238E27FC236}">
                  <a16:creationId xmlns:a16="http://schemas.microsoft.com/office/drawing/2014/main" id="{C708CABA-7808-44CC-9DF8-D1B3138F48A2}"/>
                </a:ext>
              </a:extLst>
            </p:cNvPr>
            <p:cNvSpPr>
              <a:spLocks noChangeArrowheads="1"/>
            </p:cNvSpPr>
            <p:nvPr/>
          </p:nvSpPr>
          <p:spPr bwMode="auto">
            <a:xfrm>
              <a:off x="8196051" y="574370"/>
              <a:ext cx="381552" cy="183534"/>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7" name="Legend3">
              <a:extLst>
                <a:ext uri="{FF2B5EF4-FFF2-40B4-BE49-F238E27FC236}">
                  <a16:creationId xmlns:a16="http://schemas.microsoft.com/office/drawing/2014/main" id="{CD6C3AEE-9C5D-4828-806F-84AC94B86B57}"/>
                </a:ext>
              </a:extLst>
            </p:cNvPr>
            <p:cNvSpPr>
              <a:spLocks noChangeArrowheads="1"/>
            </p:cNvSpPr>
            <p:nvPr/>
          </p:nvSpPr>
          <p:spPr bwMode="auto">
            <a:xfrm>
              <a:off x="8196051" y="848116"/>
              <a:ext cx="381552" cy="185089"/>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8" name="Legend4">
              <a:extLst>
                <a:ext uri="{FF2B5EF4-FFF2-40B4-BE49-F238E27FC236}">
                  <a16:creationId xmlns:a16="http://schemas.microsoft.com/office/drawing/2014/main" id="{736A3DD9-1F1C-4E9A-8079-B6B8B6C8EC89}"/>
                </a:ext>
              </a:extLst>
            </p:cNvPr>
            <p:cNvSpPr>
              <a:spLocks noChangeArrowheads="1"/>
            </p:cNvSpPr>
            <p:nvPr/>
          </p:nvSpPr>
          <p:spPr bwMode="auto">
            <a:xfrm>
              <a:off x="8196051" y="1120307"/>
              <a:ext cx="381552" cy="185090"/>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9" name="Legend5">
              <a:extLst>
                <a:ext uri="{FF2B5EF4-FFF2-40B4-BE49-F238E27FC236}">
                  <a16:creationId xmlns:a16="http://schemas.microsoft.com/office/drawing/2014/main" id="{0F1C7A0C-96C1-4C97-BE69-9AC6311DDB31}"/>
                </a:ext>
              </a:extLst>
            </p:cNvPr>
            <p:cNvSpPr>
              <a:spLocks noChangeArrowheads="1"/>
            </p:cNvSpPr>
            <p:nvPr/>
          </p:nvSpPr>
          <p:spPr bwMode="auto">
            <a:xfrm>
              <a:off x="8196051" y="1395609"/>
              <a:ext cx="381552" cy="185089"/>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grpSp>
          <p:nvGrpSpPr>
            <p:cNvPr id="1047" name="MoonLegend3">
              <a:extLst>
                <a:ext uri="{FF2B5EF4-FFF2-40B4-BE49-F238E27FC236}">
                  <a16:creationId xmlns:a16="http://schemas.microsoft.com/office/drawing/2014/main" id="{7BD3B4A5-7765-4CE9-BF74-A362C307C41A}"/>
                </a:ext>
              </a:extLst>
            </p:cNvPr>
            <p:cNvGrpSpPr>
              <a:grpSpLocks noChangeAspect="1"/>
            </p:cNvGrpSpPr>
            <p:nvPr>
              <p:custDataLst>
                <p:tags r:id="rId12"/>
              </p:custDataLst>
            </p:nvPr>
          </p:nvGrpSpPr>
          <p:grpSpPr bwMode="auto">
            <a:xfrm>
              <a:off x="7875175" y="835107"/>
              <a:ext cx="209550" cy="209551"/>
              <a:chOff x="4495" y="1198"/>
              <a:chExt cx="160" cy="160"/>
            </a:xfrm>
          </p:grpSpPr>
          <p:sp>
            <p:nvSpPr>
              <p:cNvPr id="54" name="Oval 47">
                <a:extLst>
                  <a:ext uri="{FF2B5EF4-FFF2-40B4-BE49-F238E27FC236}">
                    <a16:creationId xmlns:a16="http://schemas.microsoft.com/office/drawing/2014/main" id="{056A2C9D-9968-454D-9A1E-049B58FC700C}"/>
                  </a:ext>
                </a:extLst>
              </p:cNvPr>
              <p:cNvSpPr>
                <a:spLocks noChangeAspect="1" noChangeArrowheads="1"/>
              </p:cNvSpPr>
              <p:nvPr>
                <p:custDataLst>
                  <p:tags r:id="rId16"/>
                </p:custDataLst>
              </p:nvPr>
            </p:nvSpPr>
            <p:spPr bwMode="auto">
              <a:xfrm>
                <a:off x="4495" y="1198"/>
                <a:ext cx="160" cy="156"/>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5" name="Arc 48">
                <a:extLst>
                  <a:ext uri="{FF2B5EF4-FFF2-40B4-BE49-F238E27FC236}">
                    <a16:creationId xmlns:a16="http://schemas.microsoft.com/office/drawing/2014/main" id="{1DAF77F0-9787-4D27-91B7-4D3540A94364}"/>
                  </a:ext>
                </a:extLst>
              </p:cNvPr>
              <p:cNvSpPr>
                <a:spLocks noChangeAspect="1"/>
              </p:cNvSpPr>
              <p:nvPr>
                <p:custDataLst>
                  <p:tags r:id="rId17"/>
                </p:custDataLst>
              </p:nvPr>
            </p:nvSpPr>
            <p:spPr bwMode="auto">
              <a:xfrm>
                <a:off x="4495" y="1198"/>
                <a:ext cx="160" cy="156"/>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1048" name="MoonLegend1">
              <a:extLst>
                <a:ext uri="{FF2B5EF4-FFF2-40B4-BE49-F238E27FC236}">
                  <a16:creationId xmlns:a16="http://schemas.microsoft.com/office/drawing/2014/main" id="{B2ACCC37-7B7A-4BA3-A594-0E307825B8AD}"/>
                </a:ext>
              </a:extLst>
            </p:cNvPr>
            <p:cNvGrpSpPr>
              <a:grpSpLocks noChangeAspect="1"/>
            </p:cNvGrpSpPr>
            <p:nvPr>
              <p:custDataLst>
                <p:tags r:id="rId13"/>
              </p:custDataLst>
            </p:nvPr>
          </p:nvGrpSpPr>
          <p:grpSpPr bwMode="auto">
            <a:xfrm>
              <a:off x="7875175" y="286625"/>
              <a:ext cx="209550" cy="209551"/>
              <a:chOff x="1694" y="2044"/>
              <a:chExt cx="160" cy="160"/>
            </a:xfrm>
          </p:grpSpPr>
          <p:sp>
            <p:nvSpPr>
              <p:cNvPr id="52" name="Oval 41">
                <a:extLst>
                  <a:ext uri="{FF2B5EF4-FFF2-40B4-BE49-F238E27FC236}">
                    <a16:creationId xmlns:a16="http://schemas.microsoft.com/office/drawing/2014/main" id="{EF169F9E-B54E-412A-82EE-2342F1603885}"/>
                  </a:ext>
                </a:extLst>
              </p:cNvPr>
              <p:cNvSpPr>
                <a:spLocks noChangeAspect="1" noChangeArrowheads="1"/>
              </p:cNvSpPr>
              <p:nvPr>
                <p:custDataLst>
                  <p:tags r:id="rId14"/>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3" name="Arc 42">
                <a:extLst>
                  <a:ext uri="{FF2B5EF4-FFF2-40B4-BE49-F238E27FC236}">
                    <a16:creationId xmlns:a16="http://schemas.microsoft.com/office/drawing/2014/main" id="{54E0EA2A-6536-4029-9364-034D818E7E48}"/>
                  </a:ext>
                </a:extLst>
              </p:cNvPr>
              <p:cNvSpPr>
                <a:spLocks noChangeAspect="1"/>
              </p:cNvSpPr>
              <p:nvPr>
                <p:custDataLst>
                  <p:tags r:id="rId15"/>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spTree>
  </p:cSld>
  <p:clrMap bg1="lt1" tx1="dk1" bg2="lt2" tx2="dk2" accent1="accent1" accent2="accent2" accent3="accent3" accent4="accent4" accent5="accent5" accent6="accent6" hlink="hlink" folHlink="folHlink"/>
  <p:sldLayoutIdLst>
    <p:sldLayoutId id="2147485818" r:id="rId1"/>
    <p:sldLayoutId id="2147485815" r:id="rId2"/>
    <p:sldLayoutId id="2147485816" r:id="rId3"/>
    <p:sldLayoutId id="2147485817" r:id="rId4"/>
  </p:sldLayoutIdLst>
  <p:hf hdr="0" ftr="0" dt="0"/>
  <p:txStyles>
    <p:titleStyle>
      <a:lvl1pPr algn="l" defTabSz="912813" rtl="0" eaLnBrk="0" fontAlgn="base" hangingPunct="0">
        <a:spcBef>
          <a:spcPct val="0"/>
        </a:spcBef>
        <a:spcAft>
          <a:spcPct val="0"/>
        </a:spcAft>
        <a:tabLst>
          <a:tab pos="274638" algn="l"/>
        </a:tabLst>
        <a:defRPr sz="2000" b="1">
          <a:solidFill>
            <a:srgbClr val="26734D"/>
          </a:solidFill>
          <a:latin typeface="+mj-lt"/>
          <a:ea typeface="MS PGothic" panose="020B0600070205080204" pitchFamily="34" charset="-128"/>
          <a:cs typeface="ＭＳ Ｐゴシック" charset="0"/>
        </a:defRPr>
      </a:lvl1pPr>
      <a:lvl2pPr algn="l" defTabSz="912813" rtl="0" eaLnBrk="0" fontAlgn="base" hangingPunct="0">
        <a:spcBef>
          <a:spcPct val="0"/>
        </a:spcBef>
        <a:spcAft>
          <a:spcPct val="0"/>
        </a:spcAft>
        <a:tabLst>
          <a:tab pos="274638" algn="l"/>
        </a:tabLst>
        <a:defRPr sz="2000" b="1">
          <a:solidFill>
            <a:srgbClr val="26734D"/>
          </a:solidFill>
          <a:latin typeface="Arial" charset="0"/>
          <a:ea typeface="MS PGothic" panose="020B0600070205080204" pitchFamily="34" charset="-128"/>
          <a:cs typeface="ＭＳ Ｐゴシック" charset="0"/>
        </a:defRPr>
      </a:lvl2pPr>
      <a:lvl3pPr algn="l" defTabSz="912813" rtl="0" eaLnBrk="0" fontAlgn="base" hangingPunct="0">
        <a:spcBef>
          <a:spcPct val="0"/>
        </a:spcBef>
        <a:spcAft>
          <a:spcPct val="0"/>
        </a:spcAft>
        <a:tabLst>
          <a:tab pos="274638" algn="l"/>
        </a:tabLst>
        <a:defRPr sz="2000" b="1">
          <a:solidFill>
            <a:srgbClr val="26734D"/>
          </a:solidFill>
          <a:latin typeface="Arial" charset="0"/>
          <a:ea typeface="MS PGothic" panose="020B0600070205080204" pitchFamily="34" charset="-128"/>
          <a:cs typeface="ＭＳ Ｐゴシック" charset="0"/>
        </a:defRPr>
      </a:lvl3pPr>
      <a:lvl4pPr algn="l" defTabSz="912813" rtl="0" eaLnBrk="0" fontAlgn="base" hangingPunct="0">
        <a:spcBef>
          <a:spcPct val="0"/>
        </a:spcBef>
        <a:spcAft>
          <a:spcPct val="0"/>
        </a:spcAft>
        <a:tabLst>
          <a:tab pos="274638" algn="l"/>
        </a:tabLst>
        <a:defRPr sz="2000" b="1">
          <a:solidFill>
            <a:srgbClr val="26734D"/>
          </a:solidFill>
          <a:latin typeface="Arial" charset="0"/>
          <a:ea typeface="MS PGothic" panose="020B0600070205080204" pitchFamily="34" charset="-128"/>
          <a:cs typeface="ＭＳ Ｐゴシック" charset="0"/>
        </a:defRPr>
      </a:lvl4pPr>
      <a:lvl5pPr algn="l" defTabSz="912813" rtl="0" eaLnBrk="0" fontAlgn="base" hangingPunct="0">
        <a:spcBef>
          <a:spcPct val="0"/>
        </a:spcBef>
        <a:spcAft>
          <a:spcPct val="0"/>
        </a:spcAft>
        <a:tabLst>
          <a:tab pos="274638" algn="l"/>
        </a:tabLst>
        <a:defRPr sz="2000" b="1">
          <a:solidFill>
            <a:srgbClr val="26734D"/>
          </a:solidFill>
          <a:latin typeface="Arial" charset="0"/>
          <a:ea typeface="MS PGothic" panose="020B0600070205080204" pitchFamily="34" charset="-128"/>
          <a:cs typeface="ＭＳ Ｐゴシック" charset="0"/>
        </a:defRPr>
      </a:lvl5pPr>
      <a:lvl6pPr marL="466431" algn="l" defTabSz="913429" rtl="0" eaLnBrk="1" fontAlgn="base" hangingPunct="1">
        <a:spcBef>
          <a:spcPct val="0"/>
        </a:spcBef>
        <a:spcAft>
          <a:spcPct val="0"/>
        </a:spcAft>
        <a:defRPr sz="1939" b="1">
          <a:solidFill>
            <a:schemeClr val="tx2"/>
          </a:solidFill>
          <a:latin typeface="Arial" charset="0"/>
        </a:defRPr>
      </a:lvl6pPr>
      <a:lvl7pPr marL="932863" algn="l" defTabSz="913429" rtl="0" eaLnBrk="1" fontAlgn="base" hangingPunct="1">
        <a:spcBef>
          <a:spcPct val="0"/>
        </a:spcBef>
        <a:spcAft>
          <a:spcPct val="0"/>
        </a:spcAft>
        <a:defRPr sz="1939" b="1">
          <a:solidFill>
            <a:schemeClr val="tx2"/>
          </a:solidFill>
          <a:latin typeface="Arial" charset="0"/>
        </a:defRPr>
      </a:lvl7pPr>
      <a:lvl8pPr marL="1399295" algn="l" defTabSz="913429" rtl="0" eaLnBrk="1" fontAlgn="base" hangingPunct="1">
        <a:spcBef>
          <a:spcPct val="0"/>
        </a:spcBef>
        <a:spcAft>
          <a:spcPct val="0"/>
        </a:spcAft>
        <a:defRPr sz="1939" b="1">
          <a:solidFill>
            <a:schemeClr val="tx2"/>
          </a:solidFill>
          <a:latin typeface="Arial" charset="0"/>
        </a:defRPr>
      </a:lvl8pPr>
      <a:lvl9pPr marL="1865728" algn="l" defTabSz="913429" rtl="0" eaLnBrk="1" fontAlgn="base" hangingPunct="1">
        <a:spcBef>
          <a:spcPct val="0"/>
        </a:spcBef>
        <a:spcAft>
          <a:spcPct val="0"/>
        </a:spcAft>
        <a:defRPr sz="1939" b="1">
          <a:solidFill>
            <a:schemeClr val="tx2"/>
          </a:solidFill>
          <a:latin typeface="Arial" charset="0"/>
        </a:defRPr>
      </a:lvl9pPr>
    </p:titleStyle>
    <p:bodyStyle>
      <a:lvl1pPr marL="342900" indent="-342900" algn="l" defTabSz="912813" rtl="0" eaLnBrk="0" fontAlgn="base" hangingPunct="0">
        <a:spcBef>
          <a:spcPct val="0"/>
        </a:spcBef>
        <a:spcAft>
          <a:spcPct val="0"/>
        </a:spcAft>
        <a:buClr>
          <a:schemeClr val="tx2"/>
        </a:buClr>
        <a:defRPr sz="1600">
          <a:solidFill>
            <a:schemeClr val="tx1"/>
          </a:solidFill>
          <a:latin typeface="+mn-lt"/>
          <a:ea typeface="MS PGothic" panose="020B0600070205080204" pitchFamily="34" charset="-128"/>
          <a:cs typeface="ＭＳ Ｐゴシック" charset="0"/>
        </a:defRPr>
      </a:lvl1pPr>
      <a:lvl2pPr marL="196850" indent="-195263" algn="l" defTabSz="912813" rtl="0" eaLnBrk="0" fontAlgn="base" hangingPunct="0">
        <a:spcBef>
          <a:spcPct val="0"/>
        </a:spcBef>
        <a:spcAft>
          <a:spcPct val="0"/>
        </a:spcAft>
        <a:buSzPct val="125000"/>
        <a:buFont typeface="Arial" panose="020B0604020202020204" pitchFamily="34" charset="0"/>
        <a:buChar char="▪"/>
        <a:defRPr sz="1600">
          <a:solidFill>
            <a:schemeClr val="tx1"/>
          </a:solidFill>
          <a:latin typeface="+mn-lt"/>
          <a:ea typeface="MS PGothic" panose="020B0600070205080204" pitchFamily="34" charset="-128"/>
        </a:defRPr>
      </a:lvl2pPr>
      <a:lvl3pPr marL="465138" indent="-266700" algn="l" defTabSz="912813" rtl="0" eaLnBrk="0" fontAlgn="base" hangingPunct="0">
        <a:spcBef>
          <a:spcPct val="0"/>
        </a:spcBef>
        <a:spcAft>
          <a:spcPct val="0"/>
        </a:spcAft>
        <a:buSzPct val="120000"/>
        <a:buFont typeface="Arial" panose="020B0604020202020204" pitchFamily="34" charset="0"/>
        <a:buChar char="–"/>
        <a:defRPr sz="1600">
          <a:solidFill>
            <a:schemeClr val="tx1"/>
          </a:solidFill>
          <a:latin typeface="+mn-lt"/>
          <a:ea typeface="MS PGothic" panose="020B0600070205080204" pitchFamily="34" charset="-128"/>
        </a:defRPr>
      </a:lvl3pPr>
      <a:lvl4pPr marL="625475" indent="-157163" algn="l" defTabSz="912813" rtl="0" eaLnBrk="0" fontAlgn="base" hangingPunct="0">
        <a:spcBef>
          <a:spcPct val="0"/>
        </a:spcBef>
        <a:spcAft>
          <a:spcPct val="0"/>
        </a:spcAft>
        <a:buSzPct val="120000"/>
        <a:buFont typeface="Arial" panose="020B0604020202020204" pitchFamily="34" charset="0"/>
        <a:buChar char="▫"/>
        <a:defRPr sz="1600">
          <a:solidFill>
            <a:schemeClr val="tx1"/>
          </a:solidFill>
          <a:latin typeface="+mn-lt"/>
          <a:ea typeface="MS PGothic" panose="020B0600070205080204" pitchFamily="34" charset="-128"/>
        </a:defRPr>
      </a:lvl4pPr>
      <a:lvl5pPr marL="763588" indent="-131763" algn="l" defTabSz="912813" rtl="0" eaLnBrk="0" fontAlgn="base" hangingPunct="0">
        <a:spcBef>
          <a:spcPct val="0"/>
        </a:spcBef>
        <a:spcAft>
          <a:spcPct val="0"/>
        </a:spcAft>
        <a:buSzPct val="89000"/>
        <a:buFont typeface="Arial" panose="020B0604020202020204" pitchFamily="34" charset="0"/>
        <a:buChar char="-"/>
        <a:defRPr sz="1600">
          <a:solidFill>
            <a:schemeClr val="tx1"/>
          </a:solidFill>
          <a:latin typeface="+mn-lt"/>
          <a:ea typeface="MS PGothic" panose="020B0600070205080204" pitchFamily="34" charset="-128"/>
        </a:defRPr>
      </a:lvl5pPr>
      <a:lvl6pPr marL="764947" indent="-132804" algn="l" defTabSz="913429" rtl="0" eaLnBrk="1" fontAlgn="base" hangingPunct="1">
        <a:spcBef>
          <a:spcPct val="0"/>
        </a:spcBef>
        <a:spcAft>
          <a:spcPct val="0"/>
        </a:spcAft>
        <a:buClr>
          <a:schemeClr val="tx2"/>
        </a:buClr>
        <a:buSzPct val="89000"/>
        <a:buFont typeface="Arial" charset="0"/>
        <a:buChar char="-"/>
        <a:defRPr sz="1631"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31"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31"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31" baseline="0">
          <a:solidFill>
            <a:schemeClr val="tx1"/>
          </a:solidFill>
          <a:latin typeface="+mn-lt"/>
        </a:defRPr>
      </a:lvl9pPr>
    </p:bodyStyle>
    <p:otherStyle>
      <a:defPPr>
        <a:defRPr lang="en-US"/>
      </a:defPPr>
      <a:lvl1pPr marL="0" algn="l" defTabSz="932863" rtl="0" eaLnBrk="1" latinLnBrk="0" hangingPunct="1">
        <a:defRPr sz="1837" kern="1200">
          <a:solidFill>
            <a:schemeClr val="tx1"/>
          </a:solidFill>
          <a:latin typeface="+mn-lt"/>
          <a:ea typeface="+mn-ea"/>
          <a:cs typeface="+mn-cs"/>
        </a:defRPr>
      </a:lvl1pPr>
      <a:lvl2pPr marL="466431" algn="l" defTabSz="932863" rtl="0" eaLnBrk="1" latinLnBrk="0" hangingPunct="1">
        <a:defRPr sz="1837" kern="1200">
          <a:solidFill>
            <a:schemeClr val="tx1"/>
          </a:solidFill>
          <a:latin typeface="+mn-lt"/>
          <a:ea typeface="+mn-ea"/>
          <a:cs typeface="+mn-cs"/>
        </a:defRPr>
      </a:lvl2pPr>
      <a:lvl3pPr marL="932863" algn="l" defTabSz="932863" rtl="0" eaLnBrk="1" latinLnBrk="0" hangingPunct="1">
        <a:defRPr sz="1837" kern="1200">
          <a:solidFill>
            <a:schemeClr val="tx1"/>
          </a:solidFill>
          <a:latin typeface="+mn-lt"/>
          <a:ea typeface="+mn-ea"/>
          <a:cs typeface="+mn-cs"/>
        </a:defRPr>
      </a:lvl3pPr>
      <a:lvl4pPr marL="1399295" algn="l" defTabSz="932863" rtl="0" eaLnBrk="1" latinLnBrk="0" hangingPunct="1">
        <a:defRPr sz="1837" kern="1200">
          <a:solidFill>
            <a:schemeClr val="tx1"/>
          </a:solidFill>
          <a:latin typeface="+mn-lt"/>
          <a:ea typeface="+mn-ea"/>
          <a:cs typeface="+mn-cs"/>
        </a:defRPr>
      </a:lvl4pPr>
      <a:lvl5pPr marL="1865728" algn="l" defTabSz="932863" rtl="0" eaLnBrk="1" latinLnBrk="0" hangingPunct="1">
        <a:defRPr sz="1837" kern="1200">
          <a:solidFill>
            <a:schemeClr val="tx1"/>
          </a:solidFill>
          <a:latin typeface="+mn-lt"/>
          <a:ea typeface="+mn-ea"/>
          <a:cs typeface="+mn-cs"/>
        </a:defRPr>
      </a:lvl5pPr>
      <a:lvl6pPr marL="2332159" algn="l" defTabSz="932863" rtl="0" eaLnBrk="1" latinLnBrk="0" hangingPunct="1">
        <a:defRPr sz="1837" kern="1200">
          <a:solidFill>
            <a:schemeClr val="tx1"/>
          </a:solidFill>
          <a:latin typeface="+mn-lt"/>
          <a:ea typeface="+mn-ea"/>
          <a:cs typeface="+mn-cs"/>
        </a:defRPr>
      </a:lvl6pPr>
      <a:lvl7pPr marL="2798590" algn="l" defTabSz="932863" rtl="0" eaLnBrk="1" latinLnBrk="0" hangingPunct="1">
        <a:defRPr sz="1837" kern="1200">
          <a:solidFill>
            <a:schemeClr val="tx1"/>
          </a:solidFill>
          <a:latin typeface="+mn-lt"/>
          <a:ea typeface="+mn-ea"/>
          <a:cs typeface="+mn-cs"/>
        </a:defRPr>
      </a:lvl7pPr>
      <a:lvl8pPr marL="3265022" algn="l" defTabSz="932863" rtl="0" eaLnBrk="1" latinLnBrk="0" hangingPunct="1">
        <a:defRPr sz="1837" kern="1200">
          <a:solidFill>
            <a:schemeClr val="tx1"/>
          </a:solidFill>
          <a:latin typeface="+mn-lt"/>
          <a:ea typeface="+mn-ea"/>
          <a:cs typeface="+mn-cs"/>
        </a:defRPr>
      </a:lvl8pPr>
      <a:lvl9pPr marL="3731453" algn="l" defTabSz="932863" rtl="0" eaLnBrk="1" latinLnBrk="0" hangingPunct="1">
        <a:defRPr sz="183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B4AAAED-3E2F-4B81-96D3-1A5C749884F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3075" name="Text Placeholder 2">
            <a:extLst>
              <a:ext uri="{FF2B5EF4-FFF2-40B4-BE49-F238E27FC236}">
                <a16:creationId xmlns:a16="http://schemas.microsoft.com/office/drawing/2014/main" id="{F9759C19-66B0-4145-B359-2B4CCA19A28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09422038-3259-4C23-9198-95362CE80D49}"/>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07C5E11B-80E2-4EC8-B34B-ABB29EB840BE}" type="datetime1">
              <a:rPr lang="en-US" altLang="en-US"/>
              <a:pPr/>
              <a:t>7/22/2022</a:t>
            </a:fld>
            <a:endParaRPr lang="en-US" altLang="en-US"/>
          </a:p>
        </p:txBody>
      </p:sp>
      <p:sp>
        <p:nvSpPr>
          <p:cNvPr id="5" name="Footer Placeholder 4">
            <a:extLst>
              <a:ext uri="{FF2B5EF4-FFF2-40B4-BE49-F238E27FC236}">
                <a16:creationId xmlns:a16="http://schemas.microsoft.com/office/drawing/2014/main" id="{D502E553-8F08-45B1-B3CD-0C01AED0D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C492732-AEF3-43F1-9B76-9EA3898DD02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B0B29E0C-BAD1-447A-9C68-B49D39F6E5B2}" type="slidenum">
              <a:rPr lang="en-US" altLang="en-US"/>
              <a:pPr/>
              <a:t>‹#›</a:t>
            </a:fld>
            <a:endParaRPr lang="en-US" altLang="en-US"/>
          </a:p>
        </p:txBody>
      </p:sp>
      <p:graphicFrame>
        <p:nvGraphicFramePr>
          <p:cNvPr id="3079" name="Object 6" hidden="1">
            <a:extLst>
              <a:ext uri="{FF2B5EF4-FFF2-40B4-BE49-F238E27FC236}">
                <a16:creationId xmlns:a16="http://schemas.microsoft.com/office/drawing/2014/main" id="{B22C3886-DE0A-456B-961F-CD2DB41440E3}"/>
              </a:ext>
            </a:extLst>
          </p:cNvPr>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19" name="think-cell Slide" r:id="rId15" imgW="38100" imgH="38100" progId="TCLayout.ActiveDocument.1">
                  <p:embed/>
                </p:oleObj>
              </mc:Choice>
              <mc:Fallback>
                <p:oleObj name="think-cell Slide" r:id="rId15" imgW="38100" imgH="38100" progId="TCLayout.ActiveDocument.1">
                  <p:embed/>
                  <p:pic>
                    <p:nvPicPr>
                      <p:cNvPr id="0" name="Object 6"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573DA78F-0AAD-4EB7-997F-3666E69F26A0}"/>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3081" name="Picture 8">
            <a:extLst>
              <a:ext uri="{FF2B5EF4-FFF2-40B4-BE49-F238E27FC236}">
                <a16:creationId xmlns:a16="http://schemas.microsoft.com/office/drawing/2014/main" id="{20EE7624-CBBA-4817-9EF3-888041B27AC2}"/>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 name="Picture 9">
            <a:extLst>
              <a:ext uri="{FF2B5EF4-FFF2-40B4-BE49-F238E27FC236}">
                <a16:creationId xmlns:a16="http://schemas.microsoft.com/office/drawing/2014/main" id="{4B0EA0BD-D2D6-4B42-BC12-B7455AB830F9}"/>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19" r:id="rId1"/>
    <p:sldLayoutId id="2147485820" r:id="rId2"/>
    <p:sldLayoutId id="2147485821" r:id="rId3"/>
    <p:sldLayoutId id="2147485822" r:id="rId4"/>
    <p:sldLayoutId id="2147485823" r:id="rId5"/>
    <p:sldLayoutId id="2147485824" r:id="rId6"/>
    <p:sldLayoutId id="2147485825" r:id="rId7"/>
    <p:sldLayoutId id="2147485826" r:id="rId8"/>
    <p:sldLayoutId id="2147485827" r:id="rId9"/>
    <p:sldLayoutId id="2147485828" r:id="rId10"/>
    <p:sldLayoutId id="214748582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6DF8A6AF-D4A6-49A4-A593-4CA254592E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5363" name="Text Placeholder 2">
            <a:extLst>
              <a:ext uri="{FF2B5EF4-FFF2-40B4-BE49-F238E27FC236}">
                <a16:creationId xmlns:a16="http://schemas.microsoft.com/office/drawing/2014/main" id="{31AA92AB-A2F4-42FA-A48B-AF87E23AAC3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466EDA1C-32C5-4750-A11E-48EBC9C28961}"/>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327C8843-F2EB-4E28-B71A-F7E05C755C71}" type="datetime1">
              <a:rPr lang="en-US" altLang="en-US"/>
              <a:pPr/>
              <a:t>7/22/2022</a:t>
            </a:fld>
            <a:endParaRPr lang="en-US" altLang="en-US"/>
          </a:p>
        </p:txBody>
      </p:sp>
      <p:sp>
        <p:nvSpPr>
          <p:cNvPr id="5" name="Footer Placeholder 4">
            <a:extLst>
              <a:ext uri="{FF2B5EF4-FFF2-40B4-BE49-F238E27FC236}">
                <a16:creationId xmlns:a16="http://schemas.microsoft.com/office/drawing/2014/main" id="{A90B5308-D342-480D-9E43-BEA72FF29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AA537CF-174F-4826-81CF-C3ACAEB5E3F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D4A18FC0-9CFC-4619-8E15-CFE087D67525}" type="slidenum">
              <a:rPr lang="en-US" altLang="en-US"/>
              <a:pPr/>
              <a:t>‹#›</a:t>
            </a:fld>
            <a:endParaRPr lang="en-US" altLang="en-US"/>
          </a:p>
        </p:txBody>
      </p:sp>
      <p:graphicFrame>
        <p:nvGraphicFramePr>
          <p:cNvPr id="15367" name="Object 6" hidden="1">
            <a:extLst>
              <a:ext uri="{FF2B5EF4-FFF2-40B4-BE49-F238E27FC236}">
                <a16:creationId xmlns:a16="http://schemas.microsoft.com/office/drawing/2014/main" id="{AC76D967-687A-4C2F-B84D-5B6D4D17DBC9}"/>
              </a:ext>
            </a:extLst>
          </p:cNvPr>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08" name="think-cell Slide" r:id="rId16" imgW="38100" imgH="38100" progId="TCLayout.ActiveDocument.1">
                  <p:embed/>
                </p:oleObj>
              </mc:Choice>
              <mc:Fallback>
                <p:oleObj name="think-cell Slide" r:id="rId16" imgW="38100" imgH="38100" progId="TCLayout.ActiveDocument.1">
                  <p:embed/>
                  <p:pic>
                    <p:nvPicPr>
                      <p:cNvPr id="0" name="Object 6"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39DD73B2-A387-40A3-8A4B-B5884E345F7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15369" name="Picture 8">
            <a:extLst>
              <a:ext uri="{FF2B5EF4-FFF2-40B4-BE49-F238E27FC236}">
                <a16:creationId xmlns:a16="http://schemas.microsoft.com/office/drawing/2014/main" id="{35697120-2D0C-4EDE-9105-28F47E2ED796}"/>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0" name="Picture 9">
            <a:extLst>
              <a:ext uri="{FF2B5EF4-FFF2-40B4-BE49-F238E27FC236}">
                <a16:creationId xmlns:a16="http://schemas.microsoft.com/office/drawing/2014/main" id="{400A5567-8B47-4773-B206-98B5E21E3B51}"/>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30" r:id="rId1"/>
    <p:sldLayoutId id="2147485831" r:id="rId2"/>
    <p:sldLayoutId id="2147485832" r:id="rId3"/>
    <p:sldLayoutId id="2147485833" r:id="rId4"/>
    <p:sldLayoutId id="2147485834" r:id="rId5"/>
    <p:sldLayoutId id="2147485835" r:id="rId6"/>
    <p:sldLayoutId id="2147485836" r:id="rId7"/>
    <p:sldLayoutId id="2147485837" r:id="rId8"/>
    <p:sldLayoutId id="2147485838" r:id="rId9"/>
    <p:sldLayoutId id="2147485839" r:id="rId10"/>
    <p:sldLayoutId id="2147485840" r:id="rId11"/>
    <p:sldLayoutId id="2147485892"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9938" name="Object 1" hidden="1">
            <a:extLst>
              <a:ext uri="{FF2B5EF4-FFF2-40B4-BE49-F238E27FC236}">
                <a16:creationId xmlns:a16="http://schemas.microsoft.com/office/drawing/2014/main" id="{D8C9C648-6392-4B54-A79F-D0B27B0E6470}"/>
              </a:ext>
            </a:extLst>
          </p:cNvPr>
          <p:cNvGraphicFramePr>
            <a:graphicFrameLocks noChangeAspect="1"/>
          </p:cNvGraphicFramePr>
          <p:nvPr>
            <p:custDataLst>
              <p:tags r:id="rId6"/>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27995" name="think-cell Slide" r:id="rId9" imgW="38100" imgH="38100" progId="TCLayout.ActiveDocument.1">
                  <p:embed/>
                </p:oleObj>
              </mc:Choice>
              <mc:Fallback>
                <p:oleObj name="think-cell Slide" r:id="rId9" imgW="38100" imgH="38100" progId="TCLayout.ActiveDocument.1">
                  <p:embed/>
                  <p:pic>
                    <p:nvPicPr>
                      <p:cNvPr id="0" name="Object 1"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838D7A7B-DBEE-48C0-A1A6-277D3DF74E93}"/>
              </a:ext>
            </a:extLst>
          </p:cNvPr>
          <p:cNvSpPr/>
          <p:nvPr userDrawn="1">
            <p:custDataLst>
              <p:tags r:id="rId7"/>
            </p:custDataLst>
          </p:nvPr>
        </p:nvSpPr>
        <p:spPr>
          <a:xfrm>
            <a:off x="0" y="0"/>
            <a:ext cx="14128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1901" b="1" dirty="0">
              <a:solidFill>
                <a:schemeClr val="tx1"/>
              </a:solidFill>
              <a:ea typeface="Arial Unicode MS"/>
              <a:sym typeface="Arial" panose="020B0604020202020204" pitchFamily="34" charset="0"/>
            </a:endParaRPr>
          </a:p>
        </p:txBody>
      </p:sp>
      <p:sp>
        <p:nvSpPr>
          <p:cNvPr id="1027" name="SlideBottomBar">
            <a:extLst>
              <a:ext uri="{FF2B5EF4-FFF2-40B4-BE49-F238E27FC236}">
                <a16:creationId xmlns:a16="http://schemas.microsoft.com/office/drawing/2014/main" id="{FF72272E-12CA-49BD-B803-B18736D1FE16}"/>
              </a:ext>
            </a:extLst>
          </p:cNvPr>
          <p:cNvSpPr>
            <a:spLocks noChangeArrowheads="1"/>
          </p:cNvSpPr>
          <p:nvPr/>
        </p:nvSpPr>
        <p:spPr bwMode="auto">
          <a:xfrm>
            <a:off x="0" y="6429375"/>
            <a:ext cx="12192000" cy="430213"/>
          </a:xfrm>
          <a:prstGeom prst="rect">
            <a:avLst/>
          </a:prstGeom>
          <a:solidFill>
            <a:schemeClr val="tx2"/>
          </a:solidFill>
          <a:ln>
            <a:noFill/>
          </a:ln>
        </p:spPr>
        <p:txBody>
          <a:bodyPr wrap="none" lIns="82930" tIns="41466" rIns="82930" bIns="41466"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endParaRPr lang="en-US" altLang="en-US" sz="1423" dirty="0">
              <a:solidFill>
                <a:srgbClr val="000000"/>
              </a:solidFill>
              <a:cs typeface="Arial" pitchFamily="34" charset="0"/>
            </a:endParaRPr>
          </a:p>
        </p:txBody>
      </p:sp>
      <p:sp>
        <p:nvSpPr>
          <p:cNvPr id="1028" name="doc id">
            <a:extLst>
              <a:ext uri="{FF2B5EF4-FFF2-40B4-BE49-F238E27FC236}">
                <a16:creationId xmlns:a16="http://schemas.microsoft.com/office/drawing/2014/main" id="{2C9C1151-DC56-49EC-97DC-968AA10FB1B9}"/>
              </a:ext>
            </a:extLst>
          </p:cNvPr>
          <p:cNvSpPr>
            <a:spLocks noChangeArrowheads="1"/>
          </p:cNvSpPr>
          <p:nvPr/>
        </p:nvSpPr>
        <p:spPr bwMode="auto">
          <a:xfrm>
            <a:off x="10995025" y="36513"/>
            <a:ext cx="895350" cy="125412"/>
          </a:xfrm>
          <a:prstGeom prst="rect">
            <a:avLst/>
          </a:prstGeom>
          <a:noFill/>
          <a:ln>
            <a:noFill/>
          </a:ln>
          <a:effectLst/>
        </p:spPr>
        <p:txBody>
          <a:bodyPr wrap="none" lIns="0" tIns="0" rIns="0" bIns="0"/>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711" dirty="0">
              <a:solidFill>
                <a:srgbClr val="000000"/>
              </a:solidFill>
              <a:cs typeface="Arial" pitchFamily="34" charset="0"/>
            </a:endParaRPr>
          </a:p>
        </p:txBody>
      </p:sp>
      <p:sp>
        <p:nvSpPr>
          <p:cNvPr id="39942" name="Rectangle 286">
            <a:extLst>
              <a:ext uri="{FF2B5EF4-FFF2-40B4-BE49-F238E27FC236}">
                <a16:creationId xmlns:a16="http://schemas.microsoft.com/office/drawing/2014/main" id="{1F55F2F3-D639-410C-B592-C29311273D65}"/>
              </a:ext>
            </a:extLst>
          </p:cNvPr>
          <p:cNvSpPr>
            <a:spLocks noGrp="1" noChangeArrowheads="1"/>
          </p:cNvSpPr>
          <p:nvPr>
            <p:ph type="body" idx="1"/>
          </p:nvPr>
        </p:nvSpPr>
        <p:spPr bwMode="auto">
          <a:xfrm>
            <a:off x="1976438" y="1990725"/>
            <a:ext cx="5853112"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3" name="Title Placeholder 2">
            <a:extLst>
              <a:ext uri="{FF2B5EF4-FFF2-40B4-BE49-F238E27FC236}">
                <a16:creationId xmlns:a16="http://schemas.microsoft.com/office/drawing/2014/main" id="{62381BBF-E668-42DE-9EA2-B2C19F2F5099}"/>
              </a:ext>
            </a:extLst>
          </p:cNvPr>
          <p:cNvSpPr>
            <a:spLocks noGrp="1" noChangeArrowheads="1"/>
          </p:cNvSpPr>
          <p:nvPr>
            <p:ph type="title"/>
          </p:nvPr>
        </p:nvSpPr>
        <p:spPr bwMode="auto">
          <a:xfrm>
            <a:off x="161925" y="234950"/>
            <a:ext cx="11725275"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3" name="McK 1. On-page tracker" hidden="1">
            <a:extLst>
              <a:ext uri="{FF2B5EF4-FFF2-40B4-BE49-F238E27FC236}">
                <a16:creationId xmlns:a16="http://schemas.microsoft.com/office/drawing/2014/main" id="{19019720-0F34-41DE-9E98-19BB86185F49}"/>
              </a:ext>
            </a:extLst>
          </p:cNvPr>
          <p:cNvSpPr>
            <a:spLocks noChangeArrowheads="1"/>
          </p:cNvSpPr>
          <p:nvPr/>
        </p:nvSpPr>
        <p:spPr bwMode="auto">
          <a:xfrm>
            <a:off x="161925" y="26988"/>
            <a:ext cx="763588" cy="192087"/>
          </a:xfrm>
          <a:prstGeom prst="rect">
            <a:avLst/>
          </a:prstGeom>
          <a:noFill/>
          <a:ln>
            <a:noFill/>
          </a:ln>
          <a:effectLst/>
        </p:spPr>
        <p:txBody>
          <a:bodyPr lIns="0" tIns="0" rIns="0" bIns="0">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244" dirty="0">
                <a:solidFill>
                  <a:srgbClr val="808080"/>
                </a:solidFill>
                <a:cs typeface="Arial" pitchFamily="34" charset="0"/>
              </a:rPr>
              <a:t>TRACKER</a:t>
            </a:r>
          </a:p>
        </p:txBody>
      </p:sp>
      <p:sp>
        <p:nvSpPr>
          <p:cNvPr id="11" name="McK 3. Unit of measure" hidden="1">
            <a:extLst>
              <a:ext uri="{FF2B5EF4-FFF2-40B4-BE49-F238E27FC236}">
                <a16:creationId xmlns:a16="http://schemas.microsoft.com/office/drawing/2014/main" id="{5B37316D-4964-462D-AD66-F18E7EF8E53B}"/>
              </a:ext>
            </a:extLst>
          </p:cNvPr>
          <p:cNvSpPr txBox="1">
            <a:spLocks noChangeArrowheads="1"/>
          </p:cNvSpPr>
          <p:nvPr/>
        </p:nvSpPr>
        <p:spPr bwMode="auto">
          <a:xfrm>
            <a:off x="161925" y="542925"/>
            <a:ext cx="11725275" cy="21907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423" dirty="0">
                <a:solidFill>
                  <a:srgbClr val="808080"/>
                </a:solidFill>
                <a:latin typeface="Arial"/>
                <a:ea typeface="+mn-ea"/>
              </a:rPr>
              <a:t>Unit of measure</a:t>
            </a:r>
          </a:p>
        </p:txBody>
      </p:sp>
      <p:grpSp>
        <p:nvGrpSpPr>
          <p:cNvPr id="39946" name="McK Slide Elements" hidden="1">
            <a:extLst>
              <a:ext uri="{FF2B5EF4-FFF2-40B4-BE49-F238E27FC236}">
                <a16:creationId xmlns:a16="http://schemas.microsoft.com/office/drawing/2014/main" id="{CE0389D7-9685-4990-80CE-4E509B247DBD}"/>
              </a:ext>
            </a:extLst>
          </p:cNvPr>
          <p:cNvGrpSpPr>
            <a:grpSpLocks/>
          </p:cNvGrpSpPr>
          <p:nvPr/>
        </p:nvGrpSpPr>
        <p:grpSpPr bwMode="auto">
          <a:xfrm>
            <a:off x="161925" y="6205538"/>
            <a:ext cx="11630025" cy="514350"/>
            <a:chOff x="75" y="3831"/>
            <a:chExt cx="5385" cy="318"/>
          </a:xfrm>
        </p:grpSpPr>
        <p:sp>
          <p:nvSpPr>
            <p:cNvPr id="13" name="McK 4. Footnote">
              <a:extLst>
                <a:ext uri="{FF2B5EF4-FFF2-40B4-BE49-F238E27FC236}">
                  <a16:creationId xmlns:a16="http://schemas.microsoft.com/office/drawing/2014/main" id="{0C9E33D7-D5F5-48F9-9674-2C77C07E500B}"/>
                </a:ext>
              </a:extLst>
            </p:cNvPr>
            <p:cNvSpPr txBox="1">
              <a:spLocks noChangeArrowheads="1"/>
            </p:cNvSpPr>
            <p:nvPr/>
          </p:nvSpPr>
          <p:spPr bwMode="auto">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90" dirty="0">
                  <a:solidFill>
                    <a:srgbClr val="000000"/>
                  </a:solidFill>
                  <a:latin typeface="Arial"/>
                  <a:ea typeface="+mn-ea"/>
                </a:rPr>
                <a:t>1 Footnote</a:t>
              </a:r>
            </a:p>
          </p:txBody>
        </p:sp>
        <p:sp>
          <p:nvSpPr>
            <p:cNvPr id="1042" name="McK 5. Source">
              <a:extLst>
                <a:ext uri="{FF2B5EF4-FFF2-40B4-BE49-F238E27FC236}">
                  <a16:creationId xmlns:a16="http://schemas.microsoft.com/office/drawing/2014/main" id="{87BD2CF7-CE35-4E0E-8498-870F7107F4FF}"/>
                </a:ext>
              </a:extLst>
            </p:cNvPr>
            <p:cNvSpPr>
              <a:spLocks noChangeArrowheads="1"/>
            </p:cNvSpPr>
            <p:nvPr/>
          </p:nvSpPr>
          <p:spPr bwMode="auto">
            <a:xfrm>
              <a:off x="75" y="4054"/>
              <a:ext cx="4323" cy="95"/>
            </a:xfrm>
            <a:prstGeom prst="rect">
              <a:avLst/>
            </a:prstGeom>
            <a:noFill/>
            <a:ln>
              <a:noFill/>
            </a:ln>
            <a:effectLst/>
          </p:spPr>
          <p:txBody>
            <a:bodyPr lIns="0" tIns="0" rIns="0" bIns="0" anchor="ctr">
              <a:spAutoFit/>
            </a:bodyPr>
            <a:lstStyle>
              <a:lvl1pPr marL="609600" indent="-609600" defTabSz="895350" eaLnBrk="0" hangingPunct="0">
                <a:tabLst>
                  <a:tab pos="612775" algn="l"/>
                </a:tabLst>
                <a:defRPr sz="1600">
                  <a:solidFill>
                    <a:schemeClr val="tx1"/>
                  </a:solidFill>
                  <a:latin typeface="Arial" pitchFamily="34" charset="0"/>
                  <a:ea typeface="ＭＳ Ｐゴシック" pitchFamily="34" charset="-128"/>
                </a:defRPr>
              </a:lvl1pPr>
              <a:lvl2pPr marL="742950" indent="-285750" defTabSz="895350" eaLnBrk="0" hangingPunct="0">
                <a:tabLst>
                  <a:tab pos="612775" algn="l"/>
                </a:tabLst>
                <a:defRPr sz="1600">
                  <a:solidFill>
                    <a:schemeClr val="tx1"/>
                  </a:solidFill>
                  <a:latin typeface="Arial" pitchFamily="34" charset="0"/>
                  <a:ea typeface="ＭＳ Ｐゴシック" pitchFamily="34" charset="-128"/>
                </a:defRPr>
              </a:lvl2pPr>
              <a:lvl3pPr marL="1143000" indent="-228600" defTabSz="895350" eaLnBrk="0" hangingPunct="0">
                <a:tabLst>
                  <a:tab pos="612775" algn="l"/>
                </a:tabLst>
                <a:defRPr sz="1600">
                  <a:solidFill>
                    <a:schemeClr val="tx1"/>
                  </a:solidFill>
                  <a:latin typeface="Arial" pitchFamily="34" charset="0"/>
                  <a:ea typeface="ＭＳ Ｐゴシック" pitchFamily="34" charset="-128"/>
                </a:defRPr>
              </a:lvl3pPr>
              <a:lvl4pPr marL="1600200" indent="-228600" defTabSz="895350" eaLnBrk="0" hangingPunct="0">
                <a:tabLst>
                  <a:tab pos="612775" algn="l"/>
                </a:tabLst>
                <a:defRPr sz="1600">
                  <a:solidFill>
                    <a:schemeClr val="tx1"/>
                  </a:solidFill>
                  <a:latin typeface="Arial" pitchFamily="34" charset="0"/>
                  <a:ea typeface="ＭＳ Ｐゴシック" pitchFamily="34" charset="-128"/>
                </a:defRPr>
              </a:lvl4pPr>
              <a:lvl5pPr marL="2057400" indent="-228600" defTabSz="895350" eaLnBrk="0" hangingPunct="0">
                <a:tabLst>
                  <a:tab pos="612775" algn="l"/>
                </a:tabLst>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890" dirty="0">
                  <a:solidFill>
                    <a:srgbClr val="000000"/>
                  </a:solidFill>
                  <a:cs typeface="Arial" pitchFamily="34" charset="0"/>
                </a:rPr>
                <a:t>SOURCE: Source</a:t>
              </a:r>
            </a:p>
          </p:txBody>
        </p:sp>
      </p:grpSp>
      <p:grpSp>
        <p:nvGrpSpPr>
          <p:cNvPr id="39947" name="ACET" hidden="1">
            <a:extLst>
              <a:ext uri="{FF2B5EF4-FFF2-40B4-BE49-F238E27FC236}">
                <a16:creationId xmlns:a16="http://schemas.microsoft.com/office/drawing/2014/main" id="{7DBDFE64-AEBA-4151-BC4C-3A1191803100}"/>
              </a:ext>
            </a:extLst>
          </p:cNvPr>
          <p:cNvGrpSpPr>
            <a:grpSpLocks/>
          </p:cNvGrpSpPr>
          <p:nvPr/>
        </p:nvGrpSpPr>
        <p:grpSpPr bwMode="auto">
          <a:xfrm>
            <a:off x="1976438" y="1157288"/>
            <a:ext cx="5800725" cy="511175"/>
            <a:chOff x="915" y="714"/>
            <a:chExt cx="2686" cy="316"/>
          </a:xfrm>
        </p:grpSpPr>
        <p:cxnSp>
          <p:nvCxnSpPr>
            <p:cNvPr id="39951" name="AutoShape 249">
              <a:extLst>
                <a:ext uri="{FF2B5EF4-FFF2-40B4-BE49-F238E27FC236}">
                  <a16:creationId xmlns:a16="http://schemas.microsoft.com/office/drawing/2014/main" id="{5035D583-8E20-455A-BE39-2648C4C2D91A}"/>
                </a:ext>
              </a:extLst>
            </p:cNvPr>
            <p:cNvCxnSpPr>
              <a:cxnSpLocks noChangeShapeType="1"/>
              <a:stCxn id="1040" idx="4"/>
              <a:endCxn id="1040" idx="6"/>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sp>
          <p:nvSpPr>
            <p:cNvPr id="1040" name="AutoShape 250">
              <a:extLst>
                <a:ext uri="{FF2B5EF4-FFF2-40B4-BE49-F238E27FC236}">
                  <a16:creationId xmlns:a16="http://schemas.microsoft.com/office/drawing/2014/main" id="{C5FF12AB-E67C-4077-9ACB-9E6A48DC5167}"/>
                </a:ext>
              </a:extLst>
            </p:cNvPr>
            <p:cNvSpPr>
              <a:spLocks noChangeArrowheads="1"/>
            </p:cNvSpPr>
            <p:nvPr/>
          </p:nvSpPr>
          <p:spPr bwMode="auto">
            <a:xfrm>
              <a:off x="915" y="714"/>
              <a:ext cx="2686" cy="316"/>
            </a:xfrm>
            <a:prstGeom prst="leftRightArrow">
              <a:avLst>
                <a:gd name="adj1" fmla="val 100000"/>
                <a:gd name="adj2" fmla="val 0"/>
              </a:avLst>
            </a:prstGeom>
            <a:noFill/>
            <a:ln>
              <a:noFill/>
            </a:ln>
            <a:effectLst/>
          </p:spPr>
          <p:txBody>
            <a:bodyPr lIns="0" tIns="0" rIns="0" bIns="18288" anchor="b">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423" b="1" dirty="0">
                  <a:solidFill>
                    <a:srgbClr val="000000"/>
                  </a:solidFill>
                  <a:cs typeface="Arial" pitchFamily="34" charset="0"/>
                </a:rPr>
                <a:t>Title</a:t>
              </a:r>
            </a:p>
            <a:p>
              <a:pPr eaLnBrk="1" fontAlgn="auto" hangingPunct="1">
                <a:spcBef>
                  <a:spcPts val="0"/>
                </a:spcBef>
                <a:spcAft>
                  <a:spcPts val="0"/>
                </a:spcAft>
                <a:defRPr/>
              </a:pPr>
              <a:r>
                <a:rPr lang="en-US" altLang="en-US" sz="1423" dirty="0">
                  <a:solidFill>
                    <a:srgbClr val="808080"/>
                  </a:solidFill>
                  <a:cs typeface="Arial" pitchFamily="34" charset="0"/>
                </a:rPr>
                <a:t>Unit of measure</a:t>
              </a:r>
            </a:p>
          </p:txBody>
        </p:sp>
      </p:grpSp>
      <p:sp>
        <p:nvSpPr>
          <p:cNvPr id="1036" name="SlideLogoSeparator">
            <a:extLst>
              <a:ext uri="{FF2B5EF4-FFF2-40B4-BE49-F238E27FC236}">
                <a16:creationId xmlns:a16="http://schemas.microsoft.com/office/drawing/2014/main" id="{F4C941B4-7FD2-46C1-A17B-6160F22B4B48}"/>
              </a:ext>
            </a:extLst>
          </p:cNvPr>
          <p:cNvSpPr>
            <a:spLocks noChangeArrowheads="1"/>
          </p:cNvSpPr>
          <p:nvPr>
            <p:custDataLst>
              <p:tags r:id="rId8"/>
            </p:custDataLst>
          </p:nvPr>
        </p:nvSpPr>
        <p:spPr bwMode="auto">
          <a:xfrm>
            <a:off x="11453813" y="6534150"/>
            <a:ext cx="55562" cy="185738"/>
          </a:xfrm>
          <a:prstGeom prst="rect">
            <a:avLst/>
          </a:prstGeom>
          <a:noFill/>
          <a:ln>
            <a:noFill/>
          </a:ln>
          <a:effectLst/>
        </p:spPr>
        <p:txBody>
          <a:bodyPr wrap="none" lIns="0" tIns="0" rIns="0" bIns="0" anchor="ctr"/>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r>
              <a:rPr lang="en-US" altLang="en-US" sz="1067" dirty="0">
                <a:solidFill>
                  <a:srgbClr val="FFFFFF"/>
                </a:solidFill>
                <a:cs typeface="Arial" pitchFamily="34" charset="0"/>
              </a:rPr>
              <a:t>|</a:t>
            </a:r>
          </a:p>
        </p:txBody>
      </p:sp>
      <p:sp>
        <p:nvSpPr>
          <p:cNvPr id="39949" name="Rectangle 2">
            <a:extLst>
              <a:ext uri="{FF2B5EF4-FFF2-40B4-BE49-F238E27FC236}">
                <a16:creationId xmlns:a16="http://schemas.microsoft.com/office/drawing/2014/main" id="{61302D70-239F-4BBA-82B8-DE6CEC5F64E3}"/>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5578DB4-E1D5-4B30-AB90-C24617E40018}" type="slidenum">
              <a:rPr lang="en-US" altLang="en-US" sz="1400">
                <a:solidFill>
                  <a:srgbClr val="FFFFFF"/>
                </a:solidFill>
              </a:rPr>
              <a:pPr eaLnBrk="1" hangingPunct="1"/>
              <a:t>‹#›</a:t>
            </a:fld>
            <a:endParaRPr lang="en-US" altLang="en-US" sz="1400">
              <a:solidFill>
                <a:srgbClr val="000000"/>
              </a:solidFill>
            </a:endParaRPr>
          </a:p>
        </p:txBody>
      </p:sp>
      <p:sp>
        <p:nvSpPr>
          <p:cNvPr id="39950" name="Rectangle 3">
            <a:extLst>
              <a:ext uri="{FF2B5EF4-FFF2-40B4-BE49-F238E27FC236}">
                <a16:creationId xmlns:a16="http://schemas.microsoft.com/office/drawing/2014/main" id="{F65388D9-4B8E-4A3B-9067-1E40B1911516}"/>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F3F1484-A8F2-41F6-B40E-E26878EBC3D4}" type="slidenum">
              <a:rPr lang="en-US" altLang="en-US" sz="1400">
                <a:solidFill>
                  <a:srgbClr val="FFFFFF"/>
                </a:solidFill>
              </a:rPr>
              <a:pPr eaLnBrk="1" hangingPunct="1"/>
              <a:t>‹#›</a:t>
            </a:fld>
            <a:endParaRPr lang="en-US" alt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5852" r:id="rId1"/>
    <p:sldLayoutId id="2147485853" r:id="rId2"/>
    <p:sldLayoutId id="2147485854" r:id="rId3"/>
  </p:sldLayoutIdLst>
  <p:hf sldNum="0" hdr="0" ftr="0" dt="0"/>
  <p:txStyles>
    <p:titleStyle>
      <a:lvl1pPr algn="l" defTabSz="912813" rtl="0" eaLnBrk="0" fontAlgn="base" hangingPunct="0">
        <a:spcBef>
          <a:spcPct val="0"/>
        </a:spcBef>
        <a:spcAft>
          <a:spcPct val="0"/>
        </a:spcAft>
        <a:tabLst>
          <a:tab pos="274638" algn="l"/>
        </a:tabLst>
        <a:defRPr sz="1900" b="1">
          <a:solidFill>
            <a:schemeClr val="tx2"/>
          </a:solidFill>
          <a:latin typeface="+mj-lt"/>
          <a:ea typeface="MS PGothic" panose="020B0600070205080204" pitchFamily="34" charset="-128"/>
          <a:cs typeface="Arial Unicode MS" pitchFamily="34" charset="-128"/>
        </a:defRPr>
      </a:lvl1pPr>
      <a:lvl2pPr algn="l" defTabSz="912813" rtl="0" eaLnBrk="0" fontAlgn="base" hangingPunct="0">
        <a:spcBef>
          <a:spcPct val="0"/>
        </a:spcBef>
        <a:spcAft>
          <a:spcPct val="0"/>
        </a:spcAft>
        <a:tabLst>
          <a:tab pos="274638" algn="l"/>
        </a:tabLst>
        <a:defRPr sz="1900" b="1">
          <a:solidFill>
            <a:schemeClr val="tx2"/>
          </a:solidFill>
          <a:latin typeface="Arial" charset="0"/>
          <a:ea typeface="MS PGothic" panose="020B0600070205080204" pitchFamily="34" charset="-128"/>
          <a:cs typeface="Arial Unicode MS" pitchFamily="34" charset="-128"/>
        </a:defRPr>
      </a:lvl2pPr>
      <a:lvl3pPr algn="l" defTabSz="912813" rtl="0" eaLnBrk="0" fontAlgn="base" hangingPunct="0">
        <a:spcBef>
          <a:spcPct val="0"/>
        </a:spcBef>
        <a:spcAft>
          <a:spcPct val="0"/>
        </a:spcAft>
        <a:tabLst>
          <a:tab pos="274638" algn="l"/>
        </a:tabLst>
        <a:defRPr sz="1900" b="1">
          <a:solidFill>
            <a:schemeClr val="tx2"/>
          </a:solidFill>
          <a:latin typeface="Arial" charset="0"/>
          <a:ea typeface="MS PGothic" panose="020B0600070205080204" pitchFamily="34" charset="-128"/>
          <a:cs typeface="Arial Unicode MS" pitchFamily="34" charset="-128"/>
        </a:defRPr>
      </a:lvl3pPr>
      <a:lvl4pPr algn="l" defTabSz="912813" rtl="0" eaLnBrk="0" fontAlgn="base" hangingPunct="0">
        <a:spcBef>
          <a:spcPct val="0"/>
        </a:spcBef>
        <a:spcAft>
          <a:spcPct val="0"/>
        </a:spcAft>
        <a:tabLst>
          <a:tab pos="274638" algn="l"/>
        </a:tabLst>
        <a:defRPr sz="1900" b="1">
          <a:solidFill>
            <a:schemeClr val="tx2"/>
          </a:solidFill>
          <a:latin typeface="Arial" charset="0"/>
          <a:ea typeface="MS PGothic" panose="020B0600070205080204" pitchFamily="34" charset="-128"/>
          <a:cs typeface="Arial Unicode MS" pitchFamily="34" charset="-128"/>
        </a:defRPr>
      </a:lvl4pPr>
      <a:lvl5pPr algn="l" defTabSz="912813" rtl="0" eaLnBrk="0" fontAlgn="base" hangingPunct="0">
        <a:spcBef>
          <a:spcPct val="0"/>
        </a:spcBef>
        <a:spcAft>
          <a:spcPct val="0"/>
        </a:spcAft>
        <a:tabLst>
          <a:tab pos="274638" algn="l"/>
        </a:tabLst>
        <a:defRPr sz="1900" b="1">
          <a:solidFill>
            <a:schemeClr val="tx2"/>
          </a:solidFill>
          <a:latin typeface="Arial" charset="0"/>
          <a:ea typeface="MS PGothic" panose="020B0600070205080204" pitchFamily="34" charset="-128"/>
          <a:cs typeface="Arial Unicode MS" pitchFamily="34" charset="-128"/>
        </a:defRPr>
      </a:lvl5pPr>
      <a:lvl6pPr marL="466505" algn="l" defTabSz="913572" rtl="0" eaLnBrk="1" fontAlgn="base" hangingPunct="1">
        <a:spcBef>
          <a:spcPct val="0"/>
        </a:spcBef>
        <a:spcAft>
          <a:spcPct val="0"/>
        </a:spcAft>
        <a:defRPr sz="1901" b="1">
          <a:solidFill>
            <a:schemeClr val="tx2"/>
          </a:solidFill>
          <a:latin typeface="Arial" charset="0"/>
        </a:defRPr>
      </a:lvl6pPr>
      <a:lvl7pPr marL="933009" algn="l" defTabSz="913572" rtl="0" eaLnBrk="1" fontAlgn="base" hangingPunct="1">
        <a:spcBef>
          <a:spcPct val="0"/>
        </a:spcBef>
        <a:spcAft>
          <a:spcPct val="0"/>
        </a:spcAft>
        <a:defRPr sz="1901" b="1">
          <a:solidFill>
            <a:schemeClr val="tx2"/>
          </a:solidFill>
          <a:latin typeface="Arial" charset="0"/>
        </a:defRPr>
      </a:lvl7pPr>
      <a:lvl8pPr marL="1399514" algn="l" defTabSz="913572" rtl="0" eaLnBrk="1" fontAlgn="base" hangingPunct="1">
        <a:spcBef>
          <a:spcPct val="0"/>
        </a:spcBef>
        <a:spcAft>
          <a:spcPct val="0"/>
        </a:spcAft>
        <a:defRPr sz="1901" b="1">
          <a:solidFill>
            <a:schemeClr val="tx2"/>
          </a:solidFill>
          <a:latin typeface="Arial" charset="0"/>
        </a:defRPr>
      </a:lvl8pPr>
      <a:lvl9pPr marL="1866018" algn="l" defTabSz="913572" rtl="0" eaLnBrk="1" fontAlgn="base" hangingPunct="1">
        <a:spcBef>
          <a:spcPct val="0"/>
        </a:spcBef>
        <a:spcAft>
          <a:spcPct val="0"/>
        </a:spcAft>
        <a:defRPr sz="1901" b="1">
          <a:solidFill>
            <a:schemeClr val="tx2"/>
          </a:solidFill>
          <a:latin typeface="Arial" charset="0"/>
        </a:defRPr>
      </a:lvl9pPr>
    </p:titleStyle>
    <p:bodyStyle>
      <a:lvl1pPr marL="349250" indent="-349250" algn="l" defTabSz="912813" rtl="0" eaLnBrk="0" fontAlgn="base" hangingPunct="0">
        <a:spcBef>
          <a:spcPct val="0"/>
        </a:spcBef>
        <a:spcAft>
          <a:spcPct val="0"/>
        </a:spcAft>
        <a:buClr>
          <a:schemeClr val="tx2"/>
        </a:buClr>
        <a:defRPr sz="1600">
          <a:solidFill>
            <a:schemeClr val="tx1"/>
          </a:solidFill>
          <a:latin typeface="+mn-lt"/>
          <a:ea typeface="MS PGothic" panose="020B0600070205080204" pitchFamily="34" charset="-128"/>
          <a:cs typeface="Arial Unicode MS" pitchFamily="34" charset="-128"/>
        </a:defRPr>
      </a:lvl1pPr>
      <a:lvl2pPr marL="196850" indent="-195263" algn="l" defTabSz="912813" rtl="0" eaLnBrk="0" fontAlgn="base" hangingPunct="0">
        <a:spcBef>
          <a:spcPct val="0"/>
        </a:spcBef>
        <a:spcAft>
          <a:spcPct val="0"/>
        </a:spcAft>
        <a:buClr>
          <a:schemeClr val="tx2"/>
        </a:buClr>
        <a:buSzPct val="125000"/>
        <a:buFont typeface="Arial" panose="020B0604020202020204" pitchFamily="34" charset="0"/>
        <a:buChar char="▪"/>
        <a:defRPr sz="1600">
          <a:solidFill>
            <a:schemeClr val="tx1"/>
          </a:solidFill>
          <a:latin typeface="+mn-lt"/>
          <a:ea typeface="Arial Unicode MS" pitchFamily="34" charset="-128"/>
          <a:cs typeface="Arial Unicode MS" pitchFamily="34" charset="-128"/>
        </a:defRPr>
      </a:lvl2pPr>
      <a:lvl3pPr marL="465138" indent="-266700" algn="l" defTabSz="912813"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ea typeface="Arial Unicode MS" pitchFamily="34" charset="-128"/>
          <a:cs typeface="Arial Unicode MS" pitchFamily="34" charset="-128"/>
        </a:defRPr>
      </a:lvl3pPr>
      <a:lvl4pPr marL="625475" indent="-157163" algn="l" defTabSz="912813"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ea typeface="Arial Unicode MS" pitchFamily="34" charset="-128"/>
          <a:cs typeface="Arial Unicode MS" pitchFamily="34" charset="-128"/>
        </a:defRPr>
      </a:lvl4pPr>
      <a:lvl5pPr marL="763588" indent="-131763" algn="l" defTabSz="912813" rtl="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mn-lt"/>
          <a:ea typeface="Arial Unicode MS" pitchFamily="34" charset="-128"/>
          <a:cs typeface="Arial Unicode MS" pitchFamily="34" charset="-128"/>
        </a:defRPr>
      </a:lvl5pPr>
      <a:lvl6pPr marL="765068" indent="-132825" algn="l" defTabSz="913572" rtl="0" eaLnBrk="1" fontAlgn="base" hangingPunct="1">
        <a:spcBef>
          <a:spcPct val="0"/>
        </a:spcBef>
        <a:spcAft>
          <a:spcPct val="0"/>
        </a:spcAft>
        <a:buClr>
          <a:schemeClr val="tx2"/>
        </a:buClr>
        <a:buSzPct val="89000"/>
        <a:buFont typeface="Arial" charset="0"/>
        <a:buChar char="-"/>
        <a:defRPr sz="1601" baseline="0">
          <a:solidFill>
            <a:schemeClr val="tx1"/>
          </a:solidFill>
          <a:latin typeface="+mn-lt"/>
        </a:defRPr>
      </a:lvl6pPr>
      <a:lvl7pPr marL="765068" indent="-132825" algn="l" defTabSz="913572" rtl="0" eaLnBrk="1" fontAlgn="base" hangingPunct="1">
        <a:spcBef>
          <a:spcPct val="0"/>
        </a:spcBef>
        <a:spcAft>
          <a:spcPct val="0"/>
        </a:spcAft>
        <a:buClr>
          <a:schemeClr val="tx2"/>
        </a:buClr>
        <a:buSzPct val="89000"/>
        <a:buFont typeface="Arial" charset="0"/>
        <a:buChar char="-"/>
        <a:defRPr sz="1601" baseline="0">
          <a:solidFill>
            <a:schemeClr val="tx1"/>
          </a:solidFill>
          <a:latin typeface="+mn-lt"/>
        </a:defRPr>
      </a:lvl7pPr>
      <a:lvl8pPr marL="765068" indent="-132825" algn="l" defTabSz="913572" rtl="0" eaLnBrk="1" fontAlgn="base" hangingPunct="1">
        <a:spcBef>
          <a:spcPct val="0"/>
        </a:spcBef>
        <a:spcAft>
          <a:spcPct val="0"/>
        </a:spcAft>
        <a:buClr>
          <a:schemeClr val="tx2"/>
        </a:buClr>
        <a:buSzPct val="89000"/>
        <a:buFont typeface="Arial" charset="0"/>
        <a:buChar char="-"/>
        <a:defRPr sz="1601" baseline="0">
          <a:solidFill>
            <a:schemeClr val="tx1"/>
          </a:solidFill>
          <a:latin typeface="+mn-lt"/>
        </a:defRPr>
      </a:lvl8pPr>
      <a:lvl9pPr marL="765068" indent="-132825" algn="l" defTabSz="913572" rtl="0" eaLnBrk="1" fontAlgn="base" hangingPunct="1">
        <a:spcBef>
          <a:spcPct val="0"/>
        </a:spcBef>
        <a:spcAft>
          <a:spcPct val="0"/>
        </a:spcAft>
        <a:buClr>
          <a:schemeClr val="tx2"/>
        </a:buClr>
        <a:buSzPct val="89000"/>
        <a:buFont typeface="Arial" charset="0"/>
        <a:buChar char="-"/>
        <a:defRPr sz="1601" baseline="0">
          <a:solidFill>
            <a:schemeClr val="tx1"/>
          </a:solidFill>
          <a:latin typeface="+mn-lt"/>
        </a:defRPr>
      </a:lvl9pPr>
    </p:bodyStyle>
    <p:otherStyle>
      <a:defPPr>
        <a:defRPr lang="en-US"/>
      </a:defPPr>
      <a:lvl1pPr marL="0" algn="l" defTabSz="933009" rtl="0" eaLnBrk="1" latinLnBrk="0" hangingPunct="1">
        <a:defRPr sz="1800" kern="1200">
          <a:solidFill>
            <a:schemeClr val="tx1"/>
          </a:solidFill>
          <a:latin typeface="+mn-lt"/>
          <a:ea typeface="+mn-ea"/>
          <a:cs typeface="+mn-cs"/>
        </a:defRPr>
      </a:lvl1pPr>
      <a:lvl2pPr marL="466505" algn="l" defTabSz="933009" rtl="0" eaLnBrk="1" latinLnBrk="0" hangingPunct="1">
        <a:defRPr sz="1800" kern="1200">
          <a:solidFill>
            <a:schemeClr val="tx1"/>
          </a:solidFill>
          <a:latin typeface="+mn-lt"/>
          <a:ea typeface="+mn-ea"/>
          <a:cs typeface="+mn-cs"/>
        </a:defRPr>
      </a:lvl2pPr>
      <a:lvl3pPr marL="933009" algn="l" defTabSz="933009" rtl="0" eaLnBrk="1" latinLnBrk="0" hangingPunct="1">
        <a:defRPr sz="1800" kern="1200">
          <a:solidFill>
            <a:schemeClr val="tx1"/>
          </a:solidFill>
          <a:latin typeface="+mn-lt"/>
          <a:ea typeface="+mn-ea"/>
          <a:cs typeface="+mn-cs"/>
        </a:defRPr>
      </a:lvl3pPr>
      <a:lvl4pPr marL="1399514" algn="l" defTabSz="933009" rtl="0" eaLnBrk="1" latinLnBrk="0" hangingPunct="1">
        <a:defRPr sz="1800" kern="1200">
          <a:solidFill>
            <a:schemeClr val="tx1"/>
          </a:solidFill>
          <a:latin typeface="+mn-lt"/>
          <a:ea typeface="+mn-ea"/>
          <a:cs typeface="+mn-cs"/>
        </a:defRPr>
      </a:lvl4pPr>
      <a:lvl5pPr marL="1866018" algn="l" defTabSz="933009" rtl="0" eaLnBrk="1" latinLnBrk="0" hangingPunct="1">
        <a:defRPr sz="1800" kern="1200">
          <a:solidFill>
            <a:schemeClr val="tx1"/>
          </a:solidFill>
          <a:latin typeface="+mn-lt"/>
          <a:ea typeface="+mn-ea"/>
          <a:cs typeface="+mn-cs"/>
        </a:defRPr>
      </a:lvl5pPr>
      <a:lvl6pPr marL="2332523" algn="l" defTabSz="933009" rtl="0" eaLnBrk="1" latinLnBrk="0" hangingPunct="1">
        <a:defRPr sz="1800" kern="1200">
          <a:solidFill>
            <a:schemeClr val="tx1"/>
          </a:solidFill>
          <a:latin typeface="+mn-lt"/>
          <a:ea typeface="+mn-ea"/>
          <a:cs typeface="+mn-cs"/>
        </a:defRPr>
      </a:lvl6pPr>
      <a:lvl7pPr marL="2799027" algn="l" defTabSz="933009" rtl="0" eaLnBrk="1" latinLnBrk="0" hangingPunct="1">
        <a:defRPr sz="1800" kern="1200">
          <a:solidFill>
            <a:schemeClr val="tx1"/>
          </a:solidFill>
          <a:latin typeface="+mn-lt"/>
          <a:ea typeface="+mn-ea"/>
          <a:cs typeface="+mn-cs"/>
        </a:defRPr>
      </a:lvl7pPr>
      <a:lvl8pPr marL="3265532" algn="l" defTabSz="933009" rtl="0" eaLnBrk="1" latinLnBrk="0" hangingPunct="1">
        <a:defRPr sz="1800" kern="1200">
          <a:solidFill>
            <a:schemeClr val="tx1"/>
          </a:solidFill>
          <a:latin typeface="+mn-lt"/>
          <a:ea typeface="+mn-ea"/>
          <a:cs typeface="+mn-cs"/>
        </a:defRPr>
      </a:lvl8pPr>
      <a:lvl9pPr marL="3732036" algn="l" defTabSz="9330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017DE611-25E0-41C7-A143-04A510E3753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44035" name="Text Placeholder 2">
            <a:extLst>
              <a:ext uri="{FF2B5EF4-FFF2-40B4-BE49-F238E27FC236}">
                <a16:creationId xmlns:a16="http://schemas.microsoft.com/office/drawing/2014/main" id="{7962B67C-3F0A-4A1B-96FD-F8605B942E6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D8016CDE-5CC5-4959-82D8-159B4256D66A}"/>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07487C97-D853-49F5-B6A8-CAD0B95D77E8}" type="datetime1">
              <a:rPr lang="en-US" altLang="en-US"/>
              <a:pPr/>
              <a:t>7/22/2022</a:t>
            </a:fld>
            <a:endParaRPr lang="en-US" altLang="en-US"/>
          </a:p>
        </p:txBody>
      </p:sp>
      <p:sp>
        <p:nvSpPr>
          <p:cNvPr id="5" name="Footer Placeholder 4">
            <a:extLst>
              <a:ext uri="{FF2B5EF4-FFF2-40B4-BE49-F238E27FC236}">
                <a16:creationId xmlns:a16="http://schemas.microsoft.com/office/drawing/2014/main" id="{D267A84D-2535-4AE2-8654-5484CE99D3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A93D56E-09BF-4905-88A2-7C595114195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3E58FF8E-12CB-4FD0-9CE2-130F464CF4C1}" type="slidenum">
              <a:rPr lang="en-US" altLang="en-US"/>
              <a:pPr/>
              <a:t>‹#›</a:t>
            </a:fld>
            <a:endParaRPr lang="en-US" altLang="en-US"/>
          </a:p>
        </p:txBody>
      </p:sp>
      <p:graphicFrame>
        <p:nvGraphicFramePr>
          <p:cNvPr id="44039" name="Object 6" hidden="1">
            <a:extLst>
              <a:ext uri="{FF2B5EF4-FFF2-40B4-BE49-F238E27FC236}">
                <a16:creationId xmlns:a16="http://schemas.microsoft.com/office/drawing/2014/main" id="{8A079E6C-DDB1-480E-837B-30E627121D3E}"/>
              </a:ext>
            </a:extLst>
          </p:cNvPr>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092" name="think-cell Slide" r:id="rId16" imgW="38100" imgH="38100" progId="TCLayout.ActiveDocument.1">
                  <p:embed/>
                </p:oleObj>
              </mc:Choice>
              <mc:Fallback>
                <p:oleObj name="think-cell Slide" r:id="rId16" imgW="38100" imgH="38100" progId="TCLayout.ActiveDocument.1">
                  <p:embed/>
                  <p:pic>
                    <p:nvPicPr>
                      <p:cNvPr id="0" name="Object 6"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DD107B77-5737-45D0-95BD-65DE343266FB}"/>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4041" name="Picture 8">
            <a:extLst>
              <a:ext uri="{FF2B5EF4-FFF2-40B4-BE49-F238E27FC236}">
                <a16:creationId xmlns:a16="http://schemas.microsoft.com/office/drawing/2014/main" id="{19E84D68-7619-475C-947E-A14F397D7D26}"/>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2" name="Picture 9">
            <a:extLst>
              <a:ext uri="{FF2B5EF4-FFF2-40B4-BE49-F238E27FC236}">
                <a16:creationId xmlns:a16="http://schemas.microsoft.com/office/drawing/2014/main" id="{92F7C280-2ADC-4D6F-B49A-38939227B480}"/>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 id="2147485866"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7346" name="Object 14" hidden="1">
            <a:extLst>
              <a:ext uri="{FF2B5EF4-FFF2-40B4-BE49-F238E27FC236}">
                <a16:creationId xmlns:a16="http://schemas.microsoft.com/office/drawing/2014/main" id="{9BB87FCE-71F6-4C4E-A6B6-46FE7C7FA87D}"/>
              </a:ext>
            </a:extLst>
          </p:cNvPr>
          <p:cNvGraphicFramePr>
            <a:graphicFrameLocks noChangeAspect="1"/>
          </p:cNvGraphicFramePr>
          <p:nvPr>
            <p:custDataLst>
              <p:tags r:id="rId17"/>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5403" name="think-cell Slide" r:id="rId19" imgW="38100" imgH="38100" progId="TCLayout.ActiveDocument.1">
                  <p:embed/>
                </p:oleObj>
              </mc:Choice>
              <mc:Fallback>
                <p:oleObj name="think-cell Slide" r:id="rId19" imgW="38100" imgH="38100" progId="TCLayout.ActiveDocument.1">
                  <p:embed/>
                  <p:pic>
                    <p:nvPicPr>
                      <p:cNvPr id="0" name="Object 14"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0243" name="Rectangle 2" hidden="1">
            <a:extLst>
              <a:ext uri="{FF2B5EF4-FFF2-40B4-BE49-F238E27FC236}">
                <a16:creationId xmlns:a16="http://schemas.microsoft.com/office/drawing/2014/main" id="{839C9D73-20D6-48E0-9674-0D86B23AA1AF}"/>
              </a:ext>
            </a:extLst>
          </p:cNvPr>
          <p:cNvSpPr>
            <a:spLocks noChangeArrowheads="1"/>
          </p:cNvSpPr>
          <p:nvPr userDrawn="1">
            <p:custDataLst>
              <p:tags r:id="rId18"/>
            </p:custDataLst>
          </p:nvPr>
        </p:nvSpPr>
        <p:spPr bwMode="auto">
          <a:xfrm>
            <a:off x="0" y="0"/>
            <a:ext cx="15875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7348" name="Rectangle 3">
            <a:extLst>
              <a:ext uri="{FF2B5EF4-FFF2-40B4-BE49-F238E27FC236}">
                <a16:creationId xmlns:a16="http://schemas.microsoft.com/office/drawing/2014/main" id="{EC545321-30D9-435F-891D-5F465D77AE64}"/>
              </a:ext>
            </a:extLst>
          </p:cNvPr>
          <p:cNvSpPr>
            <a:spLocks noGrp="1" noChangeArrowheads="1"/>
          </p:cNvSpPr>
          <p:nvPr>
            <p:ph type="body" idx="1"/>
          </p:nvPr>
        </p:nvSpPr>
        <p:spPr bwMode="auto">
          <a:xfrm>
            <a:off x="609600" y="1181100"/>
            <a:ext cx="10972800" cy="494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5220" name="Rectangle 4">
            <a:extLst>
              <a:ext uri="{FF2B5EF4-FFF2-40B4-BE49-F238E27FC236}">
                <a16:creationId xmlns:a16="http://schemas.microsoft.com/office/drawing/2014/main" id="{FC986CAF-97E9-466A-96D9-1706EF877AD5}"/>
              </a:ext>
            </a:extLst>
          </p:cNvPr>
          <p:cNvSpPr>
            <a:spLocks noGrp="1" noChangeArrowheads="1"/>
          </p:cNvSpPr>
          <p:nvPr>
            <p:ph type="dt" sz="half" idx="2"/>
          </p:nvPr>
        </p:nvSpPr>
        <p:spPr bwMode="auto">
          <a:xfrm>
            <a:off x="0" y="6618288"/>
            <a:ext cx="1625600" cy="223837"/>
          </a:xfrm>
          <a:prstGeom prst="rect">
            <a:avLst/>
          </a:prstGeom>
          <a:noFill/>
          <a:ln w="9525">
            <a:noFill/>
            <a:miter lim="800000"/>
          </a:ln>
          <a:effectLst/>
        </p:spPr>
        <p:txBody>
          <a:bodyPr vert="horz" wrap="square" lIns="91440" tIns="45720" rIns="91440" bIns="45720" numCol="1" anchor="t" anchorCtr="0" compatLnSpc="1"/>
          <a:lstStyle>
            <a:lvl1pPr algn="l" eaLnBrk="1" hangingPunct="1">
              <a:defRPr sz="750" b="0" i="1">
                <a:solidFill>
                  <a:srgbClr val="000000"/>
                </a:solidFill>
                <a:latin typeface="+mj-lt"/>
                <a:ea typeface="MS PGothic" panose="020B0600070205080204" pitchFamily="34" charset="-128"/>
                <a:cs typeface="+mn-cs"/>
              </a:defRPr>
            </a:lvl1pPr>
          </a:lstStyle>
          <a:p>
            <a:pPr>
              <a:defRPr/>
            </a:pPr>
            <a:endParaRPr lang="en-US"/>
          </a:p>
        </p:txBody>
      </p:sp>
      <p:sp>
        <p:nvSpPr>
          <p:cNvPr id="265221" name="Rectangle 5">
            <a:extLst>
              <a:ext uri="{FF2B5EF4-FFF2-40B4-BE49-F238E27FC236}">
                <a16:creationId xmlns:a16="http://schemas.microsoft.com/office/drawing/2014/main" id="{9CE29A0F-9040-4576-8F2C-A31C0FC85F9F}"/>
              </a:ext>
            </a:extLst>
          </p:cNvPr>
          <p:cNvSpPr>
            <a:spLocks noGrp="1" noChangeArrowheads="1"/>
          </p:cNvSpPr>
          <p:nvPr>
            <p:ph type="ftr" sz="quarter" idx="3"/>
          </p:nvPr>
        </p:nvSpPr>
        <p:spPr bwMode="auto">
          <a:xfrm>
            <a:off x="1727200" y="6618288"/>
            <a:ext cx="7924800" cy="223837"/>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750" b="0" i="1">
                <a:solidFill>
                  <a:srgbClr val="000000"/>
                </a:solidFill>
                <a:latin typeface="+mj-lt"/>
                <a:ea typeface="MS PGothic" panose="020B0600070205080204" pitchFamily="34" charset="-128"/>
                <a:cs typeface="+mn-cs"/>
              </a:defRPr>
            </a:lvl1pPr>
          </a:lstStyle>
          <a:p>
            <a:pPr>
              <a:defRPr/>
            </a:pPr>
            <a:endParaRPr lang="en-US"/>
          </a:p>
        </p:txBody>
      </p:sp>
      <p:sp>
        <p:nvSpPr>
          <p:cNvPr id="265222" name="Rectangle 6">
            <a:extLst>
              <a:ext uri="{FF2B5EF4-FFF2-40B4-BE49-F238E27FC236}">
                <a16:creationId xmlns:a16="http://schemas.microsoft.com/office/drawing/2014/main" id="{5DCADBAA-FE17-41BA-9833-7EE185C016EF}"/>
              </a:ext>
            </a:extLst>
          </p:cNvPr>
          <p:cNvSpPr>
            <a:spLocks noGrp="1" noChangeArrowheads="1"/>
          </p:cNvSpPr>
          <p:nvPr>
            <p:ph type="sldNum" sz="quarter" idx="4"/>
          </p:nvPr>
        </p:nvSpPr>
        <p:spPr bwMode="auto">
          <a:xfrm>
            <a:off x="9753600" y="6618288"/>
            <a:ext cx="1143000" cy="22383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700" i="1">
                <a:solidFill>
                  <a:srgbClr val="000000"/>
                </a:solidFill>
                <a:latin typeface="Calibri" panose="020F0502020204030204" pitchFamily="34" charset="0"/>
              </a:defRPr>
            </a:lvl1pPr>
          </a:lstStyle>
          <a:p>
            <a:fld id="{0C4AAEC3-5A86-4EBE-9988-0F9E78AA13BB}" type="slidenum">
              <a:rPr lang="en-US" altLang="en-US"/>
              <a:pPr/>
              <a:t>‹#›</a:t>
            </a:fld>
            <a:endParaRPr lang="en-US" altLang="en-US"/>
          </a:p>
        </p:txBody>
      </p:sp>
      <p:sp>
        <p:nvSpPr>
          <p:cNvPr id="57352" name="Rectangle 7">
            <a:extLst>
              <a:ext uri="{FF2B5EF4-FFF2-40B4-BE49-F238E27FC236}">
                <a16:creationId xmlns:a16="http://schemas.microsoft.com/office/drawing/2014/main" id="{BC50A77B-C8B6-432E-8023-BD6C2BDBA229}"/>
              </a:ext>
            </a:extLst>
          </p:cNvPr>
          <p:cNvSpPr>
            <a:spLocks noGrp="1" noChangeArrowheads="1"/>
          </p:cNvSpPr>
          <p:nvPr>
            <p:ph type="title"/>
          </p:nvPr>
        </p:nvSpPr>
        <p:spPr bwMode="gray">
          <a:xfrm>
            <a:off x="0" y="0"/>
            <a:ext cx="12192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9" name="Rectangle 1">
            <a:extLst>
              <a:ext uri="{FF2B5EF4-FFF2-40B4-BE49-F238E27FC236}">
                <a16:creationId xmlns:a16="http://schemas.microsoft.com/office/drawing/2014/main" id="{02E7991C-280F-47FE-A476-AB7C735BFF0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250" name="Isosceles Triangle 10">
            <a:extLst>
              <a:ext uri="{FF2B5EF4-FFF2-40B4-BE49-F238E27FC236}">
                <a16:creationId xmlns:a16="http://schemas.microsoft.com/office/drawing/2014/main" id="{1CAD46AF-E2DA-458F-AD9F-890FD46E916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57355" name="Straight Connector 13">
            <a:extLst>
              <a:ext uri="{FF2B5EF4-FFF2-40B4-BE49-F238E27FC236}">
                <a16:creationId xmlns:a16="http://schemas.microsoft.com/office/drawing/2014/main" id="{39AC4515-2755-4C1F-B63A-9E69C4934F66}"/>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57356" name="Picture 11">
            <a:extLst>
              <a:ext uri="{FF2B5EF4-FFF2-40B4-BE49-F238E27FC236}">
                <a16:creationId xmlns:a16="http://schemas.microsoft.com/office/drawing/2014/main" id="{1D12E9D6-186B-456A-BD96-594C8C3891B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53" name="Rectangle 15">
            <a:extLst>
              <a:ext uri="{FF2B5EF4-FFF2-40B4-BE49-F238E27FC236}">
                <a16:creationId xmlns:a16="http://schemas.microsoft.com/office/drawing/2014/main" id="{D2F5EC66-1087-4B26-8D54-9A67A778A53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254" name="Isosceles Triangle 16">
            <a:extLst>
              <a:ext uri="{FF2B5EF4-FFF2-40B4-BE49-F238E27FC236}">
                <a16:creationId xmlns:a16="http://schemas.microsoft.com/office/drawing/2014/main" id="{48726C87-768F-4113-AE6B-8BDFEB2CAF38}"/>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57359" name="Straight Connector 17">
            <a:extLst>
              <a:ext uri="{FF2B5EF4-FFF2-40B4-BE49-F238E27FC236}">
                <a16:creationId xmlns:a16="http://schemas.microsoft.com/office/drawing/2014/main" id="{E8B510A5-A6A8-4AFA-9F1B-45E7548F5BC1}"/>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 id="2147485878" r:id="rId12"/>
    <p:sldLayoutId id="2147485879" r:id="rId13"/>
    <p:sldLayoutId id="2147485880" r:id="rId14"/>
  </p:sldLayoutIdLst>
  <p:hf hdr="0" ftr="0" dt="0"/>
  <p:txStyles>
    <p:titleStyle>
      <a:lvl1pPr marL="88900" indent="-88900" algn="l" rtl="0" eaLnBrk="0" fontAlgn="base" hangingPunct="0">
        <a:spcBef>
          <a:spcPct val="0"/>
        </a:spcBef>
        <a:spcAft>
          <a:spcPct val="0"/>
        </a:spcAft>
        <a:defRPr sz="2400" b="1">
          <a:solidFill>
            <a:schemeClr val="accent1"/>
          </a:solidFill>
          <a:latin typeface="+mj-lt"/>
          <a:ea typeface="MS PGothic" panose="020B0600070205080204" pitchFamily="34" charset="-128"/>
          <a:cs typeface="ＭＳ Ｐゴシック" charset="0"/>
        </a:defRPr>
      </a:lvl1pPr>
      <a:lvl2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2pPr>
      <a:lvl3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3pPr>
      <a:lvl4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4pPr>
      <a:lvl5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5pPr>
      <a:lvl6pPr marL="3429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6pPr>
      <a:lvl7pPr marL="6858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7pPr>
      <a:lvl8pPr marL="10287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8pPr>
      <a:lvl9pPr marL="13716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1500">
          <a:solidFill>
            <a:schemeClr val="tx1"/>
          </a:solidFill>
          <a:latin typeface="+mn-lt"/>
          <a:ea typeface="MS PGothic" panose="020B0600070205080204" pitchFamily="34" charset="-128"/>
          <a:cs typeface="ＭＳ Ｐゴシック" charset="0"/>
        </a:defRPr>
      </a:lvl1pPr>
      <a:lvl2pPr marL="557213" indent="-214313" algn="l" rtl="0" eaLnBrk="0" fontAlgn="base" hangingPunct="0">
        <a:spcBef>
          <a:spcPct val="20000"/>
        </a:spcBef>
        <a:spcAft>
          <a:spcPct val="0"/>
        </a:spcAft>
        <a:buChar char="–"/>
        <a:defRPr sz="13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Char char="•"/>
        <a:defRPr sz="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Char char="–"/>
        <a:defRPr sz="10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Char char="»"/>
        <a:defRPr sz="900">
          <a:solidFill>
            <a:schemeClr val="tx1"/>
          </a:solidFill>
          <a:latin typeface="+mn-lt"/>
          <a:ea typeface="MS PGothic" panose="020B0600070205080204" pitchFamily="34" charset="-128"/>
          <a:cs typeface="+mn-cs"/>
        </a:defRPr>
      </a:lvl5pPr>
      <a:lvl6pPr marL="1885950" indent="-171450" algn="l" rtl="0" eaLnBrk="1" fontAlgn="base" hangingPunct="1">
        <a:spcBef>
          <a:spcPct val="20000"/>
        </a:spcBef>
        <a:spcAft>
          <a:spcPct val="0"/>
        </a:spcAft>
        <a:buChar char="»"/>
        <a:defRPr sz="1200">
          <a:solidFill>
            <a:schemeClr val="tx1"/>
          </a:solidFill>
          <a:latin typeface="+mn-lt"/>
          <a:ea typeface="+mn-ea"/>
          <a:cs typeface="+mn-cs"/>
        </a:defRPr>
      </a:lvl6pPr>
      <a:lvl7pPr marL="2228850" indent="-171450" algn="l" rtl="0" eaLnBrk="1" fontAlgn="base" hangingPunct="1">
        <a:spcBef>
          <a:spcPct val="20000"/>
        </a:spcBef>
        <a:spcAft>
          <a:spcPct val="0"/>
        </a:spcAft>
        <a:buChar char="»"/>
        <a:defRPr sz="1200">
          <a:solidFill>
            <a:schemeClr val="tx1"/>
          </a:solidFill>
          <a:latin typeface="+mn-lt"/>
          <a:ea typeface="+mn-ea"/>
          <a:cs typeface="+mn-cs"/>
        </a:defRPr>
      </a:lvl7pPr>
      <a:lvl8pPr marL="2571750" indent="-171450" algn="l" rtl="0" eaLnBrk="1" fontAlgn="base" hangingPunct="1">
        <a:spcBef>
          <a:spcPct val="20000"/>
        </a:spcBef>
        <a:spcAft>
          <a:spcPct val="0"/>
        </a:spcAft>
        <a:buChar char="»"/>
        <a:defRPr sz="1200">
          <a:solidFill>
            <a:schemeClr val="tx1"/>
          </a:solidFill>
          <a:latin typeface="+mn-lt"/>
          <a:ea typeface="+mn-ea"/>
          <a:cs typeface="+mn-cs"/>
        </a:defRPr>
      </a:lvl8pPr>
      <a:lvl9pPr marL="2914650" indent="-171450" algn="l" rtl="0" eaLnBrk="1" fontAlgn="base" hangingPunct="1">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2706" name="Object 14" hidden="1">
            <a:extLst>
              <a:ext uri="{FF2B5EF4-FFF2-40B4-BE49-F238E27FC236}">
                <a16:creationId xmlns:a16="http://schemas.microsoft.com/office/drawing/2014/main" id="{4A50596E-0159-4F1C-8DA8-4B9E8DA5E57C}"/>
              </a:ext>
            </a:extLst>
          </p:cNvPr>
          <p:cNvGraphicFramePr>
            <a:graphicFrameLocks noChangeAspect="1"/>
          </p:cNvGraphicFramePr>
          <p:nvPr>
            <p:custDataLst>
              <p:tags r:id="rId1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9739" name="think-cell Slide" r:id="rId13" imgW="38100" imgH="38100" progId="TCLayout.ActiveDocument.1">
                  <p:embed/>
                </p:oleObj>
              </mc:Choice>
              <mc:Fallback>
                <p:oleObj name="think-cell Slide" r:id="rId13" imgW="38100" imgH="38100" progId="TCLayout.ActiveDocument.1">
                  <p:embed/>
                  <p:pic>
                    <p:nvPicPr>
                      <p:cNvPr id="0" name="Object 14"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72707" name="Rectangle 3">
            <a:extLst>
              <a:ext uri="{FF2B5EF4-FFF2-40B4-BE49-F238E27FC236}">
                <a16:creationId xmlns:a16="http://schemas.microsoft.com/office/drawing/2014/main" id="{CE7ECE7F-E1B1-4C1A-8CD7-F3396D739F6F}"/>
              </a:ext>
            </a:extLst>
          </p:cNvPr>
          <p:cNvSpPr>
            <a:spLocks noGrp="1" noChangeArrowheads="1"/>
          </p:cNvSpPr>
          <p:nvPr>
            <p:ph type="body" idx="1"/>
          </p:nvPr>
        </p:nvSpPr>
        <p:spPr bwMode="auto">
          <a:xfrm>
            <a:off x="609600" y="1181100"/>
            <a:ext cx="10972800" cy="494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5220" name="Rectangle 4">
            <a:extLst>
              <a:ext uri="{FF2B5EF4-FFF2-40B4-BE49-F238E27FC236}">
                <a16:creationId xmlns:a16="http://schemas.microsoft.com/office/drawing/2014/main" id="{CF90B7E0-3D2C-436E-B41B-8A4DA28ED7DF}"/>
              </a:ext>
            </a:extLst>
          </p:cNvPr>
          <p:cNvSpPr>
            <a:spLocks noGrp="1" noChangeArrowheads="1"/>
          </p:cNvSpPr>
          <p:nvPr>
            <p:ph type="dt" sz="half" idx="2"/>
          </p:nvPr>
        </p:nvSpPr>
        <p:spPr bwMode="auto">
          <a:xfrm>
            <a:off x="0" y="6618288"/>
            <a:ext cx="1625600" cy="223837"/>
          </a:xfrm>
          <a:prstGeom prst="rect">
            <a:avLst/>
          </a:prstGeom>
          <a:noFill/>
          <a:ln w="9525">
            <a:noFill/>
            <a:miter lim="800000"/>
          </a:ln>
          <a:effectLst/>
        </p:spPr>
        <p:txBody>
          <a:bodyPr vert="horz" wrap="square" lIns="91440" tIns="45720" rIns="91440" bIns="45720" numCol="1" anchor="t" anchorCtr="0" compatLnSpc="1"/>
          <a:lstStyle>
            <a:lvl1pPr algn="l" eaLnBrk="1" hangingPunct="1">
              <a:defRPr sz="750" b="0" i="1">
                <a:solidFill>
                  <a:srgbClr val="000000"/>
                </a:solidFill>
                <a:latin typeface="+mj-lt"/>
                <a:ea typeface="MS PGothic" panose="020B0600070205080204" pitchFamily="34" charset="-128"/>
                <a:cs typeface="+mn-cs"/>
              </a:defRPr>
            </a:lvl1pPr>
          </a:lstStyle>
          <a:p>
            <a:pPr>
              <a:defRPr/>
            </a:pPr>
            <a:endParaRPr lang="en-US"/>
          </a:p>
        </p:txBody>
      </p:sp>
      <p:sp>
        <p:nvSpPr>
          <p:cNvPr id="265221" name="Rectangle 5">
            <a:extLst>
              <a:ext uri="{FF2B5EF4-FFF2-40B4-BE49-F238E27FC236}">
                <a16:creationId xmlns:a16="http://schemas.microsoft.com/office/drawing/2014/main" id="{36DFB498-B3ED-4D5A-9D38-988BEE3F2314}"/>
              </a:ext>
            </a:extLst>
          </p:cNvPr>
          <p:cNvSpPr>
            <a:spLocks noGrp="1" noChangeArrowheads="1"/>
          </p:cNvSpPr>
          <p:nvPr>
            <p:ph type="ftr" sz="quarter" idx="3"/>
          </p:nvPr>
        </p:nvSpPr>
        <p:spPr bwMode="auto">
          <a:xfrm>
            <a:off x="1727200" y="6618288"/>
            <a:ext cx="7924800" cy="223837"/>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750" b="0" i="1">
                <a:solidFill>
                  <a:srgbClr val="000000"/>
                </a:solidFill>
                <a:latin typeface="+mj-lt"/>
                <a:ea typeface="MS PGothic" panose="020B0600070205080204" pitchFamily="34" charset="-128"/>
                <a:cs typeface="+mn-cs"/>
              </a:defRPr>
            </a:lvl1pPr>
          </a:lstStyle>
          <a:p>
            <a:pPr>
              <a:defRPr/>
            </a:pPr>
            <a:endParaRPr lang="en-US"/>
          </a:p>
        </p:txBody>
      </p:sp>
      <p:sp>
        <p:nvSpPr>
          <p:cNvPr id="265222" name="Rectangle 6">
            <a:extLst>
              <a:ext uri="{FF2B5EF4-FFF2-40B4-BE49-F238E27FC236}">
                <a16:creationId xmlns:a16="http://schemas.microsoft.com/office/drawing/2014/main" id="{AC30D482-4F45-43CD-912A-6E41DC476612}"/>
              </a:ext>
            </a:extLst>
          </p:cNvPr>
          <p:cNvSpPr>
            <a:spLocks noGrp="1" noChangeArrowheads="1"/>
          </p:cNvSpPr>
          <p:nvPr>
            <p:ph type="sldNum" sz="quarter" idx="4"/>
          </p:nvPr>
        </p:nvSpPr>
        <p:spPr bwMode="auto">
          <a:xfrm>
            <a:off x="9753600" y="6618288"/>
            <a:ext cx="1143000" cy="22383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700" i="1">
                <a:solidFill>
                  <a:srgbClr val="000000"/>
                </a:solidFill>
                <a:latin typeface="Calibri" panose="020F0502020204030204" pitchFamily="34" charset="0"/>
              </a:defRPr>
            </a:lvl1pPr>
          </a:lstStyle>
          <a:p>
            <a:fld id="{B80ACDE7-F08E-44DD-AEC8-1DA11A3BAEA7}" type="slidenum">
              <a:rPr lang="en-US" altLang="en-US"/>
              <a:pPr/>
              <a:t>‹#›</a:t>
            </a:fld>
            <a:endParaRPr lang="en-US" altLang="en-US"/>
          </a:p>
        </p:txBody>
      </p:sp>
      <p:sp>
        <p:nvSpPr>
          <p:cNvPr id="72711" name="Rectangle 7">
            <a:extLst>
              <a:ext uri="{FF2B5EF4-FFF2-40B4-BE49-F238E27FC236}">
                <a16:creationId xmlns:a16="http://schemas.microsoft.com/office/drawing/2014/main" id="{04BA9015-5535-4464-B736-8F9E65DFD554}"/>
              </a:ext>
            </a:extLst>
          </p:cNvPr>
          <p:cNvSpPr>
            <a:spLocks noGrp="1" noChangeArrowheads="1"/>
          </p:cNvSpPr>
          <p:nvPr>
            <p:ph type="title"/>
          </p:nvPr>
        </p:nvSpPr>
        <p:spPr bwMode="gray">
          <a:xfrm>
            <a:off x="0" y="0"/>
            <a:ext cx="12192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40" name="Rectangle 1">
            <a:extLst>
              <a:ext uri="{FF2B5EF4-FFF2-40B4-BE49-F238E27FC236}">
                <a16:creationId xmlns:a16="http://schemas.microsoft.com/office/drawing/2014/main" id="{461D3576-DBBC-4EC3-975C-0AC86FB1DC65}"/>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8441" name="Isosceles Triangle 10">
            <a:extLst>
              <a:ext uri="{FF2B5EF4-FFF2-40B4-BE49-F238E27FC236}">
                <a16:creationId xmlns:a16="http://schemas.microsoft.com/office/drawing/2014/main" id="{EE2A4C42-1A0B-4573-A3C3-5D199BFB3A3A}"/>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2714" name="Straight Connector 13">
            <a:extLst>
              <a:ext uri="{FF2B5EF4-FFF2-40B4-BE49-F238E27FC236}">
                <a16:creationId xmlns:a16="http://schemas.microsoft.com/office/drawing/2014/main" id="{D9F08400-F503-4A61-9594-B012EC48C08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72715" name="Picture 11">
            <a:extLst>
              <a:ext uri="{FF2B5EF4-FFF2-40B4-BE49-F238E27FC236}">
                <a16:creationId xmlns:a16="http://schemas.microsoft.com/office/drawing/2014/main" id="{E15BD85D-D485-4D80-A11C-2B69FE0421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444" name="Rectangle 15">
            <a:extLst>
              <a:ext uri="{FF2B5EF4-FFF2-40B4-BE49-F238E27FC236}">
                <a16:creationId xmlns:a16="http://schemas.microsoft.com/office/drawing/2014/main" id="{D2CC86F3-0AE8-4DDB-99C8-59442C4FD20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8445" name="Isosceles Triangle 16">
            <a:extLst>
              <a:ext uri="{FF2B5EF4-FFF2-40B4-BE49-F238E27FC236}">
                <a16:creationId xmlns:a16="http://schemas.microsoft.com/office/drawing/2014/main" id="{B667CAE7-A6AE-49FF-8190-17A47C3298E0}"/>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2718" name="Straight Connector 17">
            <a:extLst>
              <a:ext uri="{FF2B5EF4-FFF2-40B4-BE49-F238E27FC236}">
                <a16:creationId xmlns:a16="http://schemas.microsoft.com/office/drawing/2014/main" id="{9808EF04-4005-4821-BFFE-4260760E232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cxnSp>
      <p:pic>
        <p:nvPicPr>
          <p:cNvPr id="72719" name="Picture 18">
            <a:extLst>
              <a:ext uri="{FF2B5EF4-FFF2-40B4-BE49-F238E27FC236}">
                <a16:creationId xmlns:a16="http://schemas.microsoft.com/office/drawing/2014/main" id="{AAEE89DD-4269-4C52-B4C2-D4FD28370B4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81" r:id="rId1"/>
    <p:sldLayoutId id="2147485882" r:id="rId2"/>
    <p:sldLayoutId id="2147485883" r:id="rId3"/>
    <p:sldLayoutId id="2147485884" r:id="rId4"/>
    <p:sldLayoutId id="2147485885" r:id="rId5"/>
    <p:sldLayoutId id="2147485886" r:id="rId6"/>
    <p:sldLayoutId id="2147485887" r:id="rId7"/>
    <p:sldLayoutId id="2147485888" r:id="rId8"/>
    <p:sldLayoutId id="2147485889" r:id="rId9"/>
  </p:sldLayoutIdLst>
  <p:hf hdr="0" ftr="0" dt="0"/>
  <p:txStyles>
    <p:titleStyle>
      <a:lvl1pPr marL="88900" indent="-88900" algn="l" rtl="0" eaLnBrk="0" fontAlgn="base" hangingPunct="0">
        <a:spcBef>
          <a:spcPct val="0"/>
        </a:spcBef>
        <a:spcAft>
          <a:spcPct val="0"/>
        </a:spcAft>
        <a:defRPr sz="2400" b="1">
          <a:solidFill>
            <a:schemeClr val="accent1"/>
          </a:solidFill>
          <a:latin typeface="+mj-lt"/>
          <a:ea typeface="MS PGothic" panose="020B0600070205080204" pitchFamily="34" charset="-128"/>
          <a:cs typeface="ＭＳ Ｐゴシック" charset="0"/>
        </a:defRPr>
      </a:lvl1pPr>
      <a:lvl2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2pPr>
      <a:lvl3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3pPr>
      <a:lvl4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4pPr>
      <a:lvl5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5pPr>
      <a:lvl6pPr marL="3429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6pPr>
      <a:lvl7pPr marL="6858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7pPr>
      <a:lvl8pPr marL="10287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8pPr>
      <a:lvl9pPr marL="13716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1500">
          <a:solidFill>
            <a:schemeClr val="tx1"/>
          </a:solidFill>
          <a:latin typeface="+mn-lt"/>
          <a:ea typeface="MS PGothic" panose="020B0600070205080204" pitchFamily="34" charset="-128"/>
          <a:cs typeface="ＭＳ Ｐゴシック" charset="0"/>
        </a:defRPr>
      </a:lvl1pPr>
      <a:lvl2pPr marL="557213" indent="-214313" algn="l" rtl="0" eaLnBrk="0" fontAlgn="base" hangingPunct="0">
        <a:spcBef>
          <a:spcPct val="20000"/>
        </a:spcBef>
        <a:spcAft>
          <a:spcPct val="0"/>
        </a:spcAft>
        <a:buChar char="–"/>
        <a:defRPr sz="13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Char char="•"/>
        <a:defRPr sz="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Char char="–"/>
        <a:defRPr sz="10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Char char="»"/>
        <a:defRPr sz="900">
          <a:solidFill>
            <a:schemeClr val="tx1"/>
          </a:solidFill>
          <a:latin typeface="+mn-lt"/>
          <a:ea typeface="MS PGothic" panose="020B0600070205080204" pitchFamily="34" charset="-128"/>
          <a:cs typeface="+mn-cs"/>
        </a:defRPr>
      </a:lvl5pPr>
      <a:lvl6pPr marL="1885950" indent="-171450" algn="l" rtl="0" eaLnBrk="1" fontAlgn="base" hangingPunct="1">
        <a:spcBef>
          <a:spcPct val="20000"/>
        </a:spcBef>
        <a:spcAft>
          <a:spcPct val="0"/>
        </a:spcAft>
        <a:buChar char="»"/>
        <a:defRPr sz="1200">
          <a:solidFill>
            <a:schemeClr val="tx1"/>
          </a:solidFill>
          <a:latin typeface="+mn-lt"/>
          <a:ea typeface="+mn-ea"/>
          <a:cs typeface="+mn-cs"/>
        </a:defRPr>
      </a:lvl6pPr>
      <a:lvl7pPr marL="2228850" indent="-171450" algn="l" rtl="0" eaLnBrk="1" fontAlgn="base" hangingPunct="1">
        <a:spcBef>
          <a:spcPct val="20000"/>
        </a:spcBef>
        <a:spcAft>
          <a:spcPct val="0"/>
        </a:spcAft>
        <a:buChar char="»"/>
        <a:defRPr sz="1200">
          <a:solidFill>
            <a:schemeClr val="tx1"/>
          </a:solidFill>
          <a:latin typeface="+mn-lt"/>
          <a:ea typeface="+mn-ea"/>
          <a:cs typeface="+mn-cs"/>
        </a:defRPr>
      </a:lvl7pPr>
      <a:lvl8pPr marL="2571750" indent="-171450" algn="l" rtl="0" eaLnBrk="1" fontAlgn="base" hangingPunct="1">
        <a:spcBef>
          <a:spcPct val="20000"/>
        </a:spcBef>
        <a:spcAft>
          <a:spcPct val="0"/>
        </a:spcAft>
        <a:buChar char="»"/>
        <a:defRPr sz="1200">
          <a:solidFill>
            <a:schemeClr val="tx1"/>
          </a:solidFill>
          <a:latin typeface="+mn-lt"/>
          <a:ea typeface="+mn-ea"/>
          <a:cs typeface="+mn-cs"/>
        </a:defRPr>
      </a:lvl8pPr>
      <a:lvl9pPr marL="2914650" indent="-171450" algn="l" rtl="0" eaLnBrk="1" fontAlgn="base" hangingPunct="1">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0.xml"/><Relationship Id="rId7" Type="http://schemas.openxmlformats.org/officeDocument/2006/relationships/image" Target="../media/image17.png"/><Relationship Id="rId2" Type="http://schemas.openxmlformats.org/officeDocument/2006/relationships/tags" Target="../tags/tag138.xml"/><Relationship Id="rId1" Type="http://schemas.openxmlformats.org/officeDocument/2006/relationships/vmlDrawing" Target="../drawings/vmlDrawing64.vml"/><Relationship Id="rId6" Type="http://schemas.openxmlformats.org/officeDocument/2006/relationships/image" Target="../media/image16.emf"/><Relationship Id="rId5" Type="http://schemas.openxmlformats.org/officeDocument/2006/relationships/oleObject" Target="../embeddings/oleObject8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148.xml"/><Relationship Id="rId7" Type="http://schemas.openxmlformats.org/officeDocument/2006/relationships/oleObject" Target="../embeddings/oleObject87.bin"/><Relationship Id="rId2" Type="http://schemas.openxmlformats.org/officeDocument/2006/relationships/tags" Target="../tags/tag147.xml"/><Relationship Id="rId1" Type="http://schemas.openxmlformats.org/officeDocument/2006/relationships/vmlDrawing" Target="../drawings/vmlDrawing72.vml"/><Relationship Id="rId6" Type="http://schemas.openxmlformats.org/officeDocument/2006/relationships/notesSlide" Target="../notesSlides/notesSlide6.xml"/><Relationship Id="rId5" Type="http://schemas.openxmlformats.org/officeDocument/2006/relationships/slideLayout" Target="../slideLayouts/slideLayout16.xml"/><Relationship Id="rId4" Type="http://schemas.openxmlformats.org/officeDocument/2006/relationships/tags" Target="../tags/tag149.xml"/><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13" Type="http://schemas.openxmlformats.org/officeDocument/2006/relationships/tags" Target="../tags/tag161.xml"/><Relationship Id="rId18" Type="http://schemas.openxmlformats.org/officeDocument/2006/relationships/tags" Target="../tags/tag166.xml"/><Relationship Id="rId26" Type="http://schemas.openxmlformats.org/officeDocument/2006/relationships/tags" Target="../tags/tag174.xml"/><Relationship Id="rId39" Type="http://schemas.openxmlformats.org/officeDocument/2006/relationships/tags" Target="../tags/tag187.xml"/><Relationship Id="rId3" Type="http://schemas.openxmlformats.org/officeDocument/2006/relationships/tags" Target="../tags/tag151.xml"/><Relationship Id="rId21" Type="http://schemas.openxmlformats.org/officeDocument/2006/relationships/tags" Target="../tags/tag169.xml"/><Relationship Id="rId34" Type="http://schemas.openxmlformats.org/officeDocument/2006/relationships/tags" Target="../tags/tag182.xml"/><Relationship Id="rId42" Type="http://schemas.openxmlformats.org/officeDocument/2006/relationships/tags" Target="../tags/tag190.xml"/><Relationship Id="rId47" Type="http://schemas.openxmlformats.org/officeDocument/2006/relationships/tags" Target="../tags/tag195.xml"/><Relationship Id="rId50" Type="http://schemas.openxmlformats.org/officeDocument/2006/relationships/image" Target="../media/image7.emf"/><Relationship Id="rId7" Type="http://schemas.openxmlformats.org/officeDocument/2006/relationships/tags" Target="../tags/tag155.xml"/><Relationship Id="rId12" Type="http://schemas.openxmlformats.org/officeDocument/2006/relationships/tags" Target="../tags/tag160.xml"/><Relationship Id="rId17" Type="http://schemas.openxmlformats.org/officeDocument/2006/relationships/tags" Target="../tags/tag165.xml"/><Relationship Id="rId25" Type="http://schemas.openxmlformats.org/officeDocument/2006/relationships/tags" Target="../tags/tag173.xml"/><Relationship Id="rId33" Type="http://schemas.openxmlformats.org/officeDocument/2006/relationships/tags" Target="../tags/tag181.xml"/><Relationship Id="rId38" Type="http://schemas.openxmlformats.org/officeDocument/2006/relationships/tags" Target="../tags/tag186.xml"/><Relationship Id="rId46" Type="http://schemas.openxmlformats.org/officeDocument/2006/relationships/tags" Target="../tags/tag194.xml"/><Relationship Id="rId2" Type="http://schemas.openxmlformats.org/officeDocument/2006/relationships/tags" Target="../tags/tag150.xml"/><Relationship Id="rId16" Type="http://schemas.openxmlformats.org/officeDocument/2006/relationships/tags" Target="../tags/tag164.xml"/><Relationship Id="rId20" Type="http://schemas.openxmlformats.org/officeDocument/2006/relationships/tags" Target="../tags/tag168.xml"/><Relationship Id="rId29" Type="http://schemas.openxmlformats.org/officeDocument/2006/relationships/tags" Target="../tags/tag177.xml"/><Relationship Id="rId41" Type="http://schemas.openxmlformats.org/officeDocument/2006/relationships/tags" Target="../tags/tag189.xml"/><Relationship Id="rId1" Type="http://schemas.openxmlformats.org/officeDocument/2006/relationships/vmlDrawing" Target="../drawings/vmlDrawing73.vml"/><Relationship Id="rId6" Type="http://schemas.openxmlformats.org/officeDocument/2006/relationships/tags" Target="../tags/tag154.xml"/><Relationship Id="rId11" Type="http://schemas.openxmlformats.org/officeDocument/2006/relationships/tags" Target="../tags/tag159.xml"/><Relationship Id="rId24" Type="http://schemas.openxmlformats.org/officeDocument/2006/relationships/tags" Target="../tags/tag172.xml"/><Relationship Id="rId32" Type="http://schemas.openxmlformats.org/officeDocument/2006/relationships/tags" Target="../tags/tag180.xml"/><Relationship Id="rId37" Type="http://schemas.openxmlformats.org/officeDocument/2006/relationships/tags" Target="../tags/tag185.xml"/><Relationship Id="rId40" Type="http://schemas.openxmlformats.org/officeDocument/2006/relationships/tags" Target="../tags/tag188.xml"/><Relationship Id="rId45" Type="http://schemas.openxmlformats.org/officeDocument/2006/relationships/tags" Target="../tags/tag193.xml"/><Relationship Id="rId5" Type="http://schemas.openxmlformats.org/officeDocument/2006/relationships/tags" Target="../tags/tag153.xml"/><Relationship Id="rId15" Type="http://schemas.openxmlformats.org/officeDocument/2006/relationships/tags" Target="../tags/tag163.xml"/><Relationship Id="rId23" Type="http://schemas.openxmlformats.org/officeDocument/2006/relationships/tags" Target="../tags/tag171.xml"/><Relationship Id="rId28" Type="http://schemas.openxmlformats.org/officeDocument/2006/relationships/tags" Target="../tags/tag176.xml"/><Relationship Id="rId36" Type="http://schemas.openxmlformats.org/officeDocument/2006/relationships/tags" Target="../tags/tag184.xml"/><Relationship Id="rId49" Type="http://schemas.openxmlformats.org/officeDocument/2006/relationships/oleObject" Target="../embeddings/oleObject88.bin"/><Relationship Id="rId10" Type="http://schemas.openxmlformats.org/officeDocument/2006/relationships/tags" Target="../tags/tag158.xml"/><Relationship Id="rId19" Type="http://schemas.openxmlformats.org/officeDocument/2006/relationships/tags" Target="../tags/tag167.xml"/><Relationship Id="rId31" Type="http://schemas.openxmlformats.org/officeDocument/2006/relationships/tags" Target="../tags/tag179.xml"/><Relationship Id="rId44" Type="http://schemas.openxmlformats.org/officeDocument/2006/relationships/tags" Target="../tags/tag192.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tags" Target="../tags/tag162.xml"/><Relationship Id="rId22" Type="http://schemas.openxmlformats.org/officeDocument/2006/relationships/tags" Target="../tags/tag170.xml"/><Relationship Id="rId27" Type="http://schemas.openxmlformats.org/officeDocument/2006/relationships/tags" Target="../tags/tag175.xml"/><Relationship Id="rId30" Type="http://schemas.openxmlformats.org/officeDocument/2006/relationships/tags" Target="../tags/tag178.xml"/><Relationship Id="rId35" Type="http://schemas.openxmlformats.org/officeDocument/2006/relationships/tags" Target="../tags/tag183.xml"/><Relationship Id="rId43" Type="http://schemas.openxmlformats.org/officeDocument/2006/relationships/tags" Target="../tags/tag191.xml"/><Relationship Id="rId48" Type="http://schemas.openxmlformats.org/officeDocument/2006/relationships/slideLayout" Target="../slideLayouts/slideLayout21.xml"/><Relationship Id="rId8" Type="http://schemas.openxmlformats.org/officeDocument/2006/relationships/tags" Target="../tags/tag156.xml"/><Relationship Id="rId51" Type="http://schemas.openxmlformats.org/officeDocument/2006/relationships/chart" Target="../charts/chart1.xml"/></Relationships>
</file>

<file path=ppt/slides/_rels/slide12.xml.rels><?xml version="1.0" encoding="UTF-8" standalone="yes"?>
<Relationships xmlns="http://schemas.openxmlformats.org/package/2006/relationships"><Relationship Id="rId13" Type="http://schemas.openxmlformats.org/officeDocument/2006/relationships/tags" Target="../tags/tag208.xml"/><Relationship Id="rId18" Type="http://schemas.openxmlformats.org/officeDocument/2006/relationships/tags" Target="../tags/tag213.xml"/><Relationship Id="rId26" Type="http://schemas.openxmlformats.org/officeDocument/2006/relationships/tags" Target="../tags/tag221.xml"/><Relationship Id="rId39" Type="http://schemas.openxmlformats.org/officeDocument/2006/relationships/tags" Target="../tags/tag234.xml"/><Relationship Id="rId3" Type="http://schemas.openxmlformats.org/officeDocument/2006/relationships/tags" Target="../tags/tag198.xml"/><Relationship Id="rId21" Type="http://schemas.openxmlformats.org/officeDocument/2006/relationships/tags" Target="../tags/tag216.xml"/><Relationship Id="rId34" Type="http://schemas.openxmlformats.org/officeDocument/2006/relationships/tags" Target="../tags/tag229.xml"/><Relationship Id="rId42" Type="http://schemas.openxmlformats.org/officeDocument/2006/relationships/tags" Target="../tags/tag237.xml"/><Relationship Id="rId47" Type="http://schemas.openxmlformats.org/officeDocument/2006/relationships/tags" Target="../tags/tag242.xml"/><Relationship Id="rId50" Type="http://schemas.openxmlformats.org/officeDocument/2006/relationships/notesSlide" Target="../notesSlides/notesSlide7.xml"/><Relationship Id="rId7" Type="http://schemas.openxmlformats.org/officeDocument/2006/relationships/tags" Target="../tags/tag202.xml"/><Relationship Id="rId12" Type="http://schemas.openxmlformats.org/officeDocument/2006/relationships/tags" Target="../tags/tag207.xml"/><Relationship Id="rId17" Type="http://schemas.openxmlformats.org/officeDocument/2006/relationships/tags" Target="../tags/tag212.xml"/><Relationship Id="rId25" Type="http://schemas.openxmlformats.org/officeDocument/2006/relationships/tags" Target="../tags/tag220.xml"/><Relationship Id="rId33" Type="http://schemas.openxmlformats.org/officeDocument/2006/relationships/tags" Target="../tags/tag228.xml"/><Relationship Id="rId38" Type="http://schemas.openxmlformats.org/officeDocument/2006/relationships/tags" Target="../tags/tag233.xml"/><Relationship Id="rId46" Type="http://schemas.openxmlformats.org/officeDocument/2006/relationships/tags" Target="../tags/tag241.xml"/><Relationship Id="rId2" Type="http://schemas.openxmlformats.org/officeDocument/2006/relationships/tags" Target="../tags/tag197.xml"/><Relationship Id="rId16" Type="http://schemas.openxmlformats.org/officeDocument/2006/relationships/tags" Target="../tags/tag211.xml"/><Relationship Id="rId20" Type="http://schemas.openxmlformats.org/officeDocument/2006/relationships/tags" Target="../tags/tag215.xml"/><Relationship Id="rId29" Type="http://schemas.openxmlformats.org/officeDocument/2006/relationships/tags" Target="../tags/tag224.xml"/><Relationship Id="rId41" Type="http://schemas.openxmlformats.org/officeDocument/2006/relationships/tags" Target="../tags/tag236.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24" Type="http://schemas.openxmlformats.org/officeDocument/2006/relationships/tags" Target="../tags/tag219.xml"/><Relationship Id="rId32" Type="http://schemas.openxmlformats.org/officeDocument/2006/relationships/tags" Target="../tags/tag227.xml"/><Relationship Id="rId37" Type="http://schemas.openxmlformats.org/officeDocument/2006/relationships/tags" Target="../tags/tag232.xml"/><Relationship Id="rId40" Type="http://schemas.openxmlformats.org/officeDocument/2006/relationships/tags" Target="../tags/tag235.xml"/><Relationship Id="rId45" Type="http://schemas.openxmlformats.org/officeDocument/2006/relationships/tags" Target="../tags/tag240.xml"/><Relationship Id="rId5" Type="http://schemas.openxmlformats.org/officeDocument/2006/relationships/tags" Target="../tags/tag200.xml"/><Relationship Id="rId15" Type="http://schemas.openxmlformats.org/officeDocument/2006/relationships/tags" Target="../tags/tag210.xml"/><Relationship Id="rId23" Type="http://schemas.openxmlformats.org/officeDocument/2006/relationships/tags" Target="../tags/tag218.xml"/><Relationship Id="rId28" Type="http://schemas.openxmlformats.org/officeDocument/2006/relationships/tags" Target="../tags/tag223.xml"/><Relationship Id="rId36" Type="http://schemas.openxmlformats.org/officeDocument/2006/relationships/tags" Target="../tags/tag231.xml"/><Relationship Id="rId49" Type="http://schemas.openxmlformats.org/officeDocument/2006/relationships/slideLayout" Target="../slideLayouts/slideLayout17.xml"/><Relationship Id="rId10" Type="http://schemas.openxmlformats.org/officeDocument/2006/relationships/tags" Target="../tags/tag205.xml"/><Relationship Id="rId19" Type="http://schemas.openxmlformats.org/officeDocument/2006/relationships/tags" Target="../tags/tag214.xml"/><Relationship Id="rId31" Type="http://schemas.openxmlformats.org/officeDocument/2006/relationships/tags" Target="../tags/tag226.xml"/><Relationship Id="rId44" Type="http://schemas.openxmlformats.org/officeDocument/2006/relationships/tags" Target="../tags/tag239.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 Id="rId22" Type="http://schemas.openxmlformats.org/officeDocument/2006/relationships/tags" Target="../tags/tag217.xml"/><Relationship Id="rId27" Type="http://schemas.openxmlformats.org/officeDocument/2006/relationships/tags" Target="../tags/tag222.xml"/><Relationship Id="rId30" Type="http://schemas.openxmlformats.org/officeDocument/2006/relationships/tags" Target="../tags/tag225.xml"/><Relationship Id="rId35" Type="http://schemas.openxmlformats.org/officeDocument/2006/relationships/tags" Target="../tags/tag230.xml"/><Relationship Id="rId43" Type="http://schemas.openxmlformats.org/officeDocument/2006/relationships/tags" Target="../tags/tag238.xml"/><Relationship Id="rId48" Type="http://schemas.openxmlformats.org/officeDocument/2006/relationships/tags" Target="../tags/tag243.xml"/><Relationship Id="rId8" Type="http://schemas.openxmlformats.org/officeDocument/2006/relationships/tags" Target="../tags/tag203.xml"/><Relationship Id="rId51"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1.jpeg"/><Relationship Id="rId2" Type="http://schemas.openxmlformats.org/officeDocument/2006/relationships/tags" Target="../tags/tag244.xml"/><Relationship Id="rId1" Type="http://schemas.openxmlformats.org/officeDocument/2006/relationships/vmlDrawing" Target="../drawings/vmlDrawing74.vml"/><Relationship Id="rId6" Type="http://schemas.openxmlformats.org/officeDocument/2006/relationships/image" Target="../media/image20.emf"/><Relationship Id="rId5" Type="http://schemas.openxmlformats.org/officeDocument/2006/relationships/oleObject" Target="../embeddings/oleObject89.bin"/><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tags" Target="../tags/tag246.xml"/><Relationship Id="rId7" Type="http://schemas.openxmlformats.org/officeDocument/2006/relationships/image" Target="../media/image20.emf"/><Relationship Id="rId2" Type="http://schemas.openxmlformats.org/officeDocument/2006/relationships/tags" Target="../tags/tag245.xml"/><Relationship Id="rId1" Type="http://schemas.openxmlformats.org/officeDocument/2006/relationships/vmlDrawing" Target="../drawings/vmlDrawing75.vml"/><Relationship Id="rId6" Type="http://schemas.openxmlformats.org/officeDocument/2006/relationships/oleObject" Target="../embeddings/oleObject90.bin"/><Relationship Id="rId5" Type="http://schemas.openxmlformats.org/officeDocument/2006/relationships/notesSlide" Target="../notesSlides/notesSlide10.xml"/><Relationship Id="rId4"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20.emf"/><Relationship Id="rId2" Type="http://schemas.openxmlformats.org/officeDocument/2006/relationships/tags" Target="../tags/tag247.xml"/><Relationship Id="rId1" Type="http://schemas.openxmlformats.org/officeDocument/2006/relationships/vmlDrawing" Target="../drawings/vmlDrawing76.vml"/><Relationship Id="rId6" Type="http://schemas.openxmlformats.org/officeDocument/2006/relationships/oleObject" Target="../embeddings/oleObject91.bin"/><Relationship Id="rId5" Type="http://schemas.openxmlformats.org/officeDocument/2006/relationships/notesSlide" Target="../notesSlides/notesSlide11.xml"/><Relationship Id="rId4"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tags" Target="../tags/tag250.xml"/><Relationship Id="rId7" Type="http://schemas.openxmlformats.org/officeDocument/2006/relationships/image" Target="../media/image20.emf"/><Relationship Id="rId2" Type="http://schemas.openxmlformats.org/officeDocument/2006/relationships/tags" Target="../tags/tag249.xml"/><Relationship Id="rId1" Type="http://schemas.openxmlformats.org/officeDocument/2006/relationships/vmlDrawing" Target="../drawings/vmlDrawing77.vml"/><Relationship Id="rId6" Type="http://schemas.openxmlformats.org/officeDocument/2006/relationships/oleObject" Target="../embeddings/oleObject92.bin"/><Relationship Id="rId5" Type="http://schemas.openxmlformats.org/officeDocument/2006/relationships/notesSlide" Target="../notesSlides/notesSlide12.xml"/><Relationship Id="rId4"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tags" Target="../tags/tag252.xml"/><Relationship Id="rId7" Type="http://schemas.openxmlformats.org/officeDocument/2006/relationships/image" Target="../media/image20.emf"/><Relationship Id="rId2" Type="http://schemas.openxmlformats.org/officeDocument/2006/relationships/tags" Target="../tags/tag251.xml"/><Relationship Id="rId1" Type="http://schemas.openxmlformats.org/officeDocument/2006/relationships/vmlDrawing" Target="../drawings/vmlDrawing78.vml"/><Relationship Id="rId6" Type="http://schemas.openxmlformats.org/officeDocument/2006/relationships/oleObject" Target="../embeddings/oleObject93.bin"/><Relationship Id="rId5" Type="http://schemas.openxmlformats.org/officeDocument/2006/relationships/notesSlide" Target="../notesSlides/notesSlide13.xml"/><Relationship Id="rId4"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48.png"/><Relationship Id="rId2" Type="http://schemas.openxmlformats.org/officeDocument/2006/relationships/tags" Target="../tags/tag253.xml"/><Relationship Id="rId1" Type="http://schemas.openxmlformats.org/officeDocument/2006/relationships/vmlDrawing" Target="../drawings/vmlDrawing79.vml"/><Relationship Id="rId6" Type="http://schemas.openxmlformats.org/officeDocument/2006/relationships/image" Target="../media/image47.png"/><Relationship Id="rId5" Type="http://schemas.openxmlformats.org/officeDocument/2006/relationships/image" Target="../media/image20.emf"/><Relationship Id="rId4" Type="http://schemas.openxmlformats.org/officeDocument/2006/relationships/oleObject" Target="../embeddings/oleObject94.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28.xml"/><Relationship Id="rId1" Type="http://schemas.openxmlformats.org/officeDocument/2006/relationships/vmlDrawing" Target="../drawings/vmlDrawing65.vml"/><Relationship Id="rId4" Type="http://schemas.openxmlformats.org/officeDocument/2006/relationships/image" Target="../media/image19.emf"/></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2.xml"/><Relationship Id="rId7" Type="http://schemas.openxmlformats.org/officeDocument/2006/relationships/image" Target="../media/image50.png"/><Relationship Id="rId2" Type="http://schemas.openxmlformats.org/officeDocument/2006/relationships/tags" Target="../tags/tag254.xml"/><Relationship Id="rId1" Type="http://schemas.openxmlformats.org/officeDocument/2006/relationships/vmlDrawing" Target="../drawings/vmlDrawing80.vml"/><Relationship Id="rId6" Type="http://schemas.openxmlformats.org/officeDocument/2006/relationships/image" Target="../media/image49.png"/><Relationship Id="rId5" Type="http://schemas.openxmlformats.org/officeDocument/2006/relationships/image" Target="../media/image20.emf"/><Relationship Id="rId4" Type="http://schemas.openxmlformats.org/officeDocument/2006/relationships/oleObject" Target="../embeddings/oleObject95.bin"/><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slideLayout" Target="../slideLayouts/slideLayout32.xml"/><Relationship Id="rId7" Type="http://schemas.openxmlformats.org/officeDocument/2006/relationships/image" Target="../media/image54.jpg"/><Relationship Id="rId2" Type="http://schemas.openxmlformats.org/officeDocument/2006/relationships/tags" Target="../tags/tag255.xml"/><Relationship Id="rId1" Type="http://schemas.openxmlformats.org/officeDocument/2006/relationships/vmlDrawing" Target="../drawings/vmlDrawing81.vml"/><Relationship Id="rId6" Type="http://schemas.openxmlformats.org/officeDocument/2006/relationships/image" Target="../media/image53.jpg"/><Relationship Id="rId5" Type="http://schemas.openxmlformats.org/officeDocument/2006/relationships/image" Target="../media/image20.emf"/><Relationship Id="rId4" Type="http://schemas.openxmlformats.org/officeDocument/2006/relationships/oleObject" Target="../embeddings/oleObject96.bin"/><Relationship Id="rId9"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32.xml"/><Relationship Id="rId7" Type="http://schemas.openxmlformats.org/officeDocument/2006/relationships/image" Target="../media/image58.png"/><Relationship Id="rId2" Type="http://schemas.openxmlformats.org/officeDocument/2006/relationships/tags" Target="../tags/tag256.xml"/><Relationship Id="rId1" Type="http://schemas.openxmlformats.org/officeDocument/2006/relationships/vmlDrawing" Target="../drawings/vmlDrawing82.vml"/><Relationship Id="rId6" Type="http://schemas.openxmlformats.org/officeDocument/2006/relationships/image" Target="../media/image57.png"/><Relationship Id="rId5" Type="http://schemas.openxmlformats.org/officeDocument/2006/relationships/image" Target="../media/image20.emf"/><Relationship Id="rId4" Type="http://schemas.openxmlformats.org/officeDocument/2006/relationships/oleObject" Target="../embeddings/oleObject97.bin"/></Relationships>
</file>

<file path=ppt/slides/_rels/slide23.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slideLayout" Target="../slideLayouts/slideLayout32.xml"/><Relationship Id="rId7" Type="http://schemas.openxmlformats.org/officeDocument/2006/relationships/image" Target="../media/image61.jpg"/><Relationship Id="rId2" Type="http://schemas.openxmlformats.org/officeDocument/2006/relationships/tags" Target="../tags/tag257.xml"/><Relationship Id="rId1" Type="http://schemas.openxmlformats.org/officeDocument/2006/relationships/vmlDrawing" Target="../drawings/vmlDrawing83.vml"/><Relationship Id="rId6" Type="http://schemas.openxmlformats.org/officeDocument/2006/relationships/image" Target="../media/image60.jpg"/><Relationship Id="rId5" Type="http://schemas.openxmlformats.org/officeDocument/2006/relationships/image" Target="../media/image20.emf"/><Relationship Id="rId4" Type="http://schemas.openxmlformats.org/officeDocument/2006/relationships/oleObject" Target="../embeddings/oleObject98.bin"/><Relationship Id="rId9" Type="http://schemas.openxmlformats.org/officeDocument/2006/relationships/image" Target="../media/image63.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65.png"/><Relationship Id="rId2" Type="http://schemas.openxmlformats.org/officeDocument/2006/relationships/tags" Target="../tags/tag258.xml"/><Relationship Id="rId1" Type="http://schemas.openxmlformats.org/officeDocument/2006/relationships/vmlDrawing" Target="../drawings/vmlDrawing84.vml"/><Relationship Id="rId6" Type="http://schemas.openxmlformats.org/officeDocument/2006/relationships/image" Target="../media/image64.png"/><Relationship Id="rId5" Type="http://schemas.openxmlformats.org/officeDocument/2006/relationships/image" Target="../media/image20.emf"/><Relationship Id="rId4" Type="http://schemas.openxmlformats.org/officeDocument/2006/relationships/oleObject" Target="../embeddings/oleObject99.bin"/></Relationships>
</file>

<file path=ppt/slides/_rels/slide25.xml.rels><?xml version="1.0" encoding="UTF-8" standalone="yes"?>
<Relationships xmlns="http://schemas.openxmlformats.org/package/2006/relationships"><Relationship Id="rId3" Type="http://schemas.openxmlformats.org/officeDocument/2006/relationships/tags" Target="../tags/tag260.xml"/><Relationship Id="rId7" Type="http://schemas.openxmlformats.org/officeDocument/2006/relationships/image" Target="../media/image20.emf"/><Relationship Id="rId2" Type="http://schemas.openxmlformats.org/officeDocument/2006/relationships/tags" Target="../tags/tag259.xml"/><Relationship Id="rId1" Type="http://schemas.openxmlformats.org/officeDocument/2006/relationships/vmlDrawing" Target="../drawings/vmlDrawing85.vml"/><Relationship Id="rId6" Type="http://schemas.openxmlformats.org/officeDocument/2006/relationships/oleObject" Target="../embeddings/oleObject100.bin"/><Relationship Id="rId5" Type="http://schemas.openxmlformats.org/officeDocument/2006/relationships/notesSlide" Target="../notesSlides/notesSlide14.xml"/><Relationship Id="rId4"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262.xml"/><Relationship Id="rId7" Type="http://schemas.openxmlformats.org/officeDocument/2006/relationships/oleObject" Target="../embeddings/oleObject101.bin"/><Relationship Id="rId2" Type="http://schemas.openxmlformats.org/officeDocument/2006/relationships/tags" Target="../tags/tag261.xml"/><Relationship Id="rId1" Type="http://schemas.openxmlformats.org/officeDocument/2006/relationships/vmlDrawing" Target="../drawings/vmlDrawing86.vml"/><Relationship Id="rId6" Type="http://schemas.openxmlformats.org/officeDocument/2006/relationships/notesSlide" Target="../notesSlides/notesSlide15.xml"/><Relationship Id="rId5" Type="http://schemas.openxmlformats.org/officeDocument/2006/relationships/slideLayout" Target="../slideLayouts/slideLayout36.xml"/><Relationship Id="rId10" Type="http://schemas.openxmlformats.org/officeDocument/2006/relationships/image" Target="../media/image72.jfif"/><Relationship Id="rId4" Type="http://schemas.openxmlformats.org/officeDocument/2006/relationships/tags" Target="../tags/tag263.xml"/><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265.xml"/><Relationship Id="rId7" Type="http://schemas.openxmlformats.org/officeDocument/2006/relationships/oleObject" Target="../embeddings/oleObject102.bin"/><Relationship Id="rId2" Type="http://schemas.openxmlformats.org/officeDocument/2006/relationships/tags" Target="../tags/tag264.xml"/><Relationship Id="rId1" Type="http://schemas.openxmlformats.org/officeDocument/2006/relationships/vmlDrawing" Target="../drawings/vmlDrawing87.vml"/><Relationship Id="rId6" Type="http://schemas.openxmlformats.org/officeDocument/2006/relationships/notesSlide" Target="../notesSlides/notesSlide16.xml"/><Relationship Id="rId5" Type="http://schemas.openxmlformats.org/officeDocument/2006/relationships/slideLayout" Target="../slideLayouts/slideLayout36.xml"/><Relationship Id="rId4" Type="http://schemas.openxmlformats.org/officeDocument/2006/relationships/tags" Target="../tags/tag266.xml"/><Relationship Id="rId9"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image" Target="../media/image20.emf"/><Relationship Id="rId2" Type="http://schemas.openxmlformats.org/officeDocument/2006/relationships/tags" Target="../tags/tag267.xml"/><Relationship Id="rId1" Type="http://schemas.openxmlformats.org/officeDocument/2006/relationships/vmlDrawing" Target="../drawings/vmlDrawing88.vml"/><Relationship Id="rId6" Type="http://schemas.openxmlformats.org/officeDocument/2006/relationships/oleObject" Target="../embeddings/oleObject103.bin"/><Relationship Id="rId5" Type="http://schemas.openxmlformats.org/officeDocument/2006/relationships/notesSlide" Target="../notesSlides/notesSlide17.xml"/><Relationship Id="rId4"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1.jpeg"/><Relationship Id="rId2" Type="http://schemas.openxmlformats.org/officeDocument/2006/relationships/tags" Target="../tags/tag139.xml"/><Relationship Id="rId1" Type="http://schemas.openxmlformats.org/officeDocument/2006/relationships/vmlDrawing" Target="../drawings/vmlDrawing66.vml"/><Relationship Id="rId6" Type="http://schemas.openxmlformats.org/officeDocument/2006/relationships/image" Target="../media/image20.emf"/><Relationship Id="rId5" Type="http://schemas.openxmlformats.org/officeDocument/2006/relationships/oleObject" Target="../embeddings/oleObject83.bin"/><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tags" Target="../tags/tag270.xml"/><Relationship Id="rId7" Type="http://schemas.openxmlformats.org/officeDocument/2006/relationships/image" Target="../media/image20.emf"/><Relationship Id="rId2" Type="http://schemas.openxmlformats.org/officeDocument/2006/relationships/tags" Target="../tags/tag269.xml"/><Relationship Id="rId1" Type="http://schemas.openxmlformats.org/officeDocument/2006/relationships/vmlDrawing" Target="../drawings/vmlDrawing89.vml"/><Relationship Id="rId6" Type="http://schemas.openxmlformats.org/officeDocument/2006/relationships/oleObject" Target="../embeddings/oleObject104.bin"/><Relationship Id="rId5" Type="http://schemas.openxmlformats.org/officeDocument/2006/relationships/notesSlide" Target="../notesSlides/notesSlide18.xml"/><Relationship Id="rId4"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1.jpeg"/><Relationship Id="rId2" Type="http://schemas.openxmlformats.org/officeDocument/2006/relationships/tags" Target="../tags/tag271.xml"/><Relationship Id="rId1" Type="http://schemas.openxmlformats.org/officeDocument/2006/relationships/vmlDrawing" Target="../drawings/vmlDrawing90.vml"/><Relationship Id="rId6" Type="http://schemas.openxmlformats.org/officeDocument/2006/relationships/image" Target="../media/image20.emf"/><Relationship Id="rId5" Type="http://schemas.openxmlformats.org/officeDocument/2006/relationships/oleObject" Target="../embeddings/oleObject105.bin"/><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tags" Target="../tags/tag273.xml"/><Relationship Id="rId7" Type="http://schemas.openxmlformats.org/officeDocument/2006/relationships/image" Target="../media/image20.emf"/><Relationship Id="rId2" Type="http://schemas.openxmlformats.org/officeDocument/2006/relationships/tags" Target="../tags/tag272.xml"/><Relationship Id="rId1" Type="http://schemas.openxmlformats.org/officeDocument/2006/relationships/vmlDrawing" Target="../drawings/vmlDrawing91.vml"/><Relationship Id="rId6" Type="http://schemas.openxmlformats.org/officeDocument/2006/relationships/oleObject" Target="../embeddings/oleObject106.bin"/><Relationship Id="rId5" Type="http://schemas.openxmlformats.org/officeDocument/2006/relationships/notesSlide" Target="../notesSlides/notesSlide20.xml"/><Relationship Id="rId4"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tags" Target="../tags/tag275.xml"/><Relationship Id="rId7" Type="http://schemas.openxmlformats.org/officeDocument/2006/relationships/image" Target="../media/image20.emf"/><Relationship Id="rId2" Type="http://schemas.openxmlformats.org/officeDocument/2006/relationships/tags" Target="../tags/tag274.xml"/><Relationship Id="rId1" Type="http://schemas.openxmlformats.org/officeDocument/2006/relationships/vmlDrawing" Target="../drawings/vmlDrawing92.vml"/><Relationship Id="rId6" Type="http://schemas.openxmlformats.org/officeDocument/2006/relationships/oleObject" Target="../embeddings/oleObject107.bin"/><Relationship Id="rId5" Type="http://schemas.openxmlformats.org/officeDocument/2006/relationships/notesSlide" Target="../notesSlides/notesSlide21.xml"/><Relationship Id="rId4"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tags" Target="../tags/tag277.xml"/><Relationship Id="rId7" Type="http://schemas.openxmlformats.org/officeDocument/2006/relationships/image" Target="../media/image20.emf"/><Relationship Id="rId2" Type="http://schemas.openxmlformats.org/officeDocument/2006/relationships/tags" Target="../tags/tag276.xml"/><Relationship Id="rId1" Type="http://schemas.openxmlformats.org/officeDocument/2006/relationships/vmlDrawing" Target="../drawings/vmlDrawing93.vml"/><Relationship Id="rId6" Type="http://schemas.openxmlformats.org/officeDocument/2006/relationships/oleObject" Target="../embeddings/oleObject108.bin"/><Relationship Id="rId5" Type="http://schemas.openxmlformats.org/officeDocument/2006/relationships/notesSlide" Target="../notesSlides/notesSlide22.xml"/><Relationship Id="rId4"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tags" Target="../tags/tag278.xml"/><Relationship Id="rId1" Type="http://schemas.openxmlformats.org/officeDocument/2006/relationships/vmlDrawing" Target="../drawings/vmlDrawing94.vml"/><Relationship Id="rId6" Type="http://schemas.openxmlformats.org/officeDocument/2006/relationships/image" Target="../media/image20.emf"/><Relationship Id="rId5" Type="http://schemas.openxmlformats.org/officeDocument/2006/relationships/oleObject" Target="../embeddings/oleObject109.bin"/><Relationship Id="rId4"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141.xml"/><Relationship Id="rId7" Type="http://schemas.openxmlformats.org/officeDocument/2006/relationships/oleObject" Target="../embeddings/oleObject84.bin"/><Relationship Id="rId2" Type="http://schemas.openxmlformats.org/officeDocument/2006/relationships/tags" Target="../tags/tag140.xml"/><Relationship Id="rId1" Type="http://schemas.openxmlformats.org/officeDocument/2006/relationships/vmlDrawing" Target="../drawings/vmlDrawing67.vml"/><Relationship Id="rId6" Type="http://schemas.openxmlformats.org/officeDocument/2006/relationships/notesSlide" Target="../notesSlides/notesSlide3.xml"/><Relationship Id="rId5" Type="http://schemas.openxmlformats.org/officeDocument/2006/relationships/slideLayout" Target="../slideLayouts/slideLayout36.xml"/><Relationship Id="rId10" Type="http://schemas.openxmlformats.org/officeDocument/2006/relationships/image" Target="../media/image23.jpeg"/><Relationship Id="rId4" Type="http://schemas.openxmlformats.org/officeDocument/2006/relationships/tags" Target="../tags/tag142.xml"/><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92.svg"/><Relationship Id="rId9" Type="http://schemas.openxmlformats.org/officeDocument/2006/relationships/image" Target="../media/image80.png"/><Relationship Id="rId14"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10.bin"/><Relationship Id="rId3" Type="http://schemas.openxmlformats.org/officeDocument/2006/relationships/tags" Target="../tags/tag280.xml"/><Relationship Id="rId7" Type="http://schemas.openxmlformats.org/officeDocument/2006/relationships/slideLayout" Target="../slideLayouts/slideLayout36.xml"/><Relationship Id="rId2" Type="http://schemas.openxmlformats.org/officeDocument/2006/relationships/tags" Target="../tags/tag279.xml"/><Relationship Id="rId1" Type="http://schemas.openxmlformats.org/officeDocument/2006/relationships/vmlDrawing" Target="../drawings/vmlDrawing95.v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9" Type="http://schemas.openxmlformats.org/officeDocument/2006/relationships/image" Target="../media/image2.emf"/></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18" Type="http://schemas.openxmlformats.org/officeDocument/2006/relationships/image" Target="../media/image2.emf"/><Relationship Id="rId3" Type="http://schemas.openxmlformats.org/officeDocument/2006/relationships/tags" Target="../tags/tag285.xml"/><Relationship Id="rId21" Type="http://schemas.openxmlformats.org/officeDocument/2006/relationships/chart" Target="../charts/chart5.xml"/><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oleObject" Target="../embeddings/oleObject111.bin"/><Relationship Id="rId2" Type="http://schemas.openxmlformats.org/officeDocument/2006/relationships/tags" Target="../tags/tag284.xml"/><Relationship Id="rId16" Type="http://schemas.openxmlformats.org/officeDocument/2006/relationships/slideLayout" Target="../slideLayouts/slideLayout36.xml"/><Relationship Id="rId20" Type="http://schemas.openxmlformats.org/officeDocument/2006/relationships/chart" Target="../charts/chart4.xml"/><Relationship Id="rId1" Type="http://schemas.openxmlformats.org/officeDocument/2006/relationships/vmlDrawing" Target="../drawings/vmlDrawing96.vml"/><Relationship Id="rId6" Type="http://schemas.openxmlformats.org/officeDocument/2006/relationships/tags" Target="../tags/tag288.xml"/><Relationship Id="rId11" Type="http://schemas.openxmlformats.org/officeDocument/2006/relationships/tags" Target="../tags/tag293.xml"/><Relationship Id="rId5" Type="http://schemas.openxmlformats.org/officeDocument/2006/relationships/tags" Target="../tags/tag287.xml"/><Relationship Id="rId15" Type="http://schemas.openxmlformats.org/officeDocument/2006/relationships/tags" Target="../tags/tag297.xml"/><Relationship Id="rId10" Type="http://schemas.openxmlformats.org/officeDocument/2006/relationships/tags" Target="../tags/tag292.xml"/><Relationship Id="rId19" Type="http://schemas.openxmlformats.org/officeDocument/2006/relationships/chart" Target="../charts/chart3.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98.xml"/><Relationship Id="rId1" Type="http://schemas.openxmlformats.org/officeDocument/2006/relationships/vmlDrawing" Target="../drawings/vmlDrawing97.vml"/><Relationship Id="rId6" Type="http://schemas.openxmlformats.org/officeDocument/2006/relationships/image" Target="../media/image2.emf"/><Relationship Id="rId5" Type="http://schemas.openxmlformats.org/officeDocument/2006/relationships/oleObject" Target="../embeddings/oleObject112.bin"/><Relationship Id="rId4"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99.xml"/><Relationship Id="rId1" Type="http://schemas.openxmlformats.org/officeDocument/2006/relationships/vmlDrawing" Target="../drawings/vmlDrawing98.vml"/><Relationship Id="rId6" Type="http://schemas.openxmlformats.org/officeDocument/2006/relationships/image" Target="../media/image2.emf"/><Relationship Id="rId5" Type="http://schemas.openxmlformats.org/officeDocument/2006/relationships/oleObject" Target="../embeddings/oleObject113.bin"/><Relationship Id="rId4"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300.xml"/><Relationship Id="rId1" Type="http://schemas.openxmlformats.org/officeDocument/2006/relationships/vmlDrawing" Target="../drawings/vmlDrawing99.vml"/><Relationship Id="rId6" Type="http://schemas.openxmlformats.org/officeDocument/2006/relationships/image" Target="../media/image2.emf"/><Relationship Id="rId5" Type="http://schemas.openxmlformats.org/officeDocument/2006/relationships/oleObject" Target="../embeddings/oleObject114.bin"/><Relationship Id="rId4"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tags" Target="../tags/tag301.xml"/><Relationship Id="rId1" Type="http://schemas.openxmlformats.org/officeDocument/2006/relationships/vmlDrawing" Target="../drawings/vmlDrawing100.vml"/><Relationship Id="rId6" Type="http://schemas.openxmlformats.org/officeDocument/2006/relationships/image" Target="../media/image20.emf"/><Relationship Id="rId5" Type="http://schemas.openxmlformats.org/officeDocument/2006/relationships/oleObject" Target="../embeddings/oleObject115.bin"/><Relationship Id="rId4"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3" Type="http://schemas.openxmlformats.org/officeDocument/2006/relationships/tags" Target="../tags/tag303.xml"/><Relationship Id="rId7" Type="http://schemas.openxmlformats.org/officeDocument/2006/relationships/image" Target="../media/image20.emf"/><Relationship Id="rId2" Type="http://schemas.openxmlformats.org/officeDocument/2006/relationships/tags" Target="../tags/tag302.xml"/><Relationship Id="rId1" Type="http://schemas.openxmlformats.org/officeDocument/2006/relationships/vmlDrawing" Target="../drawings/vmlDrawing101.vml"/><Relationship Id="rId6" Type="http://schemas.openxmlformats.org/officeDocument/2006/relationships/oleObject" Target="../embeddings/oleObject116.bin"/><Relationship Id="rId5" Type="http://schemas.openxmlformats.org/officeDocument/2006/relationships/notesSlide" Target="../notesSlides/notesSlide29.xml"/><Relationship Id="rId4"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tags" Target="../tags/tag305.xml"/><Relationship Id="rId7" Type="http://schemas.openxmlformats.org/officeDocument/2006/relationships/image" Target="../media/image20.emf"/><Relationship Id="rId2" Type="http://schemas.openxmlformats.org/officeDocument/2006/relationships/tags" Target="../tags/tag304.xml"/><Relationship Id="rId1" Type="http://schemas.openxmlformats.org/officeDocument/2006/relationships/vmlDrawing" Target="../drawings/vmlDrawing102.vml"/><Relationship Id="rId6" Type="http://schemas.openxmlformats.org/officeDocument/2006/relationships/oleObject" Target="../embeddings/oleObject117.bin"/><Relationship Id="rId5" Type="http://schemas.openxmlformats.org/officeDocument/2006/relationships/notesSlide" Target="../notesSlides/notesSlide30.xml"/><Relationship Id="rId4"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144.xml"/><Relationship Id="rId7" Type="http://schemas.openxmlformats.org/officeDocument/2006/relationships/oleObject" Target="../embeddings/oleObject85.bin"/><Relationship Id="rId2" Type="http://schemas.openxmlformats.org/officeDocument/2006/relationships/tags" Target="../tags/tag143.xml"/><Relationship Id="rId1" Type="http://schemas.openxmlformats.org/officeDocument/2006/relationships/vmlDrawing" Target="../drawings/vmlDrawing68.vml"/><Relationship Id="rId6" Type="http://schemas.openxmlformats.org/officeDocument/2006/relationships/notesSlide" Target="../notesSlides/notesSlide4.xml"/><Relationship Id="rId5" Type="http://schemas.openxmlformats.org/officeDocument/2006/relationships/slideLayout" Target="../slideLayouts/slideLayout36.xml"/><Relationship Id="rId4" Type="http://schemas.openxmlformats.org/officeDocument/2006/relationships/tags" Target="../tags/tag145.xml"/><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tags" Target="../tags/tag307.xml"/><Relationship Id="rId7" Type="http://schemas.openxmlformats.org/officeDocument/2006/relationships/image" Target="../media/image20.emf"/><Relationship Id="rId2" Type="http://schemas.openxmlformats.org/officeDocument/2006/relationships/tags" Target="../tags/tag306.xml"/><Relationship Id="rId1" Type="http://schemas.openxmlformats.org/officeDocument/2006/relationships/vmlDrawing" Target="../drawings/vmlDrawing103.vml"/><Relationship Id="rId6" Type="http://schemas.openxmlformats.org/officeDocument/2006/relationships/oleObject" Target="../embeddings/oleObject118.bin"/><Relationship Id="rId5" Type="http://schemas.openxmlformats.org/officeDocument/2006/relationships/notesSlide" Target="../notesSlides/notesSlide31.xml"/><Relationship Id="rId4"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tags" Target="../tags/tag308.xml"/><Relationship Id="rId1" Type="http://schemas.openxmlformats.org/officeDocument/2006/relationships/vmlDrawing" Target="../drawings/vmlDrawing104.vml"/><Relationship Id="rId6" Type="http://schemas.openxmlformats.org/officeDocument/2006/relationships/image" Target="../media/image20.emf"/><Relationship Id="rId5" Type="http://schemas.openxmlformats.org/officeDocument/2006/relationships/oleObject" Target="../embeddings/oleObject119.bin"/><Relationship Id="rId4"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3" Type="http://schemas.openxmlformats.org/officeDocument/2006/relationships/tags" Target="../tags/tag310.xml"/><Relationship Id="rId7" Type="http://schemas.openxmlformats.org/officeDocument/2006/relationships/image" Target="../media/image20.emf"/><Relationship Id="rId2" Type="http://schemas.openxmlformats.org/officeDocument/2006/relationships/tags" Target="../tags/tag309.xml"/><Relationship Id="rId1" Type="http://schemas.openxmlformats.org/officeDocument/2006/relationships/vmlDrawing" Target="../drawings/vmlDrawing105.vml"/><Relationship Id="rId6" Type="http://schemas.openxmlformats.org/officeDocument/2006/relationships/oleObject" Target="../embeddings/oleObject120.bin"/><Relationship Id="rId5" Type="http://schemas.openxmlformats.org/officeDocument/2006/relationships/notesSlide" Target="../notesSlides/notesSlide33.xml"/><Relationship Id="rId4"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tags" Target="../tags/tag312.xml"/><Relationship Id="rId7" Type="http://schemas.openxmlformats.org/officeDocument/2006/relationships/image" Target="../media/image20.emf"/><Relationship Id="rId2" Type="http://schemas.openxmlformats.org/officeDocument/2006/relationships/tags" Target="../tags/tag311.xml"/><Relationship Id="rId1" Type="http://schemas.openxmlformats.org/officeDocument/2006/relationships/vmlDrawing" Target="../drawings/vmlDrawing106.vml"/><Relationship Id="rId6" Type="http://schemas.openxmlformats.org/officeDocument/2006/relationships/oleObject" Target="../embeddings/oleObject121.bin"/><Relationship Id="rId5" Type="http://schemas.openxmlformats.org/officeDocument/2006/relationships/notesSlide" Target="../notesSlides/notesSlide34.xml"/><Relationship Id="rId4"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313.xml"/><Relationship Id="rId1" Type="http://schemas.openxmlformats.org/officeDocument/2006/relationships/vmlDrawing" Target="../drawings/vmlDrawing107.vml"/><Relationship Id="rId6" Type="http://schemas.openxmlformats.org/officeDocument/2006/relationships/image" Target="../media/image20.emf"/><Relationship Id="rId5" Type="http://schemas.openxmlformats.org/officeDocument/2006/relationships/oleObject" Target="../embeddings/oleObject122.bin"/><Relationship Id="rId4" Type="http://schemas.openxmlformats.org/officeDocument/2006/relationships/notesSlide" Target="../notesSlides/notesSlide3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5.jpeg"/><Relationship Id="rId2" Type="http://schemas.openxmlformats.org/officeDocument/2006/relationships/tags" Target="../tags/tag146.xml"/><Relationship Id="rId1" Type="http://schemas.openxmlformats.org/officeDocument/2006/relationships/vmlDrawing" Target="../drawings/vmlDrawing69.vml"/><Relationship Id="rId6" Type="http://schemas.openxmlformats.org/officeDocument/2006/relationships/image" Target="../media/image20.emf"/><Relationship Id="rId5" Type="http://schemas.openxmlformats.org/officeDocument/2006/relationships/oleObject" Target="../embeddings/oleObject86.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oleObject" Target="%5CC:%5CNERICC%5CDocs%5CCOVAX%5CDaily%20Call-In%5CNational%20Level%20Daily%20Call%20In%20Data_Revised.xlsx!PG!R9C36:R14C45" TargetMode="External"/><Relationship Id="rId3" Type="http://schemas.openxmlformats.org/officeDocument/2006/relationships/oleObject" Target="%5CC:%5CNERICC%5CDocs%5CCOVAX%5CDaily%20Call-In%5CNational%20Level%20Daily%20Call%20In%20Data_Revised.xlsx!PG!R44C14:R63C26" TargetMode="External"/><Relationship Id="rId7" Type="http://schemas.openxmlformats.org/officeDocument/2006/relationships/oleObject" Target="%5CC:%5CNERICC%5CDocs%5CCOVAX%5CDaily%20Call-In%5CNational%20Level%20Daily%20Call%20In%20Data_Revised.xlsx!PG!R9C14:R15C23" TargetMode="External"/><Relationship Id="rId12" Type="http://schemas.openxmlformats.org/officeDocument/2006/relationships/image" Target="../media/image30.emf"/><Relationship Id="rId2" Type="http://schemas.openxmlformats.org/officeDocument/2006/relationships/slideLayout" Target="../slideLayouts/slideLayout17.xml"/><Relationship Id="rId16" Type="http://schemas.openxmlformats.org/officeDocument/2006/relationships/image" Target="../media/image32.emf"/><Relationship Id="rId1" Type="http://schemas.openxmlformats.org/officeDocument/2006/relationships/vmlDrawing" Target="../drawings/vmlDrawing70.vml"/><Relationship Id="rId6" Type="http://schemas.openxmlformats.org/officeDocument/2006/relationships/image" Target="../media/image27.emf"/><Relationship Id="rId11" Type="http://schemas.openxmlformats.org/officeDocument/2006/relationships/oleObject" Target="%5CC:%5CNERICC%5CDocs%5CCOVAX%5CDaily%20Call-In%5CNational%20Level%20Daily%20Call%20In%20Data_Revised.xlsx!PG!R44C28:R65C39" TargetMode="External"/><Relationship Id="rId5" Type="http://schemas.openxmlformats.org/officeDocument/2006/relationships/oleObject" Target="%5CC:%5CNERICC%5CDocs%5CCOVAX%5CDaily%20Call-In%5CNational%20Level%20Daily%20Call%20In%20Data_Revised.xlsx!PG!R9C3:R15C12" TargetMode="External"/><Relationship Id="rId15" Type="http://schemas.openxmlformats.org/officeDocument/2006/relationships/oleObject" Target="%5CC:%5CNERICC%5CDocs%5CCOVAX%5CDaily%20Call-In%5CNational%20Level%20Daily%20Call%20In%20Data_Revised.xlsx!PG!R9C47:R15C56" TargetMode="External"/><Relationship Id="rId10" Type="http://schemas.openxmlformats.org/officeDocument/2006/relationships/image" Target="../media/image29.emf"/><Relationship Id="rId4" Type="http://schemas.openxmlformats.org/officeDocument/2006/relationships/image" Target="../media/image26.emf"/><Relationship Id="rId9" Type="http://schemas.openxmlformats.org/officeDocument/2006/relationships/oleObject" Target="%5CC:%5CNERICC%5CDocs%5CCOVAX%5CDaily%20Call-In%5CNational%20Level%20Daily%20Call%20In%20Data_Revised.xlsx!PG!R9C25:R15C34" TargetMode="External"/><Relationship Id="rId14" Type="http://schemas.openxmlformats.org/officeDocument/2006/relationships/image" Target="../media/image31.emf"/></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oleObject" Target="%5CC:%5CNERICC%5CDocs%5CCOVAX%5CDaily%20Call-In%5CNational%20Level%20Daily%20Call%20In%20Data_Revised.xlsx!Sum!%5BNational%20Level%20Daily%20Call%20In%20Data_Revised.xlsx%5DSum%20Chart%2011" TargetMode="External"/><Relationship Id="rId2" Type="http://schemas.openxmlformats.org/officeDocument/2006/relationships/slideLayout" Target="../slideLayouts/slideLayout17.xml"/><Relationship Id="rId1" Type="http://schemas.openxmlformats.org/officeDocument/2006/relationships/vmlDrawing" Target="../drawings/vmlDrawing71.vml"/><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69" name="Object 3" hidden="1">
            <a:extLst>
              <a:ext uri="{FF2B5EF4-FFF2-40B4-BE49-F238E27FC236}">
                <a16:creationId xmlns:a16="http://schemas.microsoft.com/office/drawing/2014/main" id="{12CE48AD-38A6-4808-AF97-C38FE51D930A}"/>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887" name="think-cell Slide" r:id="rId5" imgW="38100" imgH="38100" progId="TCLayout.ActiveDocument.1">
                  <p:embed/>
                </p:oleObj>
              </mc:Choice>
              <mc:Fallback>
                <p:oleObj name="think-cell Slide" r:id="rId5" imgW="38100" imgH="38100" progId="TCLayout.ActiveDocument.1">
                  <p:embed/>
                  <p:pic>
                    <p:nvPicPr>
                      <p:cNvPr id="0"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7E54BA3F-8F54-4E0F-BFD0-FF36BD1C8D2A}"/>
              </a:ext>
            </a:extLst>
          </p:cNvPr>
          <p:cNvSpPr/>
          <p:nvPr/>
        </p:nvSpPr>
        <p:spPr>
          <a:xfrm>
            <a:off x="0" y="-76200"/>
            <a:ext cx="12192000" cy="5334000"/>
          </a:xfrm>
          <a:prstGeom prst="rect">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err="1">
              <a:solidFill>
                <a:prstClr val="white"/>
              </a:solidFill>
            </a:endParaRPr>
          </a:p>
        </p:txBody>
      </p:sp>
      <p:pic>
        <p:nvPicPr>
          <p:cNvPr id="83971" name="Picture 8">
            <a:extLst>
              <a:ext uri="{FF2B5EF4-FFF2-40B4-BE49-F238E27FC236}">
                <a16:creationId xmlns:a16="http://schemas.microsoft.com/office/drawing/2014/main" id="{A86407C2-09CF-4F3F-8210-81F57D92E3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138" y="5432425"/>
            <a:ext cx="1025525" cy="89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72" name="Picture 7">
            <a:extLst>
              <a:ext uri="{FF2B5EF4-FFF2-40B4-BE49-F238E27FC236}">
                <a16:creationId xmlns:a16="http://schemas.microsoft.com/office/drawing/2014/main" id="{8F859B65-F95D-4D94-81F8-675C67DBD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13" y="5376863"/>
            <a:ext cx="1163637"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F13A700-7773-46C6-A7C1-0CADD24E8801}"/>
              </a:ext>
            </a:extLst>
          </p:cNvPr>
          <p:cNvSpPr/>
          <p:nvPr/>
        </p:nvSpPr>
        <p:spPr>
          <a:xfrm>
            <a:off x="1177599" y="5997274"/>
            <a:ext cx="10090150" cy="346249"/>
          </a:xfrm>
          <a:prstGeom prst="rect">
            <a:avLst/>
          </a:prstGeom>
        </p:spPr>
        <p:txBody>
          <a:bodyPr>
            <a:spAutoFit/>
          </a:bodyPr>
          <a:lstStyle>
            <a:lvl1pPr defTabSz="911225">
              <a:defRPr sz="2400">
                <a:solidFill>
                  <a:schemeClr val="tx1"/>
                </a:solidFill>
                <a:latin typeface="Arial" panose="020B0604020202020204" pitchFamily="34" charset="0"/>
                <a:ea typeface="MS PGothic" panose="020B0600070205080204" pitchFamily="34" charset="-128"/>
              </a:defRPr>
            </a:lvl1pPr>
            <a:lvl2pPr marL="742950" indent="-285750" defTabSz="911225">
              <a:defRPr sz="2400">
                <a:solidFill>
                  <a:schemeClr val="tx1"/>
                </a:solidFill>
                <a:latin typeface="Arial" panose="020B0604020202020204" pitchFamily="34" charset="0"/>
                <a:ea typeface="MS PGothic" panose="020B0600070205080204" pitchFamily="34" charset="-128"/>
              </a:defRPr>
            </a:lvl2pPr>
            <a:lvl3pPr marL="1143000" indent="-228600" defTabSz="911225">
              <a:defRPr sz="2400">
                <a:solidFill>
                  <a:schemeClr val="tx1"/>
                </a:solidFill>
                <a:latin typeface="Arial" panose="020B0604020202020204" pitchFamily="34" charset="0"/>
                <a:ea typeface="MS PGothic" panose="020B0600070205080204" pitchFamily="34" charset="-128"/>
              </a:defRPr>
            </a:lvl3pPr>
            <a:lvl4pPr marL="1600200" indent="-228600" defTabSz="911225">
              <a:defRPr sz="2400">
                <a:solidFill>
                  <a:schemeClr val="tx1"/>
                </a:solidFill>
                <a:latin typeface="Arial" panose="020B0604020202020204" pitchFamily="34" charset="0"/>
                <a:ea typeface="MS PGothic" panose="020B0600070205080204" pitchFamily="34" charset="-128"/>
              </a:defRPr>
            </a:lvl4pPr>
            <a:lvl5pPr marL="2057400" indent="-228600" defTabSz="911225">
              <a:defRPr sz="2400">
                <a:solidFill>
                  <a:schemeClr val="tx1"/>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pPr>
            <a:r>
              <a:rPr lang="en-US" altLang="en-US" sz="1800" b="1" dirty="0">
                <a:solidFill>
                  <a:srgbClr val="000000"/>
                </a:solidFill>
                <a:effectLst>
                  <a:outerShdw blurRad="38100" dist="38100" dir="2700000" algn="tl">
                    <a:srgbClr val="C0C0C0"/>
                  </a:outerShdw>
                </a:effectLst>
              </a:rPr>
              <a:t>National Primary Health Care Development Agency (NPHCDA)</a:t>
            </a:r>
          </a:p>
        </p:txBody>
      </p:sp>
      <p:sp>
        <p:nvSpPr>
          <p:cNvPr id="9" name="Rectangle 8">
            <a:extLst>
              <a:ext uri="{FF2B5EF4-FFF2-40B4-BE49-F238E27FC236}">
                <a16:creationId xmlns:a16="http://schemas.microsoft.com/office/drawing/2014/main" id="{3AE244FD-9D8A-4181-B9A4-6E01094CF379}"/>
              </a:ext>
            </a:extLst>
          </p:cNvPr>
          <p:cNvSpPr/>
          <p:nvPr/>
        </p:nvSpPr>
        <p:spPr>
          <a:xfrm>
            <a:off x="692680" y="143770"/>
            <a:ext cx="11029420" cy="3152786"/>
          </a:xfrm>
          <a:prstGeom prst="rect">
            <a:avLst/>
          </a:prstGeom>
        </p:spPr>
        <p:txBody>
          <a:bodyPr wrap="square">
            <a:spAutoFit/>
          </a:bodyPr>
          <a:lstStyle/>
          <a:p>
            <a:pPr>
              <a:lnSpc>
                <a:spcPct val="120000"/>
              </a:lnSpc>
            </a:pPr>
            <a:r>
              <a:rPr lang="en-US" sz="3200" b="1" dirty="0">
                <a:solidFill>
                  <a:srgbClr val="FFFF0A"/>
                </a:solidFill>
              </a:rPr>
              <a:t>The Evolution of Nigeria’s COVID-19 response: </a:t>
            </a:r>
            <a:endParaRPr lang="en-US" sz="3200" dirty="0">
              <a:solidFill>
                <a:srgbClr val="FFFF0A"/>
              </a:solidFill>
            </a:endParaRPr>
          </a:p>
          <a:p>
            <a:pPr>
              <a:lnSpc>
                <a:spcPct val="120000"/>
              </a:lnSpc>
            </a:pPr>
            <a:r>
              <a:rPr lang="en-US" sz="3200" b="1" dirty="0">
                <a:solidFill>
                  <a:srgbClr val="FFFF0A"/>
                </a:solidFill>
              </a:rPr>
              <a:t>How Nigeria have worked to promote vaccine demand, manage the </a:t>
            </a:r>
            <a:r>
              <a:rPr lang="en-US" sz="3200" b="1" dirty="0" err="1">
                <a:solidFill>
                  <a:srgbClr val="FFFF0A"/>
                </a:solidFill>
              </a:rPr>
              <a:t>infodemic</a:t>
            </a:r>
            <a:r>
              <a:rPr lang="en-US" sz="3200" b="1" dirty="0">
                <a:solidFill>
                  <a:srgbClr val="FFFF0A"/>
                </a:solidFill>
              </a:rPr>
              <a:t> and restore routine immunization</a:t>
            </a:r>
            <a:endParaRPr lang="en-US" sz="3200" dirty="0">
              <a:solidFill>
                <a:srgbClr val="FFFF0A"/>
              </a:solidFill>
            </a:endParaRPr>
          </a:p>
          <a:p>
            <a:endParaRPr lang="en-US" sz="2200" b="1" kern="0" dirty="0">
              <a:solidFill>
                <a:srgbClr val="FFFF00"/>
              </a:solidFill>
              <a:latin typeface="Candara" panose="020E0502030303020204" pitchFamily="34" charset="0"/>
              <a:ea typeface="Times New Roman" panose="02020603050405020304" pitchFamily="18" charset="0"/>
              <a:cs typeface="Times New Roman" panose="02020603050405020304" pitchFamily="18" charset="0"/>
              <a:sym typeface="Arial"/>
            </a:endParaRPr>
          </a:p>
          <a:p>
            <a:endParaRPr lang="en-US" sz="1600" b="1" kern="0" dirty="0">
              <a:solidFill>
                <a:srgbClr val="FFFF00"/>
              </a:solidFill>
              <a:latin typeface="Candara" panose="020E0502030303020204" pitchFamily="34" charset="0"/>
              <a:ea typeface="Times New Roman" panose="02020603050405020304" pitchFamily="18" charset="0"/>
              <a:cs typeface="Times New Roman" panose="02020603050405020304" pitchFamily="18" charset="0"/>
              <a:sym typeface="Arial"/>
            </a:endParaRPr>
          </a:p>
          <a:p>
            <a:pPr algn="ctr" defTabSz="912809" eaLnBrk="1" fontAlgn="auto" hangingPunct="1">
              <a:lnSpc>
                <a:spcPct val="120000"/>
              </a:lnSpc>
              <a:spcBef>
                <a:spcPts val="1001"/>
              </a:spcBef>
              <a:spcAft>
                <a:spcPts val="0"/>
              </a:spcAft>
              <a:defRPr/>
            </a:pPr>
            <a:r>
              <a:rPr lang="en-US" sz="3200" b="1" kern="0" dirty="0">
                <a:solidFill>
                  <a:schemeClr val="bg1"/>
                </a:solidFill>
                <a:latin typeface="Candara" panose="020E0502030303020204" pitchFamily="34" charset="0"/>
                <a:ea typeface="Times New Roman" panose="02020603050405020304" pitchFamily="18" charset="0"/>
                <a:cs typeface="Times New Roman" panose="02020603050405020304" pitchFamily="18" charset="0"/>
                <a:sym typeface="Arial"/>
              </a:rPr>
              <a:t>Presented during</a:t>
            </a:r>
            <a:endParaRPr lang="en-US" sz="3200" b="1" kern="0" dirty="0">
              <a:solidFill>
                <a:schemeClr val="bg1"/>
              </a:solidFill>
              <a:latin typeface="Arial"/>
              <a:ea typeface="Arial Unicode MS" pitchFamily="34" charset="-128"/>
              <a:sym typeface="Arial"/>
            </a:endParaRPr>
          </a:p>
        </p:txBody>
      </p:sp>
      <p:sp>
        <p:nvSpPr>
          <p:cNvPr id="105480" name="Rectangle 9">
            <a:extLst>
              <a:ext uri="{FF2B5EF4-FFF2-40B4-BE49-F238E27FC236}">
                <a16:creationId xmlns:a16="http://schemas.microsoft.com/office/drawing/2014/main" id="{5D9A0ACD-0E6E-4D4E-95D0-DD849ADE3A6C}"/>
              </a:ext>
            </a:extLst>
          </p:cNvPr>
          <p:cNvSpPr>
            <a:spLocks noChangeArrowheads="1"/>
          </p:cNvSpPr>
          <p:nvPr/>
        </p:nvSpPr>
        <p:spPr bwMode="auto">
          <a:xfrm>
            <a:off x="33338" y="5436534"/>
            <a:ext cx="12158662" cy="374461"/>
          </a:xfrm>
          <a:prstGeom prst="rect">
            <a:avLst/>
          </a:prstGeom>
          <a:noFill/>
          <a:ln>
            <a:noFill/>
          </a:ln>
        </p:spPr>
        <p:txBody>
          <a:bodyPr>
            <a:spAutoFit/>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lnSpc>
                <a:spcPct val="90000"/>
              </a:lnSpc>
              <a:spcBef>
                <a:spcPts val="1000"/>
              </a:spcBef>
              <a:spcAft>
                <a:spcPts val="0"/>
              </a:spcAft>
              <a:defRPr/>
            </a:pPr>
            <a:r>
              <a:rPr lang="en-US" altLang="en-US" sz="2000" b="1" dirty="0" err="1">
                <a:solidFill>
                  <a:schemeClr val="accent6">
                    <a:lumMod val="75000"/>
                  </a:schemeClr>
                </a:solidFill>
                <a:latin typeface="+mj-lt"/>
                <a:ea typeface="+mn-ea"/>
              </a:rPr>
              <a:t>Dr</a:t>
            </a:r>
            <a:r>
              <a:rPr lang="en-US" altLang="en-US" sz="2000" b="1" dirty="0">
                <a:solidFill>
                  <a:schemeClr val="accent6">
                    <a:lumMod val="75000"/>
                  </a:schemeClr>
                </a:solidFill>
                <a:latin typeface="+mj-lt"/>
                <a:ea typeface="+mn-ea"/>
              </a:rPr>
              <a:t> Bassey Bassey Okposen</a:t>
            </a:r>
          </a:p>
        </p:txBody>
      </p:sp>
      <p:sp>
        <p:nvSpPr>
          <p:cNvPr id="83976" name="TextBox 3">
            <a:extLst>
              <a:ext uri="{FF2B5EF4-FFF2-40B4-BE49-F238E27FC236}">
                <a16:creationId xmlns:a16="http://schemas.microsoft.com/office/drawing/2014/main" id="{75E8FDD6-C5A6-4ED7-8E1A-23C2924DE775}"/>
              </a:ext>
            </a:extLst>
          </p:cNvPr>
          <p:cNvSpPr txBox="1">
            <a:spLocks noChangeArrowheads="1"/>
          </p:cNvSpPr>
          <p:nvPr/>
        </p:nvSpPr>
        <p:spPr bwMode="auto">
          <a:xfrm>
            <a:off x="127061" y="3684875"/>
            <a:ext cx="11934825" cy="1782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pPr>
            <a:r>
              <a:rPr lang="en-US" altLang="en-US" sz="2800" b="1" dirty="0">
                <a:solidFill>
                  <a:srgbClr val="FFFFFF"/>
                </a:solidFill>
              </a:rPr>
              <a:t>Comprehensive Training on Promotion of Vaccine Demand </a:t>
            </a:r>
          </a:p>
          <a:p>
            <a:pPr algn="ctr" eaLnBrk="1" hangingPunct="1">
              <a:lnSpc>
                <a:spcPct val="90000"/>
              </a:lnSpc>
            </a:pPr>
            <a:r>
              <a:rPr lang="en-US" altLang="en-US" sz="2800" b="1" dirty="0">
                <a:solidFill>
                  <a:srgbClr val="FFFFFF"/>
                </a:solidFill>
              </a:rPr>
              <a:t>to Maintain and Restore Routine Immunization</a:t>
            </a:r>
          </a:p>
          <a:p>
            <a:pPr algn="ctr" eaLnBrk="1" hangingPunct="1">
              <a:lnSpc>
                <a:spcPct val="90000"/>
              </a:lnSpc>
            </a:pPr>
            <a:endParaRPr lang="en-US" altLang="en-US" sz="1800" b="1" dirty="0">
              <a:solidFill>
                <a:srgbClr val="FFFFFF"/>
              </a:solidFill>
            </a:endParaRPr>
          </a:p>
          <a:p>
            <a:pPr algn="ctr" eaLnBrk="1" hangingPunct="1">
              <a:lnSpc>
                <a:spcPct val="90000"/>
              </a:lnSpc>
            </a:pPr>
            <a:r>
              <a:rPr lang="en-US" altLang="en-US" b="1" dirty="0">
                <a:solidFill>
                  <a:schemeClr val="accent6">
                    <a:lumMod val="20000"/>
                    <a:lumOff val="80000"/>
                  </a:schemeClr>
                </a:solidFill>
              </a:rPr>
              <a:t>Tuesday 28</a:t>
            </a:r>
            <a:r>
              <a:rPr lang="en-US" altLang="en-US" b="1" baseline="30000" dirty="0">
                <a:solidFill>
                  <a:schemeClr val="accent6">
                    <a:lumMod val="20000"/>
                    <a:lumOff val="80000"/>
                  </a:schemeClr>
                </a:solidFill>
              </a:rPr>
              <a:t>th</a:t>
            </a:r>
            <a:r>
              <a:rPr lang="en-US" altLang="en-US" b="1" dirty="0">
                <a:solidFill>
                  <a:schemeClr val="accent6">
                    <a:lumMod val="20000"/>
                    <a:lumOff val="80000"/>
                  </a:schemeClr>
                </a:solidFill>
              </a:rPr>
              <a:t> June 2022 </a:t>
            </a:r>
          </a:p>
          <a:p>
            <a:pPr algn="ctr" eaLnBrk="1" hangingPunct="1">
              <a:lnSpc>
                <a:spcPct val="90000"/>
              </a:lnSpc>
            </a:pPr>
            <a:endParaRPr lang="en-US" altLang="en-US" b="1" dirty="0">
              <a:solidFill>
                <a:schemeClr val="accent6">
                  <a:lumMod val="20000"/>
                  <a:lumOff val="80000"/>
                </a:schemeClr>
              </a:solidFill>
            </a:endParaRPr>
          </a:p>
        </p:txBody>
      </p:sp>
      <p:sp>
        <p:nvSpPr>
          <p:cNvPr id="83977" name="Slide Number Placeholder 1">
            <a:extLst>
              <a:ext uri="{FF2B5EF4-FFF2-40B4-BE49-F238E27FC236}">
                <a16:creationId xmlns:a16="http://schemas.microsoft.com/office/drawing/2014/main" id="{535955D5-1D88-4A3B-A5B8-DADA87B3D10C}"/>
              </a:ext>
            </a:extLst>
          </p:cNvPr>
          <p:cNvSpPr txBox="1">
            <a:spLocks noChangeArrowheads="1"/>
          </p:cNvSpPr>
          <p:nvPr/>
        </p:nvSpPr>
        <p:spPr bwMode="auto">
          <a:xfrm>
            <a:off x="9448800" y="6440488"/>
            <a:ext cx="2743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4DD8E53-5BFB-4353-A0CB-8C2D79B331AB}" type="slidenum">
              <a:rPr lang="en-US" altLang="en-US" sz="2000" b="1">
                <a:solidFill>
                  <a:srgbClr val="FFFFFF"/>
                </a:solidFill>
                <a:latin typeface="Calibri" panose="020F0502020204030204" pitchFamily="34" charset="0"/>
              </a:rPr>
              <a:pPr algn="r" eaLnBrk="1" hangingPunct="1"/>
              <a:t>1</a:t>
            </a:fld>
            <a:endParaRPr lang="en-US" altLang="en-US" sz="2000" b="1">
              <a:solidFill>
                <a:srgbClr val="FFFFFF"/>
              </a:solidFill>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283" y="1489"/>
          <a:ext cx="1283" cy="1489"/>
        </p:xfrm>
        <a:graphic>
          <a:graphicData uri="http://schemas.openxmlformats.org/presentationml/2006/ole">
            <mc:AlternateContent xmlns:mc="http://schemas.openxmlformats.org/markup-compatibility/2006">
              <mc:Choice xmlns:v="urn:schemas-microsoft-com:vml" Requires="v">
                <p:oleObj spid="_x0000_s286912" name="think-cell Slide" r:id="rId7" imgW="395" imgH="394" progId="TCLayout.ActiveDocument.1">
                  <p:embed/>
                </p:oleObj>
              </mc:Choice>
              <mc:Fallback>
                <p:oleObj name="think-cell Slide" r:id="rId7" imgW="395" imgH="394" progId="TCLayout.ActiveDocument.1">
                  <p:embed/>
                  <p:pic>
                    <p:nvPicPr>
                      <p:cNvPr id="0" name=""/>
                      <p:cNvPicPr/>
                      <p:nvPr/>
                    </p:nvPicPr>
                    <p:blipFill>
                      <a:blip r:embed="rId8"/>
                      <a:stretch>
                        <a:fillRect/>
                      </a:stretch>
                    </p:blipFill>
                    <p:spPr>
                      <a:xfrm>
                        <a:off x="1283" y="1489"/>
                        <a:ext cx="1283" cy="1489"/>
                      </a:xfrm>
                      <a:prstGeom prst="rect">
                        <a:avLst/>
                      </a:prstGeom>
                    </p:spPr>
                  </p:pic>
                </p:oleObj>
              </mc:Fallback>
            </mc:AlternateContent>
          </a:graphicData>
        </a:graphic>
      </p:graphicFrame>
      <p:sp>
        <p:nvSpPr>
          <p:cNvPr id="3" name="Rectangle 2" hidden="1"/>
          <p:cNvSpPr/>
          <p:nvPr>
            <p:custDataLst>
              <p:tags r:id="rId3"/>
            </p:custDataLst>
          </p:nvPr>
        </p:nvSpPr>
        <p:spPr>
          <a:xfrm>
            <a:off x="0" y="0"/>
            <a:ext cx="128283" cy="14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10111" eaLnBrk="1" fontAlgn="auto" hangingPunct="1">
              <a:spcBef>
                <a:spcPts val="0"/>
              </a:spcBef>
              <a:spcAft>
                <a:spcPts val="0"/>
              </a:spcAft>
              <a:defRPr/>
            </a:pPr>
            <a:endParaRPr lang="en-US" sz="1200" dirty="0">
              <a:solidFill>
                <a:prstClr val="white"/>
              </a:solidFill>
              <a:latin typeface="Calibri"/>
              <a:sym typeface="+mn-lt"/>
            </a:endParaRPr>
          </a:p>
        </p:txBody>
      </p:sp>
      <p:sp>
        <p:nvSpPr>
          <p:cNvPr id="17" name="Rectangle 16">
            <a:extLst>
              <a:ext uri="{FF2B5EF4-FFF2-40B4-BE49-F238E27FC236}">
                <a16:creationId xmlns:a16="http://schemas.microsoft.com/office/drawing/2014/main" id="{69CD6C6D-F6C2-4279-8765-8801DFB931AA}"/>
              </a:ext>
            </a:extLst>
          </p:cNvPr>
          <p:cNvSpPr/>
          <p:nvPr/>
        </p:nvSpPr>
        <p:spPr>
          <a:xfrm>
            <a:off x="695037" y="954086"/>
            <a:ext cx="9790545" cy="5398054"/>
          </a:xfrm>
          <a:prstGeom prst="rect">
            <a:avLst/>
          </a:prstGeom>
          <a:solidFill>
            <a:schemeClr val="bg1"/>
          </a:solidFill>
          <a:ln>
            <a:noFill/>
          </a:ln>
          <a:effectLst>
            <a:outerShdw blurRad="50800" dist="38100" dir="2700000" algn="tl" rotWithShape="0">
              <a:prstClr val="black">
                <a:alpha val="40000"/>
              </a:prstClr>
            </a:outerShdw>
          </a:effectLst>
        </p:spPr>
        <p:txBody>
          <a:bodyPr wrap="square" lIns="77751" tIns="38876" rIns="77751" bIns="38876" anchor="t">
            <a:noAutofit/>
          </a:bodyPr>
          <a:lstStyle/>
          <a:p>
            <a:pPr defTabSz="810111" eaLnBrk="1" fontAlgn="auto" hangingPunct="1">
              <a:spcBef>
                <a:spcPts val="0"/>
              </a:spcBef>
              <a:spcAft>
                <a:spcPts val="266"/>
              </a:spcAft>
              <a:defRPr/>
            </a:pPr>
            <a:endParaRPr lang="en-GB" sz="1600" b="1" dirty="0">
              <a:solidFill>
                <a:srgbClr val="000000"/>
              </a:solidFill>
              <a:latin typeface="Calibri"/>
              <a:ea typeface="+mn-ea"/>
            </a:endParaRPr>
          </a:p>
        </p:txBody>
      </p:sp>
      <p:sp>
        <p:nvSpPr>
          <p:cNvPr id="91" name="Rectangle 90"/>
          <p:cNvSpPr/>
          <p:nvPr/>
        </p:nvSpPr>
        <p:spPr>
          <a:xfrm>
            <a:off x="0" y="6716936"/>
            <a:ext cx="12192000" cy="141064"/>
          </a:xfrm>
          <a:prstGeom prst="rect">
            <a:avLst/>
          </a:prstGeom>
          <a:solidFill>
            <a:srgbClr val="385723"/>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81011" tIns="40506" rIns="81011" bIns="40506" rtlCol="0" anchor="ctr"/>
          <a:lstStyle/>
          <a:p>
            <a:pPr algn="ctr" defTabSz="810111" eaLnBrk="1" fontAlgn="auto" hangingPunct="1">
              <a:spcBef>
                <a:spcPts val="0"/>
              </a:spcBef>
              <a:spcAft>
                <a:spcPts val="0"/>
              </a:spcAft>
              <a:defRPr/>
            </a:pPr>
            <a:endParaRPr lang="en-US" sz="1600" dirty="0">
              <a:solidFill>
                <a:prstClr val="white"/>
              </a:solidFill>
              <a:latin typeface="Calibri"/>
            </a:endParaRPr>
          </a:p>
        </p:txBody>
      </p:sp>
      <p:sp>
        <p:nvSpPr>
          <p:cNvPr id="92" name="object 31">
            <a:extLst>
              <a:ext uri="{FF2B5EF4-FFF2-40B4-BE49-F238E27FC236}">
                <a16:creationId xmlns:a16="http://schemas.microsoft.com/office/drawing/2014/main" id="{0370A213-BFEF-4636-AE57-FB6C5A59D2BA}"/>
              </a:ext>
            </a:extLst>
          </p:cNvPr>
          <p:cNvSpPr txBox="1"/>
          <p:nvPr/>
        </p:nvSpPr>
        <p:spPr>
          <a:xfrm>
            <a:off x="3" y="6716939"/>
            <a:ext cx="6029194" cy="248495"/>
          </a:xfrm>
          <a:prstGeom prst="rect">
            <a:avLst/>
          </a:prstGeom>
        </p:spPr>
        <p:txBody>
          <a:bodyPr vert="horz" wrap="square" lIns="0" tIns="2252" rIns="0" bIns="0" rtlCol="0">
            <a:spAutoFit/>
          </a:bodyPr>
          <a:lstStyle/>
          <a:p>
            <a:pPr marL="11254" defTabSz="810111" eaLnBrk="1" fontAlgn="auto" hangingPunct="1">
              <a:spcBef>
                <a:spcPts val="18"/>
              </a:spcBef>
              <a:spcAft>
                <a:spcPts val="0"/>
              </a:spcAft>
              <a:defRPr/>
            </a:pPr>
            <a:r>
              <a:rPr sz="800" spc="4" dirty="0">
                <a:solidFill>
                  <a:prstClr val="white"/>
                </a:solidFill>
                <a:latin typeface="Arial"/>
                <a:ea typeface="+mn-ea"/>
                <a:cs typeface="Arial"/>
              </a:rPr>
              <a:t>Source: </a:t>
            </a:r>
            <a:r>
              <a:rPr lang="en-US" sz="800" spc="4" dirty="0">
                <a:solidFill>
                  <a:prstClr val="white"/>
                </a:solidFill>
                <a:latin typeface="Arial"/>
                <a:ea typeface="+mn-ea"/>
                <a:cs typeface="Arial"/>
              </a:rPr>
              <a:t>MICS/NICS 2021, 2020 Population Projections (U1) and CHAI Analysis; *2021 MICS/NICS data looks at 2020 Birth Cohort (0-11 months)</a:t>
            </a:r>
            <a:endParaRPr sz="800" dirty="0">
              <a:solidFill>
                <a:prstClr val="white"/>
              </a:solidFill>
              <a:latin typeface="Arial"/>
              <a:ea typeface="+mn-ea"/>
              <a:cs typeface="Arial"/>
            </a:endParaRPr>
          </a:p>
        </p:txBody>
      </p:sp>
      <p:cxnSp>
        <p:nvCxnSpPr>
          <p:cNvPr id="102" name="Straight Connector 101"/>
          <p:cNvCxnSpPr/>
          <p:nvPr/>
        </p:nvCxnSpPr>
        <p:spPr>
          <a:xfrm>
            <a:off x="977901" y="1153297"/>
            <a:ext cx="9375438" cy="0"/>
          </a:xfrm>
          <a:prstGeom prst="line">
            <a:avLst/>
          </a:prstGeom>
          <a:ln>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E1F9A881-34A0-42AA-81A3-FF9AB292E4AB}"/>
              </a:ext>
            </a:extLst>
          </p:cNvPr>
          <p:cNvSpPr txBox="1"/>
          <p:nvPr/>
        </p:nvSpPr>
        <p:spPr>
          <a:xfrm>
            <a:off x="1295400" y="0"/>
            <a:ext cx="9398000" cy="1094174"/>
          </a:xfrm>
          <a:prstGeom prst="rect">
            <a:avLst/>
          </a:prstGeom>
          <a:noFill/>
        </p:spPr>
        <p:txBody>
          <a:bodyPr wrap="square" lIns="77751" tIns="38876" rIns="77751" bIns="38876" rtlCol="0">
            <a:spAutoFit/>
          </a:bodyPr>
          <a:lstStyle/>
          <a:p>
            <a:pPr defTabSz="810111" eaLnBrk="1" fontAlgn="auto" hangingPunct="1">
              <a:spcBef>
                <a:spcPts val="0"/>
              </a:spcBef>
              <a:spcAft>
                <a:spcPts val="0"/>
              </a:spcAft>
              <a:defRPr/>
            </a:pPr>
            <a:r>
              <a:rPr lang="en-US" sz="2200" b="1" dirty="0">
                <a:solidFill>
                  <a:schemeClr val="accent6">
                    <a:lumMod val="50000"/>
                  </a:schemeClr>
                </a:solidFill>
                <a:latin typeface="+mn-lt"/>
                <a:ea typeface="+mn-ea"/>
                <a:cs typeface="Arial" panose="020B0604020202020204" pitchFamily="34" charset="0"/>
              </a:rPr>
              <a:t>Routine Immunization (</a:t>
            </a:r>
            <a:r>
              <a:rPr lang="en-US" sz="2200" b="1" dirty="0" err="1">
                <a:solidFill>
                  <a:schemeClr val="accent6">
                    <a:lumMod val="50000"/>
                  </a:schemeClr>
                </a:solidFill>
                <a:latin typeface="+mn-lt"/>
                <a:ea typeface="+mn-ea"/>
                <a:cs typeface="Arial" panose="020B0604020202020204" pitchFamily="34" charset="0"/>
              </a:rPr>
              <a:t>Penta</a:t>
            </a:r>
            <a:r>
              <a:rPr lang="en-US" sz="2200" b="1" dirty="0">
                <a:solidFill>
                  <a:schemeClr val="accent6">
                    <a:lumMod val="50000"/>
                  </a:schemeClr>
                </a:solidFill>
                <a:latin typeface="+mn-lt"/>
                <a:ea typeface="+mn-ea"/>
                <a:cs typeface="Arial" panose="020B0604020202020204" pitchFamily="34" charset="0"/>
              </a:rPr>
              <a:t> 3) Coverage Trend in Nigeria, 2011 </a:t>
            </a:r>
            <a:r>
              <a:rPr lang="mr-IN" sz="2200" b="1" dirty="0">
                <a:solidFill>
                  <a:schemeClr val="accent6">
                    <a:lumMod val="50000"/>
                  </a:schemeClr>
                </a:solidFill>
                <a:latin typeface="+mn-lt"/>
                <a:ea typeface="+mn-ea"/>
                <a:cs typeface="Arial" panose="020B0604020202020204" pitchFamily="34" charset="0"/>
              </a:rPr>
              <a:t>–</a:t>
            </a:r>
            <a:r>
              <a:rPr lang="en-US" sz="2200" b="1" dirty="0">
                <a:solidFill>
                  <a:schemeClr val="accent6">
                    <a:lumMod val="50000"/>
                  </a:schemeClr>
                </a:solidFill>
                <a:latin typeface="+mn-lt"/>
                <a:ea typeface="+mn-ea"/>
                <a:cs typeface="Arial" panose="020B0604020202020204" pitchFamily="34" charset="0"/>
              </a:rPr>
              <a:t> 2021: </a:t>
            </a:r>
          </a:p>
          <a:p>
            <a:pPr defTabSz="810111" eaLnBrk="1" fontAlgn="auto" hangingPunct="1">
              <a:spcBef>
                <a:spcPts val="0"/>
              </a:spcBef>
              <a:spcAft>
                <a:spcPts val="0"/>
              </a:spcAft>
              <a:defRPr/>
            </a:pPr>
            <a:r>
              <a:rPr lang="en-US" sz="2200" b="1" dirty="0">
                <a:solidFill>
                  <a:srgbClr val="3E9303"/>
                </a:solidFill>
                <a:latin typeface="+mn-lt"/>
                <a:ea typeface="+mn-ea"/>
                <a:cs typeface="Arial" panose="020B0604020202020204" pitchFamily="34" charset="0"/>
              </a:rPr>
              <a:t>There has been a progressive improvement in the RI performance since after 2016, though a slight decline in 2021 due to the COVID-19 pandemic</a:t>
            </a:r>
          </a:p>
        </p:txBody>
      </p:sp>
      <p:pic>
        <p:nvPicPr>
          <p:cNvPr id="4" name="Picture 3"/>
          <p:cNvPicPr>
            <a:picLocks noChangeAspect="1"/>
          </p:cNvPicPr>
          <p:nvPr/>
        </p:nvPicPr>
        <p:blipFill>
          <a:blip r:embed="rId9"/>
          <a:stretch>
            <a:fillRect/>
          </a:stretch>
        </p:blipFill>
        <p:spPr>
          <a:xfrm>
            <a:off x="1231516" y="1232572"/>
            <a:ext cx="8966457" cy="4801149"/>
          </a:xfrm>
          <a:prstGeom prst="rect">
            <a:avLst/>
          </a:prstGeom>
        </p:spPr>
      </p:pic>
      <p:cxnSp>
        <p:nvCxnSpPr>
          <p:cNvPr id="76" name="Straight Connector 75">
            <a:extLst>
              <a:ext uri="{FF2B5EF4-FFF2-40B4-BE49-F238E27FC236}">
                <a16:creationId xmlns:a16="http://schemas.microsoft.com/office/drawing/2014/main" id="{85640C37-6D81-4EE2-85BC-6E55DDCDC001}"/>
              </a:ext>
            </a:extLst>
          </p:cNvPr>
          <p:cNvCxnSpPr/>
          <p:nvPr>
            <p:custDataLst>
              <p:tags r:id="rId4"/>
            </p:custDataLst>
          </p:nvPr>
        </p:nvCxnSpPr>
        <p:spPr bwMode="auto">
          <a:xfrm>
            <a:off x="2006871" y="2188319"/>
            <a:ext cx="7690556"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0820400" y="2870200"/>
            <a:ext cx="1112329" cy="307777"/>
          </a:xfrm>
          <a:prstGeom prst="rect">
            <a:avLst/>
          </a:prstGeom>
          <a:noFill/>
        </p:spPr>
        <p:txBody>
          <a:bodyPr wrap="none" rtlCol="0">
            <a:spAutoFit/>
          </a:bodyPr>
          <a:lstStyle/>
          <a:p>
            <a:r>
              <a:rPr lang="en-US" sz="1400" dirty="0"/>
              <a:t>MICS/NICS</a:t>
            </a:r>
          </a:p>
        </p:txBody>
      </p:sp>
      <p:sp>
        <p:nvSpPr>
          <p:cNvPr id="12" name="TextBox 11"/>
          <p:cNvSpPr txBox="1"/>
          <p:nvPr/>
        </p:nvSpPr>
        <p:spPr>
          <a:xfrm>
            <a:off x="10845800" y="3276600"/>
            <a:ext cx="693381" cy="307777"/>
          </a:xfrm>
          <a:prstGeom prst="rect">
            <a:avLst/>
          </a:prstGeom>
          <a:noFill/>
        </p:spPr>
        <p:txBody>
          <a:bodyPr wrap="none" rtlCol="0">
            <a:spAutoFit/>
          </a:bodyPr>
          <a:lstStyle/>
          <a:p>
            <a:r>
              <a:rPr lang="en-US" sz="1400" dirty="0"/>
              <a:t>NDHS</a:t>
            </a:r>
          </a:p>
        </p:txBody>
      </p:sp>
      <p:sp>
        <p:nvSpPr>
          <p:cNvPr id="13" name="TextBox 12"/>
          <p:cNvSpPr txBox="1"/>
          <p:nvPr/>
        </p:nvSpPr>
        <p:spPr>
          <a:xfrm>
            <a:off x="10858500" y="3822700"/>
            <a:ext cx="806556" cy="307777"/>
          </a:xfrm>
          <a:prstGeom prst="rect">
            <a:avLst/>
          </a:prstGeom>
          <a:noFill/>
        </p:spPr>
        <p:txBody>
          <a:bodyPr wrap="none" rtlCol="0">
            <a:spAutoFit/>
          </a:bodyPr>
          <a:lstStyle/>
          <a:p>
            <a:r>
              <a:rPr lang="en-US" sz="1400" dirty="0"/>
              <a:t>SMART</a:t>
            </a:r>
          </a:p>
        </p:txBody>
      </p:sp>
      <p:sp>
        <p:nvSpPr>
          <p:cNvPr id="5" name="Rectangle 4"/>
          <p:cNvSpPr/>
          <p:nvPr/>
        </p:nvSpPr>
        <p:spPr>
          <a:xfrm>
            <a:off x="10566400" y="2959100"/>
            <a:ext cx="228600" cy="19050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0579100" y="3365500"/>
            <a:ext cx="228600" cy="190500"/>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0591800" y="3873500"/>
            <a:ext cx="228600" cy="21590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052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1625991990"/>
              </p:ext>
            </p:extLst>
          </p:nvPr>
        </p:nvGraphicFramePr>
        <p:xfrm>
          <a:off x="1017328" y="1594"/>
          <a:ext cx="1323" cy="1587"/>
        </p:xfrm>
        <a:graphic>
          <a:graphicData uri="http://schemas.openxmlformats.org/presentationml/2006/ole">
            <mc:AlternateContent xmlns:mc="http://schemas.openxmlformats.org/markup-compatibility/2006">
              <mc:Choice xmlns:v="urn:schemas-microsoft-com:vml" Requires="v">
                <p:oleObj spid="_x0000_s285886" name="think-cell Slide" r:id="rId49" imgW="270" imgH="270" progId="TCLayout.ActiveDocument.1">
                  <p:embed/>
                </p:oleObj>
              </mc:Choice>
              <mc:Fallback>
                <p:oleObj name="think-cell Slide" r:id="rId49" imgW="270" imgH="270" progId="TCLayout.ActiveDocument.1">
                  <p:embed/>
                  <p:pic>
                    <p:nvPicPr>
                      <p:cNvPr id="0" name=""/>
                      <p:cNvPicPr/>
                      <p:nvPr/>
                    </p:nvPicPr>
                    <p:blipFill>
                      <a:blip r:embed="rId50"/>
                      <a:stretch>
                        <a:fillRect/>
                      </a:stretch>
                    </p:blipFill>
                    <p:spPr>
                      <a:xfrm>
                        <a:off x="1017328" y="1594"/>
                        <a:ext cx="1323" cy="1587"/>
                      </a:xfrm>
                      <a:prstGeom prst="rect">
                        <a:avLst/>
                      </a:prstGeom>
                    </p:spPr>
                  </p:pic>
                </p:oleObj>
              </mc:Fallback>
            </mc:AlternateContent>
          </a:graphicData>
        </a:graphic>
      </p:graphicFrame>
      <p:sp>
        <p:nvSpPr>
          <p:cNvPr id="7" name="Rectangle 6" hidden="1"/>
          <p:cNvSpPr/>
          <p:nvPr>
            <p:custDataLst>
              <p:tags r:id="rId3"/>
            </p:custDataLst>
          </p:nvPr>
        </p:nvSpPr>
        <p:spPr bwMode="auto">
          <a:xfrm>
            <a:off x="1016001" y="0"/>
            <a:ext cx="132292"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10111" eaLnBrk="1" fontAlgn="auto" hangingPunct="1">
              <a:lnSpc>
                <a:spcPct val="90000"/>
              </a:lnSpc>
              <a:defRPr/>
            </a:pPr>
            <a:endParaRPr lang="en-US" sz="15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00" name="Rectangle 99">
            <a:extLst>
              <a:ext uri="{FF2B5EF4-FFF2-40B4-BE49-F238E27FC236}">
                <a16:creationId xmlns:a16="http://schemas.microsoft.com/office/drawing/2014/main" id="{E25D42AF-B4AD-4257-9C30-4123F6CEDB8A}"/>
              </a:ext>
            </a:extLst>
          </p:cNvPr>
          <p:cNvSpPr>
            <a:spLocks/>
          </p:cNvSpPr>
          <p:nvPr/>
        </p:nvSpPr>
        <p:spPr bwMode="gray">
          <a:xfrm>
            <a:off x="5" y="1199445"/>
            <a:ext cx="12233612" cy="448981"/>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81011" tIns="40506" rIns="81011" bIns="40506" rtlCol="0" anchor="ctr">
            <a:noAutofit/>
          </a:bodyPr>
          <a:lstStyle/>
          <a:p>
            <a:pPr algn="ctr" defTabSz="607586" eaLnBrk="1" fontAlgn="auto" hangingPunct="1">
              <a:spcBef>
                <a:spcPts val="0"/>
              </a:spcBef>
              <a:spcAft>
                <a:spcPts val="0"/>
              </a:spcAft>
              <a:defRPr/>
            </a:pPr>
            <a:endParaRPr lang="en-GB" sz="1300" dirty="0">
              <a:solidFill>
                <a:srgbClr val="000000"/>
              </a:solidFill>
              <a:latin typeface="Arial" panose="020B0604020202020204" pitchFamily="34" charset="0"/>
              <a:cs typeface="Arial" panose="020B0604020202020204" pitchFamily="34" charset="0"/>
            </a:endParaRPr>
          </a:p>
        </p:txBody>
      </p:sp>
      <p:sp>
        <p:nvSpPr>
          <p:cNvPr id="99" name="Title 1">
            <a:extLst>
              <a:ext uri="{FF2B5EF4-FFF2-40B4-BE49-F238E27FC236}">
                <a16:creationId xmlns:a16="http://schemas.microsoft.com/office/drawing/2014/main" id="{143DE135-7DC2-45E9-81B1-34AEB5BDB3B4}"/>
              </a:ext>
            </a:extLst>
          </p:cNvPr>
          <p:cNvSpPr txBox="1">
            <a:spLocks/>
          </p:cNvSpPr>
          <p:nvPr/>
        </p:nvSpPr>
        <p:spPr>
          <a:xfrm>
            <a:off x="2540000" y="76200"/>
            <a:ext cx="8636000" cy="586922"/>
          </a:xfrm>
          <a:prstGeom prst="rect">
            <a:avLst/>
          </a:prstGeom>
        </p:spPr>
        <p:txBody>
          <a:bodyPr lIns="81011" tIns="40506" rIns="81011" bIns="40506">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10111" fontAlgn="auto">
              <a:spcAft>
                <a:spcPts val="0"/>
              </a:spcAft>
              <a:defRPr/>
            </a:pPr>
            <a:endParaRPr lang="x-none" sz="1800" b="1" dirty="0">
              <a:solidFill>
                <a:prstClr val="black"/>
              </a:solidFill>
              <a:latin typeface="Arial" panose="020B0604020202020204" pitchFamily="34" charset="0"/>
              <a:cs typeface="Arial" panose="020B0604020202020204" pitchFamily="34" charset="0"/>
            </a:endParaRPr>
          </a:p>
        </p:txBody>
      </p:sp>
      <p:cxnSp>
        <p:nvCxnSpPr>
          <p:cNvPr id="116" name="Straight Connector 115">
            <a:extLst>
              <a:ext uri="{FF2B5EF4-FFF2-40B4-BE49-F238E27FC236}">
                <a16:creationId xmlns:a16="http://schemas.microsoft.com/office/drawing/2014/main" id="{FC9F4D9D-019C-4E06-ACFA-CFA45CAC3F6D}"/>
              </a:ext>
            </a:extLst>
          </p:cNvPr>
          <p:cNvCxnSpPr>
            <a:cxnSpLocks/>
          </p:cNvCxnSpPr>
          <p:nvPr/>
        </p:nvCxnSpPr>
        <p:spPr bwMode="gray">
          <a:xfrm>
            <a:off x="0" y="1191220"/>
            <a:ext cx="1223433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7" name="Chart 56">
            <a:extLst>
              <a:ext uri="{FF2B5EF4-FFF2-40B4-BE49-F238E27FC236}">
                <a16:creationId xmlns:a16="http://schemas.microsoft.com/office/drawing/2014/main" id="{558C3337-F7AF-449E-8D2B-94D2613CDA23}"/>
              </a:ext>
            </a:extLst>
          </p:cNvPr>
          <p:cNvGraphicFramePr/>
          <p:nvPr>
            <p:custDataLst>
              <p:tags r:id="rId4"/>
            </p:custDataLst>
            <p:extLst>
              <p:ext uri="{D42A27DB-BD31-4B8C-83A1-F6EECF244321}">
                <p14:modId xmlns:p14="http://schemas.microsoft.com/office/powerpoint/2010/main" val="68168885"/>
              </p:ext>
            </p:extLst>
          </p:nvPr>
        </p:nvGraphicFramePr>
        <p:xfrm>
          <a:off x="302748" y="2098477"/>
          <a:ext cx="11541606" cy="3510856"/>
        </p:xfrm>
        <a:graphic>
          <a:graphicData uri="http://schemas.openxmlformats.org/drawingml/2006/chart">
            <c:chart xmlns:c="http://schemas.openxmlformats.org/drawingml/2006/chart" xmlns:r="http://schemas.openxmlformats.org/officeDocument/2006/relationships" r:id="rId51"/>
          </a:graphicData>
        </a:graphic>
      </p:graphicFrame>
      <p:cxnSp>
        <p:nvCxnSpPr>
          <p:cNvPr id="49" name="Straight Connector 48"/>
          <p:cNvCxnSpPr/>
          <p:nvPr>
            <p:custDataLst>
              <p:tags r:id="rId5"/>
            </p:custDataLst>
          </p:nvPr>
        </p:nvCxnSpPr>
        <p:spPr bwMode="auto">
          <a:xfrm flipH="1">
            <a:off x="9052921" y="3284637"/>
            <a:ext cx="75687"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custDataLst>
              <p:tags r:id="rId6"/>
            </p:custDataLst>
          </p:nvPr>
        </p:nvCxnSpPr>
        <p:spPr bwMode="auto">
          <a:xfrm flipH="1">
            <a:off x="334819" y="3695403"/>
            <a:ext cx="747889"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custDataLst>
              <p:tags r:id="rId7"/>
            </p:custDataLst>
          </p:nvPr>
        </p:nvCxnSpPr>
        <p:spPr bwMode="auto">
          <a:xfrm flipH="1">
            <a:off x="4611768" y="2175867"/>
            <a:ext cx="749172"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custDataLst>
              <p:tags r:id="rId8"/>
            </p:custDataLst>
          </p:nvPr>
        </p:nvCxnSpPr>
        <p:spPr bwMode="auto">
          <a:xfrm flipV="1">
            <a:off x="369455" y="3692427"/>
            <a:ext cx="0" cy="639961"/>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custDataLst>
              <p:tags r:id="rId9"/>
            </p:custDataLst>
          </p:nvPr>
        </p:nvCxnSpPr>
        <p:spPr bwMode="auto">
          <a:xfrm flipH="1">
            <a:off x="1760041" y="2714625"/>
            <a:ext cx="747889"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custDataLst>
              <p:tags r:id="rId10"/>
            </p:custDataLst>
          </p:nvPr>
        </p:nvCxnSpPr>
        <p:spPr bwMode="auto">
          <a:xfrm flipV="1">
            <a:off x="1794677" y="2711649"/>
            <a:ext cx="0" cy="1177231"/>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custDataLst>
              <p:tags r:id="rId11"/>
            </p:custDataLst>
          </p:nvPr>
        </p:nvCxnSpPr>
        <p:spPr bwMode="auto">
          <a:xfrm flipH="1">
            <a:off x="3185263" y="2460129"/>
            <a:ext cx="749172"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custDataLst>
              <p:tags r:id="rId12"/>
            </p:custDataLst>
          </p:nvPr>
        </p:nvCxnSpPr>
        <p:spPr bwMode="auto">
          <a:xfrm flipV="1">
            <a:off x="3219899" y="2457154"/>
            <a:ext cx="0" cy="1526977"/>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custDataLst>
              <p:tags r:id="rId13"/>
            </p:custDataLst>
          </p:nvPr>
        </p:nvCxnSpPr>
        <p:spPr bwMode="auto">
          <a:xfrm flipH="1">
            <a:off x="3185264" y="3981153"/>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custDataLst>
              <p:tags r:id="rId14"/>
            </p:custDataLst>
          </p:nvPr>
        </p:nvCxnSpPr>
        <p:spPr bwMode="auto">
          <a:xfrm flipH="1">
            <a:off x="4611769" y="4487168"/>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15"/>
            </p:custDataLst>
          </p:nvPr>
        </p:nvCxnSpPr>
        <p:spPr bwMode="auto">
          <a:xfrm flipH="1">
            <a:off x="1760042" y="3885903"/>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16"/>
            </p:custDataLst>
          </p:nvPr>
        </p:nvCxnSpPr>
        <p:spPr bwMode="auto">
          <a:xfrm flipH="1">
            <a:off x="334818" y="4329411"/>
            <a:ext cx="237324"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custDataLst>
              <p:tags r:id="rId17"/>
            </p:custDataLst>
          </p:nvPr>
        </p:nvCxnSpPr>
        <p:spPr bwMode="auto">
          <a:xfrm flipV="1">
            <a:off x="4646404" y="2172891"/>
            <a:ext cx="0" cy="2317254"/>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18"/>
            </p:custDataLst>
          </p:nvPr>
        </p:nvCxnSpPr>
        <p:spPr bwMode="auto">
          <a:xfrm flipV="1">
            <a:off x="6072909" y="2857502"/>
            <a:ext cx="0" cy="1093887"/>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custDataLst>
              <p:tags r:id="rId19"/>
            </p:custDataLst>
          </p:nvPr>
        </p:nvCxnSpPr>
        <p:spPr bwMode="auto">
          <a:xfrm flipH="1">
            <a:off x="6038274" y="3948411"/>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20"/>
            </p:custDataLst>
          </p:nvPr>
        </p:nvCxnSpPr>
        <p:spPr bwMode="auto">
          <a:xfrm flipH="1">
            <a:off x="6038274" y="2860477"/>
            <a:ext cx="747889"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custDataLst>
              <p:tags r:id="rId21"/>
            </p:custDataLst>
          </p:nvPr>
        </p:nvCxnSpPr>
        <p:spPr bwMode="auto">
          <a:xfrm flipH="1">
            <a:off x="7463496" y="3726656"/>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custDataLst>
              <p:tags r:id="rId22"/>
            </p:custDataLst>
          </p:nvPr>
        </p:nvCxnSpPr>
        <p:spPr bwMode="auto">
          <a:xfrm flipH="1">
            <a:off x="7463495" y="2860477"/>
            <a:ext cx="749172"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custDataLst>
              <p:tags r:id="rId23"/>
            </p:custDataLst>
          </p:nvPr>
        </p:nvCxnSpPr>
        <p:spPr bwMode="auto">
          <a:xfrm flipV="1">
            <a:off x="7498132" y="2857500"/>
            <a:ext cx="0" cy="872133"/>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24"/>
            </p:custDataLst>
          </p:nvPr>
        </p:nvCxnSpPr>
        <p:spPr bwMode="auto">
          <a:xfrm flipV="1">
            <a:off x="9087556" y="3001864"/>
            <a:ext cx="0" cy="285750"/>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3345FC-FD17-4F53-883B-2CA995425982}"/>
              </a:ext>
            </a:extLst>
          </p:cNvPr>
          <p:cNvCxnSpPr/>
          <p:nvPr>
            <p:custDataLst>
              <p:tags r:id="rId25"/>
            </p:custDataLst>
          </p:nvPr>
        </p:nvCxnSpPr>
        <p:spPr bwMode="auto">
          <a:xfrm flipH="1">
            <a:off x="9052919" y="3004840"/>
            <a:ext cx="584970"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99635540-16D5-457F-AC32-3F52D54CC139}"/>
              </a:ext>
            </a:extLst>
          </p:cNvPr>
          <p:cNvCxnSpPr>
            <a:cxnSpLocks/>
          </p:cNvCxnSpPr>
          <p:nvPr>
            <p:custDataLst>
              <p:tags r:id="rId26"/>
            </p:custDataLst>
          </p:nvPr>
        </p:nvCxnSpPr>
        <p:spPr bwMode="auto">
          <a:xfrm flipH="1">
            <a:off x="10774476" y="3315891"/>
            <a:ext cx="289919"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00B11B0-E9BB-4D2A-8A1A-0F79A03FA2FD}"/>
              </a:ext>
            </a:extLst>
          </p:cNvPr>
          <p:cNvCxnSpPr>
            <a:cxnSpLocks/>
          </p:cNvCxnSpPr>
          <p:nvPr>
            <p:custDataLst>
              <p:tags r:id="rId27"/>
            </p:custDataLst>
          </p:nvPr>
        </p:nvCxnSpPr>
        <p:spPr bwMode="auto">
          <a:xfrm flipV="1">
            <a:off x="10809111" y="3312915"/>
            <a:ext cx="0" cy="421184"/>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46" name="Rectangle 445"/>
          <p:cNvSpPr>
            <a:spLocks noGrp="1" noChangeArrowheads="1"/>
          </p:cNvSpPr>
          <p:nvPr>
            <p:custDataLst>
              <p:tags r:id="rId28"/>
            </p:custDataLst>
          </p:nvPr>
        </p:nvSpPr>
        <p:spPr bwMode="auto">
          <a:xfrm>
            <a:off x="4804193" y="5587008"/>
            <a:ext cx="1110929" cy="19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A668726A-4B00-45AE-89FE-4756F0BDB511}" type="datetime'N''IC''S''/''''M''''''''''''''I''''''''CS 20''''''''''''16'">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NICS/MICS 2016</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447" name="Rectangle 446"/>
          <p:cNvSpPr>
            <a:spLocks noGrp="1" noChangeArrowheads="1"/>
          </p:cNvSpPr>
          <p:nvPr>
            <p:custDataLst>
              <p:tags r:id="rId29"/>
            </p:custDataLst>
          </p:nvPr>
        </p:nvSpPr>
        <p:spPr bwMode="auto">
          <a:xfrm>
            <a:off x="6398747" y="5587008"/>
            <a:ext cx="776112" cy="19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EEE1DCAC-E731-47E9-9826-1D89C68AC2CA}" type="datetime'N''''DH''''''''''S'' ''''''2''''0''''''''''''''''18'''">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NDHS 2018</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56" name="Rectangle 55">
            <a:extLst>
              <a:ext uri="{FF2B5EF4-FFF2-40B4-BE49-F238E27FC236}">
                <a16:creationId xmlns:a16="http://schemas.microsoft.com/office/drawing/2014/main" id="{E1993A02-1E97-477D-A21D-E3ACD1EC2D97}"/>
              </a:ext>
            </a:extLst>
          </p:cNvPr>
          <p:cNvSpPr>
            <a:spLocks noGrp="1" noChangeArrowheads="1"/>
          </p:cNvSpPr>
          <p:nvPr>
            <p:custDataLst>
              <p:tags r:id="rId30"/>
            </p:custDataLst>
          </p:nvPr>
        </p:nvSpPr>
        <p:spPr bwMode="auto">
          <a:xfrm>
            <a:off x="10507647" y="5587008"/>
            <a:ext cx="1110929" cy="19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3CC57F1B-8B68-4DDF-AD2D-53EAAA9D160C}" type="datetime'N''''I''C''''''S/MI''''''CS'''' ''2''''''0''''''''''''21'''">
              <a:rPr lang="en-US" altLang="en-US" sz="1200">
                <a:solidFill>
                  <a:srgbClr val="000000"/>
                </a:solidFill>
                <a:latin typeface="Arial" panose="020B0604020202020204" pitchFamily="34" charset="0"/>
                <a:ea typeface="+mn-ea"/>
                <a:cs typeface="+mn-cs"/>
              </a:rPr>
              <a:pPr marL="0" indent="0" algn="ctr" defTabSz="809318">
                <a:buClr>
                  <a:srgbClr val="44546A"/>
                </a:buClr>
                <a:defRPr/>
              </a:pPr>
              <a:t>NICS/MICS 2021</a:t>
            </a:fld>
            <a:endParaRPr lang="en-US" altLang="en-US" sz="1200" dirty="0">
              <a:solidFill>
                <a:srgbClr val="000000"/>
              </a:solidFill>
              <a:latin typeface="Arial" panose="020B0604020202020204" pitchFamily="34" charset="0"/>
              <a:ea typeface="+mn-ea"/>
              <a:cs typeface="+mn-cs"/>
              <a:sym typeface="Arial" panose="020B0604020202020204" pitchFamily="34" charset="0"/>
            </a:endParaRPr>
          </a:p>
        </p:txBody>
      </p:sp>
      <p:sp>
        <p:nvSpPr>
          <p:cNvPr id="457" name="Rectangle 456"/>
          <p:cNvSpPr>
            <a:spLocks noGrp="1" noChangeArrowheads="1"/>
          </p:cNvSpPr>
          <p:nvPr>
            <p:custDataLst>
              <p:tags r:id="rId31"/>
            </p:custDataLst>
          </p:nvPr>
        </p:nvSpPr>
        <p:spPr bwMode="auto">
          <a:xfrm>
            <a:off x="9204293" y="5587008"/>
            <a:ext cx="868475" cy="19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31558568-28DD-4355-8116-2C90B70E38BF}" type="datetime'''''SM''''AR''''''T'''' ''''''''''''20''''1''''''''''9'''''''">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SMART 2019</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442" name="Rectangle 441"/>
          <p:cNvSpPr>
            <a:spLocks noGrp="1" noChangeArrowheads="1"/>
          </p:cNvSpPr>
          <p:nvPr>
            <p:custDataLst>
              <p:tags r:id="rId32"/>
            </p:custDataLst>
          </p:nvPr>
        </p:nvSpPr>
        <p:spPr bwMode="auto">
          <a:xfrm>
            <a:off x="694010" y="5587008"/>
            <a:ext cx="776112" cy="19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E2781CE2-5ADE-4D11-956F-CE703A11DB7C}" type="datetime'N''''''''''''DH''''''S'''''' 2''''0''1''''''''''''3'''''''''''">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NDHS 2013</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115" name="Rectangle 114"/>
          <p:cNvSpPr>
            <a:spLocks noGrp="1" noChangeArrowheads="1"/>
          </p:cNvSpPr>
          <p:nvPr>
            <p:custDataLst>
              <p:tags r:id="rId33"/>
            </p:custDataLst>
          </p:nvPr>
        </p:nvSpPr>
        <p:spPr bwMode="auto">
          <a:xfrm>
            <a:off x="2074334" y="5587008"/>
            <a:ext cx="868475" cy="19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11E28881-7A30-488F-A466-90F151F862C4}" type="datetime'''''''SMAR''''T ''''''''2''''''''''''''''''''''0''1''''''4'''">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SMART 2014</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120" name="Rectangle 119"/>
          <p:cNvSpPr>
            <a:spLocks noGrp="1" noChangeArrowheads="1"/>
          </p:cNvSpPr>
          <p:nvPr>
            <p:custDataLst>
              <p:tags r:id="rId34"/>
            </p:custDataLst>
          </p:nvPr>
        </p:nvSpPr>
        <p:spPr bwMode="auto">
          <a:xfrm>
            <a:off x="3499556" y="5587008"/>
            <a:ext cx="868475" cy="19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44913361-6782-49F0-BF07-28E7C6B7D485}" type="datetime'''''''''S''''''''''''MART ''''''''''''''''''''''''''2''''015'">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SMART 2015</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448" name="Rectangle 447"/>
          <p:cNvSpPr>
            <a:spLocks noGrp="1" noChangeArrowheads="1"/>
          </p:cNvSpPr>
          <p:nvPr>
            <p:custDataLst>
              <p:tags r:id="rId35"/>
            </p:custDataLst>
          </p:nvPr>
        </p:nvSpPr>
        <p:spPr bwMode="auto">
          <a:xfrm>
            <a:off x="7777788" y="5587008"/>
            <a:ext cx="868475" cy="19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AF3FAA9E-8190-45CA-8309-079C55EA4542}" type="datetime'S''MA''RT'''''''' ''''''''2''''01''''''''''''''''''''''''8'''">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SMART 2018</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167" name="Text Placeholder 2"/>
          <p:cNvSpPr>
            <a:spLocks noGrp="1"/>
          </p:cNvSpPr>
          <p:nvPr>
            <p:custDataLst>
              <p:tags r:id="rId36"/>
            </p:custDataLst>
          </p:nvPr>
        </p:nvSpPr>
        <p:spPr bwMode="auto">
          <a:xfrm>
            <a:off x="1622778" y="3211711"/>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FE554FAF-B63E-45E9-BA11-368BC261CA7A}" type="datetime'''''''''''+3''''''''''7'''''''''''''''''''''''''''''">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+37</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200" name="Text Placeholder 2"/>
          <p:cNvSpPr>
            <a:spLocks noGrp="1"/>
          </p:cNvSpPr>
          <p:nvPr>
            <p:custDataLst>
              <p:tags r:id="rId37"/>
            </p:custDataLst>
          </p:nvPr>
        </p:nvSpPr>
        <p:spPr bwMode="auto">
          <a:xfrm>
            <a:off x="8783526" y="3016747"/>
            <a:ext cx="230909"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A486B0B1-5FF8-478B-81A5-B02804AC3B1D}" type="datetime'''''''''''''''''''''''''''''''''''''''''''''''+''''''''9'">
              <a:rPr lang="en-GB" altLang="en-US" sz="1200" b="1">
                <a:solidFill>
                  <a:srgbClr val="000000"/>
                </a:solidFill>
                <a:latin typeface="Arial" panose="020B0604020202020204" pitchFamily="34" charset="0"/>
              </a:rPr>
              <a:pPr marL="0" indent="0" algn="ctr" defTabSz="810026" fontAlgn="auto">
                <a:spcBef>
                  <a:spcPct val="0"/>
                </a:spcBef>
                <a:buNone/>
                <a:defRPr/>
              </a:pPr>
              <a:t>+9</a:t>
            </a:fld>
            <a:endParaRPr lang="en-US" sz="12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72" name="Text Placeholder 2"/>
          <p:cNvSpPr>
            <a:spLocks noGrp="1"/>
          </p:cNvSpPr>
          <p:nvPr>
            <p:custDataLst>
              <p:tags r:id="rId38"/>
            </p:custDataLst>
          </p:nvPr>
        </p:nvSpPr>
        <p:spPr bwMode="auto">
          <a:xfrm>
            <a:off x="3048000" y="3132833"/>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AF093D49-0DB0-46AB-A69C-3F60328A6EF8}" type="datetime'''''''''''''''''''''''''''+4''''''''8'''''">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+48</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91" name="Text Placeholder 2"/>
          <p:cNvSpPr>
            <a:spLocks noGrp="1"/>
          </p:cNvSpPr>
          <p:nvPr>
            <p:custDataLst>
              <p:tags r:id="rId39"/>
            </p:custDataLst>
          </p:nvPr>
        </p:nvSpPr>
        <p:spPr bwMode="auto">
          <a:xfrm>
            <a:off x="7326233" y="3205758"/>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B15379C7-C198-4D15-B26E-B28AF92E81D1}" type="datetime'''''''''''''''''''''''''+''''27'''''''''''''''''''''''''''''">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+27</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90" name="Text Placeholder 2">
            <a:extLst>
              <a:ext uri="{FF2B5EF4-FFF2-40B4-BE49-F238E27FC236}">
                <a16:creationId xmlns:a16="http://schemas.microsoft.com/office/drawing/2014/main" id="{A023EB41-99E6-467C-807E-1ED04D21B62F}"/>
              </a:ext>
            </a:extLst>
          </p:cNvPr>
          <p:cNvSpPr>
            <a:spLocks noGrp="1"/>
          </p:cNvSpPr>
          <p:nvPr>
            <p:custDataLst>
              <p:tags r:id="rId40"/>
            </p:custDataLst>
          </p:nvPr>
        </p:nvSpPr>
        <p:spPr bwMode="auto">
          <a:xfrm>
            <a:off x="10392192" y="3394770"/>
            <a:ext cx="343798" cy="255984"/>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a:spcBef>
                <a:spcPct val="0"/>
              </a:spcBef>
              <a:buNone/>
            </a:pPr>
            <a:fld id="{CA0B13AE-C329-42A9-AC53-0045188A5446}" type="datetime'''''''''''''''''''+''''''''''''''''''13'''''''''''">
              <a:rPr lang="en-GB" altLang="en-US" sz="1200" b="1">
                <a:latin typeface="Arial" panose="020B0604020202020204" pitchFamily="34" charset="0"/>
              </a:rPr>
              <a:pPr marL="0" indent="0" algn="ctr">
                <a:spcBef>
                  <a:spcPct val="0"/>
                </a:spcBef>
                <a:buNone/>
              </a:pPr>
              <a:t>+13</a:t>
            </a:fld>
            <a:endParaRPr lang="en-GB" sz="1200" b="1" dirty="0">
              <a:latin typeface="Arial" panose="020B0604020202020204" pitchFamily="34" charset="0"/>
              <a:cs typeface="Arial" panose="020B0604020202020204" pitchFamily="34" charset="0"/>
              <a:sym typeface="Arial" panose="020B0604020202020204" pitchFamily="34" charset="0"/>
            </a:endParaRPr>
          </a:p>
        </p:txBody>
      </p:sp>
      <p:sp>
        <p:nvSpPr>
          <p:cNvPr id="184" name="Text Placeholder 2"/>
          <p:cNvSpPr>
            <a:spLocks noGrp="1"/>
          </p:cNvSpPr>
          <p:nvPr>
            <p:custDataLst>
              <p:tags r:id="rId41"/>
            </p:custDataLst>
          </p:nvPr>
        </p:nvSpPr>
        <p:spPr bwMode="auto">
          <a:xfrm>
            <a:off x="5901010" y="3315891"/>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534BFFC2-66CD-49B6-B2BA-2474C13173BB}" type="datetime'''''''''''''''''''''''''''''+3''''4'''''''''''''''''''''">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+34</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62" name="Text Placeholder 2"/>
          <p:cNvSpPr>
            <a:spLocks noGrp="1"/>
          </p:cNvSpPr>
          <p:nvPr>
            <p:custDataLst>
              <p:tags r:id="rId42"/>
            </p:custDataLst>
          </p:nvPr>
        </p:nvSpPr>
        <p:spPr bwMode="auto">
          <a:xfrm>
            <a:off x="197556" y="3924598"/>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3FBE2402-F6AF-40D0-B49B-4C4E8EA135A6}" type="datetime'''''''''+''''''''''''''''''''''2''0'''''''''''">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+20</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77" name="Text Placeholder 2"/>
          <p:cNvSpPr>
            <a:spLocks noGrp="1"/>
          </p:cNvSpPr>
          <p:nvPr>
            <p:custDataLst>
              <p:tags r:id="rId43"/>
            </p:custDataLst>
          </p:nvPr>
        </p:nvSpPr>
        <p:spPr bwMode="auto">
          <a:xfrm>
            <a:off x="4719526" y="3202781"/>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40DA410D-DA40-483A-8023-85362A9D9D95}" type="datetime'''''''''''''''''''''''+''7''''''3'''''''''''">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+73</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48" name="Title 1">
            <a:extLst>
              <a:ext uri="{FF2B5EF4-FFF2-40B4-BE49-F238E27FC236}">
                <a16:creationId xmlns:a16="http://schemas.microsoft.com/office/drawing/2014/main" id="{143DE135-7DC2-45E9-81B1-34AEB5BDB3B4}"/>
              </a:ext>
            </a:extLst>
          </p:cNvPr>
          <p:cNvSpPr txBox="1">
            <a:spLocks/>
          </p:cNvSpPr>
          <p:nvPr/>
        </p:nvSpPr>
        <p:spPr>
          <a:xfrm>
            <a:off x="1512475" y="178734"/>
            <a:ext cx="8669334" cy="533400"/>
          </a:xfrm>
          <a:prstGeom prst="rect">
            <a:avLst/>
          </a:prstGeom>
        </p:spPr>
        <p:txBody>
          <a:bodyPr lIns="81011" tIns="40506" rIns="81011" bIns="40506">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10111">
              <a:lnSpc>
                <a:spcPct val="100000"/>
              </a:lnSpc>
              <a:spcBef>
                <a:spcPts val="0"/>
              </a:spcBef>
              <a:defRPr/>
            </a:pPr>
            <a:r>
              <a:rPr lang="en-GB" sz="2200" b="1" dirty="0">
                <a:solidFill>
                  <a:srgbClr val="385723"/>
                </a:solidFill>
                <a:latin typeface="+mn-lt"/>
                <a:cs typeface="Arial" panose="020B0604020202020204" pitchFamily="34" charset="0"/>
              </a:rPr>
              <a:t>There has been a very significant reduction in the Variance between the Administrative and Survey data in Nigeria – Penta 3 Coverage</a:t>
            </a:r>
            <a:r>
              <a:rPr lang="en-US" sz="2200" b="1" dirty="0">
                <a:solidFill>
                  <a:srgbClr val="385723"/>
                </a:solidFill>
                <a:latin typeface="+mn-lt"/>
                <a:cs typeface="Arial" panose="020B0604020202020204" pitchFamily="34" charset="0"/>
              </a:rPr>
              <a:t>, by year </a:t>
            </a:r>
            <a:r>
              <a:rPr lang="en-US" sz="2200" dirty="0">
                <a:solidFill>
                  <a:srgbClr val="385723"/>
                </a:solidFill>
                <a:latin typeface="+mn-lt"/>
                <a:cs typeface="Arial" panose="020B0604020202020204" pitchFamily="34" charset="0"/>
              </a:rPr>
              <a:t>%</a:t>
            </a:r>
          </a:p>
        </p:txBody>
      </p:sp>
      <p:sp>
        <p:nvSpPr>
          <p:cNvPr id="83" name="TextBox 82"/>
          <p:cNvSpPr txBox="1"/>
          <p:nvPr/>
        </p:nvSpPr>
        <p:spPr>
          <a:xfrm>
            <a:off x="140620" y="1677293"/>
            <a:ext cx="7520431" cy="297247"/>
          </a:xfrm>
          <a:prstGeom prst="rect">
            <a:avLst/>
          </a:prstGeom>
          <a:noFill/>
        </p:spPr>
        <p:txBody>
          <a:bodyPr wrap="square" lIns="81011" tIns="40506" rIns="81011" bIns="40506" rtlCol="0">
            <a:spAutoFit/>
          </a:bodyPr>
          <a:lstStyle/>
          <a:p>
            <a:pPr defTabSz="810111" eaLnBrk="1" fontAlgn="auto" hangingPunct="1">
              <a:spcBef>
                <a:spcPts val="0"/>
              </a:spcBef>
              <a:spcAft>
                <a:spcPts val="0"/>
              </a:spcAft>
              <a:defRPr/>
            </a:pPr>
            <a:r>
              <a:rPr lang="en-GB" sz="1400" b="1" dirty="0">
                <a:solidFill>
                  <a:srgbClr val="000000"/>
                </a:solidFill>
                <a:cs typeface="Arial" panose="020B0604020202020204" pitchFamily="34" charset="0"/>
              </a:rPr>
              <a:t>Variance between Admin and Survey data in Nigeria – </a:t>
            </a:r>
            <a:r>
              <a:rPr lang="en-GB" sz="1400" b="1" dirty="0">
                <a:solidFill>
                  <a:prstClr val="black"/>
                </a:solidFill>
                <a:cs typeface="Arial" panose="020B0604020202020204" pitchFamily="34" charset="0"/>
              </a:rPr>
              <a:t>Penta 3 Coverage</a:t>
            </a:r>
            <a:r>
              <a:rPr lang="en-US" sz="1400" b="1" dirty="0">
                <a:solidFill>
                  <a:prstClr val="black"/>
                </a:solidFill>
                <a:cs typeface="Arial" panose="020B0604020202020204" pitchFamily="34" charset="0"/>
              </a:rPr>
              <a:t>, by year </a:t>
            </a:r>
            <a:r>
              <a:rPr lang="en-US" sz="1400" dirty="0">
                <a:solidFill>
                  <a:prstClr val="white">
                    <a:lumMod val="50000"/>
                  </a:prstClr>
                </a:solidFill>
                <a:cs typeface="Arial" panose="020B0604020202020204" pitchFamily="34" charset="0"/>
              </a:rPr>
              <a:t>%</a:t>
            </a:r>
          </a:p>
        </p:txBody>
      </p:sp>
      <p:sp>
        <p:nvSpPr>
          <p:cNvPr id="46" name="object 31">
            <a:extLst>
              <a:ext uri="{FF2B5EF4-FFF2-40B4-BE49-F238E27FC236}">
                <a16:creationId xmlns:a16="http://schemas.microsoft.com/office/drawing/2014/main" id="{0370A213-BFEF-4636-AE57-FB6C5A59D2BA}"/>
              </a:ext>
            </a:extLst>
          </p:cNvPr>
          <p:cNvSpPr txBox="1"/>
          <p:nvPr/>
        </p:nvSpPr>
        <p:spPr>
          <a:xfrm>
            <a:off x="66807" y="6500812"/>
            <a:ext cx="6029194" cy="125385"/>
          </a:xfrm>
          <a:prstGeom prst="rect">
            <a:avLst/>
          </a:prstGeom>
        </p:spPr>
        <p:txBody>
          <a:bodyPr vert="horz" wrap="square" lIns="0" tIns="2252" rIns="0" bIns="0" rtlCol="0">
            <a:spAutoFit/>
          </a:bodyPr>
          <a:lstStyle/>
          <a:p>
            <a:pPr marL="11254" defTabSz="810111" eaLnBrk="1" fontAlgn="auto" hangingPunct="1">
              <a:spcBef>
                <a:spcPts val="18"/>
              </a:spcBef>
              <a:spcAft>
                <a:spcPts val="0"/>
              </a:spcAft>
              <a:defRPr/>
            </a:pPr>
            <a:r>
              <a:rPr sz="800" spc="4" dirty="0">
                <a:solidFill>
                  <a:prstClr val="white"/>
                </a:solidFill>
                <a:latin typeface="Arial"/>
                <a:ea typeface="+mn-ea"/>
                <a:cs typeface="Arial"/>
              </a:rPr>
              <a:t>Source: </a:t>
            </a:r>
            <a:r>
              <a:rPr lang="en-US" sz="800" spc="4" dirty="0">
                <a:solidFill>
                  <a:prstClr val="white"/>
                </a:solidFill>
                <a:latin typeface="Arial"/>
                <a:ea typeface="+mn-ea"/>
                <a:cs typeface="Arial"/>
              </a:rPr>
              <a:t>DVD-MT, DHIS2, 2013 NDHS, 2014 SMART, 2015 SMART, NICS/MICS, 2018 NDHS and NERICC Data Team Analysis</a:t>
            </a:r>
            <a:endParaRPr sz="800" dirty="0">
              <a:solidFill>
                <a:prstClr val="white"/>
              </a:solidFill>
              <a:latin typeface="Arial"/>
              <a:ea typeface="+mn-ea"/>
              <a:cs typeface="Arial"/>
            </a:endParaRPr>
          </a:p>
        </p:txBody>
      </p:sp>
      <p:sp>
        <p:nvSpPr>
          <p:cNvPr id="2" name="Rectangle 1"/>
          <p:cNvSpPr/>
          <p:nvPr>
            <p:custDataLst>
              <p:tags r:id="rId44"/>
            </p:custDataLst>
          </p:nvPr>
        </p:nvSpPr>
        <p:spPr bwMode="auto">
          <a:xfrm>
            <a:off x="9979122" y="1858864"/>
            <a:ext cx="202687" cy="175617"/>
          </a:xfrm>
          <a:prstGeom prst="rect">
            <a:avLst/>
          </a:prstGeom>
          <a:solidFill>
            <a:schemeClr val="accent6">
              <a:lumMod val="60000"/>
              <a:lumOff val="40000"/>
            </a:schemeClr>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7751" tIns="38876" rIns="77751" bIns="38876" rtlCol="0" anchor="ctr"/>
          <a:lstStyle/>
          <a:p>
            <a:pPr algn="ctr" defTabSz="810111" eaLnBrk="1" fontAlgn="auto" hangingPunct="1">
              <a:spcBef>
                <a:spcPts val="0"/>
              </a:spcBef>
              <a:spcAft>
                <a:spcPts val="0"/>
              </a:spcAft>
              <a:defRPr/>
            </a:pPr>
            <a:endParaRPr lang="en-US" sz="1600">
              <a:solidFill>
                <a:prstClr val="white"/>
              </a:solidFill>
              <a:latin typeface="Calibri"/>
            </a:endParaRPr>
          </a:p>
        </p:txBody>
      </p:sp>
      <p:sp>
        <p:nvSpPr>
          <p:cNvPr id="3" name="Rectangle 2"/>
          <p:cNvSpPr/>
          <p:nvPr>
            <p:custDataLst>
              <p:tags r:id="rId45"/>
            </p:custDataLst>
          </p:nvPr>
        </p:nvSpPr>
        <p:spPr bwMode="auto">
          <a:xfrm>
            <a:off x="10751385" y="1858864"/>
            <a:ext cx="202687" cy="175617"/>
          </a:xfrm>
          <a:prstGeom prst="rect">
            <a:avLst/>
          </a:prstGeom>
          <a:solidFill>
            <a:srgbClr val="385723"/>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7751" tIns="38876" rIns="77751" bIns="38876" rtlCol="0" anchor="ctr"/>
          <a:lstStyle/>
          <a:p>
            <a:pPr algn="ctr" defTabSz="810111" eaLnBrk="1" fontAlgn="auto" hangingPunct="1">
              <a:spcBef>
                <a:spcPts val="0"/>
              </a:spcBef>
              <a:spcAft>
                <a:spcPts val="0"/>
              </a:spcAft>
              <a:defRPr/>
            </a:pPr>
            <a:endParaRPr lang="en-US" sz="1600">
              <a:solidFill>
                <a:prstClr val="white"/>
              </a:solidFill>
              <a:latin typeface="Calibri"/>
            </a:endParaRPr>
          </a:p>
        </p:txBody>
      </p:sp>
      <p:sp>
        <p:nvSpPr>
          <p:cNvPr id="51" name="Text Placeholder 2"/>
          <p:cNvSpPr>
            <a:spLocks noGrp="1"/>
          </p:cNvSpPr>
          <p:nvPr>
            <p:custDataLst>
              <p:tags r:id="rId46"/>
            </p:custDataLst>
          </p:nvPr>
        </p:nvSpPr>
        <p:spPr bwMode="auto">
          <a:xfrm>
            <a:off x="10222859" y="1869281"/>
            <a:ext cx="446424" cy="180083"/>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defTabSz="810026" fontAlgn="auto">
              <a:spcBef>
                <a:spcPct val="0"/>
              </a:spcBef>
              <a:buNone/>
              <a:defRPr/>
            </a:pPr>
            <a:fld id="{1864A7A7-01F7-40F2-8849-EC65A2A3FB4B}" type="datetime'S''''''''''''''''''u''''r''''''''v''''''''''''e''''''''y'''''">
              <a:rPr lang="en-US" altLang="en-US" sz="1200">
                <a:solidFill>
                  <a:prstClr val="black"/>
                </a:solidFill>
                <a:latin typeface="Arial" panose="020B0604020202020204" pitchFamily="34" charset="0"/>
                <a:cs typeface="Arial" panose="020B0604020202020204" pitchFamily="34" charset="0"/>
                <a:sym typeface="Arial" panose="020B0604020202020204" pitchFamily="34" charset="0"/>
              </a:rPr>
              <a:pPr marL="0" indent="0" defTabSz="810026" fontAlgn="auto">
                <a:spcBef>
                  <a:spcPct val="0"/>
                </a:spcBef>
                <a:buNone/>
                <a:defRPr/>
              </a:pPr>
              <a:t>Survey</a:t>
            </a:fld>
            <a:endParaRPr lang="en-US" sz="1200"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52" name="Text Placeholder 2"/>
          <p:cNvSpPr>
            <a:spLocks noGrp="1"/>
          </p:cNvSpPr>
          <p:nvPr>
            <p:custDataLst>
              <p:tags r:id="rId47"/>
            </p:custDataLst>
          </p:nvPr>
        </p:nvSpPr>
        <p:spPr bwMode="auto">
          <a:xfrm>
            <a:off x="10995122" y="1869281"/>
            <a:ext cx="724798" cy="180083"/>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defTabSz="810026" fontAlgn="auto">
              <a:spcBef>
                <a:spcPct val="0"/>
              </a:spcBef>
              <a:buNone/>
              <a:defRPr/>
            </a:pPr>
            <a:fld id="{D99DAEC3-AB62-43F4-A176-B4338C53A80A}" type="datetime'Ad''''m''in'''' ''d''''''a''''''''''''''''''''''''t''''''a'">
              <a:rPr lang="en-US" altLang="en-US" sz="1200">
                <a:solidFill>
                  <a:prstClr val="black"/>
                </a:solidFill>
                <a:latin typeface="Arial" panose="020B0604020202020204" pitchFamily="34" charset="0"/>
                <a:cs typeface="Arial" panose="020B0604020202020204" pitchFamily="34" charset="0"/>
                <a:sym typeface="Arial" panose="020B0604020202020204" pitchFamily="34" charset="0"/>
              </a:rPr>
              <a:pPr marL="0" indent="0" defTabSz="810026" fontAlgn="auto">
                <a:spcBef>
                  <a:spcPct val="0"/>
                </a:spcBef>
                <a:buNone/>
                <a:defRPr/>
              </a:pPr>
              <a:t>Admin data</a:t>
            </a:fld>
            <a:endParaRPr lang="en-US" sz="1200"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9223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p:cNvGraphicFramePr>
            <a:graphicFrameLocks/>
          </p:cNvGraphicFramePr>
          <p:nvPr>
            <p:extLst>
              <p:ext uri="{D42A27DB-BD31-4B8C-83A1-F6EECF244321}">
                <p14:modId xmlns:p14="http://schemas.microsoft.com/office/powerpoint/2010/main" val="1648804398"/>
              </p:ext>
            </p:extLst>
          </p:nvPr>
        </p:nvGraphicFramePr>
        <p:xfrm>
          <a:off x="304801" y="1320085"/>
          <a:ext cx="11259126" cy="5016060"/>
        </p:xfrm>
        <a:graphic>
          <a:graphicData uri="http://schemas.openxmlformats.org/drawingml/2006/chart">
            <c:chart xmlns:c="http://schemas.openxmlformats.org/drawingml/2006/chart" xmlns:r="http://schemas.openxmlformats.org/officeDocument/2006/relationships" r:id="rId51"/>
          </a:graphicData>
        </a:graphic>
      </p:graphicFrame>
      <p:sp>
        <p:nvSpPr>
          <p:cNvPr id="7" name="Title 1"/>
          <p:cNvSpPr txBox="1">
            <a:spLocks/>
          </p:cNvSpPr>
          <p:nvPr/>
        </p:nvSpPr>
        <p:spPr>
          <a:xfrm>
            <a:off x="1034473" y="193967"/>
            <a:ext cx="10261599" cy="681302"/>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385723"/>
                </a:solidFill>
                <a:effectLst/>
                <a:uLnTx/>
                <a:uFillTx/>
                <a:latin typeface="+mn-lt"/>
                <a:ea typeface="+mj-ea"/>
                <a:cs typeface="+mj-cs"/>
              </a:rPr>
              <a:t>Trends of PAPA RI-LQAS performance in </a:t>
            </a:r>
            <a:r>
              <a:rPr kumimoji="0" lang="en-US" sz="2200" b="1" i="0" u="none" strike="noStrike" kern="1200" cap="none" spc="0" normalizeH="0" baseline="0" noProof="0" dirty="0">
                <a:ln>
                  <a:noFill/>
                </a:ln>
                <a:solidFill>
                  <a:srgbClr val="FF0000"/>
                </a:solidFill>
                <a:effectLst/>
                <a:uLnTx/>
                <a:uFillTx/>
                <a:latin typeface="+mn-lt"/>
                <a:ea typeface="+mj-ea"/>
                <a:cs typeface="+mj-cs"/>
              </a:rPr>
              <a:t>18 NERICC </a:t>
            </a:r>
            <a:r>
              <a:rPr kumimoji="0" lang="en-US" sz="2200" b="1" i="0" u="none" strike="noStrike" kern="1200" cap="none" spc="0" normalizeH="0" baseline="0" noProof="0" dirty="0">
                <a:ln>
                  <a:noFill/>
                </a:ln>
                <a:solidFill>
                  <a:srgbClr val="385723"/>
                </a:solidFill>
                <a:effectLst/>
                <a:uLnTx/>
                <a:uFillTx/>
                <a:latin typeface="+mn-lt"/>
                <a:ea typeface="+mj-ea"/>
                <a:cs typeface="+mj-cs"/>
              </a:rPr>
              <a:t>states showing proportion and number of Lots</a:t>
            </a:r>
            <a:r>
              <a:rPr lang="en-US" sz="2200" b="1" dirty="0">
                <a:solidFill>
                  <a:srgbClr val="385723"/>
                </a:solidFill>
                <a:latin typeface="+mn-lt"/>
              </a:rPr>
              <a:t>: </a:t>
            </a:r>
            <a:r>
              <a:rPr kumimoji="0" lang="en-US" sz="2200" b="1" i="0" u="none" strike="noStrike" kern="1200" cap="none" spc="0" normalizeH="0" baseline="0" noProof="0" dirty="0">
                <a:ln>
                  <a:noFill/>
                </a:ln>
                <a:solidFill>
                  <a:srgbClr val="385723"/>
                </a:solidFill>
                <a:effectLst/>
                <a:uLnTx/>
                <a:uFillTx/>
                <a:latin typeface="+mn-lt"/>
                <a:ea typeface="+mj-ea"/>
                <a:cs typeface="+mj-cs"/>
              </a:rPr>
              <a:t>2017 - 2021</a:t>
            </a:r>
          </a:p>
        </p:txBody>
      </p:sp>
      <p:sp>
        <p:nvSpPr>
          <p:cNvPr id="6" name="Text Placeholder 2">
            <a:extLst>
              <a:ext uri="{FF2B5EF4-FFF2-40B4-BE49-F238E27FC236}">
                <a16:creationId xmlns:a16="http://schemas.microsoft.com/office/drawing/2014/main" id="{3FA76C16-FCE2-4B20-996E-A15804B22668}"/>
              </a:ext>
            </a:extLst>
          </p:cNvPr>
          <p:cNvSpPr>
            <a:spLocks noGrp="1"/>
          </p:cNvSpPr>
          <p:nvPr>
            <p:custDataLst>
              <p:tags r:id="rId1"/>
            </p:custDataLst>
          </p:nvPr>
        </p:nvSpPr>
        <p:spPr bwMode="gray">
          <a:xfrm>
            <a:off x="1442030" y="4128667"/>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F69F4C8A-97A8-4FC5-BB4D-610CA31C919D}" type="datetime'''''''''''''''''''1''''''''''''''''''1''''''''7'''''''''''''''">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117</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fld id="{78040D18-B223-4FEF-84BF-2B256E6F509B}" type="datetime'''''''''''''''3''''''''''''''''''1%'''''''''''''''''''''''''''">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31%</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8" name="Text Placeholder 2">
            <a:extLst>
              <a:ext uri="{FF2B5EF4-FFF2-40B4-BE49-F238E27FC236}">
                <a16:creationId xmlns:a16="http://schemas.microsoft.com/office/drawing/2014/main" id="{CE0FAC5F-6E42-409A-B316-EB91539636B7}"/>
              </a:ext>
            </a:extLst>
          </p:cNvPr>
          <p:cNvSpPr>
            <a:spLocks noGrp="1"/>
          </p:cNvSpPr>
          <p:nvPr>
            <p:custDataLst>
              <p:tags r:id="rId2"/>
            </p:custDataLst>
          </p:nvPr>
        </p:nvSpPr>
        <p:spPr bwMode="gray">
          <a:xfrm>
            <a:off x="1484527" y="4865990"/>
            <a:ext cx="376238" cy="384175"/>
          </a:xfrm>
          <a:prstGeom prst="rect">
            <a:avLst/>
          </a:prstGeom>
          <a:solidFill>
            <a:srgbClr val="017C61"/>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2BDC7D78-99DF-4672-B04A-CBAD0CAAF93D}" type="datetime'''''''''''''''''''''1''''''''''''''''''''1'''">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fld id="{FDDB49C3-6800-4EE0-ADAC-46046101BE30}" type="datetime'''''''''3''''''''''''''%'''''''''''''''''''">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9" name="Text Placeholder 2">
            <a:extLst>
              <a:ext uri="{FF2B5EF4-FFF2-40B4-BE49-F238E27FC236}">
                <a16:creationId xmlns:a16="http://schemas.microsoft.com/office/drawing/2014/main" id="{F17683E1-8E9C-4337-AEB3-51D547E8248F}"/>
              </a:ext>
            </a:extLst>
          </p:cNvPr>
          <p:cNvSpPr>
            <a:spLocks noGrp="1"/>
          </p:cNvSpPr>
          <p:nvPr>
            <p:custDataLst>
              <p:tags r:id="rId3"/>
            </p:custDataLst>
          </p:nvPr>
        </p:nvSpPr>
        <p:spPr bwMode="gray">
          <a:xfrm>
            <a:off x="1374691" y="1532235"/>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2ABCFA67-8E3A-49D3-8FD7-F98129F5C520}" type="datetime'''4''''''''''''''''''''''''''''''''''0'''''''''''''''''''''''">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40</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fld id="{A95A629B-4D9C-4EA8-8164-0F1A1BB36CDD}" type="datetime'''''''1''''''''''''''''1''''''''''''''''''''''''%'''''''''''''">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0" name="Text Placeholder 2">
            <a:extLst>
              <a:ext uri="{FF2B5EF4-FFF2-40B4-BE49-F238E27FC236}">
                <a16:creationId xmlns:a16="http://schemas.microsoft.com/office/drawing/2014/main" id="{F1DEA214-EAC2-4853-A73F-4EA88E3B127C}"/>
              </a:ext>
            </a:extLst>
          </p:cNvPr>
          <p:cNvSpPr>
            <a:spLocks noGrp="1"/>
          </p:cNvSpPr>
          <p:nvPr>
            <p:custDataLst>
              <p:tags r:id="rId4"/>
            </p:custDataLst>
          </p:nvPr>
        </p:nvSpPr>
        <p:spPr bwMode="gray">
          <a:xfrm>
            <a:off x="1330885" y="2661374"/>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C2A64E16-30BA-4B1B-B631-E3B128DC8C97}" type="datetime'''''''''''''''''''''''''''''''''2''''0''''''''''9'">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209</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fld id="{C19709AD-BEED-4F11-85BA-0D016A3185C2}" type="datetime'''''''''''''''''''5''''5''''''''''''''''%'''''''''''''">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55%</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1" name="Text Placeholder 2">
            <a:extLst>
              <a:ext uri="{FF2B5EF4-FFF2-40B4-BE49-F238E27FC236}">
                <a16:creationId xmlns:a16="http://schemas.microsoft.com/office/drawing/2014/main" id="{B8A9D710-3A50-417C-A75A-FF1A2D14DB80}"/>
              </a:ext>
            </a:extLst>
          </p:cNvPr>
          <p:cNvSpPr>
            <a:spLocks noGrp="1"/>
          </p:cNvSpPr>
          <p:nvPr>
            <p:custDataLst>
              <p:tags r:id="rId5"/>
            </p:custDataLst>
          </p:nvPr>
        </p:nvSpPr>
        <p:spPr bwMode="gray">
          <a:xfrm>
            <a:off x="1334502" y="1125024"/>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685C7D1E-526D-4213-8BB6-A672D494B5E1}" type="datetime'''''3''''''''''''''''''''''''''7''''''''''''''7'''">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377</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2" name="Text Placeholder 2">
            <a:extLst>
              <a:ext uri="{FF2B5EF4-FFF2-40B4-BE49-F238E27FC236}">
                <a16:creationId xmlns:a16="http://schemas.microsoft.com/office/drawing/2014/main" id="{71DF94F2-7125-42AC-95B2-E4F9DDDD9AD1}"/>
              </a:ext>
            </a:extLst>
          </p:cNvPr>
          <p:cNvSpPr>
            <a:spLocks noGrp="1"/>
          </p:cNvSpPr>
          <p:nvPr>
            <p:custDataLst>
              <p:tags r:id="rId6"/>
            </p:custDataLst>
          </p:nvPr>
        </p:nvSpPr>
        <p:spPr bwMode="gray">
          <a:xfrm>
            <a:off x="2321919" y="2393168"/>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99E66208-3032-4AF6-80B3-9CB319CA23C7}" type="datetime'''1''''''''''''''''''''''''''''''7''''''4'''''''''''''''">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174</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fld id="{B32A1592-89D9-4431-BC2E-43FB2D11F4BF}" type="datetime'''''''4''''''''''''''''''''6''%'''''''''''''''''''">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46%</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3" name="Text Placeholder 2">
            <a:extLst>
              <a:ext uri="{FF2B5EF4-FFF2-40B4-BE49-F238E27FC236}">
                <a16:creationId xmlns:a16="http://schemas.microsoft.com/office/drawing/2014/main" id="{D68C2B9C-50AB-4A6E-98F0-C4D22D537EB0}"/>
              </a:ext>
            </a:extLst>
          </p:cNvPr>
          <p:cNvSpPr>
            <a:spLocks noGrp="1"/>
          </p:cNvSpPr>
          <p:nvPr>
            <p:custDataLst>
              <p:tags r:id="rId7"/>
            </p:custDataLst>
          </p:nvPr>
        </p:nvSpPr>
        <p:spPr bwMode="gray">
          <a:xfrm>
            <a:off x="2379060" y="1368748"/>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03402E88-643F-46C4-A775-9CC23639FDF5}" type="datetime'''''''''2''''''''''''''''''''''''''''''''''1'''''''''">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21</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a:t>
            </a:r>
            <a:fld id="{7341A2DC-03C5-48F5-AE04-7A9593A8F6A0}" type="datetime'''''''''''''''''''''''''''''6''''''''''%'">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6%</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a:t>
            </a: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4" name="Text Placeholder 2">
            <a:extLst>
              <a:ext uri="{FF2B5EF4-FFF2-40B4-BE49-F238E27FC236}">
                <a16:creationId xmlns:a16="http://schemas.microsoft.com/office/drawing/2014/main" id="{61752ADA-5FFB-4C64-BBDC-F8004FBE0F34}"/>
              </a:ext>
            </a:extLst>
          </p:cNvPr>
          <p:cNvSpPr>
            <a:spLocks noGrp="1"/>
          </p:cNvSpPr>
          <p:nvPr>
            <p:custDataLst>
              <p:tags r:id="rId8"/>
            </p:custDataLst>
          </p:nvPr>
        </p:nvSpPr>
        <p:spPr bwMode="gray">
          <a:xfrm>
            <a:off x="2363955" y="3890964"/>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6E361356-D3CC-40E1-A75B-BA22C9762AC8}" type="datetime'''''''''''''''''''16''''''''''''''''''''''''''''''3'''''''''">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163</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fld id="{260AFF13-7860-4BC8-9376-7271EB227185}" type="datetime'''''''''''''4''''''''''3''''%'''''''''''">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43%</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5" name="Text Placeholder 2">
            <a:extLst>
              <a:ext uri="{FF2B5EF4-FFF2-40B4-BE49-F238E27FC236}">
                <a16:creationId xmlns:a16="http://schemas.microsoft.com/office/drawing/2014/main" id="{CBE1758A-4098-403D-8F2F-A700F41AF9DA}"/>
              </a:ext>
            </a:extLst>
          </p:cNvPr>
          <p:cNvSpPr>
            <a:spLocks noGrp="1"/>
          </p:cNvSpPr>
          <p:nvPr>
            <p:custDataLst>
              <p:tags r:id="rId9"/>
            </p:custDataLst>
          </p:nvPr>
        </p:nvSpPr>
        <p:spPr bwMode="gray">
          <a:xfrm>
            <a:off x="2454442" y="4735612"/>
            <a:ext cx="376238" cy="384175"/>
          </a:xfrm>
          <a:prstGeom prst="rect">
            <a:avLst/>
          </a:prstGeom>
          <a:solidFill>
            <a:srgbClr val="017C61"/>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34188E53-3EBD-4D44-97E2-C28F20179006}" type="datetime'''''''''''''''''''''2''''''''1'''''''''''''''''''''''''">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21</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fld id="{5D8A4C77-989B-4327-8FA9-4853AC8B4BFD}" type="datetime'''''''''''''''''''''''''''''''''''''6''%'''''''''''''''''">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6%</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6" name="Text Placeholder 2">
            <a:extLst>
              <a:ext uri="{FF2B5EF4-FFF2-40B4-BE49-F238E27FC236}">
                <a16:creationId xmlns:a16="http://schemas.microsoft.com/office/drawing/2014/main" id="{11222181-CC1D-4F73-85C9-D1C43DB8183C}"/>
              </a:ext>
            </a:extLst>
          </p:cNvPr>
          <p:cNvSpPr>
            <a:spLocks noGrp="1"/>
          </p:cNvSpPr>
          <p:nvPr>
            <p:custDataLst>
              <p:tags r:id="rId10"/>
            </p:custDataLst>
          </p:nvPr>
        </p:nvSpPr>
        <p:spPr bwMode="gray">
          <a:xfrm>
            <a:off x="2377457" y="1098020"/>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887E3B87-75BE-4EC9-88F2-DA6FFFF1109E}" type="datetime'''''''''''''''''37''''''''''9'''''">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379</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8" name="Text Placeholder 2">
            <a:extLst>
              <a:ext uri="{FF2B5EF4-FFF2-40B4-BE49-F238E27FC236}">
                <a16:creationId xmlns:a16="http://schemas.microsoft.com/office/drawing/2014/main" id="{E3AA2E18-CEA6-45B0-A607-AFE15742C828}"/>
              </a:ext>
            </a:extLst>
          </p:cNvPr>
          <p:cNvSpPr>
            <a:spLocks noGrp="1"/>
          </p:cNvSpPr>
          <p:nvPr>
            <p:custDataLst>
              <p:tags r:id="rId11"/>
            </p:custDataLst>
          </p:nvPr>
        </p:nvSpPr>
        <p:spPr bwMode="gray">
          <a:xfrm>
            <a:off x="3546631" y="1088072"/>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380</a:t>
            </a:r>
          </a:p>
        </p:txBody>
      </p:sp>
      <p:sp>
        <p:nvSpPr>
          <p:cNvPr id="19" name="Text Placeholder 2">
            <a:extLst>
              <a:ext uri="{FF2B5EF4-FFF2-40B4-BE49-F238E27FC236}">
                <a16:creationId xmlns:a16="http://schemas.microsoft.com/office/drawing/2014/main" id="{DA116578-A208-472B-BA5B-18B8003DCFD1}"/>
              </a:ext>
            </a:extLst>
          </p:cNvPr>
          <p:cNvSpPr>
            <a:spLocks noGrp="1"/>
          </p:cNvSpPr>
          <p:nvPr>
            <p:custDataLst>
              <p:tags r:id="rId12"/>
            </p:custDataLst>
          </p:nvPr>
        </p:nvSpPr>
        <p:spPr bwMode="gray">
          <a:xfrm>
            <a:off x="3466953" y="2034834"/>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141</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fld id="{D92A6EF5-B632-4EA8-BCEB-3867D2EF01DD}" type="datetime'''3''''''''''''''''''''''7''''''%'''''''''''''''''">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37%</a:t>
            </a:fld>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20" name="Text Placeholder 2">
            <a:extLst>
              <a:ext uri="{FF2B5EF4-FFF2-40B4-BE49-F238E27FC236}">
                <a16:creationId xmlns:a16="http://schemas.microsoft.com/office/drawing/2014/main" id="{8AE945E3-DB4E-450D-B5BF-4C68A5B522F6}"/>
              </a:ext>
            </a:extLst>
          </p:cNvPr>
          <p:cNvSpPr>
            <a:spLocks noGrp="1"/>
          </p:cNvSpPr>
          <p:nvPr>
            <p:custDataLst>
              <p:tags r:id="rId13"/>
            </p:custDataLst>
          </p:nvPr>
        </p:nvSpPr>
        <p:spPr bwMode="gray">
          <a:xfrm>
            <a:off x="3500749" y="1330021"/>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4579DF43-32F1-4058-9437-7E126A6FA72A}" type="datetime'''''''''''''''''''''''''''''''''1''''''1'''''''''">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a:t>
            </a:r>
            <a:fld id="{09ECEE01-7413-4650-B95E-D5FFDDFAEF14}" type="datetime'''''''''''''3''''''''''''''''''''''''''''%'''''''''''">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a:t>
            </a:fld>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21" name="Text Placeholder 2">
            <a:extLst>
              <a:ext uri="{FF2B5EF4-FFF2-40B4-BE49-F238E27FC236}">
                <a16:creationId xmlns:a16="http://schemas.microsoft.com/office/drawing/2014/main" id="{083689E4-205B-4EB5-AF6D-BFC79143DF24}"/>
              </a:ext>
            </a:extLst>
          </p:cNvPr>
          <p:cNvSpPr>
            <a:spLocks noGrp="1"/>
          </p:cNvSpPr>
          <p:nvPr>
            <p:custDataLst>
              <p:tags r:id="rId14"/>
            </p:custDataLst>
          </p:nvPr>
        </p:nvSpPr>
        <p:spPr bwMode="gray">
          <a:xfrm>
            <a:off x="3473409" y="3498018"/>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187</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fld id="{AF80F82E-64BC-4179-9738-A5DA1C7668E9}" type="datetime'''''''''''''''''''''''''''''''''''''''''''''49%'''''">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49%</a:t>
            </a:fld>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22" name="Text Placeholder 2">
            <a:extLst>
              <a:ext uri="{FF2B5EF4-FFF2-40B4-BE49-F238E27FC236}">
                <a16:creationId xmlns:a16="http://schemas.microsoft.com/office/drawing/2014/main" id="{61A31DF1-B07D-4440-B404-6F420AA3EDDE}"/>
              </a:ext>
            </a:extLst>
          </p:cNvPr>
          <p:cNvSpPr>
            <a:spLocks noGrp="1"/>
          </p:cNvSpPr>
          <p:nvPr>
            <p:custDataLst>
              <p:tags r:id="rId15"/>
            </p:custDataLst>
          </p:nvPr>
        </p:nvSpPr>
        <p:spPr bwMode="gray">
          <a:xfrm>
            <a:off x="3495885" y="4769224"/>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6DA5DFCD-1FE4-452C-AD4D-DA61B69301EF}" type="datetime'''''4''''''''''''''''''''''''''''''''''''''''''''''1'''''">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41</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a:t>
            </a:r>
            <a:fld id="{862E8A3C-42CA-4B24-BB88-1F564816221E}" type="datetime'''''''11''''''''''%'''''''''''''''''''''''''">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a:t>
            </a:fld>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23" name="Text Placeholder 2">
            <a:extLst>
              <a:ext uri="{FF2B5EF4-FFF2-40B4-BE49-F238E27FC236}">
                <a16:creationId xmlns:a16="http://schemas.microsoft.com/office/drawing/2014/main" id="{E3AA2E18-CEA6-45B0-A607-AFE15742C828}"/>
              </a:ext>
            </a:extLst>
          </p:cNvPr>
          <p:cNvSpPr>
            <a:spLocks noGrp="1"/>
          </p:cNvSpPr>
          <p:nvPr>
            <p:custDataLst>
              <p:tags r:id="rId16"/>
            </p:custDataLst>
          </p:nvPr>
        </p:nvSpPr>
        <p:spPr bwMode="gray">
          <a:xfrm>
            <a:off x="5511445" y="1102530"/>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376</a:t>
            </a:r>
          </a:p>
        </p:txBody>
      </p:sp>
      <p:sp>
        <p:nvSpPr>
          <p:cNvPr id="24" name="Text Placeholder 2">
            <a:extLst>
              <a:ext uri="{FF2B5EF4-FFF2-40B4-BE49-F238E27FC236}">
                <a16:creationId xmlns:a16="http://schemas.microsoft.com/office/drawing/2014/main" id="{DA116578-A208-472B-BA5B-18B8003DCFD1}"/>
              </a:ext>
            </a:extLst>
          </p:cNvPr>
          <p:cNvSpPr>
            <a:spLocks noGrp="1"/>
          </p:cNvSpPr>
          <p:nvPr>
            <p:custDataLst>
              <p:tags r:id="rId17"/>
            </p:custDataLst>
          </p:nvPr>
        </p:nvSpPr>
        <p:spPr bwMode="gray">
          <a:xfrm>
            <a:off x="5568629" y="1842746"/>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85</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(22</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25" name="Text Placeholder 2">
            <a:extLst>
              <a:ext uri="{FF2B5EF4-FFF2-40B4-BE49-F238E27FC236}">
                <a16:creationId xmlns:a16="http://schemas.microsoft.com/office/drawing/2014/main" id="{8AE945E3-DB4E-450D-B5BF-4C68A5B522F6}"/>
              </a:ext>
            </a:extLst>
          </p:cNvPr>
          <p:cNvSpPr>
            <a:spLocks noGrp="1"/>
          </p:cNvSpPr>
          <p:nvPr>
            <p:custDataLst>
              <p:tags r:id="rId18"/>
            </p:custDataLst>
          </p:nvPr>
        </p:nvSpPr>
        <p:spPr bwMode="gray">
          <a:xfrm>
            <a:off x="5542372" y="1340147"/>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2</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26" name="Text Placeholder 2">
            <a:extLst>
              <a:ext uri="{FF2B5EF4-FFF2-40B4-BE49-F238E27FC236}">
                <a16:creationId xmlns:a16="http://schemas.microsoft.com/office/drawing/2014/main" id="{083689E4-205B-4EB5-AF6D-BFC79143DF24}"/>
              </a:ext>
            </a:extLst>
          </p:cNvPr>
          <p:cNvSpPr>
            <a:spLocks noGrp="1"/>
          </p:cNvSpPr>
          <p:nvPr>
            <p:custDataLst>
              <p:tags r:id="rId19"/>
            </p:custDataLst>
          </p:nvPr>
        </p:nvSpPr>
        <p:spPr bwMode="gray">
          <a:xfrm>
            <a:off x="5497128" y="3250645"/>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204</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(5</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27" name="Text Placeholder 2">
            <a:extLst>
              <a:ext uri="{FF2B5EF4-FFF2-40B4-BE49-F238E27FC236}">
                <a16:creationId xmlns:a16="http://schemas.microsoft.com/office/drawing/2014/main" id="{61A31DF1-B07D-4440-B404-6F420AA3EDDE}"/>
              </a:ext>
            </a:extLst>
          </p:cNvPr>
          <p:cNvSpPr>
            <a:spLocks noGrp="1"/>
          </p:cNvSpPr>
          <p:nvPr>
            <p:custDataLst>
              <p:tags r:id="rId20"/>
            </p:custDataLst>
          </p:nvPr>
        </p:nvSpPr>
        <p:spPr bwMode="gray">
          <a:xfrm>
            <a:off x="5542818" y="4658544"/>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85</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(23%</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28" name="Text Placeholder 2">
            <a:extLst>
              <a:ext uri="{FF2B5EF4-FFF2-40B4-BE49-F238E27FC236}">
                <a16:creationId xmlns:a16="http://schemas.microsoft.com/office/drawing/2014/main" id="{E3AA2E18-CEA6-45B0-A607-AFE15742C828}"/>
              </a:ext>
            </a:extLst>
          </p:cNvPr>
          <p:cNvSpPr>
            <a:spLocks noGrp="1"/>
          </p:cNvSpPr>
          <p:nvPr>
            <p:custDataLst>
              <p:tags r:id="rId21"/>
            </p:custDataLst>
          </p:nvPr>
        </p:nvSpPr>
        <p:spPr bwMode="gray">
          <a:xfrm>
            <a:off x="4428262" y="1116390"/>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380</a:t>
            </a:r>
          </a:p>
        </p:txBody>
      </p:sp>
      <p:sp>
        <p:nvSpPr>
          <p:cNvPr id="29" name="Text Placeholder 2">
            <a:extLst>
              <a:ext uri="{FF2B5EF4-FFF2-40B4-BE49-F238E27FC236}">
                <a16:creationId xmlns:a16="http://schemas.microsoft.com/office/drawing/2014/main" id="{DA116578-A208-472B-BA5B-18B8003DCFD1}"/>
              </a:ext>
            </a:extLst>
          </p:cNvPr>
          <p:cNvSpPr>
            <a:spLocks noGrp="1"/>
          </p:cNvSpPr>
          <p:nvPr>
            <p:custDataLst>
              <p:tags r:id="rId22"/>
            </p:custDataLst>
          </p:nvPr>
        </p:nvSpPr>
        <p:spPr bwMode="gray">
          <a:xfrm>
            <a:off x="4423595" y="2081395"/>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148</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39%</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30" name="Text Placeholder 2">
            <a:extLst>
              <a:ext uri="{FF2B5EF4-FFF2-40B4-BE49-F238E27FC236}">
                <a16:creationId xmlns:a16="http://schemas.microsoft.com/office/drawing/2014/main" id="{8AE945E3-DB4E-450D-B5BF-4C68A5B522F6}"/>
              </a:ext>
            </a:extLst>
          </p:cNvPr>
          <p:cNvSpPr>
            <a:spLocks noGrp="1"/>
          </p:cNvSpPr>
          <p:nvPr>
            <p:custDataLst>
              <p:tags r:id="rId23"/>
            </p:custDataLst>
          </p:nvPr>
        </p:nvSpPr>
        <p:spPr bwMode="gray">
          <a:xfrm>
            <a:off x="4529029" y="1328874"/>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8</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(2%</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31" name="Text Placeholder 2">
            <a:extLst>
              <a:ext uri="{FF2B5EF4-FFF2-40B4-BE49-F238E27FC236}">
                <a16:creationId xmlns:a16="http://schemas.microsoft.com/office/drawing/2014/main" id="{083689E4-205B-4EB5-AF6D-BFC79143DF24}"/>
              </a:ext>
            </a:extLst>
          </p:cNvPr>
          <p:cNvSpPr>
            <a:spLocks noGrp="1"/>
          </p:cNvSpPr>
          <p:nvPr>
            <p:custDataLst>
              <p:tags r:id="rId24"/>
            </p:custDataLst>
          </p:nvPr>
        </p:nvSpPr>
        <p:spPr bwMode="gray">
          <a:xfrm>
            <a:off x="4474406" y="3531048"/>
            <a:ext cx="466725" cy="359916"/>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172</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45%</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32" name="Text Placeholder 2">
            <a:extLst>
              <a:ext uri="{FF2B5EF4-FFF2-40B4-BE49-F238E27FC236}">
                <a16:creationId xmlns:a16="http://schemas.microsoft.com/office/drawing/2014/main" id="{61A31DF1-B07D-4440-B404-6F420AA3EDDE}"/>
              </a:ext>
            </a:extLst>
          </p:cNvPr>
          <p:cNvSpPr>
            <a:spLocks noGrp="1"/>
          </p:cNvSpPr>
          <p:nvPr>
            <p:custDataLst>
              <p:tags r:id="rId25"/>
            </p:custDataLst>
          </p:nvPr>
        </p:nvSpPr>
        <p:spPr bwMode="gray">
          <a:xfrm>
            <a:off x="4529029" y="4764354"/>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52</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(14%</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34" name="Text Placeholder 2">
            <a:extLst>
              <a:ext uri="{FF2B5EF4-FFF2-40B4-BE49-F238E27FC236}">
                <a16:creationId xmlns:a16="http://schemas.microsoft.com/office/drawing/2014/main" id="{E3AA2E18-CEA6-45B0-A607-AFE15742C828}"/>
              </a:ext>
            </a:extLst>
          </p:cNvPr>
          <p:cNvSpPr>
            <a:spLocks noGrp="1"/>
          </p:cNvSpPr>
          <p:nvPr>
            <p:custDataLst>
              <p:tags r:id="rId26"/>
            </p:custDataLst>
          </p:nvPr>
        </p:nvSpPr>
        <p:spPr bwMode="gray">
          <a:xfrm>
            <a:off x="9671251" y="1060380"/>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378</a:t>
            </a:r>
          </a:p>
        </p:txBody>
      </p:sp>
      <p:sp>
        <p:nvSpPr>
          <p:cNvPr id="35" name="Text Placeholder 2">
            <a:extLst>
              <a:ext uri="{FF2B5EF4-FFF2-40B4-BE49-F238E27FC236}">
                <a16:creationId xmlns:a16="http://schemas.microsoft.com/office/drawing/2014/main" id="{DA116578-A208-472B-BA5B-18B8003DCFD1}"/>
              </a:ext>
            </a:extLst>
          </p:cNvPr>
          <p:cNvSpPr>
            <a:spLocks noGrp="1"/>
          </p:cNvSpPr>
          <p:nvPr>
            <p:custDataLst>
              <p:tags r:id="rId27"/>
            </p:custDataLst>
          </p:nvPr>
        </p:nvSpPr>
        <p:spPr bwMode="gray">
          <a:xfrm>
            <a:off x="8546166" y="1495655"/>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35</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(9</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37" name="Text Placeholder 2">
            <a:extLst>
              <a:ext uri="{FF2B5EF4-FFF2-40B4-BE49-F238E27FC236}">
                <a16:creationId xmlns:a16="http://schemas.microsoft.com/office/drawing/2014/main" id="{083689E4-205B-4EB5-AF6D-BFC79143DF24}"/>
              </a:ext>
            </a:extLst>
          </p:cNvPr>
          <p:cNvSpPr>
            <a:spLocks noGrp="1"/>
          </p:cNvSpPr>
          <p:nvPr>
            <p:custDataLst>
              <p:tags r:id="rId28"/>
            </p:custDataLst>
          </p:nvPr>
        </p:nvSpPr>
        <p:spPr bwMode="gray">
          <a:xfrm>
            <a:off x="8587880" y="2419009"/>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173</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(46</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38" name="Text Placeholder 2">
            <a:extLst>
              <a:ext uri="{FF2B5EF4-FFF2-40B4-BE49-F238E27FC236}">
                <a16:creationId xmlns:a16="http://schemas.microsoft.com/office/drawing/2014/main" id="{61A31DF1-B07D-4440-B404-6F420AA3EDDE}"/>
              </a:ext>
            </a:extLst>
          </p:cNvPr>
          <p:cNvSpPr>
            <a:spLocks noGrp="1"/>
          </p:cNvSpPr>
          <p:nvPr>
            <p:custDataLst>
              <p:tags r:id="rId29"/>
            </p:custDataLst>
          </p:nvPr>
        </p:nvSpPr>
        <p:spPr bwMode="gray">
          <a:xfrm>
            <a:off x="8587283" y="4044637"/>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169</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(45%</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40" name="Text Placeholder 2">
            <a:extLst>
              <a:ext uri="{FF2B5EF4-FFF2-40B4-BE49-F238E27FC236}">
                <a16:creationId xmlns:a16="http://schemas.microsoft.com/office/drawing/2014/main" id="{E3AA2E18-CEA6-45B0-A607-AFE15742C828}"/>
              </a:ext>
            </a:extLst>
          </p:cNvPr>
          <p:cNvSpPr>
            <a:spLocks noGrp="1"/>
          </p:cNvSpPr>
          <p:nvPr>
            <p:custDataLst>
              <p:tags r:id="rId30"/>
            </p:custDataLst>
          </p:nvPr>
        </p:nvSpPr>
        <p:spPr bwMode="gray">
          <a:xfrm>
            <a:off x="6627861" y="1130246"/>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377</a:t>
            </a:r>
          </a:p>
        </p:txBody>
      </p:sp>
      <p:sp>
        <p:nvSpPr>
          <p:cNvPr id="41" name="Text Placeholder 2">
            <a:extLst>
              <a:ext uri="{FF2B5EF4-FFF2-40B4-BE49-F238E27FC236}">
                <a16:creationId xmlns:a16="http://schemas.microsoft.com/office/drawing/2014/main" id="{DA116578-A208-472B-BA5B-18B8003DCFD1}"/>
              </a:ext>
            </a:extLst>
          </p:cNvPr>
          <p:cNvSpPr>
            <a:spLocks noGrp="1"/>
          </p:cNvSpPr>
          <p:nvPr>
            <p:custDataLst>
              <p:tags r:id="rId31"/>
            </p:custDataLst>
          </p:nvPr>
        </p:nvSpPr>
        <p:spPr bwMode="gray">
          <a:xfrm>
            <a:off x="6571987" y="1752923"/>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45</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(12</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42" name="Text Placeholder 2">
            <a:extLst>
              <a:ext uri="{FF2B5EF4-FFF2-40B4-BE49-F238E27FC236}">
                <a16:creationId xmlns:a16="http://schemas.microsoft.com/office/drawing/2014/main" id="{8AE945E3-DB4E-450D-B5BF-4C68A5B522F6}"/>
              </a:ext>
            </a:extLst>
          </p:cNvPr>
          <p:cNvSpPr>
            <a:spLocks noGrp="1"/>
          </p:cNvSpPr>
          <p:nvPr>
            <p:custDataLst>
              <p:tags r:id="rId32"/>
            </p:custDataLst>
          </p:nvPr>
        </p:nvSpPr>
        <p:spPr bwMode="gray">
          <a:xfrm>
            <a:off x="6592859" y="1368748"/>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(0%</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43" name="Text Placeholder 2">
            <a:extLst>
              <a:ext uri="{FF2B5EF4-FFF2-40B4-BE49-F238E27FC236}">
                <a16:creationId xmlns:a16="http://schemas.microsoft.com/office/drawing/2014/main" id="{083689E4-205B-4EB5-AF6D-BFC79143DF24}"/>
              </a:ext>
            </a:extLst>
          </p:cNvPr>
          <p:cNvSpPr>
            <a:spLocks noGrp="1"/>
          </p:cNvSpPr>
          <p:nvPr>
            <p:custDataLst>
              <p:tags r:id="rId33"/>
            </p:custDataLst>
          </p:nvPr>
        </p:nvSpPr>
        <p:spPr bwMode="gray">
          <a:xfrm>
            <a:off x="6564281" y="2875579"/>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192</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(51</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44" name="Text Placeholder 2">
            <a:extLst>
              <a:ext uri="{FF2B5EF4-FFF2-40B4-BE49-F238E27FC236}">
                <a16:creationId xmlns:a16="http://schemas.microsoft.com/office/drawing/2014/main" id="{61A31DF1-B07D-4440-B404-6F420AA3EDDE}"/>
              </a:ext>
            </a:extLst>
          </p:cNvPr>
          <p:cNvSpPr>
            <a:spLocks noGrp="1"/>
          </p:cNvSpPr>
          <p:nvPr>
            <p:custDataLst>
              <p:tags r:id="rId34"/>
            </p:custDataLst>
          </p:nvPr>
        </p:nvSpPr>
        <p:spPr bwMode="gray">
          <a:xfrm>
            <a:off x="6592859" y="4236724"/>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139</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(37%</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45" name="Text Placeholder 2">
            <a:extLst>
              <a:ext uri="{FF2B5EF4-FFF2-40B4-BE49-F238E27FC236}">
                <a16:creationId xmlns:a16="http://schemas.microsoft.com/office/drawing/2014/main" id="{E3AA2E18-CEA6-45B0-A607-AFE15742C828}"/>
              </a:ext>
            </a:extLst>
          </p:cNvPr>
          <p:cNvSpPr>
            <a:spLocks noGrp="1"/>
          </p:cNvSpPr>
          <p:nvPr>
            <p:custDataLst>
              <p:tags r:id="rId35"/>
            </p:custDataLst>
          </p:nvPr>
        </p:nvSpPr>
        <p:spPr bwMode="gray">
          <a:xfrm>
            <a:off x="7611393" y="1124292"/>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378</a:t>
            </a:r>
          </a:p>
        </p:txBody>
      </p:sp>
      <p:sp>
        <p:nvSpPr>
          <p:cNvPr id="46" name="Text Placeholder 2">
            <a:extLst>
              <a:ext uri="{FF2B5EF4-FFF2-40B4-BE49-F238E27FC236}">
                <a16:creationId xmlns:a16="http://schemas.microsoft.com/office/drawing/2014/main" id="{DA116578-A208-472B-BA5B-18B8003DCFD1}"/>
              </a:ext>
            </a:extLst>
          </p:cNvPr>
          <p:cNvSpPr>
            <a:spLocks noGrp="1"/>
          </p:cNvSpPr>
          <p:nvPr>
            <p:custDataLst>
              <p:tags r:id="rId36"/>
            </p:custDataLst>
          </p:nvPr>
        </p:nvSpPr>
        <p:spPr bwMode="gray">
          <a:xfrm>
            <a:off x="7567861" y="1697220"/>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30</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(8</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47" name="Text Placeholder 2">
            <a:extLst>
              <a:ext uri="{FF2B5EF4-FFF2-40B4-BE49-F238E27FC236}">
                <a16:creationId xmlns:a16="http://schemas.microsoft.com/office/drawing/2014/main" id="{8AE945E3-DB4E-450D-B5BF-4C68A5B522F6}"/>
              </a:ext>
            </a:extLst>
          </p:cNvPr>
          <p:cNvSpPr>
            <a:spLocks noGrp="1"/>
          </p:cNvSpPr>
          <p:nvPr>
            <p:custDataLst>
              <p:tags r:id="rId37"/>
            </p:custDataLst>
          </p:nvPr>
        </p:nvSpPr>
        <p:spPr bwMode="gray">
          <a:xfrm>
            <a:off x="7613897" y="1333661"/>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(0%</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48" name="Text Placeholder 2">
            <a:extLst>
              <a:ext uri="{FF2B5EF4-FFF2-40B4-BE49-F238E27FC236}">
                <a16:creationId xmlns:a16="http://schemas.microsoft.com/office/drawing/2014/main" id="{083689E4-205B-4EB5-AF6D-BFC79143DF24}"/>
              </a:ext>
            </a:extLst>
          </p:cNvPr>
          <p:cNvSpPr>
            <a:spLocks noGrp="1"/>
          </p:cNvSpPr>
          <p:nvPr>
            <p:custDataLst>
              <p:tags r:id="rId38"/>
            </p:custDataLst>
          </p:nvPr>
        </p:nvSpPr>
        <p:spPr bwMode="gray">
          <a:xfrm>
            <a:off x="7530917" y="2650070"/>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175</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(46</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49" name="Text Placeholder 2">
            <a:extLst>
              <a:ext uri="{FF2B5EF4-FFF2-40B4-BE49-F238E27FC236}">
                <a16:creationId xmlns:a16="http://schemas.microsoft.com/office/drawing/2014/main" id="{61A31DF1-B07D-4440-B404-6F420AA3EDDE}"/>
              </a:ext>
            </a:extLst>
          </p:cNvPr>
          <p:cNvSpPr>
            <a:spLocks noGrp="1"/>
          </p:cNvSpPr>
          <p:nvPr>
            <p:custDataLst>
              <p:tags r:id="rId39"/>
            </p:custDataLst>
          </p:nvPr>
        </p:nvSpPr>
        <p:spPr bwMode="gray">
          <a:xfrm>
            <a:off x="7540154" y="4108549"/>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172</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(46%</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50" name="Text Placeholder 2">
            <a:extLst>
              <a:ext uri="{FF2B5EF4-FFF2-40B4-BE49-F238E27FC236}">
                <a16:creationId xmlns:a16="http://schemas.microsoft.com/office/drawing/2014/main" id="{E3AA2E18-CEA6-45B0-A607-AFE15742C828}"/>
              </a:ext>
            </a:extLst>
          </p:cNvPr>
          <p:cNvSpPr>
            <a:spLocks noGrp="1"/>
          </p:cNvSpPr>
          <p:nvPr>
            <p:custDataLst>
              <p:tags r:id="rId40"/>
            </p:custDataLst>
          </p:nvPr>
        </p:nvSpPr>
        <p:spPr bwMode="gray">
          <a:xfrm>
            <a:off x="8673273" y="1104623"/>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377</a:t>
            </a:r>
          </a:p>
        </p:txBody>
      </p:sp>
      <p:sp>
        <p:nvSpPr>
          <p:cNvPr id="52" name="Text Placeholder 2">
            <a:extLst>
              <a:ext uri="{FF2B5EF4-FFF2-40B4-BE49-F238E27FC236}">
                <a16:creationId xmlns:a16="http://schemas.microsoft.com/office/drawing/2014/main" id="{DA116578-A208-472B-BA5B-18B8003DCFD1}"/>
              </a:ext>
            </a:extLst>
          </p:cNvPr>
          <p:cNvSpPr>
            <a:spLocks noGrp="1"/>
          </p:cNvSpPr>
          <p:nvPr>
            <p:custDataLst>
              <p:tags r:id="rId41"/>
            </p:custDataLst>
          </p:nvPr>
        </p:nvSpPr>
        <p:spPr bwMode="gray">
          <a:xfrm>
            <a:off x="10679478" y="1492982"/>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40</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(11</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54" name="Text Placeholder 2">
            <a:extLst>
              <a:ext uri="{FF2B5EF4-FFF2-40B4-BE49-F238E27FC236}">
                <a16:creationId xmlns:a16="http://schemas.microsoft.com/office/drawing/2014/main" id="{083689E4-205B-4EB5-AF6D-BFC79143DF24}"/>
              </a:ext>
            </a:extLst>
          </p:cNvPr>
          <p:cNvSpPr>
            <a:spLocks noGrp="1"/>
          </p:cNvSpPr>
          <p:nvPr>
            <p:custDataLst>
              <p:tags r:id="rId42"/>
            </p:custDataLst>
          </p:nvPr>
        </p:nvSpPr>
        <p:spPr bwMode="gray">
          <a:xfrm>
            <a:off x="10642534" y="2491404"/>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161</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(42</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55" name="Text Placeholder 2">
            <a:extLst>
              <a:ext uri="{FF2B5EF4-FFF2-40B4-BE49-F238E27FC236}">
                <a16:creationId xmlns:a16="http://schemas.microsoft.com/office/drawing/2014/main" id="{61A31DF1-B07D-4440-B404-6F420AA3EDDE}"/>
              </a:ext>
            </a:extLst>
          </p:cNvPr>
          <p:cNvSpPr>
            <a:spLocks noGrp="1"/>
          </p:cNvSpPr>
          <p:nvPr>
            <p:custDataLst>
              <p:tags r:id="rId43"/>
            </p:custDataLst>
          </p:nvPr>
        </p:nvSpPr>
        <p:spPr bwMode="gray">
          <a:xfrm>
            <a:off x="10610058" y="4058043"/>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176</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(47%</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51" name="Text Placeholder 2">
            <a:extLst>
              <a:ext uri="{FF2B5EF4-FFF2-40B4-BE49-F238E27FC236}">
                <a16:creationId xmlns:a16="http://schemas.microsoft.com/office/drawing/2014/main" id="{DA116578-A208-472B-BA5B-18B8003DCFD1}"/>
              </a:ext>
            </a:extLst>
          </p:cNvPr>
          <p:cNvSpPr>
            <a:spLocks noGrp="1"/>
          </p:cNvSpPr>
          <p:nvPr>
            <p:custDataLst>
              <p:tags r:id="rId44"/>
            </p:custDataLst>
          </p:nvPr>
        </p:nvSpPr>
        <p:spPr bwMode="gray">
          <a:xfrm>
            <a:off x="9622512" y="1773198"/>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32</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(9</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56" name="Text Placeholder 2">
            <a:extLst>
              <a:ext uri="{FF2B5EF4-FFF2-40B4-BE49-F238E27FC236}">
                <a16:creationId xmlns:a16="http://schemas.microsoft.com/office/drawing/2014/main" id="{8AE945E3-DB4E-450D-B5BF-4C68A5B522F6}"/>
              </a:ext>
            </a:extLst>
          </p:cNvPr>
          <p:cNvSpPr>
            <a:spLocks noGrp="1"/>
          </p:cNvSpPr>
          <p:nvPr>
            <p:custDataLst>
              <p:tags r:id="rId45"/>
            </p:custDataLst>
          </p:nvPr>
        </p:nvSpPr>
        <p:spPr bwMode="gray">
          <a:xfrm>
            <a:off x="9668548" y="1400998"/>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(0%</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57" name="Text Placeholder 2">
            <a:extLst>
              <a:ext uri="{FF2B5EF4-FFF2-40B4-BE49-F238E27FC236}">
                <a16:creationId xmlns:a16="http://schemas.microsoft.com/office/drawing/2014/main" id="{083689E4-205B-4EB5-AF6D-BFC79143DF24}"/>
              </a:ext>
            </a:extLst>
          </p:cNvPr>
          <p:cNvSpPr>
            <a:spLocks noGrp="1"/>
          </p:cNvSpPr>
          <p:nvPr>
            <p:custDataLst>
              <p:tags r:id="rId46"/>
            </p:custDataLst>
          </p:nvPr>
        </p:nvSpPr>
        <p:spPr bwMode="gray">
          <a:xfrm>
            <a:off x="9585568" y="2643804"/>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196</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(52</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58" name="Text Placeholder 2">
            <a:extLst>
              <a:ext uri="{FF2B5EF4-FFF2-40B4-BE49-F238E27FC236}">
                <a16:creationId xmlns:a16="http://schemas.microsoft.com/office/drawing/2014/main" id="{61A31DF1-B07D-4440-B404-6F420AA3EDDE}"/>
              </a:ext>
            </a:extLst>
          </p:cNvPr>
          <p:cNvSpPr>
            <a:spLocks noGrp="1"/>
          </p:cNvSpPr>
          <p:nvPr>
            <p:custDataLst>
              <p:tags r:id="rId47"/>
            </p:custDataLst>
          </p:nvPr>
        </p:nvSpPr>
        <p:spPr bwMode="gray">
          <a:xfrm>
            <a:off x="9553092" y="4210443"/>
            <a:ext cx="466725" cy="384175"/>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149</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(39%</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59" name="Text Placeholder 2">
            <a:extLst>
              <a:ext uri="{FF2B5EF4-FFF2-40B4-BE49-F238E27FC236}">
                <a16:creationId xmlns:a16="http://schemas.microsoft.com/office/drawing/2014/main" id="{E3AA2E18-CEA6-45B0-A607-AFE15742C828}"/>
              </a:ext>
            </a:extLst>
          </p:cNvPr>
          <p:cNvSpPr>
            <a:spLocks noGrp="1"/>
          </p:cNvSpPr>
          <p:nvPr>
            <p:custDataLst>
              <p:tags r:id="rId48"/>
            </p:custDataLst>
          </p:nvPr>
        </p:nvSpPr>
        <p:spPr bwMode="gray">
          <a:xfrm>
            <a:off x="10708559" y="1114458"/>
            <a:ext cx="322263" cy="192088"/>
          </a:xfrm>
          <a:prstGeom prst="rect">
            <a:avLst/>
          </a:prstGeom>
          <a:noFill/>
          <a:ln>
            <a:noFill/>
          </a:ln>
          <a:extLst>
            <a:ext uri="{909E8E84-426E-40dd-AFC4-6F175D3DCCD1}">
              <a14:hiddenFill xmlns=""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377</a:t>
            </a:r>
          </a:p>
        </p:txBody>
      </p:sp>
    </p:spTree>
    <p:extLst>
      <p:ext uri="{BB962C8B-B14F-4D97-AF65-F5344CB8AC3E}">
        <p14:creationId xmlns:p14="http://schemas.microsoft.com/office/powerpoint/2010/main" val="217462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007" y="2927933"/>
            <a:ext cx="2452575" cy="1978410"/>
          </a:xfrm>
          <a:prstGeom prst="rect">
            <a:avLst/>
          </a:prstGeom>
        </p:spPr>
      </p:pic>
      <p:pic>
        <p:nvPicPr>
          <p:cNvPr id="18" name="Picture 17"/>
          <p:cNvPicPr>
            <a:picLocks noChangeAspect="1"/>
          </p:cNvPicPr>
          <p:nvPr/>
        </p:nvPicPr>
        <p:blipFill>
          <a:blip r:embed="rId4"/>
          <a:stretch>
            <a:fillRect/>
          </a:stretch>
        </p:blipFill>
        <p:spPr>
          <a:xfrm>
            <a:off x="8770199" y="725571"/>
            <a:ext cx="2420211" cy="1987022"/>
          </a:xfrm>
          <a:prstGeom prst="rect">
            <a:avLst/>
          </a:prstGeom>
        </p:spPr>
      </p:pic>
      <p:pic>
        <p:nvPicPr>
          <p:cNvPr id="3" name="Picture 2"/>
          <p:cNvPicPr>
            <a:picLocks noChangeAspect="1"/>
          </p:cNvPicPr>
          <p:nvPr/>
        </p:nvPicPr>
        <p:blipFill>
          <a:blip r:embed="rId5"/>
          <a:stretch>
            <a:fillRect/>
          </a:stretch>
        </p:blipFill>
        <p:spPr>
          <a:xfrm>
            <a:off x="36573" y="4896632"/>
            <a:ext cx="2553660" cy="1979910"/>
          </a:xfrm>
          <a:prstGeom prst="rect">
            <a:avLst/>
          </a:prstGeom>
        </p:spPr>
      </p:pic>
      <p:pic>
        <p:nvPicPr>
          <p:cNvPr id="6" name="Picture 5"/>
          <p:cNvPicPr>
            <a:picLocks noChangeAspect="1"/>
          </p:cNvPicPr>
          <p:nvPr/>
        </p:nvPicPr>
        <p:blipFill>
          <a:blip r:embed="rId6"/>
          <a:stretch>
            <a:fillRect/>
          </a:stretch>
        </p:blipFill>
        <p:spPr>
          <a:xfrm>
            <a:off x="3337218" y="4639837"/>
            <a:ext cx="2797439" cy="2203964"/>
          </a:xfrm>
          <a:prstGeom prst="rect">
            <a:avLst/>
          </a:prstGeom>
        </p:spPr>
      </p:pic>
      <p:pic>
        <p:nvPicPr>
          <p:cNvPr id="7" name="Picture 6"/>
          <p:cNvPicPr>
            <a:picLocks noChangeAspect="1"/>
          </p:cNvPicPr>
          <p:nvPr/>
        </p:nvPicPr>
        <p:blipFill>
          <a:blip r:embed="rId7"/>
          <a:stretch>
            <a:fillRect/>
          </a:stretch>
        </p:blipFill>
        <p:spPr>
          <a:xfrm>
            <a:off x="6196278" y="4696432"/>
            <a:ext cx="2762856" cy="2179701"/>
          </a:xfrm>
          <a:prstGeom prst="rect">
            <a:avLst/>
          </a:prstGeom>
        </p:spPr>
      </p:pic>
      <p:pic>
        <p:nvPicPr>
          <p:cNvPr id="8" name="Picture 7"/>
          <p:cNvPicPr>
            <a:picLocks noChangeAspect="1"/>
          </p:cNvPicPr>
          <p:nvPr/>
        </p:nvPicPr>
        <p:blipFill>
          <a:blip r:embed="rId8"/>
          <a:stretch>
            <a:fillRect/>
          </a:stretch>
        </p:blipFill>
        <p:spPr>
          <a:xfrm>
            <a:off x="9446699" y="4896632"/>
            <a:ext cx="2412939" cy="1973799"/>
          </a:xfrm>
          <a:prstGeom prst="rect">
            <a:avLst/>
          </a:prstGeom>
        </p:spPr>
      </p:pic>
      <p:pic>
        <p:nvPicPr>
          <p:cNvPr id="9" name="Picture 8"/>
          <p:cNvPicPr>
            <a:picLocks noChangeAspect="1"/>
          </p:cNvPicPr>
          <p:nvPr/>
        </p:nvPicPr>
        <p:blipFill>
          <a:blip r:embed="rId9"/>
          <a:stretch>
            <a:fillRect/>
          </a:stretch>
        </p:blipFill>
        <p:spPr>
          <a:xfrm>
            <a:off x="6139792" y="803395"/>
            <a:ext cx="2423203" cy="1979650"/>
          </a:xfrm>
          <a:prstGeom prst="rect">
            <a:avLst/>
          </a:prstGeom>
        </p:spPr>
      </p:pic>
      <p:pic>
        <p:nvPicPr>
          <p:cNvPr id="10" name="Picture 9"/>
          <p:cNvPicPr>
            <a:picLocks noChangeAspect="1"/>
          </p:cNvPicPr>
          <p:nvPr/>
        </p:nvPicPr>
        <p:blipFill>
          <a:blip r:embed="rId10"/>
          <a:stretch>
            <a:fillRect/>
          </a:stretch>
        </p:blipFill>
        <p:spPr>
          <a:xfrm>
            <a:off x="3210276" y="841674"/>
            <a:ext cx="2628246" cy="2114024"/>
          </a:xfrm>
          <a:prstGeom prst="rect">
            <a:avLst/>
          </a:prstGeom>
        </p:spPr>
      </p:pic>
      <p:sp>
        <p:nvSpPr>
          <p:cNvPr id="11" name="TextBox 10"/>
          <p:cNvSpPr txBox="1"/>
          <p:nvPr/>
        </p:nvSpPr>
        <p:spPr>
          <a:xfrm flipH="1">
            <a:off x="3952411" y="492956"/>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Q1, 2018</a:t>
            </a:r>
          </a:p>
        </p:txBody>
      </p:sp>
      <p:sp>
        <p:nvSpPr>
          <p:cNvPr id="12" name="TextBox 11"/>
          <p:cNvSpPr txBox="1"/>
          <p:nvPr/>
        </p:nvSpPr>
        <p:spPr>
          <a:xfrm>
            <a:off x="4808342" y="2428615"/>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n=379</a:t>
            </a:r>
          </a:p>
        </p:txBody>
      </p:sp>
      <p:sp>
        <p:nvSpPr>
          <p:cNvPr id="13" name="Title 1"/>
          <p:cNvSpPr txBox="1">
            <a:spLocks/>
          </p:cNvSpPr>
          <p:nvPr/>
        </p:nvSpPr>
        <p:spPr>
          <a:xfrm>
            <a:off x="1136074" y="44313"/>
            <a:ext cx="9684325" cy="425587"/>
          </a:xfrm>
          <a:prstGeom prst="rect">
            <a:avLst/>
          </a:prstGeom>
          <a:noFill/>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chemeClr val="accent6">
                    <a:lumMod val="50000"/>
                  </a:schemeClr>
                </a:solidFill>
                <a:effectLst/>
                <a:uLnTx/>
                <a:uFillTx/>
                <a:latin typeface="+mn-lt"/>
                <a:ea typeface="+mj-ea"/>
                <a:cs typeface="+mj-cs"/>
              </a:rPr>
              <a:t>PAPA RI-LQAS results in </a:t>
            </a:r>
            <a:r>
              <a:rPr kumimoji="0" lang="en-US" sz="2200" b="1" i="0" u="none" strike="noStrike" kern="1200" cap="none" spc="0" normalizeH="0" baseline="0" noProof="0" dirty="0">
                <a:ln>
                  <a:noFill/>
                </a:ln>
                <a:solidFill>
                  <a:srgbClr val="FF0000"/>
                </a:solidFill>
                <a:effectLst/>
                <a:uLnTx/>
                <a:uFillTx/>
                <a:latin typeface="+mn-lt"/>
                <a:ea typeface="+mj-ea"/>
                <a:cs typeface="+mj-cs"/>
              </a:rPr>
              <a:t>18 NERICC</a:t>
            </a:r>
            <a:r>
              <a:rPr kumimoji="0" lang="en-US" sz="2200" b="1" i="0" u="none" strike="noStrike" kern="1200" cap="none" spc="0" normalizeH="0" baseline="0" noProof="0" dirty="0">
                <a:ln>
                  <a:noFill/>
                </a:ln>
                <a:solidFill>
                  <a:schemeClr val="accent6">
                    <a:lumMod val="50000"/>
                  </a:schemeClr>
                </a:solidFill>
                <a:effectLst/>
                <a:uLnTx/>
                <a:uFillTx/>
                <a:latin typeface="+mn-lt"/>
                <a:ea typeface="+mj-ea"/>
                <a:cs typeface="+mj-cs"/>
              </a:rPr>
              <a:t> priority states, 2017-2021</a:t>
            </a:r>
          </a:p>
        </p:txBody>
      </p:sp>
      <p:sp>
        <p:nvSpPr>
          <p:cNvPr id="14" name="TextBox 13"/>
          <p:cNvSpPr txBox="1"/>
          <p:nvPr/>
        </p:nvSpPr>
        <p:spPr>
          <a:xfrm flipH="1">
            <a:off x="6766151" y="463674"/>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Q2, 2018</a:t>
            </a:r>
          </a:p>
        </p:txBody>
      </p:sp>
      <p:sp>
        <p:nvSpPr>
          <p:cNvPr id="15" name="TextBox 14"/>
          <p:cNvSpPr txBox="1"/>
          <p:nvPr/>
        </p:nvSpPr>
        <p:spPr>
          <a:xfrm>
            <a:off x="7458205" y="2360124"/>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n=380</a:t>
            </a:r>
          </a:p>
        </p:txBody>
      </p:sp>
      <p:sp>
        <p:nvSpPr>
          <p:cNvPr id="17" name="TextBox 16"/>
          <p:cNvSpPr txBox="1"/>
          <p:nvPr/>
        </p:nvSpPr>
        <p:spPr>
          <a:xfrm flipH="1">
            <a:off x="9459838" y="384977"/>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Q3, 2018</a:t>
            </a:r>
          </a:p>
        </p:txBody>
      </p:sp>
      <p:sp>
        <p:nvSpPr>
          <p:cNvPr id="19" name="TextBox 18"/>
          <p:cNvSpPr txBox="1"/>
          <p:nvPr/>
        </p:nvSpPr>
        <p:spPr>
          <a:xfrm>
            <a:off x="10830909" y="1580244"/>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n=380</a:t>
            </a:r>
          </a:p>
        </p:txBody>
      </p:sp>
      <p:pic>
        <p:nvPicPr>
          <p:cNvPr id="20"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931" y="745737"/>
            <a:ext cx="2583817" cy="20759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flipH="1">
            <a:off x="1250767" y="400018"/>
            <a:ext cx="2035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Q4, 2017</a:t>
            </a:r>
          </a:p>
        </p:txBody>
      </p:sp>
      <p:sp>
        <p:nvSpPr>
          <p:cNvPr id="22" name="TextBox 21"/>
          <p:cNvSpPr txBox="1"/>
          <p:nvPr/>
        </p:nvSpPr>
        <p:spPr>
          <a:xfrm>
            <a:off x="1818457" y="2193527"/>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n=377</a:t>
            </a:r>
          </a:p>
        </p:txBody>
      </p:sp>
      <p:sp>
        <p:nvSpPr>
          <p:cNvPr id="23" name="TextBox 22"/>
          <p:cNvSpPr txBox="1"/>
          <p:nvPr/>
        </p:nvSpPr>
        <p:spPr>
          <a:xfrm flipH="1">
            <a:off x="10177052" y="4637291"/>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Q1, 2019</a:t>
            </a:r>
          </a:p>
        </p:txBody>
      </p:sp>
      <p:sp>
        <p:nvSpPr>
          <p:cNvPr id="24" name="TextBox 23"/>
          <p:cNvSpPr txBox="1"/>
          <p:nvPr/>
        </p:nvSpPr>
        <p:spPr>
          <a:xfrm>
            <a:off x="10869623" y="6371216"/>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n=377</a:t>
            </a:r>
          </a:p>
        </p:txBody>
      </p:sp>
      <p:pic>
        <p:nvPicPr>
          <p:cNvPr id="25" name="Picture 24"/>
          <p:cNvPicPr>
            <a:picLocks noChangeAspect="1"/>
          </p:cNvPicPr>
          <p:nvPr/>
        </p:nvPicPr>
        <p:blipFill>
          <a:blip r:embed="rId12"/>
          <a:stretch>
            <a:fillRect/>
          </a:stretch>
        </p:blipFill>
        <p:spPr>
          <a:xfrm>
            <a:off x="5653206" y="3044959"/>
            <a:ext cx="1729404" cy="1184267"/>
          </a:xfrm>
          <a:prstGeom prst="rect">
            <a:avLst/>
          </a:prstGeom>
        </p:spPr>
      </p:pic>
      <p:sp>
        <p:nvSpPr>
          <p:cNvPr id="26" name="TextBox 25"/>
          <p:cNvSpPr txBox="1"/>
          <p:nvPr/>
        </p:nvSpPr>
        <p:spPr>
          <a:xfrm flipH="1">
            <a:off x="7139483" y="4391771"/>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Q2, 2019</a:t>
            </a:r>
          </a:p>
        </p:txBody>
      </p:sp>
      <p:sp>
        <p:nvSpPr>
          <p:cNvPr id="27" name="TextBox 26"/>
          <p:cNvSpPr txBox="1"/>
          <p:nvPr/>
        </p:nvSpPr>
        <p:spPr>
          <a:xfrm>
            <a:off x="7668000" y="6326685"/>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n=378</a:t>
            </a:r>
          </a:p>
        </p:txBody>
      </p:sp>
      <p:sp>
        <p:nvSpPr>
          <p:cNvPr id="28" name="Right Arrow 27"/>
          <p:cNvSpPr/>
          <p:nvPr/>
        </p:nvSpPr>
        <p:spPr>
          <a:xfrm>
            <a:off x="2697116" y="1649955"/>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ight Arrow 28"/>
          <p:cNvSpPr/>
          <p:nvPr/>
        </p:nvSpPr>
        <p:spPr>
          <a:xfrm>
            <a:off x="5653206" y="1729240"/>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ight Arrow 30"/>
          <p:cNvSpPr/>
          <p:nvPr/>
        </p:nvSpPr>
        <p:spPr>
          <a:xfrm rot="10800000">
            <a:off x="8757873" y="5824382"/>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flipH="1">
            <a:off x="4337865" y="4364274"/>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Q3, 2019</a:t>
            </a:r>
          </a:p>
        </p:txBody>
      </p:sp>
      <p:sp>
        <p:nvSpPr>
          <p:cNvPr id="33" name="TextBox 32"/>
          <p:cNvSpPr txBox="1"/>
          <p:nvPr/>
        </p:nvSpPr>
        <p:spPr>
          <a:xfrm>
            <a:off x="4831188" y="6306945"/>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n=377</a:t>
            </a:r>
          </a:p>
        </p:txBody>
      </p:sp>
      <p:sp>
        <p:nvSpPr>
          <p:cNvPr id="34" name="Right Arrow 33"/>
          <p:cNvSpPr/>
          <p:nvPr/>
        </p:nvSpPr>
        <p:spPr>
          <a:xfrm rot="10800000">
            <a:off x="5708713" y="5815292"/>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ight Arrow 34"/>
          <p:cNvSpPr/>
          <p:nvPr/>
        </p:nvSpPr>
        <p:spPr>
          <a:xfrm>
            <a:off x="8253531" y="1748290"/>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a:xfrm flipH="1">
            <a:off x="10350604" y="2268328"/>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Q4, 2018</a:t>
            </a:r>
          </a:p>
        </p:txBody>
      </p:sp>
      <p:pic>
        <p:nvPicPr>
          <p:cNvPr id="37" name="Picture 36"/>
          <p:cNvPicPr>
            <a:picLocks noChangeAspect="1"/>
          </p:cNvPicPr>
          <p:nvPr/>
        </p:nvPicPr>
        <p:blipFill>
          <a:blip r:embed="rId13"/>
          <a:stretch>
            <a:fillRect/>
          </a:stretch>
        </p:blipFill>
        <p:spPr>
          <a:xfrm>
            <a:off x="9613563" y="2647447"/>
            <a:ext cx="2413671" cy="1953704"/>
          </a:xfrm>
          <a:prstGeom prst="rect">
            <a:avLst/>
          </a:prstGeom>
        </p:spPr>
      </p:pic>
      <p:sp>
        <p:nvSpPr>
          <p:cNvPr id="16" name="TextBox 15"/>
          <p:cNvSpPr txBox="1"/>
          <p:nvPr/>
        </p:nvSpPr>
        <p:spPr>
          <a:xfrm>
            <a:off x="11020535" y="4019323"/>
            <a:ext cx="1104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n=375</a:t>
            </a:r>
          </a:p>
        </p:txBody>
      </p:sp>
      <p:sp>
        <p:nvSpPr>
          <p:cNvPr id="30" name="Right Arrow 29"/>
          <p:cNvSpPr/>
          <p:nvPr/>
        </p:nvSpPr>
        <p:spPr>
          <a:xfrm rot="4471469">
            <a:off x="9282815" y="2843583"/>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ight Arrow 37"/>
          <p:cNvSpPr/>
          <p:nvPr/>
        </p:nvSpPr>
        <p:spPr>
          <a:xfrm rot="5160960">
            <a:off x="9682668" y="4458339"/>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ight Arrow 38"/>
          <p:cNvSpPr/>
          <p:nvPr/>
        </p:nvSpPr>
        <p:spPr>
          <a:xfrm rot="10800000">
            <a:off x="2805695" y="5607331"/>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flipH="1">
            <a:off x="1163861" y="4715836"/>
            <a:ext cx="20353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Q4, 2020</a:t>
            </a:r>
          </a:p>
        </p:txBody>
      </p:sp>
      <p:sp>
        <p:nvSpPr>
          <p:cNvPr id="41" name="TextBox 40"/>
          <p:cNvSpPr txBox="1"/>
          <p:nvPr/>
        </p:nvSpPr>
        <p:spPr>
          <a:xfrm>
            <a:off x="1964163" y="6268845"/>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n=378</a:t>
            </a:r>
          </a:p>
        </p:txBody>
      </p:sp>
      <p:sp>
        <p:nvSpPr>
          <p:cNvPr id="42" name="TextBox 41"/>
          <p:cNvSpPr txBox="1"/>
          <p:nvPr/>
        </p:nvSpPr>
        <p:spPr>
          <a:xfrm flipH="1">
            <a:off x="1129085" y="2689899"/>
            <a:ext cx="20353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Q4, 2021</a:t>
            </a:r>
          </a:p>
        </p:txBody>
      </p:sp>
      <p:sp>
        <p:nvSpPr>
          <p:cNvPr id="43" name="TextBox 42"/>
          <p:cNvSpPr txBox="1"/>
          <p:nvPr/>
        </p:nvSpPr>
        <p:spPr>
          <a:xfrm>
            <a:off x="2043054" y="3912607"/>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n=377</a:t>
            </a:r>
          </a:p>
        </p:txBody>
      </p:sp>
      <p:sp>
        <p:nvSpPr>
          <p:cNvPr id="44" name="Right Arrow 43"/>
          <p:cNvSpPr/>
          <p:nvPr/>
        </p:nvSpPr>
        <p:spPr>
          <a:xfrm rot="16200000">
            <a:off x="2220102" y="4459542"/>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1048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extLst>
              <p:ext uri="{D42A27DB-BD31-4B8C-83A1-F6EECF244321}">
                <p14:modId xmlns:p14="http://schemas.microsoft.com/office/powerpoint/2010/main" val="4207649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2366"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1865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Outline:</a:t>
            </a:r>
          </a:p>
          <a:p>
            <a:pPr lvl="0" algn="l">
              <a:spcBef>
                <a:spcPct val="20000"/>
              </a:spcBef>
              <a:defRPr/>
            </a:pPr>
            <a:r>
              <a:rPr lang="en-US" sz="2400" b="1" dirty="0">
                <a:solidFill>
                  <a:schemeClr val="bg1"/>
                </a:solidFill>
                <a:cs typeface="Arial" panose="020B0604020202020204" pitchFamily="34" charset="0"/>
              </a:rPr>
              <a:t>The Evolution of COVID-19 Vaccine Rollout in Nigeria</a:t>
            </a:r>
          </a:p>
        </p:txBody>
      </p:sp>
      <p:grpSp>
        <p:nvGrpSpPr>
          <p:cNvPr id="12" name="Group 11">
            <a:extLst>
              <a:ext uri="{FF2B5EF4-FFF2-40B4-BE49-F238E27FC236}">
                <a16:creationId xmlns:a16="http://schemas.microsoft.com/office/drawing/2014/main" id="{6D3DCCAA-81A6-4E7D-9EE0-8A632DF5B92E}"/>
              </a:ext>
            </a:extLst>
          </p:cNvPr>
          <p:cNvGrpSpPr/>
          <p:nvPr/>
        </p:nvGrpSpPr>
        <p:grpSpPr>
          <a:xfrm>
            <a:off x="3526216" y="1099088"/>
            <a:ext cx="8043484" cy="704752"/>
            <a:chOff x="3636526" y="1327688"/>
            <a:chExt cx="6660089" cy="704752"/>
          </a:xfrm>
        </p:grpSpPr>
        <p:sp>
          <p:nvSpPr>
            <p:cNvPr id="15" name="Rectangle 14">
              <a:extLst>
                <a:ext uri="{FF2B5EF4-FFF2-40B4-BE49-F238E27FC236}">
                  <a16:creationId xmlns:a16="http://schemas.microsoft.com/office/drawing/2014/main" id="{C6F3C0D7-3050-4107-AA0E-BB6BDE64E64F}"/>
                </a:ext>
              </a:extLst>
            </p:cNvPr>
            <p:cNvSpPr/>
            <p:nvPr/>
          </p:nvSpPr>
          <p:spPr>
            <a:xfrm>
              <a:off x="4992924" y="1327688"/>
              <a:ext cx="5303691" cy="704752"/>
            </a:xfrm>
            <a:prstGeom prst="rect">
              <a:avLst/>
            </a:prstGeom>
            <a:noFill/>
            <a:ln w="38100" cmpd="sng">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200" b="1" dirty="0">
                  <a:solidFill>
                    <a:schemeClr val="accent5">
                      <a:lumMod val="75000"/>
                    </a:schemeClr>
                  </a:solidFill>
                  <a:latin typeface="Arial" panose="020B0604020202020204" pitchFamily="34" charset="0"/>
                  <a:ea typeface="Open Sans" panose="020B0606030504020204" pitchFamily="34" charset="0"/>
                  <a:cs typeface="Arial" panose="020B0604020202020204" pitchFamily="34" charset="0"/>
                </a:rPr>
                <a:t> </a:t>
              </a:r>
              <a:r>
                <a:rPr lang="en-US" sz="2000" b="1" dirty="0">
                  <a:solidFill>
                    <a:schemeClr val="accent6">
                      <a:lumMod val="75000"/>
                    </a:schemeClr>
                  </a:solidFill>
                  <a:latin typeface="Arial" panose="020B0604020202020204" pitchFamily="34" charset="0"/>
                  <a:ea typeface="Open Sans" panose="020B0606030504020204" pitchFamily="34" charset="0"/>
                  <a:cs typeface="Arial" panose="020B0604020202020204" pitchFamily="34" charset="0"/>
                </a:rPr>
                <a:t>Where we are on COVID-19 vaccine rollout and</a:t>
              </a:r>
            </a:p>
            <a:p>
              <a:r>
                <a:rPr lang="en-US" sz="2000" b="1" dirty="0">
                  <a:solidFill>
                    <a:schemeClr val="accent6">
                      <a:lumMod val="75000"/>
                    </a:schemeClr>
                  </a:solidFill>
                  <a:latin typeface="Arial" panose="020B0604020202020204" pitchFamily="34" charset="0"/>
                  <a:ea typeface="Open Sans" panose="020B0606030504020204" pitchFamily="34" charset="0"/>
                  <a:cs typeface="Arial" panose="020B0604020202020204" pitchFamily="34" charset="0"/>
                </a:rPr>
                <a:t> Routine Immunization </a:t>
              </a:r>
            </a:p>
          </p:txBody>
        </p:sp>
        <p:sp>
          <p:nvSpPr>
            <p:cNvPr id="16" name="TextBox 15">
              <a:extLst>
                <a:ext uri="{FF2B5EF4-FFF2-40B4-BE49-F238E27FC236}">
                  <a16:creationId xmlns:a16="http://schemas.microsoft.com/office/drawing/2014/main" id="{8E9513B9-A259-497F-A4EB-F37B90086866}"/>
                </a:ext>
              </a:extLst>
            </p:cNvPr>
            <p:cNvSpPr txBox="1"/>
            <p:nvPr/>
          </p:nvSpPr>
          <p:spPr>
            <a:xfrm>
              <a:off x="3636526" y="15098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01</a:t>
              </a:r>
            </a:p>
          </p:txBody>
        </p:sp>
      </p:gr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rgbClr val="FFFF0A"/>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accent5">
                      <a:lumMod val="75000"/>
                    </a:schemeClr>
                  </a:solidFill>
                  <a:latin typeface="Arial" panose="020B0604020202020204" pitchFamily="34" charset="0"/>
                  <a:ea typeface="Open Sans" panose="020B0606030504020204" pitchFamily="34" charset="0"/>
                  <a:cs typeface="Arial" panose="020B0604020202020204" pitchFamily="34" charset="0"/>
                </a:rPr>
                <a:t> What We Have Done to Promote Vaccine Demand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are doing to restore routine immunization</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60791" y="29263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How we have managed the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Infodemic</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14</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Lessons Learnt and Practical Advice</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Next Steps: What We Will Do</a:t>
            </a: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Tree>
    <p:extLst>
      <p:ext uri="{BB962C8B-B14F-4D97-AF65-F5344CB8AC3E}">
        <p14:creationId xmlns:p14="http://schemas.microsoft.com/office/powerpoint/2010/main" val="3646237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473192"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12515" y="1384200"/>
            <a:ext cx="11090492" cy="4915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358835" y="295651"/>
            <a:ext cx="9309165" cy="703587"/>
          </a:xfrm>
          <a:prstGeom prst="rect">
            <a:avLst/>
          </a:prstGeom>
        </p:spPr>
        <p:txBody>
          <a:bodyPr wrap="square" lIns="87181" tIns="43591" rIns="87181" bIns="43591">
            <a:spAutoFit/>
          </a:bodyPr>
          <a:lstStyle/>
          <a:p>
            <a:pPr algn="just">
              <a:tabLst>
                <a:tab pos="257321" algn="l"/>
              </a:tabLst>
              <a:defRPr/>
            </a:pPr>
            <a:r>
              <a:rPr lang="en-US" sz="2000" b="1" kern="0" dirty="0">
                <a:solidFill>
                  <a:schemeClr val="accent6">
                    <a:lumMod val="50000"/>
                  </a:schemeClr>
                </a:solidFill>
                <a:cs typeface="Arial" panose="020B0604020202020204" pitchFamily="34" charset="0"/>
                <a:sym typeface="Arial"/>
              </a:rPr>
              <a:t>There were several immediate actions taken during the initial stage of the COVID-19 Lockdown in March 2020</a:t>
            </a:r>
            <a:endParaRPr lang="en-US" sz="2000" b="1" dirty="0">
              <a:solidFill>
                <a:srgbClr val="000000"/>
              </a:solidFill>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86519" y="12909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212230" y="55933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524113" y="1443632"/>
            <a:ext cx="11020187" cy="4677690"/>
          </a:xfrm>
          <a:prstGeom prst="rect">
            <a:avLst/>
          </a:prstGeom>
          <a:noFill/>
        </p:spPr>
        <p:txBody>
          <a:bodyPr wrap="square" rtlCol="0">
            <a:spAutoFit/>
          </a:bodyPr>
          <a:lstStyle/>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At the Initial stage of the COVID-19 Lock down, the National Technical Working Group (TWG) and Strategy Group were established to coordinate the response. The team met daily to develop relevant guidelines/SOPs on the Preparedness and Response to COVID-19 for the health workers at the PHC facility and community mobilizers</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Training Manual on Preparedness and Response to COVID-19 at PHC facility and Community level during the pandemic/SOPs for PHC Workers and Community members were developed</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Cascaded trainings at all level were conducted using the training manual; and about 220,000 health workers and over 60,000 community mobilizers were trained</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PPEs were provided to the health workers to ensure service delivery at the PHC during the lockdown (especially immunization and ante-natal care services)</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15</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3875003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475236"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9815" y="1778000"/>
            <a:ext cx="11090492" cy="42672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460435" y="257551"/>
            <a:ext cx="8940865" cy="795919"/>
          </a:xfrm>
          <a:prstGeom prst="rect">
            <a:avLst/>
          </a:prstGeom>
        </p:spPr>
        <p:txBody>
          <a:bodyPr wrap="square" lIns="87181" tIns="43591" rIns="87181" bIns="43591">
            <a:spAutoFit/>
          </a:bodyPr>
          <a:lstStyle/>
          <a:p>
            <a:pPr algn="just">
              <a:tabLst>
                <a:tab pos="257321" algn="l"/>
              </a:tabLst>
              <a:defRPr/>
            </a:pPr>
            <a:r>
              <a:rPr lang="en-US" sz="2300" b="1" kern="0" dirty="0">
                <a:solidFill>
                  <a:schemeClr val="accent6">
                    <a:lumMod val="50000"/>
                  </a:schemeClr>
                </a:solidFill>
                <a:latin typeface="+mn-lt"/>
                <a:cs typeface="Arial" panose="020B0604020202020204" pitchFamily="34" charset="0"/>
                <a:sym typeface="Arial"/>
              </a:rPr>
              <a:t>There were several other immediate actions taken during the initial stage of the COVID-19 Lockdown in March 2020</a:t>
            </a:r>
            <a:endParaRPr lang="en-US" sz="2300" b="1" dirty="0">
              <a:solidFill>
                <a:srgbClr val="000000"/>
              </a:solidFill>
              <a:latin typeface="+mn-lt"/>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99219" y="13798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237630" y="55552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00313" y="1672232"/>
            <a:ext cx="10915755" cy="4071370"/>
          </a:xfrm>
          <a:prstGeom prst="rect">
            <a:avLst/>
          </a:prstGeom>
          <a:noFill/>
        </p:spPr>
        <p:txBody>
          <a:bodyPr wrap="square" rtlCol="0">
            <a:spAutoFit/>
          </a:bodyPr>
          <a:lstStyle/>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Information Education and Communication (IEC) materials were developed and disseminated to the public/communities</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Public service announcements (PSAs) were developed and aired to sensitized public on COVID-19 and disperse rumors</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Animated videos for community awareness were developed; and sensitization </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There were several virtual engagements with religious/traditional leaders, community members, opinion leaders and the CSOs </a:t>
            </a:r>
            <a:r>
              <a:rPr lang="en-US" sz="2200" dirty="0" err="1"/>
              <a:t>etc</a:t>
            </a:r>
            <a:endParaRPr lang="en-US" sz="2200" dirty="0"/>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The strategy group (at national) still meet almost every day till date (and is chaired by the Executive Director of the Agency (NPHCDA)</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16</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73908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476254"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714115" y="863500"/>
            <a:ext cx="11090492" cy="51182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269935" y="244851"/>
            <a:ext cx="9892493" cy="703587"/>
          </a:xfrm>
          <a:prstGeom prst="rect">
            <a:avLst/>
          </a:prstGeom>
        </p:spPr>
        <p:txBody>
          <a:bodyPr wrap="square" lIns="87181" tIns="43591" rIns="87181" bIns="43591">
            <a:spAutoFit/>
          </a:bodyPr>
          <a:lstStyle/>
          <a:p>
            <a:pPr algn="just">
              <a:tabLst>
                <a:tab pos="257321" algn="l"/>
              </a:tabLst>
              <a:defRPr/>
            </a:pPr>
            <a:r>
              <a:rPr lang="en-US" sz="2000" b="1" kern="0" dirty="0">
                <a:solidFill>
                  <a:schemeClr val="accent6">
                    <a:lumMod val="50000"/>
                  </a:schemeClr>
                </a:solidFill>
                <a:latin typeface="Arial" panose="020B0604020202020204" pitchFamily="34" charset="0"/>
                <a:cs typeface="Arial" panose="020B0604020202020204" pitchFamily="34" charset="0"/>
                <a:sym typeface="Arial"/>
              </a:rPr>
              <a:t>NPHCDA and partners is supporting the states with resources for the vaccination of eligible persons to ramp up vaccination uptake within the states </a:t>
            </a:r>
            <a:endParaRPr lang="en-US" sz="2000" b="1" dirty="0">
              <a:solidFill>
                <a:srgbClr val="000000"/>
              </a:solidFill>
              <a:latin typeface="Arial"/>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375419" y="12528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364630" y="56060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51113" y="1430932"/>
            <a:ext cx="10915755" cy="4361707"/>
          </a:xfrm>
          <a:prstGeom prst="rect">
            <a:avLst/>
          </a:prstGeom>
          <a:noFill/>
        </p:spPr>
        <p:txBody>
          <a:bodyPr wrap="square" rtlCol="0">
            <a:spAutoFit/>
          </a:bodyPr>
          <a:lstStyle/>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rPr>
              <a:t>States have been supported to expand the number of vaccination sites to improve access to the COVID-19 and routine immunization vaccinations</a:t>
            </a: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rPr>
              <a:t>States have been supported with additional teams/funds to be able to conduct COVID-19 mass vaccination campaign integrated with routine immunization in the additional sites</a:t>
            </a: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rPr>
              <a:t>Support have also been provided to states to  procure canopies, chairs and tables for the mass vaccination sites at markets, malls and other high traffic areas</a:t>
            </a: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altLang="zh-TW" sz="2200" dirty="0">
                <a:solidFill>
                  <a:prstClr val="black"/>
                </a:solidFill>
                <a:ea typeface="新細明體" panose="02020500000000000000" pitchFamily="18" charset="-120"/>
                <a:cs typeface="Arial" panose="020B0604020202020204" pitchFamily="34" charset="0"/>
              </a:rPr>
              <a:t>GIS maps are being used to identify high density population areas without health facilities for the establishment of Mass vaccination sites</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17</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646909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336049"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50615" y="1054000"/>
            <a:ext cx="11090492" cy="51563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094881" y="154711"/>
            <a:ext cx="9817791" cy="1103696"/>
          </a:xfrm>
          <a:prstGeom prst="rect">
            <a:avLst/>
          </a:prstGeom>
        </p:spPr>
        <p:txBody>
          <a:bodyPr wrap="square" lIns="87181" tIns="43591" rIns="87181" bIns="43591">
            <a:spAutoFit/>
          </a:bodyPr>
          <a:lstStyle/>
          <a:p>
            <a:pPr algn="just">
              <a:tabLst>
                <a:tab pos="257321" algn="l"/>
              </a:tabLst>
              <a:defRPr/>
            </a:pPr>
            <a:r>
              <a:rPr lang="en-US" sz="2200" b="1" kern="0" dirty="0">
                <a:solidFill>
                  <a:schemeClr val="accent6">
                    <a:lumMod val="50000"/>
                  </a:schemeClr>
                </a:solidFill>
                <a:latin typeface="+mn-lt"/>
                <a:cs typeface="Arial" panose="020B0604020202020204" pitchFamily="34" charset="0"/>
                <a:sym typeface="Arial"/>
              </a:rPr>
              <a:t>To sustain the quality of the ongoing COVID-19 vaccination in the country that started since 5</a:t>
            </a:r>
            <a:r>
              <a:rPr lang="en-US" sz="2200" b="1" kern="0" baseline="30000" dirty="0">
                <a:solidFill>
                  <a:schemeClr val="accent6">
                    <a:lumMod val="50000"/>
                  </a:schemeClr>
                </a:solidFill>
                <a:latin typeface="+mn-lt"/>
                <a:cs typeface="Arial" panose="020B0604020202020204" pitchFamily="34" charset="0"/>
                <a:sym typeface="Arial"/>
              </a:rPr>
              <a:t>th</a:t>
            </a:r>
            <a:r>
              <a:rPr lang="en-US" sz="2200" b="1" kern="0" dirty="0">
                <a:solidFill>
                  <a:schemeClr val="accent6">
                    <a:lumMod val="50000"/>
                  </a:schemeClr>
                </a:solidFill>
                <a:latin typeface="+mn-lt"/>
                <a:cs typeface="Arial" panose="020B0604020202020204" pitchFamily="34" charset="0"/>
                <a:sym typeface="Arial"/>
              </a:rPr>
              <a:t> March ,2020, Senior supervisors (NPHCDA &amp; Partners) have been trained and deployed to support especially the identified poor performing states</a:t>
            </a:r>
            <a:endParaRPr lang="en-US" sz="2200" b="1" dirty="0">
              <a:solidFill>
                <a:schemeClr val="accent6">
                  <a:lumMod val="50000"/>
                </a:schemeClr>
              </a:solidFill>
              <a:latin typeface="+mn-lt"/>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412770" y="128627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212230" y="56695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50615" y="1415009"/>
            <a:ext cx="10776256" cy="5355312"/>
          </a:xfrm>
          <a:prstGeom prst="rect">
            <a:avLst/>
          </a:prstGeom>
          <a:noFill/>
        </p:spPr>
        <p:txBody>
          <a:bodyPr wrap="square" rtlCol="0">
            <a:spAutoFit/>
          </a:bodyPr>
          <a:lstStyle/>
          <a:p>
            <a:pPr marL="344289" lvl="1" indent="-342900" algn="just" defTabSz="783742">
              <a:spcBef>
                <a:spcPts val="1200"/>
              </a:spcBef>
              <a:spcAft>
                <a:spcPts val="1200"/>
              </a:spcAft>
              <a:buClr>
                <a:prstClr val="black"/>
              </a:buClr>
              <a:buSzPct val="125000"/>
              <a:buFont typeface="Wingdings" charset="2"/>
              <a:buChar char="§"/>
              <a:defRPr/>
            </a:pPr>
            <a:r>
              <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rPr>
              <a:t>The Agency have trained/re-trained and deploy senior supervisors to all the states, but with additional support to the poor performing states</a:t>
            </a:r>
          </a:p>
          <a:p>
            <a:pPr marL="344289" lvl="1" indent="-342900" algn="just" defTabSz="783742">
              <a:spcBef>
                <a:spcPts val="1200"/>
              </a:spcBef>
              <a:spcAft>
                <a:spcPts val="1200"/>
              </a:spcAft>
              <a:buClr>
                <a:prstClr val="black"/>
              </a:buClr>
              <a:buSzPct val="125000"/>
              <a:buFont typeface="Wingdings" charset="2"/>
              <a:buChar char="§"/>
              <a:defRPr/>
            </a:pPr>
            <a:r>
              <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rPr>
              <a:t>The supervisors are deployed straight to identified poor performing LGAs in their states of assignment with </a:t>
            </a:r>
            <a:r>
              <a:rPr lang="en-US" altLang="zh-TW" sz="2200" b="1" dirty="0">
                <a:solidFill>
                  <a:prstClr val="black"/>
                </a:solidFill>
                <a:latin typeface="Arial" panose="020B0604020202020204" pitchFamily="34" charset="0"/>
                <a:ea typeface="新細明體" panose="02020500000000000000" pitchFamily="18" charset="-120"/>
                <a:cs typeface="Arial" panose="020B0604020202020204" pitchFamily="34" charset="0"/>
              </a:rPr>
              <a:t>specific terms of reference (TORs)</a:t>
            </a:r>
          </a:p>
          <a:p>
            <a:pPr marL="344289" lvl="1" indent="-342900" algn="just" defTabSz="783742">
              <a:spcBef>
                <a:spcPts val="1200"/>
              </a:spcBef>
              <a:spcAft>
                <a:spcPts val="1200"/>
              </a:spcAft>
              <a:buClr>
                <a:prstClr val="black"/>
              </a:buClr>
              <a:buSzPct val="125000"/>
              <a:buFont typeface="Wingdings" charset="2"/>
              <a:buChar char="§"/>
              <a:defRPr/>
            </a:pPr>
            <a:r>
              <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rPr>
              <a:t>On a daily basis, the supervisors are being tracked with GTS for accountability, and are expected to submit ODK reports </a:t>
            </a:r>
          </a:p>
          <a:p>
            <a:pPr marL="344289" lvl="1" indent="-342900" algn="just" defTabSz="783742">
              <a:spcBef>
                <a:spcPts val="1200"/>
              </a:spcBef>
              <a:spcAft>
                <a:spcPts val="1200"/>
              </a:spcAft>
              <a:buClr>
                <a:prstClr val="black"/>
              </a:buClr>
              <a:buSzPct val="125000"/>
              <a:buFont typeface="Wingdings" charset="2"/>
              <a:buChar char="§"/>
              <a:defRPr/>
            </a:pPr>
            <a:r>
              <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rPr>
              <a:t>The are rewards for outstanding monitors and sanction for any of the supervisors that would be found wanting</a:t>
            </a:r>
          </a:p>
          <a:p>
            <a:pPr marL="344289" lvl="1" indent="-342900" algn="just" defTabSz="783742">
              <a:spcBef>
                <a:spcPts val="1200"/>
              </a:spcBef>
              <a:spcAft>
                <a:spcPts val="1200"/>
              </a:spcAft>
              <a:buClr>
                <a:prstClr val="black"/>
              </a:buClr>
              <a:buSzPct val="125000"/>
              <a:buFont typeface="Wingdings" charset="2"/>
              <a:buChar char="§"/>
              <a:defRPr/>
            </a:pPr>
            <a:r>
              <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rPr>
              <a:t>The states and the LGAs are also being supported to monitor the COVID-19 vaccine rollout</a:t>
            </a:r>
          </a:p>
          <a:p>
            <a:pPr marL="169533" lvl="1" indent="-168144" algn="just" defTabSz="783742">
              <a:spcBef>
                <a:spcPts val="1200"/>
              </a:spcBef>
              <a:spcAft>
                <a:spcPts val="1200"/>
              </a:spcAft>
              <a:buClr>
                <a:prstClr val="black"/>
              </a:buClr>
              <a:buSzPct val="125000"/>
              <a:buFont typeface="Arial" charset="0"/>
              <a:buChar char="▪"/>
              <a:defRPr/>
            </a:pPr>
            <a:endPar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18</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57304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17B865-E285-409C-8A04-1D918A353F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98" name="think-cell Slide" r:id="rId4" imgW="499" imgH="499" progId="TCLayout.ActiveDocument.1">
                  <p:embed/>
                </p:oleObj>
              </mc:Choice>
              <mc:Fallback>
                <p:oleObj name="think-cell Slide" r:id="rId4" imgW="499" imgH="49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1">
            <a:extLst>
              <a:ext uri="{FF2B5EF4-FFF2-40B4-BE49-F238E27FC236}">
                <a16:creationId xmlns:a16="http://schemas.microsoft.com/office/drawing/2014/main" id="{893DD2DD-6115-426F-94ED-8975C01FFF28}"/>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8CD1A3-7A18-473D-89F4-D1B7073F8E83}" type="slidenum">
              <a:rPr kumimoji="0" lang="en-US" altLang="en-US" sz="20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2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2" name="Title 34">
            <a:extLst>
              <a:ext uri="{FF2B5EF4-FFF2-40B4-BE49-F238E27FC236}">
                <a16:creationId xmlns:a16="http://schemas.microsoft.com/office/drawing/2014/main" id="{BCA65701-4785-4642-9900-ADFE3B1188A4}"/>
              </a:ext>
            </a:extLst>
          </p:cNvPr>
          <p:cNvSpPr txBox="1">
            <a:spLocks noChangeArrowheads="1"/>
          </p:cNvSpPr>
          <p:nvPr/>
        </p:nvSpPr>
        <p:spPr bwMode="auto">
          <a:xfrm>
            <a:off x="1362890" y="213491"/>
            <a:ext cx="961261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5547" tIns="42774" rIns="85547" bIns="42774" anchor="ctr"/>
          <a:lstStyle>
            <a:lvl1pPr defTabSz="854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684213" indent="-227013" defTabSz="854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1413" indent="-227013" defTabSz="854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5986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58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30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02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74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46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algn="just">
              <a:lnSpc>
                <a:spcPct val="100000"/>
              </a:lnSpc>
              <a:spcBef>
                <a:spcPct val="0"/>
              </a:spcBef>
              <a:buClr>
                <a:srgbClr val="FFFFFF"/>
              </a:buClr>
              <a:buNone/>
              <a:defRPr/>
            </a:pPr>
            <a:r>
              <a:rPr lang="en-US" sz="2150" b="1" dirty="0">
                <a:solidFill>
                  <a:srgbClr val="385723"/>
                </a:solidFill>
                <a:latin typeface="+mn-lt"/>
                <a:sym typeface="Arial"/>
              </a:rPr>
              <a:t>The Agency is engaging with the identified poor performing Zones/States to develop states-specific interventions: Below are some of the pictures during the ED/CEO’s visit to the South East Zone on </a:t>
            </a:r>
            <a:r>
              <a:rPr lang="en-US" altLang="en-US" sz="2150" b="1" dirty="0">
                <a:solidFill>
                  <a:srgbClr val="385723"/>
                </a:solidFill>
                <a:latin typeface="+mn-lt"/>
                <a:ea typeface="Arial Unicode MS"/>
                <a:cs typeface="Arial Unicode MS"/>
              </a:rPr>
              <a:t>2</a:t>
            </a:r>
            <a:r>
              <a:rPr lang="en-US" altLang="en-US" sz="2150" b="1" baseline="30000" dirty="0">
                <a:solidFill>
                  <a:srgbClr val="385723"/>
                </a:solidFill>
                <a:latin typeface="+mn-lt"/>
                <a:ea typeface="Arial Unicode MS"/>
                <a:cs typeface="Arial Unicode MS"/>
              </a:rPr>
              <a:t>nd</a:t>
            </a:r>
            <a:r>
              <a:rPr lang="en-US" altLang="en-US" sz="2150" b="1" dirty="0">
                <a:solidFill>
                  <a:srgbClr val="385723"/>
                </a:solidFill>
                <a:latin typeface="+mn-lt"/>
                <a:ea typeface="Arial Unicode MS"/>
                <a:cs typeface="Arial Unicode MS"/>
              </a:rPr>
              <a:t> </a:t>
            </a:r>
            <a:r>
              <a:rPr lang="mr-IN" altLang="en-US" sz="2150" b="1" dirty="0">
                <a:solidFill>
                  <a:srgbClr val="385723"/>
                </a:solidFill>
                <a:latin typeface="+mn-lt"/>
                <a:ea typeface="Arial Unicode MS"/>
                <a:cs typeface="Arial Unicode MS"/>
              </a:rPr>
              <a:t>–</a:t>
            </a:r>
            <a:r>
              <a:rPr lang="en-US" altLang="en-US" sz="2150" b="1" dirty="0">
                <a:solidFill>
                  <a:srgbClr val="385723"/>
                </a:solidFill>
                <a:latin typeface="+mn-lt"/>
                <a:ea typeface="Arial Unicode MS"/>
                <a:cs typeface="Arial Unicode MS"/>
              </a:rPr>
              <a:t> 4</a:t>
            </a:r>
            <a:r>
              <a:rPr lang="en-US" altLang="en-US" sz="2150" b="1" baseline="30000" dirty="0">
                <a:solidFill>
                  <a:srgbClr val="385723"/>
                </a:solidFill>
                <a:latin typeface="+mn-lt"/>
                <a:ea typeface="Arial Unicode MS"/>
                <a:cs typeface="Arial Unicode MS"/>
              </a:rPr>
              <a:t>th</a:t>
            </a:r>
            <a:r>
              <a:rPr lang="en-US" altLang="en-US" sz="2150" b="1" dirty="0">
                <a:solidFill>
                  <a:srgbClr val="385723"/>
                </a:solidFill>
                <a:latin typeface="+mn-lt"/>
                <a:ea typeface="Arial Unicode MS"/>
                <a:cs typeface="Arial Unicode MS"/>
              </a:rPr>
              <a:t> February 2022</a:t>
            </a:r>
            <a:endParaRPr lang="en-GB" altLang="en-US" sz="2150" b="1" dirty="0">
              <a:solidFill>
                <a:srgbClr val="385723"/>
              </a:solidFill>
              <a:latin typeface="+mn-lt"/>
              <a:ea typeface="Arial Unicode MS"/>
              <a:cs typeface="Arial Unicode MS"/>
            </a:endParaRPr>
          </a:p>
        </p:txBody>
      </p:sp>
      <p:pic>
        <p:nvPicPr>
          <p:cNvPr id="2" name="Picture 1"/>
          <p:cNvPicPr>
            <a:picLocks noChangeAspect="1"/>
          </p:cNvPicPr>
          <p:nvPr/>
        </p:nvPicPr>
        <p:blipFill>
          <a:blip r:embed="rId6"/>
          <a:stretch>
            <a:fillRect/>
          </a:stretch>
        </p:blipFill>
        <p:spPr>
          <a:xfrm>
            <a:off x="276071" y="1193800"/>
            <a:ext cx="6045963" cy="3596790"/>
          </a:xfrm>
          <a:prstGeom prst="rect">
            <a:avLst/>
          </a:prstGeom>
        </p:spPr>
      </p:pic>
      <p:pic>
        <p:nvPicPr>
          <p:cNvPr id="3" name="Picture 2"/>
          <p:cNvPicPr>
            <a:picLocks noChangeAspect="1"/>
          </p:cNvPicPr>
          <p:nvPr/>
        </p:nvPicPr>
        <p:blipFill>
          <a:blip r:embed="rId7"/>
          <a:stretch>
            <a:fillRect/>
          </a:stretch>
        </p:blipFill>
        <p:spPr>
          <a:xfrm>
            <a:off x="6501480" y="1181099"/>
            <a:ext cx="5452408" cy="3609491"/>
          </a:xfrm>
          <a:prstGeom prst="rect">
            <a:avLst/>
          </a:prstGeom>
        </p:spPr>
      </p:pic>
      <p:sp>
        <p:nvSpPr>
          <p:cNvPr id="7" name="TextBox 6"/>
          <p:cNvSpPr txBox="1"/>
          <p:nvPr/>
        </p:nvSpPr>
        <p:spPr>
          <a:xfrm>
            <a:off x="151839" y="5010249"/>
            <a:ext cx="6170194" cy="1313180"/>
          </a:xfrm>
          <a:prstGeom prst="rect">
            <a:avLst/>
          </a:prstGeom>
          <a:noFill/>
          <a:ln w="28575" cmpd="sng">
            <a:solidFill>
              <a:schemeClr val="accent6">
                <a:lumMod val="50000"/>
              </a:schemeClr>
            </a:solidFill>
          </a:ln>
        </p:spPr>
        <p:txBody>
          <a:bodyPr wrap="square" rtlCol="0">
            <a:spAutoFit/>
          </a:bodyPr>
          <a:lstStyle/>
          <a:p>
            <a:pPr marL="342900" indent="-342900">
              <a:lnSpc>
                <a:spcPct val="90000"/>
              </a:lnSpc>
              <a:buFont typeface="Arial"/>
              <a:buChar char="•"/>
            </a:pPr>
            <a:r>
              <a:rPr lang="x-none" sz="2000" dirty="0">
                <a:latin typeface="+mn-lt"/>
              </a:rPr>
              <a:t>Photos showing His Excellency The </a:t>
            </a:r>
            <a:r>
              <a:rPr lang="x-none" sz="2000">
                <a:latin typeface="+mn-lt"/>
              </a:rPr>
              <a:t>Executive Go</a:t>
            </a:r>
            <a:r>
              <a:rPr lang="en-US" sz="2000" dirty="0">
                <a:latin typeface="+mn-lt"/>
              </a:rPr>
              <a:t>v</a:t>
            </a:r>
            <a:r>
              <a:rPr lang="x-none" sz="2000">
                <a:latin typeface="+mn-lt"/>
              </a:rPr>
              <a:t>ernor </a:t>
            </a:r>
            <a:r>
              <a:rPr lang="x-none" sz="2000" dirty="0">
                <a:latin typeface="+mn-lt"/>
              </a:rPr>
              <a:t>of Enugu State, Deputy Governor, Senator Otazi, ED/CEO NPHCDA and Commissioners for Health (South East) during the visit to SEZ</a:t>
            </a:r>
          </a:p>
          <a:p>
            <a:pPr marL="342900" indent="-342900">
              <a:buFont typeface="Arial"/>
              <a:buChar char="•"/>
            </a:pPr>
            <a:endParaRPr lang="x-none" sz="800" dirty="0"/>
          </a:p>
        </p:txBody>
      </p:sp>
      <p:sp>
        <p:nvSpPr>
          <p:cNvPr id="8" name="TextBox 7"/>
          <p:cNvSpPr txBox="1"/>
          <p:nvPr/>
        </p:nvSpPr>
        <p:spPr>
          <a:xfrm>
            <a:off x="6556693" y="4996443"/>
            <a:ext cx="5369588" cy="1368580"/>
          </a:xfrm>
          <a:prstGeom prst="rect">
            <a:avLst/>
          </a:prstGeom>
          <a:noFill/>
          <a:ln w="28575" cmpd="sng">
            <a:solidFill>
              <a:schemeClr val="accent6">
                <a:lumMod val="50000"/>
              </a:schemeClr>
            </a:solidFill>
          </a:ln>
        </p:spPr>
        <p:txBody>
          <a:bodyPr wrap="square" rtlCol="0">
            <a:spAutoFit/>
          </a:bodyPr>
          <a:lstStyle/>
          <a:p>
            <a:pPr marL="342900" indent="-342900">
              <a:lnSpc>
                <a:spcPct val="90000"/>
              </a:lnSpc>
              <a:buFont typeface="Arial"/>
              <a:buChar char="•"/>
            </a:pPr>
            <a:r>
              <a:rPr lang="x-none" sz="2100" dirty="0">
                <a:latin typeface="+mn-lt"/>
              </a:rPr>
              <a:t>Photos showing His Excellency The </a:t>
            </a:r>
            <a:r>
              <a:rPr lang="x-none" sz="2100">
                <a:latin typeface="+mn-lt"/>
              </a:rPr>
              <a:t>Executive Go</a:t>
            </a:r>
            <a:r>
              <a:rPr lang="en-US" sz="2100" dirty="0">
                <a:latin typeface="+mn-lt"/>
              </a:rPr>
              <a:t>v</a:t>
            </a:r>
            <a:r>
              <a:rPr lang="x-none" sz="2100">
                <a:latin typeface="+mn-lt"/>
              </a:rPr>
              <a:t>ernor </a:t>
            </a:r>
            <a:r>
              <a:rPr lang="x-none" sz="2100" dirty="0">
                <a:latin typeface="+mn-lt"/>
              </a:rPr>
              <a:t>of </a:t>
            </a:r>
            <a:r>
              <a:rPr lang="x-none" sz="2100">
                <a:latin typeface="+mn-lt"/>
              </a:rPr>
              <a:t>Enugu State, </a:t>
            </a:r>
            <a:r>
              <a:rPr lang="x-none" sz="2100" dirty="0">
                <a:latin typeface="+mn-lt"/>
              </a:rPr>
              <a:t>Senator Otazi (Senate Committee Chair on PHC) and ED/CEO NPHCDA</a:t>
            </a:r>
          </a:p>
          <a:p>
            <a:pPr marL="342900" indent="-342900">
              <a:lnSpc>
                <a:spcPct val="90000"/>
              </a:lnSpc>
              <a:buFont typeface="Arial"/>
              <a:buChar char="•"/>
            </a:pPr>
            <a:endParaRPr lang="x-none" sz="800" dirty="0"/>
          </a:p>
        </p:txBody>
      </p:sp>
    </p:spTree>
    <p:extLst>
      <p:ext uri="{BB962C8B-B14F-4D97-AF65-F5344CB8AC3E}">
        <p14:creationId xmlns:p14="http://schemas.microsoft.com/office/powerpoint/2010/main" val="3867902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7" name="Object 3" hidden="1">
            <a:extLst>
              <a:ext uri="{FF2B5EF4-FFF2-40B4-BE49-F238E27FC236}">
                <a16:creationId xmlns:a16="http://schemas.microsoft.com/office/drawing/2014/main" id="{DEB997DE-F0BB-41FB-9916-8FFBEF3C88F4}"/>
              </a:ext>
            </a:extLst>
          </p:cNvPr>
          <p:cNvGraphicFramePr>
            <a:graphicFrameLocks noChangeAspect="1"/>
          </p:cNvGraphicFramePr>
          <p:nvPr/>
        </p:nvGraphicFramePr>
        <p:xfrm>
          <a:off x="1588" y="474663"/>
          <a:ext cx="1587" cy="1587"/>
        </p:xfrm>
        <a:graphic>
          <a:graphicData uri="http://schemas.openxmlformats.org/presentationml/2006/ole">
            <mc:AlternateContent xmlns:mc="http://schemas.openxmlformats.org/markup-compatibility/2006">
              <mc:Choice xmlns:v="urn:schemas-microsoft-com:vml" Requires="v">
                <p:oleObj spid="_x0000_s250080" name="think-cell Slide" r:id="rId3" imgW="38100" imgH="38100" progId="TCLayout.ActiveDocument.1">
                  <p:embed/>
                </p:oleObj>
              </mc:Choice>
              <mc:Fallback>
                <p:oleObj name="think-cell Slide" r:id="rId3" imgW="38100" imgH="38100" progId="TCLayout.ActiveDocument.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474663"/>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33ECA08A-BA23-4311-9545-3E7B9A1EF20D}"/>
              </a:ext>
            </a:extLst>
          </p:cNvPr>
          <p:cNvSpPr/>
          <p:nvPr/>
        </p:nvSpPr>
        <p:spPr>
          <a:xfrm>
            <a:off x="0" y="473075"/>
            <a:ext cx="131763" cy="136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lnSpc>
                <a:spcPct val="90000"/>
              </a:lnSpc>
              <a:defRPr/>
            </a:pPr>
            <a:endParaRPr lang="en-GB" sz="1455" dirty="0">
              <a:latin typeface="Calibri" panose="020F0502020204030204" pitchFamily="34" charset="0"/>
              <a:sym typeface="Calibri" panose="020F0502020204030204" pitchFamily="34" charset="0"/>
            </a:endParaRPr>
          </a:p>
        </p:txBody>
      </p:sp>
      <p:sp>
        <p:nvSpPr>
          <p:cNvPr id="14" name="Title 1">
            <a:extLst>
              <a:ext uri="{FF2B5EF4-FFF2-40B4-BE49-F238E27FC236}">
                <a16:creationId xmlns:a16="http://schemas.microsoft.com/office/drawing/2014/main" id="{38A2AA8A-C0FF-4DDD-A0E3-F048DC77FEB4}"/>
              </a:ext>
            </a:extLst>
          </p:cNvPr>
          <p:cNvSpPr txBox="1"/>
          <p:nvPr/>
        </p:nvSpPr>
        <p:spPr>
          <a:xfrm>
            <a:off x="1684338" y="371475"/>
            <a:ext cx="8355012" cy="506413"/>
          </a:xfrm>
          <a:prstGeom prst="rect">
            <a:avLst/>
          </a:prstGeom>
        </p:spPr>
        <p:txBody>
          <a:bodyPr lIns="76989" tIns="38495" rIns="76989" bIns="38495"/>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GB" sz="2200" b="1" dirty="0">
                <a:solidFill>
                  <a:srgbClr val="385723"/>
                </a:solidFill>
                <a:latin typeface="+mn-lt"/>
                <a:cs typeface="Arial" panose="020B0604020202020204" pitchFamily="34" charset="0"/>
              </a:rPr>
              <a:t>Objectives of the Presentation</a:t>
            </a:r>
            <a:endParaRPr lang="x-none" sz="2200" b="1" dirty="0">
              <a:solidFill>
                <a:srgbClr val="385723"/>
              </a:solidFill>
              <a:latin typeface="+mn-lt"/>
              <a:cs typeface="Arial" panose="020B0604020202020204" pitchFamily="34" charset="0"/>
            </a:endParaRPr>
          </a:p>
        </p:txBody>
      </p:sp>
      <p:sp>
        <p:nvSpPr>
          <p:cNvPr id="86020" name="TextBox 23">
            <a:extLst>
              <a:ext uri="{FF2B5EF4-FFF2-40B4-BE49-F238E27FC236}">
                <a16:creationId xmlns:a16="http://schemas.microsoft.com/office/drawing/2014/main" id="{EA270A4E-6248-4BD7-831D-198E30ECD336}"/>
              </a:ext>
            </a:extLst>
          </p:cNvPr>
          <p:cNvSpPr txBox="1">
            <a:spLocks noChangeArrowheads="1"/>
          </p:cNvSpPr>
          <p:nvPr/>
        </p:nvSpPr>
        <p:spPr bwMode="auto">
          <a:xfrm>
            <a:off x="7915275" y="11303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86021" name="Slide Number Placeholder 1">
            <a:extLst>
              <a:ext uri="{FF2B5EF4-FFF2-40B4-BE49-F238E27FC236}">
                <a16:creationId xmlns:a16="http://schemas.microsoft.com/office/drawing/2014/main" id="{BB0E0D16-E017-4E27-B5C0-01A877437025}"/>
              </a:ext>
            </a:extLst>
          </p:cNvPr>
          <p:cNvSpPr>
            <a:spLocks noGrp="1" noChangeArrowheads="1"/>
          </p:cNvSpPr>
          <p:nvPr>
            <p:ph type="sldNum" sz="quarter" idx="4294967295"/>
          </p:nvPr>
        </p:nvSpPr>
        <p:spPr bwMode="auto">
          <a:xfrm>
            <a:off x="9448800" y="6356350"/>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67054DC7-C82B-4E90-9B34-B3B587F916D8}" type="slidenum">
              <a:rPr lang="en-US" altLang="en-US" sz="1800">
                <a:solidFill>
                  <a:schemeClr val="bg1"/>
                </a:solidFill>
                <a:latin typeface="Calibri" panose="020F0502020204030204" pitchFamily="34" charset="0"/>
              </a:rPr>
              <a:pPr algn="r"/>
              <a:t>2</a:t>
            </a:fld>
            <a:endParaRPr lang="en-US" altLang="en-US" sz="1800">
              <a:solidFill>
                <a:schemeClr val="bg1"/>
              </a:solidFill>
              <a:latin typeface="Calibri" panose="020F0502020204030204" pitchFamily="34" charset="0"/>
            </a:endParaRPr>
          </a:p>
        </p:txBody>
      </p:sp>
      <p:sp>
        <p:nvSpPr>
          <p:cNvPr id="86022" name="TextBox 4">
            <a:extLst>
              <a:ext uri="{FF2B5EF4-FFF2-40B4-BE49-F238E27FC236}">
                <a16:creationId xmlns:a16="http://schemas.microsoft.com/office/drawing/2014/main" id="{02FDB116-7506-4A90-A8C4-A7A5AE9C36A7}"/>
              </a:ext>
            </a:extLst>
          </p:cNvPr>
          <p:cNvSpPr txBox="1">
            <a:spLocks noChangeArrowheads="1"/>
          </p:cNvSpPr>
          <p:nvPr/>
        </p:nvSpPr>
        <p:spPr bwMode="auto">
          <a:xfrm>
            <a:off x="2216832" y="1760180"/>
            <a:ext cx="8247968" cy="236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50000"/>
              </a:lnSpc>
            </a:pPr>
            <a:r>
              <a:rPr lang="en-US" sz="2500" dirty="0">
                <a:solidFill>
                  <a:srgbClr val="000000"/>
                </a:solidFill>
                <a:latin typeface="Calibri"/>
                <a:cs typeface="Calibri"/>
              </a:rPr>
              <a:t>To share with the trainee the experiences on how Nigeria have worked to promote COVID-19 vaccine demand and the innovative efforts to get more people immunized, manage the </a:t>
            </a:r>
            <a:r>
              <a:rPr lang="en-US" sz="2500" dirty="0" err="1">
                <a:solidFill>
                  <a:srgbClr val="000000"/>
                </a:solidFill>
                <a:latin typeface="Calibri"/>
                <a:cs typeface="Calibri"/>
              </a:rPr>
              <a:t>infodemic</a:t>
            </a:r>
            <a:r>
              <a:rPr lang="en-US" sz="2500" dirty="0">
                <a:solidFill>
                  <a:srgbClr val="000000"/>
                </a:solidFill>
                <a:latin typeface="Calibri"/>
                <a:cs typeface="Calibri"/>
              </a:rPr>
              <a:t> and restore routine immunization </a:t>
            </a:r>
          </a:p>
        </p:txBody>
      </p:sp>
      <p:cxnSp>
        <p:nvCxnSpPr>
          <p:cNvPr id="38" name="Straight Connector 37">
            <a:extLst>
              <a:ext uri="{FF2B5EF4-FFF2-40B4-BE49-F238E27FC236}">
                <a16:creationId xmlns:a16="http://schemas.microsoft.com/office/drawing/2014/main" id="{5AE7E34F-7BDD-4672-8BD0-DA7C2C176632}"/>
              </a:ext>
            </a:extLst>
          </p:cNvPr>
          <p:cNvCxnSpPr>
            <a:cxnSpLocks/>
          </p:cNvCxnSpPr>
          <p:nvPr/>
        </p:nvCxnSpPr>
        <p:spPr bwMode="gray">
          <a:xfrm>
            <a:off x="1270000" y="909638"/>
            <a:ext cx="97853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Teardrop 40">
            <a:extLst>
              <a:ext uri="{FF2B5EF4-FFF2-40B4-BE49-F238E27FC236}">
                <a16:creationId xmlns:a16="http://schemas.microsoft.com/office/drawing/2014/main" id="{DEAD8527-0810-4F0D-9363-107C68E17FAC}"/>
              </a:ext>
            </a:extLst>
          </p:cNvPr>
          <p:cNvSpPr/>
          <p:nvPr/>
        </p:nvSpPr>
        <p:spPr>
          <a:xfrm>
            <a:off x="1511819" y="2108748"/>
            <a:ext cx="306387" cy="338137"/>
          </a:xfrm>
          <a:prstGeom prst="teardrop">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939367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17B865-E285-409C-8A04-1D918A353F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0145" name="think-cell Slide" r:id="rId4" imgW="499" imgH="499" progId="TCLayout.ActiveDocument.1">
                  <p:embed/>
                </p:oleObj>
              </mc:Choice>
              <mc:Fallback>
                <p:oleObj name="think-cell Slide" r:id="rId4" imgW="499" imgH="49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1">
            <a:extLst>
              <a:ext uri="{FF2B5EF4-FFF2-40B4-BE49-F238E27FC236}">
                <a16:creationId xmlns:a16="http://schemas.microsoft.com/office/drawing/2014/main" id="{893DD2DD-6115-426F-94ED-8975C01FFF28}"/>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8CD1A3-7A18-473D-89F4-D1B7073F8E83}" type="slidenum">
              <a:rPr kumimoji="0" lang="en-US" altLang="en-US" sz="20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2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2" name="Title 34">
            <a:extLst>
              <a:ext uri="{FF2B5EF4-FFF2-40B4-BE49-F238E27FC236}">
                <a16:creationId xmlns:a16="http://schemas.microsoft.com/office/drawing/2014/main" id="{BCA65701-4785-4642-9900-ADFE3B1188A4}"/>
              </a:ext>
            </a:extLst>
          </p:cNvPr>
          <p:cNvSpPr txBox="1">
            <a:spLocks noChangeArrowheads="1"/>
          </p:cNvSpPr>
          <p:nvPr/>
        </p:nvSpPr>
        <p:spPr bwMode="auto">
          <a:xfrm>
            <a:off x="1145696" y="220126"/>
            <a:ext cx="9979978"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5547" tIns="42774" rIns="85547" bIns="42774" anchor="ctr"/>
          <a:lstStyle>
            <a:lvl1pPr defTabSz="854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684213" indent="-227013" defTabSz="854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1413" indent="-227013" defTabSz="854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5986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58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30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02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74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46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just" defTabSz="854075" rtl="0" eaLnBrk="1" fontAlgn="auto" latinLnBrk="0" hangingPunct="1">
              <a:lnSpc>
                <a:spcPct val="100000"/>
              </a:lnSpc>
              <a:spcBef>
                <a:spcPct val="0"/>
              </a:spcBef>
              <a:spcAft>
                <a:spcPts val="0"/>
              </a:spcAft>
              <a:buClr>
                <a:srgbClr val="FFFFFF"/>
              </a:buClr>
              <a:buSzTx/>
              <a:buFontTx/>
              <a:buNone/>
              <a:tabLst/>
              <a:defRPr/>
            </a:pPr>
            <a:r>
              <a:rPr kumimoji="0" lang="en-US" altLang="en-US" sz="2200" b="1" i="0" u="none" strike="noStrike" kern="1200" cap="none" spc="0" normalizeH="0" baseline="0" noProof="0" dirty="0">
                <a:ln>
                  <a:noFill/>
                </a:ln>
                <a:solidFill>
                  <a:srgbClr val="385723"/>
                </a:solidFill>
                <a:effectLst/>
                <a:uLnTx/>
                <a:uFillTx/>
                <a:latin typeface="+mn-lt"/>
                <a:ea typeface="Arial Unicode MS"/>
                <a:cs typeface="Arial Unicode MS"/>
              </a:rPr>
              <a:t>Photos: Town Hall Meeting (Webinar)</a:t>
            </a:r>
            <a:r>
              <a:rPr kumimoji="0" lang="en-US" altLang="en-US" sz="2200" b="1" i="0" u="none" strike="noStrike" kern="1200" cap="none" spc="0" normalizeH="0" noProof="0" dirty="0">
                <a:ln>
                  <a:noFill/>
                </a:ln>
                <a:solidFill>
                  <a:srgbClr val="385723"/>
                </a:solidFill>
                <a:effectLst/>
                <a:uLnTx/>
                <a:uFillTx/>
                <a:latin typeface="+mn-lt"/>
                <a:ea typeface="Arial Unicode MS"/>
                <a:cs typeface="Arial Unicode MS"/>
              </a:rPr>
              <a:t> was conducted </a:t>
            </a:r>
            <a:r>
              <a:rPr lang="en-US" altLang="en-US" sz="2200" b="1" dirty="0">
                <a:solidFill>
                  <a:srgbClr val="385723"/>
                </a:solidFill>
                <a:latin typeface="+mn-lt"/>
                <a:ea typeface="Arial Unicode MS"/>
                <a:cs typeface="Arial Unicode MS"/>
              </a:rPr>
              <a:t>on</a:t>
            </a:r>
            <a:r>
              <a:rPr kumimoji="0" lang="en-US" altLang="en-US" sz="2200" b="1" i="0" u="none" strike="noStrike" kern="1200" cap="none" spc="0" normalizeH="0" noProof="0" dirty="0">
                <a:ln>
                  <a:noFill/>
                </a:ln>
                <a:solidFill>
                  <a:srgbClr val="385723"/>
                </a:solidFill>
                <a:effectLst/>
                <a:uLnTx/>
                <a:uFillTx/>
                <a:latin typeface="+mn-lt"/>
                <a:ea typeface="Arial Unicode MS"/>
                <a:cs typeface="Arial Unicode MS"/>
              </a:rPr>
              <a:t> 3</a:t>
            </a:r>
            <a:r>
              <a:rPr kumimoji="0" lang="en-US" altLang="en-US" sz="2200" b="1" i="0" u="none" strike="noStrike" kern="1200" cap="none" spc="0" normalizeH="0" baseline="30000" noProof="0" dirty="0">
                <a:ln>
                  <a:noFill/>
                </a:ln>
                <a:solidFill>
                  <a:srgbClr val="385723"/>
                </a:solidFill>
                <a:effectLst/>
                <a:uLnTx/>
                <a:uFillTx/>
                <a:latin typeface="+mn-lt"/>
                <a:ea typeface="Arial Unicode MS"/>
                <a:cs typeface="Arial Unicode MS"/>
              </a:rPr>
              <a:t>rd</a:t>
            </a:r>
            <a:r>
              <a:rPr kumimoji="0" lang="en-US" altLang="en-US" sz="2200" b="1" i="0" u="none" strike="noStrike" kern="1200" cap="none" spc="0" normalizeH="0" noProof="0" dirty="0">
                <a:ln>
                  <a:noFill/>
                </a:ln>
                <a:solidFill>
                  <a:srgbClr val="385723"/>
                </a:solidFill>
                <a:effectLst/>
                <a:uLnTx/>
                <a:uFillTx/>
                <a:latin typeface="+mn-lt"/>
                <a:ea typeface="Arial Unicode MS"/>
                <a:cs typeface="Arial Unicode MS"/>
              </a:rPr>
              <a:t> Feb 2022 during the </a:t>
            </a:r>
            <a:r>
              <a:rPr kumimoji="0" lang="en-US" altLang="en-US" sz="2200" b="1" i="0" u="none" strike="noStrike" kern="1200" cap="none" spc="0" normalizeH="0" baseline="0" noProof="0" dirty="0">
                <a:ln>
                  <a:noFill/>
                </a:ln>
                <a:solidFill>
                  <a:srgbClr val="385723"/>
                </a:solidFill>
                <a:effectLst/>
                <a:uLnTx/>
                <a:uFillTx/>
                <a:latin typeface="+mn-lt"/>
                <a:ea typeface="Arial Unicode MS"/>
                <a:cs typeface="Arial Unicode MS"/>
              </a:rPr>
              <a:t>ED/CEO’s visit to Enugu State to take feedback from the public</a:t>
            </a:r>
            <a:endParaRPr kumimoji="0" lang="en-GB" altLang="en-US" sz="2000" b="1" i="0" u="none" strike="noStrike" kern="1200" cap="none" spc="0" normalizeH="0" baseline="0" noProof="0" dirty="0">
              <a:ln>
                <a:noFill/>
              </a:ln>
              <a:solidFill>
                <a:srgbClr val="385723"/>
              </a:solidFill>
              <a:effectLst/>
              <a:uLnTx/>
              <a:uFillTx/>
              <a:latin typeface="+mn-lt"/>
              <a:ea typeface="Arial Unicode MS"/>
              <a:cs typeface="Arial Unicode MS"/>
            </a:endParaRPr>
          </a:p>
        </p:txBody>
      </p:sp>
      <p:sp>
        <p:nvSpPr>
          <p:cNvPr id="7" name="TextBox 6"/>
          <p:cNvSpPr txBox="1"/>
          <p:nvPr/>
        </p:nvSpPr>
        <p:spPr>
          <a:xfrm>
            <a:off x="9107728" y="1151277"/>
            <a:ext cx="2995372" cy="5262980"/>
          </a:xfrm>
          <a:prstGeom prst="rect">
            <a:avLst/>
          </a:prstGeom>
          <a:noFill/>
          <a:ln w="28575" cmpd="sng">
            <a:solidFill>
              <a:schemeClr val="accent6">
                <a:lumMod val="50000"/>
              </a:schemeClr>
            </a:solidFill>
          </a:ln>
        </p:spPr>
        <p:txBody>
          <a:bodyPr wrap="square" rtlCol="0">
            <a:spAutoFit/>
          </a:bodyPr>
          <a:lstStyle/>
          <a:p>
            <a:pPr marL="342900" indent="-342900">
              <a:buFont typeface="Arial"/>
              <a:buChar char="•"/>
            </a:pPr>
            <a:r>
              <a:rPr lang="x-none" sz="2100" dirty="0">
                <a:latin typeface="+mn-lt"/>
              </a:rPr>
              <a:t>Photos taken during the SEZ Town Hall meeting (Webinar) held on 3</a:t>
            </a:r>
            <a:r>
              <a:rPr lang="x-none" sz="2100" baseline="30000" dirty="0">
                <a:latin typeface="+mn-lt"/>
              </a:rPr>
              <a:t>rd</a:t>
            </a:r>
            <a:r>
              <a:rPr lang="x-none" sz="2100" dirty="0">
                <a:latin typeface="+mn-lt"/>
              </a:rPr>
              <a:t> Feb., 2022 to engage the public in the SEZ</a:t>
            </a:r>
          </a:p>
          <a:p>
            <a:pPr marL="342900" indent="-342900">
              <a:buFont typeface="Arial"/>
              <a:buChar char="•"/>
            </a:pPr>
            <a:r>
              <a:rPr lang="x-none" sz="2100" dirty="0">
                <a:latin typeface="+mn-lt"/>
              </a:rPr>
              <a:t>The Webninar meeting was Chaired by Her Excellency, Deputy Governor Enugu State</a:t>
            </a:r>
          </a:p>
          <a:p>
            <a:pPr marL="342900" indent="-342900">
              <a:buFont typeface="Arial"/>
              <a:buChar char="•"/>
            </a:pPr>
            <a:r>
              <a:rPr lang="x-none" sz="2100" dirty="0">
                <a:latin typeface="+mn-lt"/>
              </a:rPr>
              <a:t>Sen Otazi, ED/CEO NPHCDA, Commissioners, Religious/Traditional leaders in attendance</a:t>
            </a:r>
          </a:p>
        </p:txBody>
      </p:sp>
      <p:pic>
        <p:nvPicPr>
          <p:cNvPr id="8" name="Picture 7"/>
          <p:cNvPicPr>
            <a:picLocks noChangeAspect="1"/>
          </p:cNvPicPr>
          <p:nvPr/>
        </p:nvPicPr>
        <p:blipFill>
          <a:blip r:embed="rId6"/>
          <a:stretch>
            <a:fillRect/>
          </a:stretch>
        </p:blipFill>
        <p:spPr>
          <a:xfrm>
            <a:off x="93606" y="3517457"/>
            <a:ext cx="4584227" cy="3128875"/>
          </a:xfrm>
          <a:prstGeom prst="rect">
            <a:avLst/>
          </a:prstGeom>
        </p:spPr>
      </p:pic>
      <p:pic>
        <p:nvPicPr>
          <p:cNvPr id="10" name="Picture 9"/>
          <p:cNvPicPr>
            <a:picLocks noChangeAspect="1"/>
          </p:cNvPicPr>
          <p:nvPr/>
        </p:nvPicPr>
        <p:blipFill>
          <a:blip r:embed="rId7"/>
          <a:stretch>
            <a:fillRect/>
          </a:stretch>
        </p:blipFill>
        <p:spPr>
          <a:xfrm>
            <a:off x="96625" y="1104459"/>
            <a:ext cx="4596588" cy="2926817"/>
          </a:xfrm>
          <a:prstGeom prst="rect">
            <a:avLst/>
          </a:prstGeom>
        </p:spPr>
      </p:pic>
      <p:pic>
        <p:nvPicPr>
          <p:cNvPr id="3" name="Picture 2"/>
          <p:cNvPicPr>
            <a:picLocks noChangeAspect="1"/>
          </p:cNvPicPr>
          <p:nvPr/>
        </p:nvPicPr>
        <p:blipFill>
          <a:blip r:embed="rId8"/>
          <a:stretch>
            <a:fillRect/>
          </a:stretch>
        </p:blipFill>
        <p:spPr>
          <a:xfrm>
            <a:off x="4677833" y="3976054"/>
            <a:ext cx="4392084" cy="2664507"/>
          </a:xfrm>
          <a:prstGeom prst="rect">
            <a:avLst/>
          </a:prstGeom>
        </p:spPr>
      </p:pic>
      <p:pic>
        <p:nvPicPr>
          <p:cNvPr id="5" name="Picture 4"/>
          <p:cNvPicPr>
            <a:picLocks noChangeAspect="1"/>
          </p:cNvPicPr>
          <p:nvPr/>
        </p:nvPicPr>
        <p:blipFill>
          <a:blip r:embed="rId9"/>
          <a:stretch>
            <a:fillRect/>
          </a:stretch>
        </p:blipFill>
        <p:spPr>
          <a:xfrm>
            <a:off x="4688416" y="1100667"/>
            <a:ext cx="4381501" cy="2846916"/>
          </a:xfrm>
          <a:prstGeom prst="rect">
            <a:avLst/>
          </a:prstGeom>
        </p:spPr>
      </p:pic>
    </p:spTree>
    <p:extLst>
      <p:ext uri="{BB962C8B-B14F-4D97-AF65-F5344CB8AC3E}">
        <p14:creationId xmlns:p14="http://schemas.microsoft.com/office/powerpoint/2010/main" val="134745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17B865-E285-409C-8A04-1D918A353F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1169" name="think-cell Slide" r:id="rId4" imgW="499" imgH="499" progId="TCLayout.ActiveDocument.1">
                  <p:embed/>
                </p:oleObj>
              </mc:Choice>
              <mc:Fallback>
                <p:oleObj name="think-cell Slide" r:id="rId4" imgW="499" imgH="49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1">
            <a:extLst>
              <a:ext uri="{FF2B5EF4-FFF2-40B4-BE49-F238E27FC236}">
                <a16:creationId xmlns:a16="http://schemas.microsoft.com/office/drawing/2014/main" id="{893DD2DD-6115-426F-94ED-8975C01FFF28}"/>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8CD1A3-7A18-473D-89F4-D1B7073F8E83}" type="slidenum">
              <a:rPr kumimoji="0" lang="en-US" altLang="en-US" sz="20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2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pic>
        <p:nvPicPr>
          <p:cNvPr id="3" name="Picture 2" descr="A picture containing indoor, ceiling, floor, wall&#10;&#10;Description automatically generated">
            <a:extLst>
              <a:ext uri="{FF2B5EF4-FFF2-40B4-BE49-F238E27FC236}">
                <a16:creationId xmlns:a16="http://schemas.microsoft.com/office/drawing/2014/main" id="{3324FB95-6555-4349-B43E-C7C5BAC14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7773" y="916618"/>
            <a:ext cx="5778427" cy="2550482"/>
          </a:xfrm>
          <a:prstGeom prst="rect">
            <a:avLst/>
          </a:prstGeom>
        </p:spPr>
      </p:pic>
      <p:pic>
        <p:nvPicPr>
          <p:cNvPr id="14" name="Picture 13">
            <a:extLst>
              <a:ext uri="{FF2B5EF4-FFF2-40B4-BE49-F238E27FC236}">
                <a16:creationId xmlns:a16="http://schemas.microsoft.com/office/drawing/2014/main" id="{91E00A8F-E732-48C0-A992-4E3ADBDD37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72" y="887767"/>
            <a:ext cx="5365740" cy="2604733"/>
          </a:xfrm>
          <a:prstGeom prst="rect">
            <a:avLst/>
          </a:prstGeom>
        </p:spPr>
      </p:pic>
      <p:sp>
        <p:nvSpPr>
          <p:cNvPr id="18" name="Title 34">
            <a:extLst>
              <a:ext uri="{FF2B5EF4-FFF2-40B4-BE49-F238E27FC236}">
                <a16:creationId xmlns:a16="http://schemas.microsoft.com/office/drawing/2014/main" id="{2937849B-271E-4CE7-825D-91C489695EC7}"/>
              </a:ext>
            </a:extLst>
          </p:cNvPr>
          <p:cNvSpPr txBox="1">
            <a:spLocks noChangeArrowheads="1"/>
          </p:cNvSpPr>
          <p:nvPr/>
        </p:nvSpPr>
        <p:spPr bwMode="auto">
          <a:xfrm>
            <a:off x="983492" y="58737"/>
            <a:ext cx="10255637"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5547" tIns="42774" rIns="85547" bIns="42774" anchor="ctr"/>
          <a:lstStyle>
            <a:lvl1pPr defTabSz="854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684213" indent="-227013" defTabSz="854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1413" indent="-227013" defTabSz="854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5986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58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30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02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74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46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lvl="0" algn="just">
              <a:lnSpc>
                <a:spcPct val="100000"/>
              </a:lnSpc>
              <a:spcBef>
                <a:spcPct val="0"/>
              </a:spcBef>
              <a:buClr>
                <a:srgbClr val="FFFFFF"/>
              </a:buClr>
              <a:buNone/>
              <a:defRPr/>
            </a:pPr>
            <a:r>
              <a:rPr lang="en-US" altLang="en-US" sz="1900" b="1" dirty="0">
                <a:solidFill>
                  <a:srgbClr val="385723"/>
                </a:solidFill>
                <a:latin typeface="Arial" panose="020B0604020202020204" pitchFamily="34" charset="0"/>
                <a:ea typeface="Arial Unicode MS"/>
                <a:cs typeface="Arial Unicode MS"/>
              </a:rPr>
              <a:t>Photos during the ED/CEO’s visit to Executive Governor, Sokoto State and also visit to the Sultan of </a:t>
            </a:r>
            <a:r>
              <a:rPr lang="en-US" altLang="en-US" sz="1900" b="1" dirty="0" err="1">
                <a:solidFill>
                  <a:srgbClr val="385723"/>
                </a:solidFill>
                <a:latin typeface="Arial" panose="020B0604020202020204" pitchFamily="34" charset="0"/>
                <a:ea typeface="Arial Unicode MS"/>
                <a:cs typeface="Arial Unicode MS"/>
              </a:rPr>
              <a:t>Sokoto</a:t>
            </a:r>
            <a:r>
              <a:rPr lang="en-US" altLang="en-US" sz="1900" b="1" dirty="0">
                <a:solidFill>
                  <a:srgbClr val="385723"/>
                </a:solidFill>
                <a:latin typeface="Arial" panose="020B0604020202020204" pitchFamily="34" charset="0"/>
                <a:ea typeface="Arial Unicode MS"/>
                <a:cs typeface="Arial Unicode MS"/>
              </a:rPr>
              <a:t> on Improving PHC and COVID-19 vaccination service delivery </a:t>
            </a:r>
            <a:endParaRPr lang="en-GB" altLang="en-US" sz="1900" b="1" dirty="0">
              <a:solidFill>
                <a:srgbClr val="385723"/>
              </a:solidFill>
              <a:latin typeface="Arial" panose="020B0604020202020204" pitchFamily="34" charset="0"/>
              <a:ea typeface="Arial Unicode MS"/>
              <a:cs typeface="Arial Unicode MS"/>
            </a:endParaRPr>
          </a:p>
        </p:txBody>
      </p:sp>
      <p:pic>
        <p:nvPicPr>
          <p:cNvPr id="10" name="Picture 9" descr="A picture containing indoor, furniture&#10;&#10;Description automatically generated">
            <a:extLst>
              <a:ext uri="{FF2B5EF4-FFF2-40B4-BE49-F238E27FC236}">
                <a16:creationId xmlns:a16="http://schemas.microsoft.com/office/drawing/2014/main" id="{2C3FA97A-7985-49F2-8C59-166A83BBA3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5" y="3556000"/>
            <a:ext cx="5342805" cy="2768600"/>
          </a:xfrm>
          <a:prstGeom prst="rect">
            <a:avLst/>
          </a:prstGeom>
        </p:spPr>
      </p:pic>
      <p:pic>
        <p:nvPicPr>
          <p:cNvPr id="11" name="Picture 10" descr="A picture containing person, indoor, person&#10;&#10;Description automatically generated">
            <a:extLst>
              <a:ext uri="{FF2B5EF4-FFF2-40B4-BE49-F238E27FC236}">
                <a16:creationId xmlns:a16="http://schemas.microsoft.com/office/drawing/2014/main" id="{450DC180-C601-4E62-AFA3-0F08F7CEC9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2301" y="3568700"/>
            <a:ext cx="5803900" cy="2705100"/>
          </a:xfrm>
          <a:prstGeom prst="rect">
            <a:avLst/>
          </a:prstGeom>
        </p:spPr>
      </p:pic>
    </p:spTree>
    <p:extLst>
      <p:ext uri="{BB962C8B-B14F-4D97-AF65-F5344CB8AC3E}">
        <p14:creationId xmlns:p14="http://schemas.microsoft.com/office/powerpoint/2010/main" val="154864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1" hidden="1">
            <a:extLst>
              <a:ext uri="{FF2B5EF4-FFF2-40B4-BE49-F238E27FC236}">
                <a16:creationId xmlns:a16="http://schemas.microsoft.com/office/drawing/2014/main" id="{9DE72DEB-F248-4E09-AF4F-2A496F3A656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4240" name="think-cell Slide" r:id="rId4" imgW="416" imgH="416" progId="TCLayout.ActiveDocument.1">
                  <p:embed/>
                </p:oleObj>
              </mc:Choice>
              <mc:Fallback>
                <p:oleObj name="think-cell Slide" r:id="rId4" imgW="416" imgH="416"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9091" name="TextBox 16">
            <a:extLst>
              <a:ext uri="{FF2B5EF4-FFF2-40B4-BE49-F238E27FC236}">
                <a16:creationId xmlns:a16="http://schemas.microsoft.com/office/drawing/2014/main" id="{E97E700F-493C-4D96-A26D-C3FFE44D5793}"/>
              </a:ext>
            </a:extLst>
          </p:cNvPr>
          <p:cNvSpPr txBox="1">
            <a:spLocks noChangeArrowheads="1"/>
          </p:cNvSpPr>
          <p:nvPr/>
        </p:nvSpPr>
        <p:spPr bwMode="auto">
          <a:xfrm>
            <a:off x="958788" y="88900"/>
            <a:ext cx="1027277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ea typeface="ＭＳ Ｐゴシック" panose="020B0600070205080204" pitchFamily="34" charset="-128"/>
              </a:defRPr>
            </a:lvl1pPr>
            <a:lvl2pPr marL="742950" indent="-285750" defTabSz="457200">
              <a:defRPr>
                <a:solidFill>
                  <a:schemeClr val="tx1"/>
                </a:solidFill>
                <a:latin typeface="Calibri" panose="020F0502020204030204" pitchFamily="34" charset="0"/>
                <a:ea typeface="ＭＳ Ｐゴシック" panose="020B0600070205080204" pitchFamily="34" charset="-128"/>
              </a:defRPr>
            </a:lvl2pPr>
            <a:lvl3pPr marL="1143000" indent="-228600" defTabSz="457200">
              <a:defRPr>
                <a:solidFill>
                  <a:schemeClr val="tx1"/>
                </a:solidFill>
                <a:latin typeface="Calibri" panose="020F0502020204030204" pitchFamily="34" charset="0"/>
                <a:ea typeface="ＭＳ Ｐゴシック" panose="020B0600070205080204" pitchFamily="34" charset="-128"/>
              </a:defRPr>
            </a:lvl3pPr>
            <a:lvl4pPr marL="1600200" indent="-228600" defTabSz="457200">
              <a:defRPr>
                <a:solidFill>
                  <a:schemeClr val="tx1"/>
                </a:solidFill>
                <a:latin typeface="Calibri" panose="020F0502020204030204" pitchFamily="34" charset="0"/>
                <a:ea typeface="ＭＳ Ｐゴシック" panose="020B0600070205080204" pitchFamily="34" charset="-128"/>
              </a:defRPr>
            </a:lvl4pPr>
            <a:lvl5pPr marL="2057400" indent="-228600" defTabSz="4572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eaLnBrk="1" hangingPunct="1"/>
            <a:r>
              <a:rPr lang="en-US" altLang="x-none" b="1" dirty="0">
                <a:solidFill>
                  <a:srgbClr val="385723"/>
                </a:solidFill>
                <a:latin typeface="Arial" panose="020B0604020202020204" pitchFamily="34" charset="0"/>
              </a:rPr>
              <a:t>The Agency has engaged with the leadership of the Military to ensure that their personnel/relatives are administered COVID 19 vaccination. There is also collaboration to reach eligible persons in the security compromised areas</a:t>
            </a:r>
            <a:endParaRPr lang="x-none" altLang="x-none" b="1" dirty="0">
              <a:solidFill>
                <a:srgbClr val="385723"/>
              </a:solidFill>
              <a:latin typeface="Arial" panose="020B0604020202020204" pitchFamily="34" charset="0"/>
            </a:endParaRPr>
          </a:p>
        </p:txBody>
      </p:sp>
      <p:sp>
        <p:nvSpPr>
          <p:cNvPr id="89092" name="Slide Number Placeholder 1">
            <a:extLst>
              <a:ext uri="{FF2B5EF4-FFF2-40B4-BE49-F238E27FC236}">
                <a16:creationId xmlns:a16="http://schemas.microsoft.com/office/drawing/2014/main" id="{FC100B02-5D72-4AAC-BB0E-024888183F8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D7216110-428A-4AC9-99AF-D4D84D44E3D4}" type="slidenum">
              <a:rPr lang="en-US" altLang="en-US" sz="2000" b="1" smtClean="0">
                <a:solidFill>
                  <a:srgbClr val="FFFFFF"/>
                </a:solidFill>
              </a:rPr>
              <a:pPr algn="r"/>
              <a:t>22</a:t>
            </a:fld>
            <a:endParaRPr lang="en-US" altLang="en-US" sz="2000" b="1">
              <a:solidFill>
                <a:srgbClr val="FFFFFF"/>
              </a:solidFill>
            </a:endParaRPr>
          </a:p>
        </p:txBody>
      </p:sp>
      <p:pic>
        <p:nvPicPr>
          <p:cNvPr id="2" name="Picture 1"/>
          <p:cNvPicPr>
            <a:picLocks noChangeAspect="1"/>
          </p:cNvPicPr>
          <p:nvPr/>
        </p:nvPicPr>
        <p:blipFill>
          <a:blip r:embed="rId6"/>
          <a:stretch>
            <a:fillRect/>
          </a:stretch>
        </p:blipFill>
        <p:spPr>
          <a:xfrm>
            <a:off x="317500" y="1130300"/>
            <a:ext cx="6997700" cy="4292600"/>
          </a:xfrm>
          <a:prstGeom prst="rect">
            <a:avLst/>
          </a:prstGeom>
        </p:spPr>
      </p:pic>
      <p:pic>
        <p:nvPicPr>
          <p:cNvPr id="4" name="Picture 3"/>
          <p:cNvPicPr>
            <a:picLocks noChangeAspect="1"/>
          </p:cNvPicPr>
          <p:nvPr/>
        </p:nvPicPr>
        <p:blipFill>
          <a:blip r:embed="rId7"/>
          <a:stretch>
            <a:fillRect/>
          </a:stretch>
        </p:blipFill>
        <p:spPr>
          <a:xfrm>
            <a:off x="7366000" y="1104900"/>
            <a:ext cx="4664164" cy="2895600"/>
          </a:xfrm>
          <a:prstGeom prst="rect">
            <a:avLst/>
          </a:prstGeom>
        </p:spPr>
      </p:pic>
      <p:pic>
        <p:nvPicPr>
          <p:cNvPr id="5" name="Picture 4"/>
          <p:cNvPicPr>
            <a:picLocks noChangeAspect="1"/>
          </p:cNvPicPr>
          <p:nvPr/>
        </p:nvPicPr>
        <p:blipFill>
          <a:blip r:embed="rId8"/>
          <a:stretch>
            <a:fillRect/>
          </a:stretch>
        </p:blipFill>
        <p:spPr>
          <a:xfrm>
            <a:off x="7277100" y="4051300"/>
            <a:ext cx="4753064" cy="2349500"/>
          </a:xfrm>
          <a:prstGeom prst="rect">
            <a:avLst/>
          </a:prstGeom>
        </p:spPr>
      </p:pic>
      <p:sp>
        <p:nvSpPr>
          <p:cNvPr id="12" name="TextBox 11"/>
          <p:cNvSpPr txBox="1"/>
          <p:nvPr/>
        </p:nvSpPr>
        <p:spPr>
          <a:xfrm>
            <a:off x="304800" y="5562600"/>
            <a:ext cx="6565900" cy="738664"/>
          </a:xfrm>
          <a:prstGeom prst="rect">
            <a:avLst/>
          </a:prstGeom>
          <a:noFill/>
          <a:ln>
            <a:solidFill>
              <a:schemeClr val="accent6">
                <a:lumMod val="50000"/>
              </a:schemeClr>
            </a:solidFill>
          </a:ln>
        </p:spPr>
        <p:txBody>
          <a:bodyPr wrap="square" rtlCol="0">
            <a:spAutoFit/>
          </a:bodyPr>
          <a:lstStyle/>
          <a:p>
            <a:r>
              <a:rPr lang="x-none" sz="2100" dirty="0"/>
              <a:t>Photos: Taken during the visit to the Chief of Defense </a:t>
            </a:r>
            <a:r>
              <a:rPr lang="x-none" sz="2100"/>
              <a:t>Staff </a:t>
            </a:r>
            <a:r>
              <a:rPr lang="en-US" sz="2100" dirty="0"/>
              <a:t>a</a:t>
            </a:r>
            <a:r>
              <a:rPr lang="x-none" sz="2100" dirty="0"/>
              <a:t>t the Defense Heaquarters, January 2022</a:t>
            </a:r>
            <a:endParaRPr lang="en-US" sz="2100" dirty="0"/>
          </a:p>
        </p:txBody>
      </p:sp>
    </p:spTree>
    <p:extLst>
      <p:ext uri="{BB962C8B-B14F-4D97-AF65-F5344CB8AC3E}">
        <p14:creationId xmlns:p14="http://schemas.microsoft.com/office/powerpoint/2010/main" val="4164287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1" hidden="1">
            <a:extLst>
              <a:ext uri="{FF2B5EF4-FFF2-40B4-BE49-F238E27FC236}">
                <a16:creationId xmlns:a16="http://schemas.microsoft.com/office/drawing/2014/main" id="{9DE72DEB-F248-4E09-AF4F-2A496F3A656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5264" name="think-cell Slide" r:id="rId4" imgW="416" imgH="416" progId="TCLayout.ActiveDocument.1">
                  <p:embed/>
                </p:oleObj>
              </mc:Choice>
              <mc:Fallback>
                <p:oleObj name="think-cell Slide" r:id="rId4" imgW="416" imgH="416"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9091" name="TextBox 16">
            <a:extLst>
              <a:ext uri="{FF2B5EF4-FFF2-40B4-BE49-F238E27FC236}">
                <a16:creationId xmlns:a16="http://schemas.microsoft.com/office/drawing/2014/main" id="{E97E700F-493C-4D96-A26D-C3FFE44D5793}"/>
              </a:ext>
            </a:extLst>
          </p:cNvPr>
          <p:cNvSpPr txBox="1">
            <a:spLocks noChangeArrowheads="1"/>
          </p:cNvSpPr>
          <p:nvPr/>
        </p:nvSpPr>
        <p:spPr bwMode="auto">
          <a:xfrm>
            <a:off x="960437" y="0"/>
            <a:ext cx="1027112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ea typeface="ＭＳ Ｐゴシック" panose="020B0600070205080204" pitchFamily="34" charset="-128"/>
              </a:defRPr>
            </a:lvl1pPr>
            <a:lvl2pPr marL="742950" indent="-285750" defTabSz="457200">
              <a:defRPr>
                <a:solidFill>
                  <a:schemeClr val="tx1"/>
                </a:solidFill>
                <a:latin typeface="Calibri" panose="020F0502020204030204" pitchFamily="34" charset="0"/>
                <a:ea typeface="ＭＳ Ｐゴシック" panose="020B0600070205080204" pitchFamily="34" charset="-128"/>
              </a:defRPr>
            </a:lvl2pPr>
            <a:lvl3pPr marL="1143000" indent="-228600" defTabSz="457200">
              <a:defRPr>
                <a:solidFill>
                  <a:schemeClr val="tx1"/>
                </a:solidFill>
                <a:latin typeface="Calibri" panose="020F0502020204030204" pitchFamily="34" charset="0"/>
                <a:ea typeface="ＭＳ Ｐゴシック" panose="020B0600070205080204" pitchFamily="34" charset="-128"/>
              </a:defRPr>
            </a:lvl3pPr>
            <a:lvl4pPr marL="1600200" indent="-228600" defTabSz="457200">
              <a:defRPr>
                <a:solidFill>
                  <a:schemeClr val="tx1"/>
                </a:solidFill>
                <a:latin typeface="Calibri" panose="020F0502020204030204" pitchFamily="34" charset="0"/>
                <a:ea typeface="ＭＳ Ｐゴシック" panose="020B0600070205080204" pitchFamily="34" charset="-128"/>
              </a:defRPr>
            </a:lvl4pPr>
            <a:lvl5pPr marL="2057400" indent="-228600" defTabSz="4572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eaLnBrk="1" hangingPunct="1"/>
            <a:r>
              <a:rPr lang="en-US" altLang="x-none" b="1" dirty="0">
                <a:solidFill>
                  <a:srgbClr val="385723"/>
                </a:solidFill>
                <a:latin typeface="Arial" panose="020B0604020202020204" pitchFamily="34" charset="0"/>
              </a:rPr>
              <a:t>The Agency is engaging with the leadership of tertiary institutions. Campus COVID 19 vaccination was flag-off at the National Convention of National Association of Nigerian Students (NANS) at University of Abuja Gwagwalada Campus</a:t>
            </a:r>
            <a:endParaRPr lang="x-none" altLang="x-none" b="1" dirty="0">
              <a:solidFill>
                <a:srgbClr val="385723"/>
              </a:solidFill>
              <a:latin typeface="Arial" panose="020B0604020202020204" pitchFamily="34" charset="0"/>
            </a:endParaRPr>
          </a:p>
        </p:txBody>
      </p:sp>
      <p:sp>
        <p:nvSpPr>
          <p:cNvPr id="89092" name="Slide Number Placeholder 1">
            <a:extLst>
              <a:ext uri="{FF2B5EF4-FFF2-40B4-BE49-F238E27FC236}">
                <a16:creationId xmlns:a16="http://schemas.microsoft.com/office/drawing/2014/main" id="{FC100B02-5D72-4AAC-BB0E-024888183F8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D7216110-428A-4AC9-99AF-D4D84D44E3D4}" type="slidenum">
              <a:rPr lang="en-US" altLang="en-US" sz="2000" b="1" smtClean="0">
                <a:solidFill>
                  <a:srgbClr val="FFFFFF"/>
                </a:solidFill>
              </a:rPr>
              <a:pPr algn="r"/>
              <a:t>23</a:t>
            </a:fld>
            <a:endParaRPr lang="en-US" altLang="en-US" sz="2000" b="1">
              <a:solidFill>
                <a:srgbClr val="FFFFFF"/>
              </a:solidFill>
            </a:endParaRPr>
          </a:p>
        </p:txBody>
      </p:sp>
      <p:pic>
        <p:nvPicPr>
          <p:cNvPr id="3" name="Picture 2">
            <a:extLst>
              <a:ext uri="{FF2B5EF4-FFF2-40B4-BE49-F238E27FC236}">
                <a16:creationId xmlns:a16="http://schemas.microsoft.com/office/drawing/2014/main" id="{B196D1E7-6DF8-4D70-8AAE-CCC899063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248" y="3920640"/>
            <a:ext cx="4183929" cy="2420435"/>
          </a:xfrm>
          <a:prstGeom prst="rect">
            <a:avLst/>
          </a:prstGeom>
        </p:spPr>
      </p:pic>
      <p:pic>
        <p:nvPicPr>
          <p:cNvPr id="6" name="Picture 5">
            <a:extLst>
              <a:ext uri="{FF2B5EF4-FFF2-40B4-BE49-F238E27FC236}">
                <a16:creationId xmlns:a16="http://schemas.microsoft.com/office/drawing/2014/main" id="{9CF0E613-0086-48D3-91EE-1D5958FCC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0248" y="1261612"/>
            <a:ext cx="4171101" cy="2432063"/>
          </a:xfrm>
          <a:prstGeom prst="rect">
            <a:avLst/>
          </a:prstGeom>
        </p:spPr>
      </p:pic>
      <p:pic>
        <p:nvPicPr>
          <p:cNvPr id="10" name="Picture 9">
            <a:extLst>
              <a:ext uri="{FF2B5EF4-FFF2-40B4-BE49-F238E27FC236}">
                <a16:creationId xmlns:a16="http://schemas.microsoft.com/office/drawing/2014/main" id="{91D1AD8F-C374-4A58-8EC2-E2D5C0996A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277" y="1223512"/>
            <a:ext cx="4280338" cy="2432063"/>
          </a:xfrm>
          <a:prstGeom prst="rect">
            <a:avLst/>
          </a:prstGeom>
        </p:spPr>
      </p:pic>
      <p:pic>
        <p:nvPicPr>
          <p:cNvPr id="14" name="Picture 13">
            <a:extLst>
              <a:ext uri="{FF2B5EF4-FFF2-40B4-BE49-F238E27FC236}">
                <a16:creationId xmlns:a16="http://schemas.microsoft.com/office/drawing/2014/main" id="{F9F0FC83-EE04-4F9F-B2AA-7C892BF029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277" y="3920640"/>
            <a:ext cx="4280338" cy="2420435"/>
          </a:xfrm>
          <a:prstGeom prst="rect">
            <a:avLst/>
          </a:prstGeom>
        </p:spPr>
      </p:pic>
      <p:sp>
        <p:nvSpPr>
          <p:cNvPr id="9" name="TextBox 8"/>
          <p:cNvSpPr txBox="1"/>
          <p:nvPr/>
        </p:nvSpPr>
        <p:spPr>
          <a:xfrm>
            <a:off x="9146806" y="1282700"/>
            <a:ext cx="2867394" cy="5109091"/>
          </a:xfrm>
          <a:prstGeom prst="rect">
            <a:avLst/>
          </a:prstGeom>
          <a:noFill/>
          <a:ln w="28575" cmpd="sng">
            <a:solidFill>
              <a:schemeClr val="accent6">
                <a:lumMod val="50000"/>
              </a:schemeClr>
            </a:solidFill>
          </a:ln>
        </p:spPr>
        <p:txBody>
          <a:bodyPr wrap="square" rtlCol="0">
            <a:spAutoFit/>
          </a:bodyPr>
          <a:lstStyle/>
          <a:p>
            <a:pPr marL="342900" indent="-342900">
              <a:buFont typeface="Arial"/>
              <a:buChar char="•"/>
            </a:pPr>
            <a:r>
              <a:rPr lang="x-none" sz="2000" dirty="0"/>
              <a:t>Photos taken during the engagement with the NANS leadership and Cmpus presidents.</a:t>
            </a:r>
          </a:p>
          <a:p>
            <a:endParaRPr lang="x-none" sz="600" dirty="0"/>
          </a:p>
          <a:p>
            <a:pPr marL="342900" indent="-342900">
              <a:buFont typeface="Arial"/>
              <a:buChar char="•"/>
            </a:pPr>
            <a:r>
              <a:rPr lang="x-none" sz="2000" dirty="0"/>
              <a:t>Efforts are ongoing to continue to engage the leadership of all tertiary institutions in collaboration with the states</a:t>
            </a:r>
          </a:p>
          <a:p>
            <a:pPr marL="342900" indent="-342900">
              <a:buFont typeface="Arial"/>
              <a:buChar char="•"/>
            </a:pPr>
            <a:r>
              <a:rPr lang="x-none" sz="2000" dirty="0"/>
              <a:t>The ED/CEO have also engaged with the leadership of the National Universities Commission</a:t>
            </a:r>
            <a:endParaRPr lang="en-US" sz="2000" dirty="0"/>
          </a:p>
        </p:txBody>
      </p:sp>
    </p:spTree>
    <p:extLst>
      <p:ext uri="{BB962C8B-B14F-4D97-AF65-F5344CB8AC3E}">
        <p14:creationId xmlns:p14="http://schemas.microsoft.com/office/powerpoint/2010/main" val="3553252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17B865-E285-409C-8A04-1D918A353F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7312" name="think-cell Slide" r:id="rId4" imgW="499" imgH="499" progId="TCLayout.ActiveDocument.1">
                  <p:embed/>
                </p:oleObj>
              </mc:Choice>
              <mc:Fallback>
                <p:oleObj name="think-cell Slide" r:id="rId4" imgW="499" imgH="49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1">
            <a:extLst>
              <a:ext uri="{FF2B5EF4-FFF2-40B4-BE49-F238E27FC236}">
                <a16:creationId xmlns:a16="http://schemas.microsoft.com/office/drawing/2014/main" id="{893DD2DD-6115-426F-94ED-8975C01FFF28}"/>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8CD1A3-7A18-473D-89F4-D1B7073F8E83}" type="slidenum">
              <a:rPr kumimoji="0" lang="en-US" altLang="en-US" sz="20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2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2" name="Title 34">
            <a:extLst>
              <a:ext uri="{FF2B5EF4-FFF2-40B4-BE49-F238E27FC236}">
                <a16:creationId xmlns:a16="http://schemas.microsoft.com/office/drawing/2014/main" id="{BCA65701-4785-4642-9900-ADFE3B1188A4}"/>
              </a:ext>
            </a:extLst>
          </p:cNvPr>
          <p:cNvSpPr txBox="1">
            <a:spLocks noChangeArrowheads="1"/>
          </p:cNvSpPr>
          <p:nvPr/>
        </p:nvSpPr>
        <p:spPr bwMode="auto">
          <a:xfrm>
            <a:off x="1193800" y="93663"/>
            <a:ext cx="9888538"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5547" tIns="42774" rIns="85547" bIns="42774" anchor="ctr"/>
          <a:lstStyle>
            <a:lvl1pPr defTabSz="854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684213" indent="-227013" defTabSz="854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1413" indent="-227013" defTabSz="854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5986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58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30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02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74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46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just" defTabSz="854075" rtl="0" eaLnBrk="1" fontAlgn="auto" latinLnBrk="0" hangingPunct="1">
              <a:lnSpc>
                <a:spcPct val="100000"/>
              </a:lnSpc>
              <a:spcBef>
                <a:spcPct val="0"/>
              </a:spcBef>
              <a:spcAft>
                <a:spcPts val="0"/>
              </a:spcAft>
              <a:buClr>
                <a:srgbClr val="FFFFFF"/>
              </a:buClr>
              <a:buSzTx/>
              <a:buFontTx/>
              <a:buNone/>
              <a:tabLst/>
              <a:defRPr/>
            </a:pPr>
            <a:r>
              <a:rPr kumimoji="0" lang="en-US" altLang="en-US" sz="2000" b="1" i="0" u="none" strike="noStrike" kern="1200" cap="none" spc="0" normalizeH="0" baseline="0" noProof="0" dirty="0">
                <a:ln>
                  <a:noFill/>
                </a:ln>
                <a:solidFill>
                  <a:srgbClr val="385723"/>
                </a:solidFill>
                <a:effectLst/>
                <a:uLnTx/>
                <a:uFillTx/>
                <a:latin typeface="Arial" panose="020B0604020202020204" pitchFamily="34" charset="0"/>
                <a:ea typeface="Arial Unicode MS"/>
                <a:cs typeface="Arial Unicode MS"/>
              </a:rPr>
              <a:t>Development and circulation of key messages for awareness creation and confidence building and increased uptake</a:t>
            </a:r>
            <a:endParaRPr kumimoji="0" lang="en-GB" altLang="en-US" sz="2000" b="1" i="0" u="none" strike="noStrike" kern="1200" cap="none" spc="0" normalizeH="0" baseline="0" noProof="0" dirty="0">
              <a:ln>
                <a:noFill/>
              </a:ln>
              <a:solidFill>
                <a:srgbClr val="385723"/>
              </a:solidFill>
              <a:effectLst/>
              <a:uLnTx/>
              <a:uFillTx/>
              <a:latin typeface="Arial" panose="020B0604020202020204" pitchFamily="34" charset="0"/>
              <a:ea typeface="Arial Unicode MS"/>
              <a:cs typeface="Arial Unicode MS"/>
            </a:endParaRPr>
          </a:p>
        </p:txBody>
      </p:sp>
      <p:pic>
        <p:nvPicPr>
          <p:cNvPr id="3" name="Picture 2">
            <a:extLst>
              <a:ext uri="{FF2B5EF4-FFF2-40B4-BE49-F238E27FC236}">
                <a16:creationId xmlns:a16="http://schemas.microsoft.com/office/drawing/2014/main" id="{BEC3AF11-E391-4C6B-9FAE-88E0763F1139}"/>
              </a:ext>
            </a:extLst>
          </p:cNvPr>
          <p:cNvPicPr>
            <a:picLocks noChangeAspect="1"/>
          </p:cNvPicPr>
          <p:nvPr/>
        </p:nvPicPr>
        <p:blipFill>
          <a:blip r:embed="rId6"/>
          <a:stretch>
            <a:fillRect/>
          </a:stretch>
        </p:blipFill>
        <p:spPr>
          <a:xfrm>
            <a:off x="156275" y="1021704"/>
            <a:ext cx="5182892" cy="5182892"/>
          </a:xfrm>
          <a:prstGeom prst="rect">
            <a:avLst/>
          </a:prstGeom>
        </p:spPr>
      </p:pic>
      <p:pic>
        <p:nvPicPr>
          <p:cNvPr id="5" name="Picture 4">
            <a:extLst>
              <a:ext uri="{FF2B5EF4-FFF2-40B4-BE49-F238E27FC236}">
                <a16:creationId xmlns:a16="http://schemas.microsoft.com/office/drawing/2014/main" id="{E224AA97-69DE-47FE-8F85-F2F5E91BACD3}"/>
              </a:ext>
            </a:extLst>
          </p:cNvPr>
          <p:cNvPicPr>
            <a:picLocks noChangeAspect="1"/>
          </p:cNvPicPr>
          <p:nvPr/>
        </p:nvPicPr>
        <p:blipFill>
          <a:blip r:embed="rId7"/>
          <a:stretch>
            <a:fillRect/>
          </a:stretch>
        </p:blipFill>
        <p:spPr>
          <a:xfrm>
            <a:off x="7009108" y="1021704"/>
            <a:ext cx="5182892" cy="5182892"/>
          </a:xfrm>
          <a:prstGeom prst="rect">
            <a:avLst/>
          </a:prstGeom>
        </p:spPr>
      </p:pic>
    </p:spTree>
    <p:extLst>
      <p:ext uri="{BB962C8B-B14F-4D97-AF65-F5344CB8AC3E}">
        <p14:creationId xmlns:p14="http://schemas.microsoft.com/office/powerpoint/2010/main" val="299666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349360"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0"/>
            <a:ext cx="11090492" cy="50276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dirty="0">
              <a:solidFill>
                <a:prstClr val="white"/>
              </a:solidFill>
              <a:latin typeface="Arial"/>
              <a:cs typeface="Arial"/>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171223" y="213841"/>
            <a:ext cx="10055119" cy="765142"/>
          </a:xfrm>
          <a:prstGeom prst="rect">
            <a:avLst/>
          </a:prstGeom>
        </p:spPr>
        <p:txBody>
          <a:bodyPr wrap="square" lIns="87181" tIns="43591" rIns="87181" bIns="43591">
            <a:spAutoFit/>
          </a:bodyPr>
          <a:lstStyle/>
          <a:p>
            <a:pPr algn="just">
              <a:tabLst>
                <a:tab pos="257321" algn="l"/>
              </a:tabLst>
              <a:defRPr/>
            </a:pPr>
            <a:r>
              <a:rPr lang="en-US" sz="2200" b="1" kern="0" dirty="0">
                <a:solidFill>
                  <a:srgbClr val="385723"/>
                </a:solidFill>
                <a:latin typeface="+mn-lt"/>
                <a:cs typeface="Arial" panose="020B0604020202020204" pitchFamily="34" charset="0"/>
                <a:sym typeface="Arial"/>
              </a:rPr>
              <a:t>The Vaccination Site Finder APP was Launched on 22</a:t>
            </a:r>
            <a:r>
              <a:rPr lang="en-US" sz="2200" b="1" kern="0" baseline="30000" dirty="0">
                <a:solidFill>
                  <a:srgbClr val="385723"/>
                </a:solidFill>
                <a:latin typeface="+mn-lt"/>
                <a:cs typeface="Arial" panose="020B0604020202020204" pitchFamily="34" charset="0"/>
                <a:sym typeface="Arial"/>
              </a:rPr>
              <a:t>nd</a:t>
            </a:r>
            <a:r>
              <a:rPr lang="en-US" sz="2200" b="1" kern="0" dirty="0">
                <a:solidFill>
                  <a:srgbClr val="385723"/>
                </a:solidFill>
                <a:latin typeface="+mn-lt"/>
                <a:cs typeface="Arial" panose="020B0604020202020204" pitchFamily="34" charset="0"/>
                <a:sym typeface="Arial"/>
              </a:rPr>
              <a:t> February 2022 to guide clients to the nearest vaccination sites for services</a:t>
            </a:r>
            <a:endParaRPr lang="en-US" sz="2200" b="1" dirty="0">
              <a:solidFill>
                <a:srgbClr val="385723"/>
              </a:solidFill>
              <a:latin typeface="+mn-lt"/>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76204" y="1054149"/>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212230" y="55933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535365" y="1155572"/>
            <a:ext cx="10881619" cy="5216813"/>
          </a:xfrm>
          <a:prstGeom prst="rect">
            <a:avLst/>
          </a:prstGeom>
          <a:noFill/>
        </p:spPr>
        <p:txBody>
          <a:bodyPr wrap="square" rtlCol="0">
            <a:spAutoFit/>
          </a:bodyPr>
          <a:lstStyle/>
          <a:p>
            <a:pPr marL="344289" lvl="1" indent="-342900" algn="just" defTabSz="783742">
              <a:spcBef>
                <a:spcPts val="1200"/>
              </a:spcBef>
              <a:spcAft>
                <a:spcPts val="1200"/>
              </a:spcAft>
              <a:buClr>
                <a:prstClr val="black"/>
              </a:buClr>
              <a:buSzPct val="125000"/>
              <a:buFont typeface="Wingdings" charset="2"/>
              <a:buChar char="§"/>
              <a:defRPr/>
            </a:pPr>
            <a:r>
              <a:rPr lang="en-US" sz="2300" dirty="0">
                <a:latin typeface="Arial"/>
                <a:cs typeface="Arial"/>
              </a:rPr>
              <a:t>To ensure increased and seamless access to vaccination sites, NPHCDA in collaboration with the </a:t>
            </a:r>
            <a:r>
              <a:rPr lang="en-US" sz="2300" dirty="0" err="1">
                <a:latin typeface="Arial"/>
                <a:cs typeface="Arial"/>
              </a:rPr>
              <a:t>FMoH</a:t>
            </a:r>
            <a:r>
              <a:rPr lang="en-US" sz="2300" dirty="0">
                <a:latin typeface="Arial"/>
                <a:cs typeface="Arial"/>
              </a:rPr>
              <a:t> and Partners used the opportunity of the Optimized SCALES 2.0 Launch yesterday 22</a:t>
            </a:r>
            <a:r>
              <a:rPr lang="en-US" sz="2300" baseline="30000" dirty="0">
                <a:latin typeface="Arial"/>
                <a:cs typeface="Arial"/>
              </a:rPr>
              <a:t>nd</a:t>
            </a:r>
            <a:r>
              <a:rPr lang="en-US" sz="2300" dirty="0">
                <a:latin typeface="Arial"/>
                <a:cs typeface="Arial"/>
              </a:rPr>
              <a:t> February 2022 to </a:t>
            </a:r>
            <a:r>
              <a:rPr lang="en-US" sz="2300" b="1" dirty="0">
                <a:latin typeface="Arial"/>
                <a:cs typeface="Arial"/>
              </a:rPr>
              <a:t>Launch the ‘vaccination site finder App’</a:t>
            </a:r>
            <a:r>
              <a:rPr lang="en-US" sz="2300" dirty="0">
                <a:latin typeface="Arial"/>
                <a:cs typeface="Arial"/>
              </a:rPr>
              <a:t> </a:t>
            </a:r>
          </a:p>
          <a:p>
            <a:pPr marL="344289" lvl="1" indent="-342900" algn="just" defTabSz="783742">
              <a:spcBef>
                <a:spcPts val="1200"/>
              </a:spcBef>
              <a:spcAft>
                <a:spcPts val="1200"/>
              </a:spcAft>
              <a:buClr>
                <a:prstClr val="black"/>
              </a:buClr>
              <a:buSzPct val="125000"/>
              <a:buFont typeface="Wingdings" charset="2"/>
              <a:buChar char="§"/>
              <a:defRPr/>
            </a:pPr>
            <a:r>
              <a:rPr lang="en-US" sz="2300" dirty="0">
                <a:latin typeface="Arial"/>
                <a:cs typeface="Arial"/>
              </a:rPr>
              <a:t>The vaccination site finder is as shown below:</a:t>
            </a:r>
          </a:p>
          <a:p>
            <a:pPr marL="915789" lvl="2" indent="-457200" algn="just" defTabSz="783742">
              <a:spcBef>
                <a:spcPts val="1200"/>
              </a:spcBef>
              <a:spcAft>
                <a:spcPts val="1200"/>
              </a:spcAft>
              <a:buClr>
                <a:prstClr val="black"/>
              </a:buClr>
              <a:buSzPct val="125000"/>
              <a:buFont typeface="Courier New"/>
              <a:buChar char="o"/>
              <a:defRPr/>
            </a:pPr>
            <a:r>
              <a:rPr lang="en-US" sz="2300" b="1" dirty="0" err="1">
                <a:solidFill>
                  <a:srgbClr val="FF0000"/>
                </a:solidFill>
                <a:latin typeface="Arial"/>
                <a:cs typeface="Arial"/>
              </a:rPr>
              <a:t>www.vacsitefinder.nphcda.gov.ng</a:t>
            </a:r>
            <a:endParaRPr lang="en-US" sz="2300" dirty="0">
              <a:solidFill>
                <a:srgbClr val="FF0000"/>
              </a:solidFill>
              <a:latin typeface="Arial"/>
              <a:cs typeface="Arial"/>
            </a:endParaRPr>
          </a:p>
          <a:p>
            <a:pPr marL="344289" lvl="1" indent="-342900" algn="just" defTabSz="783742">
              <a:spcBef>
                <a:spcPts val="1200"/>
              </a:spcBef>
              <a:spcAft>
                <a:spcPts val="1200"/>
              </a:spcAft>
              <a:buClr>
                <a:prstClr val="black"/>
              </a:buClr>
              <a:buSzPct val="125000"/>
              <a:buFont typeface="Wingdings" charset="2"/>
              <a:buChar char="§"/>
              <a:defRPr/>
            </a:pPr>
            <a:r>
              <a:rPr lang="en-US" sz="2300" dirty="0">
                <a:latin typeface="Arial"/>
                <a:cs typeface="Arial"/>
              </a:rPr>
              <a:t>The app uses geo-location to help locate and guide clients to the nearest COVID-19 vaccination and RI centers</a:t>
            </a:r>
          </a:p>
          <a:p>
            <a:pPr marL="344289" lvl="1" indent="-342900" algn="just" defTabSz="783742">
              <a:spcBef>
                <a:spcPts val="1200"/>
              </a:spcBef>
              <a:spcAft>
                <a:spcPts val="1200"/>
              </a:spcAft>
              <a:buClr>
                <a:prstClr val="black"/>
              </a:buClr>
              <a:buSzPct val="125000"/>
              <a:buFont typeface="Wingdings" charset="2"/>
              <a:buChar char="§"/>
              <a:defRPr/>
            </a:pPr>
            <a:r>
              <a:rPr lang="en-US" sz="2300" dirty="0">
                <a:latin typeface="Arial"/>
                <a:cs typeface="Arial"/>
              </a:rPr>
              <a:t>The launch is a unique opportunity to leverage on the SCALES strategy using existing structures to improve both COVID-19 vaccination and RI coverage, with improved efficiency and reduced duplication of efforts</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25</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4071179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6921" y="224139"/>
            <a:ext cx="9774481" cy="684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solidFill>
                  <a:schemeClr val="accent6">
                    <a:lumMod val="50000"/>
                  </a:schemeClr>
                </a:solidFill>
              </a:rPr>
              <a:t>Step-by-step guide to use the Nigeria COVID-19  vaccination sites finder</a:t>
            </a:r>
            <a:endParaRPr lang="en-US" sz="2400" b="1" dirty="0">
              <a:solidFill>
                <a:schemeClr val="accent6">
                  <a:lumMod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813" y="1930077"/>
            <a:ext cx="2523087" cy="492792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55366"/>
            <a:ext cx="2324099" cy="5002634"/>
          </a:xfrm>
          <a:prstGeom prst="rect">
            <a:avLst/>
          </a:prstGeom>
        </p:spPr>
      </p:pic>
      <p:sp>
        <p:nvSpPr>
          <p:cNvPr id="16" name="Rectangle 15"/>
          <p:cNvSpPr/>
          <p:nvPr/>
        </p:nvSpPr>
        <p:spPr>
          <a:xfrm>
            <a:off x="0" y="1332376"/>
            <a:ext cx="523538" cy="49151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19" name="Rectangle 18"/>
          <p:cNvSpPr/>
          <p:nvPr/>
        </p:nvSpPr>
        <p:spPr>
          <a:xfrm>
            <a:off x="2329166" y="1332376"/>
            <a:ext cx="580916" cy="59997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2</a:t>
            </a:r>
            <a:endParaRPr lang="en-US" b="1" dirty="0">
              <a:solidFill>
                <a:schemeClr val="accent6">
                  <a:lumMod val="50000"/>
                </a:scheme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600" y="2291188"/>
            <a:ext cx="2546971" cy="44398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900" y="2490422"/>
            <a:ext cx="2324100" cy="426597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900" y="2054598"/>
            <a:ext cx="2628900" cy="4803401"/>
          </a:xfrm>
          <a:prstGeom prst="rect">
            <a:avLst/>
          </a:prstGeom>
        </p:spPr>
      </p:pic>
      <p:sp>
        <p:nvSpPr>
          <p:cNvPr id="13" name="Rectangle 12"/>
          <p:cNvSpPr/>
          <p:nvPr/>
        </p:nvSpPr>
        <p:spPr>
          <a:xfrm>
            <a:off x="4818283" y="1506706"/>
            <a:ext cx="523538" cy="57868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15" name="Rectangle 14"/>
          <p:cNvSpPr/>
          <p:nvPr/>
        </p:nvSpPr>
        <p:spPr>
          <a:xfrm>
            <a:off x="7420405" y="1768200"/>
            <a:ext cx="523538" cy="56622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17" name="Rectangle 16"/>
          <p:cNvSpPr/>
          <p:nvPr/>
        </p:nvSpPr>
        <p:spPr>
          <a:xfrm>
            <a:off x="9960274" y="1954982"/>
            <a:ext cx="585167" cy="51642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18" name="TextBox 17"/>
          <p:cNvSpPr txBox="1"/>
          <p:nvPr/>
        </p:nvSpPr>
        <p:spPr>
          <a:xfrm>
            <a:off x="5341198" y="1516862"/>
            <a:ext cx="2079207" cy="523220"/>
          </a:xfrm>
          <a:prstGeom prst="rect">
            <a:avLst/>
          </a:prstGeom>
          <a:noFill/>
          <a:ln>
            <a:solidFill>
              <a:schemeClr val="accent6">
                <a:lumMod val="50000"/>
              </a:schemeClr>
            </a:solidFill>
          </a:ln>
        </p:spPr>
        <p:txBody>
          <a:bodyPr wrap="square" rtlCol="0">
            <a:spAutoFit/>
          </a:bodyPr>
          <a:lstStyle/>
          <a:p>
            <a:r>
              <a:rPr lang="en-US" sz="1400" b="1" dirty="0"/>
              <a:t>Click Find Centre near me:</a:t>
            </a:r>
          </a:p>
        </p:txBody>
      </p:sp>
      <p:sp>
        <p:nvSpPr>
          <p:cNvPr id="20" name="TextBox 19"/>
          <p:cNvSpPr txBox="1"/>
          <p:nvPr/>
        </p:nvSpPr>
        <p:spPr>
          <a:xfrm>
            <a:off x="2913381" y="1305534"/>
            <a:ext cx="1855102" cy="646331"/>
          </a:xfrm>
          <a:prstGeom prst="rect">
            <a:avLst/>
          </a:prstGeom>
          <a:noFill/>
          <a:ln>
            <a:solidFill>
              <a:srgbClr val="385723"/>
            </a:solidFill>
          </a:ln>
        </p:spPr>
        <p:txBody>
          <a:bodyPr wrap="square" rtlCol="0">
            <a:spAutoFit/>
          </a:bodyPr>
          <a:lstStyle/>
          <a:p>
            <a:r>
              <a:rPr lang="en-US" b="1" dirty="0"/>
              <a:t>To get started, set your location:</a:t>
            </a:r>
          </a:p>
        </p:txBody>
      </p:sp>
      <p:sp>
        <p:nvSpPr>
          <p:cNvPr id="21" name="TextBox 20"/>
          <p:cNvSpPr txBox="1"/>
          <p:nvPr/>
        </p:nvSpPr>
        <p:spPr>
          <a:xfrm>
            <a:off x="7983668" y="1756427"/>
            <a:ext cx="1914357" cy="523220"/>
          </a:xfrm>
          <a:prstGeom prst="rect">
            <a:avLst/>
          </a:prstGeom>
          <a:noFill/>
          <a:ln>
            <a:solidFill>
              <a:schemeClr val="accent6">
                <a:lumMod val="50000"/>
              </a:schemeClr>
            </a:solidFill>
          </a:ln>
        </p:spPr>
        <p:txBody>
          <a:bodyPr wrap="square" rtlCol="0">
            <a:spAutoFit/>
          </a:bodyPr>
          <a:lstStyle/>
          <a:p>
            <a:r>
              <a:rPr lang="en-US" sz="1400" b="1" dirty="0"/>
              <a:t>Click to Choose a health facility</a:t>
            </a:r>
          </a:p>
        </p:txBody>
      </p:sp>
      <p:sp>
        <p:nvSpPr>
          <p:cNvPr id="22" name="TextBox 21"/>
          <p:cNvSpPr txBox="1"/>
          <p:nvPr/>
        </p:nvSpPr>
        <p:spPr>
          <a:xfrm>
            <a:off x="10582910" y="1955661"/>
            <a:ext cx="1609090" cy="523220"/>
          </a:xfrm>
          <a:prstGeom prst="rect">
            <a:avLst/>
          </a:prstGeom>
          <a:noFill/>
          <a:ln>
            <a:solidFill>
              <a:schemeClr val="accent6">
                <a:lumMod val="50000"/>
              </a:schemeClr>
            </a:solidFill>
          </a:ln>
        </p:spPr>
        <p:txBody>
          <a:bodyPr wrap="square" rtlCol="0">
            <a:spAutoFit/>
          </a:bodyPr>
          <a:lstStyle/>
          <a:p>
            <a:r>
              <a:rPr lang="en-US" sz="1400" b="1" dirty="0"/>
              <a:t>Step by step map to the HF</a:t>
            </a:r>
          </a:p>
        </p:txBody>
      </p:sp>
      <p:sp>
        <p:nvSpPr>
          <p:cNvPr id="23" name="TextBox 22"/>
          <p:cNvSpPr txBox="1"/>
          <p:nvPr/>
        </p:nvSpPr>
        <p:spPr>
          <a:xfrm>
            <a:off x="563261" y="1345508"/>
            <a:ext cx="1690251" cy="523220"/>
          </a:xfrm>
          <a:prstGeom prst="rect">
            <a:avLst/>
          </a:prstGeom>
          <a:noFill/>
          <a:ln>
            <a:solidFill>
              <a:schemeClr val="accent6">
                <a:lumMod val="50000"/>
              </a:schemeClr>
            </a:solidFill>
          </a:ln>
        </p:spPr>
        <p:txBody>
          <a:bodyPr wrap="square" rtlCol="0">
            <a:spAutoFit/>
          </a:bodyPr>
          <a:lstStyle/>
          <a:p>
            <a:r>
              <a:rPr lang="en-US" sz="1400" b="1" dirty="0"/>
              <a:t>Login into the website</a:t>
            </a:r>
          </a:p>
        </p:txBody>
      </p:sp>
    </p:spTree>
    <p:extLst>
      <p:ext uri="{BB962C8B-B14F-4D97-AF65-F5344CB8AC3E}">
        <p14:creationId xmlns:p14="http://schemas.microsoft.com/office/powerpoint/2010/main" val="4209919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0384"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21" hidden="1"/>
          <p:cNvSpPr/>
          <p:nvPr>
            <p:custDataLst>
              <p:tags r:id="rId4"/>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Arial Unicode MS" panose="020B0604020202020204"/>
              <a:cs typeface="+mn-cs"/>
              <a:sym typeface="Arial" panose="020B0604020202020204" pitchFamily="34" charset="0"/>
            </a:endParaRPr>
          </a:p>
        </p:txBody>
      </p:sp>
      <p:sp>
        <p:nvSpPr>
          <p:cNvPr id="2" name="Title 1"/>
          <p:cNvSpPr>
            <a:spLocks noGrp="1"/>
          </p:cNvSpPr>
          <p:nvPr>
            <p:ph type="title"/>
          </p:nvPr>
        </p:nvSpPr>
        <p:spPr>
          <a:xfrm>
            <a:off x="1294837" y="336207"/>
            <a:ext cx="9723718" cy="211686"/>
          </a:xfrm>
        </p:spPr>
        <p:txBody>
          <a:bodyPr rtlCol="0">
            <a:noAutofit/>
          </a:bodyPr>
          <a:lstStyle/>
          <a:p>
            <a:pPr defTabSz="914377" fontAlgn="auto">
              <a:spcAft>
                <a:spcPts val="0"/>
              </a:spcAft>
              <a:defRPr/>
            </a:pPr>
            <a:r>
              <a:rPr lang="en-US" sz="2200" b="1" dirty="0">
                <a:solidFill>
                  <a:srgbClr val="385723"/>
                </a:solidFill>
                <a:latin typeface="Arial"/>
                <a:cs typeface="Arial"/>
              </a:rPr>
              <a:t>The use of Geospatial Tracking System and ODK and Setting up of Joint Task Force have contributed to an Improvement in accountability</a:t>
            </a:r>
          </a:p>
        </p:txBody>
      </p:sp>
      <p:sp>
        <p:nvSpPr>
          <p:cNvPr id="25" name="Rectangle 24"/>
          <p:cNvSpPr>
            <a:spLocks/>
          </p:cNvSpPr>
          <p:nvPr/>
        </p:nvSpPr>
        <p:spPr bwMode="gray">
          <a:xfrm>
            <a:off x="1961444" y="615315"/>
            <a:ext cx="9311570" cy="104353"/>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1" name="Rectangle 40"/>
          <p:cNvSpPr/>
          <p:nvPr/>
        </p:nvSpPr>
        <p:spPr>
          <a:xfrm>
            <a:off x="126111" y="3915437"/>
            <a:ext cx="11975381" cy="2444515"/>
          </a:xfrm>
          <a:prstGeom prst="rect">
            <a:avLst/>
          </a:prstGeom>
          <a:solidFill>
            <a:srgbClr val="FFFFFF"/>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p:cNvSpPr txBox="1"/>
          <p:nvPr/>
        </p:nvSpPr>
        <p:spPr>
          <a:xfrm>
            <a:off x="4145587" y="1114593"/>
            <a:ext cx="7004053" cy="1885131"/>
          </a:xfrm>
          <a:prstGeom prst="rect">
            <a:avLst/>
          </a:prstGeom>
          <a:noFill/>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50" b="1" dirty="0">
                <a:solidFill>
                  <a:srgbClr val="000000"/>
                </a:solidFill>
                <a:latin typeface="Arial" charset="0"/>
                <a:cs typeface="ＭＳ Ｐゴシック" charset="0"/>
              </a:rPr>
              <a:t>Use of Geospatial Tracking System &amp; Open Data Kit</a:t>
            </a:r>
            <a:r>
              <a:rPr kumimoji="0" lang="en-US" sz="205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In-depth analysis </a:t>
            </a:r>
            <a:r>
              <a:rPr lang="en-US" sz="2400" dirty="0">
                <a:solidFill>
                  <a:prstClr val="black"/>
                </a:solidFill>
                <a:latin typeface="Candara" panose="020E0502030303020204" pitchFamily="34" charset="0"/>
                <a:ea typeface="+mn-ea"/>
              </a:rPr>
              <a:t>of GTS and ODK submissions of supervisors to ensure staff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are present at state of deployment and conducting supportive supervision at vaccination sites</a:t>
            </a:r>
            <a:endParaRPr kumimoji="0" lang="en-US" sz="205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54" name="TextBox 53"/>
          <p:cNvSpPr txBox="1"/>
          <p:nvPr/>
        </p:nvSpPr>
        <p:spPr>
          <a:xfrm>
            <a:off x="4170487" y="3957657"/>
            <a:ext cx="7891270" cy="2300630"/>
          </a:xfrm>
          <a:prstGeom prst="rect">
            <a:avLst/>
          </a:prstGeom>
          <a:solidFill>
            <a:srgbClr val="FFFFFF"/>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50" b="1" kern="0" dirty="0">
                <a:solidFill>
                  <a:prstClr val="black"/>
                </a:solidFill>
                <a:latin typeface="Arial"/>
                <a:ea typeface="ＭＳ Ｐゴシック"/>
              </a:rPr>
              <a:t>Setting up of Joint Task Force (JTF)</a:t>
            </a:r>
            <a:r>
              <a:rPr kumimoji="0" lang="en-GB" sz="2050" b="1" i="0" u="none" strike="noStrike" kern="0" cap="none" spc="0" normalizeH="0" baseline="0" noProof="0" dirty="0">
                <a:ln>
                  <a:noFill/>
                </a:ln>
                <a:solidFill>
                  <a:prstClr val="black"/>
                </a:solidFill>
                <a:effectLst/>
                <a:uLnTx/>
                <a:uFillTx/>
                <a:latin typeface="Arial"/>
                <a:ea typeface="ＭＳ Ｐゴシック"/>
                <a:cs typeface="+mn-cs"/>
              </a:rPr>
              <a:t>:</a:t>
            </a:r>
          </a:p>
          <a:p>
            <a:pPr marL="285750" indent="-285750">
              <a:buFont typeface="Arial"/>
              <a:buChar char="•"/>
              <a:defRPr/>
            </a:pPr>
            <a:r>
              <a:rPr lang="en-GB" sz="2050" kern="0" dirty="0">
                <a:solidFill>
                  <a:prstClr val="black"/>
                </a:solidFill>
                <a:latin typeface="Arial"/>
                <a:ea typeface="ＭＳ Ｐゴシック"/>
              </a:rPr>
              <a:t>A replication of the national level structure which oversees the State JTF</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50" b="0" i="0" u="none" strike="noStrike" kern="0" cap="none" spc="0" normalizeH="0" baseline="0" noProof="0" dirty="0">
                <a:ln>
                  <a:noFill/>
                </a:ln>
                <a:solidFill>
                  <a:prstClr val="black"/>
                </a:solidFill>
                <a:effectLst/>
                <a:uLnTx/>
                <a:uFillTx/>
                <a:latin typeface="Arial"/>
                <a:ea typeface="ＭＳ Ｐゴシック"/>
                <a:cs typeface="+mn-cs"/>
              </a:rPr>
              <a:t>State JTF inaugurated across all the 36 states + FCT chaired by </a:t>
            </a:r>
            <a:r>
              <a:rPr kumimoji="0" lang="en-GB" sz="2050" b="0" i="0" u="none" strike="noStrike" kern="0" cap="none" spc="0" normalizeH="0" baseline="0" noProof="0" dirty="0" err="1">
                <a:ln>
                  <a:noFill/>
                </a:ln>
                <a:solidFill>
                  <a:prstClr val="black"/>
                </a:solidFill>
                <a:effectLst/>
                <a:uLnTx/>
                <a:uFillTx/>
                <a:latin typeface="Arial"/>
                <a:ea typeface="ＭＳ Ｐゴシック"/>
                <a:cs typeface="+mn-cs"/>
              </a:rPr>
              <a:t>th</a:t>
            </a:r>
            <a:r>
              <a:rPr lang="en-GB" sz="2050" kern="0" dirty="0">
                <a:solidFill>
                  <a:prstClr val="black"/>
                </a:solidFill>
                <a:latin typeface="Arial"/>
                <a:ea typeface="ＭＳ Ｐゴシック"/>
              </a:rPr>
              <a:t>e ES SPHCBs with membership comprising of SPHCDA, NAFDAC, ICPC, DSS</a:t>
            </a:r>
            <a:r>
              <a:rPr kumimoji="0" lang="en-GB" sz="2050" b="0" i="0" u="none" strike="noStrike" kern="0" cap="none" spc="0" normalizeH="0" baseline="0" noProof="0" dirty="0">
                <a:ln>
                  <a:noFill/>
                </a:ln>
                <a:solidFill>
                  <a:prstClr val="black"/>
                </a:solidFill>
                <a:effectLst/>
                <a:uLnTx/>
                <a:uFillTx/>
                <a:latin typeface="Arial"/>
                <a:ea typeface="ＭＳ Ｐゴシック"/>
                <a:cs typeface="+mn-cs"/>
              </a:rPr>
              <a:t> with other security agencies to checkmate vaccination card racketeering. </a:t>
            </a:r>
          </a:p>
        </p:txBody>
      </p:sp>
      <p:pic>
        <p:nvPicPr>
          <p:cNvPr id="17" name="Picture 16">
            <a:extLst>
              <a:ext uri="{FF2B5EF4-FFF2-40B4-BE49-F238E27FC236}">
                <a16:creationId xmlns:a16="http://schemas.microsoft.com/office/drawing/2014/main" id="{27434269-AB85-4ED5-A850-78898953EF12}"/>
              </a:ext>
            </a:extLst>
          </p:cNvPr>
          <p:cNvPicPr>
            <a:picLocks noChangeAspect="1"/>
          </p:cNvPicPr>
          <p:nvPr/>
        </p:nvPicPr>
        <p:blipFill>
          <a:blip r:embed="rId9"/>
          <a:stretch>
            <a:fillRect/>
          </a:stretch>
        </p:blipFill>
        <p:spPr>
          <a:xfrm>
            <a:off x="287407" y="1046913"/>
            <a:ext cx="3539006" cy="2641121"/>
          </a:xfrm>
          <a:prstGeom prst="rect">
            <a:avLst/>
          </a:prstGeom>
          <a:ln w="28575">
            <a:solidFill>
              <a:schemeClr val="tx1"/>
            </a:solidFill>
          </a:ln>
        </p:spPr>
      </p:pic>
      <p:sp>
        <p:nvSpPr>
          <p:cNvPr id="43" name="Rectangle 42"/>
          <p:cNvSpPr/>
          <p:nvPr/>
        </p:nvSpPr>
        <p:spPr>
          <a:xfrm>
            <a:off x="147638" y="904791"/>
            <a:ext cx="11953854" cy="2925366"/>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A9F4E69-40E7-4D92-8308-40B9286FBD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407" y="4151787"/>
            <a:ext cx="3539006" cy="2090897"/>
          </a:xfrm>
          <a:prstGeom prst="rect">
            <a:avLst/>
          </a:prstGeom>
          <a:ln w="19050">
            <a:solidFill>
              <a:srgbClr val="44220B"/>
            </a:solidFill>
          </a:ln>
        </p:spPr>
      </p:pic>
    </p:spTree>
    <p:custDataLst>
      <p:tags r:id="rId2"/>
    </p:custDataLst>
    <p:extLst>
      <p:ext uri="{BB962C8B-B14F-4D97-AF65-F5344CB8AC3E}">
        <p14:creationId xmlns:p14="http://schemas.microsoft.com/office/powerpoint/2010/main" val="92669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1410"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21" hidden="1"/>
          <p:cNvSpPr/>
          <p:nvPr>
            <p:custDataLst>
              <p:tags r:id="rId4"/>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Arial Unicode MS" panose="020B0604020202020204"/>
              <a:cs typeface="+mn-cs"/>
              <a:sym typeface="Arial" panose="020B0604020202020204" pitchFamily="34" charset="0"/>
            </a:endParaRPr>
          </a:p>
        </p:txBody>
      </p:sp>
      <p:sp>
        <p:nvSpPr>
          <p:cNvPr id="2" name="Title 1"/>
          <p:cNvSpPr>
            <a:spLocks noGrp="1"/>
          </p:cNvSpPr>
          <p:nvPr>
            <p:ph type="title"/>
          </p:nvPr>
        </p:nvSpPr>
        <p:spPr>
          <a:xfrm>
            <a:off x="2140656" y="347664"/>
            <a:ext cx="8708319" cy="215370"/>
          </a:xfrm>
        </p:spPr>
        <p:txBody>
          <a:bodyPr rtlCol="0">
            <a:noAutofit/>
          </a:bodyPr>
          <a:lstStyle/>
          <a:p>
            <a:pPr defTabSz="914377" fontAlgn="auto">
              <a:spcAft>
                <a:spcPts val="0"/>
              </a:spcAft>
              <a:defRPr/>
            </a:pPr>
            <a:r>
              <a:rPr lang="en-US" sz="2300" b="1" dirty="0">
                <a:solidFill>
                  <a:srgbClr val="385723"/>
                </a:solidFill>
                <a:latin typeface="+mn-lt"/>
              </a:rPr>
              <a:t>Improving accountability: Validators have been recruited for all the vaccination teams to ensure validation of every client vaccinated</a:t>
            </a:r>
            <a:endParaRPr lang="en-US" sz="2300" b="1" dirty="0">
              <a:solidFill>
                <a:srgbClr val="385723"/>
              </a:solidFill>
              <a:latin typeface="+mn-lt"/>
              <a:ea typeface="+mj-ea"/>
            </a:endParaRPr>
          </a:p>
        </p:txBody>
      </p:sp>
      <p:sp>
        <p:nvSpPr>
          <p:cNvPr id="25" name="Rectangle 24"/>
          <p:cNvSpPr>
            <a:spLocks/>
          </p:cNvSpPr>
          <p:nvPr/>
        </p:nvSpPr>
        <p:spPr bwMode="gray">
          <a:xfrm>
            <a:off x="968542" y="833251"/>
            <a:ext cx="10342572" cy="51517"/>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0" name="TextBox 49"/>
          <p:cNvSpPr txBox="1"/>
          <p:nvPr/>
        </p:nvSpPr>
        <p:spPr>
          <a:xfrm>
            <a:off x="5497419" y="1311802"/>
            <a:ext cx="6290099" cy="4201150"/>
          </a:xfrm>
          <a:prstGeom prst="rect">
            <a:avLst/>
          </a:prstGeom>
          <a:noFill/>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charset="0"/>
                <a:cs typeface="ＭＳ Ｐゴシック" charset="0"/>
              </a:rPr>
              <a:t>Validation</a:t>
            </a:r>
            <a:r>
              <a:rPr kumimoji="0" lang="en-US" sz="2400" b="1" i="0" u="none" strike="noStrike" kern="1200" cap="none" spc="0" normalizeH="0" baseline="0" noProof="0" dirty="0">
                <a:ln>
                  <a:noFill/>
                </a:ln>
                <a:solidFill>
                  <a:srgbClr val="000000"/>
                </a:solidFill>
                <a:effectLst/>
                <a:uLnTx/>
                <a:uFillTx/>
                <a:latin typeface="Arial" charset="0"/>
                <a:cs typeface="ＭＳ Ｐゴシック"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cs typeface="ＭＳ Ｐゴシック"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i="0" u="none" strike="noStrike" kern="1200" cap="none" spc="0" normalizeH="0" baseline="0" noProof="0" dirty="0">
                <a:ln>
                  <a:noFill/>
                </a:ln>
                <a:solidFill>
                  <a:srgbClr val="000000"/>
                </a:solidFill>
                <a:effectLst/>
                <a:uLnTx/>
                <a:uFillTx/>
                <a:latin typeface="+mn-lt"/>
                <a:cs typeface="ＭＳ Ｐゴシック" charset="0"/>
              </a:rPr>
              <a:t>Vaccination</a:t>
            </a:r>
            <a:r>
              <a:rPr lang="en-US" sz="2300" dirty="0">
                <a:solidFill>
                  <a:srgbClr val="000000"/>
                </a:solidFill>
                <a:latin typeface="+mn-lt"/>
                <a:cs typeface="ＭＳ Ｐゴシック" charset="0"/>
              </a:rPr>
              <a:t> card racketeering is a global issue. Nigeria has instituted the validation process as an additional security layer to improve the credibility of the vaccination cards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latin typeface="+mn-lt"/>
              <a:cs typeface="ＭＳ Ｐゴシック" charset="0"/>
            </a:endParaRPr>
          </a:p>
          <a:p>
            <a:pPr marL="342900" indent="-342900">
              <a:buFont typeface="Arial" panose="020B0604020202020204" pitchFamily="34" charset="0"/>
              <a:buChar char="•"/>
              <a:defRPr/>
            </a:pPr>
            <a:r>
              <a:rPr lang="en-US" sz="2300" dirty="0">
                <a:solidFill>
                  <a:srgbClr val="000000"/>
                </a:solidFill>
                <a:latin typeface="+mn-lt"/>
                <a:cs typeface="ＭＳ Ｐゴシック" charset="0"/>
              </a:rPr>
              <a:t>The validation process specifically links the image of the vaccinated client and geo-location of the vaccination site to the vaccination record</a:t>
            </a:r>
          </a:p>
          <a:p>
            <a:pPr marL="342900" indent="-342900">
              <a:buFont typeface="Arial" panose="020B0604020202020204" pitchFamily="34" charset="0"/>
              <a:buChar char="•"/>
              <a:defRPr/>
            </a:pPr>
            <a:endParaRPr lang="en-US" sz="1200" dirty="0">
              <a:solidFill>
                <a:srgbClr val="000000"/>
              </a:solidFill>
              <a:latin typeface="+mn-lt"/>
              <a:cs typeface="ＭＳ Ｐゴシック" charset="0"/>
            </a:endParaRPr>
          </a:p>
          <a:p>
            <a:pPr marL="342900" indent="-342900">
              <a:buFont typeface="Arial" panose="020B0604020202020204" pitchFamily="34" charset="0"/>
              <a:buChar char="•"/>
              <a:defRPr/>
            </a:pPr>
            <a:r>
              <a:rPr lang="en-US" sz="2300" dirty="0">
                <a:solidFill>
                  <a:srgbClr val="000000"/>
                </a:solidFill>
                <a:latin typeface="+mn-lt"/>
                <a:cs typeface="ＭＳ Ｐゴシック" charset="0"/>
              </a:rPr>
              <a:t>Validation can only be done at the designated vaccination site with a pre-programmed device</a:t>
            </a:r>
            <a:endParaRPr kumimoji="0" lang="en-US" sz="2300" b="1" i="0" u="none" strike="noStrike" kern="1200" cap="none" spc="0" normalizeH="0" baseline="0" noProof="0" dirty="0">
              <a:ln>
                <a:noFill/>
              </a:ln>
              <a:solidFill>
                <a:srgbClr val="000000"/>
              </a:solidFill>
              <a:effectLst/>
              <a:uLnTx/>
              <a:uFillTx/>
              <a:latin typeface="+mn-lt"/>
              <a:cs typeface="ＭＳ Ｐゴシック" charset="0"/>
            </a:endParaRPr>
          </a:p>
        </p:txBody>
      </p:sp>
      <p:sp>
        <p:nvSpPr>
          <p:cNvPr id="43" name="Rectangle 42"/>
          <p:cNvSpPr/>
          <p:nvPr/>
        </p:nvSpPr>
        <p:spPr>
          <a:xfrm>
            <a:off x="5473700" y="1282700"/>
            <a:ext cx="6337299" cy="4164193"/>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A6199BC-2CC1-40C1-BA2E-E4D52E65AA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016001"/>
            <a:ext cx="5406032" cy="4961011"/>
          </a:xfrm>
          <a:prstGeom prst="rect">
            <a:avLst/>
          </a:prstGeom>
        </p:spPr>
      </p:pic>
    </p:spTree>
    <p:custDataLst>
      <p:tags r:id="rId2"/>
    </p:custDataLst>
    <p:extLst>
      <p:ext uri="{BB962C8B-B14F-4D97-AF65-F5344CB8AC3E}">
        <p14:creationId xmlns:p14="http://schemas.microsoft.com/office/powerpoint/2010/main" val="3907085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1" name="Object 4" hidden="1">
            <a:extLst>
              <a:ext uri="{FF2B5EF4-FFF2-40B4-BE49-F238E27FC236}">
                <a16:creationId xmlns:a16="http://schemas.microsoft.com/office/drawing/2014/main" id="{5539AC2F-A894-49C0-A819-166951FC382D}"/>
              </a:ext>
            </a:extLst>
          </p:cNvPr>
          <p:cNvGraphicFramePr>
            <a:graphicFrameLocks noChangeAspect="1"/>
          </p:cNvGraphicFramePr>
          <p:nvPr>
            <p:custDataLst>
              <p:tags r:id="rId3"/>
            </p:custDataLst>
          </p:nvPr>
        </p:nvGraphicFramePr>
        <p:xfrm>
          <a:off x="393700" y="222250"/>
          <a:ext cx="1588" cy="1588"/>
        </p:xfrm>
        <a:graphic>
          <a:graphicData uri="http://schemas.openxmlformats.org/presentationml/2006/ole">
            <mc:AlternateContent xmlns:mc="http://schemas.openxmlformats.org/markup-compatibility/2006">
              <mc:Choice xmlns:v="urn:schemas-microsoft-com:vml" Requires="v">
                <p:oleObj spid="_x0000_s471149" name="think-cell Slide" r:id="rId6" imgW="38100" imgH="38100" progId="TCLayout.ActiveDocument.1">
                  <p:embed/>
                </p:oleObj>
              </mc:Choice>
              <mc:Fallback>
                <p:oleObj name="think-cell Slide" r:id="rId6" imgW="38100" imgH="3810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00" y="222250"/>
                        <a:ext cx="1588"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27C09FA2-3EC5-4F95-B79F-AE32E47D2536}"/>
              </a:ext>
            </a:extLst>
          </p:cNvPr>
          <p:cNvSpPr>
            <a:spLocks noChangeArrowheads="1"/>
          </p:cNvSpPr>
          <p:nvPr/>
        </p:nvSpPr>
        <p:spPr bwMode="auto">
          <a:xfrm>
            <a:off x="595313" y="1443038"/>
            <a:ext cx="11091862" cy="4933950"/>
          </a:xfrm>
          <a:prstGeom prst="rect">
            <a:avLst/>
          </a:prstGeom>
          <a:solidFill>
            <a:schemeClr val="bg1"/>
          </a:solidFill>
          <a:ln>
            <a:noFill/>
          </a:ln>
          <a:effectLst>
            <a:outerShdw blurRad="50800" dist="38100" dir="2700000" algn="tl" rotWithShape="0">
              <a:srgbClr val="808080">
                <a:alpha val="39999"/>
              </a:srgbClr>
            </a:outerShdw>
          </a:effectLst>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algn="ctr" defTabSz="427756">
              <a:defRPr/>
            </a:pPr>
            <a:endParaRPr lang="x-none" sz="1684">
              <a:solidFill>
                <a:prstClr val="white"/>
              </a:solidFill>
              <a:latin typeface="Calibri" panose="020F0502020204030204"/>
              <a:ea typeface="+mn-ea"/>
            </a:endParaRPr>
          </a:p>
        </p:txBody>
      </p:sp>
      <p:sp>
        <p:nvSpPr>
          <p:cNvPr id="97283" name="Rectangle 13">
            <a:extLst>
              <a:ext uri="{FF2B5EF4-FFF2-40B4-BE49-F238E27FC236}">
                <a16:creationId xmlns:a16="http://schemas.microsoft.com/office/drawing/2014/main" id="{7F02C05C-AD40-4E86-84B0-8CA48E942A32}"/>
              </a:ext>
            </a:extLst>
          </p:cNvPr>
          <p:cNvSpPr>
            <a:spLocks noChangeArrowheads="1"/>
          </p:cNvSpPr>
          <p:nvPr/>
        </p:nvSpPr>
        <p:spPr bwMode="auto">
          <a:xfrm>
            <a:off x="1354138" y="155575"/>
            <a:ext cx="9815610" cy="110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7181" tIns="43591" rIns="87181" bIns="43591">
            <a:spAutoFit/>
          </a:bodyPr>
          <a:lstStyle>
            <a:lvl1pPr defTabSz="911225">
              <a:defRPr sz="2400">
                <a:solidFill>
                  <a:schemeClr val="tx1"/>
                </a:solidFill>
                <a:latin typeface="Arial" panose="020B0604020202020204" pitchFamily="34" charset="0"/>
                <a:ea typeface="MS PGothic" panose="020B0600070205080204" pitchFamily="34" charset="-128"/>
              </a:defRPr>
            </a:lvl1pPr>
            <a:lvl2pPr marL="742950" indent="-285750" defTabSz="911225">
              <a:defRPr sz="2400">
                <a:solidFill>
                  <a:schemeClr val="tx1"/>
                </a:solidFill>
                <a:latin typeface="Arial" panose="020B0604020202020204" pitchFamily="34" charset="0"/>
                <a:ea typeface="MS PGothic" panose="020B0600070205080204" pitchFamily="34" charset="-128"/>
              </a:defRPr>
            </a:lvl2pPr>
            <a:lvl3pPr marL="1143000" indent="-228600" defTabSz="911225">
              <a:defRPr sz="2400">
                <a:solidFill>
                  <a:schemeClr val="tx1"/>
                </a:solidFill>
                <a:latin typeface="Arial" panose="020B0604020202020204" pitchFamily="34" charset="0"/>
                <a:ea typeface="MS PGothic" panose="020B0600070205080204" pitchFamily="34" charset="-128"/>
              </a:defRPr>
            </a:lvl3pPr>
            <a:lvl4pPr marL="1600200" indent="-228600" defTabSz="911225">
              <a:defRPr sz="2400">
                <a:solidFill>
                  <a:schemeClr val="tx1"/>
                </a:solidFill>
                <a:latin typeface="Arial" panose="020B0604020202020204" pitchFamily="34" charset="0"/>
                <a:ea typeface="MS PGothic" panose="020B0600070205080204" pitchFamily="34" charset="-128"/>
              </a:defRPr>
            </a:lvl4pPr>
            <a:lvl5pPr marL="2057400" indent="-228600" defTabSz="911225">
              <a:defRPr sz="2400">
                <a:solidFill>
                  <a:schemeClr val="tx1"/>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200" b="1" dirty="0">
                <a:solidFill>
                  <a:srgbClr val="234818"/>
                </a:solidFill>
                <a:latin typeface="+mn-lt"/>
                <a:cs typeface="Arial" panose="020B0604020202020204" pitchFamily="34" charset="0"/>
              </a:rPr>
              <a:t>In spite of the ongoing efforts and successes so far achieved, there are still some </a:t>
            </a:r>
            <a:r>
              <a:rPr lang="en-US" altLang="en-US" sz="2200" b="1" dirty="0">
                <a:solidFill>
                  <a:srgbClr val="FF0000"/>
                </a:solidFill>
                <a:latin typeface="+mn-lt"/>
                <a:cs typeface="Arial" panose="020B0604020202020204" pitchFamily="34" charset="0"/>
              </a:rPr>
              <a:t>Challenges </a:t>
            </a:r>
            <a:r>
              <a:rPr lang="en-US" altLang="en-US" sz="2200" b="1" dirty="0">
                <a:solidFill>
                  <a:srgbClr val="234818"/>
                </a:solidFill>
                <a:latin typeface="+mn-lt"/>
                <a:cs typeface="Arial" panose="020B0604020202020204" pitchFamily="34" charset="0"/>
              </a:rPr>
              <a:t>that need to be addressed for a further  improved performance in the COVID-19 vaccine rollout in the country</a:t>
            </a:r>
          </a:p>
        </p:txBody>
      </p:sp>
      <p:grpSp>
        <p:nvGrpSpPr>
          <p:cNvPr id="97284" name="Group 87">
            <a:extLst>
              <a:ext uri="{FF2B5EF4-FFF2-40B4-BE49-F238E27FC236}">
                <a16:creationId xmlns:a16="http://schemas.microsoft.com/office/drawing/2014/main" id="{8123B77E-10C5-46CF-975D-150327DC0D98}"/>
              </a:ext>
            </a:extLst>
          </p:cNvPr>
          <p:cNvGrpSpPr>
            <a:grpSpLocks/>
          </p:cNvGrpSpPr>
          <p:nvPr/>
        </p:nvGrpSpPr>
        <p:grpSpPr bwMode="auto">
          <a:xfrm>
            <a:off x="250825" y="1330325"/>
            <a:ext cx="682625" cy="684213"/>
            <a:chOff x="3200400" y="2038743"/>
            <a:chExt cx="728875" cy="728974"/>
          </a:xfrm>
        </p:grpSpPr>
        <p:cxnSp>
          <p:nvCxnSpPr>
            <p:cNvPr id="9" name="Straight Connector 8">
              <a:extLst>
                <a:ext uri="{FF2B5EF4-FFF2-40B4-BE49-F238E27FC236}">
                  <a16:creationId xmlns:a16="http://schemas.microsoft.com/office/drawing/2014/main" id="{8BF887F1-5692-44AB-8D52-1405AADF3C96}"/>
                </a:ext>
              </a:extLst>
            </p:cNvPr>
            <p:cNvCxnSpPr>
              <a:cxnSpLocks noChangeShapeType="1"/>
            </p:cNvCxnSpPr>
            <p:nvPr/>
          </p:nvCxnSpPr>
          <p:spPr bwMode="auto">
            <a:xfrm>
              <a:off x="3252432" y="2038743"/>
              <a:ext cx="0" cy="569861"/>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3D4C4BF3-5B57-4AF5-B908-113BD25CD4B5}"/>
                </a:ext>
              </a:extLst>
            </p:cNvPr>
            <p:cNvCxnSpPr>
              <a:cxnSpLocks noChangeShapeType="1"/>
            </p:cNvCxnSpPr>
            <p:nvPr/>
          </p:nvCxnSpPr>
          <p:spPr bwMode="auto">
            <a:xfrm>
              <a:off x="3293471" y="2038743"/>
              <a:ext cx="0" cy="728974"/>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D7D9FB4F-10CB-4B1B-98B0-96A24A448E5F}"/>
                </a:ext>
              </a:extLst>
            </p:cNvPr>
            <p:cNvCxnSpPr>
              <a:cxnSpLocks noChangeShapeType="1"/>
            </p:cNvCxnSpPr>
            <p:nvPr/>
          </p:nvCxnSpPr>
          <p:spPr bwMode="auto">
            <a:xfrm rot="-5400000">
              <a:off x="3485292" y="1865243"/>
              <a:ext cx="0" cy="569782"/>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6C063755-FB22-43DD-8C7C-C109F43AD7F2}"/>
                </a:ext>
              </a:extLst>
            </p:cNvPr>
            <p:cNvCxnSpPr>
              <a:cxnSpLocks noChangeShapeType="1"/>
            </p:cNvCxnSpPr>
            <p:nvPr/>
          </p:nvCxnSpPr>
          <p:spPr bwMode="auto">
            <a:xfrm rot="-5400000">
              <a:off x="3564838" y="1744652"/>
              <a:ext cx="0" cy="728875"/>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97285" name="Group 92">
            <a:extLst>
              <a:ext uri="{FF2B5EF4-FFF2-40B4-BE49-F238E27FC236}">
                <a16:creationId xmlns:a16="http://schemas.microsoft.com/office/drawing/2014/main" id="{B9408AE5-B9AB-4C1F-A34B-AAE3AA416CF4}"/>
              </a:ext>
            </a:extLst>
          </p:cNvPr>
          <p:cNvGrpSpPr>
            <a:grpSpLocks/>
          </p:cNvGrpSpPr>
          <p:nvPr/>
        </p:nvGrpSpPr>
        <p:grpSpPr bwMode="auto">
          <a:xfrm>
            <a:off x="11342688" y="5743575"/>
            <a:ext cx="682625" cy="682625"/>
            <a:chOff x="8042041" y="4887631"/>
            <a:chExt cx="728875" cy="728974"/>
          </a:xfrm>
        </p:grpSpPr>
        <p:cxnSp>
          <p:nvCxnSpPr>
            <p:cNvPr id="15" name="Straight Connector 14">
              <a:extLst>
                <a:ext uri="{FF2B5EF4-FFF2-40B4-BE49-F238E27FC236}">
                  <a16:creationId xmlns:a16="http://schemas.microsoft.com/office/drawing/2014/main" id="{604773FE-9EE3-464C-9B1E-8418AD328893}"/>
                </a:ext>
              </a:extLst>
            </p:cNvPr>
            <p:cNvCxnSpPr>
              <a:cxnSpLocks noChangeShapeType="1"/>
            </p:cNvCxnSpPr>
            <p:nvPr/>
          </p:nvCxnSpPr>
          <p:spPr bwMode="auto">
            <a:xfrm flipH="1" flipV="1">
              <a:off x="8718885" y="5046744"/>
              <a:ext cx="0" cy="569861"/>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1D209E54-493A-4755-A336-01859DED39E8}"/>
                </a:ext>
              </a:extLst>
            </p:cNvPr>
            <p:cNvCxnSpPr>
              <a:cxnSpLocks noChangeShapeType="1"/>
            </p:cNvCxnSpPr>
            <p:nvPr/>
          </p:nvCxnSpPr>
          <p:spPr bwMode="auto">
            <a:xfrm flipH="1" flipV="1">
              <a:off x="8677847" y="4887631"/>
              <a:ext cx="0" cy="728974"/>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286ED8FB-D6EF-4229-8EAD-44BE599F6828}"/>
                </a:ext>
              </a:extLst>
            </p:cNvPr>
            <p:cNvCxnSpPr>
              <a:cxnSpLocks noChangeShapeType="1"/>
            </p:cNvCxnSpPr>
            <p:nvPr/>
          </p:nvCxnSpPr>
          <p:spPr bwMode="auto">
            <a:xfrm rot="-5400000" flipH="1" flipV="1">
              <a:off x="8486025" y="5220323"/>
              <a:ext cx="0" cy="569782"/>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59ADDE0C-2C8D-4EF7-A317-9005A4399B5C}"/>
                </a:ext>
              </a:extLst>
            </p:cNvPr>
            <p:cNvCxnSpPr>
              <a:cxnSpLocks noChangeShapeType="1"/>
            </p:cNvCxnSpPr>
            <p:nvPr/>
          </p:nvCxnSpPr>
          <p:spPr bwMode="auto">
            <a:xfrm rot="-5400000" flipH="1" flipV="1">
              <a:off x="8406479" y="5181821"/>
              <a:ext cx="0" cy="728875"/>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97286" name="TextBox 19">
            <a:extLst>
              <a:ext uri="{FF2B5EF4-FFF2-40B4-BE49-F238E27FC236}">
                <a16:creationId xmlns:a16="http://schemas.microsoft.com/office/drawing/2014/main" id="{A88CE4CD-D025-4053-B1CC-E23A15DBA47A}"/>
              </a:ext>
            </a:extLst>
          </p:cNvPr>
          <p:cNvSpPr txBox="1">
            <a:spLocks noChangeArrowheads="1"/>
          </p:cNvSpPr>
          <p:nvPr/>
        </p:nvSpPr>
        <p:spPr bwMode="auto">
          <a:xfrm>
            <a:off x="558226" y="1502569"/>
            <a:ext cx="10731892" cy="424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defTabSz="782638">
              <a:defRPr sz="2400">
                <a:solidFill>
                  <a:schemeClr val="tx1"/>
                </a:solidFill>
                <a:latin typeface="Arial" panose="020B0604020202020204" pitchFamily="34" charset="0"/>
                <a:ea typeface="MS PGothic" panose="020B0600070205080204" pitchFamily="34" charset="-128"/>
              </a:defRPr>
            </a:lvl1pPr>
            <a:lvl2pPr marL="342900" indent="-342900" defTabSz="782638">
              <a:defRPr sz="2400">
                <a:solidFill>
                  <a:schemeClr val="tx1"/>
                </a:solidFill>
                <a:latin typeface="Arial" panose="020B0604020202020204" pitchFamily="34" charset="0"/>
                <a:ea typeface="MS PGothic" panose="020B0600070205080204" pitchFamily="34" charset="-128"/>
              </a:defRPr>
            </a:lvl2pPr>
            <a:lvl3pPr marL="1143000" indent="-228600" defTabSz="782638">
              <a:defRPr sz="2400">
                <a:solidFill>
                  <a:schemeClr val="tx1"/>
                </a:solidFill>
                <a:latin typeface="Arial" panose="020B0604020202020204" pitchFamily="34" charset="0"/>
                <a:ea typeface="MS PGothic" panose="020B0600070205080204" pitchFamily="34" charset="-128"/>
              </a:defRPr>
            </a:lvl3pPr>
            <a:lvl4pPr marL="1600200" indent="-228600" defTabSz="782638">
              <a:defRPr sz="2400">
                <a:solidFill>
                  <a:schemeClr val="tx1"/>
                </a:solidFill>
                <a:latin typeface="Arial" panose="020B0604020202020204" pitchFamily="34" charset="0"/>
                <a:ea typeface="MS PGothic" panose="020B0600070205080204" pitchFamily="34" charset="-128"/>
              </a:defRPr>
            </a:lvl4pPr>
            <a:lvl5pPr marL="2057400" indent="-228600" defTabSz="782638">
              <a:defRPr sz="2400">
                <a:solidFill>
                  <a:schemeClr val="tx1"/>
                </a:solidFill>
                <a:latin typeface="Arial" panose="020B0604020202020204" pitchFamily="34" charset="0"/>
                <a:ea typeface="MS PGothic" panose="020B0600070205080204" pitchFamily="34" charset="-128"/>
              </a:defRPr>
            </a:lvl5pPr>
            <a:lvl6pPr marL="25146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lgn="just">
              <a:lnSpc>
                <a:spcPct val="120000"/>
              </a:lnSpc>
              <a:spcBef>
                <a:spcPts val="1200"/>
              </a:spcBef>
              <a:spcAft>
                <a:spcPts val="1200"/>
              </a:spcAft>
              <a:buClr>
                <a:srgbClr val="000000"/>
              </a:buClr>
              <a:buSzPct val="125000"/>
              <a:buFont typeface="Wingdings" panose="05000000000000000000" pitchFamily="2" charset="2"/>
              <a:buChar char="§"/>
            </a:pPr>
            <a:r>
              <a:rPr lang="en-US" dirty="0">
                <a:solidFill>
                  <a:sysClr val="windowText" lastClr="000000"/>
                </a:solidFill>
                <a:latin typeface="+mn-lt"/>
                <a:cs typeface="Arial"/>
              </a:rPr>
              <a:t>Poor coordination structures and commitment, especially at the sub-national levels (in the identified poor performing states/Local Government Areas)</a:t>
            </a:r>
          </a:p>
          <a:p>
            <a:pPr lvl="1" algn="just">
              <a:lnSpc>
                <a:spcPct val="120000"/>
              </a:lnSpc>
              <a:spcBef>
                <a:spcPts val="1200"/>
              </a:spcBef>
              <a:spcAft>
                <a:spcPts val="1200"/>
              </a:spcAft>
              <a:buClr>
                <a:srgbClr val="000000"/>
              </a:buClr>
              <a:buSzPct val="125000"/>
              <a:buFont typeface="Wingdings" panose="05000000000000000000" pitchFamily="2" charset="2"/>
              <a:buChar char="§"/>
            </a:pPr>
            <a:r>
              <a:rPr lang="en-US" altLang="en-US" dirty="0">
                <a:solidFill>
                  <a:srgbClr val="000000"/>
                </a:solidFill>
                <a:latin typeface="+mn-lt"/>
                <a:cs typeface="Calibri"/>
              </a:rPr>
              <a:t>Slow utilization of the COVID 19 vaccines in most of the states due mostly to </a:t>
            </a:r>
            <a:r>
              <a:rPr lang="en-US" dirty="0">
                <a:solidFill>
                  <a:sysClr val="windowText" lastClr="000000"/>
                </a:solidFill>
                <a:latin typeface="+mn-lt"/>
              </a:rPr>
              <a:t>due to persistent hesitancy from the public for the COVID-19 vaccine for reason of </a:t>
            </a:r>
            <a:r>
              <a:rPr lang="en-US" altLang="en-US" dirty="0">
                <a:solidFill>
                  <a:srgbClr val="000000"/>
                </a:solidFill>
                <a:latin typeface="+mn-lt"/>
                <a:cs typeface="Calibri"/>
              </a:rPr>
              <a:t>“No felt needs”</a:t>
            </a:r>
            <a:r>
              <a:rPr lang="en-US" dirty="0">
                <a:solidFill>
                  <a:sysClr val="windowText" lastClr="000000"/>
                </a:solidFill>
                <a:latin typeface="+mn-lt"/>
              </a:rPr>
              <a:t>; and a decline in the RI performance in some states as confirmed by the preliminary report of 2021 MICS/NICS report</a:t>
            </a:r>
          </a:p>
          <a:p>
            <a:pPr lvl="1" algn="just">
              <a:lnSpc>
                <a:spcPct val="120000"/>
              </a:lnSpc>
              <a:spcBef>
                <a:spcPts val="1200"/>
              </a:spcBef>
              <a:spcAft>
                <a:spcPts val="1200"/>
              </a:spcAft>
              <a:buClr>
                <a:srgbClr val="000000"/>
              </a:buClr>
              <a:buSzPct val="125000"/>
              <a:buFont typeface="Wingdings" panose="05000000000000000000" pitchFamily="2" charset="2"/>
              <a:buChar char="§"/>
            </a:pPr>
            <a:r>
              <a:rPr lang="en-US" dirty="0">
                <a:solidFill>
                  <a:sysClr val="windowText" lastClr="000000"/>
                </a:solidFill>
                <a:latin typeface="+mn-lt"/>
              </a:rPr>
              <a:t>Inadequate resources (human, vaccine distribution, logistics </a:t>
            </a:r>
            <a:r>
              <a:rPr lang="en-US" dirty="0" err="1">
                <a:solidFill>
                  <a:sysClr val="windowText" lastClr="000000"/>
                </a:solidFill>
                <a:latin typeface="+mn-lt"/>
              </a:rPr>
              <a:t>etc</a:t>
            </a:r>
            <a:r>
              <a:rPr lang="en-US" dirty="0">
                <a:solidFill>
                  <a:sysClr val="windowText" lastClr="000000"/>
                </a:solidFill>
                <a:latin typeface="+mn-lt"/>
              </a:rPr>
              <a:t>) that is required to fully implement the optimized SCALES 2.0 strategy </a:t>
            </a:r>
            <a:endParaRPr lang="en-US" altLang="en-US" dirty="0">
              <a:solidFill>
                <a:srgbClr val="000000"/>
              </a:solidFill>
              <a:latin typeface="+mn-lt"/>
              <a:cs typeface="Calibri"/>
            </a:endParaRPr>
          </a:p>
        </p:txBody>
      </p:sp>
      <p:sp>
        <p:nvSpPr>
          <p:cNvPr id="19" name="Slide Number Placeholder 1">
            <a:extLst>
              <a:ext uri="{FF2B5EF4-FFF2-40B4-BE49-F238E27FC236}">
                <a16:creationId xmlns:a16="http://schemas.microsoft.com/office/drawing/2014/main" id="{90B0AA14-E2E3-4580-8F84-694B8B0D47C0}"/>
              </a:ext>
            </a:extLst>
          </p:cNvPr>
          <p:cNvSpPr>
            <a:spLocks noGrp="1" noChangeArrowheads="1"/>
          </p:cNvSpPr>
          <p:nvPr>
            <p:ph type="sldNum" sz="quarter" idx="12"/>
          </p:nvPr>
        </p:nvSpPr>
        <p:spPr bwMode="auto">
          <a:xfrm>
            <a:off x="9448800" y="6440488"/>
            <a:ext cx="2743200" cy="3651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0E7AC5-2CAA-40C0-A01B-46A25962806D}" type="slidenum">
              <a:rPr lang="en-US" altLang="en-US" sz="2000" b="1">
                <a:solidFill>
                  <a:srgbClr val="FFFFFF"/>
                </a:solidFill>
                <a:latin typeface="Calibri" panose="020F0502020204030204" pitchFamily="34" charset="0"/>
              </a:rPr>
              <a:pPr/>
              <a:t>29</a:t>
            </a:fld>
            <a:endParaRPr lang="en-US" altLang="en-US" sz="2000" b="1">
              <a:solidFill>
                <a:srgbClr val="FFFFFF"/>
              </a:solidFill>
              <a:latin typeface="Calibri" panose="020F0502020204030204" pitchFamily="34" charset="0"/>
            </a:endParaRPr>
          </a:p>
        </p:txBody>
      </p:sp>
    </p:spTree>
    <p:custDataLst>
      <p:tags r:id="rId2"/>
    </p:custDataLst>
    <p:extLst>
      <p:ext uri="{BB962C8B-B14F-4D97-AF65-F5344CB8AC3E}">
        <p14:creationId xmlns:p14="http://schemas.microsoft.com/office/powerpoint/2010/main" val="3066924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extLst>
              <p:ext uri="{D42A27DB-BD31-4B8C-83A1-F6EECF244321}">
                <p14:modId xmlns:p14="http://schemas.microsoft.com/office/powerpoint/2010/main" val="4207649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5198"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1865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Outline:</a:t>
            </a:r>
          </a:p>
          <a:p>
            <a:pPr lvl="0" algn="l">
              <a:spcBef>
                <a:spcPct val="20000"/>
              </a:spcBef>
              <a:defRPr/>
            </a:pPr>
            <a:r>
              <a:rPr lang="en-US" sz="2400" b="1" dirty="0">
                <a:solidFill>
                  <a:schemeClr val="bg1"/>
                </a:solidFill>
                <a:latin typeface="Arial" panose="020B0604020202020204" pitchFamily="34" charset="0"/>
                <a:cs typeface="Arial" panose="020B0604020202020204" pitchFamily="34" charset="0"/>
              </a:rPr>
              <a:t>The Evolution of COVID-19 Vaccine Rollout in Nigeria</a:t>
            </a:r>
          </a:p>
        </p:txBody>
      </p:sp>
      <p:grpSp>
        <p:nvGrpSpPr>
          <p:cNvPr id="12" name="Group 11">
            <a:extLst>
              <a:ext uri="{FF2B5EF4-FFF2-40B4-BE49-F238E27FC236}">
                <a16:creationId xmlns:a16="http://schemas.microsoft.com/office/drawing/2014/main" id="{6D3DCCAA-81A6-4E7D-9EE0-8A632DF5B92E}"/>
              </a:ext>
            </a:extLst>
          </p:cNvPr>
          <p:cNvGrpSpPr/>
          <p:nvPr/>
        </p:nvGrpSpPr>
        <p:grpSpPr>
          <a:xfrm>
            <a:off x="3526216" y="1099088"/>
            <a:ext cx="8043484" cy="704752"/>
            <a:chOff x="3636526" y="1327688"/>
            <a:chExt cx="6660089" cy="704752"/>
          </a:xfrm>
        </p:grpSpPr>
        <p:sp>
          <p:nvSpPr>
            <p:cNvPr id="15" name="Rectangle 14">
              <a:extLst>
                <a:ext uri="{FF2B5EF4-FFF2-40B4-BE49-F238E27FC236}">
                  <a16:creationId xmlns:a16="http://schemas.microsoft.com/office/drawing/2014/main" id="{C6F3C0D7-3050-4107-AA0E-BB6BDE64E64F}"/>
                </a:ext>
              </a:extLst>
            </p:cNvPr>
            <p:cNvSpPr/>
            <p:nvPr/>
          </p:nvSpPr>
          <p:spPr>
            <a:xfrm>
              <a:off x="4992924" y="1327688"/>
              <a:ext cx="5303691" cy="704752"/>
            </a:xfrm>
            <a:prstGeom prst="rect">
              <a:avLst/>
            </a:prstGeom>
            <a:noFill/>
            <a:ln w="381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200" b="1" dirty="0">
                  <a:solidFill>
                    <a:schemeClr val="accent5">
                      <a:lumMod val="75000"/>
                    </a:schemeClr>
                  </a:solidFill>
                  <a:latin typeface="Arial" panose="020B0604020202020204" pitchFamily="34" charset="0"/>
                  <a:ea typeface="Open Sans" panose="020B0606030504020204" pitchFamily="34" charset="0"/>
                  <a:cs typeface="Arial" panose="020B0604020202020204" pitchFamily="34" charset="0"/>
                </a:rPr>
                <a:t> </a:t>
              </a:r>
              <a:r>
                <a:rPr lang="en-US" sz="2000" b="1" dirty="0">
                  <a:solidFill>
                    <a:schemeClr val="accent6">
                      <a:lumMod val="75000"/>
                    </a:schemeClr>
                  </a:solidFill>
                  <a:latin typeface="Arial" panose="020B0604020202020204" pitchFamily="34" charset="0"/>
                  <a:ea typeface="Open Sans" panose="020B0606030504020204" pitchFamily="34" charset="0"/>
                  <a:cs typeface="Arial" panose="020B0604020202020204" pitchFamily="34" charset="0"/>
                </a:rPr>
                <a:t>Where we are on COVID-19 vaccine rollout and</a:t>
              </a:r>
            </a:p>
            <a:p>
              <a:r>
                <a:rPr lang="en-US" sz="2000" b="1" dirty="0">
                  <a:solidFill>
                    <a:schemeClr val="accent6">
                      <a:lumMod val="75000"/>
                    </a:schemeClr>
                  </a:solidFill>
                  <a:latin typeface="Arial" panose="020B0604020202020204" pitchFamily="34" charset="0"/>
                  <a:ea typeface="Open Sans" panose="020B0606030504020204" pitchFamily="34" charset="0"/>
                  <a:cs typeface="Arial" panose="020B0604020202020204" pitchFamily="34" charset="0"/>
                </a:rPr>
                <a:t> Routine Immunization </a:t>
              </a:r>
            </a:p>
          </p:txBody>
        </p:sp>
        <p:sp>
          <p:nvSpPr>
            <p:cNvPr id="16" name="TextBox 15">
              <a:extLst>
                <a:ext uri="{FF2B5EF4-FFF2-40B4-BE49-F238E27FC236}">
                  <a16:creationId xmlns:a16="http://schemas.microsoft.com/office/drawing/2014/main" id="{8E9513B9-A259-497F-A4EB-F37B90086866}"/>
                </a:ext>
              </a:extLst>
            </p:cNvPr>
            <p:cNvSpPr txBox="1"/>
            <p:nvPr/>
          </p:nvSpPr>
          <p:spPr>
            <a:xfrm>
              <a:off x="3636526" y="1509891"/>
              <a:ext cx="943266" cy="400110"/>
            </a:xfrm>
            <a:prstGeom prst="rect">
              <a:avLst/>
            </a:prstGeom>
            <a:noFill/>
          </p:spPr>
          <p:txBody>
            <a:bodyPr wrap="square" rtlCol="0" anchor="ctr">
              <a:spAutoFit/>
            </a:bodyPr>
            <a:lstStyle/>
            <a:p>
              <a:pPr algn="r" fontAlgn="base"/>
              <a:r>
                <a:rPr lang="en-US" sz="2000" b="1" dirty="0">
                  <a:solidFill>
                    <a:srgbClr val="FFFF00"/>
                  </a:solidFill>
                  <a:ea typeface="Open Sans" panose="020B0606030504020204" pitchFamily="34" charset="0"/>
                </a:rPr>
                <a:t>01</a:t>
              </a:r>
            </a:p>
          </p:txBody>
        </p:sp>
      </p:gr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Have Done to Promote Vaccine Demand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are doing to restore routine immunization</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How we have managed the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Infodemic</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Lessons Learnt and Practical Advice</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Next Steps: What We Will Do</a:t>
            </a: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Tree>
    <p:extLst>
      <p:ext uri="{BB962C8B-B14F-4D97-AF65-F5344CB8AC3E}">
        <p14:creationId xmlns:p14="http://schemas.microsoft.com/office/powerpoint/2010/main" val="3646237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1" name="Object 4" hidden="1">
            <a:extLst>
              <a:ext uri="{FF2B5EF4-FFF2-40B4-BE49-F238E27FC236}">
                <a16:creationId xmlns:a16="http://schemas.microsoft.com/office/drawing/2014/main" id="{5539AC2F-A894-49C0-A819-166951FC382D}"/>
              </a:ext>
            </a:extLst>
          </p:cNvPr>
          <p:cNvGraphicFramePr>
            <a:graphicFrameLocks noChangeAspect="1"/>
          </p:cNvGraphicFramePr>
          <p:nvPr>
            <p:custDataLst>
              <p:tags r:id="rId3"/>
            </p:custDataLst>
          </p:nvPr>
        </p:nvGraphicFramePr>
        <p:xfrm>
          <a:off x="393700" y="222250"/>
          <a:ext cx="1588" cy="1588"/>
        </p:xfrm>
        <a:graphic>
          <a:graphicData uri="http://schemas.openxmlformats.org/presentationml/2006/ole">
            <mc:AlternateContent xmlns:mc="http://schemas.openxmlformats.org/markup-compatibility/2006">
              <mc:Choice xmlns:v="urn:schemas-microsoft-com:vml" Requires="v">
                <p:oleObj spid="_x0000_s479317" name="think-cell Slide" r:id="rId6" imgW="38100" imgH="38100" progId="TCLayout.ActiveDocument.1">
                  <p:embed/>
                </p:oleObj>
              </mc:Choice>
              <mc:Fallback>
                <p:oleObj name="think-cell Slide" r:id="rId6" imgW="38100" imgH="3810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00" y="222250"/>
                        <a:ext cx="1588"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27C09FA2-3EC5-4F95-B79F-AE32E47D2536}"/>
              </a:ext>
            </a:extLst>
          </p:cNvPr>
          <p:cNvSpPr>
            <a:spLocks noChangeArrowheads="1"/>
          </p:cNvSpPr>
          <p:nvPr/>
        </p:nvSpPr>
        <p:spPr bwMode="auto">
          <a:xfrm>
            <a:off x="595313" y="1443038"/>
            <a:ext cx="11091862" cy="4933950"/>
          </a:xfrm>
          <a:prstGeom prst="rect">
            <a:avLst/>
          </a:prstGeom>
          <a:solidFill>
            <a:schemeClr val="bg1"/>
          </a:solidFill>
          <a:ln>
            <a:noFill/>
          </a:ln>
          <a:effectLst>
            <a:outerShdw blurRad="50800" dist="38100" dir="2700000" algn="tl" rotWithShape="0">
              <a:srgbClr val="808080">
                <a:alpha val="39999"/>
              </a:srgbClr>
            </a:outerShdw>
          </a:effectLst>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algn="ctr" defTabSz="427756">
              <a:defRPr/>
            </a:pPr>
            <a:endParaRPr lang="x-none" sz="1684">
              <a:solidFill>
                <a:prstClr val="white"/>
              </a:solidFill>
              <a:latin typeface="Calibri" panose="020F0502020204030204"/>
              <a:ea typeface="+mn-ea"/>
            </a:endParaRPr>
          </a:p>
        </p:txBody>
      </p:sp>
      <p:sp>
        <p:nvSpPr>
          <p:cNvPr id="97283" name="Rectangle 13">
            <a:extLst>
              <a:ext uri="{FF2B5EF4-FFF2-40B4-BE49-F238E27FC236}">
                <a16:creationId xmlns:a16="http://schemas.microsoft.com/office/drawing/2014/main" id="{7F02C05C-AD40-4E86-84B0-8CA48E942A32}"/>
              </a:ext>
            </a:extLst>
          </p:cNvPr>
          <p:cNvSpPr>
            <a:spLocks noChangeArrowheads="1"/>
          </p:cNvSpPr>
          <p:nvPr/>
        </p:nvSpPr>
        <p:spPr bwMode="auto">
          <a:xfrm>
            <a:off x="1354138" y="231775"/>
            <a:ext cx="9815610" cy="76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7181" tIns="43591" rIns="87181" bIns="43591">
            <a:spAutoFit/>
          </a:bodyPr>
          <a:lstStyle>
            <a:lvl1pPr defTabSz="911225">
              <a:defRPr sz="2400">
                <a:solidFill>
                  <a:schemeClr val="tx1"/>
                </a:solidFill>
                <a:latin typeface="Arial" panose="020B0604020202020204" pitchFamily="34" charset="0"/>
                <a:ea typeface="MS PGothic" panose="020B0600070205080204" pitchFamily="34" charset="-128"/>
              </a:defRPr>
            </a:lvl1pPr>
            <a:lvl2pPr marL="742950" indent="-285750" defTabSz="911225">
              <a:defRPr sz="2400">
                <a:solidFill>
                  <a:schemeClr val="tx1"/>
                </a:solidFill>
                <a:latin typeface="Arial" panose="020B0604020202020204" pitchFamily="34" charset="0"/>
                <a:ea typeface="MS PGothic" panose="020B0600070205080204" pitchFamily="34" charset="-128"/>
              </a:defRPr>
            </a:lvl2pPr>
            <a:lvl3pPr marL="1143000" indent="-228600" defTabSz="911225">
              <a:defRPr sz="2400">
                <a:solidFill>
                  <a:schemeClr val="tx1"/>
                </a:solidFill>
                <a:latin typeface="Arial" panose="020B0604020202020204" pitchFamily="34" charset="0"/>
                <a:ea typeface="MS PGothic" panose="020B0600070205080204" pitchFamily="34" charset="-128"/>
              </a:defRPr>
            </a:lvl3pPr>
            <a:lvl4pPr marL="1600200" indent="-228600" defTabSz="911225">
              <a:defRPr sz="2400">
                <a:solidFill>
                  <a:schemeClr val="tx1"/>
                </a:solidFill>
                <a:latin typeface="Arial" panose="020B0604020202020204" pitchFamily="34" charset="0"/>
                <a:ea typeface="MS PGothic" panose="020B0600070205080204" pitchFamily="34" charset="-128"/>
              </a:defRPr>
            </a:lvl4pPr>
            <a:lvl5pPr marL="2057400" indent="-228600" defTabSz="911225">
              <a:defRPr sz="2400">
                <a:solidFill>
                  <a:schemeClr val="tx1"/>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200" b="1" dirty="0">
                <a:solidFill>
                  <a:srgbClr val="234818"/>
                </a:solidFill>
                <a:latin typeface="+mn-lt"/>
                <a:cs typeface="Arial" panose="020B0604020202020204" pitchFamily="34" charset="0"/>
              </a:rPr>
              <a:t>There are still some other </a:t>
            </a:r>
            <a:r>
              <a:rPr lang="en-US" altLang="en-US" sz="2200" b="1" dirty="0">
                <a:solidFill>
                  <a:srgbClr val="FF0000"/>
                </a:solidFill>
                <a:latin typeface="+mn-lt"/>
                <a:cs typeface="Arial" panose="020B0604020202020204" pitchFamily="34" charset="0"/>
              </a:rPr>
              <a:t>Challenges </a:t>
            </a:r>
            <a:r>
              <a:rPr lang="en-US" altLang="en-US" sz="2200" b="1" dirty="0">
                <a:solidFill>
                  <a:srgbClr val="234818"/>
                </a:solidFill>
                <a:latin typeface="+mn-lt"/>
                <a:cs typeface="Arial" panose="020B0604020202020204" pitchFamily="34" charset="0"/>
              </a:rPr>
              <a:t>like inadequate social mobilization activities, suboptimal level of service integration, and challenges in data collation</a:t>
            </a:r>
          </a:p>
        </p:txBody>
      </p:sp>
      <p:grpSp>
        <p:nvGrpSpPr>
          <p:cNvPr id="97284" name="Group 87">
            <a:extLst>
              <a:ext uri="{FF2B5EF4-FFF2-40B4-BE49-F238E27FC236}">
                <a16:creationId xmlns:a16="http://schemas.microsoft.com/office/drawing/2014/main" id="{8123B77E-10C5-46CF-975D-150327DC0D98}"/>
              </a:ext>
            </a:extLst>
          </p:cNvPr>
          <p:cNvGrpSpPr>
            <a:grpSpLocks/>
          </p:cNvGrpSpPr>
          <p:nvPr/>
        </p:nvGrpSpPr>
        <p:grpSpPr bwMode="auto">
          <a:xfrm>
            <a:off x="250825" y="1330325"/>
            <a:ext cx="682625" cy="684213"/>
            <a:chOff x="3200400" y="2038743"/>
            <a:chExt cx="728875" cy="728974"/>
          </a:xfrm>
        </p:grpSpPr>
        <p:cxnSp>
          <p:nvCxnSpPr>
            <p:cNvPr id="9" name="Straight Connector 8">
              <a:extLst>
                <a:ext uri="{FF2B5EF4-FFF2-40B4-BE49-F238E27FC236}">
                  <a16:creationId xmlns:a16="http://schemas.microsoft.com/office/drawing/2014/main" id="{8BF887F1-5692-44AB-8D52-1405AADF3C96}"/>
                </a:ext>
              </a:extLst>
            </p:cNvPr>
            <p:cNvCxnSpPr>
              <a:cxnSpLocks noChangeShapeType="1"/>
            </p:cNvCxnSpPr>
            <p:nvPr/>
          </p:nvCxnSpPr>
          <p:spPr bwMode="auto">
            <a:xfrm>
              <a:off x="3252432" y="2038743"/>
              <a:ext cx="0" cy="569861"/>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3D4C4BF3-5B57-4AF5-B908-113BD25CD4B5}"/>
                </a:ext>
              </a:extLst>
            </p:cNvPr>
            <p:cNvCxnSpPr>
              <a:cxnSpLocks noChangeShapeType="1"/>
            </p:cNvCxnSpPr>
            <p:nvPr/>
          </p:nvCxnSpPr>
          <p:spPr bwMode="auto">
            <a:xfrm>
              <a:off x="3293471" y="2038743"/>
              <a:ext cx="0" cy="728974"/>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D7D9FB4F-10CB-4B1B-98B0-96A24A448E5F}"/>
                </a:ext>
              </a:extLst>
            </p:cNvPr>
            <p:cNvCxnSpPr>
              <a:cxnSpLocks noChangeShapeType="1"/>
            </p:cNvCxnSpPr>
            <p:nvPr/>
          </p:nvCxnSpPr>
          <p:spPr bwMode="auto">
            <a:xfrm rot="-5400000">
              <a:off x="3485292" y="1865243"/>
              <a:ext cx="0" cy="569782"/>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6C063755-FB22-43DD-8C7C-C109F43AD7F2}"/>
                </a:ext>
              </a:extLst>
            </p:cNvPr>
            <p:cNvCxnSpPr>
              <a:cxnSpLocks noChangeShapeType="1"/>
            </p:cNvCxnSpPr>
            <p:nvPr/>
          </p:nvCxnSpPr>
          <p:spPr bwMode="auto">
            <a:xfrm rot="-5400000">
              <a:off x="3564838" y="1744652"/>
              <a:ext cx="0" cy="728875"/>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97285" name="Group 92">
            <a:extLst>
              <a:ext uri="{FF2B5EF4-FFF2-40B4-BE49-F238E27FC236}">
                <a16:creationId xmlns:a16="http://schemas.microsoft.com/office/drawing/2014/main" id="{B9408AE5-B9AB-4C1F-A34B-AAE3AA416CF4}"/>
              </a:ext>
            </a:extLst>
          </p:cNvPr>
          <p:cNvGrpSpPr>
            <a:grpSpLocks/>
          </p:cNvGrpSpPr>
          <p:nvPr/>
        </p:nvGrpSpPr>
        <p:grpSpPr bwMode="auto">
          <a:xfrm>
            <a:off x="11342688" y="5743575"/>
            <a:ext cx="682625" cy="682625"/>
            <a:chOff x="8042041" y="4887631"/>
            <a:chExt cx="728875" cy="728974"/>
          </a:xfrm>
        </p:grpSpPr>
        <p:cxnSp>
          <p:nvCxnSpPr>
            <p:cNvPr id="15" name="Straight Connector 14">
              <a:extLst>
                <a:ext uri="{FF2B5EF4-FFF2-40B4-BE49-F238E27FC236}">
                  <a16:creationId xmlns:a16="http://schemas.microsoft.com/office/drawing/2014/main" id="{604773FE-9EE3-464C-9B1E-8418AD328893}"/>
                </a:ext>
              </a:extLst>
            </p:cNvPr>
            <p:cNvCxnSpPr>
              <a:cxnSpLocks noChangeShapeType="1"/>
            </p:cNvCxnSpPr>
            <p:nvPr/>
          </p:nvCxnSpPr>
          <p:spPr bwMode="auto">
            <a:xfrm flipH="1" flipV="1">
              <a:off x="8718885" y="5046744"/>
              <a:ext cx="0" cy="569861"/>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1D209E54-493A-4755-A336-01859DED39E8}"/>
                </a:ext>
              </a:extLst>
            </p:cNvPr>
            <p:cNvCxnSpPr>
              <a:cxnSpLocks noChangeShapeType="1"/>
            </p:cNvCxnSpPr>
            <p:nvPr/>
          </p:nvCxnSpPr>
          <p:spPr bwMode="auto">
            <a:xfrm flipH="1" flipV="1">
              <a:off x="8677847" y="4887631"/>
              <a:ext cx="0" cy="728974"/>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286ED8FB-D6EF-4229-8EAD-44BE599F6828}"/>
                </a:ext>
              </a:extLst>
            </p:cNvPr>
            <p:cNvCxnSpPr>
              <a:cxnSpLocks noChangeShapeType="1"/>
            </p:cNvCxnSpPr>
            <p:nvPr/>
          </p:nvCxnSpPr>
          <p:spPr bwMode="auto">
            <a:xfrm rot="-5400000" flipH="1" flipV="1">
              <a:off x="8486025" y="5220323"/>
              <a:ext cx="0" cy="569782"/>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59ADDE0C-2C8D-4EF7-A317-9005A4399B5C}"/>
                </a:ext>
              </a:extLst>
            </p:cNvPr>
            <p:cNvCxnSpPr>
              <a:cxnSpLocks noChangeShapeType="1"/>
            </p:cNvCxnSpPr>
            <p:nvPr/>
          </p:nvCxnSpPr>
          <p:spPr bwMode="auto">
            <a:xfrm rot="-5400000" flipH="1" flipV="1">
              <a:off x="8406479" y="5181821"/>
              <a:ext cx="0" cy="728875"/>
            </a:xfrm>
            <a:prstGeom prst="line">
              <a:avLst/>
            </a:prstGeom>
            <a:noFill/>
            <a:ln w="12700">
              <a:solidFill>
                <a:srgbClr val="385723"/>
              </a:solidFill>
              <a:prstDash val="sysDash"/>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97286" name="TextBox 19">
            <a:extLst>
              <a:ext uri="{FF2B5EF4-FFF2-40B4-BE49-F238E27FC236}">
                <a16:creationId xmlns:a16="http://schemas.microsoft.com/office/drawing/2014/main" id="{A88CE4CD-D025-4053-B1CC-E23A15DBA47A}"/>
              </a:ext>
            </a:extLst>
          </p:cNvPr>
          <p:cNvSpPr txBox="1">
            <a:spLocks noChangeArrowheads="1"/>
          </p:cNvSpPr>
          <p:nvPr/>
        </p:nvSpPr>
        <p:spPr bwMode="auto">
          <a:xfrm>
            <a:off x="570926" y="1705769"/>
            <a:ext cx="10731892" cy="433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defTabSz="782638">
              <a:defRPr sz="2400">
                <a:solidFill>
                  <a:schemeClr val="tx1"/>
                </a:solidFill>
                <a:latin typeface="Arial" panose="020B0604020202020204" pitchFamily="34" charset="0"/>
                <a:ea typeface="MS PGothic" panose="020B0600070205080204" pitchFamily="34" charset="-128"/>
              </a:defRPr>
            </a:lvl1pPr>
            <a:lvl2pPr marL="342900" indent="-342900" defTabSz="782638">
              <a:defRPr sz="2400">
                <a:solidFill>
                  <a:schemeClr val="tx1"/>
                </a:solidFill>
                <a:latin typeface="Arial" panose="020B0604020202020204" pitchFamily="34" charset="0"/>
                <a:ea typeface="MS PGothic" panose="020B0600070205080204" pitchFamily="34" charset="-128"/>
              </a:defRPr>
            </a:lvl2pPr>
            <a:lvl3pPr marL="1143000" indent="-228600" defTabSz="782638">
              <a:defRPr sz="2400">
                <a:solidFill>
                  <a:schemeClr val="tx1"/>
                </a:solidFill>
                <a:latin typeface="Arial" panose="020B0604020202020204" pitchFamily="34" charset="0"/>
                <a:ea typeface="MS PGothic" panose="020B0600070205080204" pitchFamily="34" charset="-128"/>
              </a:defRPr>
            </a:lvl3pPr>
            <a:lvl4pPr marL="1600200" indent="-228600" defTabSz="782638">
              <a:defRPr sz="2400">
                <a:solidFill>
                  <a:schemeClr val="tx1"/>
                </a:solidFill>
                <a:latin typeface="Arial" panose="020B0604020202020204" pitchFamily="34" charset="0"/>
                <a:ea typeface="MS PGothic" panose="020B0600070205080204" pitchFamily="34" charset="-128"/>
              </a:defRPr>
            </a:lvl4pPr>
            <a:lvl5pPr marL="2057400" indent="-228600" defTabSz="782638">
              <a:defRPr sz="2400">
                <a:solidFill>
                  <a:schemeClr val="tx1"/>
                </a:solidFill>
                <a:latin typeface="Arial" panose="020B0604020202020204" pitchFamily="34" charset="0"/>
                <a:ea typeface="MS PGothic" panose="020B0600070205080204" pitchFamily="34" charset="-128"/>
              </a:defRPr>
            </a:lvl5pPr>
            <a:lvl6pPr marL="25146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lgn="just">
              <a:spcBef>
                <a:spcPts val="1200"/>
              </a:spcBef>
              <a:spcAft>
                <a:spcPts val="1200"/>
              </a:spcAft>
              <a:buClr>
                <a:srgbClr val="000000"/>
              </a:buClr>
              <a:buSzPct val="125000"/>
              <a:buFont typeface="Wingdings" panose="05000000000000000000" pitchFamily="2" charset="2"/>
              <a:buChar char="§"/>
            </a:pPr>
            <a:r>
              <a:rPr lang="en-US" dirty="0">
                <a:solidFill>
                  <a:sysClr val="windowText" lastClr="000000"/>
                </a:solidFill>
                <a:latin typeface="Arial"/>
              </a:rPr>
              <a:t>I</a:t>
            </a:r>
            <a:r>
              <a:rPr lang="en-US" dirty="0">
                <a:latin typeface="Arial"/>
                <a:cs typeface="Arial"/>
              </a:rPr>
              <a:t>nadequate social mobilization activities to address the observed persistent hesitancy in most of the states</a:t>
            </a:r>
            <a:endParaRPr lang="en-US" altLang="en-US" dirty="0">
              <a:latin typeface="+mn-lt"/>
              <a:cs typeface="Calibri"/>
            </a:endParaRPr>
          </a:p>
          <a:p>
            <a:pPr lvl="1" algn="just">
              <a:spcBef>
                <a:spcPts val="1200"/>
              </a:spcBef>
              <a:spcAft>
                <a:spcPts val="1200"/>
              </a:spcAft>
              <a:buClr>
                <a:srgbClr val="000000"/>
              </a:buClr>
              <a:buSzPct val="125000"/>
              <a:buFont typeface="Wingdings" panose="05000000000000000000" pitchFamily="2" charset="2"/>
              <a:buChar char="§"/>
            </a:pPr>
            <a:r>
              <a:rPr lang="en-US" altLang="en-US" dirty="0">
                <a:solidFill>
                  <a:srgbClr val="000000"/>
                </a:solidFill>
                <a:latin typeface="+mn-lt"/>
                <a:cs typeface="Calibri"/>
              </a:rPr>
              <a:t>The </a:t>
            </a:r>
            <a:r>
              <a:rPr lang="en-US" altLang="en-US" dirty="0">
                <a:latin typeface="+mn-lt"/>
                <a:cs typeface="Calibri"/>
              </a:rPr>
              <a:t>integration process of routine immunization and PHC services, is still suboptimal</a:t>
            </a:r>
          </a:p>
          <a:p>
            <a:pPr marL="344289" lvl="1" algn="just" defTabSz="783742">
              <a:spcBef>
                <a:spcPts val="1200"/>
              </a:spcBef>
              <a:spcAft>
                <a:spcPts val="1200"/>
              </a:spcAft>
              <a:buClr>
                <a:prstClr val="black"/>
              </a:buClr>
              <a:buSzPct val="125000"/>
              <a:buFont typeface="Wingdings" charset="2"/>
              <a:buChar char="§"/>
              <a:defRPr/>
            </a:pPr>
            <a:r>
              <a:rPr lang="en-US" dirty="0">
                <a:latin typeface="Arial"/>
                <a:cs typeface="Arial"/>
              </a:rPr>
              <a:t>There was an initial challenge of receipt of inadequate quantity of COVID-19 vaccines and also delivery of vaccines with very short shelf life; but this has now improved</a:t>
            </a:r>
          </a:p>
          <a:p>
            <a:pPr marL="344289" lvl="1" algn="just" defTabSz="783742">
              <a:spcBef>
                <a:spcPts val="1200"/>
              </a:spcBef>
              <a:spcAft>
                <a:spcPts val="1200"/>
              </a:spcAft>
              <a:buClr>
                <a:prstClr val="black"/>
              </a:buClr>
              <a:buSzPct val="125000"/>
              <a:buFont typeface="Wingdings" charset="2"/>
              <a:buChar char="§"/>
              <a:defRPr/>
            </a:pPr>
            <a:r>
              <a:rPr lang="en-US" dirty="0">
                <a:latin typeface="Arial"/>
                <a:cs typeface="Arial"/>
              </a:rPr>
              <a:t>Challenges in the data collection, analysis and management, especially at the lower levels</a:t>
            </a:r>
          </a:p>
        </p:txBody>
      </p:sp>
      <p:sp>
        <p:nvSpPr>
          <p:cNvPr id="19" name="Slide Number Placeholder 1">
            <a:extLst>
              <a:ext uri="{FF2B5EF4-FFF2-40B4-BE49-F238E27FC236}">
                <a16:creationId xmlns:a16="http://schemas.microsoft.com/office/drawing/2014/main" id="{90B0AA14-E2E3-4580-8F84-694B8B0D47C0}"/>
              </a:ext>
            </a:extLst>
          </p:cNvPr>
          <p:cNvSpPr>
            <a:spLocks noGrp="1" noChangeArrowheads="1"/>
          </p:cNvSpPr>
          <p:nvPr>
            <p:ph type="sldNum" sz="quarter" idx="12"/>
          </p:nvPr>
        </p:nvSpPr>
        <p:spPr bwMode="auto">
          <a:xfrm>
            <a:off x="9448800" y="6440488"/>
            <a:ext cx="2743200" cy="3651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0E7AC5-2CAA-40C0-A01B-46A25962806D}" type="slidenum">
              <a:rPr lang="en-US" altLang="en-US" sz="2000" b="1">
                <a:solidFill>
                  <a:srgbClr val="FFFFFF"/>
                </a:solidFill>
                <a:latin typeface="Calibri" panose="020F0502020204030204" pitchFamily="34" charset="0"/>
              </a:rPr>
              <a:pPr/>
              <a:t>30</a:t>
            </a:fld>
            <a:endParaRPr lang="en-US" altLang="en-US" sz="2000" b="1">
              <a:solidFill>
                <a:srgbClr val="FFFFFF"/>
              </a:solidFill>
              <a:latin typeface="Calibri" panose="020F0502020204030204" pitchFamily="34" charset="0"/>
            </a:endParaRPr>
          </a:p>
        </p:txBody>
      </p:sp>
    </p:spTree>
    <p:custDataLst>
      <p:tags r:id="rId2"/>
    </p:custDataLst>
    <p:extLst>
      <p:ext uri="{BB962C8B-B14F-4D97-AF65-F5344CB8AC3E}">
        <p14:creationId xmlns:p14="http://schemas.microsoft.com/office/powerpoint/2010/main" val="4199537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extLst>
              <p:ext uri="{D42A27DB-BD31-4B8C-83A1-F6EECF244321}">
                <p14:modId xmlns:p14="http://schemas.microsoft.com/office/powerpoint/2010/main" val="4207649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3390"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1865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Outline:</a:t>
            </a:r>
          </a:p>
          <a:p>
            <a:pPr lvl="0" algn="l">
              <a:spcBef>
                <a:spcPct val="20000"/>
              </a:spcBef>
              <a:defRPr/>
            </a:pPr>
            <a:r>
              <a:rPr lang="en-US" sz="2400" b="1" dirty="0">
                <a:solidFill>
                  <a:schemeClr val="bg1"/>
                </a:solidFill>
                <a:cs typeface="Arial" panose="020B0604020202020204" pitchFamily="34" charset="0"/>
              </a:rPr>
              <a:t>The Evolution of COVID-19 Vaccine Rollout in Nigeria</a:t>
            </a:r>
          </a:p>
        </p:txBody>
      </p:sp>
      <p:grpSp>
        <p:nvGrpSpPr>
          <p:cNvPr id="12" name="Group 11">
            <a:extLst>
              <a:ext uri="{FF2B5EF4-FFF2-40B4-BE49-F238E27FC236}">
                <a16:creationId xmlns:a16="http://schemas.microsoft.com/office/drawing/2014/main" id="{6D3DCCAA-81A6-4E7D-9EE0-8A632DF5B92E}"/>
              </a:ext>
            </a:extLst>
          </p:cNvPr>
          <p:cNvGrpSpPr/>
          <p:nvPr/>
        </p:nvGrpSpPr>
        <p:grpSpPr>
          <a:xfrm>
            <a:off x="3526216" y="1099088"/>
            <a:ext cx="8043484" cy="704752"/>
            <a:chOff x="3636526" y="1327688"/>
            <a:chExt cx="6660089" cy="704752"/>
          </a:xfrm>
        </p:grpSpPr>
        <p:sp>
          <p:nvSpPr>
            <p:cNvPr id="15" name="Rectangle 14">
              <a:extLst>
                <a:ext uri="{FF2B5EF4-FFF2-40B4-BE49-F238E27FC236}">
                  <a16:creationId xmlns:a16="http://schemas.microsoft.com/office/drawing/2014/main" id="{C6F3C0D7-3050-4107-AA0E-BB6BDE64E64F}"/>
                </a:ext>
              </a:extLst>
            </p:cNvPr>
            <p:cNvSpPr/>
            <p:nvPr/>
          </p:nvSpPr>
          <p:spPr>
            <a:xfrm>
              <a:off x="4992924" y="1327688"/>
              <a:ext cx="5303691" cy="704752"/>
            </a:xfrm>
            <a:prstGeom prst="rect">
              <a:avLst/>
            </a:prstGeom>
            <a:noFill/>
            <a:ln w="38100" cmpd="sng">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200" b="1" dirty="0">
                  <a:solidFill>
                    <a:schemeClr val="accent5">
                      <a:lumMod val="75000"/>
                    </a:schemeClr>
                  </a:solidFill>
                  <a:latin typeface="Arial" panose="020B0604020202020204" pitchFamily="34" charset="0"/>
                  <a:ea typeface="Open Sans" panose="020B0606030504020204" pitchFamily="34" charset="0"/>
                  <a:cs typeface="Arial" panose="020B0604020202020204" pitchFamily="34" charset="0"/>
                </a:rPr>
                <a:t> </a:t>
              </a:r>
              <a:r>
                <a:rPr lang="en-US" sz="2000" b="1" dirty="0">
                  <a:solidFill>
                    <a:schemeClr val="accent6">
                      <a:lumMod val="75000"/>
                    </a:schemeClr>
                  </a:solidFill>
                  <a:latin typeface="Arial" panose="020B0604020202020204" pitchFamily="34" charset="0"/>
                  <a:ea typeface="Open Sans" panose="020B0606030504020204" pitchFamily="34" charset="0"/>
                  <a:cs typeface="Arial" panose="020B0604020202020204" pitchFamily="34" charset="0"/>
                </a:rPr>
                <a:t>Where we are on COVID-19 vaccine rollout and</a:t>
              </a:r>
            </a:p>
            <a:p>
              <a:r>
                <a:rPr lang="en-US" sz="2000" b="1" dirty="0">
                  <a:solidFill>
                    <a:schemeClr val="accent6">
                      <a:lumMod val="75000"/>
                    </a:schemeClr>
                  </a:solidFill>
                  <a:latin typeface="Arial" panose="020B0604020202020204" pitchFamily="34" charset="0"/>
                  <a:ea typeface="Open Sans" panose="020B0606030504020204" pitchFamily="34" charset="0"/>
                  <a:cs typeface="Arial" panose="020B0604020202020204" pitchFamily="34" charset="0"/>
                </a:rPr>
                <a:t> Routine Immunization </a:t>
              </a:r>
            </a:p>
          </p:txBody>
        </p:sp>
        <p:sp>
          <p:nvSpPr>
            <p:cNvPr id="16" name="TextBox 15">
              <a:extLst>
                <a:ext uri="{FF2B5EF4-FFF2-40B4-BE49-F238E27FC236}">
                  <a16:creationId xmlns:a16="http://schemas.microsoft.com/office/drawing/2014/main" id="{8E9513B9-A259-497F-A4EB-F37B90086866}"/>
                </a:ext>
              </a:extLst>
            </p:cNvPr>
            <p:cNvSpPr txBox="1"/>
            <p:nvPr/>
          </p:nvSpPr>
          <p:spPr>
            <a:xfrm>
              <a:off x="3636526" y="15098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01</a:t>
              </a:r>
            </a:p>
          </p:txBody>
        </p:sp>
      </p:gr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Have Done to Promote Vaccine Demand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rgbClr val="FFFF00"/>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w="28575"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rgbClr val="62B742"/>
                  </a:solidFill>
                  <a:latin typeface="Arial" panose="020B0604020202020204" pitchFamily="34" charset="0"/>
                  <a:ea typeface="Open Sans" panose="020B0606030504020204" pitchFamily="34" charset="0"/>
                  <a:cs typeface="Arial" panose="020B0604020202020204" pitchFamily="34" charset="0"/>
                </a:rPr>
                <a:t> What we are doing to restore routine immunization</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How we have managed the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Infodemic</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31</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Lessons Learnt and Practical Advice</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Next Steps: What We Will Do</a:t>
            </a: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Tree>
    <p:extLst>
      <p:ext uri="{BB962C8B-B14F-4D97-AF65-F5344CB8AC3E}">
        <p14:creationId xmlns:p14="http://schemas.microsoft.com/office/powerpoint/2010/main" val="3646237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482391"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37915" y="1447700"/>
            <a:ext cx="11090492" cy="4915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269935" y="244851"/>
            <a:ext cx="9892493" cy="703587"/>
          </a:xfrm>
          <a:prstGeom prst="rect">
            <a:avLst/>
          </a:prstGeom>
        </p:spPr>
        <p:txBody>
          <a:bodyPr wrap="square" lIns="87181" tIns="43591" rIns="87181" bIns="43591">
            <a:spAutoFit/>
          </a:bodyPr>
          <a:lstStyle/>
          <a:p>
            <a:pPr algn="just">
              <a:tabLst>
                <a:tab pos="257321" algn="l"/>
              </a:tabLst>
              <a:defRPr/>
            </a:pPr>
            <a:r>
              <a:rPr lang="en-US" sz="2000" b="1" kern="0" dirty="0">
                <a:solidFill>
                  <a:schemeClr val="accent6">
                    <a:lumMod val="50000"/>
                  </a:schemeClr>
                </a:solidFill>
                <a:latin typeface="Arial" panose="020B0604020202020204" pitchFamily="34" charset="0"/>
                <a:cs typeface="Arial" panose="020B0604020202020204" pitchFamily="34" charset="0"/>
                <a:sym typeface="Arial"/>
              </a:rPr>
              <a:t>There are functional Coordination Structure at ALL levels (National, States, &amp; LGAs) for the delivery of Routine Immunization Programme in the country (1/2)</a:t>
            </a:r>
            <a:endParaRPr lang="en-US" sz="2000" b="1" dirty="0">
              <a:solidFill>
                <a:srgbClr val="000000"/>
              </a:solidFill>
              <a:latin typeface="Arial"/>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86519" y="9861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830" y="57965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574913" y="1126132"/>
            <a:ext cx="10915755" cy="5151924"/>
          </a:xfrm>
          <a:prstGeom prst="rect">
            <a:avLst/>
          </a:prstGeom>
          <a:noFill/>
        </p:spPr>
        <p:txBody>
          <a:bodyPr wrap="square" rtlCol="0">
            <a:spAutoFit/>
          </a:bodyPr>
          <a:lstStyle/>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300" dirty="0">
                <a:latin typeface="+mn-lt"/>
              </a:rPr>
              <a:t>Following the country’s poor performance of 33% </a:t>
            </a:r>
            <a:r>
              <a:rPr lang="en-US" sz="2300" dirty="0" err="1">
                <a:latin typeface="+mn-lt"/>
              </a:rPr>
              <a:t>penta</a:t>
            </a:r>
            <a:r>
              <a:rPr lang="en-US" sz="2300" dirty="0">
                <a:latin typeface="+mn-lt"/>
              </a:rPr>
              <a:t> 3 coverage in the 2016 MICS/NICS, the National Emergency Routine Immunization Coordination Centre (NERICC) was set up to rapidly improve the country immunization </a:t>
            </a:r>
            <a:r>
              <a:rPr lang="en-US" sz="2300" dirty="0" err="1">
                <a:latin typeface="+mn-lt"/>
              </a:rPr>
              <a:t>programme</a:t>
            </a:r>
            <a:r>
              <a:rPr lang="en-US" sz="2300" dirty="0">
                <a:latin typeface="+mn-lt"/>
              </a:rPr>
              <a:t>.</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300" dirty="0">
                <a:latin typeface="+mn-lt"/>
              </a:rPr>
              <a:t>State Emergency Routine Immunization Coordination </a:t>
            </a:r>
            <a:r>
              <a:rPr lang="en-US" sz="2300" dirty="0" err="1">
                <a:latin typeface="+mn-lt"/>
              </a:rPr>
              <a:t>Centres</a:t>
            </a:r>
            <a:r>
              <a:rPr lang="en-US" sz="2300" dirty="0">
                <a:latin typeface="+mn-lt"/>
              </a:rPr>
              <a:t> (SERICC) were also established  at the state level; while LGA Emergency Coordination </a:t>
            </a:r>
            <a:r>
              <a:rPr lang="en-US" sz="2300" dirty="0" err="1">
                <a:latin typeface="+mn-lt"/>
              </a:rPr>
              <a:t>Centres</a:t>
            </a:r>
            <a:r>
              <a:rPr lang="en-US" sz="2300" dirty="0">
                <a:latin typeface="+mn-lt"/>
              </a:rPr>
              <a:t> (LERICC) were also established at the LGAs</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300" dirty="0">
                <a:latin typeface="+mn-lt"/>
              </a:rPr>
              <a:t>The RI team is implementing the </a:t>
            </a:r>
            <a:r>
              <a:rPr lang="en-US" sz="2300" b="1" dirty="0">
                <a:solidFill>
                  <a:schemeClr val="accent6">
                    <a:lumMod val="75000"/>
                  </a:schemeClr>
                </a:solidFill>
                <a:latin typeface="+mn-lt"/>
              </a:rPr>
              <a:t>Optimized Integrated Routine Immunization Services (OIRIS)</a:t>
            </a:r>
            <a:r>
              <a:rPr lang="en-US" sz="2300" dirty="0">
                <a:latin typeface="+mn-lt"/>
              </a:rPr>
              <a:t> as strategy</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300" dirty="0">
                <a:latin typeface="+mn-lt"/>
              </a:rPr>
              <a:t>The leadership of NERICC have been part of the COVID-19 Technical Working Group (TWG) and Strategy Group that met almost every day since the Initial stage of the COVID-19 Lock down in 2020 </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300" dirty="0">
                <a:latin typeface="+mn-lt"/>
              </a:rPr>
              <a:t>This has helped in an harmonized planning and implementation with the COVID team</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32</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1318885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483412"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37915" y="1447700"/>
            <a:ext cx="11090492" cy="4915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269935" y="244851"/>
            <a:ext cx="9892493" cy="703587"/>
          </a:xfrm>
          <a:prstGeom prst="rect">
            <a:avLst/>
          </a:prstGeom>
        </p:spPr>
        <p:txBody>
          <a:bodyPr wrap="square" lIns="87181" tIns="43591" rIns="87181" bIns="43591">
            <a:spAutoFit/>
          </a:bodyPr>
          <a:lstStyle/>
          <a:p>
            <a:pPr algn="just">
              <a:tabLst>
                <a:tab pos="257321" algn="l"/>
              </a:tabLst>
              <a:defRPr/>
            </a:pPr>
            <a:r>
              <a:rPr lang="en-US" sz="2000" b="1" kern="0" dirty="0">
                <a:solidFill>
                  <a:schemeClr val="accent6">
                    <a:lumMod val="50000"/>
                  </a:schemeClr>
                </a:solidFill>
                <a:latin typeface="Arial" panose="020B0604020202020204" pitchFamily="34" charset="0"/>
                <a:cs typeface="Arial" panose="020B0604020202020204" pitchFamily="34" charset="0"/>
                <a:sym typeface="Arial"/>
              </a:rPr>
              <a:t>There are functional Coordination Structure at ALL levels (National, States, &amp; LGAs) for the delivery of Routine Immunization Programme in the country (2/2)</a:t>
            </a:r>
            <a:endParaRPr lang="en-US" sz="2000" b="1" dirty="0">
              <a:solidFill>
                <a:srgbClr val="000000"/>
              </a:solidFill>
              <a:latin typeface="Arial"/>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86519" y="9861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830" y="57965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486013" y="1189632"/>
            <a:ext cx="10956687" cy="5078313"/>
          </a:xfrm>
          <a:prstGeom prst="rect">
            <a:avLst/>
          </a:prstGeom>
          <a:noFill/>
        </p:spPr>
        <p:txBody>
          <a:bodyPr wrap="square" rtlCol="0">
            <a:spAutoFit/>
          </a:bodyPr>
          <a:lstStyle/>
          <a:p>
            <a:pPr marL="344289" lvl="1" indent="-342900" algn="just" defTabSz="783742">
              <a:spcBef>
                <a:spcPts val="1200"/>
              </a:spcBef>
              <a:spcAft>
                <a:spcPts val="1200"/>
              </a:spcAft>
              <a:buClr>
                <a:prstClr val="black"/>
              </a:buClr>
              <a:buSzPct val="125000"/>
              <a:buFont typeface="Wingdings" charset="2"/>
              <a:buChar char="§"/>
              <a:defRPr/>
            </a:pPr>
            <a:r>
              <a:rPr lang="en-US" sz="2400" dirty="0">
                <a:latin typeface="+mn-lt"/>
              </a:rPr>
              <a:t>As part of the TWG and Strategy Group, training manuals and standard operating procedures (SOPs) were developed that provided guidance to the health workers for the delivery of routine immunization (RI) services during the lockdown, even when there was a SAGE recommendation/guidance to stop RI outreach services </a:t>
            </a:r>
          </a:p>
          <a:p>
            <a:pPr marL="344289" lvl="1" indent="-342900" algn="just" defTabSz="783742">
              <a:spcBef>
                <a:spcPts val="1200"/>
              </a:spcBef>
              <a:spcAft>
                <a:spcPts val="1200"/>
              </a:spcAft>
              <a:buClr>
                <a:prstClr val="black"/>
              </a:buClr>
              <a:buSzPct val="125000"/>
              <a:buFont typeface="Wingdings" charset="2"/>
              <a:buChar char="§"/>
              <a:defRPr/>
            </a:pPr>
            <a:r>
              <a:rPr lang="en-US" sz="2400" dirty="0">
                <a:latin typeface="+mn-lt"/>
              </a:rPr>
              <a:t>About 220,000 health workers were trained with the developed manuals/SOPs to delivery RI services; and they were also provided with PPEs</a:t>
            </a:r>
          </a:p>
          <a:p>
            <a:pPr marL="344289" lvl="1" indent="-342900" algn="just" defTabSz="783742">
              <a:spcBef>
                <a:spcPts val="1200"/>
              </a:spcBef>
              <a:spcAft>
                <a:spcPts val="1200"/>
              </a:spcAft>
              <a:buClr>
                <a:prstClr val="black"/>
              </a:buClr>
              <a:buSzPct val="125000"/>
              <a:buFont typeface="Wingdings" charset="2"/>
              <a:buChar char="§"/>
              <a:defRPr/>
            </a:pPr>
            <a:r>
              <a:rPr lang="en-US" sz="2400" dirty="0">
                <a:latin typeface="+mn-lt"/>
              </a:rPr>
              <a:t>RI coordination structures are still functional and there were RI intensification response (activities) immediately after the relaxation of the COVID-19 lockdown </a:t>
            </a:r>
          </a:p>
          <a:p>
            <a:pPr marL="344289" lvl="1" indent="-342900" algn="just" defTabSz="783742">
              <a:spcBef>
                <a:spcPts val="1200"/>
              </a:spcBef>
              <a:spcAft>
                <a:spcPts val="1200"/>
              </a:spcAft>
              <a:buClr>
                <a:prstClr val="black"/>
              </a:buClr>
              <a:buSzPct val="125000"/>
              <a:buFont typeface="Wingdings" charset="2"/>
              <a:buChar char="§"/>
              <a:defRPr/>
            </a:pPr>
            <a:r>
              <a:rPr lang="en-US" sz="2400" dirty="0">
                <a:latin typeface="+mn-lt"/>
              </a:rPr>
              <a:t>These actions taken by the country before the COVID-19 pandemic and the efforts during the lockdown have contributed to the "not too significant" expected decline in the country performance and restoration of the Routine Immunization services </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33</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896328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480340"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37915" y="927000"/>
            <a:ext cx="11090492" cy="524676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231901" y="168651"/>
            <a:ext cx="9817100" cy="765142"/>
          </a:xfrm>
          <a:prstGeom prst="rect">
            <a:avLst/>
          </a:prstGeom>
        </p:spPr>
        <p:txBody>
          <a:bodyPr wrap="square" lIns="87181" tIns="43591" rIns="87181" bIns="43591">
            <a:spAutoFit/>
          </a:bodyPr>
          <a:lstStyle/>
          <a:p>
            <a:pPr eaLnBrk="1" hangingPunct="1"/>
            <a:r>
              <a:rPr lang="en-US" altLang="en-US" sz="2200" b="1" dirty="0">
                <a:solidFill>
                  <a:srgbClr val="385723"/>
                </a:solidFill>
                <a:latin typeface="+mn-lt"/>
              </a:rPr>
              <a:t>Several months after COVID-19 vaccine rollout , States have now been supported to develop an integrated micro-plan and work-plan for PHC service delivery </a:t>
            </a: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99219" y="10496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99530" y="56695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447913" y="1164232"/>
            <a:ext cx="10915755" cy="4881592"/>
          </a:xfrm>
          <a:prstGeom prst="rect">
            <a:avLst/>
          </a:prstGeom>
          <a:noFill/>
        </p:spPr>
        <p:txBody>
          <a:bodyPr wrap="square" rtlCol="0">
            <a:spAutoFit/>
          </a:bodyPr>
          <a:lstStyle/>
          <a:p>
            <a:pPr lvl="1" algn="just" eaLnBrk="1" hangingPunct="1">
              <a:lnSpc>
                <a:spcPct val="110000"/>
              </a:lnSpc>
              <a:spcBef>
                <a:spcPts val="563"/>
              </a:spcBef>
              <a:spcAft>
                <a:spcPts val="563"/>
              </a:spcAft>
              <a:buClr>
                <a:srgbClr val="000000"/>
              </a:buClr>
              <a:buSzPct val="125000"/>
              <a:buFont typeface="Wingdings" panose="05000000000000000000" pitchFamily="2" charset="2"/>
              <a:buChar char="§"/>
            </a:pPr>
            <a:r>
              <a:rPr lang="en-US" altLang="en-US" sz="2200" dirty="0">
                <a:cs typeface="Arial" panose="020B0604020202020204" pitchFamily="34" charset="0"/>
              </a:rPr>
              <a:t> All the 36 States + FCT have been supported to develop an integrated micro-plan and  2022 work-plan to cover COVID-19 vaccination, routine immunization, non-polio SIAs, outbreak responses and other PHC Programs</a:t>
            </a:r>
          </a:p>
          <a:p>
            <a:pPr lvl="1" algn="just" eaLnBrk="1" hangingPunct="1">
              <a:lnSpc>
                <a:spcPct val="120000"/>
              </a:lnSpc>
              <a:spcBef>
                <a:spcPts val="563"/>
              </a:spcBef>
              <a:spcAft>
                <a:spcPts val="563"/>
              </a:spcAft>
              <a:buClr>
                <a:srgbClr val="000000"/>
              </a:buClr>
              <a:buSzPct val="125000"/>
              <a:buFont typeface="Wingdings" panose="05000000000000000000" pitchFamily="2" charset="2"/>
              <a:buChar char="§"/>
            </a:pPr>
            <a:r>
              <a:rPr lang="en-US" altLang="en-US" sz="2200" dirty="0">
                <a:cs typeface="Arial" panose="020B0604020202020204" pitchFamily="34" charset="0"/>
              </a:rPr>
              <a:t> There was a virtual endorsement ceremony of the Memorandum of Agreement by the Commissioners for Health and  Executive Secretaries SPHCBs/As on 4</a:t>
            </a:r>
            <a:r>
              <a:rPr lang="en-US" altLang="en-US" sz="2200" baseline="30000" dirty="0">
                <a:cs typeface="Arial" panose="020B0604020202020204" pitchFamily="34" charset="0"/>
              </a:rPr>
              <a:t>th</a:t>
            </a:r>
            <a:r>
              <a:rPr lang="en-US" altLang="en-US" sz="2200" dirty="0">
                <a:cs typeface="Arial" panose="020B0604020202020204" pitchFamily="34" charset="0"/>
              </a:rPr>
              <a:t> June 2022 for the commencement of implementation of the finalized work-plans. </a:t>
            </a:r>
          </a:p>
          <a:p>
            <a:pPr lvl="1" algn="just" eaLnBrk="1" hangingPunct="1">
              <a:lnSpc>
                <a:spcPct val="120000"/>
              </a:lnSpc>
              <a:spcBef>
                <a:spcPts val="563"/>
              </a:spcBef>
              <a:spcAft>
                <a:spcPts val="563"/>
              </a:spcAft>
              <a:buClr>
                <a:srgbClr val="000000"/>
              </a:buClr>
              <a:buSzPct val="125000"/>
              <a:buFont typeface="Wingdings" panose="05000000000000000000" pitchFamily="2" charset="2"/>
              <a:buChar char="§"/>
            </a:pPr>
            <a:r>
              <a:rPr lang="en-US" altLang="en-US" sz="2200" dirty="0">
                <a:cs typeface="Arial" panose="020B0604020202020204" pitchFamily="34" charset="0"/>
              </a:rPr>
              <a:t> The endorsement process of the integrated micro-plans and work-plans by the Government (National), Partners and Donors is ongoing</a:t>
            </a:r>
          </a:p>
          <a:p>
            <a:pPr lvl="1" algn="just" eaLnBrk="1" hangingPunct="1">
              <a:lnSpc>
                <a:spcPct val="120000"/>
              </a:lnSpc>
              <a:spcBef>
                <a:spcPts val="563"/>
              </a:spcBef>
              <a:spcAft>
                <a:spcPts val="563"/>
              </a:spcAft>
              <a:buClr>
                <a:srgbClr val="000000"/>
              </a:buClr>
              <a:buSzPct val="125000"/>
              <a:buFont typeface="Wingdings" panose="05000000000000000000" pitchFamily="2" charset="2"/>
              <a:buChar char="§"/>
            </a:pPr>
            <a:r>
              <a:rPr lang="en-US" altLang="en-US" sz="2200" dirty="0">
                <a:cs typeface="Arial" panose="020B0604020202020204" pitchFamily="34" charset="0"/>
              </a:rPr>
              <a:t> The actual implementation of the integrated COVID-19 vaccination in the country have started in Lagos, </a:t>
            </a:r>
            <a:r>
              <a:rPr lang="en-US" altLang="en-US" sz="2200" dirty="0" err="1">
                <a:cs typeface="Arial" panose="020B0604020202020204" pitchFamily="34" charset="0"/>
              </a:rPr>
              <a:t>Ogun</a:t>
            </a:r>
            <a:r>
              <a:rPr lang="en-US" altLang="en-US" sz="2200" dirty="0">
                <a:cs typeface="Arial" panose="020B0604020202020204" pitchFamily="34" charset="0"/>
              </a:rPr>
              <a:t> and </a:t>
            </a:r>
            <a:r>
              <a:rPr lang="en-US" altLang="en-US" sz="2200" dirty="0" err="1">
                <a:cs typeface="Arial" panose="020B0604020202020204" pitchFamily="34" charset="0"/>
              </a:rPr>
              <a:t>Gombe</a:t>
            </a:r>
            <a:r>
              <a:rPr lang="en-US" altLang="en-US" sz="2200" dirty="0">
                <a:cs typeface="Arial" panose="020B0604020202020204" pitchFamily="34" charset="0"/>
              </a:rPr>
              <a:t> states with the ongoing integrated supplemental immunization activities (SIAs); and is already showing results</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34</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1942240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lhouette, cave&#10;&#10;Description automatically generated">
            <a:extLst>
              <a:ext uri="{FF2B5EF4-FFF2-40B4-BE49-F238E27FC236}">
                <a16:creationId xmlns:a16="http://schemas.microsoft.com/office/drawing/2014/main" id="{E288AA51-1376-4611-4F0F-22AE6A8D6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338" y="296245"/>
            <a:ext cx="7427324" cy="6060105"/>
          </a:xfrm>
          <a:prstGeom prst="rect">
            <a:avLst/>
          </a:prstGeom>
        </p:spPr>
      </p:pic>
      <p:sp>
        <p:nvSpPr>
          <p:cNvPr id="5" name="Title 4">
            <a:extLst>
              <a:ext uri="{FF2B5EF4-FFF2-40B4-BE49-F238E27FC236}">
                <a16:creationId xmlns:a16="http://schemas.microsoft.com/office/drawing/2014/main" id="{C012BA29-DBCB-FA45-434B-DD96E6E821AB}"/>
              </a:ext>
            </a:extLst>
          </p:cNvPr>
          <p:cNvSpPr>
            <a:spLocks noGrp="1"/>
          </p:cNvSpPr>
          <p:nvPr>
            <p:ph type="title"/>
          </p:nvPr>
        </p:nvSpPr>
        <p:spPr>
          <a:xfrm>
            <a:off x="5672092" y="832542"/>
            <a:ext cx="2938508" cy="3306542"/>
          </a:xfrm>
          <a:prstGeom prst="roundRect">
            <a:avLst/>
          </a:prstGeom>
          <a:noFill/>
        </p:spPr>
        <p:txBody>
          <a:bodyPr anchor="t">
            <a:noAutofit/>
          </a:bodyPr>
          <a:lstStyle/>
          <a:p>
            <a:pPr>
              <a:lnSpc>
                <a:spcPct val="150000"/>
              </a:lnSpc>
            </a:pPr>
            <a:r>
              <a:rPr lang="en-US" sz="3600" dirty="0">
                <a:solidFill>
                  <a:schemeClr val="bg1"/>
                </a:solidFill>
              </a:rPr>
              <a:t>Country </a:t>
            </a:r>
            <a:r>
              <a:rPr lang="en-US" sz="3600" b="1" dirty="0">
                <a:solidFill>
                  <a:schemeClr val="bg1"/>
                </a:solidFill>
              </a:rPr>
              <a:t>.</a:t>
            </a:r>
            <a:br>
              <a:rPr lang="en-US" sz="3600" b="1" dirty="0">
                <a:solidFill>
                  <a:schemeClr val="bg1"/>
                </a:solidFill>
              </a:rPr>
            </a:br>
            <a:r>
              <a:rPr lang="en-US" sz="3600" b="1" dirty="0">
                <a:solidFill>
                  <a:schemeClr val="bg1"/>
                </a:solidFill>
              </a:rPr>
              <a:t>Team.</a:t>
            </a:r>
            <a:br>
              <a:rPr lang="en-US" sz="3600" b="1" dirty="0">
                <a:solidFill>
                  <a:schemeClr val="bg1"/>
                </a:solidFill>
              </a:rPr>
            </a:br>
            <a:r>
              <a:rPr lang="en-US" sz="3600" b="1" dirty="0">
                <a:solidFill>
                  <a:schemeClr val="bg1"/>
                </a:solidFill>
              </a:rPr>
              <a:t>Plan.</a:t>
            </a:r>
            <a:br>
              <a:rPr lang="en-US" sz="3600" b="1" dirty="0">
                <a:solidFill>
                  <a:schemeClr val="bg1"/>
                </a:solidFill>
              </a:rPr>
            </a:br>
            <a:r>
              <a:rPr lang="en-US" sz="3600" b="1" dirty="0">
                <a:solidFill>
                  <a:schemeClr val="bg1"/>
                </a:solidFill>
              </a:rPr>
              <a:t>Budget.</a:t>
            </a:r>
          </a:p>
        </p:txBody>
      </p:sp>
      <p:sp>
        <p:nvSpPr>
          <p:cNvPr id="4" name="Slide Number Placeholder 3">
            <a:extLst>
              <a:ext uri="{FF2B5EF4-FFF2-40B4-BE49-F238E27FC236}">
                <a16:creationId xmlns:a16="http://schemas.microsoft.com/office/drawing/2014/main" id="{54644BB0-75CB-1033-769F-88D78941FC1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E596B-AA80-4BB2-8707-B351070E738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6B63913-7829-D733-0CB9-78B973E99065}"/>
              </a:ext>
            </a:extLst>
          </p:cNvPr>
          <p:cNvSpPr txBox="1"/>
          <p:nvPr/>
        </p:nvSpPr>
        <p:spPr>
          <a:xfrm>
            <a:off x="3318004" y="2324119"/>
            <a:ext cx="2707690" cy="1736646"/>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nchor="ctr">
            <a:spAutoFit/>
          </a:bodyPr>
          <a:lstStyle/>
          <a:p>
            <a:pPr algn="ctr"/>
            <a:r>
              <a:rPr lang="en-US" sz="9600" b="1" dirty="0">
                <a:solidFill>
                  <a:schemeClr val="accent6">
                    <a:lumMod val="50000"/>
                  </a:schemeClr>
                </a:solidFill>
              </a:rPr>
              <a:t>One</a:t>
            </a:r>
            <a:endParaRPr lang="x-none" sz="9600" dirty="0">
              <a:solidFill>
                <a:schemeClr val="accent6">
                  <a:lumMod val="50000"/>
                </a:schemeClr>
              </a:solidFill>
            </a:endParaRPr>
          </a:p>
        </p:txBody>
      </p:sp>
    </p:spTree>
    <p:extLst>
      <p:ext uri="{BB962C8B-B14F-4D97-AF65-F5344CB8AC3E}">
        <p14:creationId xmlns:p14="http://schemas.microsoft.com/office/powerpoint/2010/main" val="3989477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E74F-5F12-48F3-8A2F-713CC95AE46F}"/>
              </a:ext>
            </a:extLst>
          </p:cNvPr>
          <p:cNvSpPr>
            <a:spLocks noGrp="1"/>
          </p:cNvSpPr>
          <p:nvPr>
            <p:ph type="title"/>
          </p:nvPr>
        </p:nvSpPr>
        <p:spPr>
          <a:xfrm>
            <a:off x="1612519" y="208168"/>
            <a:ext cx="8776100" cy="548086"/>
          </a:xfrm>
          <a:noFill/>
        </p:spPr>
        <p:txBody>
          <a:bodyPr vert="horz" wrap="square" lIns="121867" tIns="60934" rIns="121867" bIns="60934" numCol="1" rtlCol="0" anchor="ctr" anchorCtr="0" compatLnSpc="1">
            <a:prstTxWarp prst="textNoShape">
              <a:avLst/>
            </a:prstTxWarp>
            <a:noAutofit/>
          </a:bodyPr>
          <a:lstStyle/>
          <a:p>
            <a:pPr defTabSz="1217079">
              <a:spcBef>
                <a:spcPts val="1334"/>
              </a:spcBef>
              <a:buFont typeface="Arial" panose="020B0604020202020204" pitchFamily="34" charset="0"/>
            </a:pPr>
            <a:r>
              <a:rPr lang="en-US" sz="2400" b="1" dirty="0">
                <a:solidFill>
                  <a:srgbClr val="385723"/>
                </a:solidFill>
                <a:latin typeface="+mn-lt"/>
                <a:ea typeface="ＭＳ Ｐゴシック" panose="020B0600070205080204" pitchFamily="34" charset="-128"/>
              </a:rPr>
              <a:t>Justification for integration of PHC Services in Nigeria:</a:t>
            </a:r>
          </a:p>
        </p:txBody>
      </p:sp>
      <p:sp>
        <p:nvSpPr>
          <p:cNvPr id="3" name="Content Placeholder 2">
            <a:extLst>
              <a:ext uri="{FF2B5EF4-FFF2-40B4-BE49-F238E27FC236}">
                <a16:creationId xmlns:a16="http://schemas.microsoft.com/office/drawing/2014/main" id="{685AE5B9-E76D-4E6F-BB1A-357745EE8F23}"/>
              </a:ext>
            </a:extLst>
          </p:cNvPr>
          <p:cNvSpPr>
            <a:spLocks noGrp="1"/>
          </p:cNvSpPr>
          <p:nvPr>
            <p:ph idx="1"/>
          </p:nvPr>
        </p:nvSpPr>
        <p:spPr>
          <a:xfrm>
            <a:off x="597263" y="1192632"/>
            <a:ext cx="10883537" cy="5131081"/>
          </a:xfrm>
        </p:spPr>
        <p:txBody>
          <a:bodyPr>
            <a:normAutofit/>
          </a:bodyPr>
          <a:lstStyle/>
          <a:p>
            <a:pPr>
              <a:lnSpc>
                <a:spcPct val="150000"/>
              </a:lnSpc>
              <a:buFont typeface="Wingdings" pitchFamily="2" charset="2"/>
              <a:buChar char="§"/>
            </a:pPr>
            <a:r>
              <a:rPr lang="en-US" sz="2500" dirty="0"/>
              <a:t>To maximize efficiency in the use of limited resources (Human, material, time and finance)</a:t>
            </a:r>
          </a:p>
          <a:p>
            <a:pPr>
              <a:lnSpc>
                <a:spcPct val="150000"/>
              </a:lnSpc>
              <a:buFont typeface="Wingdings" pitchFamily="2" charset="2"/>
              <a:buChar char="§"/>
            </a:pPr>
            <a:r>
              <a:rPr lang="en-US" sz="2500" dirty="0"/>
              <a:t>To provide additional opportunities to optimize service delivery</a:t>
            </a:r>
          </a:p>
          <a:p>
            <a:pPr>
              <a:lnSpc>
                <a:spcPct val="150000"/>
              </a:lnSpc>
              <a:buFont typeface="Wingdings" pitchFamily="2" charset="2"/>
              <a:buChar char="§"/>
            </a:pPr>
            <a:r>
              <a:rPr lang="en-US" sz="2500" dirty="0"/>
              <a:t>To reduce duplication of functions by the same limited health workforce</a:t>
            </a:r>
          </a:p>
          <a:p>
            <a:pPr>
              <a:lnSpc>
                <a:spcPct val="150000"/>
              </a:lnSpc>
              <a:buFont typeface="Wingdings" pitchFamily="2" charset="2"/>
              <a:buChar char="§"/>
            </a:pPr>
            <a:r>
              <a:rPr lang="en-US" sz="2500" dirty="0"/>
              <a:t>Provides opportunities to get services to the last mile</a:t>
            </a:r>
          </a:p>
          <a:p>
            <a:pPr>
              <a:lnSpc>
                <a:spcPct val="150000"/>
              </a:lnSpc>
              <a:buFont typeface="Wingdings" pitchFamily="2" charset="2"/>
              <a:buChar char="§"/>
            </a:pPr>
            <a:r>
              <a:rPr lang="en-US" sz="2500" dirty="0"/>
              <a:t>Enabler of equity in service delivery</a:t>
            </a:r>
          </a:p>
          <a:p>
            <a:pPr>
              <a:lnSpc>
                <a:spcPct val="150000"/>
              </a:lnSpc>
              <a:buFont typeface="Wingdings" pitchFamily="2" charset="2"/>
              <a:buChar char="§"/>
            </a:pPr>
            <a:r>
              <a:rPr lang="en-US" sz="2500" dirty="0"/>
              <a:t>Improve coverage for targeted interventions</a:t>
            </a:r>
          </a:p>
        </p:txBody>
      </p:sp>
      <p:sp>
        <p:nvSpPr>
          <p:cNvPr id="4" name="Slide Number Placeholder 3">
            <a:extLst>
              <a:ext uri="{FF2B5EF4-FFF2-40B4-BE49-F238E27FC236}">
                <a16:creationId xmlns:a16="http://schemas.microsoft.com/office/drawing/2014/main" id="{020853F5-BCE0-4030-B0BD-56F443477775}"/>
              </a:ext>
            </a:extLst>
          </p:cNvPr>
          <p:cNvSpPr>
            <a:spLocks noGrp="1"/>
          </p:cNvSpPr>
          <p:nvPr>
            <p:ph type="sldNum" sz="quarter" idx="12"/>
          </p:nvPr>
        </p:nvSpPr>
        <p:spPr/>
        <p:txBody>
          <a:bodyPr/>
          <a:lstStyle/>
          <a:p>
            <a:fld id="{8F051D79-BC9E-4855-82D6-1CEFBF9CA1AD}" type="slidenum">
              <a:rPr lang="en-GB" smtClean="0">
                <a:solidFill>
                  <a:prstClr val="white"/>
                </a:solidFill>
              </a:rPr>
              <a:pPr/>
              <a:t>36</a:t>
            </a:fld>
            <a:endParaRPr lang="en-GB">
              <a:solidFill>
                <a:prstClr val="white"/>
              </a:solidFill>
            </a:endParaRPr>
          </a:p>
        </p:txBody>
      </p:sp>
    </p:spTree>
    <p:extLst>
      <p:ext uri="{BB962C8B-B14F-4D97-AF65-F5344CB8AC3E}">
        <p14:creationId xmlns:p14="http://schemas.microsoft.com/office/powerpoint/2010/main" val="2867419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5B317187-D439-19BC-8A52-5B0169D0FBB5}"/>
              </a:ext>
            </a:extLst>
          </p:cNvPr>
          <p:cNvSpPr txBox="1">
            <a:spLocks/>
          </p:cNvSpPr>
          <p:nvPr/>
        </p:nvSpPr>
        <p:spPr>
          <a:xfrm>
            <a:off x="9186539" y="6492875"/>
            <a:ext cx="27432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978E596B-AA80-4BB2-8707-B351070E738D}" type="slidenum">
              <a:rPr lang="en-US" smtClean="0">
                <a:solidFill>
                  <a:schemeClr val="bg1"/>
                </a:solidFill>
                <a:latin typeface="Calibri" panose="020F0502020204030204"/>
              </a:rPr>
              <a:pPr algn="r">
                <a:defRPr/>
              </a:pPr>
              <a:t>37</a:t>
            </a:fld>
            <a:endParaRPr lang="en-US" dirty="0">
              <a:solidFill>
                <a:schemeClr val="bg1"/>
              </a:solidFill>
              <a:latin typeface="Calibri" panose="020F0502020204030204"/>
            </a:endParaRPr>
          </a:p>
        </p:txBody>
      </p:sp>
      <p:sp>
        <p:nvSpPr>
          <p:cNvPr id="12" name="Title 1">
            <a:extLst>
              <a:ext uri="{FF2B5EF4-FFF2-40B4-BE49-F238E27FC236}">
                <a16:creationId xmlns:a16="http://schemas.microsoft.com/office/drawing/2014/main" id="{1291D8B6-CAFE-A2C3-C700-48CFECBB7B62}"/>
              </a:ext>
            </a:extLst>
          </p:cNvPr>
          <p:cNvSpPr txBox="1">
            <a:spLocks/>
          </p:cNvSpPr>
          <p:nvPr/>
        </p:nvSpPr>
        <p:spPr>
          <a:xfrm>
            <a:off x="1270036" y="173099"/>
            <a:ext cx="9175663" cy="456606"/>
          </a:xfrm>
          <a:prstGeom prst="rect">
            <a:avLst/>
          </a:prstGeom>
          <a:solidFill>
            <a:srgbClr val="FFFFFF"/>
          </a:solidFill>
        </p:spPr>
        <p:txBody>
          <a:bodyPr vert="horz" wrap="square" lIns="121867" tIns="60934" rIns="121867" bIns="60934" numCol="1" rtlCol="0" anchor="ctr" anchorCtr="0" compatLnSpc="1">
            <a:prstTxWarp prst="textNoShape">
              <a:avLst/>
            </a:prstTxWarp>
            <a:noAutofit/>
          </a:bodyPr>
          <a:lstStyle>
            <a:lvl1pPr algn="ctr" defTabSz="1217079">
              <a:lnSpc>
                <a:spcPct val="90000"/>
              </a:lnSpc>
              <a:spcBef>
                <a:spcPts val="1334"/>
              </a:spcBef>
              <a:buFont typeface="Arial" panose="020B0604020202020204" pitchFamily="34" charset="0"/>
              <a:buNone/>
              <a:defRPr sz="3600" b="1">
                <a:solidFill>
                  <a:schemeClr val="bg1"/>
                </a:solidFill>
                <a:effectLst/>
                <a:ea typeface="ＭＳ Ｐゴシック" panose="020B0600070205080204" pitchFamily="34" charset="-128"/>
                <a:cs typeface="Arial" panose="020B0604020202020204" pitchFamily="34" charset="0"/>
              </a:defRPr>
            </a:lvl1pPr>
          </a:lstStyle>
          <a:p>
            <a:pPr algn="l"/>
            <a:r>
              <a:rPr lang="en-US" sz="2400" dirty="0">
                <a:solidFill>
                  <a:schemeClr val="accent6">
                    <a:lumMod val="50000"/>
                  </a:schemeClr>
                </a:solidFill>
                <a:latin typeface="Calibri"/>
                <a:cs typeface="Calibri"/>
              </a:rPr>
              <a:t>Integration approaches by thematic area:</a:t>
            </a:r>
          </a:p>
        </p:txBody>
      </p:sp>
      <p:grpSp>
        <p:nvGrpSpPr>
          <p:cNvPr id="14" name="Google Shape;1503;p59">
            <a:extLst>
              <a:ext uri="{FF2B5EF4-FFF2-40B4-BE49-F238E27FC236}">
                <a16:creationId xmlns:a16="http://schemas.microsoft.com/office/drawing/2014/main" id="{54CE369B-1C4B-0BDA-1FF4-C1493D3112B4}"/>
              </a:ext>
            </a:extLst>
          </p:cNvPr>
          <p:cNvGrpSpPr/>
          <p:nvPr/>
        </p:nvGrpSpPr>
        <p:grpSpPr>
          <a:xfrm>
            <a:off x="3426092" y="901495"/>
            <a:ext cx="5280458" cy="5490037"/>
            <a:chOff x="3635583" y="1512472"/>
            <a:chExt cx="4776823" cy="4742598"/>
          </a:xfrm>
        </p:grpSpPr>
        <p:cxnSp>
          <p:nvCxnSpPr>
            <p:cNvPr id="15" name="Google Shape;1504;p59">
              <a:extLst>
                <a:ext uri="{FF2B5EF4-FFF2-40B4-BE49-F238E27FC236}">
                  <a16:creationId xmlns:a16="http://schemas.microsoft.com/office/drawing/2014/main" id="{481CFF67-B30A-6389-BBD0-F29AD3BA9D7A}"/>
                </a:ext>
              </a:extLst>
            </p:cNvPr>
            <p:cNvCxnSpPr/>
            <p:nvPr/>
          </p:nvCxnSpPr>
          <p:spPr>
            <a:xfrm>
              <a:off x="6096000" y="2032000"/>
              <a:ext cx="0" cy="1905000"/>
            </a:xfrm>
            <a:prstGeom prst="straightConnector1">
              <a:avLst/>
            </a:prstGeom>
            <a:noFill/>
            <a:ln w="12700" cap="flat" cmpd="sng">
              <a:solidFill>
                <a:srgbClr val="000000"/>
              </a:solidFill>
              <a:prstDash val="solid"/>
              <a:round/>
              <a:headEnd type="none" w="sm" len="sm"/>
              <a:tailEnd type="none" w="sm" len="sm"/>
            </a:ln>
          </p:spPr>
        </p:cxnSp>
        <p:cxnSp>
          <p:nvCxnSpPr>
            <p:cNvPr id="16" name="Google Shape;1505;p59">
              <a:extLst>
                <a:ext uri="{FF2B5EF4-FFF2-40B4-BE49-F238E27FC236}">
                  <a16:creationId xmlns:a16="http://schemas.microsoft.com/office/drawing/2014/main" id="{B6C599FF-E2A6-84D0-3534-43DB4178F816}"/>
                </a:ext>
              </a:extLst>
            </p:cNvPr>
            <p:cNvCxnSpPr/>
            <p:nvPr/>
          </p:nvCxnSpPr>
          <p:spPr>
            <a:xfrm>
              <a:off x="4606611" y="2749252"/>
              <a:ext cx="1489389" cy="1187748"/>
            </a:xfrm>
            <a:prstGeom prst="straightConnector1">
              <a:avLst/>
            </a:prstGeom>
            <a:noFill/>
            <a:ln w="12700" cap="flat" cmpd="sng">
              <a:solidFill>
                <a:srgbClr val="000000"/>
              </a:solidFill>
              <a:prstDash val="solid"/>
              <a:round/>
              <a:headEnd type="none" w="sm" len="sm"/>
              <a:tailEnd type="none" w="sm" len="sm"/>
            </a:ln>
          </p:spPr>
        </p:cxnSp>
        <p:cxnSp>
          <p:nvCxnSpPr>
            <p:cNvPr id="17" name="Google Shape;1506;p59">
              <a:extLst>
                <a:ext uri="{FF2B5EF4-FFF2-40B4-BE49-F238E27FC236}">
                  <a16:creationId xmlns:a16="http://schemas.microsoft.com/office/drawing/2014/main" id="{D8DBE018-0A4D-7F09-B631-E384A3D9E27D}"/>
                </a:ext>
              </a:extLst>
            </p:cNvPr>
            <p:cNvCxnSpPr/>
            <p:nvPr/>
          </p:nvCxnSpPr>
          <p:spPr>
            <a:xfrm rot="10800000" flipH="1">
              <a:off x="4238762" y="3937000"/>
              <a:ext cx="1857238" cy="423902"/>
            </a:xfrm>
            <a:prstGeom prst="straightConnector1">
              <a:avLst/>
            </a:prstGeom>
            <a:noFill/>
            <a:ln w="12700" cap="flat" cmpd="sng">
              <a:solidFill>
                <a:srgbClr val="000000"/>
              </a:solidFill>
              <a:prstDash val="solid"/>
              <a:round/>
              <a:headEnd type="none" w="sm" len="sm"/>
              <a:tailEnd type="none" w="sm" len="sm"/>
            </a:ln>
          </p:spPr>
        </p:cxnSp>
        <p:cxnSp>
          <p:nvCxnSpPr>
            <p:cNvPr id="18" name="Google Shape;1507;p59">
              <a:extLst>
                <a:ext uri="{FF2B5EF4-FFF2-40B4-BE49-F238E27FC236}">
                  <a16:creationId xmlns:a16="http://schemas.microsoft.com/office/drawing/2014/main" id="{B9F7DBAF-B127-8E31-7D09-05D1625DC5A6}"/>
                </a:ext>
              </a:extLst>
            </p:cNvPr>
            <p:cNvCxnSpPr/>
            <p:nvPr/>
          </p:nvCxnSpPr>
          <p:spPr>
            <a:xfrm rot="10800000" flipH="1">
              <a:off x="5269452" y="3937000"/>
              <a:ext cx="826548" cy="1716346"/>
            </a:xfrm>
            <a:prstGeom prst="straightConnector1">
              <a:avLst/>
            </a:prstGeom>
            <a:noFill/>
            <a:ln w="12700" cap="flat" cmpd="sng">
              <a:solidFill>
                <a:srgbClr val="000000"/>
              </a:solidFill>
              <a:prstDash val="solid"/>
              <a:round/>
              <a:headEnd type="none" w="sm" len="sm"/>
              <a:tailEnd type="none" w="sm" len="sm"/>
            </a:ln>
          </p:spPr>
        </p:cxnSp>
        <p:cxnSp>
          <p:nvCxnSpPr>
            <p:cNvPr id="19" name="Google Shape;1508;p59">
              <a:extLst>
                <a:ext uri="{FF2B5EF4-FFF2-40B4-BE49-F238E27FC236}">
                  <a16:creationId xmlns:a16="http://schemas.microsoft.com/office/drawing/2014/main" id="{EB9C475C-4B7A-4519-9199-B1D60207A44D}"/>
                </a:ext>
              </a:extLst>
            </p:cNvPr>
            <p:cNvCxnSpPr/>
            <p:nvPr/>
          </p:nvCxnSpPr>
          <p:spPr>
            <a:xfrm rot="10800000">
              <a:off x="6096000" y="3937000"/>
              <a:ext cx="826548" cy="1716346"/>
            </a:xfrm>
            <a:prstGeom prst="straightConnector1">
              <a:avLst/>
            </a:prstGeom>
            <a:noFill/>
            <a:ln w="12700" cap="flat" cmpd="sng">
              <a:solidFill>
                <a:srgbClr val="000000"/>
              </a:solidFill>
              <a:prstDash val="solid"/>
              <a:round/>
              <a:headEnd type="none" w="sm" len="sm"/>
              <a:tailEnd type="none" w="sm" len="sm"/>
            </a:ln>
          </p:spPr>
        </p:cxnSp>
        <p:cxnSp>
          <p:nvCxnSpPr>
            <p:cNvPr id="20" name="Google Shape;1509;p59">
              <a:extLst>
                <a:ext uri="{FF2B5EF4-FFF2-40B4-BE49-F238E27FC236}">
                  <a16:creationId xmlns:a16="http://schemas.microsoft.com/office/drawing/2014/main" id="{BA2E8AD6-4086-9B2C-EE57-E026B4300D44}"/>
                </a:ext>
              </a:extLst>
            </p:cNvPr>
            <p:cNvCxnSpPr/>
            <p:nvPr/>
          </p:nvCxnSpPr>
          <p:spPr>
            <a:xfrm rot="10800000">
              <a:off x="6096000" y="3937000"/>
              <a:ext cx="1857238" cy="423902"/>
            </a:xfrm>
            <a:prstGeom prst="straightConnector1">
              <a:avLst/>
            </a:prstGeom>
            <a:noFill/>
            <a:ln w="12700" cap="flat" cmpd="sng">
              <a:solidFill>
                <a:srgbClr val="000000"/>
              </a:solidFill>
              <a:prstDash val="solid"/>
              <a:round/>
              <a:headEnd type="none" w="sm" len="sm"/>
              <a:tailEnd type="none" w="sm" len="sm"/>
            </a:ln>
          </p:spPr>
        </p:cxnSp>
        <p:cxnSp>
          <p:nvCxnSpPr>
            <p:cNvPr id="31" name="Google Shape;1510;p59">
              <a:extLst>
                <a:ext uri="{FF2B5EF4-FFF2-40B4-BE49-F238E27FC236}">
                  <a16:creationId xmlns:a16="http://schemas.microsoft.com/office/drawing/2014/main" id="{2B57E666-7716-A9D0-FC62-3FC513143403}"/>
                </a:ext>
              </a:extLst>
            </p:cNvPr>
            <p:cNvCxnSpPr/>
            <p:nvPr/>
          </p:nvCxnSpPr>
          <p:spPr>
            <a:xfrm flipH="1">
              <a:off x="6096000" y="2749252"/>
              <a:ext cx="1489389" cy="1187748"/>
            </a:xfrm>
            <a:prstGeom prst="straightConnector1">
              <a:avLst/>
            </a:prstGeom>
            <a:noFill/>
            <a:ln w="12700" cap="flat" cmpd="sng">
              <a:solidFill>
                <a:srgbClr val="000000"/>
              </a:solidFill>
              <a:prstDash val="solid"/>
              <a:round/>
              <a:headEnd type="none" w="sm" len="sm"/>
              <a:tailEnd type="none" w="sm" len="sm"/>
            </a:ln>
          </p:spPr>
        </p:cxnSp>
        <p:sp>
          <p:nvSpPr>
            <p:cNvPr id="32" name="Google Shape;1511;p59">
              <a:extLst>
                <a:ext uri="{FF2B5EF4-FFF2-40B4-BE49-F238E27FC236}">
                  <a16:creationId xmlns:a16="http://schemas.microsoft.com/office/drawing/2014/main" id="{9724F6A8-15B8-851F-2866-A0E011789A07}"/>
                </a:ext>
              </a:extLst>
            </p:cNvPr>
            <p:cNvSpPr/>
            <p:nvPr/>
          </p:nvSpPr>
          <p:spPr>
            <a:xfrm>
              <a:off x="6766868" y="2215901"/>
              <a:ext cx="1416613" cy="1401089"/>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400" b="1" dirty="0"/>
                <a:t>ACSM</a:t>
              </a:r>
              <a:endParaRPr sz="1400" b="1" dirty="0"/>
            </a:p>
          </p:txBody>
        </p:sp>
        <p:sp>
          <p:nvSpPr>
            <p:cNvPr id="33" name="Google Shape;1512;p59">
              <a:extLst>
                <a:ext uri="{FF2B5EF4-FFF2-40B4-BE49-F238E27FC236}">
                  <a16:creationId xmlns:a16="http://schemas.microsoft.com/office/drawing/2014/main" id="{591ED7C1-2C9D-B89C-8557-A08C75D6C392}"/>
                </a:ext>
              </a:extLst>
            </p:cNvPr>
            <p:cNvSpPr/>
            <p:nvPr/>
          </p:nvSpPr>
          <p:spPr>
            <a:xfrm>
              <a:off x="6995789" y="3612135"/>
              <a:ext cx="1416617" cy="1401089"/>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400" b="1" dirty="0"/>
                <a:t>Logistics &amp; supply</a:t>
              </a:r>
              <a:endParaRPr sz="1400" b="1" dirty="0"/>
            </a:p>
          </p:txBody>
        </p:sp>
        <p:sp>
          <p:nvSpPr>
            <p:cNvPr id="34" name="Google Shape;1513;p59">
              <a:extLst>
                <a:ext uri="{FF2B5EF4-FFF2-40B4-BE49-F238E27FC236}">
                  <a16:creationId xmlns:a16="http://schemas.microsoft.com/office/drawing/2014/main" id="{7F4CE911-7484-CD57-9981-FAECD2228F73}"/>
                </a:ext>
              </a:extLst>
            </p:cNvPr>
            <p:cNvSpPr/>
            <p:nvPr/>
          </p:nvSpPr>
          <p:spPr>
            <a:xfrm>
              <a:off x="6075072" y="4807109"/>
              <a:ext cx="1536469" cy="1447961"/>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Training</a:t>
              </a:r>
              <a:endParaRPr sz="1400" dirty="0"/>
            </a:p>
          </p:txBody>
        </p:sp>
        <p:sp>
          <p:nvSpPr>
            <p:cNvPr id="35" name="Google Shape;1514;p59">
              <a:extLst>
                <a:ext uri="{FF2B5EF4-FFF2-40B4-BE49-F238E27FC236}">
                  <a16:creationId xmlns:a16="http://schemas.microsoft.com/office/drawing/2014/main" id="{A19B7039-B1BA-64B2-212C-54EA945D097C}"/>
                </a:ext>
              </a:extLst>
            </p:cNvPr>
            <p:cNvSpPr/>
            <p:nvPr/>
          </p:nvSpPr>
          <p:spPr>
            <a:xfrm>
              <a:off x="4501661" y="4840076"/>
              <a:ext cx="1493681" cy="1411208"/>
            </a:xfrm>
            <a:prstGeom prst="ellipse">
              <a:avLst/>
            </a:prstGeom>
            <a:solidFill>
              <a:srgbClr val="92D050"/>
            </a:solidFill>
            <a:ln>
              <a:noFill/>
            </a:ln>
          </p:spPr>
          <p:txBody>
            <a:bodyPr spcFirstLastPara="1" wrap="square" lIns="91425" tIns="45700" rIns="91425" bIns="45700" anchor="ctr" anchorCtr="0">
              <a:noAutofit/>
            </a:bodyPr>
            <a:lstStyle/>
            <a:p>
              <a:pPr algn="ctr">
                <a:buClr>
                  <a:srgbClr val="000000"/>
                </a:buClr>
                <a:buSzPts val="1400"/>
              </a:pPr>
              <a:r>
                <a:rPr lang="en-US" sz="1400" b="1" i="0" u="none" strike="noStrike" cap="none" dirty="0">
                  <a:solidFill>
                    <a:srgbClr val="000000"/>
                  </a:solidFill>
                  <a:latin typeface="Calibri"/>
                  <a:ea typeface="Calibri"/>
                  <a:cs typeface="Calibri"/>
                  <a:sym typeface="Calibri"/>
                </a:rPr>
                <a:t>Service Delivery</a:t>
              </a:r>
              <a:endParaRPr lang="en-US" sz="1400" dirty="0"/>
            </a:p>
            <a:p>
              <a:pPr marL="0" marR="0" lvl="0" indent="0" algn="ctr" rtl="0">
                <a:lnSpc>
                  <a:spcPct val="100000"/>
                </a:lnSpc>
                <a:spcBef>
                  <a:spcPts val="0"/>
                </a:spcBef>
                <a:spcAft>
                  <a:spcPts val="0"/>
                </a:spcAft>
                <a:buClr>
                  <a:srgbClr val="000000"/>
                </a:buClr>
                <a:buSzPts val="1400"/>
                <a:buFont typeface="Calibri"/>
                <a:buNone/>
              </a:pPr>
              <a:endParaRPr sz="1400" dirty="0"/>
            </a:p>
          </p:txBody>
        </p:sp>
        <p:sp>
          <p:nvSpPr>
            <p:cNvPr id="36" name="Google Shape;1515;p59">
              <a:extLst>
                <a:ext uri="{FF2B5EF4-FFF2-40B4-BE49-F238E27FC236}">
                  <a16:creationId xmlns:a16="http://schemas.microsoft.com/office/drawing/2014/main" id="{F403B467-13FC-C1F0-C458-B842AA7F76E9}"/>
                </a:ext>
              </a:extLst>
            </p:cNvPr>
            <p:cNvSpPr/>
            <p:nvPr/>
          </p:nvSpPr>
          <p:spPr>
            <a:xfrm>
              <a:off x="3635583" y="3612136"/>
              <a:ext cx="1533210" cy="1458577"/>
            </a:xfrm>
            <a:prstGeom prst="ellipse">
              <a:avLst/>
            </a:prstGeom>
            <a:solidFill>
              <a:srgbClr val="92D050"/>
            </a:solidFill>
            <a:ln>
              <a:noFill/>
            </a:ln>
          </p:spPr>
          <p:txBody>
            <a:bodyPr spcFirstLastPara="1" wrap="square" lIns="91425" tIns="45700" rIns="91425" bIns="45700" anchor="ctr" anchorCtr="0">
              <a:noAutofit/>
            </a:bodyPr>
            <a:lstStyle/>
            <a:p>
              <a:pPr algn="ctr">
                <a:buClr>
                  <a:srgbClr val="000000"/>
                </a:buClr>
                <a:buSzPts val="1200"/>
              </a:pPr>
              <a:r>
                <a:rPr lang="en-US" sz="1400" b="1" i="0" u="none" strike="noStrike" cap="none" dirty="0">
                  <a:solidFill>
                    <a:srgbClr val="000000"/>
                  </a:solidFill>
                  <a:latin typeface="Calibri"/>
                  <a:ea typeface="Calibri"/>
                  <a:cs typeface="Calibri"/>
                  <a:sym typeface="Calibri"/>
                </a:rPr>
                <a:t>Supportive supervision</a:t>
              </a:r>
              <a:endParaRPr lang="en-US" sz="1400" dirty="0"/>
            </a:p>
            <a:p>
              <a:pPr marL="0" marR="0" lvl="0" indent="0" algn="ctr" rtl="0">
                <a:lnSpc>
                  <a:spcPct val="100000"/>
                </a:lnSpc>
                <a:spcBef>
                  <a:spcPts val="0"/>
                </a:spcBef>
                <a:spcAft>
                  <a:spcPts val="0"/>
                </a:spcAft>
                <a:buClr>
                  <a:srgbClr val="000000"/>
                </a:buClr>
                <a:buSzPts val="1200"/>
                <a:buFont typeface="Calibri"/>
                <a:buNone/>
              </a:pPr>
              <a:endParaRPr sz="1400" dirty="0"/>
            </a:p>
          </p:txBody>
        </p:sp>
        <p:sp>
          <p:nvSpPr>
            <p:cNvPr id="37" name="Google Shape;1516;p59">
              <a:extLst>
                <a:ext uri="{FF2B5EF4-FFF2-40B4-BE49-F238E27FC236}">
                  <a16:creationId xmlns:a16="http://schemas.microsoft.com/office/drawing/2014/main" id="{B3561757-EC61-E48A-934D-5D6346616783}"/>
                </a:ext>
              </a:extLst>
            </p:cNvPr>
            <p:cNvSpPr/>
            <p:nvPr/>
          </p:nvSpPr>
          <p:spPr>
            <a:xfrm>
              <a:off x="3920780" y="2215901"/>
              <a:ext cx="1549690" cy="1406481"/>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400" b="1" i="0" u="none" strike="noStrike" cap="none" dirty="0">
                  <a:solidFill>
                    <a:srgbClr val="000000"/>
                  </a:solidFill>
                  <a:latin typeface="Calibri"/>
                  <a:ea typeface="Calibri"/>
                  <a:cs typeface="Calibri"/>
                  <a:sym typeface="Calibri"/>
                </a:rPr>
                <a:t>Data management, M&amp;E</a:t>
              </a:r>
              <a:r>
                <a:rPr lang="en-US" sz="1400" b="1" i="0" u="none" strike="noStrike" cap="none" dirty="0">
                  <a:latin typeface="Calibri"/>
                  <a:ea typeface="Calibri"/>
                  <a:cs typeface="Calibri"/>
                  <a:sym typeface="Calibri"/>
                </a:rPr>
                <a:t> </a:t>
              </a:r>
              <a:endParaRPr sz="1400" dirty="0"/>
            </a:p>
          </p:txBody>
        </p:sp>
        <p:sp>
          <p:nvSpPr>
            <p:cNvPr id="38" name="Google Shape;1517;p59">
              <a:extLst>
                <a:ext uri="{FF2B5EF4-FFF2-40B4-BE49-F238E27FC236}">
                  <a16:creationId xmlns:a16="http://schemas.microsoft.com/office/drawing/2014/main" id="{B8041165-EB48-323F-A1DA-0E3F8FBA9B9C}"/>
                </a:ext>
              </a:extLst>
            </p:cNvPr>
            <p:cNvSpPr/>
            <p:nvPr/>
          </p:nvSpPr>
          <p:spPr>
            <a:xfrm>
              <a:off x="5272267" y="1512472"/>
              <a:ext cx="1505505" cy="1423116"/>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Leadership &amp; Coordination</a:t>
              </a:r>
              <a:endParaRPr sz="1400" dirty="0"/>
            </a:p>
          </p:txBody>
        </p:sp>
        <p:sp>
          <p:nvSpPr>
            <p:cNvPr id="39" name="Google Shape;1518;p59">
              <a:extLst>
                <a:ext uri="{FF2B5EF4-FFF2-40B4-BE49-F238E27FC236}">
                  <a16:creationId xmlns:a16="http://schemas.microsoft.com/office/drawing/2014/main" id="{BBA288D5-28DD-C9FD-7FAA-4FACBFFF2721}"/>
                </a:ext>
              </a:extLst>
            </p:cNvPr>
            <p:cNvSpPr/>
            <p:nvPr/>
          </p:nvSpPr>
          <p:spPr>
            <a:xfrm>
              <a:off x="5416778" y="3234784"/>
              <a:ext cx="1438030" cy="1311435"/>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600" b="1" i="0" u="none" strike="noStrike" cap="none" dirty="0">
                  <a:solidFill>
                    <a:srgbClr val="000000"/>
                  </a:solidFill>
                  <a:latin typeface="Calibri"/>
                  <a:ea typeface="Calibri"/>
                  <a:cs typeface="Calibri"/>
                  <a:sym typeface="Calibri"/>
                </a:rPr>
                <a:t>Integration </a:t>
              </a:r>
              <a:endParaRPr sz="1600" dirty="0"/>
            </a:p>
          </p:txBody>
        </p:sp>
      </p:grpSp>
      <p:sp>
        <p:nvSpPr>
          <p:cNvPr id="40" name="Google Shape;1495;p59">
            <a:extLst>
              <a:ext uri="{FF2B5EF4-FFF2-40B4-BE49-F238E27FC236}">
                <a16:creationId xmlns:a16="http://schemas.microsoft.com/office/drawing/2014/main" id="{CF58BD7E-65E3-2A41-DB58-6EF310F27D02}"/>
              </a:ext>
            </a:extLst>
          </p:cNvPr>
          <p:cNvSpPr/>
          <p:nvPr/>
        </p:nvSpPr>
        <p:spPr>
          <a:xfrm>
            <a:off x="26928" y="1218615"/>
            <a:ext cx="3291840" cy="1015622"/>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dirty="0">
                <a:solidFill>
                  <a:srgbClr val="000000"/>
                </a:solidFill>
                <a:latin typeface="Calibri"/>
                <a:ea typeface="Calibri"/>
                <a:cs typeface="Calibri"/>
                <a:sym typeface="Calibri"/>
              </a:rPr>
              <a:t>7</a:t>
            </a:r>
            <a:r>
              <a:rPr lang="en-US" b="1" i="0" u="none" strike="noStrike" cap="none" dirty="0">
                <a:solidFill>
                  <a:srgbClr val="000000"/>
                </a:solidFill>
                <a:latin typeface="Calibri"/>
                <a:ea typeface="Calibri"/>
                <a:cs typeface="Calibri"/>
                <a:sym typeface="Calibri"/>
              </a:rPr>
              <a:t>. Data Management :  </a:t>
            </a:r>
            <a:endParaRPr sz="2000" dirty="0"/>
          </a:p>
          <a:p>
            <a:pPr marL="171450" marR="0" lvl="0" indent="-171450" algn="l" rtl="0">
              <a:lnSpc>
                <a:spcPct val="100000"/>
              </a:lnSpc>
              <a:spcBef>
                <a:spcPts val="0"/>
              </a:spcBef>
              <a:spcAft>
                <a:spcPts val="0"/>
              </a:spcAft>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Joint data reporting and feedback to all levels</a:t>
            </a:r>
          </a:p>
          <a:p>
            <a:pPr marL="171450" marR="0" lvl="0" indent="-171450" algn="l" rtl="0">
              <a:lnSpc>
                <a:spcPct val="100000"/>
              </a:lnSpc>
              <a:spcBef>
                <a:spcPts val="0"/>
              </a:spcBef>
              <a:spcAft>
                <a:spcPts val="0"/>
              </a:spcAft>
              <a:buClr>
                <a:srgbClr val="000000"/>
              </a:buClr>
              <a:buSzPts val="1200"/>
              <a:buFont typeface="Arial"/>
              <a:buChar char="•"/>
            </a:pPr>
            <a:r>
              <a:rPr lang="en-US" sz="1400" b="1" dirty="0">
                <a:solidFill>
                  <a:srgbClr val="000000"/>
                </a:solidFill>
                <a:latin typeface="Calibri"/>
                <a:ea typeface="Calibri"/>
                <a:cs typeface="Calibri"/>
                <a:sym typeface="Calibri"/>
              </a:rPr>
              <a:t>EMID for COVID-19</a:t>
            </a:r>
            <a:endParaRPr lang="en-US" sz="1400" b="1" i="0" u="none" strike="noStrike" cap="none" dirty="0">
              <a:solidFill>
                <a:srgbClr val="000000"/>
              </a:solidFill>
              <a:latin typeface="Calibri"/>
              <a:ea typeface="Calibri"/>
              <a:cs typeface="Calibri"/>
              <a:sym typeface="Calibri"/>
            </a:endParaRPr>
          </a:p>
        </p:txBody>
      </p:sp>
      <p:sp>
        <p:nvSpPr>
          <p:cNvPr id="41" name="Google Shape;1496;p59">
            <a:extLst>
              <a:ext uri="{FF2B5EF4-FFF2-40B4-BE49-F238E27FC236}">
                <a16:creationId xmlns:a16="http://schemas.microsoft.com/office/drawing/2014/main" id="{85CA5B50-0F55-7399-6833-98520496DAAD}"/>
              </a:ext>
            </a:extLst>
          </p:cNvPr>
          <p:cNvSpPr/>
          <p:nvPr/>
        </p:nvSpPr>
        <p:spPr>
          <a:xfrm>
            <a:off x="8875791" y="2416932"/>
            <a:ext cx="3195842" cy="1446509"/>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i="0" u="none" strike="noStrike" cap="none" dirty="0">
                <a:solidFill>
                  <a:srgbClr val="000000"/>
                </a:solidFill>
                <a:latin typeface="Calibri"/>
                <a:ea typeface="Calibri"/>
                <a:cs typeface="Calibri"/>
                <a:sym typeface="Calibri"/>
              </a:rPr>
              <a:t>2. ACSM:</a:t>
            </a:r>
            <a:endParaRPr sz="2000" dirty="0"/>
          </a:p>
          <a:p>
            <a:pPr marL="285750" marR="0" lvl="0" indent="-285750" algn="l" rtl="0">
              <a:lnSpc>
                <a:spcPct val="100000"/>
              </a:lnSpc>
              <a:spcBef>
                <a:spcPts val="0"/>
              </a:spcBef>
              <a:spcAft>
                <a:spcPts val="0"/>
              </a:spcAft>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Integrate all ACSM activities at national and state levels</a:t>
            </a:r>
          </a:p>
          <a:p>
            <a:pPr marL="285750" marR="0" lvl="0" indent="-285750" algn="l" rtl="0">
              <a:lnSpc>
                <a:spcPct val="100000"/>
              </a:lnSpc>
              <a:spcBef>
                <a:spcPts val="0"/>
              </a:spcBef>
              <a:spcAft>
                <a:spcPts val="0"/>
              </a:spcAft>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Mobilization by CHIPS &amp; other community structures for all interventions</a:t>
            </a:r>
            <a:endParaRPr sz="2000" dirty="0"/>
          </a:p>
        </p:txBody>
      </p:sp>
      <p:sp>
        <p:nvSpPr>
          <p:cNvPr id="42" name="Google Shape;1497;p59">
            <a:extLst>
              <a:ext uri="{FF2B5EF4-FFF2-40B4-BE49-F238E27FC236}">
                <a16:creationId xmlns:a16="http://schemas.microsoft.com/office/drawing/2014/main" id="{78638321-A1E3-58B0-52AD-521E48516D6B}"/>
              </a:ext>
            </a:extLst>
          </p:cNvPr>
          <p:cNvSpPr/>
          <p:nvPr/>
        </p:nvSpPr>
        <p:spPr>
          <a:xfrm>
            <a:off x="8870469" y="879310"/>
            <a:ext cx="3200400" cy="14465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i="0" u="none" strike="noStrike" cap="none" dirty="0">
                <a:solidFill>
                  <a:srgbClr val="000000"/>
                </a:solidFill>
                <a:latin typeface="Calibri"/>
                <a:ea typeface="Calibri"/>
                <a:cs typeface="Calibri"/>
                <a:sym typeface="Calibri"/>
              </a:rPr>
              <a:t>1. Leadership and coordination: </a:t>
            </a:r>
            <a:endParaRPr sz="2000" dirty="0"/>
          </a:p>
          <a:p>
            <a:pPr marL="285750" marR="0" lvl="0" indent="-285750" algn="l" rtl="0">
              <a:lnSpc>
                <a:spcPct val="100000"/>
              </a:lnSpc>
              <a:spcBef>
                <a:spcPts val="0"/>
              </a:spcBef>
              <a:spcAft>
                <a:spcPts val="0"/>
              </a:spcAft>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Harmonize coordination structures for SIAs, </a:t>
            </a:r>
            <a:r>
              <a:rPr lang="en-US" sz="1400" b="1" dirty="0">
                <a:solidFill>
                  <a:srgbClr val="000000"/>
                </a:solidFill>
                <a:latin typeface="Calibri"/>
                <a:ea typeface="Calibri"/>
                <a:cs typeface="Calibri"/>
                <a:sym typeface="Calibri"/>
              </a:rPr>
              <a:t>VAS</a:t>
            </a:r>
            <a:r>
              <a:rPr lang="en-US" sz="1400" b="1" i="0" u="none" strike="noStrike" cap="none" dirty="0">
                <a:solidFill>
                  <a:srgbClr val="000000"/>
                </a:solidFill>
                <a:latin typeface="Calibri"/>
                <a:ea typeface="Calibri"/>
                <a:cs typeface="Calibri"/>
                <a:sym typeface="Calibri"/>
              </a:rPr>
              <a:t>, RI &amp; COVID 19 Task Force in all states</a:t>
            </a:r>
          </a:p>
          <a:p>
            <a:pPr marL="285750" indent="-285750">
              <a:buClr>
                <a:srgbClr val="000000"/>
              </a:buClr>
              <a:buSzPts val="1200"/>
              <a:buFont typeface="Arial"/>
              <a:buChar char="•"/>
            </a:pPr>
            <a:r>
              <a:rPr lang="en-US" sz="1400" b="1" dirty="0">
                <a:cs typeface="Arial" panose="020B0604020202020204" pitchFamily="34" charset="0"/>
              </a:rPr>
              <a:t>One country, one team, one plan, one budget</a:t>
            </a:r>
          </a:p>
        </p:txBody>
      </p:sp>
      <p:sp>
        <p:nvSpPr>
          <p:cNvPr id="43" name="Google Shape;1501;p59">
            <a:extLst>
              <a:ext uri="{FF2B5EF4-FFF2-40B4-BE49-F238E27FC236}">
                <a16:creationId xmlns:a16="http://schemas.microsoft.com/office/drawing/2014/main" id="{0B8D09EC-22CD-BF55-35C6-F4CD74CFF367}"/>
              </a:ext>
            </a:extLst>
          </p:cNvPr>
          <p:cNvSpPr/>
          <p:nvPr/>
        </p:nvSpPr>
        <p:spPr>
          <a:xfrm>
            <a:off x="8870469" y="5371527"/>
            <a:ext cx="3200400" cy="1015622"/>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i="0" u="none" strike="noStrike" cap="none" dirty="0">
                <a:solidFill>
                  <a:srgbClr val="000000"/>
                </a:solidFill>
                <a:latin typeface="Calibri"/>
                <a:ea typeface="Calibri"/>
                <a:cs typeface="Calibri"/>
                <a:sym typeface="Calibri"/>
              </a:rPr>
              <a:t>4. Training:</a:t>
            </a:r>
            <a:endParaRPr sz="2000" dirty="0"/>
          </a:p>
          <a:p>
            <a:pPr marL="285750" marR="0" lvl="0" indent="-285750" algn="l" rtl="0">
              <a:lnSpc>
                <a:spcPct val="100000"/>
              </a:lnSpc>
              <a:spcBef>
                <a:spcPts val="0"/>
              </a:spcBef>
              <a:spcAft>
                <a:spcPts val="0"/>
              </a:spcAft>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Integrated Implementation training at all levels</a:t>
            </a:r>
            <a:endParaRPr sz="2000" dirty="0"/>
          </a:p>
          <a:p>
            <a:pPr marL="0" marR="0" lvl="0" indent="0" algn="l" rtl="0">
              <a:lnSpc>
                <a:spcPct val="100000"/>
              </a:lnSpc>
              <a:spcBef>
                <a:spcPts val="0"/>
              </a:spcBef>
              <a:spcAft>
                <a:spcPts val="0"/>
              </a:spcAft>
              <a:buClr>
                <a:schemeClr val="dk1"/>
              </a:buClr>
              <a:buSzPts val="1200"/>
              <a:buFont typeface="Calibri"/>
              <a:buNone/>
            </a:pPr>
            <a:endParaRPr sz="1400" b="1" i="0" u="none" strike="noStrike" cap="none" dirty="0">
              <a:solidFill>
                <a:srgbClr val="000000"/>
              </a:solidFill>
              <a:latin typeface="Calibri"/>
              <a:ea typeface="Calibri"/>
              <a:cs typeface="Calibri"/>
              <a:sym typeface="Calibri"/>
            </a:endParaRPr>
          </a:p>
        </p:txBody>
      </p:sp>
      <p:sp>
        <p:nvSpPr>
          <p:cNvPr id="44" name="Google Shape;1498;p59">
            <a:extLst>
              <a:ext uri="{FF2B5EF4-FFF2-40B4-BE49-F238E27FC236}">
                <a16:creationId xmlns:a16="http://schemas.microsoft.com/office/drawing/2014/main" id="{49FB8984-5262-86B3-0E10-C804AC62E688}"/>
              </a:ext>
            </a:extLst>
          </p:cNvPr>
          <p:cNvSpPr/>
          <p:nvPr/>
        </p:nvSpPr>
        <p:spPr>
          <a:xfrm>
            <a:off x="26928" y="4509752"/>
            <a:ext cx="3291840" cy="1877397"/>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dirty="0">
                <a:solidFill>
                  <a:srgbClr val="000000"/>
                </a:solidFill>
                <a:latin typeface="Calibri"/>
                <a:ea typeface="Calibri"/>
                <a:cs typeface="Calibri"/>
                <a:sym typeface="Calibri"/>
              </a:rPr>
              <a:t>5</a:t>
            </a:r>
            <a:r>
              <a:rPr lang="en-US" b="1" i="0" u="none" strike="noStrike" cap="none" dirty="0">
                <a:solidFill>
                  <a:srgbClr val="000000"/>
                </a:solidFill>
                <a:latin typeface="Calibri"/>
                <a:ea typeface="Calibri"/>
                <a:cs typeface="Calibri"/>
                <a:sym typeface="Calibri"/>
              </a:rPr>
              <a:t>. Service delivery:  </a:t>
            </a:r>
            <a:endParaRPr sz="2000" dirty="0"/>
          </a:p>
          <a:p>
            <a:pPr marL="285750" indent="-285750">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Integration of SIA, covid 19, </a:t>
            </a:r>
            <a:r>
              <a:rPr lang="en-US" sz="1400" b="1" dirty="0">
                <a:solidFill>
                  <a:srgbClr val="000000"/>
                </a:solidFill>
                <a:cs typeface="Calibri"/>
                <a:sym typeface="Calibri"/>
              </a:rPr>
              <a:t>RI , VAS in all fixed posts </a:t>
            </a:r>
            <a:r>
              <a:rPr lang="en-US" sz="1400" b="1" i="0" u="none" strike="noStrike" cap="none" dirty="0">
                <a:solidFill>
                  <a:srgbClr val="000000"/>
                </a:solidFill>
                <a:latin typeface="Calibri"/>
                <a:ea typeface="Calibri"/>
                <a:cs typeface="Calibri"/>
                <a:sym typeface="Calibri"/>
              </a:rPr>
              <a:t>and temporary fixed post</a:t>
            </a:r>
          </a:p>
          <a:p>
            <a:pPr marL="285750" marR="0" lvl="0" indent="-285750" algn="l" rtl="0">
              <a:lnSpc>
                <a:spcPct val="100000"/>
              </a:lnSpc>
              <a:spcBef>
                <a:spcPts val="0"/>
              </a:spcBef>
              <a:spcAft>
                <a:spcPts val="0"/>
              </a:spcAft>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Integrate RI  antigens in all  temporary fixed post across the Zero-dose LGAs in </a:t>
            </a:r>
            <a:r>
              <a:rPr lang="en-US" sz="1400" b="1" dirty="0">
                <a:solidFill>
                  <a:srgbClr val="000000"/>
                </a:solidFill>
                <a:latin typeface="Calibri"/>
                <a:ea typeface="Calibri"/>
                <a:cs typeface="Calibri"/>
                <a:sym typeface="Calibri"/>
              </a:rPr>
              <a:t>Gombe -7, Lagos-3 &amp; Ogun</a:t>
            </a:r>
            <a:r>
              <a:rPr lang="en-US" sz="1400" b="1" i="0" u="none" strike="noStrike" cap="none" dirty="0">
                <a:solidFill>
                  <a:srgbClr val="000000"/>
                </a:solidFill>
                <a:latin typeface="Calibri"/>
                <a:ea typeface="Calibri"/>
                <a:cs typeface="Calibri"/>
                <a:sym typeface="Calibri"/>
              </a:rPr>
              <a:t> -3 states identified</a:t>
            </a:r>
          </a:p>
        </p:txBody>
      </p:sp>
      <p:sp>
        <p:nvSpPr>
          <p:cNvPr id="45" name="Google Shape;1499;p59">
            <a:extLst>
              <a:ext uri="{FF2B5EF4-FFF2-40B4-BE49-F238E27FC236}">
                <a16:creationId xmlns:a16="http://schemas.microsoft.com/office/drawing/2014/main" id="{436BE611-98FB-25B2-3678-B1271D9F8713}"/>
              </a:ext>
            </a:extLst>
          </p:cNvPr>
          <p:cNvSpPr/>
          <p:nvPr/>
        </p:nvSpPr>
        <p:spPr>
          <a:xfrm>
            <a:off x="8870469" y="3953485"/>
            <a:ext cx="3200400" cy="1015622"/>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i="0" u="none" strike="noStrike" cap="none" dirty="0">
                <a:solidFill>
                  <a:srgbClr val="000000"/>
                </a:solidFill>
                <a:latin typeface="Calibri"/>
                <a:ea typeface="Calibri"/>
                <a:cs typeface="Calibri"/>
                <a:sym typeface="Calibri"/>
              </a:rPr>
              <a:t>3. Logistics and supply: </a:t>
            </a:r>
            <a:endParaRPr sz="2000" dirty="0"/>
          </a:p>
          <a:p>
            <a:pPr marL="285750" marR="0" lvl="0" indent="-285750" algn="l" rtl="0">
              <a:lnSpc>
                <a:spcPct val="100000"/>
              </a:lnSpc>
              <a:spcBef>
                <a:spcPts val="0"/>
              </a:spcBef>
              <a:spcAft>
                <a:spcPts val="0"/>
              </a:spcAft>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Harmonize logistics movement of SIA, RI, Covid 19 vaccines &amp; </a:t>
            </a:r>
            <a:r>
              <a:rPr lang="en-US" sz="1400" b="1" dirty="0">
                <a:solidFill>
                  <a:srgbClr val="000000"/>
                </a:solidFill>
                <a:latin typeface="Calibri"/>
                <a:ea typeface="Calibri"/>
                <a:cs typeface="Calibri"/>
                <a:sym typeface="Calibri"/>
              </a:rPr>
              <a:t>VAS </a:t>
            </a:r>
            <a:r>
              <a:rPr lang="en-US" sz="1400" b="1" i="0" u="none" strike="noStrike" cap="none" dirty="0">
                <a:solidFill>
                  <a:srgbClr val="000000"/>
                </a:solidFill>
                <a:latin typeface="Calibri"/>
                <a:ea typeface="Calibri"/>
                <a:cs typeface="Calibri"/>
                <a:sym typeface="Calibri"/>
              </a:rPr>
              <a:t> to the last mile</a:t>
            </a:r>
            <a:endParaRPr sz="2000" dirty="0"/>
          </a:p>
        </p:txBody>
      </p:sp>
      <p:sp>
        <p:nvSpPr>
          <p:cNvPr id="46" name="Google Shape;1500;p59">
            <a:extLst>
              <a:ext uri="{FF2B5EF4-FFF2-40B4-BE49-F238E27FC236}">
                <a16:creationId xmlns:a16="http://schemas.microsoft.com/office/drawing/2014/main" id="{9680754F-4607-90EE-9E68-D67FCA313974}"/>
              </a:ext>
            </a:extLst>
          </p:cNvPr>
          <p:cNvSpPr/>
          <p:nvPr/>
        </p:nvSpPr>
        <p:spPr>
          <a:xfrm>
            <a:off x="26928" y="2665372"/>
            <a:ext cx="3291840" cy="1015622"/>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dirty="0">
                <a:solidFill>
                  <a:srgbClr val="000000"/>
                </a:solidFill>
                <a:latin typeface="Calibri"/>
                <a:ea typeface="Calibri"/>
                <a:cs typeface="Calibri"/>
                <a:sym typeface="Calibri"/>
              </a:rPr>
              <a:t>6</a:t>
            </a:r>
            <a:r>
              <a:rPr lang="en-US" b="1" i="0" u="none" strike="noStrike" cap="none" dirty="0">
                <a:solidFill>
                  <a:srgbClr val="000000"/>
                </a:solidFill>
                <a:latin typeface="Calibri"/>
                <a:ea typeface="Calibri"/>
                <a:cs typeface="Calibri"/>
                <a:sym typeface="Calibri"/>
              </a:rPr>
              <a:t>. Supportive supervision:</a:t>
            </a:r>
            <a:endParaRPr sz="2000" dirty="0"/>
          </a:p>
          <a:p>
            <a:pPr marL="285750" marR="0" lvl="0" indent="-285750" algn="l" rtl="0">
              <a:lnSpc>
                <a:spcPct val="100000"/>
              </a:lnSpc>
              <a:spcBef>
                <a:spcPts val="0"/>
              </a:spcBef>
              <a:spcAft>
                <a:spcPts val="0"/>
              </a:spcAft>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Integrated supportive supervision</a:t>
            </a:r>
            <a:endParaRPr sz="2000" dirty="0"/>
          </a:p>
          <a:p>
            <a:pPr marL="285750" marR="0" lvl="0" indent="-285750" algn="l" rtl="0">
              <a:lnSpc>
                <a:spcPct val="100000"/>
              </a:lnSpc>
              <a:spcBef>
                <a:spcPts val="0"/>
              </a:spcBef>
              <a:spcAft>
                <a:spcPts val="0"/>
              </a:spcAft>
              <a:buClr>
                <a:srgbClr val="000000"/>
              </a:buClr>
              <a:buSzPts val="1200"/>
              <a:buFont typeface="Arial"/>
              <a:buChar char="•"/>
            </a:pPr>
            <a:r>
              <a:rPr lang="en-US" sz="1400" b="1" i="0" u="none" strike="noStrike" cap="none" dirty="0">
                <a:solidFill>
                  <a:srgbClr val="000000"/>
                </a:solidFill>
                <a:latin typeface="Calibri"/>
                <a:ea typeface="Calibri"/>
                <a:cs typeface="Calibri"/>
                <a:sym typeface="Calibri"/>
              </a:rPr>
              <a:t>Review the TOR of supervisors for the integrated campaign</a:t>
            </a:r>
            <a:endParaRPr sz="2000" dirty="0"/>
          </a:p>
        </p:txBody>
      </p:sp>
      <p:grpSp>
        <p:nvGrpSpPr>
          <p:cNvPr id="4" name="Group 3">
            <a:extLst>
              <a:ext uri="{FF2B5EF4-FFF2-40B4-BE49-F238E27FC236}">
                <a16:creationId xmlns:a16="http://schemas.microsoft.com/office/drawing/2014/main" id="{77D36D3E-396A-C7E3-1D3C-5D5555641D09}"/>
              </a:ext>
            </a:extLst>
          </p:cNvPr>
          <p:cNvGrpSpPr/>
          <p:nvPr/>
        </p:nvGrpSpPr>
        <p:grpSpPr>
          <a:xfrm>
            <a:off x="4283398" y="1966565"/>
            <a:ext cx="3798617" cy="3797133"/>
            <a:chOff x="4283398" y="1966565"/>
            <a:chExt cx="3798617" cy="3797133"/>
          </a:xfrm>
        </p:grpSpPr>
        <p:sp>
          <p:nvSpPr>
            <p:cNvPr id="3" name="Arrow: Right 2">
              <a:extLst>
                <a:ext uri="{FF2B5EF4-FFF2-40B4-BE49-F238E27FC236}">
                  <a16:creationId xmlns:a16="http://schemas.microsoft.com/office/drawing/2014/main" id="{DC6B77D1-0A50-5357-300A-8EE8F3B8B25E}"/>
                </a:ext>
              </a:extLst>
            </p:cNvPr>
            <p:cNvSpPr/>
            <p:nvPr/>
          </p:nvSpPr>
          <p:spPr>
            <a:xfrm rot="1918275">
              <a:off x="6863995" y="1966565"/>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09C5F0E8-9BAE-BC51-244E-B17D8AFDE95E}"/>
                </a:ext>
              </a:extLst>
            </p:cNvPr>
            <p:cNvSpPr/>
            <p:nvPr/>
          </p:nvSpPr>
          <p:spPr>
            <a:xfrm rot="4322406">
              <a:off x="7869032" y="3173648"/>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a:extLst>
                <a:ext uri="{FF2B5EF4-FFF2-40B4-BE49-F238E27FC236}">
                  <a16:creationId xmlns:a16="http://schemas.microsoft.com/office/drawing/2014/main" id="{8101A8F5-D524-EB9A-D109-8A75F54FEFD6}"/>
                </a:ext>
              </a:extLst>
            </p:cNvPr>
            <p:cNvSpPr/>
            <p:nvPr/>
          </p:nvSpPr>
          <p:spPr>
            <a:xfrm rot="7728253">
              <a:off x="7392697" y="4818959"/>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Right 46">
              <a:extLst>
                <a:ext uri="{FF2B5EF4-FFF2-40B4-BE49-F238E27FC236}">
                  <a16:creationId xmlns:a16="http://schemas.microsoft.com/office/drawing/2014/main" id="{4DB0ABFB-F17D-30AD-2FD3-48978A5206A2}"/>
                </a:ext>
              </a:extLst>
            </p:cNvPr>
            <p:cNvSpPr/>
            <p:nvPr/>
          </p:nvSpPr>
          <p:spPr>
            <a:xfrm rot="10800000">
              <a:off x="5905551" y="5590787"/>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rrow: Right 47">
              <a:extLst>
                <a:ext uri="{FF2B5EF4-FFF2-40B4-BE49-F238E27FC236}">
                  <a16:creationId xmlns:a16="http://schemas.microsoft.com/office/drawing/2014/main" id="{1A4A58DA-4E06-CDC4-6157-284CBD8E9B0D}"/>
                </a:ext>
              </a:extLst>
            </p:cNvPr>
            <p:cNvSpPr/>
            <p:nvPr/>
          </p:nvSpPr>
          <p:spPr>
            <a:xfrm rot="14024257">
              <a:off x="4494964" y="4818147"/>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rrow: Right 48">
              <a:extLst>
                <a:ext uri="{FF2B5EF4-FFF2-40B4-BE49-F238E27FC236}">
                  <a16:creationId xmlns:a16="http://schemas.microsoft.com/office/drawing/2014/main" id="{59893BD5-1C90-73CA-C2AA-42EF82F5525E}"/>
                </a:ext>
              </a:extLst>
            </p:cNvPr>
            <p:cNvSpPr/>
            <p:nvPr/>
          </p:nvSpPr>
          <p:spPr>
            <a:xfrm rot="16960566">
              <a:off x="4243326" y="3205545"/>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10331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extLst>
              <p:ext uri="{D42A27DB-BD31-4B8C-83A1-F6EECF244321}">
                <p14:modId xmlns:p14="http://schemas.microsoft.com/office/powerpoint/2010/main" val="2104909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4863"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1865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Outline:</a:t>
            </a:r>
          </a:p>
          <a:p>
            <a:pPr lvl="0" algn="l">
              <a:spcBef>
                <a:spcPct val="20000"/>
              </a:spcBef>
              <a:defRPr/>
            </a:pPr>
            <a:r>
              <a:rPr lang="en-US" sz="2400" b="1" dirty="0">
                <a:solidFill>
                  <a:schemeClr val="bg1"/>
                </a:solidFill>
                <a:cs typeface="Arial" panose="020B0604020202020204" pitchFamily="34" charset="0"/>
              </a:rPr>
              <a:t>The Evolution of COVID-19 Vaccine Rollout in Nigeria</a:t>
            </a:r>
          </a:p>
        </p:txBody>
      </p:sp>
      <p:grpSp>
        <p:nvGrpSpPr>
          <p:cNvPr id="12" name="Group 11">
            <a:extLst>
              <a:ext uri="{FF2B5EF4-FFF2-40B4-BE49-F238E27FC236}">
                <a16:creationId xmlns:a16="http://schemas.microsoft.com/office/drawing/2014/main" id="{6D3DCCAA-81A6-4E7D-9EE0-8A632DF5B92E}"/>
              </a:ext>
            </a:extLst>
          </p:cNvPr>
          <p:cNvGrpSpPr/>
          <p:nvPr/>
        </p:nvGrpSpPr>
        <p:grpSpPr>
          <a:xfrm>
            <a:off x="3526216" y="1099088"/>
            <a:ext cx="8043484" cy="704752"/>
            <a:chOff x="3636526" y="1327688"/>
            <a:chExt cx="6660089" cy="704752"/>
          </a:xfrm>
        </p:grpSpPr>
        <p:sp>
          <p:nvSpPr>
            <p:cNvPr id="15" name="Rectangle 14">
              <a:extLst>
                <a:ext uri="{FF2B5EF4-FFF2-40B4-BE49-F238E27FC236}">
                  <a16:creationId xmlns:a16="http://schemas.microsoft.com/office/drawing/2014/main" id="{C6F3C0D7-3050-4107-AA0E-BB6BDE64E64F}"/>
                </a:ext>
              </a:extLst>
            </p:cNvPr>
            <p:cNvSpPr/>
            <p:nvPr/>
          </p:nvSpPr>
          <p:spPr>
            <a:xfrm>
              <a:off x="4992924" y="1327688"/>
              <a:ext cx="5303691" cy="704752"/>
            </a:xfrm>
            <a:prstGeom prst="rect">
              <a:avLst/>
            </a:prstGeom>
            <a:noFill/>
            <a:ln w="381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Where we are on COVID-19 vaccine rollout and</a:t>
              </a:r>
            </a:p>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Routine Immunization </a:t>
              </a:r>
            </a:p>
          </p:txBody>
        </p:sp>
        <p:sp>
          <p:nvSpPr>
            <p:cNvPr id="16" name="TextBox 15">
              <a:extLst>
                <a:ext uri="{FF2B5EF4-FFF2-40B4-BE49-F238E27FC236}">
                  <a16:creationId xmlns:a16="http://schemas.microsoft.com/office/drawing/2014/main" id="{8E9513B9-A259-497F-A4EB-F37B90086866}"/>
                </a:ext>
              </a:extLst>
            </p:cNvPr>
            <p:cNvSpPr txBox="1"/>
            <p:nvPr/>
          </p:nvSpPr>
          <p:spPr>
            <a:xfrm>
              <a:off x="3636526" y="15098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01</a:t>
              </a:r>
            </a:p>
          </p:txBody>
        </p:sp>
      </p:gr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Have Done to Promote Vaccine Demand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are doing to restore routine immunization</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rgbClr val="FFE699"/>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w="28575" cmpd="sng">
              <a:solidFill>
                <a:srgbClr val="344513"/>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rgbClr val="62B742"/>
                  </a:solidFill>
                  <a:latin typeface="Arial" panose="020B0604020202020204" pitchFamily="34" charset="0"/>
                  <a:ea typeface="Open Sans" panose="020B0606030504020204" pitchFamily="34" charset="0"/>
                  <a:cs typeface="Arial" panose="020B0604020202020204" pitchFamily="34" charset="0"/>
                </a:rPr>
                <a:t> How we have managed the </a:t>
              </a:r>
              <a:r>
                <a:rPr lang="en-US" sz="2000" b="1" dirty="0" err="1">
                  <a:solidFill>
                    <a:srgbClr val="62B742"/>
                  </a:solidFill>
                  <a:latin typeface="Arial" panose="020B0604020202020204" pitchFamily="34" charset="0"/>
                  <a:ea typeface="Open Sans" panose="020B0606030504020204" pitchFamily="34" charset="0"/>
                  <a:cs typeface="Arial" panose="020B0604020202020204" pitchFamily="34" charset="0"/>
                </a:rPr>
                <a:t>Infodemic</a:t>
              </a:r>
              <a:endParaRPr lang="en-US" sz="2000" b="1" dirty="0">
                <a:solidFill>
                  <a:srgbClr val="62B742"/>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38</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Lessons Learnt and Practical Advice</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Next Steps: What We Will Do</a:t>
            </a: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Tree>
    <p:extLst>
      <p:ext uri="{BB962C8B-B14F-4D97-AF65-F5344CB8AC3E}">
        <p14:creationId xmlns:p14="http://schemas.microsoft.com/office/powerpoint/2010/main" val="2943414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B6317-FF16-47E8-A535-5CF67E3F5249}"/>
              </a:ext>
            </a:extLst>
          </p:cNvPr>
          <p:cNvSpPr>
            <a:spLocks noGrp="1"/>
          </p:cNvSpPr>
          <p:nvPr>
            <p:ph type="title"/>
          </p:nvPr>
        </p:nvSpPr>
        <p:spPr>
          <a:xfrm>
            <a:off x="1206500" y="250825"/>
            <a:ext cx="10121900" cy="676275"/>
          </a:xfrm>
        </p:spPr>
        <p:txBody>
          <a:bodyPr/>
          <a:lstStyle/>
          <a:p>
            <a:r>
              <a:rPr lang="en-US" sz="2200" b="1" dirty="0">
                <a:solidFill>
                  <a:schemeClr val="accent6">
                    <a:lumMod val="50000"/>
                  </a:schemeClr>
                </a:solidFill>
                <a:latin typeface="+mn-lt"/>
              </a:rPr>
              <a:t>Strengthening the public health response, health systems, and global health security depends on improving management of our entire information ecosystem</a:t>
            </a:r>
            <a:endParaRPr lang="x-none" sz="2200" b="1" dirty="0">
              <a:solidFill>
                <a:schemeClr val="accent6">
                  <a:lumMod val="50000"/>
                </a:schemeClr>
              </a:solidFill>
              <a:latin typeface="+mn-lt"/>
            </a:endParaRPr>
          </a:p>
        </p:txBody>
      </p:sp>
      <p:sp>
        <p:nvSpPr>
          <p:cNvPr id="3" name="TextBox 2">
            <a:extLst>
              <a:ext uri="{FF2B5EF4-FFF2-40B4-BE49-F238E27FC236}">
                <a16:creationId xmlns:a16="http://schemas.microsoft.com/office/drawing/2014/main" id="{4003C93E-9020-4446-A492-AF3100F3F318}"/>
              </a:ext>
            </a:extLst>
          </p:cNvPr>
          <p:cNvSpPr txBox="1"/>
          <p:nvPr/>
        </p:nvSpPr>
        <p:spPr>
          <a:xfrm>
            <a:off x="376184" y="1060823"/>
            <a:ext cx="11190382" cy="5324535"/>
          </a:xfrm>
          <a:prstGeom prst="rect">
            <a:avLst/>
          </a:prstGeom>
          <a:noFill/>
        </p:spPr>
        <p:txBody>
          <a:bodyPr wrap="square" rtlCol="0">
            <a:spAutoFit/>
          </a:bodyPr>
          <a:lstStyle/>
          <a:p>
            <a:pPr marL="342900" indent="-342900" algn="just">
              <a:buFont typeface="Wingdings" pitchFamily="2" charset="2"/>
              <a:buChar char="§"/>
            </a:pPr>
            <a:r>
              <a:rPr lang="en-US" sz="2000" dirty="0">
                <a:solidFill>
                  <a:srgbClr val="222222"/>
                </a:solidFill>
                <a:latin typeface="+mn-lt"/>
              </a:rPr>
              <a:t>I</a:t>
            </a:r>
            <a:r>
              <a:rPr lang="en-US" sz="2000" dirty="0">
                <a:solidFill>
                  <a:srgbClr val="333333"/>
                </a:solidFill>
                <a:latin typeface="+mn-lt"/>
              </a:rPr>
              <a:t>mproving management of our entire information ecosystem provides and opportunity to get people the right health information, in the right format, from the right messenger, and at the right time to promote healthy behaviors and resilience to health misinformation.</a:t>
            </a:r>
            <a:r>
              <a:rPr lang="en-US" sz="2000" dirty="0">
                <a:solidFill>
                  <a:srgbClr val="474747"/>
                </a:solidFill>
                <a:latin typeface="+mn-lt"/>
              </a:rPr>
              <a:t> </a:t>
            </a:r>
            <a:endParaRPr lang="en-US" sz="2000" dirty="0">
              <a:solidFill>
                <a:srgbClr val="333333"/>
              </a:solidFill>
              <a:latin typeface="+mn-lt"/>
            </a:endParaRPr>
          </a:p>
          <a:p>
            <a:pPr marL="342900" indent="-342900" algn="just">
              <a:buFont typeface="Wingdings" pitchFamily="2" charset="2"/>
              <a:buChar char="§"/>
            </a:pPr>
            <a:endParaRPr lang="en-US" sz="2000" i="0" dirty="0">
              <a:solidFill>
                <a:srgbClr val="474747"/>
              </a:solidFill>
              <a:effectLst/>
              <a:latin typeface="+mn-lt"/>
            </a:endParaRPr>
          </a:p>
          <a:p>
            <a:pPr marL="342900" indent="-342900" algn="just">
              <a:buFont typeface="Wingdings" pitchFamily="2" charset="2"/>
              <a:buChar char="§"/>
            </a:pPr>
            <a:r>
              <a:rPr lang="en-US" sz="2000" i="0" dirty="0">
                <a:solidFill>
                  <a:srgbClr val="333333"/>
                </a:solidFill>
                <a:effectLst/>
                <a:latin typeface="+mn-lt"/>
              </a:rPr>
              <a:t>The rapid overflow of information, combined with information voids and confusing messaging, have all together created an "</a:t>
            </a:r>
            <a:r>
              <a:rPr lang="en-US" sz="2000" i="0" dirty="0" err="1">
                <a:solidFill>
                  <a:srgbClr val="333333"/>
                </a:solidFill>
                <a:effectLst/>
                <a:latin typeface="+mn-lt"/>
              </a:rPr>
              <a:t>infodemic</a:t>
            </a:r>
            <a:r>
              <a:rPr lang="en-US" sz="2000" i="0" dirty="0">
                <a:solidFill>
                  <a:srgbClr val="333333"/>
                </a:solidFill>
                <a:effectLst/>
                <a:latin typeface="+mn-lt"/>
              </a:rPr>
              <a:t>" that is making it hard for people to find trusted information and know what actions to take to protect their health and their communities. This confusion leads to risk-taking </a:t>
            </a:r>
            <a:r>
              <a:rPr lang="en-US" sz="2000" i="0" dirty="0" err="1">
                <a:solidFill>
                  <a:srgbClr val="333333"/>
                </a:solidFill>
                <a:effectLst/>
                <a:latin typeface="+mn-lt"/>
              </a:rPr>
              <a:t>behaviours</a:t>
            </a:r>
            <a:r>
              <a:rPr lang="en-US" sz="2000" i="0" dirty="0">
                <a:solidFill>
                  <a:srgbClr val="333333"/>
                </a:solidFill>
                <a:effectLst/>
                <a:latin typeface="+mn-lt"/>
              </a:rPr>
              <a:t> and is eroding social cohesion and trust in experts, health responders, epidemic mitigation strategies and health authorities, thereby prolonging the pandemic.</a:t>
            </a:r>
          </a:p>
          <a:p>
            <a:pPr marL="342900" indent="-342900" algn="just">
              <a:buFont typeface="Wingdings" pitchFamily="2" charset="2"/>
              <a:buChar char="§"/>
            </a:pPr>
            <a:endParaRPr lang="en-US" sz="2000" i="0" dirty="0">
              <a:solidFill>
                <a:srgbClr val="333333"/>
              </a:solidFill>
              <a:effectLst/>
              <a:latin typeface="+mn-lt"/>
            </a:endParaRPr>
          </a:p>
          <a:p>
            <a:pPr marL="342900" indent="-342900" algn="just">
              <a:buFont typeface="Wingdings" pitchFamily="2" charset="2"/>
              <a:buChar char="§"/>
            </a:pPr>
            <a:r>
              <a:rPr lang="en-US" sz="2000" i="0" dirty="0">
                <a:solidFill>
                  <a:srgbClr val="222222"/>
                </a:solidFill>
                <a:effectLst/>
                <a:latin typeface="+mn-lt"/>
              </a:rPr>
              <a:t>Social media platforms such as Facebook, YouTube, </a:t>
            </a:r>
            <a:r>
              <a:rPr lang="en-US" sz="2000" dirty="0">
                <a:solidFill>
                  <a:srgbClr val="222222"/>
                </a:solidFill>
                <a:latin typeface="+mn-lt"/>
              </a:rPr>
              <a:t>Instagram, </a:t>
            </a:r>
            <a:r>
              <a:rPr lang="en-US" sz="2000" dirty="0" err="1">
                <a:solidFill>
                  <a:srgbClr val="222222"/>
                </a:solidFill>
                <a:latin typeface="+mn-lt"/>
              </a:rPr>
              <a:t>Whatsapp</a:t>
            </a:r>
            <a:r>
              <a:rPr lang="en-US" sz="2000" dirty="0">
                <a:solidFill>
                  <a:srgbClr val="222222"/>
                </a:solidFill>
                <a:latin typeface="+mn-lt"/>
              </a:rPr>
              <a:t> and </a:t>
            </a:r>
            <a:r>
              <a:rPr lang="en-US" sz="2000" i="0" dirty="0">
                <a:solidFill>
                  <a:srgbClr val="222222"/>
                </a:solidFill>
                <a:effectLst/>
                <a:latin typeface="+mn-lt"/>
              </a:rPr>
              <a:t>Twitter provide direct access to an unprecedented amount of content and has been used to amplify rumours and questionable information on COVID-19 vaccines</a:t>
            </a:r>
          </a:p>
          <a:p>
            <a:pPr marL="342900" indent="-342900" algn="just">
              <a:buFont typeface="Wingdings" pitchFamily="2" charset="2"/>
              <a:buChar char="§"/>
            </a:pPr>
            <a:endParaRPr lang="en-US" sz="2000" dirty="0">
              <a:solidFill>
                <a:srgbClr val="222222"/>
              </a:solidFill>
              <a:latin typeface="+mn-lt"/>
            </a:endParaRPr>
          </a:p>
          <a:p>
            <a:pPr marL="342900" indent="-342900" algn="just">
              <a:buFont typeface="Wingdings" pitchFamily="2" charset="2"/>
              <a:buChar char="§"/>
            </a:pPr>
            <a:r>
              <a:rPr lang="en-US" sz="2000" i="0" dirty="0">
                <a:solidFill>
                  <a:srgbClr val="222222"/>
                </a:solidFill>
                <a:effectLst/>
                <a:latin typeface="+mn-lt"/>
              </a:rPr>
              <a:t>Hence the need to </a:t>
            </a:r>
            <a:r>
              <a:rPr lang="en-GB" sz="2000" i="0" dirty="0">
                <a:solidFill>
                  <a:srgbClr val="222222"/>
                </a:solidFill>
                <a:effectLst/>
                <a:latin typeface="+mn-lt"/>
              </a:rPr>
              <a:t>adopt</a:t>
            </a:r>
            <a:r>
              <a:rPr lang="en-US" sz="2000" dirty="0">
                <a:solidFill>
                  <a:srgbClr val="222222"/>
                </a:solidFill>
                <a:latin typeface="+mn-lt"/>
              </a:rPr>
              <a:t> </a:t>
            </a:r>
            <a:r>
              <a:rPr lang="en-US" sz="2000" i="0" dirty="0">
                <a:solidFill>
                  <a:srgbClr val="202124"/>
                </a:solidFill>
                <a:effectLst/>
                <a:latin typeface="+mn-lt"/>
              </a:rPr>
              <a:t>Social listening to help understand the conversation surrounding COVID-19 vaccines and address emerging mis-information about the vaccines. It also provides data that can be used to gauge conversation, raise awareness and improve vaccination uptake in Nigeria.</a:t>
            </a:r>
            <a:r>
              <a:rPr lang="en-US" sz="2000" i="0" dirty="0">
                <a:solidFill>
                  <a:srgbClr val="222222"/>
                </a:solidFill>
                <a:effectLst/>
                <a:latin typeface="+mn-lt"/>
              </a:rPr>
              <a:t> . </a:t>
            </a:r>
          </a:p>
        </p:txBody>
      </p:sp>
    </p:spTree>
    <p:extLst>
      <p:ext uri="{BB962C8B-B14F-4D97-AF65-F5344CB8AC3E}">
        <p14:creationId xmlns:p14="http://schemas.microsoft.com/office/powerpoint/2010/main" val="141745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1716"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21" hidden="1"/>
          <p:cNvSpPr/>
          <p:nvPr>
            <p:custDataLst>
              <p:tags r:id="rId4"/>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b="1" dirty="0" err="1">
              <a:solidFill>
                <a:prstClr val="black"/>
              </a:solidFill>
              <a:latin typeface="Arial" panose="020B0604020202020204" pitchFamily="34" charset="0"/>
              <a:ea typeface="Arial Unicode MS" panose="020B0604020202020204"/>
              <a:sym typeface="Arial" panose="020B0604020202020204" pitchFamily="34" charset="0"/>
            </a:endParaRPr>
          </a:p>
        </p:txBody>
      </p:sp>
      <p:sp>
        <p:nvSpPr>
          <p:cNvPr id="2" name="Title 1"/>
          <p:cNvSpPr>
            <a:spLocks noGrp="1"/>
          </p:cNvSpPr>
          <p:nvPr>
            <p:ph type="title"/>
          </p:nvPr>
        </p:nvSpPr>
        <p:spPr>
          <a:xfrm>
            <a:off x="1990253" y="271463"/>
            <a:ext cx="8708319" cy="402189"/>
          </a:xfrm>
        </p:spPr>
        <p:txBody>
          <a:bodyPr rtlCol="0">
            <a:noAutofit/>
          </a:bodyPr>
          <a:lstStyle/>
          <a:p>
            <a:pPr defTabSz="914377" fontAlgn="auto">
              <a:spcAft>
                <a:spcPts val="0"/>
              </a:spcAft>
              <a:defRPr/>
            </a:pPr>
            <a:r>
              <a:rPr lang="en-US" sz="2400" b="1" dirty="0">
                <a:solidFill>
                  <a:srgbClr val="385723"/>
                </a:solidFill>
                <a:latin typeface="Arial"/>
                <a:ea typeface="+mj-ea"/>
                <a:cs typeface="Arial"/>
              </a:rPr>
              <a:t>Where We Are on COVID-19 Vaccine Rollout </a:t>
            </a:r>
          </a:p>
        </p:txBody>
      </p:sp>
      <p:sp>
        <p:nvSpPr>
          <p:cNvPr id="25" name="Rectangle 24"/>
          <p:cNvSpPr>
            <a:spLocks/>
          </p:cNvSpPr>
          <p:nvPr/>
        </p:nvSpPr>
        <p:spPr bwMode="gray">
          <a:xfrm>
            <a:off x="1694744" y="856615"/>
            <a:ext cx="9311570" cy="104353"/>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300"/>
              </a:spcAft>
              <a:defRPr/>
            </a:pPr>
            <a:endParaRPr lang="en-GB" sz="1000" dirty="0">
              <a:solidFill>
                <a:srgbClr val="000000"/>
              </a:solidFill>
              <a:latin typeface="Arial"/>
              <a:ea typeface="ＭＳ Ｐゴシック"/>
            </a:endParaRPr>
          </a:p>
        </p:txBody>
      </p:sp>
      <p:sp>
        <p:nvSpPr>
          <p:cNvPr id="41" name="Rectangle 40"/>
          <p:cNvSpPr/>
          <p:nvPr/>
        </p:nvSpPr>
        <p:spPr>
          <a:xfrm>
            <a:off x="550863" y="2717800"/>
            <a:ext cx="11463337" cy="3454400"/>
          </a:xfrm>
          <a:prstGeom prst="rect">
            <a:avLst/>
          </a:prstGeom>
          <a:solidFill>
            <a:srgbClr val="FFFFFF"/>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chemeClr val="tx1"/>
              </a:solidFill>
            </a:endParaRPr>
          </a:p>
        </p:txBody>
      </p:sp>
      <p:sp>
        <p:nvSpPr>
          <p:cNvPr id="43" name="Rectangle 42"/>
          <p:cNvSpPr/>
          <p:nvPr/>
        </p:nvSpPr>
        <p:spPr>
          <a:xfrm>
            <a:off x="664164" y="1130300"/>
            <a:ext cx="11350036" cy="1409700"/>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chemeClr val="tx1"/>
              </a:solidFill>
            </a:endParaRPr>
          </a:p>
        </p:txBody>
      </p:sp>
      <p:sp>
        <p:nvSpPr>
          <p:cNvPr id="50" name="TextBox 49"/>
          <p:cNvSpPr txBox="1"/>
          <p:nvPr/>
        </p:nvSpPr>
        <p:spPr>
          <a:xfrm>
            <a:off x="1371982" y="1227548"/>
            <a:ext cx="10286617" cy="1107996"/>
          </a:xfrm>
          <a:prstGeom prst="rect">
            <a:avLst/>
          </a:prstGeom>
          <a:noFill/>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r>
              <a:rPr lang="en-US" sz="2200" b="1" dirty="0">
                <a:solidFill>
                  <a:srgbClr val="000000"/>
                </a:solidFill>
                <a:latin typeface="Arial" charset="0"/>
                <a:cs typeface="ＭＳ Ｐゴシック" charset="0"/>
              </a:rPr>
              <a:t>Burden:</a:t>
            </a:r>
          </a:p>
          <a:p>
            <a:pPr eaLnBrk="1" hangingPunct="1"/>
            <a:r>
              <a:rPr lang="en-US" sz="2200" dirty="0">
                <a:solidFill>
                  <a:srgbClr val="000000"/>
                </a:solidFill>
                <a:latin typeface="Arial" charset="0"/>
                <a:cs typeface="ＭＳ Ｐゴシック" charset="0"/>
              </a:rPr>
              <a:t>As at 28/0/2022, Nigeria has recorded a total of 256,958 confirmed cases of COVID-19 with 3,144 deaths</a:t>
            </a:r>
            <a:endParaRPr lang="en-GB" sz="2200" dirty="0">
              <a:solidFill>
                <a:srgbClr val="000000"/>
              </a:solidFill>
              <a:latin typeface="Arial" charset="0"/>
              <a:cs typeface="ＭＳ Ｐゴシック" charset="0"/>
            </a:endParaRPr>
          </a:p>
        </p:txBody>
      </p:sp>
      <p:sp>
        <p:nvSpPr>
          <p:cNvPr id="54" name="TextBox 53"/>
          <p:cNvSpPr txBox="1"/>
          <p:nvPr/>
        </p:nvSpPr>
        <p:spPr>
          <a:xfrm>
            <a:off x="1397000" y="2866545"/>
            <a:ext cx="10464798" cy="3065967"/>
          </a:xfrm>
          <a:prstGeom prst="rect">
            <a:avLst/>
          </a:prstGeom>
          <a:solidFill>
            <a:srgbClr val="FFFFFF"/>
          </a:solidFill>
          <a:ln>
            <a:solidFill>
              <a:srgbClr val="A9D18E"/>
            </a:solidFill>
          </a:ln>
        </p:spPr>
        <p:txBody>
          <a:bodyPr wrap="square">
            <a:spAutoFit/>
          </a:bodyPr>
          <a:lstStyle/>
          <a:p>
            <a:pPr eaLnBrk="1" fontAlgn="auto" hangingPunct="1">
              <a:lnSpc>
                <a:spcPct val="110000"/>
              </a:lnSpc>
              <a:spcBef>
                <a:spcPts val="0"/>
              </a:spcBef>
              <a:spcAft>
                <a:spcPts val="0"/>
              </a:spcAft>
              <a:defRPr/>
            </a:pPr>
            <a:r>
              <a:rPr lang="en-GB" sz="2200" b="1" kern="0" dirty="0">
                <a:solidFill>
                  <a:prstClr val="black"/>
                </a:solidFill>
                <a:latin typeface="Arial"/>
                <a:ea typeface="ＭＳ Ｐゴシック"/>
              </a:rPr>
              <a:t>COVID-19 Pandemic  has affected PHC service delivery:</a:t>
            </a:r>
          </a:p>
          <a:p>
            <a:pPr marL="285750" indent="-285750" eaLnBrk="1" fontAlgn="auto" hangingPunct="1">
              <a:lnSpc>
                <a:spcPct val="110000"/>
              </a:lnSpc>
              <a:spcBef>
                <a:spcPts val="0"/>
              </a:spcBef>
              <a:spcAft>
                <a:spcPts val="0"/>
              </a:spcAft>
              <a:buFont typeface="Arial"/>
              <a:buChar char="•"/>
              <a:defRPr/>
            </a:pPr>
            <a:r>
              <a:rPr lang="en-GB" sz="2200" kern="0" dirty="0">
                <a:solidFill>
                  <a:prstClr val="black"/>
                </a:solidFill>
                <a:latin typeface="Arial"/>
                <a:ea typeface="ＭＳ Ｐゴシック"/>
              </a:rPr>
              <a:t>The COVID-19 pandemic has resulted in </a:t>
            </a:r>
            <a:r>
              <a:rPr lang="en-GB" sz="2200" b="1" kern="0" dirty="0">
                <a:solidFill>
                  <a:prstClr val="black"/>
                </a:solidFill>
                <a:latin typeface="Arial"/>
                <a:ea typeface="ＭＳ Ｐゴシック"/>
              </a:rPr>
              <a:t>an observed decline </a:t>
            </a:r>
            <a:r>
              <a:rPr lang="en-GB" sz="2200" kern="0" dirty="0">
                <a:solidFill>
                  <a:prstClr val="black"/>
                </a:solidFill>
                <a:latin typeface="Arial"/>
                <a:ea typeface="ＭＳ Ｐゴシック"/>
              </a:rPr>
              <a:t>in access, demand and provision of Routine Immunization (RI) and Primary Health Care Services PHC (RMNCH+N) services,</a:t>
            </a:r>
            <a:r>
              <a:rPr lang="en-GB" sz="2200" b="1" kern="0" dirty="0">
                <a:solidFill>
                  <a:prstClr val="black"/>
                </a:solidFill>
                <a:latin typeface="Arial"/>
                <a:ea typeface="ＭＳ Ｐゴシック"/>
              </a:rPr>
              <a:t> </a:t>
            </a:r>
            <a:r>
              <a:rPr lang="en-GB" sz="2200" kern="0" dirty="0">
                <a:solidFill>
                  <a:prstClr val="black"/>
                </a:solidFill>
                <a:latin typeface="Arial"/>
                <a:ea typeface="ＭＳ Ｐゴシック"/>
              </a:rPr>
              <a:t>though now improving</a:t>
            </a:r>
          </a:p>
          <a:p>
            <a:pPr marL="285750" indent="-285750">
              <a:lnSpc>
                <a:spcPct val="110000"/>
              </a:lnSpc>
              <a:buFont typeface="Arial"/>
              <a:buChar char="•"/>
              <a:defRPr/>
            </a:pPr>
            <a:r>
              <a:rPr lang="en-US" sz="2200" dirty="0">
                <a:solidFill>
                  <a:srgbClr val="000000"/>
                </a:solidFill>
                <a:latin typeface="Arial" charset="0"/>
                <a:cs typeface="ＭＳ Ｐゴシック" charset="0"/>
              </a:rPr>
              <a:t>The COVID-19 pandemic is affecting societies and economies at their core. Without urgent responses, suffering will escalate, jeopardizing lives/livelihoods for years to come. </a:t>
            </a:r>
          </a:p>
          <a:p>
            <a:pPr marL="285750" indent="-285750" eaLnBrk="1" fontAlgn="auto" hangingPunct="1">
              <a:lnSpc>
                <a:spcPct val="110000"/>
              </a:lnSpc>
              <a:spcBef>
                <a:spcPts val="0"/>
              </a:spcBef>
              <a:spcAft>
                <a:spcPts val="0"/>
              </a:spcAft>
              <a:buFont typeface="Arial"/>
              <a:buChar char="•"/>
              <a:defRPr/>
            </a:pPr>
            <a:r>
              <a:rPr lang="en-GB" sz="2200" kern="0" dirty="0">
                <a:solidFill>
                  <a:prstClr val="black"/>
                </a:solidFill>
                <a:latin typeface="Arial"/>
                <a:ea typeface="ＭＳ Ｐゴシック"/>
              </a:rPr>
              <a:t>States and LGAs are being supported to ensure PHC services optimization</a:t>
            </a:r>
          </a:p>
        </p:txBody>
      </p:sp>
      <p:sp>
        <p:nvSpPr>
          <p:cNvPr id="3" name="Oval 2"/>
          <p:cNvSpPr/>
          <p:nvPr/>
        </p:nvSpPr>
        <p:spPr>
          <a:xfrm>
            <a:off x="55563" y="842963"/>
            <a:ext cx="1420812" cy="16764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err="1">
              <a:solidFill>
                <a:schemeClr val="tx1"/>
              </a:solidFill>
            </a:endParaRPr>
          </a:p>
        </p:txBody>
      </p:sp>
      <p:pic>
        <p:nvPicPr>
          <p:cNvPr id="61" name="Picture 60"/>
          <p:cNvPicPr>
            <a:picLocks noChangeAspect="1"/>
          </p:cNvPicPr>
          <p:nvPr/>
        </p:nvPicPr>
        <p:blipFill rotWithShape="1">
          <a:blip r:embed="rId9" cstate="print">
            <a:clrChange>
              <a:clrFrom>
                <a:srgbClr val="FFFFFF"/>
              </a:clrFrom>
              <a:clrTo>
                <a:srgbClr val="FFFFFF">
                  <a:alpha val="0"/>
                </a:srgbClr>
              </a:clrTo>
            </a:clrChange>
            <a:duotone>
              <a:prstClr val="black"/>
              <a:schemeClr val="accent2">
                <a:tint val="45000"/>
                <a:satMod val="400000"/>
              </a:schemeClr>
            </a:duotone>
          </a:blip>
          <a:srcRect l="24453" r="23413"/>
          <a:stretch/>
        </p:blipFill>
        <p:spPr>
          <a:xfrm>
            <a:off x="176981" y="1259804"/>
            <a:ext cx="861135" cy="820112"/>
          </a:xfrm>
          <a:prstGeom prst="rect">
            <a:avLst/>
          </a:prstGeom>
        </p:spPr>
      </p:pic>
      <p:sp>
        <p:nvSpPr>
          <p:cNvPr id="62" name="Oval 61"/>
          <p:cNvSpPr/>
          <p:nvPr/>
        </p:nvSpPr>
        <p:spPr>
          <a:xfrm>
            <a:off x="147638" y="2587625"/>
            <a:ext cx="1420812" cy="16764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err="1">
              <a:solidFill>
                <a:schemeClr val="tx1"/>
              </a:solidFill>
            </a:endParaRPr>
          </a:p>
        </p:txBody>
      </p:sp>
      <p:pic>
        <p:nvPicPr>
          <p:cNvPr id="6157" name="Picture 13" descr="Free Icon | Graph"/>
          <p:cNvPicPr>
            <a:picLocks noChangeAspect="1" noChangeArrowheads="1"/>
          </p:cNvPicPr>
          <p:nvPr/>
        </p:nvPicPr>
        <p:blipFill>
          <a:blip r:embed="rId10" cstate="hqprint">
            <a:clrChange>
              <a:clrFrom>
                <a:srgbClr val="FFFFFF"/>
              </a:clrFrom>
              <a:clrTo>
                <a:srgbClr val="FFFFFF">
                  <a:alpha val="0"/>
                </a:srgbClr>
              </a:clrTo>
            </a:clrChange>
            <a:duotone>
              <a:schemeClr val="accent4">
                <a:shade val="45000"/>
                <a:satMod val="135000"/>
              </a:schemeClr>
              <a:prstClr val="white"/>
            </a:duotone>
          </a:blip>
          <a:srcRect/>
          <a:stretch>
            <a:fillRect/>
          </a:stretch>
        </p:blipFill>
        <p:spPr bwMode="auto">
          <a:xfrm>
            <a:off x="0" y="3004984"/>
            <a:ext cx="1225003" cy="1833716"/>
          </a:xfrm>
          <a:prstGeom prst="rect">
            <a:avLst/>
          </a:prstGeom>
          <a:noFill/>
        </p:spPr>
      </p:pic>
    </p:spTree>
    <p:custDataLst>
      <p:tags r:id="rId2"/>
    </p:custDataLst>
    <p:extLst>
      <p:ext uri="{BB962C8B-B14F-4D97-AF65-F5344CB8AC3E}">
        <p14:creationId xmlns:p14="http://schemas.microsoft.com/office/powerpoint/2010/main" val="768103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a:spLocks noGrp="1"/>
          </p:cNvSpPr>
          <p:nvPr>
            <p:ph type="title"/>
          </p:nvPr>
        </p:nvSpPr>
        <p:spPr>
          <a:xfrm>
            <a:off x="0" y="1"/>
            <a:ext cx="12192000" cy="554244"/>
          </a:xfrm>
          <a:prstGeom prst="rect">
            <a:avLst/>
          </a:prstGeom>
          <a:noFill/>
          <a:ln>
            <a:noFill/>
          </a:ln>
        </p:spPr>
        <p:txBody>
          <a:bodyPr spcFirstLastPara="1" wrap="square" lIns="91425" tIns="45700" rIns="91425" bIns="45700" anchor="ctr" anchorCtr="0">
            <a:noAutofit/>
          </a:bodyPr>
          <a:lstStyle/>
          <a:p>
            <a:pPr lvl="0" algn="ctr">
              <a:buSzPts val="2400"/>
            </a:pPr>
            <a:r>
              <a:rPr lang="en-US" sz="2300" b="1" dirty="0">
                <a:latin typeface="+mn-lt"/>
              </a:rPr>
              <a:t>Social Listening Framework to track, analyze and manage rumours and myths:</a:t>
            </a:r>
            <a:endParaRPr sz="2300" b="1" dirty="0">
              <a:latin typeface="+mn-lt"/>
            </a:endParaRPr>
          </a:p>
        </p:txBody>
      </p:sp>
      <p:sp>
        <p:nvSpPr>
          <p:cNvPr id="912" name="Rectangle: Rounded Corners 40">
            <a:extLst>
              <a:ext uri="{FF2B5EF4-FFF2-40B4-BE49-F238E27FC236}">
                <a16:creationId xmlns:a16="http://schemas.microsoft.com/office/drawing/2014/main" id="{FF4A39A3-0A1E-4827-B95D-672964604F59}"/>
              </a:ext>
            </a:extLst>
          </p:cNvPr>
          <p:cNvSpPr/>
          <p:nvPr/>
        </p:nvSpPr>
        <p:spPr>
          <a:xfrm>
            <a:off x="8994446" y="5368002"/>
            <a:ext cx="1421817" cy="361728"/>
          </a:xfrm>
          <a:prstGeom prst="roundRect">
            <a:avLst/>
          </a:prstGeom>
          <a:solidFill>
            <a:srgbClr val="FFC000"/>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Gill Sans MT"/>
                <a:ea typeface="+mn-ea"/>
                <a:cs typeface="+mn-cs"/>
              </a:rPr>
              <a:t>U-Report</a:t>
            </a:r>
          </a:p>
        </p:txBody>
      </p:sp>
      <p:sp>
        <p:nvSpPr>
          <p:cNvPr id="7" name="Rectangle 6"/>
          <p:cNvSpPr/>
          <p:nvPr/>
        </p:nvSpPr>
        <p:spPr>
          <a:xfrm>
            <a:off x="731591" y="704949"/>
            <a:ext cx="11193709" cy="4154983"/>
          </a:xfrm>
          <a:prstGeom prst="rect">
            <a:avLst/>
          </a:prstGeom>
        </p:spPr>
        <p:txBody>
          <a:bodyPr wrap="square">
            <a:spAutoFit/>
          </a:bodyPr>
          <a:lstStyle/>
          <a:p>
            <a:pPr marL="152396" indent="0">
              <a:buNone/>
            </a:pPr>
            <a:r>
              <a:rPr lang="en-US" sz="2400" b="1" dirty="0"/>
              <a:t>Social listening     				Mapping the communication ecosystem   </a:t>
            </a:r>
          </a:p>
          <a:p>
            <a:pPr marL="152396" indent="0">
              <a:buNone/>
            </a:pPr>
            <a:endParaRPr lang="en-US" sz="2400" b="1" dirty="0"/>
          </a:p>
          <a:p>
            <a:pPr marL="152396" indent="0">
              <a:buNone/>
            </a:pPr>
            <a:endParaRPr lang="en-US" sz="2400" b="1" dirty="0"/>
          </a:p>
          <a:p>
            <a:pPr marL="152396" indent="0">
              <a:buNone/>
            </a:pPr>
            <a:endParaRPr lang="en-US" sz="2400" b="1" dirty="0"/>
          </a:p>
          <a:p>
            <a:pPr marL="152396" indent="0">
              <a:buNone/>
            </a:pPr>
            <a:endParaRPr lang="en-US" sz="2400" b="1" dirty="0"/>
          </a:p>
          <a:p>
            <a:pPr marL="152396" indent="0">
              <a:buNone/>
            </a:pPr>
            <a:r>
              <a:rPr lang="en-US" sz="2400" b="1" dirty="0"/>
              <a:t>Trend monitoring and analysis		Developing social listening tracking</a:t>
            </a:r>
          </a:p>
          <a:p>
            <a:pPr marL="152396" indent="0">
              <a:buNone/>
            </a:pPr>
            <a:endParaRPr lang="en-US" sz="2400" b="1" dirty="0"/>
          </a:p>
          <a:p>
            <a:pPr marL="152396" indent="0">
              <a:buNone/>
            </a:pPr>
            <a:endParaRPr lang="en-US" sz="2400" b="1" dirty="0"/>
          </a:p>
          <a:p>
            <a:pPr marL="152396" indent="0">
              <a:buNone/>
            </a:pPr>
            <a:r>
              <a:rPr lang="en-US" sz="2400" b="1" dirty="0"/>
              <a:t>Engagement and adjustment		Informing CRICC Team</a:t>
            </a:r>
          </a:p>
        </p:txBody>
      </p:sp>
      <p:grpSp>
        <p:nvGrpSpPr>
          <p:cNvPr id="878" name="Group 877"/>
          <p:cNvGrpSpPr/>
          <p:nvPr/>
        </p:nvGrpSpPr>
        <p:grpSpPr>
          <a:xfrm>
            <a:off x="939774" y="1105334"/>
            <a:ext cx="10845825" cy="4900614"/>
            <a:chOff x="265521" y="1209241"/>
            <a:chExt cx="10845825" cy="5212109"/>
          </a:xfrm>
        </p:grpSpPr>
        <p:cxnSp>
          <p:nvCxnSpPr>
            <p:cNvPr id="879" name="Straight Arrow Connector 878">
              <a:extLst>
                <a:ext uri="{FF2B5EF4-FFF2-40B4-BE49-F238E27FC236}">
                  <a16:creationId xmlns:a16="http://schemas.microsoft.com/office/drawing/2014/main" id="{B7AA8EA5-7513-4F6E-94A6-C87C5E49214B}"/>
                </a:ext>
              </a:extLst>
            </p:cNvPr>
            <p:cNvCxnSpPr>
              <a:cxnSpLocks/>
            </p:cNvCxnSpPr>
            <p:nvPr/>
          </p:nvCxnSpPr>
          <p:spPr>
            <a:xfrm>
              <a:off x="1343025" y="1357992"/>
              <a:ext cx="0" cy="1914525"/>
            </a:xfrm>
            <a:prstGeom prst="straightConnector1">
              <a:avLst/>
            </a:prstGeom>
            <a:noFill/>
            <a:ln w="28575" cap="flat" cmpd="sng" algn="ctr">
              <a:solidFill>
                <a:srgbClr val="008753">
                  <a:shade val="95000"/>
                  <a:satMod val="105000"/>
                </a:srgbClr>
              </a:solidFill>
              <a:prstDash val="solid"/>
              <a:tailEnd type="triangle"/>
            </a:ln>
            <a:effectLst/>
          </p:spPr>
        </p:cxnSp>
        <p:cxnSp>
          <p:nvCxnSpPr>
            <p:cNvPr id="880" name="Straight Arrow Connector 879">
              <a:extLst>
                <a:ext uri="{FF2B5EF4-FFF2-40B4-BE49-F238E27FC236}">
                  <a16:creationId xmlns:a16="http://schemas.microsoft.com/office/drawing/2014/main" id="{9020B178-A52E-4C53-A7BE-C26B0D7D30A0}"/>
                </a:ext>
              </a:extLst>
            </p:cNvPr>
            <p:cNvCxnSpPr>
              <a:cxnSpLocks/>
            </p:cNvCxnSpPr>
            <p:nvPr/>
          </p:nvCxnSpPr>
          <p:spPr>
            <a:xfrm>
              <a:off x="1343025" y="3742140"/>
              <a:ext cx="0" cy="1119718"/>
            </a:xfrm>
            <a:prstGeom prst="straightConnector1">
              <a:avLst/>
            </a:prstGeom>
            <a:noFill/>
            <a:ln w="28575" cap="flat" cmpd="sng" algn="ctr">
              <a:solidFill>
                <a:srgbClr val="008753">
                  <a:shade val="95000"/>
                  <a:satMod val="105000"/>
                </a:srgbClr>
              </a:solidFill>
              <a:prstDash val="solid"/>
              <a:tailEnd type="triangle"/>
            </a:ln>
            <a:effectLst/>
          </p:spPr>
        </p:cxnSp>
        <p:sp>
          <p:nvSpPr>
            <p:cNvPr id="881" name="Oval 880">
              <a:extLst>
                <a:ext uri="{FF2B5EF4-FFF2-40B4-BE49-F238E27FC236}">
                  <a16:creationId xmlns:a16="http://schemas.microsoft.com/office/drawing/2014/main" id="{17ADDA47-3573-4853-AC6B-0D4203E06DC3}"/>
                </a:ext>
              </a:extLst>
            </p:cNvPr>
            <p:cNvSpPr/>
            <p:nvPr/>
          </p:nvSpPr>
          <p:spPr>
            <a:xfrm>
              <a:off x="2898574" y="1618235"/>
              <a:ext cx="8212772" cy="1442441"/>
            </a:xfrm>
            <a:prstGeom prst="ellipse">
              <a:avLst/>
            </a:prstGeom>
            <a:solidFill>
              <a:srgbClr val="BFBFBF">
                <a:lumMod val="60000"/>
                <a:lumOff val="40000"/>
              </a:srgbClr>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882" name="Rectangle 881">
              <a:extLst>
                <a:ext uri="{FF2B5EF4-FFF2-40B4-BE49-F238E27FC236}">
                  <a16:creationId xmlns:a16="http://schemas.microsoft.com/office/drawing/2014/main" id="{1A35638F-1A6D-43A3-A870-60359D74CCE5}"/>
                </a:ext>
              </a:extLst>
            </p:cNvPr>
            <p:cNvSpPr/>
            <p:nvPr/>
          </p:nvSpPr>
          <p:spPr>
            <a:xfrm>
              <a:off x="3034147" y="3739167"/>
              <a:ext cx="7980218" cy="816847"/>
            </a:xfrm>
            <a:prstGeom prst="rect">
              <a:avLst/>
            </a:prstGeom>
            <a:solidFill>
              <a:srgbClr val="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000000"/>
                </a:solidFill>
                <a:effectLst/>
                <a:uLnTx/>
                <a:uFillTx/>
                <a:latin typeface="Gill Sans MT"/>
                <a:ea typeface="+mn-ea"/>
                <a:cs typeface="+mn-cs"/>
              </a:endParaRPr>
            </a:p>
          </p:txBody>
        </p:sp>
        <p:sp>
          <p:nvSpPr>
            <p:cNvPr id="883" name="Rectangle: Rounded Corners 12">
              <a:extLst>
                <a:ext uri="{FF2B5EF4-FFF2-40B4-BE49-F238E27FC236}">
                  <a16:creationId xmlns:a16="http://schemas.microsoft.com/office/drawing/2014/main" id="{D0014714-E781-46D1-867F-8870473B7F02}"/>
                </a:ext>
              </a:extLst>
            </p:cNvPr>
            <p:cNvSpPr/>
            <p:nvPr/>
          </p:nvSpPr>
          <p:spPr>
            <a:xfrm>
              <a:off x="1011382" y="5506950"/>
              <a:ext cx="10002983" cy="914400"/>
            </a:xfrm>
            <a:prstGeom prst="roundRect">
              <a:avLst/>
            </a:prstGeom>
            <a:solidFill>
              <a:srgbClr val="F2F2F2"/>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Gill Sans MT"/>
                <a:ea typeface="+mn-ea"/>
                <a:cs typeface="+mn-cs"/>
              </a:endParaRPr>
            </a:p>
          </p:txBody>
        </p:sp>
        <p:sp>
          <p:nvSpPr>
            <p:cNvPr id="884" name="Oval 883">
              <a:extLst>
                <a:ext uri="{FF2B5EF4-FFF2-40B4-BE49-F238E27FC236}">
                  <a16:creationId xmlns:a16="http://schemas.microsoft.com/office/drawing/2014/main" id="{86722951-90CD-4140-83F8-C4ADE8C506DC}"/>
                </a:ext>
              </a:extLst>
            </p:cNvPr>
            <p:cNvSpPr/>
            <p:nvPr/>
          </p:nvSpPr>
          <p:spPr>
            <a:xfrm>
              <a:off x="3529928" y="2084610"/>
              <a:ext cx="1084475" cy="355492"/>
            </a:xfrm>
            <a:prstGeom prst="ellipse">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Gill Sans MT"/>
                  <a:ea typeface="+mn-ea"/>
                  <a:cs typeface="+mn-cs"/>
                </a:rPr>
                <a:t>Polls</a:t>
              </a:r>
            </a:p>
          </p:txBody>
        </p:sp>
        <p:sp>
          <p:nvSpPr>
            <p:cNvPr id="885" name="Oval 884">
              <a:extLst>
                <a:ext uri="{FF2B5EF4-FFF2-40B4-BE49-F238E27FC236}">
                  <a16:creationId xmlns:a16="http://schemas.microsoft.com/office/drawing/2014/main" id="{DEB19DF5-BC79-482D-8CC0-CBB92F1B72F0}"/>
                </a:ext>
              </a:extLst>
            </p:cNvPr>
            <p:cNvSpPr/>
            <p:nvPr/>
          </p:nvSpPr>
          <p:spPr>
            <a:xfrm>
              <a:off x="4563987" y="1790738"/>
              <a:ext cx="1368005" cy="473192"/>
            </a:xfrm>
            <a:prstGeom prst="ellipse">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Gill Sans MT"/>
                  <a:ea typeface="+mn-ea"/>
                  <a:cs typeface="+mn-cs"/>
                </a:rPr>
                <a:t>Community feedback</a:t>
              </a:r>
            </a:p>
          </p:txBody>
        </p:sp>
        <p:sp>
          <p:nvSpPr>
            <p:cNvPr id="886" name="Rectangle 885">
              <a:extLst>
                <a:ext uri="{FF2B5EF4-FFF2-40B4-BE49-F238E27FC236}">
                  <a16:creationId xmlns:a16="http://schemas.microsoft.com/office/drawing/2014/main" id="{BB7576E5-C4D8-4D27-BA25-547D4B046590}"/>
                </a:ext>
              </a:extLst>
            </p:cNvPr>
            <p:cNvSpPr/>
            <p:nvPr/>
          </p:nvSpPr>
          <p:spPr>
            <a:xfrm>
              <a:off x="4038349" y="2506141"/>
              <a:ext cx="1260807" cy="317177"/>
            </a:xfrm>
            <a:prstGeom prst="rect">
              <a:avLst/>
            </a:prstGeom>
            <a:solidFill>
              <a:srgbClr val="00B0F0"/>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Gill Sans MT"/>
                  <a:ea typeface="+mn-ea"/>
                  <a:cs typeface="+mn-cs"/>
                </a:rPr>
                <a:t>Offline</a:t>
              </a:r>
            </a:p>
          </p:txBody>
        </p:sp>
        <p:sp>
          <p:nvSpPr>
            <p:cNvPr id="887" name="Oval 886">
              <a:extLst>
                <a:ext uri="{FF2B5EF4-FFF2-40B4-BE49-F238E27FC236}">
                  <a16:creationId xmlns:a16="http://schemas.microsoft.com/office/drawing/2014/main" id="{B75688B0-22CC-4222-8A89-BAE184C39310}"/>
                </a:ext>
              </a:extLst>
            </p:cNvPr>
            <p:cNvSpPr/>
            <p:nvPr/>
          </p:nvSpPr>
          <p:spPr>
            <a:xfrm>
              <a:off x="5983806" y="1760408"/>
              <a:ext cx="1212011" cy="503522"/>
            </a:xfrm>
            <a:prstGeom prst="ellipse">
              <a:avLst/>
            </a:prstGeom>
            <a:solidFill>
              <a:srgbClr val="E5E5E5">
                <a:lumMod val="50000"/>
              </a:srgbClr>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Gill Sans MT"/>
                  <a:ea typeface="+mn-ea"/>
                  <a:cs typeface="+mn-cs"/>
                </a:rPr>
                <a:t>Broadcast media</a:t>
              </a:r>
            </a:p>
          </p:txBody>
        </p:sp>
        <p:pic>
          <p:nvPicPr>
            <p:cNvPr id="888" name="Graphic 18" descr="Podcast">
              <a:extLst>
                <a:ext uri="{FF2B5EF4-FFF2-40B4-BE49-F238E27FC236}">
                  <a16:creationId xmlns:a16="http://schemas.microsoft.com/office/drawing/2014/main" id="{AF2F03EA-E7C1-4BE0-AEA9-33DF10B9774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43341" y="2200459"/>
              <a:ext cx="914400" cy="914400"/>
            </a:xfrm>
            <a:prstGeom prst="rect">
              <a:avLst/>
            </a:prstGeom>
          </p:spPr>
        </p:pic>
        <p:pic>
          <p:nvPicPr>
            <p:cNvPr id="889" name="Picture 888">
              <a:extLst>
                <a:ext uri="{FF2B5EF4-FFF2-40B4-BE49-F238E27FC236}">
                  <a16:creationId xmlns:a16="http://schemas.microsoft.com/office/drawing/2014/main" id="{3FD7FC4A-D1C3-4A13-84B5-BD49A904704C}"/>
                </a:ext>
              </a:extLst>
            </p:cNvPr>
            <p:cNvPicPr>
              <a:picLocks noChangeAspect="1"/>
            </p:cNvPicPr>
            <p:nvPr/>
          </p:nvPicPr>
          <p:blipFill>
            <a:blip r:embed="rId5"/>
            <a:stretch>
              <a:fillRect/>
            </a:stretch>
          </p:blipFill>
          <p:spPr>
            <a:xfrm>
              <a:off x="7216329" y="1799309"/>
              <a:ext cx="497990" cy="231588"/>
            </a:xfrm>
            <a:prstGeom prst="rect">
              <a:avLst/>
            </a:prstGeom>
          </p:spPr>
        </p:pic>
        <p:pic>
          <p:nvPicPr>
            <p:cNvPr id="890" name="Picture 889">
              <a:extLst>
                <a:ext uri="{FF2B5EF4-FFF2-40B4-BE49-F238E27FC236}">
                  <a16:creationId xmlns:a16="http://schemas.microsoft.com/office/drawing/2014/main" id="{E667BF40-86AC-4926-9DC3-0459776A7FF0}"/>
                </a:ext>
              </a:extLst>
            </p:cNvPr>
            <p:cNvPicPr>
              <a:picLocks noChangeAspect="1"/>
            </p:cNvPicPr>
            <p:nvPr/>
          </p:nvPicPr>
          <p:blipFill>
            <a:blip r:embed="rId6"/>
            <a:stretch>
              <a:fillRect/>
            </a:stretch>
          </p:blipFill>
          <p:spPr>
            <a:xfrm>
              <a:off x="7758432" y="1824755"/>
              <a:ext cx="443547" cy="231587"/>
            </a:xfrm>
            <a:prstGeom prst="rect">
              <a:avLst/>
            </a:prstGeom>
          </p:spPr>
        </p:pic>
        <p:pic>
          <p:nvPicPr>
            <p:cNvPr id="891" name="Picture 890">
              <a:extLst>
                <a:ext uri="{FF2B5EF4-FFF2-40B4-BE49-F238E27FC236}">
                  <a16:creationId xmlns:a16="http://schemas.microsoft.com/office/drawing/2014/main" id="{4AF625F0-34EB-4FCE-A7ED-5843255A2D9E}"/>
                </a:ext>
              </a:extLst>
            </p:cNvPr>
            <p:cNvPicPr>
              <a:picLocks noChangeAspect="1"/>
            </p:cNvPicPr>
            <p:nvPr/>
          </p:nvPicPr>
          <p:blipFill>
            <a:blip r:embed="rId7"/>
            <a:stretch>
              <a:fillRect/>
            </a:stretch>
          </p:blipFill>
          <p:spPr>
            <a:xfrm>
              <a:off x="8337074" y="1857774"/>
              <a:ext cx="486667" cy="226322"/>
            </a:xfrm>
            <a:prstGeom prst="rect">
              <a:avLst/>
            </a:prstGeom>
          </p:spPr>
        </p:pic>
        <p:pic>
          <p:nvPicPr>
            <p:cNvPr id="892" name="Picture 891">
              <a:extLst>
                <a:ext uri="{FF2B5EF4-FFF2-40B4-BE49-F238E27FC236}">
                  <a16:creationId xmlns:a16="http://schemas.microsoft.com/office/drawing/2014/main" id="{05C835F3-01F7-4BAA-B367-5B2F7E783664}"/>
                </a:ext>
              </a:extLst>
            </p:cNvPr>
            <p:cNvPicPr>
              <a:picLocks noChangeAspect="1"/>
            </p:cNvPicPr>
            <p:nvPr/>
          </p:nvPicPr>
          <p:blipFill>
            <a:blip r:embed="rId8"/>
            <a:stretch>
              <a:fillRect/>
            </a:stretch>
          </p:blipFill>
          <p:spPr>
            <a:xfrm>
              <a:off x="10076178" y="2103459"/>
              <a:ext cx="367164" cy="367164"/>
            </a:xfrm>
            <a:prstGeom prst="rect">
              <a:avLst/>
            </a:prstGeom>
          </p:spPr>
        </p:pic>
        <p:pic>
          <p:nvPicPr>
            <p:cNvPr id="893" name="Picture 892">
              <a:extLst>
                <a:ext uri="{FF2B5EF4-FFF2-40B4-BE49-F238E27FC236}">
                  <a16:creationId xmlns:a16="http://schemas.microsoft.com/office/drawing/2014/main" id="{5FC1B2F5-1057-4CF3-A85A-4993D98C423C}"/>
                </a:ext>
              </a:extLst>
            </p:cNvPr>
            <p:cNvPicPr>
              <a:picLocks noChangeAspect="1"/>
            </p:cNvPicPr>
            <p:nvPr/>
          </p:nvPicPr>
          <p:blipFill>
            <a:blip r:embed="rId9"/>
            <a:stretch>
              <a:fillRect/>
            </a:stretch>
          </p:blipFill>
          <p:spPr>
            <a:xfrm>
              <a:off x="9584872" y="2381499"/>
              <a:ext cx="390276" cy="390276"/>
            </a:xfrm>
            <a:prstGeom prst="rect">
              <a:avLst/>
            </a:prstGeom>
          </p:spPr>
        </p:pic>
        <p:pic>
          <p:nvPicPr>
            <p:cNvPr id="894" name="Picture 893">
              <a:extLst>
                <a:ext uri="{FF2B5EF4-FFF2-40B4-BE49-F238E27FC236}">
                  <a16:creationId xmlns:a16="http://schemas.microsoft.com/office/drawing/2014/main" id="{F72FE69D-1CEC-431A-B72E-24789B716BD8}"/>
                </a:ext>
              </a:extLst>
            </p:cNvPr>
            <p:cNvPicPr>
              <a:picLocks noChangeAspect="1"/>
            </p:cNvPicPr>
            <p:nvPr/>
          </p:nvPicPr>
          <p:blipFill>
            <a:blip r:embed="rId10"/>
            <a:stretch>
              <a:fillRect/>
            </a:stretch>
          </p:blipFill>
          <p:spPr>
            <a:xfrm>
              <a:off x="8875556" y="1881476"/>
              <a:ext cx="568314" cy="349731"/>
            </a:xfrm>
            <a:prstGeom prst="rect">
              <a:avLst/>
            </a:prstGeom>
          </p:spPr>
        </p:pic>
        <p:sp>
          <p:nvSpPr>
            <p:cNvPr id="895" name="Rectangle 894">
              <a:extLst>
                <a:ext uri="{FF2B5EF4-FFF2-40B4-BE49-F238E27FC236}">
                  <a16:creationId xmlns:a16="http://schemas.microsoft.com/office/drawing/2014/main" id="{F8F64CAB-8BEB-4DCE-9573-37ACC88FC97B}"/>
                </a:ext>
              </a:extLst>
            </p:cNvPr>
            <p:cNvSpPr/>
            <p:nvPr/>
          </p:nvSpPr>
          <p:spPr>
            <a:xfrm>
              <a:off x="7265133" y="2651515"/>
              <a:ext cx="1938018" cy="271375"/>
            </a:xfrm>
            <a:prstGeom prst="rect">
              <a:avLst/>
            </a:prstGeom>
            <a:solidFill>
              <a:srgbClr val="00B0F0"/>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Gill Sans MT"/>
                  <a:ea typeface="+mn-ea"/>
                  <a:cs typeface="+mn-cs"/>
                </a:rPr>
                <a:t>Social and digital media</a:t>
              </a:r>
            </a:p>
          </p:txBody>
        </p:sp>
        <p:pic>
          <p:nvPicPr>
            <p:cNvPr id="896" name="Picture 895">
              <a:extLst>
                <a:ext uri="{FF2B5EF4-FFF2-40B4-BE49-F238E27FC236}">
                  <a16:creationId xmlns:a16="http://schemas.microsoft.com/office/drawing/2014/main" id="{02E208B5-D8D5-4A46-A4BE-4F503CFBCB0B}"/>
                </a:ext>
              </a:extLst>
            </p:cNvPr>
            <p:cNvPicPr>
              <a:picLocks noChangeAspect="1"/>
            </p:cNvPicPr>
            <p:nvPr/>
          </p:nvPicPr>
          <p:blipFill>
            <a:blip r:embed="rId11"/>
            <a:stretch>
              <a:fillRect/>
            </a:stretch>
          </p:blipFill>
          <p:spPr>
            <a:xfrm>
              <a:off x="8754377" y="2292971"/>
              <a:ext cx="734256" cy="319304"/>
            </a:xfrm>
            <a:prstGeom prst="rect">
              <a:avLst/>
            </a:prstGeom>
          </p:spPr>
        </p:pic>
        <p:sp>
          <p:nvSpPr>
            <p:cNvPr id="897" name="Rectangle 896">
              <a:extLst>
                <a:ext uri="{FF2B5EF4-FFF2-40B4-BE49-F238E27FC236}">
                  <a16:creationId xmlns:a16="http://schemas.microsoft.com/office/drawing/2014/main" id="{ACE88CC5-0406-4C68-BE85-398310BE54F3}"/>
                </a:ext>
              </a:extLst>
            </p:cNvPr>
            <p:cNvSpPr/>
            <p:nvPr/>
          </p:nvSpPr>
          <p:spPr>
            <a:xfrm>
              <a:off x="3244871" y="3948425"/>
              <a:ext cx="1936731" cy="541549"/>
            </a:xfrm>
            <a:prstGeom prst="rect">
              <a:avLst/>
            </a:prstGeom>
            <a:solidFill>
              <a:srgbClr val="FFC000"/>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Gill Sans MT"/>
                  <a:ea typeface="+mn-ea"/>
                  <a:cs typeface="+mn-cs"/>
                </a:rPr>
                <a:t>Integrated Rumour and trend monitoring</a:t>
              </a:r>
            </a:p>
          </p:txBody>
        </p:sp>
        <p:sp>
          <p:nvSpPr>
            <p:cNvPr id="898" name="Rectangle 897">
              <a:extLst>
                <a:ext uri="{FF2B5EF4-FFF2-40B4-BE49-F238E27FC236}">
                  <a16:creationId xmlns:a16="http://schemas.microsoft.com/office/drawing/2014/main" id="{9DB1DB97-20F2-455D-B2F0-56F3D6EECB1D}"/>
                </a:ext>
              </a:extLst>
            </p:cNvPr>
            <p:cNvSpPr/>
            <p:nvPr/>
          </p:nvSpPr>
          <p:spPr>
            <a:xfrm>
              <a:off x="6042710" y="3925289"/>
              <a:ext cx="1839748" cy="552950"/>
            </a:xfrm>
            <a:prstGeom prst="rect">
              <a:avLst/>
            </a:prstGeom>
            <a:solidFill>
              <a:srgbClr val="00B0F0"/>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Gill Sans MT"/>
                  <a:ea typeface="+mn-ea"/>
                  <a:cs typeface="+mn-cs"/>
                </a:rPr>
                <a:t>Categorize and visualize</a:t>
              </a:r>
            </a:p>
          </p:txBody>
        </p:sp>
        <p:sp>
          <p:nvSpPr>
            <p:cNvPr id="899" name="Rectangle 898">
              <a:extLst>
                <a:ext uri="{FF2B5EF4-FFF2-40B4-BE49-F238E27FC236}">
                  <a16:creationId xmlns:a16="http://schemas.microsoft.com/office/drawing/2014/main" id="{C0C930C1-608A-4B19-8B8B-F0B03F76BB69}"/>
                </a:ext>
              </a:extLst>
            </p:cNvPr>
            <p:cNvSpPr/>
            <p:nvPr/>
          </p:nvSpPr>
          <p:spPr>
            <a:xfrm>
              <a:off x="8743567" y="3960583"/>
              <a:ext cx="1928876" cy="517657"/>
            </a:xfrm>
            <a:prstGeom prst="rect">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Gill Sans MT"/>
                  <a:ea typeface="+mn-ea"/>
                  <a:cs typeface="+mn-cs"/>
                </a:rPr>
                <a:t>Highlights and actionable insights</a:t>
              </a:r>
            </a:p>
          </p:txBody>
        </p:sp>
        <p:sp>
          <p:nvSpPr>
            <p:cNvPr id="900" name="Arrow: Right 30">
              <a:extLst>
                <a:ext uri="{FF2B5EF4-FFF2-40B4-BE49-F238E27FC236}">
                  <a16:creationId xmlns:a16="http://schemas.microsoft.com/office/drawing/2014/main" id="{7817F4B7-5C37-4AB4-9ED5-CF4CDCBBC2FA}"/>
                </a:ext>
              </a:extLst>
            </p:cNvPr>
            <p:cNvSpPr/>
            <p:nvPr/>
          </p:nvSpPr>
          <p:spPr>
            <a:xfrm>
              <a:off x="5506376" y="4062466"/>
              <a:ext cx="352425" cy="284153"/>
            </a:xfrm>
            <a:prstGeom prst="rightArrow">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Gill Sans MT"/>
                <a:ea typeface="+mn-ea"/>
                <a:cs typeface="+mn-cs"/>
              </a:endParaRPr>
            </a:p>
          </p:txBody>
        </p:sp>
        <p:sp>
          <p:nvSpPr>
            <p:cNvPr id="901" name="Arrow: Right 31">
              <a:extLst>
                <a:ext uri="{FF2B5EF4-FFF2-40B4-BE49-F238E27FC236}">
                  <a16:creationId xmlns:a16="http://schemas.microsoft.com/office/drawing/2014/main" id="{4C4AE683-623D-4E42-9829-5FBC10199125}"/>
                </a:ext>
              </a:extLst>
            </p:cNvPr>
            <p:cNvSpPr/>
            <p:nvPr/>
          </p:nvSpPr>
          <p:spPr>
            <a:xfrm>
              <a:off x="8054400" y="4066422"/>
              <a:ext cx="521711" cy="309254"/>
            </a:xfrm>
            <a:prstGeom prst="rightArrow">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Gill Sans MT"/>
                <a:ea typeface="+mn-ea"/>
                <a:cs typeface="+mn-cs"/>
              </a:endParaRPr>
            </a:p>
          </p:txBody>
        </p:sp>
        <p:sp>
          <p:nvSpPr>
            <p:cNvPr id="902" name="Oval 901">
              <a:extLst>
                <a:ext uri="{FF2B5EF4-FFF2-40B4-BE49-F238E27FC236}">
                  <a16:creationId xmlns:a16="http://schemas.microsoft.com/office/drawing/2014/main" id="{2A6B5745-CBA3-41E0-9ACA-9FA1BACCD8DC}"/>
                </a:ext>
              </a:extLst>
            </p:cNvPr>
            <p:cNvSpPr/>
            <p:nvPr/>
          </p:nvSpPr>
          <p:spPr>
            <a:xfrm>
              <a:off x="1557513" y="5555697"/>
              <a:ext cx="1376888" cy="477967"/>
            </a:xfrm>
            <a:prstGeom prst="ellipse">
              <a:avLst/>
            </a:prstGeom>
            <a:solidFill>
              <a:srgbClr val="E5E5E5">
                <a:lumMod val="50000"/>
              </a:srgbClr>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Gill Sans MT"/>
                  <a:ea typeface="+mn-ea"/>
                  <a:cs typeface="+mn-cs"/>
                </a:rPr>
                <a:t>Broadcast media</a:t>
              </a:r>
            </a:p>
          </p:txBody>
        </p:sp>
        <p:sp>
          <p:nvSpPr>
            <p:cNvPr id="903" name="Oval 902">
              <a:extLst>
                <a:ext uri="{FF2B5EF4-FFF2-40B4-BE49-F238E27FC236}">
                  <a16:creationId xmlns:a16="http://schemas.microsoft.com/office/drawing/2014/main" id="{6BA7E7E8-7BEC-43DF-BC15-93E93DD42A42}"/>
                </a:ext>
              </a:extLst>
            </p:cNvPr>
            <p:cNvSpPr/>
            <p:nvPr/>
          </p:nvSpPr>
          <p:spPr>
            <a:xfrm>
              <a:off x="2870864" y="5553124"/>
              <a:ext cx="1130545" cy="462307"/>
            </a:xfrm>
            <a:prstGeom prst="ellipse">
              <a:avLst/>
            </a:prstGeom>
            <a:solidFill>
              <a:srgbClr val="7F7F7F">
                <a:lumMod val="50000"/>
              </a:srgbClr>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Gill Sans MT"/>
                  <a:ea typeface="+mn-ea"/>
                  <a:cs typeface="+mn-cs"/>
                </a:rPr>
                <a:t>SMS</a:t>
              </a:r>
            </a:p>
          </p:txBody>
        </p:sp>
        <p:sp>
          <p:nvSpPr>
            <p:cNvPr id="904" name="Oval 903">
              <a:extLst>
                <a:ext uri="{FF2B5EF4-FFF2-40B4-BE49-F238E27FC236}">
                  <a16:creationId xmlns:a16="http://schemas.microsoft.com/office/drawing/2014/main" id="{67954B43-6609-423A-87E3-403774210D85}"/>
                </a:ext>
              </a:extLst>
            </p:cNvPr>
            <p:cNvSpPr/>
            <p:nvPr/>
          </p:nvSpPr>
          <p:spPr>
            <a:xfrm>
              <a:off x="3890745" y="5553123"/>
              <a:ext cx="1395904" cy="462308"/>
            </a:xfrm>
            <a:prstGeom prst="ellipse">
              <a:avLst/>
            </a:prstGeom>
            <a:solidFill>
              <a:srgbClr val="008753">
                <a:lumMod val="60000"/>
                <a:lumOff val="40000"/>
              </a:srgbClr>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Gill Sans MT"/>
                  <a:ea typeface="+mn-ea"/>
                  <a:cs typeface="+mn-cs"/>
                </a:rPr>
                <a:t>Telephone calls</a:t>
              </a:r>
            </a:p>
          </p:txBody>
        </p:sp>
        <p:sp>
          <p:nvSpPr>
            <p:cNvPr id="905" name="Oval 904">
              <a:extLst>
                <a:ext uri="{FF2B5EF4-FFF2-40B4-BE49-F238E27FC236}">
                  <a16:creationId xmlns:a16="http://schemas.microsoft.com/office/drawing/2014/main" id="{F598F8BB-0FA0-452E-A5F4-721891A14F96}"/>
                </a:ext>
              </a:extLst>
            </p:cNvPr>
            <p:cNvSpPr/>
            <p:nvPr/>
          </p:nvSpPr>
          <p:spPr>
            <a:xfrm>
              <a:off x="5132452" y="5504378"/>
              <a:ext cx="1619578" cy="499777"/>
            </a:xfrm>
            <a:prstGeom prst="ellipse">
              <a:avLst/>
            </a:prstGeom>
            <a:solidFill>
              <a:srgbClr val="7030A0"/>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Gill Sans MT"/>
                  <a:ea typeface="+mn-ea"/>
                  <a:cs typeface="+mn-cs"/>
                </a:rPr>
                <a:t>Call Center</a:t>
              </a:r>
            </a:p>
          </p:txBody>
        </p:sp>
        <p:sp>
          <p:nvSpPr>
            <p:cNvPr id="906" name="Rectangle 905">
              <a:extLst>
                <a:ext uri="{FF2B5EF4-FFF2-40B4-BE49-F238E27FC236}">
                  <a16:creationId xmlns:a16="http://schemas.microsoft.com/office/drawing/2014/main" id="{8EE5FEB4-59CE-46A9-9309-B8CE52E3D608}"/>
                </a:ext>
              </a:extLst>
            </p:cNvPr>
            <p:cNvSpPr/>
            <p:nvPr/>
          </p:nvSpPr>
          <p:spPr>
            <a:xfrm>
              <a:off x="1557513" y="6018004"/>
              <a:ext cx="5194517" cy="389497"/>
            </a:xfrm>
            <a:prstGeom prst="rect">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Gill Sans MT"/>
                  <a:ea typeface="+mn-ea"/>
                  <a:cs typeface="+mn-cs"/>
                </a:rPr>
                <a:t>Offline</a:t>
              </a:r>
            </a:p>
          </p:txBody>
        </p:sp>
        <p:cxnSp>
          <p:nvCxnSpPr>
            <p:cNvPr id="909" name="Straight Connector 908">
              <a:extLst>
                <a:ext uri="{FF2B5EF4-FFF2-40B4-BE49-F238E27FC236}">
                  <a16:creationId xmlns:a16="http://schemas.microsoft.com/office/drawing/2014/main" id="{E75A9A94-E150-4D74-8AB5-30B17FDBF86D}"/>
                </a:ext>
              </a:extLst>
            </p:cNvPr>
            <p:cNvCxnSpPr>
              <a:cxnSpLocks/>
            </p:cNvCxnSpPr>
            <p:nvPr/>
          </p:nvCxnSpPr>
          <p:spPr>
            <a:xfrm>
              <a:off x="266700" y="1209241"/>
              <a:ext cx="0" cy="3906902"/>
            </a:xfrm>
            <a:prstGeom prst="line">
              <a:avLst/>
            </a:prstGeom>
            <a:noFill/>
            <a:ln w="28575" cap="flat" cmpd="sng" algn="ctr">
              <a:solidFill>
                <a:srgbClr val="008753">
                  <a:shade val="95000"/>
                  <a:satMod val="105000"/>
                </a:srgbClr>
              </a:solidFill>
              <a:prstDash val="solid"/>
            </a:ln>
            <a:effectLst/>
          </p:spPr>
        </p:cxnSp>
        <p:cxnSp>
          <p:nvCxnSpPr>
            <p:cNvPr id="910" name="Straight Arrow Connector 909">
              <a:extLst>
                <a:ext uri="{FF2B5EF4-FFF2-40B4-BE49-F238E27FC236}">
                  <a16:creationId xmlns:a16="http://schemas.microsoft.com/office/drawing/2014/main" id="{A8E72E41-59A9-421C-A210-66A4EF7218CE}"/>
                </a:ext>
              </a:extLst>
            </p:cNvPr>
            <p:cNvCxnSpPr>
              <a:cxnSpLocks/>
            </p:cNvCxnSpPr>
            <p:nvPr/>
          </p:nvCxnSpPr>
          <p:spPr>
            <a:xfrm>
              <a:off x="265521" y="1223977"/>
              <a:ext cx="364811" cy="1"/>
            </a:xfrm>
            <a:prstGeom prst="straightConnector1">
              <a:avLst/>
            </a:prstGeom>
            <a:noFill/>
            <a:ln w="28575" cap="flat" cmpd="sng" algn="ctr">
              <a:solidFill>
                <a:srgbClr val="008753">
                  <a:shade val="95000"/>
                  <a:satMod val="105000"/>
                </a:srgbClr>
              </a:solidFill>
              <a:prstDash val="solid"/>
              <a:tailEnd type="triangle"/>
            </a:ln>
            <a:effectLst/>
          </p:spPr>
        </p:cxnSp>
        <p:cxnSp>
          <p:nvCxnSpPr>
            <p:cNvPr id="911" name="Straight Arrow Connector 910">
              <a:extLst>
                <a:ext uri="{FF2B5EF4-FFF2-40B4-BE49-F238E27FC236}">
                  <a16:creationId xmlns:a16="http://schemas.microsoft.com/office/drawing/2014/main" id="{AE64AACD-0696-4161-8AAA-60EF5A5C895B}"/>
                </a:ext>
              </a:extLst>
            </p:cNvPr>
            <p:cNvCxnSpPr>
              <a:cxnSpLocks/>
            </p:cNvCxnSpPr>
            <p:nvPr/>
          </p:nvCxnSpPr>
          <p:spPr>
            <a:xfrm>
              <a:off x="265521" y="5101408"/>
              <a:ext cx="459645" cy="0"/>
            </a:xfrm>
            <a:prstGeom prst="straightConnector1">
              <a:avLst/>
            </a:prstGeom>
            <a:noFill/>
            <a:ln w="28575" cap="flat" cmpd="sng" algn="ctr">
              <a:solidFill>
                <a:srgbClr val="008753">
                  <a:shade val="95000"/>
                  <a:satMod val="105000"/>
                </a:srgbClr>
              </a:solidFill>
              <a:prstDash val="solid"/>
              <a:tailEnd type="triangle"/>
            </a:ln>
            <a:effectLst/>
          </p:spPr>
        </p:cxnSp>
      </p:grpSp>
      <p:sp>
        <p:nvSpPr>
          <p:cNvPr id="14" name="Rectangle 13"/>
          <p:cNvSpPr/>
          <p:nvPr/>
        </p:nvSpPr>
        <p:spPr>
          <a:xfrm>
            <a:off x="10089454" y="5407688"/>
            <a:ext cx="1046224" cy="24458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U-Report</a:t>
            </a:r>
            <a:endParaRPr lang="en-US" sz="1100" b="1" dirty="0"/>
          </a:p>
        </p:txBody>
      </p:sp>
      <p:pic>
        <p:nvPicPr>
          <p:cNvPr id="43" name="Picture 2" descr="Top 5 Ways to Utilize Google Trends for Keyword Research - Influencive"/>
          <p:cNvPicPr>
            <a:picLocks noGrp="1" noChangeAspect="1" noChangeArrowheads="1"/>
          </p:cNvPicPr>
          <p:nvPr>
            <p:ph idx="1"/>
          </p:nvPr>
        </p:nvPicPr>
        <p:blipFill>
          <a:blip r:embed="rId12" cstate="hqprint">
            <a:extLst>
              <a:ext uri="{28A0092B-C50C-407E-A947-70E740481C1C}">
                <a14:useLocalDpi xmlns:a14="http://schemas.microsoft.com/office/drawing/2010/main" val="0"/>
              </a:ext>
            </a:extLst>
          </a:blip>
          <a:srcRect/>
          <a:stretch>
            <a:fillRect/>
          </a:stretch>
        </p:blipFill>
        <p:spPr bwMode="auto">
          <a:xfrm>
            <a:off x="8146422" y="2087520"/>
            <a:ext cx="700520" cy="393696"/>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13"/>
          <a:stretch>
            <a:fillRect/>
          </a:stretch>
        </p:blipFill>
        <p:spPr>
          <a:xfrm>
            <a:off x="7259238" y="2226779"/>
            <a:ext cx="803976" cy="267992"/>
          </a:xfrm>
          <a:prstGeom prst="rect">
            <a:avLst/>
          </a:prstGeom>
        </p:spPr>
      </p:pic>
      <p:sp>
        <p:nvSpPr>
          <p:cNvPr id="5" name="TextBox 4"/>
          <p:cNvSpPr txBox="1"/>
          <p:nvPr/>
        </p:nvSpPr>
        <p:spPr>
          <a:xfrm>
            <a:off x="7410826" y="2101375"/>
            <a:ext cx="786603" cy="246221"/>
          </a:xfrm>
          <a:prstGeom prst="rect">
            <a:avLst/>
          </a:prstGeom>
          <a:noFill/>
        </p:spPr>
        <p:txBody>
          <a:bodyPr wrap="square" rtlCol="0">
            <a:spAutoFit/>
          </a:bodyPr>
          <a:lstStyle/>
          <a:p>
            <a:r>
              <a:rPr lang="en-US" sz="1000" b="1" dirty="0"/>
              <a:t>WHO EARS</a:t>
            </a:r>
          </a:p>
        </p:txBody>
      </p:sp>
      <p:sp>
        <p:nvSpPr>
          <p:cNvPr id="47" name="Rectangle 46">
            <a:extLst>
              <a:ext uri="{FF2B5EF4-FFF2-40B4-BE49-F238E27FC236}">
                <a16:creationId xmlns:a16="http://schemas.microsoft.com/office/drawing/2014/main" id="{8EE5FEB4-59CE-46A9-9309-B8CE52E3D608}"/>
              </a:ext>
            </a:extLst>
          </p:cNvPr>
          <p:cNvSpPr/>
          <p:nvPr/>
        </p:nvSpPr>
        <p:spPr>
          <a:xfrm>
            <a:off x="7938164" y="5702907"/>
            <a:ext cx="3131618" cy="366219"/>
          </a:xfrm>
          <a:prstGeom prst="rect">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Gill Sans MT"/>
                <a:ea typeface="+mn-ea"/>
                <a:cs typeface="+mn-cs"/>
              </a:rPr>
              <a:t>Digital</a:t>
            </a:r>
          </a:p>
        </p:txBody>
      </p:sp>
      <p:pic>
        <p:nvPicPr>
          <p:cNvPr id="11" name="Picture 10"/>
          <p:cNvPicPr>
            <a:picLocks noChangeAspect="1"/>
          </p:cNvPicPr>
          <p:nvPr/>
        </p:nvPicPr>
        <p:blipFill>
          <a:blip r:embed="rId14"/>
          <a:stretch>
            <a:fillRect/>
          </a:stretch>
        </p:blipFill>
        <p:spPr>
          <a:xfrm>
            <a:off x="7925174" y="5262405"/>
            <a:ext cx="1204480" cy="423799"/>
          </a:xfrm>
          <a:prstGeom prst="rect">
            <a:avLst/>
          </a:prstGeom>
          <a:ln>
            <a:solidFill>
              <a:schemeClr val="tx1"/>
            </a:solidFill>
          </a:ln>
        </p:spPr>
      </p:pic>
      <p:pic>
        <p:nvPicPr>
          <p:cNvPr id="13" name="Picture 12"/>
          <p:cNvPicPr>
            <a:picLocks noChangeAspect="1"/>
          </p:cNvPicPr>
          <p:nvPr/>
        </p:nvPicPr>
        <p:blipFill>
          <a:blip r:embed="rId15"/>
          <a:stretch>
            <a:fillRect/>
          </a:stretch>
        </p:blipFill>
        <p:spPr>
          <a:xfrm>
            <a:off x="9157363" y="5228840"/>
            <a:ext cx="903145" cy="505761"/>
          </a:xfrm>
          <a:prstGeom prst="rect">
            <a:avLst/>
          </a:prstGeom>
        </p:spPr>
      </p:pic>
    </p:spTree>
    <p:extLst>
      <p:ext uri="{BB962C8B-B14F-4D97-AF65-F5344CB8AC3E}">
        <p14:creationId xmlns:p14="http://schemas.microsoft.com/office/powerpoint/2010/main" val="3581966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AAA0B8-9B68-40EC-A4E1-7F604A4674CF}"/>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8957" name="think-cell Slide" r:id="rId8" imgW="421" imgH="423" progId="TCLayout.ActiveDocument.1">
                  <p:embed/>
                </p:oleObj>
              </mc:Choice>
              <mc:Fallback>
                <p:oleObj name="think-cell Slide" r:id="rId8" imgW="421" imgH="423"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5" name="Title 1">
            <a:extLst>
              <a:ext uri="{FF2B5EF4-FFF2-40B4-BE49-F238E27FC236}">
                <a16:creationId xmlns:a16="http://schemas.microsoft.com/office/drawing/2014/main" id="{17E7FE16-4C32-5B99-08D0-FA653556152D}"/>
              </a:ext>
            </a:extLst>
          </p:cNvPr>
          <p:cNvSpPr>
            <a:spLocks noGrp="1"/>
          </p:cNvSpPr>
          <p:nvPr>
            <p:ph type="title"/>
          </p:nvPr>
        </p:nvSpPr>
        <p:spPr>
          <a:xfrm>
            <a:off x="1049317" y="95860"/>
            <a:ext cx="10253361" cy="707417"/>
          </a:xfrm>
        </p:spPr>
        <p:txBody>
          <a:bodyPr vert="horz">
            <a:noAutofit/>
          </a:bodyPr>
          <a:lstStyle/>
          <a:p>
            <a:pPr defTabSz="911713">
              <a:tabLst>
                <a:tab pos="368985" algn="l"/>
              </a:tabLst>
            </a:pPr>
            <a:r>
              <a:rPr lang="en-GB" sz="2000" b="1" dirty="0">
                <a:solidFill>
                  <a:schemeClr val="tx2"/>
                </a:solidFill>
                <a:latin typeface="Futura Medium" panose="020B0602020204020303" pitchFamily="34" charset="-79"/>
                <a:cs typeface="Futura Medium" panose="020B0602020204020303" pitchFamily="34" charset="-79"/>
              </a:rPr>
              <a:t>We generate social and behavioural insights about the uptake of COVID-19 vaccines using various polling streams and tools</a:t>
            </a:r>
            <a:endParaRPr lang="en-US" sz="2000" b="1" dirty="0">
              <a:latin typeface="Arial" panose="020B0604020202020204" pitchFamily="34" charset="0"/>
              <a:cs typeface="Arial" panose="020B0604020202020204" pitchFamily="34" charset="0"/>
            </a:endParaRPr>
          </a:p>
        </p:txBody>
      </p:sp>
      <p:sp>
        <p:nvSpPr>
          <p:cNvPr id="32" name="Text Placeholder 2">
            <a:extLst>
              <a:ext uri="{FF2B5EF4-FFF2-40B4-BE49-F238E27FC236}">
                <a16:creationId xmlns:a16="http://schemas.microsoft.com/office/drawing/2014/main" id="{E3971501-52CB-2DB8-D983-4DAFA03189EE}"/>
              </a:ext>
            </a:extLst>
          </p:cNvPr>
          <p:cNvSpPr>
            <a:spLocks noGrp="1"/>
          </p:cNvSpPr>
          <p:nvPr>
            <p:custDataLst>
              <p:tags r:id="rId4"/>
            </p:custDataLst>
          </p:nvPr>
        </p:nvSpPr>
        <p:spPr bwMode="gray">
          <a:xfrm>
            <a:off x="7950200" y="2028825"/>
            <a:ext cx="461963" cy="177800"/>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23813" tIns="0" rIns="2381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200">
              <a:latin typeface="Arial" panose="020B0604020202020204" pitchFamily="34" charset="0"/>
              <a:cs typeface="Arial" panose="020B0604020202020204" pitchFamily="34" charset="0"/>
              <a:sym typeface="Arial" panose="020B0604020202020204" pitchFamily="34" charset="0"/>
            </a:endParaRPr>
          </a:p>
        </p:txBody>
      </p:sp>
      <p:sp>
        <p:nvSpPr>
          <p:cNvPr id="33" name="Text Placeholder 2">
            <a:extLst>
              <a:ext uri="{FF2B5EF4-FFF2-40B4-BE49-F238E27FC236}">
                <a16:creationId xmlns:a16="http://schemas.microsoft.com/office/drawing/2014/main" id="{80C37216-C53B-E8FC-9E45-C55D89ED68B3}"/>
              </a:ext>
            </a:extLst>
          </p:cNvPr>
          <p:cNvSpPr>
            <a:spLocks noGrp="1"/>
          </p:cNvSpPr>
          <p:nvPr>
            <p:custDataLst>
              <p:tags r:id="rId5"/>
            </p:custDataLst>
          </p:nvPr>
        </p:nvSpPr>
        <p:spPr bwMode="auto">
          <a:xfrm>
            <a:off x="5289497" y="4584700"/>
            <a:ext cx="1828800" cy="177800"/>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400" dirty="0">
              <a:latin typeface="Arial" panose="020B0604020202020204" pitchFamily="34" charset="0"/>
              <a:cs typeface="Arial" panose="020B0604020202020204" pitchFamily="34" charset="0"/>
              <a:sym typeface="Arial" panose="020B0604020202020204" pitchFamily="34" charset="0"/>
            </a:endParaRPr>
          </a:p>
        </p:txBody>
      </p:sp>
      <p:sp>
        <p:nvSpPr>
          <p:cNvPr id="34" name="Text Placeholder 2">
            <a:extLst>
              <a:ext uri="{FF2B5EF4-FFF2-40B4-BE49-F238E27FC236}">
                <a16:creationId xmlns:a16="http://schemas.microsoft.com/office/drawing/2014/main" id="{22BB7520-7B04-E97C-1B56-577DD0ACD597}"/>
              </a:ext>
            </a:extLst>
          </p:cNvPr>
          <p:cNvSpPr>
            <a:spLocks noGrp="1"/>
          </p:cNvSpPr>
          <p:nvPr>
            <p:custDataLst>
              <p:tags r:id="rId6"/>
            </p:custDataLst>
          </p:nvPr>
        </p:nvSpPr>
        <p:spPr bwMode="gray">
          <a:xfrm>
            <a:off x="2087563" y="2028825"/>
            <a:ext cx="461963" cy="177800"/>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23813" tIns="0" rIns="2381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200">
              <a:latin typeface="Arial" panose="020B0604020202020204" pitchFamily="34" charset="0"/>
              <a:cs typeface="Arial" panose="020B0604020202020204" pitchFamily="34" charset="0"/>
              <a:sym typeface="Arial" panose="020B0604020202020204" pitchFamily="34" charset="0"/>
            </a:endParaRPr>
          </a:p>
        </p:txBody>
      </p:sp>
      <p:grpSp>
        <p:nvGrpSpPr>
          <p:cNvPr id="40" name="Group 39">
            <a:extLst>
              <a:ext uri="{FF2B5EF4-FFF2-40B4-BE49-F238E27FC236}">
                <a16:creationId xmlns:a16="http://schemas.microsoft.com/office/drawing/2014/main" id="{5E4A8EC1-2C63-4D23-87B9-1F509A0C3CF7}"/>
              </a:ext>
            </a:extLst>
          </p:cNvPr>
          <p:cNvGrpSpPr/>
          <p:nvPr/>
        </p:nvGrpSpPr>
        <p:grpSpPr>
          <a:xfrm>
            <a:off x="627379" y="899160"/>
            <a:ext cx="11153140" cy="5336539"/>
            <a:chOff x="9953" y="1059800"/>
            <a:chExt cx="9081082" cy="5381806"/>
          </a:xfrm>
        </p:grpSpPr>
        <p:sp>
          <p:nvSpPr>
            <p:cNvPr id="43" name="Rounded Rectangle 4">
              <a:extLst>
                <a:ext uri="{FF2B5EF4-FFF2-40B4-BE49-F238E27FC236}">
                  <a16:creationId xmlns:a16="http://schemas.microsoft.com/office/drawing/2014/main" id="{6343B087-B6A1-4907-9324-5CECEED1F668}"/>
                </a:ext>
              </a:extLst>
            </p:cNvPr>
            <p:cNvSpPr/>
            <p:nvPr/>
          </p:nvSpPr>
          <p:spPr>
            <a:xfrm>
              <a:off x="3101828" y="1094748"/>
              <a:ext cx="1283413" cy="44895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2"/>
                  </a:solidFill>
                  <a:latin typeface="Futura Medium" panose="020B0602020204020303" pitchFamily="34" charset="-79"/>
                  <a:cs typeface="Futura Medium" panose="020B0602020204020303" pitchFamily="34" charset="-79"/>
                </a:rPr>
                <a:t>Tool</a:t>
              </a:r>
            </a:p>
          </p:txBody>
        </p:sp>
        <p:sp>
          <p:nvSpPr>
            <p:cNvPr id="47" name="Rounded Rectangle 5">
              <a:extLst>
                <a:ext uri="{FF2B5EF4-FFF2-40B4-BE49-F238E27FC236}">
                  <a16:creationId xmlns:a16="http://schemas.microsoft.com/office/drawing/2014/main" id="{EF1C705D-0ADE-4632-BD33-C6B7D8B17677}"/>
                </a:ext>
              </a:extLst>
            </p:cNvPr>
            <p:cNvSpPr/>
            <p:nvPr/>
          </p:nvSpPr>
          <p:spPr>
            <a:xfrm>
              <a:off x="1615355" y="1094749"/>
              <a:ext cx="1283414" cy="44895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2"/>
                  </a:solidFill>
                  <a:latin typeface="Futura Medium" panose="020B0602020204020303" pitchFamily="34" charset="-79"/>
                  <a:cs typeface="Futura Medium" panose="020B0602020204020303" pitchFamily="34" charset="-79"/>
                </a:rPr>
                <a:t>Audience</a:t>
              </a:r>
            </a:p>
          </p:txBody>
        </p:sp>
        <p:sp>
          <p:nvSpPr>
            <p:cNvPr id="49" name="Rounded Rectangle 6">
              <a:extLst>
                <a:ext uri="{FF2B5EF4-FFF2-40B4-BE49-F238E27FC236}">
                  <a16:creationId xmlns:a16="http://schemas.microsoft.com/office/drawing/2014/main" id="{68B7BDF3-E7E8-43EC-AA5B-AFF31517024F}"/>
                </a:ext>
              </a:extLst>
            </p:cNvPr>
            <p:cNvSpPr/>
            <p:nvPr/>
          </p:nvSpPr>
          <p:spPr>
            <a:xfrm>
              <a:off x="107505" y="1107836"/>
              <a:ext cx="1283413" cy="44895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2"/>
                  </a:solidFill>
                  <a:latin typeface="Futura Medium" panose="020B0602020204020303" pitchFamily="34" charset="-79"/>
                  <a:cs typeface="Futura Medium" panose="020B0602020204020303" pitchFamily="34" charset="-79"/>
                </a:rPr>
                <a:t>Polling Stream</a:t>
              </a:r>
            </a:p>
          </p:txBody>
        </p:sp>
        <p:sp>
          <p:nvSpPr>
            <p:cNvPr id="65" name="Rounded Rectangle 7">
              <a:extLst>
                <a:ext uri="{FF2B5EF4-FFF2-40B4-BE49-F238E27FC236}">
                  <a16:creationId xmlns:a16="http://schemas.microsoft.com/office/drawing/2014/main" id="{5756D4FD-29E1-409A-BB43-9DA7BAB9265F}"/>
                </a:ext>
              </a:extLst>
            </p:cNvPr>
            <p:cNvSpPr/>
            <p:nvPr/>
          </p:nvSpPr>
          <p:spPr>
            <a:xfrm>
              <a:off x="4519035" y="1059800"/>
              <a:ext cx="4572000" cy="448056"/>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2"/>
                  </a:solidFill>
                  <a:latin typeface="Futura Medium" panose="020B0602020204020303" pitchFamily="34" charset="-79"/>
                  <a:cs typeface="Futura Medium" panose="020B0602020204020303" pitchFamily="34" charset="-79"/>
                </a:rPr>
                <a:t>Description</a:t>
              </a:r>
            </a:p>
          </p:txBody>
        </p:sp>
        <p:sp>
          <p:nvSpPr>
            <p:cNvPr id="66" name="Rounded Rectangle 8">
              <a:extLst>
                <a:ext uri="{FF2B5EF4-FFF2-40B4-BE49-F238E27FC236}">
                  <a16:creationId xmlns:a16="http://schemas.microsoft.com/office/drawing/2014/main" id="{EB6DA4BC-03FD-4D4A-B034-8F219B28BF18}"/>
                </a:ext>
              </a:extLst>
            </p:cNvPr>
            <p:cNvSpPr/>
            <p:nvPr/>
          </p:nvSpPr>
          <p:spPr>
            <a:xfrm>
              <a:off x="3101827" y="1556792"/>
              <a:ext cx="1283414" cy="2105538"/>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Mediatoolkit</a:t>
              </a:r>
            </a:p>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Hootsuite</a:t>
              </a:r>
            </a:p>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Google alerts</a:t>
              </a:r>
            </a:p>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Google Trend</a:t>
              </a:r>
            </a:p>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WHO EARS</a:t>
              </a:r>
            </a:p>
          </p:txBody>
        </p:sp>
        <p:sp>
          <p:nvSpPr>
            <p:cNvPr id="67" name="Rounded Rectangle 9">
              <a:extLst>
                <a:ext uri="{FF2B5EF4-FFF2-40B4-BE49-F238E27FC236}">
                  <a16:creationId xmlns:a16="http://schemas.microsoft.com/office/drawing/2014/main" id="{48108043-C3F4-406A-9474-751C6516F82A}"/>
                </a:ext>
              </a:extLst>
            </p:cNvPr>
            <p:cNvSpPr/>
            <p:nvPr/>
          </p:nvSpPr>
          <p:spPr>
            <a:xfrm>
              <a:off x="4519035" y="1543704"/>
              <a:ext cx="4572000" cy="2336357"/>
            </a:xfrm>
            <a:prstGeom prst="round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90000"/>
                </a:lnSpc>
                <a:buFont typeface="Arial" panose="020B0604020202020204" pitchFamily="34" charset="0"/>
                <a:buChar char="•"/>
              </a:pPr>
              <a:r>
                <a:rPr lang="en-US" sz="1400" b="1" dirty="0">
                  <a:solidFill>
                    <a:schemeClr val="bg1"/>
                  </a:solidFill>
                  <a:latin typeface="Futura Medium" panose="020B0602020204020303" pitchFamily="34" charset="-79"/>
                  <a:cs typeface="Futura Medium" panose="020B0602020204020303" pitchFamily="34" charset="-79"/>
                </a:rPr>
                <a:t>Media toolkit - Real-time Alerts and Auto Sentiment.; monitor online mentions of COVID-19 and its vaccines</a:t>
              </a:r>
            </a:p>
            <a:p>
              <a:pPr marL="171450" indent="-171450">
                <a:lnSpc>
                  <a:spcPct val="90000"/>
                </a:lnSpc>
                <a:buFont typeface="Arial" panose="020B0604020202020204" pitchFamily="34" charset="0"/>
                <a:buChar char="•"/>
              </a:pPr>
              <a:r>
                <a:rPr lang="en-GB" sz="1400" b="1" dirty="0" err="1">
                  <a:solidFill>
                    <a:schemeClr val="bg1"/>
                  </a:solidFill>
                  <a:latin typeface="Futura Medium" panose="020B0602020204020303" pitchFamily="34" charset="-79"/>
                  <a:cs typeface="Futura Medium" panose="020B0602020204020303" pitchFamily="34" charset="-79"/>
                </a:rPr>
                <a:t>Hootsuite</a:t>
              </a:r>
              <a:r>
                <a:rPr lang="en-GB" sz="1400" b="1" dirty="0">
                  <a:solidFill>
                    <a:schemeClr val="bg1"/>
                  </a:solidFill>
                  <a:latin typeface="Futura Medium" panose="020B0602020204020303" pitchFamily="34" charset="-79"/>
                  <a:cs typeface="Futura Medium" panose="020B0602020204020303" pitchFamily="34" charset="-79"/>
                </a:rPr>
                <a:t> – social media </a:t>
              </a:r>
              <a:r>
                <a:rPr lang="en-US" sz="1400" b="1" dirty="0">
                  <a:solidFill>
                    <a:schemeClr val="bg1"/>
                  </a:solidFill>
                  <a:latin typeface="Futura Medium" panose="020B0602020204020303" pitchFamily="34" charset="-79"/>
                  <a:cs typeface="Futura Medium" panose="020B0602020204020303" pitchFamily="34" charset="-79"/>
                </a:rPr>
                <a:t>dashboard, that  pulls and summarizes conversations Twitter, Facebook, Instagram, LinkedIn  &amp; YouTube</a:t>
              </a:r>
            </a:p>
            <a:p>
              <a:pPr marL="171450" indent="-171450">
                <a:lnSpc>
                  <a:spcPct val="90000"/>
                </a:lnSpc>
                <a:buFont typeface="Arial" panose="020B0604020202020204" pitchFamily="34" charset="0"/>
                <a:buChar char="•"/>
              </a:pPr>
              <a:r>
                <a:rPr lang="en-GB" sz="1400" b="1" dirty="0">
                  <a:solidFill>
                    <a:schemeClr val="bg1"/>
                  </a:solidFill>
                  <a:latin typeface="Futura Medium" panose="020B0602020204020303" pitchFamily="34" charset="-79"/>
                  <a:cs typeface="Futura Medium" panose="020B0602020204020303" pitchFamily="34" charset="-79"/>
                </a:rPr>
                <a:t>Google alerts  - Google tool that </a:t>
              </a:r>
              <a:r>
                <a:rPr lang="en-US" sz="1400" b="1" dirty="0">
                  <a:solidFill>
                    <a:schemeClr val="bg1"/>
                  </a:solidFill>
                  <a:latin typeface="Futura Medium" panose="020B0602020204020303" pitchFamily="34" charset="-79"/>
                  <a:cs typeface="Futura Medium" panose="020B0602020204020303" pitchFamily="34" charset="-79"/>
                </a:rPr>
                <a:t>sends email to the user when it finds new results</a:t>
              </a:r>
              <a:r>
                <a:rPr lang="en-GB" sz="1400" b="1" dirty="0">
                  <a:solidFill>
                    <a:schemeClr val="bg1"/>
                  </a:solidFill>
                  <a:latin typeface="Futura Medium" panose="020B0602020204020303" pitchFamily="34" charset="-79"/>
                  <a:cs typeface="Futura Medium" panose="020B0602020204020303" pitchFamily="34" charset="-79"/>
                </a:rPr>
                <a:t> </a:t>
              </a:r>
            </a:p>
            <a:p>
              <a:pPr marL="171450" indent="-171450">
                <a:lnSpc>
                  <a:spcPct val="90000"/>
                </a:lnSpc>
                <a:buFont typeface="Arial" panose="020B0604020202020204" pitchFamily="34" charset="0"/>
                <a:buChar char="•"/>
              </a:pPr>
              <a:r>
                <a:rPr lang="en-GB" sz="1400" b="1" dirty="0">
                  <a:solidFill>
                    <a:schemeClr val="bg1"/>
                  </a:solidFill>
                  <a:latin typeface="Futura Medium" panose="020B0602020204020303" pitchFamily="34" charset="-79"/>
                  <a:cs typeface="Futura Medium" panose="020B0602020204020303" pitchFamily="34" charset="-79"/>
                </a:rPr>
                <a:t>Google trends - </a:t>
              </a:r>
              <a:r>
                <a:rPr lang="en-US" sz="1400" b="1" dirty="0">
                  <a:solidFill>
                    <a:schemeClr val="bg1"/>
                  </a:solidFill>
                  <a:latin typeface="Futura Medium" panose="020B0602020204020303" pitchFamily="34" charset="-79"/>
                  <a:cs typeface="Futura Medium" panose="020B0602020204020303" pitchFamily="34" charset="-79"/>
                </a:rPr>
                <a:t>analyzes the popularity of top search queries in Google Search across various regions</a:t>
              </a:r>
            </a:p>
            <a:p>
              <a:pPr marL="171450" indent="-171450">
                <a:lnSpc>
                  <a:spcPct val="90000"/>
                </a:lnSpc>
                <a:buFont typeface="Arial" panose="020B0604020202020204" pitchFamily="34" charset="0"/>
                <a:buChar char="•"/>
              </a:pPr>
              <a:r>
                <a:rPr lang="en-GB" sz="1400" b="1" dirty="0">
                  <a:solidFill>
                    <a:schemeClr val="bg1"/>
                  </a:solidFill>
                  <a:latin typeface="Futura Medium" panose="020B0602020204020303" pitchFamily="34" charset="-79"/>
                  <a:cs typeface="Futura Medium" panose="020B0602020204020303" pitchFamily="34" charset="-79"/>
                </a:rPr>
                <a:t>WHO EARS -</a:t>
              </a:r>
              <a:r>
                <a:rPr lang="en-US" sz="1400" b="1" dirty="0">
                  <a:solidFill>
                    <a:schemeClr val="bg1"/>
                  </a:solidFill>
                  <a:latin typeface="Futura Medium" panose="020B0602020204020303" pitchFamily="34" charset="-79"/>
                  <a:cs typeface="Futura Medium" panose="020B0602020204020303" pitchFamily="34" charset="-79"/>
                </a:rPr>
                <a:t>Early AI-supported Response with Social Listening platform</a:t>
              </a:r>
              <a:r>
                <a:rPr lang="en-GB" sz="1400" b="1" dirty="0">
                  <a:solidFill>
                    <a:schemeClr val="bg1"/>
                  </a:solidFill>
                  <a:latin typeface="Futura Medium" panose="020B0602020204020303" pitchFamily="34" charset="-79"/>
                  <a:cs typeface="Futura Medium" panose="020B0602020204020303" pitchFamily="34" charset="-79"/>
                </a:rPr>
                <a:t> </a:t>
              </a:r>
            </a:p>
          </p:txBody>
        </p:sp>
        <p:sp>
          <p:nvSpPr>
            <p:cNvPr id="68" name="Rounded Rectangle 10">
              <a:extLst>
                <a:ext uri="{FF2B5EF4-FFF2-40B4-BE49-F238E27FC236}">
                  <a16:creationId xmlns:a16="http://schemas.microsoft.com/office/drawing/2014/main" id="{5E3C6AAF-D562-46DE-AF67-65E6898432A8}"/>
                </a:ext>
              </a:extLst>
            </p:cNvPr>
            <p:cNvSpPr/>
            <p:nvPr/>
          </p:nvSpPr>
          <p:spPr>
            <a:xfrm>
              <a:off x="120234" y="1556791"/>
              <a:ext cx="1283414" cy="2028693"/>
            </a:xfrm>
            <a:prstGeom prst="round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Futura Medium" panose="020B0602020204020303" pitchFamily="34" charset="-79"/>
                  <a:cs typeface="Futura Medium" panose="020B0602020204020303" pitchFamily="34" charset="-79"/>
                </a:rPr>
                <a:t>Online Scanning</a:t>
              </a:r>
              <a:endParaRPr lang="en-GB" sz="1400" dirty="0">
                <a:solidFill>
                  <a:schemeClr val="bg1"/>
                </a:solidFill>
                <a:latin typeface="Futura Medium" panose="020B0602020204020303" pitchFamily="34" charset="-79"/>
                <a:cs typeface="Futura Medium" panose="020B0602020204020303" pitchFamily="34" charset="-79"/>
              </a:endParaRPr>
            </a:p>
          </p:txBody>
        </p:sp>
        <p:sp>
          <p:nvSpPr>
            <p:cNvPr id="69" name="Rounded Rectangle 11">
              <a:extLst>
                <a:ext uri="{FF2B5EF4-FFF2-40B4-BE49-F238E27FC236}">
                  <a16:creationId xmlns:a16="http://schemas.microsoft.com/office/drawing/2014/main" id="{8B5DACAD-4BF4-416D-B4D2-5BF5DC84127C}"/>
                </a:ext>
              </a:extLst>
            </p:cNvPr>
            <p:cNvSpPr/>
            <p:nvPr/>
          </p:nvSpPr>
          <p:spPr>
            <a:xfrm>
              <a:off x="1615355" y="1556792"/>
              <a:ext cx="1283414" cy="2092730"/>
            </a:xfrm>
            <a:prstGeom prst="roundRec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FUTURA MEDIUM" panose="020B0602020204020303" pitchFamily="34" charset="-79"/>
                  <a:cs typeface="FUTURA MEDIUM" panose="020B0602020204020303" pitchFamily="34" charset="-79"/>
                </a:rPr>
                <a:t>General Population who use social media</a:t>
              </a:r>
            </a:p>
          </p:txBody>
        </p:sp>
        <p:sp>
          <p:nvSpPr>
            <p:cNvPr id="70" name="Rounded Rectangle 16">
              <a:extLst>
                <a:ext uri="{FF2B5EF4-FFF2-40B4-BE49-F238E27FC236}">
                  <a16:creationId xmlns:a16="http://schemas.microsoft.com/office/drawing/2014/main" id="{AECC2253-6363-4459-B0B1-F99548C33A6D}"/>
                </a:ext>
              </a:extLst>
            </p:cNvPr>
            <p:cNvSpPr/>
            <p:nvPr/>
          </p:nvSpPr>
          <p:spPr>
            <a:xfrm>
              <a:off x="3016349" y="3944100"/>
              <a:ext cx="1283414" cy="1088655"/>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n-GB" sz="1400" b="1" dirty="0">
                  <a:solidFill>
                    <a:schemeClr val="tx1"/>
                  </a:solidFill>
                  <a:latin typeface="Futura Medium" panose="020B0602020204020303" pitchFamily="34" charset="-79"/>
                  <a:cs typeface="Futura Medium" panose="020B0602020204020303" pitchFamily="34" charset="-79"/>
                </a:rPr>
                <a:t>U-report</a:t>
              </a:r>
            </a:p>
            <a:p>
              <a:pPr marL="171450" indent="-171450" algn="ctr">
                <a:buFont typeface="Arial" panose="020B0604020202020204" pitchFamily="34" charset="0"/>
                <a:buChar char="•"/>
              </a:pPr>
              <a:r>
                <a:rPr lang="en-GB" sz="1400" b="1" dirty="0" err="1">
                  <a:solidFill>
                    <a:schemeClr val="tx1"/>
                  </a:solidFill>
                  <a:latin typeface="Futura Medium" panose="020B0602020204020303" pitchFamily="34" charset="-79"/>
                  <a:cs typeface="Futura Medium" panose="020B0602020204020303" pitchFamily="34" charset="-79"/>
                </a:rPr>
                <a:t>RapidPro</a:t>
              </a:r>
              <a:endParaRPr lang="en-GB" sz="1400" b="1" dirty="0">
                <a:solidFill>
                  <a:schemeClr val="tx1"/>
                </a:solidFill>
                <a:latin typeface="Futura Medium" panose="020B0602020204020303" pitchFamily="34" charset="-79"/>
                <a:cs typeface="Futura Medium" panose="020B0602020204020303" pitchFamily="34" charset="-79"/>
              </a:endParaRPr>
            </a:p>
          </p:txBody>
        </p:sp>
        <p:sp>
          <p:nvSpPr>
            <p:cNvPr id="71" name="Rounded Rectangle 17">
              <a:extLst>
                <a:ext uri="{FF2B5EF4-FFF2-40B4-BE49-F238E27FC236}">
                  <a16:creationId xmlns:a16="http://schemas.microsoft.com/office/drawing/2014/main" id="{EC34C2A7-3758-490E-8BAA-4F3F447010BD}"/>
                </a:ext>
              </a:extLst>
            </p:cNvPr>
            <p:cNvSpPr/>
            <p:nvPr/>
          </p:nvSpPr>
          <p:spPr>
            <a:xfrm>
              <a:off x="4484162" y="4028320"/>
              <a:ext cx="4572000" cy="978822"/>
            </a:xfrm>
            <a:prstGeom prst="round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Futura Medium" panose="020B0602020204020303" pitchFamily="34" charset="-79"/>
                  <a:cs typeface="Futura Medium" panose="020B0602020204020303" pitchFamily="34" charset="-79"/>
                </a:rPr>
                <a:t>The program sends SMS polls and alerts to its participants, collecting real-time responses, and subsequently publishes gathered data</a:t>
              </a:r>
              <a:endParaRPr lang="en-GB" sz="1600" b="1" dirty="0">
                <a:solidFill>
                  <a:schemeClr val="bg1"/>
                </a:solidFill>
                <a:latin typeface="Futura Medium" panose="020B0602020204020303" pitchFamily="34" charset="-79"/>
                <a:cs typeface="Futura Medium" panose="020B0602020204020303" pitchFamily="34" charset="-79"/>
              </a:endParaRPr>
            </a:p>
          </p:txBody>
        </p:sp>
        <p:sp>
          <p:nvSpPr>
            <p:cNvPr id="72" name="Rounded Rectangle 18">
              <a:extLst>
                <a:ext uri="{FF2B5EF4-FFF2-40B4-BE49-F238E27FC236}">
                  <a16:creationId xmlns:a16="http://schemas.microsoft.com/office/drawing/2014/main" id="{79F2BEF1-5F4C-47DF-944D-7F37C6E4C9A7}"/>
                </a:ext>
              </a:extLst>
            </p:cNvPr>
            <p:cNvSpPr/>
            <p:nvPr/>
          </p:nvSpPr>
          <p:spPr>
            <a:xfrm>
              <a:off x="9953" y="3918485"/>
              <a:ext cx="1283414" cy="1075847"/>
            </a:xfrm>
            <a:prstGeom prst="round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Futura Medium" panose="020B0602020204020303" pitchFamily="34" charset="-79"/>
                  <a:cs typeface="Futura Medium" panose="020B0602020204020303" pitchFamily="34" charset="-79"/>
                </a:rPr>
                <a:t>U-report Polling</a:t>
              </a:r>
              <a:endParaRPr lang="en-GB" sz="1400" dirty="0">
                <a:solidFill>
                  <a:schemeClr val="bg1"/>
                </a:solidFill>
                <a:latin typeface="Futura Medium" panose="020B0602020204020303" pitchFamily="34" charset="-79"/>
                <a:cs typeface="Futura Medium" panose="020B0602020204020303" pitchFamily="34" charset="-79"/>
              </a:endParaRPr>
            </a:p>
          </p:txBody>
        </p:sp>
        <p:sp>
          <p:nvSpPr>
            <p:cNvPr id="73" name="Rounded Rectangle 19">
              <a:extLst>
                <a:ext uri="{FF2B5EF4-FFF2-40B4-BE49-F238E27FC236}">
                  <a16:creationId xmlns:a16="http://schemas.microsoft.com/office/drawing/2014/main" id="{1FEF9576-B9FC-4C87-ADA5-17855AB2BFAC}"/>
                </a:ext>
              </a:extLst>
            </p:cNvPr>
            <p:cNvSpPr/>
            <p:nvPr/>
          </p:nvSpPr>
          <p:spPr>
            <a:xfrm>
              <a:off x="1565094" y="3905677"/>
              <a:ext cx="1283414" cy="1127079"/>
            </a:xfrm>
            <a:prstGeom prst="roundRec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FUTURA MEDIUM" panose="020B0602020204020303" pitchFamily="34" charset="-79"/>
                  <a:cs typeface="FUTURA MEDIUM" panose="020B0602020204020303" pitchFamily="34" charset="-79"/>
                </a:rPr>
                <a:t>U-reporters who use GSM, Facebook &amp; WhatsApp. 3.6 million users</a:t>
              </a:r>
            </a:p>
          </p:txBody>
        </p:sp>
        <p:sp>
          <p:nvSpPr>
            <p:cNvPr id="74" name="Rounded Rectangle 24">
              <a:extLst>
                <a:ext uri="{FF2B5EF4-FFF2-40B4-BE49-F238E27FC236}">
                  <a16:creationId xmlns:a16="http://schemas.microsoft.com/office/drawing/2014/main" id="{5A20544D-47E4-49F5-88B3-867342883A2F}"/>
                </a:ext>
              </a:extLst>
            </p:cNvPr>
            <p:cNvSpPr/>
            <p:nvPr/>
          </p:nvSpPr>
          <p:spPr>
            <a:xfrm>
              <a:off x="20294" y="5263296"/>
              <a:ext cx="1370624" cy="1114272"/>
            </a:xfrm>
            <a:prstGeom prst="round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Futura Medium" panose="020B0602020204020303" pitchFamily="34" charset="-79"/>
                  <a:cs typeface="Futura Medium" panose="020B0602020204020303" pitchFamily="34" charset="-79"/>
                </a:rPr>
                <a:t>Web polling</a:t>
              </a:r>
              <a:endParaRPr lang="en-GB" sz="1400" dirty="0">
                <a:solidFill>
                  <a:schemeClr val="bg1"/>
                </a:solidFill>
                <a:latin typeface="Futura Medium" panose="020B0602020204020303" pitchFamily="34" charset="-79"/>
                <a:cs typeface="Futura Medium" panose="020B0602020204020303" pitchFamily="34" charset="-79"/>
              </a:endParaRPr>
            </a:p>
          </p:txBody>
        </p:sp>
        <p:sp>
          <p:nvSpPr>
            <p:cNvPr id="75" name="Rounded Rectangle 25">
              <a:extLst>
                <a:ext uri="{FF2B5EF4-FFF2-40B4-BE49-F238E27FC236}">
                  <a16:creationId xmlns:a16="http://schemas.microsoft.com/office/drawing/2014/main" id="{6FFF0BBE-5E9B-4D26-AB92-3DDA613C4D69}"/>
                </a:ext>
              </a:extLst>
            </p:cNvPr>
            <p:cNvSpPr/>
            <p:nvPr/>
          </p:nvSpPr>
          <p:spPr>
            <a:xfrm>
              <a:off x="1608700" y="5276104"/>
              <a:ext cx="1283414" cy="1081676"/>
            </a:xfrm>
            <a:prstGeom prst="roundRec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FUTURA MEDIUM" panose="020B0602020204020303" pitchFamily="34" charset="-79"/>
                  <a:cs typeface="FUTURA MEDIUM" panose="020B0602020204020303" pitchFamily="34" charset="-79"/>
                </a:rPr>
                <a:t>General population who have access to internet</a:t>
              </a:r>
            </a:p>
          </p:txBody>
        </p:sp>
        <p:sp>
          <p:nvSpPr>
            <p:cNvPr id="76" name="Rounded Rectangle 26">
              <a:extLst>
                <a:ext uri="{FF2B5EF4-FFF2-40B4-BE49-F238E27FC236}">
                  <a16:creationId xmlns:a16="http://schemas.microsoft.com/office/drawing/2014/main" id="{ABF80036-B65E-4138-B0BF-48BC035820A6}"/>
                </a:ext>
              </a:extLst>
            </p:cNvPr>
            <p:cNvSpPr/>
            <p:nvPr/>
          </p:nvSpPr>
          <p:spPr>
            <a:xfrm>
              <a:off x="3101827" y="5276104"/>
              <a:ext cx="1283414" cy="1063040"/>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n-GB" sz="1400" b="1" dirty="0">
                  <a:solidFill>
                    <a:schemeClr val="tx1"/>
                  </a:solidFill>
                  <a:latin typeface="Futura Medium" panose="020B0602020204020303" pitchFamily="34" charset="-79"/>
                  <a:cs typeface="Futura Medium" panose="020B0602020204020303" pitchFamily="34" charset="-79"/>
                </a:rPr>
                <a:t>ArcGIS survey123</a:t>
              </a:r>
            </a:p>
            <a:p>
              <a:pPr marL="171450" indent="-171450" algn="ctr">
                <a:buFont typeface="Arial" panose="020B0604020202020204" pitchFamily="34" charset="0"/>
                <a:buChar char="•"/>
              </a:pPr>
              <a:r>
                <a:rPr lang="en-GB" sz="1400" b="1" dirty="0">
                  <a:solidFill>
                    <a:schemeClr val="tx1"/>
                  </a:solidFill>
                  <a:latin typeface="Futura Medium" panose="020B0602020204020303" pitchFamily="34" charset="-79"/>
                  <a:cs typeface="Futura Medium" panose="020B0602020204020303" pitchFamily="34" charset="-79"/>
                </a:rPr>
                <a:t>ODK/</a:t>
              </a:r>
              <a:r>
                <a:rPr lang="en-GB" sz="1400" b="1" dirty="0" err="1">
                  <a:solidFill>
                    <a:schemeClr val="tx1"/>
                  </a:solidFill>
                  <a:latin typeface="Futura Medium" panose="020B0602020204020303" pitchFamily="34" charset="-79"/>
                  <a:cs typeface="Futura Medium" panose="020B0602020204020303" pitchFamily="34" charset="-79"/>
                </a:rPr>
                <a:t>Enketo</a:t>
              </a:r>
              <a:endParaRPr lang="en-GB" sz="1400" b="1" dirty="0">
                <a:solidFill>
                  <a:schemeClr val="tx1"/>
                </a:solidFill>
                <a:latin typeface="Futura Medium" panose="020B0602020204020303" pitchFamily="34" charset="-79"/>
                <a:cs typeface="Futura Medium" panose="020B0602020204020303" pitchFamily="34" charset="-79"/>
              </a:endParaRPr>
            </a:p>
          </p:txBody>
        </p:sp>
        <p:sp>
          <p:nvSpPr>
            <p:cNvPr id="77" name="Rounded Rectangle 27">
              <a:extLst>
                <a:ext uri="{FF2B5EF4-FFF2-40B4-BE49-F238E27FC236}">
                  <a16:creationId xmlns:a16="http://schemas.microsoft.com/office/drawing/2014/main" id="{A4BBC9B5-22AE-44AA-94DB-1D1765873A65}"/>
                </a:ext>
              </a:extLst>
            </p:cNvPr>
            <p:cNvSpPr/>
            <p:nvPr/>
          </p:nvSpPr>
          <p:spPr>
            <a:xfrm>
              <a:off x="4488013" y="5237680"/>
              <a:ext cx="4572000" cy="1203926"/>
            </a:xfrm>
            <a:prstGeom prst="round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Futura Medium" panose="020B0602020204020303" pitchFamily="34" charset="-79"/>
                  <a:cs typeface="Futura Medium" panose="020B0602020204020303" pitchFamily="34" charset="-79"/>
                </a:rPr>
                <a:t>Non-probability sampling that involves the sample being drawn from that part of the population that is close to hand; marketing of survey links via SMS, emailing, social media, </a:t>
              </a:r>
              <a:r>
                <a:rPr lang="en-US" sz="1600" b="1" dirty="0" err="1">
                  <a:solidFill>
                    <a:schemeClr val="bg1"/>
                  </a:solidFill>
                  <a:latin typeface="Futura Medium" panose="020B0602020204020303" pitchFamily="34" charset="-79"/>
                  <a:cs typeface="Futura Medium" panose="020B0602020204020303" pitchFamily="34" charset="-79"/>
                </a:rPr>
                <a:t>etc</a:t>
              </a:r>
              <a:endParaRPr lang="en-US" sz="1600" b="1" dirty="0">
                <a:solidFill>
                  <a:schemeClr val="bg1"/>
                </a:solidFill>
                <a:latin typeface="Futura Medium" panose="020B0602020204020303" pitchFamily="34" charset="-79"/>
                <a:cs typeface="Futura Medium" panose="020B0602020204020303" pitchFamily="34" charset="-79"/>
              </a:endParaRPr>
            </a:p>
          </p:txBody>
        </p:sp>
      </p:grpSp>
    </p:spTree>
    <p:custDataLst>
      <p:tags r:id="rId2"/>
    </p:custDataLst>
    <p:extLst>
      <p:ext uri="{BB962C8B-B14F-4D97-AF65-F5344CB8AC3E}">
        <p14:creationId xmlns:p14="http://schemas.microsoft.com/office/powerpoint/2010/main" val="1810240708"/>
      </p:ext>
    </p:extLst>
  </p:cSld>
  <p:clrMapOvr>
    <a:masterClrMapping/>
  </p:clrMapOvr>
  <mc:AlternateContent xmlns:mc="http://schemas.openxmlformats.org/markup-compatibility/2006" xmlns:p14="http://schemas.microsoft.com/office/powerpoint/2010/main">
    <mc:Choice Requires="p14">
      <p:transition spd="slow" p14:dur="2000" advTm="136807"/>
    </mc:Choice>
    <mc:Fallback xmlns="">
      <p:transition spd="slow" advTm="13680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682D-3FD0-41DA-9B74-1A0FDF7C0C1F}"/>
              </a:ext>
            </a:extLst>
          </p:cNvPr>
          <p:cNvSpPr>
            <a:spLocks noGrp="1"/>
          </p:cNvSpPr>
          <p:nvPr>
            <p:ph type="title"/>
          </p:nvPr>
        </p:nvSpPr>
        <p:spPr>
          <a:xfrm>
            <a:off x="1816100" y="327025"/>
            <a:ext cx="8496300" cy="523875"/>
          </a:xfrm>
        </p:spPr>
        <p:txBody>
          <a:bodyPr>
            <a:normAutofit/>
          </a:bodyPr>
          <a:lstStyle/>
          <a:p>
            <a:r>
              <a:rPr lang="en-US" sz="2300" b="1" dirty="0">
                <a:solidFill>
                  <a:srgbClr val="385723"/>
                </a:solidFill>
              </a:rPr>
              <a:t>Example of our Social Media Poll across Platforms</a:t>
            </a:r>
            <a:endParaRPr lang="x-none" sz="2300" b="1" dirty="0">
              <a:solidFill>
                <a:srgbClr val="385723"/>
              </a:solidFill>
            </a:endParaRPr>
          </a:p>
        </p:txBody>
      </p:sp>
      <p:pic>
        <p:nvPicPr>
          <p:cNvPr id="8" name="Content Placeholder 7">
            <a:extLst>
              <a:ext uri="{FF2B5EF4-FFF2-40B4-BE49-F238E27FC236}">
                <a16:creationId xmlns:a16="http://schemas.microsoft.com/office/drawing/2014/main" id="{800BE860-B789-49C0-96FB-A20DB2E1BD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614" t="11352" r="5103" b="12996"/>
          <a:stretch/>
        </p:blipFill>
        <p:spPr>
          <a:xfrm>
            <a:off x="952500" y="2921000"/>
            <a:ext cx="10287000" cy="3390900"/>
          </a:xfrm>
          <a:ln>
            <a:solidFill>
              <a:srgbClr val="000000"/>
            </a:solidFill>
          </a:ln>
        </p:spPr>
      </p:pic>
      <p:sp>
        <p:nvSpPr>
          <p:cNvPr id="6" name="Slide Number Placeholder 5">
            <a:extLst>
              <a:ext uri="{FF2B5EF4-FFF2-40B4-BE49-F238E27FC236}">
                <a16:creationId xmlns:a16="http://schemas.microsoft.com/office/drawing/2014/main" id="{424E9998-A5FD-441D-8536-368FF4F5A5EB}"/>
              </a:ext>
            </a:extLst>
          </p:cNvPr>
          <p:cNvSpPr>
            <a:spLocks noGrp="1"/>
          </p:cNvSpPr>
          <p:nvPr>
            <p:ph type="sldNum" sz="quarter" idx="12"/>
          </p:nvPr>
        </p:nvSpPr>
        <p:spPr/>
        <p:txBody>
          <a:bodyPr/>
          <a:lstStyle/>
          <a:p>
            <a:fld id="{90857E70-CF51-428A-B39D-25FCC131F600}" type="slidenum">
              <a:rPr lang="en-GB" smtClean="0"/>
              <a:t>42</a:t>
            </a:fld>
            <a:endParaRPr lang="en-GB"/>
          </a:p>
        </p:txBody>
      </p:sp>
      <p:sp>
        <p:nvSpPr>
          <p:cNvPr id="9" name="TextBox 8">
            <a:extLst>
              <a:ext uri="{FF2B5EF4-FFF2-40B4-BE49-F238E27FC236}">
                <a16:creationId xmlns:a16="http://schemas.microsoft.com/office/drawing/2014/main" id="{17364217-4F98-4D52-8C7C-651A07D41151}"/>
              </a:ext>
            </a:extLst>
          </p:cNvPr>
          <p:cNvSpPr txBox="1"/>
          <p:nvPr/>
        </p:nvSpPr>
        <p:spPr>
          <a:xfrm>
            <a:off x="927100" y="1195436"/>
            <a:ext cx="10350500" cy="1620444"/>
          </a:xfrm>
          <a:prstGeom prst="rect">
            <a:avLst/>
          </a:prstGeom>
          <a:solidFill>
            <a:schemeClr val="accent6">
              <a:lumMod val="20000"/>
              <a:lumOff val="80000"/>
            </a:schemeClr>
          </a:solidFill>
          <a:ln>
            <a:solidFill>
              <a:srgbClr val="000000"/>
            </a:solidFill>
          </a:ln>
        </p:spPr>
        <p:txBody>
          <a:bodyPr wrap="square" rtlCol="0">
            <a:spAutoFit/>
          </a:bodyPr>
          <a:lstStyle/>
          <a:p>
            <a:pPr marL="285750" indent="-285750">
              <a:lnSpc>
                <a:spcPct val="90000"/>
              </a:lnSpc>
              <a:buFont typeface="Wingdings" panose="05000000000000000000" pitchFamily="2" charset="2"/>
              <a:buChar char="Ø"/>
            </a:pPr>
            <a:endParaRPr lang="en-US" dirty="0"/>
          </a:p>
          <a:p>
            <a:pPr marL="285750" indent="-285750">
              <a:lnSpc>
                <a:spcPct val="90000"/>
              </a:lnSpc>
              <a:buFont typeface="Wingdings" panose="05000000000000000000" pitchFamily="2" charset="2"/>
              <a:buChar char="Ø"/>
            </a:pPr>
            <a:r>
              <a:rPr lang="en-US" b="1" dirty="0"/>
              <a:t>One (1) Poll conducted weekly </a:t>
            </a:r>
          </a:p>
          <a:p>
            <a:pPr>
              <a:lnSpc>
                <a:spcPct val="90000"/>
              </a:lnSpc>
            </a:pPr>
            <a:endParaRPr lang="en-US" sz="1000" b="1" dirty="0"/>
          </a:p>
          <a:p>
            <a:pPr marL="285750" indent="-285750">
              <a:lnSpc>
                <a:spcPct val="90000"/>
              </a:lnSpc>
              <a:buFont typeface="Wingdings" panose="05000000000000000000" pitchFamily="2" charset="2"/>
              <a:buChar char="Ø"/>
            </a:pPr>
            <a:r>
              <a:rPr lang="en-US" b="1" dirty="0"/>
              <a:t>Response collated across platforms</a:t>
            </a:r>
          </a:p>
          <a:p>
            <a:pPr>
              <a:lnSpc>
                <a:spcPct val="90000"/>
              </a:lnSpc>
            </a:pPr>
            <a:endParaRPr lang="en-US" sz="1000" b="1" dirty="0"/>
          </a:p>
          <a:p>
            <a:pPr marL="285750" indent="-285750">
              <a:lnSpc>
                <a:spcPct val="90000"/>
              </a:lnSpc>
              <a:buFont typeface="Wingdings" panose="05000000000000000000" pitchFamily="2" charset="2"/>
              <a:buChar char="Ø"/>
            </a:pPr>
            <a:r>
              <a:rPr lang="en-US" b="1" dirty="0"/>
              <a:t>Analysis of poll results is shared with the CRICC team for necessary actions</a:t>
            </a:r>
          </a:p>
          <a:p>
            <a:pPr marL="285750" indent="-285750">
              <a:lnSpc>
                <a:spcPct val="90000"/>
              </a:lnSpc>
              <a:buFont typeface="Wingdings" panose="05000000000000000000" pitchFamily="2" charset="2"/>
              <a:buChar char="Ø"/>
            </a:pPr>
            <a:endParaRPr lang="x-none" dirty="0"/>
          </a:p>
        </p:txBody>
      </p:sp>
    </p:spTree>
    <p:extLst>
      <p:ext uri="{BB962C8B-B14F-4D97-AF65-F5344CB8AC3E}">
        <p14:creationId xmlns:p14="http://schemas.microsoft.com/office/powerpoint/2010/main" val="3783268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AAA0B8-9B68-40EC-A4E1-7F604A4674CF}"/>
              </a:ext>
            </a:extLst>
          </p:cNvPr>
          <p:cNvGraphicFramePr>
            <a:graphicFrameLocks noChangeAspect="1"/>
          </p:cNvGraphicFramePr>
          <p:nvPr>
            <p:custDataLst>
              <p:tags r:id="rId3"/>
            </p:custDataLst>
            <p:extLst>
              <p:ext uri="{D42A27DB-BD31-4B8C-83A1-F6EECF244321}">
                <p14:modId xmlns:p14="http://schemas.microsoft.com/office/powerpoint/2010/main" val="2108776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60" name="think-cell Slide" r:id="rId17" imgW="421" imgH="423" progId="TCLayout.ActiveDocument.1">
                  <p:embed/>
                </p:oleObj>
              </mc:Choice>
              <mc:Fallback>
                <p:oleObj name="think-cell Slide" r:id="rId17" imgW="421" imgH="423"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D06D6647-1BBF-9219-5EA1-C6BE6F44A90C}"/>
              </a:ext>
            </a:extLst>
          </p:cNvPr>
          <p:cNvSpPr/>
          <p:nvPr/>
        </p:nvSpPr>
        <p:spPr>
          <a:xfrm>
            <a:off x="302750" y="1699950"/>
            <a:ext cx="11563349" cy="4550380"/>
          </a:xfrm>
          <a:prstGeom prst="rect">
            <a:avLst/>
          </a:prstGeom>
          <a:solidFill>
            <a:schemeClr val="bg1">
              <a:lumMod val="9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1400">
              <a:solidFill>
                <a:prstClr val="white"/>
              </a:solidFill>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C3685776-5BCA-B7A5-40ED-6D6B62F9D2D5}"/>
              </a:ext>
            </a:extLst>
          </p:cNvPr>
          <p:cNvGrpSpPr/>
          <p:nvPr/>
        </p:nvGrpSpPr>
        <p:grpSpPr>
          <a:xfrm>
            <a:off x="314325" y="923927"/>
            <a:ext cx="11723346" cy="783160"/>
            <a:chOff x="314325" y="923927"/>
            <a:chExt cx="11723346" cy="783160"/>
          </a:xfrm>
        </p:grpSpPr>
        <p:sp>
          <p:nvSpPr>
            <p:cNvPr id="21" name="Rectangle 20">
              <a:extLst>
                <a:ext uri="{FF2B5EF4-FFF2-40B4-BE49-F238E27FC236}">
                  <a16:creationId xmlns:a16="http://schemas.microsoft.com/office/drawing/2014/main" id="{46F91DB9-EAFC-DF36-0F6E-19F79102D940}"/>
                </a:ext>
              </a:extLst>
            </p:cNvPr>
            <p:cNvSpPr/>
            <p:nvPr/>
          </p:nvSpPr>
          <p:spPr>
            <a:xfrm>
              <a:off x="314325" y="923927"/>
              <a:ext cx="11563349" cy="752474"/>
            </a:xfrm>
            <a:prstGeom prst="rect">
              <a:avLst/>
            </a:prstGeom>
            <a:solidFill>
              <a:schemeClr val="accent5">
                <a:lumMod val="20000"/>
                <a:lumOff val="80000"/>
              </a:schemeClr>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endParaRPr lang="en-US" sz="1400">
                <a:solidFill>
                  <a:prstClr val="black"/>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F297176-E4C9-33EF-4571-80A3AAD6D16E}"/>
                </a:ext>
              </a:extLst>
            </p:cNvPr>
            <p:cNvSpPr txBox="1"/>
            <p:nvPr/>
          </p:nvSpPr>
          <p:spPr>
            <a:xfrm>
              <a:off x="314325" y="968423"/>
              <a:ext cx="11723346" cy="738664"/>
            </a:xfrm>
            <a:prstGeom prst="rect">
              <a:avLst/>
            </a:prstGeom>
            <a:solidFill>
              <a:srgbClr val="E2F0D9"/>
            </a:solidFill>
            <a:ln>
              <a:noFill/>
            </a:ln>
          </p:spPr>
          <p:txBody>
            <a:bodyPr wrap="square" rtlCol="0">
              <a:spAutoFit/>
            </a:bodyPr>
            <a:lstStyle/>
            <a:p>
              <a:pPr marL="171450" indent="-171450" defTabSz="457200">
                <a:buFont typeface="Wingdings" panose="05000000000000000000" pitchFamily="2" charset="2"/>
                <a:buChar char="§"/>
                <a:defRPr/>
              </a:pPr>
              <a:r>
                <a:rPr lang="en-US" sz="1400" dirty="0">
                  <a:solidFill>
                    <a:prstClr val="black"/>
                  </a:solidFill>
                  <a:latin typeface="Arial" panose="020B0604020202020204" pitchFamily="34" charset="0"/>
                  <a:cs typeface="Arial" panose="020B0604020202020204" pitchFamily="34" charset="0"/>
                </a:rPr>
                <a:t>The daily social listening reports were tailored to specific states, while the negative sentiments were prioritized for immediate action</a:t>
              </a:r>
            </a:p>
            <a:p>
              <a:pPr marL="171450" indent="-171450" defTabSz="457200">
                <a:buFont typeface="Wingdings" panose="05000000000000000000" pitchFamily="2" charset="2"/>
                <a:buChar char="§"/>
                <a:defRPr/>
              </a:pPr>
              <a:r>
                <a:rPr lang="en-US" sz="1400" dirty="0">
                  <a:solidFill>
                    <a:prstClr val="black"/>
                  </a:solidFill>
                  <a:latin typeface="Arial" panose="020B0604020202020204" pitchFamily="34" charset="0"/>
                  <a:cs typeface="Arial" panose="020B0604020202020204" pitchFamily="34" charset="0"/>
                </a:rPr>
                <a:t> Findings that require immediate attention is escalated to the CRICC team and sometimes to the COVAC strategy group to proffer appropriate solutions </a:t>
              </a:r>
            </a:p>
          </p:txBody>
        </p:sp>
      </p:grpSp>
      <p:sp>
        <p:nvSpPr>
          <p:cNvPr id="35" name="Title 1">
            <a:extLst>
              <a:ext uri="{FF2B5EF4-FFF2-40B4-BE49-F238E27FC236}">
                <a16:creationId xmlns:a16="http://schemas.microsoft.com/office/drawing/2014/main" id="{17E7FE16-4C32-5B99-08D0-FA653556152D}"/>
              </a:ext>
            </a:extLst>
          </p:cNvPr>
          <p:cNvSpPr>
            <a:spLocks noGrp="1"/>
          </p:cNvSpPr>
          <p:nvPr>
            <p:ph type="title"/>
          </p:nvPr>
        </p:nvSpPr>
        <p:spPr>
          <a:xfrm>
            <a:off x="1295400" y="95860"/>
            <a:ext cx="9956478" cy="707417"/>
          </a:xfrm>
        </p:spPr>
        <p:txBody>
          <a:bodyPr vert="horz">
            <a:noAutofit/>
          </a:bodyPr>
          <a:lstStyle/>
          <a:p>
            <a:pPr defTabSz="911713">
              <a:tabLst>
                <a:tab pos="368985" algn="l"/>
              </a:tabLst>
            </a:pPr>
            <a:r>
              <a:rPr lang="en-US" sz="2000" b="1" dirty="0">
                <a:solidFill>
                  <a:schemeClr val="accent6">
                    <a:lumMod val="50000"/>
                  </a:schemeClr>
                </a:solidFill>
                <a:latin typeface="+mn-lt"/>
                <a:cs typeface="Arial" panose="020B0604020202020204" pitchFamily="34" charset="0"/>
              </a:rPr>
              <a:t>Example of Social Listening Findings on Vaccine confidence for June 6th– June 12th, 2022</a:t>
            </a:r>
          </a:p>
        </p:txBody>
      </p:sp>
      <p:sp>
        <p:nvSpPr>
          <p:cNvPr id="31" name="Text Placeholder 2">
            <a:extLst>
              <a:ext uri="{FF2B5EF4-FFF2-40B4-BE49-F238E27FC236}">
                <a16:creationId xmlns:a16="http://schemas.microsoft.com/office/drawing/2014/main" id="{D1CBBB5D-5965-F6B5-6B7B-0044C1C08F44}"/>
              </a:ext>
            </a:extLst>
          </p:cNvPr>
          <p:cNvSpPr>
            <a:spLocks noGrp="1"/>
          </p:cNvSpPr>
          <p:nvPr>
            <p:custDataLst>
              <p:tags r:id="rId4"/>
            </p:custDataLst>
          </p:nvPr>
        </p:nvSpPr>
        <p:spPr bwMode="auto">
          <a:xfrm>
            <a:off x="1049317" y="4577568"/>
            <a:ext cx="1828800" cy="177800"/>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A83A7D9-DD60-439B-8C5E-BBF927F450FE}" type="datetime'''''''''''V''a''''''c''c''''in''e Confid''''''en''ce'''''''''">
              <a:rPr lang="en-US" altLang="en-US" sz="1400" smtClean="0">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Vaccine Confidence</a:t>
            </a:fld>
            <a:endParaRPr lang="en-US" sz="1400">
              <a:latin typeface="Arial" panose="020B0604020202020204" pitchFamily="34" charset="0"/>
              <a:cs typeface="Arial" panose="020B0604020202020204" pitchFamily="34" charset="0"/>
              <a:sym typeface="Arial" panose="020B0604020202020204" pitchFamily="34" charset="0"/>
            </a:endParaRPr>
          </a:p>
        </p:txBody>
      </p:sp>
      <p:sp>
        <p:nvSpPr>
          <p:cNvPr id="32" name="Text Placeholder 2">
            <a:extLst>
              <a:ext uri="{FF2B5EF4-FFF2-40B4-BE49-F238E27FC236}">
                <a16:creationId xmlns:a16="http://schemas.microsoft.com/office/drawing/2014/main" id="{E3971501-52CB-2DB8-D983-4DAFA03189EE}"/>
              </a:ext>
            </a:extLst>
          </p:cNvPr>
          <p:cNvSpPr>
            <a:spLocks noGrp="1"/>
          </p:cNvSpPr>
          <p:nvPr>
            <p:custDataLst>
              <p:tags r:id="rId5"/>
            </p:custDataLst>
          </p:nvPr>
        </p:nvSpPr>
        <p:spPr bwMode="gray">
          <a:xfrm>
            <a:off x="7950200" y="2028825"/>
            <a:ext cx="461963" cy="177800"/>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23813" tIns="0" rIns="2381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200">
              <a:latin typeface="Arial" panose="020B0604020202020204" pitchFamily="34" charset="0"/>
              <a:cs typeface="Arial" panose="020B0604020202020204" pitchFamily="34" charset="0"/>
              <a:sym typeface="Arial" panose="020B0604020202020204" pitchFamily="34" charset="0"/>
            </a:endParaRPr>
          </a:p>
        </p:txBody>
      </p:sp>
      <p:sp>
        <p:nvSpPr>
          <p:cNvPr id="33" name="Text Placeholder 2">
            <a:extLst>
              <a:ext uri="{FF2B5EF4-FFF2-40B4-BE49-F238E27FC236}">
                <a16:creationId xmlns:a16="http://schemas.microsoft.com/office/drawing/2014/main" id="{80C37216-C53B-E8FC-9E45-C55D89ED68B3}"/>
              </a:ext>
            </a:extLst>
          </p:cNvPr>
          <p:cNvSpPr>
            <a:spLocks noGrp="1"/>
          </p:cNvSpPr>
          <p:nvPr>
            <p:custDataLst>
              <p:tags r:id="rId6"/>
            </p:custDataLst>
          </p:nvPr>
        </p:nvSpPr>
        <p:spPr bwMode="auto">
          <a:xfrm>
            <a:off x="5289497" y="4584700"/>
            <a:ext cx="1828800" cy="177800"/>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63AA7E-BC29-4D49-851A-CE646CFB2077}" type="datetime'Vacc''''''''in''''e'' ''Con''''''ve''''n''i''e''''n''ce'''''">
              <a:rPr lang="en-US" altLang="en-US" sz="1400" smtClean="0">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Vaccine Convenience</a:t>
            </a:fld>
            <a:endParaRPr lang="en-US" sz="1400">
              <a:latin typeface="Arial" panose="020B0604020202020204" pitchFamily="34" charset="0"/>
              <a:cs typeface="Arial" panose="020B0604020202020204" pitchFamily="34" charset="0"/>
              <a:sym typeface="Arial" panose="020B0604020202020204" pitchFamily="34" charset="0"/>
            </a:endParaRPr>
          </a:p>
        </p:txBody>
      </p:sp>
      <p:sp>
        <p:nvSpPr>
          <p:cNvPr id="34" name="Text Placeholder 2">
            <a:extLst>
              <a:ext uri="{FF2B5EF4-FFF2-40B4-BE49-F238E27FC236}">
                <a16:creationId xmlns:a16="http://schemas.microsoft.com/office/drawing/2014/main" id="{22BB7520-7B04-E97C-1B56-577DD0ACD597}"/>
              </a:ext>
            </a:extLst>
          </p:cNvPr>
          <p:cNvSpPr>
            <a:spLocks noGrp="1"/>
          </p:cNvSpPr>
          <p:nvPr>
            <p:custDataLst>
              <p:tags r:id="rId7"/>
            </p:custDataLst>
          </p:nvPr>
        </p:nvSpPr>
        <p:spPr bwMode="gray">
          <a:xfrm>
            <a:off x="2087563" y="2028825"/>
            <a:ext cx="461963" cy="177800"/>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23813" tIns="0" rIns="2381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200">
              <a:latin typeface="Arial" panose="020B0604020202020204" pitchFamily="34" charset="0"/>
              <a:cs typeface="Arial" panose="020B0604020202020204" pitchFamily="34" charset="0"/>
              <a:sym typeface="Arial" panose="020B0604020202020204" pitchFamily="34" charset="0"/>
            </a:endParaRPr>
          </a:p>
        </p:txBody>
      </p:sp>
      <p:sp>
        <p:nvSpPr>
          <p:cNvPr id="36" name="Text Placeholder 2">
            <a:extLst>
              <a:ext uri="{FF2B5EF4-FFF2-40B4-BE49-F238E27FC236}">
                <a16:creationId xmlns:a16="http://schemas.microsoft.com/office/drawing/2014/main" id="{302B3C4F-DB8F-44FE-3C02-4C5000E9DD6B}"/>
              </a:ext>
            </a:extLst>
          </p:cNvPr>
          <p:cNvSpPr>
            <a:spLocks noGrp="1"/>
          </p:cNvSpPr>
          <p:nvPr>
            <p:custDataLst>
              <p:tags r:id="rId8"/>
            </p:custDataLst>
          </p:nvPr>
        </p:nvSpPr>
        <p:spPr bwMode="auto">
          <a:xfrm>
            <a:off x="9039193" y="4573588"/>
            <a:ext cx="1828800" cy="177800"/>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D046AEB-427E-4046-9193-7A5D15D73469}" type="datetime'''V''''''ac''ci''''''''ne ''Co''''mpla''ce''''''nc''''''''y'">
              <a:rPr lang="en-US" altLang="en-US" sz="1400" smtClean="0">
                <a:latin typeface="Arial" panose="020B0604020202020204" pitchFamily="34" charset="0"/>
                <a:cs typeface="Arial" panose="020B0604020202020204" pitchFamily="34" charset="0"/>
                <a:sym typeface="Arial" panose="020B0604020202020204" pitchFamily="34" charset="0"/>
              </a:rPr>
              <a:pPr marL="0" indent="0" algn="ctr">
                <a:spcBef>
                  <a:spcPct val="0"/>
                </a:spcBef>
                <a:spcAft>
                  <a:spcPct val="0"/>
                </a:spcAft>
                <a:buNone/>
              </a:pPr>
              <a:t>Vaccine Complacency</a:t>
            </a:fld>
            <a:endParaRPr lang="en-US" sz="1400">
              <a:latin typeface="Arial" panose="020B0604020202020204" pitchFamily="34" charset="0"/>
              <a:cs typeface="Arial" panose="020B0604020202020204" pitchFamily="34" charset="0"/>
              <a:sym typeface="Arial" panose="020B0604020202020204" pitchFamily="34" charset="0"/>
            </a:endParaRPr>
          </a:p>
        </p:txBody>
      </p:sp>
      <p:sp>
        <p:nvSpPr>
          <p:cNvPr id="38" name="TextBox 37">
            <a:extLst>
              <a:ext uri="{FF2B5EF4-FFF2-40B4-BE49-F238E27FC236}">
                <a16:creationId xmlns:a16="http://schemas.microsoft.com/office/drawing/2014/main" id="{C72ADBCA-0054-3F2F-57E3-CFB291FE084F}"/>
              </a:ext>
            </a:extLst>
          </p:cNvPr>
          <p:cNvSpPr txBox="1"/>
          <p:nvPr/>
        </p:nvSpPr>
        <p:spPr>
          <a:xfrm>
            <a:off x="877887" y="1954991"/>
            <a:ext cx="4924426" cy="307777"/>
          </a:xfrm>
          <a:prstGeom prst="rect">
            <a:avLst/>
          </a:prstGeom>
          <a:noFill/>
        </p:spPr>
        <p:txBody>
          <a:bodyPr wrap="square" rtlCol="0">
            <a:spAutoFit/>
          </a:bodyPr>
          <a:lstStyle/>
          <a:p>
            <a:r>
              <a:rPr lang="en-US" sz="1400" i="1">
                <a:latin typeface="Arial" panose="020B0604020202020204" pitchFamily="34" charset="0"/>
                <a:cs typeface="Arial" panose="020B0604020202020204" pitchFamily="34" charset="0"/>
              </a:rPr>
              <a:t>Disaggregated COVID-19 vaccination sentiments % </a:t>
            </a:r>
          </a:p>
        </p:txBody>
      </p:sp>
      <p:cxnSp>
        <p:nvCxnSpPr>
          <p:cNvPr id="39" name="Straight Connector 38">
            <a:extLst>
              <a:ext uri="{FF2B5EF4-FFF2-40B4-BE49-F238E27FC236}">
                <a16:creationId xmlns:a16="http://schemas.microsoft.com/office/drawing/2014/main" id="{C6A61D04-C76D-C040-CDE0-782A4D3FA932}"/>
              </a:ext>
            </a:extLst>
          </p:cNvPr>
          <p:cNvCxnSpPr>
            <a:cxnSpLocks/>
          </p:cNvCxnSpPr>
          <p:nvPr/>
        </p:nvCxnSpPr>
        <p:spPr>
          <a:xfrm flipV="1">
            <a:off x="968570" y="2232803"/>
            <a:ext cx="374904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8" name="Chart 47">
            <a:extLst>
              <a:ext uri="{FF2B5EF4-FFF2-40B4-BE49-F238E27FC236}">
                <a16:creationId xmlns:a16="http://schemas.microsoft.com/office/drawing/2014/main" id="{6F7850AF-2AAB-694E-F248-3DC7CD56EB64}"/>
              </a:ext>
            </a:extLst>
          </p:cNvPr>
          <p:cNvGraphicFramePr/>
          <p:nvPr>
            <p:custDataLst>
              <p:tags r:id="rId9"/>
            </p:custDataLst>
            <p:extLst>
              <p:ext uri="{D42A27DB-BD31-4B8C-83A1-F6EECF244321}">
                <p14:modId xmlns:p14="http://schemas.microsoft.com/office/powerpoint/2010/main" val="2687475950"/>
              </p:ext>
            </p:extLst>
          </p:nvPr>
        </p:nvGraphicFramePr>
        <p:xfrm>
          <a:off x="8578850" y="2455863"/>
          <a:ext cx="2419350" cy="211772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41" name="Chart 40">
            <a:extLst>
              <a:ext uri="{FF2B5EF4-FFF2-40B4-BE49-F238E27FC236}">
                <a16:creationId xmlns:a16="http://schemas.microsoft.com/office/drawing/2014/main" id="{985A93C0-4FF6-1333-B254-DCD54081C54B}"/>
              </a:ext>
            </a:extLst>
          </p:cNvPr>
          <p:cNvGraphicFramePr/>
          <p:nvPr>
            <p:custDataLst>
              <p:tags r:id="rId10"/>
            </p:custDataLst>
            <p:extLst>
              <p:ext uri="{D42A27DB-BD31-4B8C-83A1-F6EECF244321}">
                <p14:modId xmlns:p14="http://schemas.microsoft.com/office/powerpoint/2010/main" val="360590360"/>
              </p:ext>
            </p:extLst>
          </p:nvPr>
        </p:nvGraphicFramePr>
        <p:xfrm>
          <a:off x="838200" y="2446338"/>
          <a:ext cx="2419350" cy="212725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42" name="Chart 41">
            <a:extLst>
              <a:ext uri="{FF2B5EF4-FFF2-40B4-BE49-F238E27FC236}">
                <a16:creationId xmlns:a16="http://schemas.microsoft.com/office/drawing/2014/main" id="{78AEDCA2-926A-E03D-E9E3-7877E2206959}"/>
              </a:ext>
            </a:extLst>
          </p:cNvPr>
          <p:cNvGraphicFramePr/>
          <p:nvPr>
            <p:custDataLst>
              <p:tags r:id="rId11"/>
            </p:custDataLst>
            <p:extLst>
              <p:ext uri="{D42A27DB-BD31-4B8C-83A1-F6EECF244321}">
                <p14:modId xmlns:p14="http://schemas.microsoft.com/office/powerpoint/2010/main" val="105038950"/>
              </p:ext>
            </p:extLst>
          </p:nvPr>
        </p:nvGraphicFramePr>
        <p:xfrm>
          <a:off x="5005388" y="2446338"/>
          <a:ext cx="2419350" cy="2127250"/>
        </p:xfrm>
        <a:graphic>
          <a:graphicData uri="http://schemas.openxmlformats.org/drawingml/2006/chart">
            <c:chart xmlns:c="http://schemas.openxmlformats.org/drawingml/2006/chart" xmlns:r="http://schemas.openxmlformats.org/officeDocument/2006/relationships" r:id="rId21"/>
          </a:graphicData>
        </a:graphic>
      </p:graphicFrame>
      <p:sp>
        <p:nvSpPr>
          <p:cNvPr id="45" name="Rectangle 44">
            <a:extLst>
              <a:ext uri="{FF2B5EF4-FFF2-40B4-BE49-F238E27FC236}">
                <a16:creationId xmlns:a16="http://schemas.microsoft.com/office/drawing/2014/main" id="{18D131DA-1D42-8107-C0E7-EF120DCB4B30}"/>
              </a:ext>
            </a:extLst>
          </p:cNvPr>
          <p:cNvSpPr/>
          <p:nvPr>
            <p:custDataLst>
              <p:tags r:id="rId12"/>
            </p:custDataLst>
          </p:nvPr>
        </p:nvSpPr>
        <p:spPr bwMode="auto">
          <a:xfrm>
            <a:off x="9577388" y="2025650"/>
            <a:ext cx="250825" cy="187325"/>
          </a:xfrm>
          <a:prstGeom prst="rect">
            <a:avLst/>
          </a:prstGeom>
          <a:solidFill>
            <a:srgbClr val="385723"/>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23FF9E-6979-B620-B514-C808C5047089}"/>
              </a:ext>
            </a:extLst>
          </p:cNvPr>
          <p:cNvSpPr/>
          <p:nvPr>
            <p:custDataLst>
              <p:tags r:id="rId13"/>
            </p:custDataLst>
          </p:nvPr>
        </p:nvSpPr>
        <p:spPr bwMode="auto">
          <a:xfrm>
            <a:off x="10602913" y="2025650"/>
            <a:ext cx="250825" cy="187325"/>
          </a:xfrm>
          <a:prstGeom prst="rect">
            <a:avLst/>
          </a:prstGeom>
          <a:solidFill>
            <a:srgbClr val="C30C3E"/>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2">
            <a:extLst>
              <a:ext uri="{FF2B5EF4-FFF2-40B4-BE49-F238E27FC236}">
                <a16:creationId xmlns:a16="http://schemas.microsoft.com/office/drawing/2014/main" id="{D625FC52-6D4C-AAAD-A08A-9B7F6481B928}"/>
              </a:ext>
            </a:extLst>
          </p:cNvPr>
          <p:cNvSpPr>
            <a:spLocks noGrp="1"/>
          </p:cNvSpPr>
          <p:nvPr>
            <p:custDataLst>
              <p:tags r:id="rId14"/>
            </p:custDataLst>
          </p:nvPr>
        </p:nvSpPr>
        <p:spPr bwMode="auto">
          <a:xfrm>
            <a:off x="9879012" y="2036763"/>
            <a:ext cx="622300" cy="192088"/>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7BC2D0F-C44F-4672-9359-55239B006EF9}" type="datetime'''''Po''''''s''''''i''''t''''''''''i''v''e'''''">
              <a:rPr lang="en-US" altLang="en-US" sz="1400" smtClean="0">
                <a:latin typeface="Arial" panose="020B0604020202020204" pitchFamily="34" charset="0"/>
                <a:cs typeface="Arial" panose="020B0604020202020204" pitchFamily="34" charset="0"/>
                <a:sym typeface="Arial" panose="020B0604020202020204" pitchFamily="34" charset="0"/>
              </a:rPr>
              <a:pPr marL="0" indent="0">
                <a:spcBef>
                  <a:spcPct val="0"/>
                </a:spcBef>
                <a:spcAft>
                  <a:spcPct val="0"/>
                </a:spcAft>
                <a:buNone/>
              </a:pPr>
              <a:t>Positive</a:t>
            </a:fld>
            <a:endParaRPr lang="en-US" sz="1400">
              <a:latin typeface="Arial" panose="020B0604020202020204" pitchFamily="34" charset="0"/>
              <a:cs typeface="Arial" panose="020B0604020202020204" pitchFamily="34" charset="0"/>
              <a:sym typeface="Arial" panose="020B0604020202020204" pitchFamily="34" charset="0"/>
            </a:endParaRPr>
          </a:p>
        </p:txBody>
      </p:sp>
      <p:sp>
        <p:nvSpPr>
          <p:cNvPr id="52" name="Text Placeholder 2">
            <a:extLst>
              <a:ext uri="{FF2B5EF4-FFF2-40B4-BE49-F238E27FC236}">
                <a16:creationId xmlns:a16="http://schemas.microsoft.com/office/drawing/2014/main" id="{3C4886EE-03D1-1984-6333-9A0A8BC99553}"/>
              </a:ext>
            </a:extLst>
          </p:cNvPr>
          <p:cNvSpPr>
            <a:spLocks noGrp="1"/>
          </p:cNvSpPr>
          <p:nvPr>
            <p:custDataLst>
              <p:tags r:id="rId15"/>
            </p:custDataLst>
          </p:nvPr>
        </p:nvSpPr>
        <p:spPr bwMode="auto">
          <a:xfrm>
            <a:off x="10904538" y="2036763"/>
            <a:ext cx="700088" cy="192088"/>
          </a:xfrm>
          <a:prstGeom prst="rect">
            <a:avLst/>
          </a:prstGeom>
          <a:noFill/>
          <a:ln>
            <a:noFill/>
          </a:ln>
          <a:effectLst/>
          <a:extLst>
            <a:ext uri="{909E8E84-426E-40dd-AFC4-6F175D3DCCD1}">
              <a14:hiddenFill xmlns=""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latin typeface="Arial" panose="020B0604020202020204" pitchFamily="34" charset="0"/>
                <a:cs typeface="Arial" panose="020B0604020202020204" pitchFamily="34" charset="0"/>
                <a:sym typeface="Arial" panose="020B0604020202020204" pitchFamily="34" charset="0"/>
              </a:rPr>
              <a:t>Negative</a:t>
            </a:r>
            <a:endParaRPr lang="en-US" sz="1400">
              <a:latin typeface="Arial" panose="020B0604020202020204" pitchFamily="34" charset="0"/>
              <a:cs typeface="Arial" panose="020B0604020202020204" pitchFamily="34" charset="0"/>
              <a:sym typeface="Arial" panose="020B0604020202020204" pitchFamily="34" charset="0"/>
            </a:endParaRPr>
          </a:p>
        </p:txBody>
      </p:sp>
      <p:grpSp>
        <p:nvGrpSpPr>
          <p:cNvPr id="7" name="Group 6">
            <a:extLst>
              <a:ext uri="{FF2B5EF4-FFF2-40B4-BE49-F238E27FC236}">
                <a16:creationId xmlns:a16="http://schemas.microsoft.com/office/drawing/2014/main" id="{1A9C0548-A889-2231-2E3E-9D1EFD9F01BA}"/>
              </a:ext>
            </a:extLst>
          </p:cNvPr>
          <p:cNvGrpSpPr/>
          <p:nvPr/>
        </p:nvGrpSpPr>
        <p:grpSpPr>
          <a:xfrm>
            <a:off x="764188" y="4913559"/>
            <a:ext cx="10931479" cy="1321345"/>
            <a:chOff x="868363" y="4878834"/>
            <a:chExt cx="9107758" cy="1321345"/>
          </a:xfrm>
        </p:grpSpPr>
        <p:sp>
          <p:nvSpPr>
            <p:cNvPr id="44" name="Rectangle 43">
              <a:extLst>
                <a:ext uri="{FF2B5EF4-FFF2-40B4-BE49-F238E27FC236}">
                  <a16:creationId xmlns:a16="http://schemas.microsoft.com/office/drawing/2014/main" id="{10D7141C-6A75-55FA-2BCF-09D82508EB5F}"/>
                </a:ext>
              </a:extLst>
            </p:cNvPr>
            <p:cNvSpPr/>
            <p:nvPr/>
          </p:nvSpPr>
          <p:spPr>
            <a:xfrm>
              <a:off x="868364" y="5360988"/>
              <a:ext cx="9107757" cy="839191"/>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indent="-115888">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Positive – “There was a post educating people on Adverse following immunizations for COVID-19 vaccine” </a:t>
              </a:r>
            </a:p>
            <a:p>
              <a:pPr marL="115888" indent="-115888">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Negative – </a:t>
              </a:r>
              <a:r>
                <a:rPr lang="en-US" sz="1400" b="0" i="0" dirty="0">
                  <a:solidFill>
                    <a:srgbClr val="000000"/>
                  </a:solidFill>
                  <a:effectLst/>
                  <a:latin typeface="Arial" panose="020B0604020202020204" pitchFamily="34" charset="0"/>
                  <a:cs typeface="Arial" panose="020B0604020202020204" pitchFamily="34" charset="0"/>
                </a:rPr>
                <a:t>“There was a comment saying the COVID-19 was created to manipulate the system in their favor and there are grave consequences.”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5A6B5BB3-AA2F-B94C-08C8-23D8FB092A65}"/>
                </a:ext>
              </a:extLst>
            </p:cNvPr>
            <p:cNvSpPr/>
            <p:nvPr/>
          </p:nvSpPr>
          <p:spPr>
            <a:xfrm>
              <a:off x="868363" y="4903788"/>
              <a:ext cx="906463" cy="457200"/>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tx1"/>
                  </a:solidFill>
                  <a:latin typeface="Arial" panose="020B0604020202020204" pitchFamily="34" charset="0"/>
                  <a:cs typeface="Arial" panose="020B0604020202020204" pitchFamily="34" charset="0"/>
                </a:rPr>
                <a:t>Reporting states</a:t>
              </a:r>
            </a:p>
          </p:txBody>
        </p:sp>
        <p:sp>
          <p:nvSpPr>
            <p:cNvPr id="54" name="Rectangle 53">
              <a:extLst>
                <a:ext uri="{FF2B5EF4-FFF2-40B4-BE49-F238E27FC236}">
                  <a16:creationId xmlns:a16="http://schemas.microsoft.com/office/drawing/2014/main" id="{94D159C5-2B00-DD76-DE8A-5ED612BB2B14}"/>
                </a:ext>
              </a:extLst>
            </p:cNvPr>
            <p:cNvSpPr/>
            <p:nvPr/>
          </p:nvSpPr>
          <p:spPr>
            <a:xfrm>
              <a:off x="1804338" y="4903788"/>
              <a:ext cx="8171782" cy="4572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tx1"/>
                </a:solidFill>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E2810FC5-5B76-5C4D-40A2-62307BBBAF52}"/>
                </a:ext>
              </a:extLst>
            </p:cNvPr>
            <p:cNvGrpSpPr/>
            <p:nvPr/>
          </p:nvGrpSpPr>
          <p:grpSpPr>
            <a:xfrm>
              <a:off x="1725616" y="4878834"/>
              <a:ext cx="8055687" cy="694876"/>
              <a:chOff x="957262" y="4967158"/>
              <a:chExt cx="7432083" cy="694500"/>
            </a:xfrm>
          </p:grpSpPr>
          <p:grpSp>
            <p:nvGrpSpPr>
              <p:cNvPr id="56" name="Group 55">
                <a:extLst>
                  <a:ext uri="{FF2B5EF4-FFF2-40B4-BE49-F238E27FC236}">
                    <a16:creationId xmlns:a16="http://schemas.microsoft.com/office/drawing/2014/main" id="{C899DE57-6C65-B368-F5E1-3302C4FD78AF}"/>
                  </a:ext>
                </a:extLst>
              </p:cNvPr>
              <p:cNvGrpSpPr/>
              <p:nvPr/>
            </p:nvGrpSpPr>
            <p:grpSpPr>
              <a:xfrm>
                <a:off x="957262" y="4967158"/>
                <a:ext cx="2944745" cy="694499"/>
                <a:chOff x="276224" y="4967158"/>
                <a:chExt cx="3172314" cy="694499"/>
              </a:xfrm>
              <a:noFill/>
            </p:grpSpPr>
            <p:sp>
              <p:nvSpPr>
                <p:cNvPr id="63" name="Rectangle 62">
                  <a:extLst>
                    <a:ext uri="{FF2B5EF4-FFF2-40B4-BE49-F238E27FC236}">
                      <a16:creationId xmlns:a16="http://schemas.microsoft.com/office/drawing/2014/main" id="{A700EF07-ED75-856E-CEE9-812B0DE74CC4}"/>
                    </a:ext>
                  </a:extLst>
                </p:cNvPr>
                <p:cNvSpPr/>
                <p:nvPr/>
              </p:nvSpPr>
              <p:spPr>
                <a:xfrm>
                  <a:off x="276224" y="4982576"/>
                  <a:ext cx="2589213" cy="679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tx1"/>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4ABB72A8-F3F4-DF22-5031-F513510CD42F}"/>
                    </a:ext>
                  </a:extLst>
                </p:cNvPr>
                <p:cNvSpPr txBox="1"/>
                <p:nvPr/>
              </p:nvSpPr>
              <p:spPr>
                <a:xfrm>
                  <a:off x="276224" y="4967158"/>
                  <a:ext cx="3172314" cy="538356"/>
                </a:xfrm>
                <a:prstGeom prst="rect">
                  <a:avLst/>
                </a:prstGeom>
                <a:grpFill/>
                <a:ln>
                  <a:noFill/>
                </a:ln>
              </p:spPr>
              <p:txBody>
                <a:bodyPr wrap="square" rtlCol="0">
                  <a:spAutoFit/>
                </a:bodyPr>
                <a:lstStyle/>
                <a:p>
                  <a:pPr marL="114300" indent="-11430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Lagos, Oyo, Rivers, FCT,  Ondo, Kaduna, Kano, Delta, Rivers, and  Edo</a:t>
                  </a:r>
                  <a:r>
                    <a:rPr lang="en-US" sz="1400" dirty="0">
                      <a:latin typeface="Arial" panose="020B0604020202020204" pitchFamily="34" charset="0"/>
                      <a:cs typeface="Arial" panose="020B0604020202020204" pitchFamily="34" charset="0"/>
                    </a:rPr>
                    <a:t>.</a:t>
                  </a:r>
                  <a:endParaRPr lang="en-US" sz="1400" dirty="0">
                    <a:solidFill>
                      <a:schemeClr val="tx1"/>
                    </a:solidFill>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82FB0FE6-4693-614F-31FA-AF758908A2A6}"/>
                  </a:ext>
                </a:extLst>
              </p:cNvPr>
              <p:cNvGrpSpPr/>
              <p:nvPr/>
            </p:nvGrpSpPr>
            <p:grpSpPr>
              <a:xfrm>
                <a:off x="3453980" y="4982576"/>
                <a:ext cx="2829042" cy="679081"/>
                <a:chOff x="3345374" y="4982576"/>
                <a:chExt cx="3057781" cy="679081"/>
              </a:xfrm>
              <a:noFill/>
            </p:grpSpPr>
            <p:sp>
              <p:nvSpPr>
                <p:cNvPr id="61" name="Rectangle 60">
                  <a:extLst>
                    <a:ext uri="{FF2B5EF4-FFF2-40B4-BE49-F238E27FC236}">
                      <a16:creationId xmlns:a16="http://schemas.microsoft.com/office/drawing/2014/main" id="{C154C78F-2917-02EB-CE26-C33547E9707A}"/>
                    </a:ext>
                  </a:extLst>
                </p:cNvPr>
                <p:cNvSpPr/>
                <p:nvPr/>
              </p:nvSpPr>
              <p:spPr>
                <a:xfrm>
                  <a:off x="3345374" y="4982576"/>
                  <a:ext cx="2597805" cy="679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tx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03E29E4D-BB0D-2202-DE40-3E3E74F41676}"/>
                    </a:ext>
                  </a:extLst>
                </p:cNvPr>
                <p:cNvSpPr txBox="1"/>
                <p:nvPr/>
              </p:nvSpPr>
              <p:spPr>
                <a:xfrm>
                  <a:off x="3805349" y="4982576"/>
                  <a:ext cx="2597806" cy="307610"/>
                </a:xfrm>
                <a:prstGeom prst="rect">
                  <a:avLst/>
                </a:prstGeom>
                <a:grpFill/>
                <a:ln>
                  <a:noFill/>
                </a:ln>
              </p:spPr>
              <p:txBody>
                <a:bodyPr wrap="square" rtlCol="0">
                  <a:spAutoFit/>
                </a:bodyPr>
                <a:lstStyle/>
                <a:p>
                  <a:pPr marL="171450" indent="-1714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F.C.T, Kogi, Lagos</a:t>
                  </a:r>
                </a:p>
              </p:txBody>
            </p:sp>
          </p:grpSp>
          <p:grpSp>
            <p:nvGrpSpPr>
              <p:cNvPr id="58" name="Group 57">
                <a:extLst>
                  <a:ext uri="{FF2B5EF4-FFF2-40B4-BE49-F238E27FC236}">
                    <a16:creationId xmlns:a16="http://schemas.microsoft.com/office/drawing/2014/main" id="{25051D47-51D9-B25D-8E82-BBD53EA879CE}"/>
                  </a:ext>
                </a:extLst>
              </p:cNvPr>
              <p:cNvGrpSpPr/>
              <p:nvPr/>
            </p:nvGrpSpPr>
            <p:grpSpPr>
              <a:xfrm>
                <a:off x="5932488" y="4982577"/>
                <a:ext cx="2456857" cy="679081"/>
                <a:chOff x="6184901" y="4982577"/>
                <a:chExt cx="2880400" cy="679081"/>
              </a:xfrm>
              <a:noFill/>
            </p:grpSpPr>
            <p:sp>
              <p:nvSpPr>
                <p:cNvPr id="59" name="Rectangle 58">
                  <a:extLst>
                    <a:ext uri="{FF2B5EF4-FFF2-40B4-BE49-F238E27FC236}">
                      <a16:creationId xmlns:a16="http://schemas.microsoft.com/office/drawing/2014/main" id="{B7786D61-3FC9-BBF7-612F-0B9AFD6D8EAD}"/>
                    </a:ext>
                  </a:extLst>
                </p:cNvPr>
                <p:cNvSpPr/>
                <p:nvPr/>
              </p:nvSpPr>
              <p:spPr>
                <a:xfrm>
                  <a:off x="6184901" y="4982577"/>
                  <a:ext cx="2817813" cy="679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tx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57D7CFDB-7EC7-0020-357D-CEA6DE40F2D3}"/>
                    </a:ext>
                  </a:extLst>
                </p:cNvPr>
                <p:cNvSpPr txBox="1"/>
                <p:nvPr/>
              </p:nvSpPr>
              <p:spPr>
                <a:xfrm>
                  <a:off x="6247488" y="4982577"/>
                  <a:ext cx="2817813" cy="522937"/>
                </a:xfrm>
                <a:prstGeom prst="rect">
                  <a:avLst/>
                </a:prstGeom>
                <a:grpFill/>
                <a:ln>
                  <a:noFill/>
                </a:ln>
              </p:spPr>
              <p:txBody>
                <a:bodyPr wrap="square" rtlCol="0">
                  <a:spAutoFit/>
                </a:bodyPr>
                <a:lstStyle/>
                <a:p>
                  <a:pPr marL="114300" indent="-114300">
                    <a:buFont typeface="Wingdings" panose="05000000000000000000" pitchFamily="2" charset="2"/>
                    <a:buChar char="§"/>
                  </a:pPr>
                  <a:r>
                    <a:rPr lang="en-US" sz="1400" dirty="0">
                      <a:latin typeface="Arial" panose="020B0604020202020204" pitchFamily="34" charset="0"/>
                      <a:cs typeface="Arial" panose="020B0604020202020204" pitchFamily="34" charset="0"/>
                    </a:rPr>
                    <a:t>Lagos, FCT, Oyo, Kano, Ondo, Ogun, Kaduna, Enugu and </a:t>
                  </a:r>
                  <a:r>
                    <a:rPr lang="en-US" sz="1400" dirty="0" err="1">
                      <a:latin typeface="Arial" panose="020B0604020202020204" pitchFamily="34" charset="0"/>
                      <a:cs typeface="Arial" panose="020B0604020202020204" pitchFamily="34" charset="0"/>
                    </a:rPr>
                    <a:t>Kwara</a:t>
                  </a:r>
                  <a:endParaRPr lang="en-US" sz="1400" dirty="0">
                    <a:latin typeface="Arial" panose="020B0604020202020204" pitchFamily="34" charset="0"/>
                    <a:cs typeface="Arial" panose="020B0604020202020204" pitchFamily="34" charset="0"/>
                  </a:endParaRPr>
                </a:p>
              </p:txBody>
            </p:sp>
          </p:grpSp>
        </p:grpSp>
      </p:grpSp>
    </p:spTree>
    <p:custDataLst>
      <p:tags r:id="rId2"/>
    </p:custDataLst>
    <p:extLst>
      <p:ext uri="{BB962C8B-B14F-4D97-AF65-F5344CB8AC3E}">
        <p14:creationId xmlns:p14="http://schemas.microsoft.com/office/powerpoint/2010/main" val="2269929909"/>
      </p:ext>
    </p:extLst>
  </p:cSld>
  <p:clrMapOvr>
    <a:masterClrMapping/>
  </p:clrMapOvr>
  <mc:AlternateContent xmlns:mc="http://schemas.openxmlformats.org/markup-compatibility/2006" xmlns:p14="http://schemas.microsoft.com/office/powerpoint/2010/main">
    <mc:Choice Requires="p14">
      <p:transition spd="slow" p14:dur="2000" advTm="136807"/>
    </mc:Choice>
    <mc:Fallback xmlns="">
      <p:transition spd="slow" advTm="13680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A9FBAE-9811-4614-8AE1-3D8F98F70270}"/>
              </a:ext>
            </a:extLst>
          </p:cNvPr>
          <p:cNvGraphicFramePr>
            <a:graphicFrameLocks noChangeAspect="1"/>
          </p:cNvGraphicFramePr>
          <p:nvPr>
            <p:custDataLst>
              <p:tags r:id="rId2"/>
            </p:custDataLst>
            <p:extLst>
              <p:ext uri="{D42A27DB-BD31-4B8C-83A1-F6EECF244321}">
                <p14:modId xmlns:p14="http://schemas.microsoft.com/office/powerpoint/2010/main" val="3777353085"/>
              </p:ext>
            </p:ext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spid="_x0000_s513083"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25192" y="858442"/>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5F741D3-1128-45C6-B1D7-957186E5E62E}"/>
              </a:ext>
            </a:extLst>
          </p:cNvPr>
          <p:cNvSpPr/>
          <p:nvPr/>
        </p:nvSpPr>
        <p:spPr>
          <a:xfrm>
            <a:off x="1524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defRPr/>
            </a:pPr>
            <a:endParaRPr lang="en-US" b="1">
              <a:solidFill>
                <a:srgbClr val="FAFBFF"/>
              </a:solidFill>
              <a:latin typeface="Roboto Condensed" panose="020B0604020202020204"/>
              <a:cs typeface="Arial" panose="020B0604020202020204" pitchFamily="34" charset="0"/>
            </a:endParaRPr>
          </a:p>
        </p:txBody>
      </p:sp>
      <p:grpSp>
        <p:nvGrpSpPr>
          <p:cNvPr id="43" name="Group 42">
            <a:extLst>
              <a:ext uri="{FF2B5EF4-FFF2-40B4-BE49-F238E27FC236}">
                <a16:creationId xmlns:a16="http://schemas.microsoft.com/office/drawing/2014/main" id="{91501D7F-5443-42B4-A1C7-0F07C150E4E2}"/>
              </a:ext>
            </a:extLst>
          </p:cNvPr>
          <p:cNvGrpSpPr/>
          <p:nvPr/>
        </p:nvGrpSpPr>
        <p:grpSpPr>
          <a:xfrm>
            <a:off x="1757797" y="10053360"/>
            <a:ext cx="8784179" cy="434733"/>
            <a:chOff x="0" y="5024430"/>
            <a:chExt cx="9144000" cy="434733"/>
          </a:xfrm>
        </p:grpSpPr>
        <p:cxnSp>
          <p:nvCxnSpPr>
            <p:cNvPr id="44" name="Straight Connector 43">
              <a:extLst>
                <a:ext uri="{FF2B5EF4-FFF2-40B4-BE49-F238E27FC236}">
                  <a16:creationId xmlns:a16="http://schemas.microsoft.com/office/drawing/2014/main" id="{ED8B8808-90D7-4C04-9B08-00852CB236F3}"/>
                </a:ext>
              </a:extLst>
            </p:cNvPr>
            <p:cNvCxnSpPr>
              <a:cxnSpLocks/>
            </p:cNvCxnSpPr>
            <p:nvPr/>
          </p:nvCxnSpPr>
          <p:spPr>
            <a:xfrm>
              <a:off x="0" y="5459163"/>
              <a:ext cx="9144000" cy="0"/>
            </a:xfrm>
            <a:prstGeom prst="line">
              <a:avLst/>
            </a:prstGeom>
            <a:noFill/>
            <a:ln w="6350" cap="flat" cmpd="sng" algn="ctr">
              <a:solidFill>
                <a:sysClr val="windowText" lastClr="000000"/>
              </a:solidFill>
              <a:prstDash val="solid"/>
              <a:miter lim="800000"/>
            </a:ln>
            <a:effectLst/>
          </p:spPr>
        </p:cxnSp>
        <p:sp>
          <p:nvSpPr>
            <p:cNvPr id="45" name="Rectangle 44">
              <a:extLst>
                <a:ext uri="{FF2B5EF4-FFF2-40B4-BE49-F238E27FC236}">
                  <a16:creationId xmlns:a16="http://schemas.microsoft.com/office/drawing/2014/main" id="{FA59873A-E3D0-4E51-9035-B5811BA93ECD}"/>
                </a:ext>
              </a:extLst>
            </p:cNvPr>
            <p:cNvSpPr>
              <a:spLocks/>
            </p:cNvSpPr>
            <p:nvPr/>
          </p:nvSpPr>
          <p:spPr>
            <a:xfrm flipV="1">
              <a:off x="0" y="5024430"/>
              <a:ext cx="9144000" cy="434733"/>
            </a:xfrm>
            <a:prstGeom prst="rect">
              <a:avLst/>
            </a:prstGeom>
            <a:gradFill flip="none" rotWithShape="1">
              <a:gsLst>
                <a:gs pos="0">
                  <a:sysClr val="window" lastClr="FFFFFF">
                    <a:lumMod val="95000"/>
                    <a:alpha val="80000"/>
                  </a:sysClr>
                </a:gs>
                <a:gs pos="100000">
                  <a:sysClr val="window" lastClr="FFFFFF">
                    <a:lumMod val="95000"/>
                    <a:alpha val="0"/>
                  </a:sysClr>
                </a:gs>
              </a:gsLst>
              <a:lin ang="5400000" scaled="1"/>
              <a:tileRect/>
            </a:gradFill>
            <a:ln w="9525" cap="flat" cmpd="sng" algn="ctr">
              <a:noFill/>
              <a:prstDash val="solid"/>
              <a:miter lim="800000"/>
            </a:ln>
            <a:effectLst/>
          </p:spPr>
          <p:txBody>
            <a:bodyPr rtlCol="0" anchor="ctr">
              <a:noAutofit/>
            </a:bodyPr>
            <a:lstStyle/>
            <a:p>
              <a:pPr algn="ctr" defTabSz="685800">
                <a:defRPr/>
              </a:pPr>
              <a:endParaRPr lang="en-US" sz="1400" kern="0">
                <a:solidFill>
                  <a:srgbClr val="000000"/>
                </a:solidFill>
                <a:latin typeface="Arial" panose="020B0604020202020204" pitchFamily="34" charset="0"/>
                <a:cs typeface="Arial" panose="020B0604020202020204" pitchFamily="34" charset="0"/>
              </a:endParaRPr>
            </a:p>
          </p:txBody>
        </p:sp>
      </p:grpSp>
      <p:sp>
        <p:nvSpPr>
          <p:cNvPr id="40" name="Title 1">
            <a:extLst>
              <a:ext uri="{FF2B5EF4-FFF2-40B4-BE49-F238E27FC236}">
                <a16:creationId xmlns:a16="http://schemas.microsoft.com/office/drawing/2014/main" id="{B1FCECF7-8F31-42B8-B5F5-AAD35570AD2A}"/>
              </a:ext>
            </a:extLst>
          </p:cNvPr>
          <p:cNvSpPr>
            <a:spLocks noGrp="1"/>
          </p:cNvSpPr>
          <p:nvPr>
            <p:ph type="title"/>
          </p:nvPr>
        </p:nvSpPr>
        <p:spPr>
          <a:xfrm>
            <a:off x="1623265" y="151838"/>
            <a:ext cx="8759046" cy="433329"/>
          </a:xfrm>
        </p:spPr>
        <p:txBody>
          <a:bodyPr vert="horz">
            <a:noAutofit/>
          </a:bodyPr>
          <a:lstStyle/>
          <a:p>
            <a:r>
              <a:rPr lang="en-US" sz="2200" b="1" dirty="0">
                <a:solidFill>
                  <a:srgbClr val="385723"/>
                </a:solidFill>
                <a:latin typeface="+mn-lt"/>
                <a:cs typeface="Arial" panose="020B0604020202020204" pitchFamily="34" charset="0"/>
              </a:rPr>
              <a:t>Summary of the Social Listening findings (1/3)</a:t>
            </a:r>
          </a:p>
        </p:txBody>
      </p:sp>
      <p:sp>
        <p:nvSpPr>
          <p:cNvPr id="52" name="Rectangle 51">
            <a:extLst>
              <a:ext uri="{FF2B5EF4-FFF2-40B4-BE49-F238E27FC236}">
                <a16:creationId xmlns:a16="http://schemas.microsoft.com/office/drawing/2014/main" id="{592881B6-D033-4C5A-80EE-ECD0D609D189}"/>
              </a:ext>
            </a:extLst>
          </p:cNvPr>
          <p:cNvSpPr/>
          <p:nvPr/>
        </p:nvSpPr>
        <p:spPr>
          <a:xfrm>
            <a:off x="1730956" y="1288565"/>
            <a:ext cx="5956947" cy="4882306"/>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68275" indent="-168275" defTabSz="457200" fontAlgn="base">
              <a:buFont typeface="Wingdings" panose="05000000000000000000" pitchFamily="2" charset="2"/>
              <a:buChar char="§"/>
            </a:pPr>
            <a:endParaRPr lang="en-US" sz="1500" dirty="0">
              <a:solidFill>
                <a:prstClr val="black"/>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B9EF1CA-F163-40BF-B186-BA0D7B5EED40}"/>
              </a:ext>
            </a:extLst>
          </p:cNvPr>
          <p:cNvSpPr txBox="1"/>
          <p:nvPr/>
        </p:nvSpPr>
        <p:spPr>
          <a:xfrm>
            <a:off x="1730955" y="777068"/>
            <a:ext cx="5956948" cy="395978"/>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spcAft>
                <a:spcPts val="300"/>
              </a:spcAft>
              <a:defRPr/>
            </a:pPr>
            <a:r>
              <a:rPr lang="en-US" sz="1400" b="1" dirty="0">
                <a:solidFill>
                  <a:prstClr val="black"/>
                </a:solidFill>
                <a:latin typeface="Arial" panose="020B0604020202020204" pitchFamily="34" charset="0"/>
                <a:cs typeface="Arial" panose="020B0604020202020204" pitchFamily="34" charset="0"/>
              </a:rPr>
              <a:t>Findings and why it is concerning</a:t>
            </a:r>
          </a:p>
        </p:txBody>
      </p:sp>
      <p:sp>
        <p:nvSpPr>
          <p:cNvPr id="31" name="TextBox 30">
            <a:extLst>
              <a:ext uri="{FF2B5EF4-FFF2-40B4-BE49-F238E27FC236}">
                <a16:creationId xmlns:a16="http://schemas.microsoft.com/office/drawing/2014/main" id="{FA2A17AF-DE97-43EF-8C72-6F3280215729}"/>
              </a:ext>
            </a:extLst>
          </p:cNvPr>
          <p:cNvSpPr txBox="1"/>
          <p:nvPr/>
        </p:nvSpPr>
        <p:spPr>
          <a:xfrm>
            <a:off x="7768330" y="785822"/>
            <a:ext cx="3585470" cy="361866"/>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spcAft>
                <a:spcPts val="300"/>
              </a:spcAft>
              <a:defRPr/>
            </a:pPr>
            <a:r>
              <a:rPr lang="en-US" sz="1400" b="1">
                <a:solidFill>
                  <a:prstClr val="black"/>
                </a:solidFill>
                <a:latin typeface="Arial" panose="020B0604020202020204" pitchFamily="34" charset="0"/>
                <a:cs typeface="Arial" panose="020B0604020202020204" pitchFamily="34" charset="0"/>
              </a:rPr>
              <a:t>Recommendations</a:t>
            </a:r>
          </a:p>
        </p:txBody>
      </p:sp>
      <p:sp>
        <p:nvSpPr>
          <p:cNvPr id="9" name="Rectangle 8">
            <a:extLst>
              <a:ext uri="{FF2B5EF4-FFF2-40B4-BE49-F238E27FC236}">
                <a16:creationId xmlns:a16="http://schemas.microsoft.com/office/drawing/2014/main" id="{FA77518F-0328-40C4-A92C-E544B39A2181}"/>
              </a:ext>
            </a:extLst>
          </p:cNvPr>
          <p:cNvSpPr/>
          <p:nvPr/>
        </p:nvSpPr>
        <p:spPr>
          <a:xfrm>
            <a:off x="101600" y="1267784"/>
            <a:ext cx="1625819" cy="942016"/>
          </a:xfrm>
          <a:prstGeom prst="rect">
            <a:avLst/>
          </a:prstGeom>
          <a:solidFill>
            <a:schemeClr val="bg1"/>
          </a:solidFill>
          <a:ln w="19050">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spcBef>
                <a:spcPts val="300"/>
              </a:spcBef>
              <a:spcAft>
                <a:spcPts val="300"/>
              </a:spcAft>
              <a:defRPr/>
            </a:pPr>
            <a:r>
              <a:rPr lang="en-US" sz="1500" b="1" dirty="0">
                <a:solidFill>
                  <a:prstClr val="black"/>
                </a:solidFill>
                <a:latin typeface="Arial" panose="020B0604020202020204" pitchFamily="34" charset="0"/>
                <a:cs typeface="Arial" panose="020B0604020202020204" pitchFamily="34" charset="0"/>
              </a:rPr>
              <a:t>Vaccine complacency</a:t>
            </a:r>
          </a:p>
        </p:txBody>
      </p:sp>
      <p:sp>
        <p:nvSpPr>
          <p:cNvPr id="6" name="Oval 5">
            <a:extLst>
              <a:ext uri="{FF2B5EF4-FFF2-40B4-BE49-F238E27FC236}">
                <a16:creationId xmlns:a16="http://schemas.microsoft.com/office/drawing/2014/main" id="{08C2C9EB-E735-4CEF-A149-D655FFD795FF}"/>
              </a:ext>
            </a:extLst>
          </p:cNvPr>
          <p:cNvSpPr/>
          <p:nvPr/>
        </p:nvSpPr>
        <p:spPr>
          <a:xfrm>
            <a:off x="225837" y="1194872"/>
            <a:ext cx="260740" cy="3062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spcBef>
                <a:spcPts val="300"/>
              </a:spcBef>
              <a:spcAft>
                <a:spcPts val="300"/>
              </a:spcAft>
              <a:defRPr/>
            </a:pPr>
            <a:r>
              <a:rPr lang="en-US" sz="1400" b="1">
                <a:solidFill>
                  <a:prstClr val="black"/>
                </a:solidFill>
                <a:latin typeface="Arial" panose="020B0604020202020204" pitchFamily="34" charset="0"/>
                <a:cs typeface="Arial" panose="020B0604020202020204" pitchFamily="34" charset="0"/>
              </a:rPr>
              <a:t>1</a:t>
            </a:r>
          </a:p>
        </p:txBody>
      </p:sp>
      <p:sp>
        <p:nvSpPr>
          <p:cNvPr id="33" name="Rectangle 32">
            <a:extLst>
              <a:ext uri="{FF2B5EF4-FFF2-40B4-BE49-F238E27FC236}">
                <a16:creationId xmlns:a16="http://schemas.microsoft.com/office/drawing/2014/main" id="{0532F148-297C-43D1-B665-1CFC67467454}"/>
              </a:ext>
            </a:extLst>
          </p:cNvPr>
          <p:cNvSpPr/>
          <p:nvPr/>
        </p:nvSpPr>
        <p:spPr>
          <a:xfrm>
            <a:off x="7764793" y="1267782"/>
            <a:ext cx="3589007" cy="4882307"/>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5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Posts on the importance of taking the vaccines, and the safety and effectiveness of the vaccines previously developed by the NPHCDA should be shared and reposted across all social media platforms</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1550" dirty="0">
                <a:solidFill>
                  <a:prstClr val="black"/>
                </a:solidFill>
                <a:latin typeface="Arial" panose="020B0604020202020204" pitchFamily="34" charset="0"/>
                <a:cs typeface="Arial" panose="020B0604020202020204" pitchFamily="34" charset="0"/>
              </a:rPr>
              <a:t>Posts educating people on the presence of COVID-19 and the need to practice safe and precautionary measures should be reposted across all social media platforms.</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5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Disciplinary measures should be put in place by the NPHCDA to curb fraudulent activities on COVID-19 vaccination.</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5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Hiring Companies can help increase the uptake of the vaccine by ensuring all employees are vaccinated.</a:t>
            </a:r>
          </a:p>
          <a:p>
            <a:pPr marR="0" lvl="0" algn="l" defTabSz="457200" rtl="0" eaLnBrk="1" fontAlgn="base" latinLnBrk="0" hangingPunct="1">
              <a:lnSpc>
                <a:spcPct val="100000"/>
              </a:lnSpc>
              <a:spcBef>
                <a:spcPts val="0"/>
              </a:spcBef>
              <a:spcAft>
                <a:spcPts val="0"/>
              </a:spcAft>
              <a:buClrTx/>
              <a:buSzTx/>
              <a:tabLst/>
              <a:defRPr/>
            </a:pP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fontAlgn="base">
              <a:defRPr/>
            </a:pPr>
            <a:endParaRPr lang="en-US" sz="1550" dirty="0">
              <a:solidFill>
                <a:schemeClr val="tx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0ED4E6D-8544-44FF-8937-098B57331DDC}"/>
              </a:ext>
            </a:extLst>
          </p:cNvPr>
          <p:cNvSpPr txBox="1"/>
          <p:nvPr/>
        </p:nvSpPr>
        <p:spPr>
          <a:xfrm>
            <a:off x="1807846" y="1267783"/>
            <a:ext cx="5880688" cy="4862871"/>
          </a:xfrm>
          <a:prstGeom prst="rect">
            <a:avLst/>
          </a:prstGeom>
          <a:noFill/>
          <a:ln>
            <a:noFill/>
          </a:ln>
        </p:spPr>
        <p:txBody>
          <a:bodyPr wrap="square" lIns="91440" tIns="45720" rIns="91440" bIns="45720" anchor="t">
            <a:spAutoFit/>
          </a:bodyPr>
          <a:lstStyle/>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 was a comment encouraging people to take the COVID-19 vaccine and observe all COVID-19 protocols Someone made a post saying that those who have been vaccinated should fast and pray because of the possible side effect that may occur. This post suggests to those who see it that there may be issues with the vaccine and might make them apprehensive</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comment was made on the lack of improvement in the health sector with the dwindling effect of COVID-19. This shows that people are not aware there’s still COVID-19 in Nigeria</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1550" dirty="0">
                <a:effectLst/>
                <a:latin typeface="Arial" panose="020B0604020202020204" pitchFamily="34" charset="0"/>
                <a:ea typeface="Calibri" panose="020F0502020204030204" pitchFamily="34" charset="0"/>
                <a:cs typeface="Arial" panose="020B0604020202020204" pitchFamily="34" charset="0"/>
              </a:rPr>
              <a:t>Someone made a post that they were extorted last month after getting the COVID-19 vaccine in the General hospital </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Someone mentioned that he was mandated to take the vaccine before getting a job. This shows that hiring companies can contribute to the uptake of the COVID-19 vaccine by mandating employees be vaccinated</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 was a comment from someone saying that the COVID-19 Sensitization jingle on the MTN caller tune was not necessary as the COVID-19 era is over. This shows that people are not fully aware that the COVID-19 disease is still rampant.  </a:t>
            </a:r>
          </a:p>
        </p:txBody>
      </p:sp>
      <p:sp>
        <p:nvSpPr>
          <p:cNvPr id="42" name="Rectangle 41">
            <a:extLst>
              <a:ext uri="{FF2B5EF4-FFF2-40B4-BE49-F238E27FC236}">
                <a16:creationId xmlns:a16="http://schemas.microsoft.com/office/drawing/2014/main" id="{D5CAB08A-5CAD-4DEC-89F6-CCBB76BEEF7B}"/>
              </a:ext>
            </a:extLst>
          </p:cNvPr>
          <p:cNvSpPr/>
          <p:nvPr/>
        </p:nvSpPr>
        <p:spPr>
          <a:xfrm>
            <a:off x="2458215" y="6233219"/>
            <a:ext cx="4456253" cy="17629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da-DK" sz="1400" dirty="0">
                <a:solidFill>
                  <a:prstClr val="black"/>
                </a:solidFill>
                <a:latin typeface="Arial" panose="020B0604020202020204" pitchFamily="34" charset="0"/>
                <a:cs typeface="Arial" panose="020B0604020202020204" pitchFamily="34" charset="0"/>
              </a:rPr>
              <a:t>Report June 6th– June 12th, 2022</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443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A9FBAE-9811-4614-8AE1-3D8F98F70270}"/>
              </a:ext>
            </a:extLst>
          </p:cNvPr>
          <p:cNvGraphicFramePr>
            <a:graphicFrameLocks noChangeAspect="1"/>
          </p:cNvGraphicFramePr>
          <p:nvPr>
            <p:custDataLst>
              <p:tags r:id="rId2"/>
            </p:custDataLst>
            <p:extLst>
              <p:ext uri="{D42A27DB-BD31-4B8C-83A1-F6EECF244321}">
                <p14:modId xmlns:p14="http://schemas.microsoft.com/office/powerpoint/2010/main" val="352995428"/>
              </p:ext>
            </p:ext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spid="_x0000_s514108"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25192" y="858442"/>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5F741D3-1128-45C6-B1D7-957186E5E62E}"/>
              </a:ext>
            </a:extLst>
          </p:cNvPr>
          <p:cNvSpPr/>
          <p:nvPr/>
        </p:nvSpPr>
        <p:spPr>
          <a:xfrm>
            <a:off x="1524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defRPr/>
            </a:pPr>
            <a:endParaRPr lang="en-US" b="1">
              <a:solidFill>
                <a:srgbClr val="FAFBFF"/>
              </a:solidFill>
              <a:latin typeface="Roboto Condensed" panose="020B0604020202020204"/>
              <a:cs typeface="Arial" panose="020B0604020202020204" pitchFamily="34" charset="0"/>
            </a:endParaRPr>
          </a:p>
        </p:txBody>
      </p:sp>
      <p:grpSp>
        <p:nvGrpSpPr>
          <p:cNvPr id="43" name="Group 42">
            <a:extLst>
              <a:ext uri="{FF2B5EF4-FFF2-40B4-BE49-F238E27FC236}">
                <a16:creationId xmlns:a16="http://schemas.microsoft.com/office/drawing/2014/main" id="{91501D7F-5443-42B4-A1C7-0F07C150E4E2}"/>
              </a:ext>
            </a:extLst>
          </p:cNvPr>
          <p:cNvGrpSpPr/>
          <p:nvPr/>
        </p:nvGrpSpPr>
        <p:grpSpPr>
          <a:xfrm>
            <a:off x="1757797" y="10053360"/>
            <a:ext cx="8784179" cy="434733"/>
            <a:chOff x="0" y="5024430"/>
            <a:chExt cx="9144000" cy="434733"/>
          </a:xfrm>
        </p:grpSpPr>
        <p:cxnSp>
          <p:nvCxnSpPr>
            <p:cNvPr id="44" name="Straight Connector 43">
              <a:extLst>
                <a:ext uri="{FF2B5EF4-FFF2-40B4-BE49-F238E27FC236}">
                  <a16:creationId xmlns:a16="http://schemas.microsoft.com/office/drawing/2014/main" id="{ED8B8808-90D7-4C04-9B08-00852CB236F3}"/>
                </a:ext>
              </a:extLst>
            </p:cNvPr>
            <p:cNvCxnSpPr>
              <a:cxnSpLocks/>
            </p:cNvCxnSpPr>
            <p:nvPr/>
          </p:nvCxnSpPr>
          <p:spPr>
            <a:xfrm>
              <a:off x="0" y="5459163"/>
              <a:ext cx="9144000" cy="0"/>
            </a:xfrm>
            <a:prstGeom prst="line">
              <a:avLst/>
            </a:prstGeom>
            <a:noFill/>
            <a:ln w="6350" cap="flat" cmpd="sng" algn="ctr">
              <a:solidFill>
                <a:sysClr val="windowText" lastClr="000000"/>
              </a:solidFill>
              <a:prstDash val="solid"/>
              <a:miter lim="800000"/>
            </a:ln>
            <a:effectLst/>
          </p:spPr>
        </p:cxnSp>
        <p:sp>
          <p:nvSpPr>
            <p:cNvPr id="45" name="Rectangle 44">
              <a:extLst>
                <a:ext uri="{FF2B5EF4-FFF2-40B4-BE49-F238E27FC236}">
                  <a16:creationId xmlns:a16="http://schemas.microsoft.com/office/drawing/2014/main" id="{FA59873A-E3D0-4E51-9035-B5811BA93ECD}"/>
                </a:ext>
              </a:extLst>
            </p:cNvPr>
            <p:cNvSpPr>
              <a:spLocks/>
            </p:cNvSpPr>
            <p:nvPr/>
          </p:nvSpPr>
          <p:spPr>
            <a:xfrm flipV="1">
              <a:off x="0" y="5024430"/>
              <a:ext cx="9144000" cy="434733"/>
            </a:xfrm>
            <a:prstGeom prst="rect">
              <a:avLst/>
            </a:prstGeom>
            <a:gradFill flip="none" rotWithShape="1">
              <a:gsLst>
                <a:gs pos="0">
                  <a:sysClr val="window" lastClr="FFFFFF">
                    <a:lumMod val="95000"/>
                    <a:alpha val="80000"/>
                  </a:sysClr>
                </a:gs>
                <a:gs pos="100000">
                  <a:sysClr val="window" lastClr="FFFFFF">
                    <a:lumMod val="95000"/>
                    <a:alpha val="0"/>
                  </a:sysClr>
                </a:gs>
              </a:gsLst>
              <a:lin ang="5400000" scaled="1"/>
              <a:tileRect/>
            </a:gradFill>
            <a:ln w="9525" cap="flat" cmpd="sng" algn="ctr">
              <a:noFill/>
              <a:prstDash val="solid"/>
              <a:miter lim="800000"/>
            </a:ln>
            <a:effectLst/>
          </p:spPr>
          <p:txBody>
            <a:bodyPr rtlCol="0" anchor="ctr">
              <a:noAutofit/>
            </a:bodyPr>
            <a:lstStyle/>
            <a:p>
              <a:pPr algn="ctr" defTabSz="685800">
                <a:defRPr/>
              </a:pPr>
              <a:endParaRPr lang="en-US" sz="1400" kern="0">
                <a:solidFill>
                  <a:srgbClr val="000000"/>
                </a:solidFill>
                <a:latin typeface="Arial" panose="020B0604020202020204" pitchFamily="34" charset="0"/>
                <a:cs typeface="Arial" panose="020B0604020202020204" pitchFamily="34" charset="0"/>
              </a:endParaRPr>
            </a:p>
          </p:txBody>
        </p:sp>
      </p:grpSp>
      <p:sp>
        <p:nvSpPr>
          <p:cNvPr id="40" name="Title 1">
            <a:extLst>
              <a:ext uri="{FF2B5EF4-FFF2-40B4-BE49-F238E27FC236}">
                <a16:creationId xmlns:a16="http://schemas.microsoft.com/office/drawing/2014/main" id="{B1FCECF7-8F31-42B8-B5F5-AAD35570AD2A}"/>
              </a:ext>
            </a:extLst>
          </p:cNvPr>
          <p:cNvSpPr>
            <a:spLocks noGrp="1"/>
          </p:cNvSpPr>
          <p:nvPr>
            <p:ph type="title"/>
          </p:nvPr>
        </p:nvSpPr>
        <p:spPr>
          <a:xfrm>
            <a:off x="1581791" y="183736"/>
            <a:ext cx="8759046" cy="433329"/>
          </a:xfrm>
        </p:spPr>
        <p:txBody>
          <a:bodyPr vert="horz">
            <a:noAutofit/>
          </a:bodyPr>
          <a:lstStyle/>
          <a:p>
            <a:r>
              <a:rPr lang="en-US" sz="2000" b="1" dirty="0">
                <a:solidFill>
                  <a:srgbClr val="385723"/>
                </a:solidFill>
                <a:latin typeface="+mn-lt"/>
                <a:cs typeface="Arial" panose="020B0604020202020204" pitchFamily="34" charset="0"/>
              </a:rPr>
              <a:t>Summary of the Social Listening findings (2/3)</a:t>
            </a:r>
          </a:p>
        </p:txBody>
      </p:sp>
      <p:sp>
        <p:nvSpPr>
          <p:cNvPr id="52" name="Rectangle 51">
            <a:extLst>
              <a:ext uri="{FF2B5EF4-FFF2-40B4-BE49-F238E27FC236}">
                <a16:creationId xmlns:a16="http://schemas.microsoft.com/office/drawing/2014/main" id="{592881B6-D033-4C5A-80EE-ECD0D609D189}"/>
              </a:ext>
            </a:extLst>
          </p:cNvPr>
          <p:cNvSpPr/>
          <p:nvPr/>
        </p:nvSpPr>
        <p:spPr>
          <a:xfrm>
            <a:off x="2037346" y="1214555"/>
            <a:ext cx="4807109" cy="4881349"/>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defTabSz="457200">
              <a:lnSpc>
                <a:spcPct val="150000"/>
              </a:lnSpc>
              <a:spcBef>
                <a:spcPts val="300"/>
              </a:spcBef>
              <a:spcAft>
                <a:spcPts val="300"/>
              </a:spcAft>
              <a:buFont typeface="Wingdings" panose="05000000000000000000" pitchFamily="2" charset="2"/>
              <a:buChar char="§"/>
              <a:defRPr/>
            </a:pPr>
            <a:endParaRPr lang="en-US" sz="1400">
              <a:solidFill>
                <a:prstClr val="black"/>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B9EF1CA-F163-40BF-B186-BA0D7B5EED40}"/>
              </a:ext>
            </a:extLst>
          </p:cNvPr>
          <p:cNvSpPr txBox="1"/>
          <p:nvPr/>
        </p:nvSpPr>
        <p:spPr>
          <a:xfrm>
            <a:off x="1992260" y="762096"/>
            <a:ext cx="4852196" cy="365107"/>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x-none"/>
            </a:defPPr>
            <a:lvl1pPr defTabSz="457200">
              <a:spcBef>
                <a:spcPts val="300"/>
              </a:spcBef>
              <a:spcAft>
                <a:spcPts val="300"/>
              </a:spcAft>
              <a:defRPr sz="1600" b="1">
                <a:solidFill>
                  <a:prstClr val="black"/>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en-US" sz="1400"/>
              <a:t>Findings and why it is concerning</a:t>
            </a:r>
          </a:p>
        </p:txBody>
      </p:sp>
      <p:sp>
        <p:nvSpPr>
          <p:cNvPr id="31" name="TextBox 30">
            <a:extLst>
              <a:ext uri="{FF2B5EF4-FFF2-40B4-BE49-F238E27FC236}">
                <a16:creationId xmlns:a16="http://schemas.microsoft.com/office/drawing/2014/main" id="{FA2A17AF-DE97-43EF-8C72-6F3280215729}"/>
              </a:ext>
            </a:extLst>
          </p:cNvPr>
          <p:cNvSpPr txBox="1"/>
          <p:nvPr/>
        </p:nvSpPr>
        <p:spPr>
          <a:xfrm>
            <a:off x="6910733" y="770168"/>
            <a:ext cx="4154664" cy="333654"/>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x-none"/>
            </a:defPPr>
            <a:lvl1pPr defTabSz="457200">
              <a:spcBef>
                <a:spcPts val="300"/>
              </a:spcBef>
              <a:spcAft>
                <a:spcPts val="300"/>
              </a:spcAft>
              <a:defRPr sz="1600" b="1">
                <a:solidFill>
                  <a:prstClr val="black"/>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en-US" sz="1400"/>
              <a:t>  Recommendations</a:t>
            </a:r>
          </a:p>
        </p:txBody>
      </p:sp>
      <p:sp>
        <p:nvSpPr>
          <p:cNvPr id="9" name="Rectangle 8">
            <a:extLst>
              <a:ext uri="{FF2B5EF4-FFF2-40B4-BE49-F238E27FC236}">
                <a16:creationId xmlns:a16="http://schemas.microsoft.com/office/drawing/2014/main" id="{FA77518F-0328-40C4-A92C-E544B39A2181}"/>
              </a:ext>
            </a:extLst>
          </p:cNvPr>
          <p:cNvSpPr/>
          <p:nvPr/>
        </p:nvSpPr>
        <p:spPr>
          <a:xfrm>
            <a:off x="254001" y="1214556"/>
            <a:ext cx="1734420" cy="893644"/>
          </a:xfrm>
          <a:prstGeom prst="rect">
            <a:avLst/>
          </a:prstGeom>
          <a:solidFill>
            <a:schemeClr val="bg1"/>
          </a:solidFill>
          <a:ln w="19050">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50000"/>
              </a:lnSpc>
              <a:spcBef>
                <a:spcPts val="300"/>
              </a:spcBef>
              <a:spcAft>
                <a:spcPts val="300"/>
              </a:spcAft>
              <a:defRPr/>
            </a:pPr>
            <a:r>
              <a:rPr lang="en-US" sz="1600" b="1">
                <a:solidFill>
                  <a:prstClr val="black"/>
                </a:solidFill>
                <a:latin typeface="Arial" panose="020B0604020202020204" pitchFamily="34" charset="0"/>
                <a:cs typeface="Arial" panose="020B0604020202020204" pitchFamily="34" charset="0"/>
              </a:rPr>
              <a:t>Vaccine confidence </a:t>
            </a:r>
          </a:p>
        </p:txBody>
      </p:sp>
      <p:sp>
        <p:nvSpPr>
          <p:cNvPr id="6" name="Oval 5">
            <a:extLst>
              <a:ext uri="{FF2B5EF4-FFF2-40B4-BE49-F238E27FC236}">
                <a16:creationId xmlns:a16="http://schemas.microsoft.com/office/drawing/2014/main" id="{08C2C9EB-E735-4CEF-A149-D655FFD795FF}"/>
              </a:ext>
            </a:extLst>
          </p:cNvPr>
          <p:cNvSpPr/>
          <p:nvPr/>
        </p:nvSpPr>
        <p:spPr>
          <a:xfrm>
            <a:off x="358815" y="1147328"/>
            <a:ext cx="282971" cy="282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300"/>
              </a:spcBef>
              <a:spcAft>
                <a:spcPts val="300"/>
              </a:spcAft>
              <a:defRPr/>
            </a:pPr>
            <a:r>
              <a:rPr lang="en-US" sz="1400" b="1">
                <a:solidFill>
                  <a:prstClr val="black"/>
                </a:solidFill>
                <a:latin typeface="Arial" panose="020B0604020202020204" pitchFamily="34" charset="0"/>
                <a:cs typeface="Arial" panose="020B0604020202020204" pitchFamily="34" charset="0"/>
              </a:rPr>
              <a:t>2</a:t>
            </a:r>
          </a:p>
        </p:txBody>
      </p:sp>
      <p:sp>
        <p:nvSpPr>
          <p:cNvPr id="33" name="Rectangle 32">
            <a:extLst>
              <a:ext uri="{FF2B5EF4-FFF2-40B4-BE49-F238E27FC236}">
                <a16:creationId xmlns:a16="http://schemas.microsoft.com/office/drawing/2014/main" id="{0532F148-297C-43D1-B665-1CFC67467454}"/>
              </a:ext>
            </a:extLst>
          </p:cNvPr>
          <p:cNvSpPr/>
          <p:nvPr/>
        </p:nvSpPr>
        <p:spPr>
          <a:xfrm>
            <a:off x="6910733" y="1214555"/>
            <a:ext cx="4154664" cy="4873276"/>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Arial" panose="020B0604020202020204" pitchFamily="34" charset="0"/>
                <a:cs typeface="Arial" panose="020B0604020202020204" pitchFamily="34" charset="0"/>
              </a:rPr>
              <a:t>I</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nformative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posts on the safety and efficacy COVID-19 vaccine for pregnant women should be shared and reposted by the NPHCDA continuously across all social media platforms</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Developed posts, FAQs on the possible AEFIs should be shared continuously</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Arial" panose="020B0604020202020204" pitchFamily="34" charset="0"/>
                <a:cs typeface="Arial" panose="020B0604020202020204" pitchFamily="34" charset="0"/>
              </a:rPr>
              <a:t>Posts educating the public on Corona virus and its health implications should be reshared across all social media platforms.</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Arial" panose="020B0604020202020204" pitchFamily="34" charset="0"/>
                <a:cs typeface="Arial" panose="020B0604020202020204" pitchFamily="34" charset="0"/>
              </a:rPr>
              <a:t>Posts encouraging the public on the safety and efficacy of the COVID-19 vaccine should be reposted across all social media platforms.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fontAlgn="base">
              <a:defRPr/>
            </a:pPr>
            <a:endParaRPr lang="en-US" sz="1400" dirty="0">
              <a:solidFill>
                <a:schemeClr val="tx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0ED4E6D-8544-44FF-8937-098B57331DDC}"/>
              </a:ext>
            </a:extLst>
          </p:cNvPr>
          <p:cNvSpPr txBox="1"/>
          <p:nvPr/>
        </p:nvSpPr>
        <p:spPr>
          <a:xfrm>
            <a:off x="2178180" y="1181228"/>
            <a:ext cx="4683626" cy="4739760"/>
          </a:xfrm>
          <a:prstGeom prst="rect">
            <a:avLst/>
          </a:prstGeom>
          <a:noFill/>
        </p:spPr>
        <p:txBody>
          <a:bodyPr wrap="square" lIns="91440" tIns="45720" rIns="91440" bIns="45720" anchor="t">
            <a:spAutoFit/>
          </a:bodyPr>
          <a:lstStyle/>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There was a post informing people on the safety of the COVID-19 vaccine for pregnant women after consultations with their doctors. Posts like this can drive vaccination uptake and clear misconceptions that pregnant women shouldn’t take the vaccine</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Someone mentioned they experienced swollen arm, headache, cold, and catarrh after taking the booster dose. This shows the prevalence of AEFI and the lack of knowledge to handle it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 was a comment saying the Pfizer second dose made them sick. This shows low awareness of AEFIA</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Someone commented asking if there’s still Coronavirus in Nigeria. This shows there’s low information on the Coronavirus. </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 was a post on the need to encourage all to get vaccinated.</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D17244B-B810-D83D-F29E-D1C30E14BD75}"/>
              </a:ext>
            </a:extLst>
          </p:cNvPr>
          <p:cNvSpPr/>
          <p:nvPr/>
        </p:nvSpPr>
        <p:spPr>
          <a:xfrm>
            <a:off x="2454480" y="6183256"/>
            <a:ext cx="4456253" cy="17629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da-DK" sz="1400" dirty="0">
                <a:solidFill>
                  <a:prstClr val="black"/>
                </a:solidFill>
                <a:latin typeface="Arial" panose="020B0604020202020204" pitchFamily="34" charset="0"/>
                <a:cs typeface="Arial" panose="020B0604020202020204" pitchFamily="34" charset="0"/>
              </a:rPr>
              <a:t>Report for June 6th– June 12th, 2022</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741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A9FBAE-9811-4614-8AE1-3D8F98F70270}"/>
              </a:ext>
            </a:extLst>
          </p:cNvPr>
          <p:cNvGraphicFramePr>
            <a:graphicFrameLocks noChangeAspect="1"/>
          </p:cNvGraphicFramePr>
          <p:nvPr>
            <p:custDataLst>
              <p:tags r:id="rId2"/>
            </p:custDataLst>
            <p:extLst>
              <p:ext uri="{D42A27DB-BD31-4B8C-83A1-F6EECF244321}">
                <p14:modId xmlns:p14="http://schemas.microsoft.com/office/powerpoint/2010/main" val="2066110580"/>
              </p:ext>
            </p:ext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spid="_x0000_s515132"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25192" y="858442"/>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5F741D3-1128-45C6-B1D7-957186E5E62E}"/>
              </a:ext>
            </a:extLst>
          </p:cNvPr>
          <p:cNvSpPr/>
          <p:nvPr/>
        </p:nvSpPr>
        <p:spPr>
          <a:xfrm>
            <a:off x="1524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defRPr/>
            </a:pPr>
            <a:endParaRPr lang="en-US" b="1">
              <a:solidFill>
                <a:srgbClr val="FAFBFF"/>
              </a:solidFill>
              <a:latin typeface="Roboto Condensed" panose="020B0604020202020204"/>
              <a:cs typeface="Arial" panose="020B0604020202020204" pitchFamily="34" charset="0"/>
            </a:endParaRPr>
          </a:p>
        </p:txBody>
      </p:sp>
      <p:grpSp>
        <p:nvGrpSpPr>
          <p:cNvPr id="43" name="Group 42">
            <a:extLst>
              <a:ext uri="{FF2B5EF4-FFF2-40B4-BE49-F238E27FC236}">
                <a16:creationId xmlns:a16="http://schemas.microsoft.com/office/drawing/2014/main" id="{91501D7F-5443-42B4-A1C7-0F07C150E4E2}"/>
              </a:ext>
            </a:extLst>
          </p:cNvPr>
          <p:cNvGrpSpPr/>
          <p:nvPr/>
        </p:nvGrpSpPr>
        <p:grpSpPr>
          <a:xfrm>
            <a:off x="1757797" y="10053360"/>
            <a:ext cx="8784179" cy="434733"/>
            <a:chOff x="0" y="5024430"/>
            <a:chExt cx="9144000" cy="434733"/>
          </a:xfrm>
        </p:grpSpPr>
        <p:cxnSp>
          <p:nvCxnSpPr>
            <p:cNvPr id="44" name="Straight Connector 43">
              <a:extLst>
                <a:ext uri="{FF2B5EF4-FFF2-40B4-BE49-F238E27FC236}">
                  <a16:creationId xmlns:a16="http://schemas.microsoft.com/office/drawing/2014/main" id="{ED8B8808-90D7-4C04-9B08-00852CB236F3}"/>
                </a:ext>
              </a:extLst>
            </p:cNvPr>
            <p:cNvCxnSpPr>
              <a:cxnSpLocks/>
            </p:cNvCxnSpPr>
            <p:nvPr/>
          </p:nvCxnSpPr>
          <p:spPr>
            <a:xfrm>
              <a:off x="0" y="5459163"/>
              <a:ext cx="9144000" cy="0"/>
            </a:xfrm>
            <a:prstGeom prst="line">
              <a:avLst/>
            </a:prstGeom>
            <a:noFill/>
            <a:ln w="6350" cap="flat" cmpd="sng" algn="ctr">
              <a:solidFill>
                <a:sysClr val="windowText" lastClr="000000"/>
              </a:solidFill>
              <a:prstDash val="solid"/>
              <a:miter lim="800000"/>
            </a:ln>
            <a:effectLst/>
          </p:spPr>
        </p:cxnSp>
        <p:sp>
          <p:nvSpPr>
            <p:cNvPr id="45" name="Rectangle 44">
              <a:extLst>
                <a:ext uri="{FF2B5EF4-FFF2-40B4-BE49-F238E27FC236}">
                  <a16:creationId xmlns:a16="http://schemas.microsoft.com/office/drawing/2014/main" id="{FA59873A-E3D0-4E51-9035-B5811BA93ECD}"/>
                </a:ext>
              </a:extLst>
            </p:cNvPr>
            <p:cNvSpPr>
              <a:spLocks/>
            </p:cNvSpPr>
            <p:nvPr/>
          </p:nvSpPr>
          <p:spPr>
            <a:xfrm flipV="1">
              <a:off x="0" y="5024430"/>
              <a:ext cx="9144000" cy="434733"/>
            </a:xfrm>
            <a:prstGeom prst="rect">
              <a:avLst/>
            </a:prstGeom>
            <a:gradFill flip="none" rotWithShape="1">
              <a:gsLst>
                <a:gs pos="0">
                  <a:sysClr val="window" lastClr="FFFFFF">
                    <a:lumMod val="95000"/>
                    <a:alpha val="80000"/>
                  </a:sysClr>
                </a:gs>
                <a:gs pos="100000">
                  <a:sysClr val="window" lastClr="FFFFFF">
                    <a:lumMod val="95000"/>
                    <a:alpha val="0"/>
                  </a:sysClr>
                </a:gs>
              </a:gsLst>
              <a:lin ang="5400000" scaled="1"/>
              <a:tileRect/>
            </a:gradFill>
            <a:ln w="9525" cap="flat" cmpd="sng" algn="ctr">
              <a:noFill/>
              <a:prstDash val="solid"/>
              <a:miter lim="800000"/>
            </a:ln>
            <a:effectLst/>
          </p:spPr>
          <p:txBody>
            <a:bodyPr rtlCol="0" anchor="ctr">
              <a:noAutofit/>
            </a:bodyPr>
            <a:lstStyle/>
            <a:p>
              <a:pPr algn="ctr" defTabSz="685800">
                <a:defRPr/>
              </a:pPr>
              <a:endParaRPr lang="en-US" sz="1400" kern="0">
                <a:solidFill>
                  <a:srgbClr val="000000"/>
                </a:solidFill>
                <a:latin typeface="Arial"/>
              </a:endParaRPr>
            </a:p>
          </p:txBody>
        </p:sp>
      </p:grpSp>
      <p:sp>
        <p:nvSpPr>
          <p:cNvPr id="40" name="Title 1">
            <a:extLst>
              <a:ext uri="{FF2B5EF4-FFF2-40B4-BE49-F238E27FC236}">
                <a16:creationId xmlns:a16="http://schemas.microsoft.com/office/drawing/2014/main" id="{B1FCECF7-8F31-42B8-B5F5-AAD35570AD2A}"/>
              </a:ext>
            </a:extLst>
          </p:cNvPr>
          <p:cNvSpPr>
            <a:spLocks noGrp="1"/>
          </p:cNvSpPr>
          <p:nvPr>
            <p:ph type="title"/>
          </p:nvPr>
        </p:nvSpPr>
        <p:spPr>
          <a:xfrm>
            <a:off x="1498599" y="268004"/>
            <a:ext cx="8532067" cy="433329"/>
          </a:xfrm>
        </p:spPr>
        <p:txBody>
          <a:bodyPr vert="horz">
            <a:noAutofit/>
          </a:bodyPr>
          <a:lstStyle/>
          <a:p>
            <a:r>
              <a:rPr lang="en-US" sz="2200" b="1" dirty="0">
                <a:solidFill>
                  <a:srgbClr val="385723"/>
                </a:solidFill>
                <a:latin typeface="+mn-lt"/>
                <a:cs typeface="Arial" panose="020B0604020202020204" pitchFamily="34" charset="0"/>
              </a:rPr>
              <a:t>Summary of Social Listening findings (3/3)</a:t>
            </a:r>
          </a:p>
        </p:txBody>
      </p:sp>
      <p:sp>
        <p:nvSpPr>
          <p:cNvPr id="52" name="Rectangle 51">
            <a:extLst>
              <a:ext uri="{FF2B5EF4-FFF2-40B4-BE49-F238E27FC236}">
                <a16:creationId xmlns:a16="http://schemas.microsoft.com/office/drawing/2014/main" id="{592881B6-D033-4C5A-80EE-ECD0D609D189}"/>
              </a:ext>
            </a:extLst>
          </p:cNvPr>
          <p:cNvSpPr/>
          <p:nvPr/>
        </p:nvSpPr>
        <p:spPr>
          <a:xfrm>
            <a:off x="2081711" y="1777377"/>
            <a:ext cx="4705319" cy="4206328"/>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defTabSz="457200">
              <a:lnSpc>
                <a:spcPct val="150000"/>
              </a:lnSpc>
              <a:spcBef>
                <a:spcPts val="300"/>
              </a:spcBef>
              <a:spcAft>
                <a:spcPts val="300"/>
              </a:spcAft>
              <a:buFont typeface="Wingdings" panose="05000000000000000000" pitchFamily="2" charset="2"/>
              <a:buChar char="§"/>
              <a:defRPr/>
            </a:pPr>
            <a:endParaRPr lang="en-US" sz="1400">
              <a:solidFill>
                <a:prstClr val="black"/>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B9EF1CA-F163-40BF-B186-BA0D7B5EED40}"/>
              </a:ext>
            </a:extLst>
          </p:cNvPr>
          <p:cNvSpPr txBox="1"/>
          <p:nvPr/>
        </p:nvSpPr>
        <p:spPr>
          <a:xfrm>
            <a:off x="2081711" y="1177016"/>
            <a:ext cx="4705319" cy="479390"/>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spcAft>
                <a:spcPts val="300"/>
              </a:spcAft>
              <a:defRPr/>
            </a:pPr>
            <a:r>
              <a:rPr lang="en-US" b="1" dirty="0">
                <a:solidFill>
                  <a:prstClr val="black"/>
                </a:solidFill>
                <a:latin typeface="Arial" panose="020B0604020202020204" pitchFamily="34" charset="0"/>
                <a:cs typeface="Arial" panose="020B0604020202020204" pitchFamily="34" charset="0"/>
              </a:rPr>
              <a:t>Findings and why it is concerning</a:t>
            </a:r>
          </a:p>
        </p:txBody>
      </p:sp>
      <p:sp>
        <p:nvSpPr>
          <p:cNvPr id="31" name="TextBox 30">
            <a:extLst>
              <a:ext uri="{FF2B5EF4-FFF2-40B4-BE49-F238E27FC236}">
                <a16:creationId xmlns:a16="http://schemas.microsoft.com/office/drawing/2014/main" id="{FA2A17AF-DE97-43EF-8C72-6F3280215729}"/>
              </a:ext>
            </a:extLst>
          </p:cNvPr>
          <p:cNvSpPr txBox="1"/>
          <p:nvPr/>
        </p:nvSpPr>
        <p:spPr>
          <a:xfrm>
            <a:off x="6851301" y="1178967"/>
            <a:ext cx="4028901" cy="475488"/>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x-none"/>
            </a:defPPr>
            <a:lvl1pPr defTabSz="457200">
              <a:spcBef>
                <a:spcPts val="300"/>
              </a:spcBef>
              <a:spcAft>
                <a:spcPts val="300"/>
              </a:spcAft>
              <a:defRPr sz="1600" b="1">
                <a:solidFill>
                  <a:prstClr val="black"/>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en-US" sz="1800"/>
              <a:t>Recommendations</a:t>
            </a:r>
          </a:p>
        </p:txBody>
      </p:sp>
      <p:sp>
        <p:nvSpPr>
          <p:cNvPr id="9" name="Rectangle 8">
            <a:extLst>
              <a:ext uri="{FF2B5EF4-FFF2-40B4-BE49-F238E27FC236}">
                <a16:creationId xmlns:a16="http://schemas.microsoft.com/office/drawing/2014/main" id="{FA77518F-0328-40C4-A92C-E544B39A2181}"/>
              </a:ext>
            </a:extLst>
          </p:cNvPr>
          <p:cNvSpPr/>
          <p:nvPr/>
        </p:nvSpPr>
        <p:spPr>
          <a:xfrm>
            <a:off x="215901" y="1726577"/>
            <a:ext cx="1849386" cy="1219823"/>
          </a:xfrm>
          <a:prstGeom prst="rect">
            <a:avLst/>
          </a:prstGeom>
          <a:solidFill>
            <a:schemeClr val="bg1"/>
          </a:solidFill>
          <a:ln w="19050">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50000"/>
              </a:lnSpc>
              <a:spcBef>
                <a:spcPts val="300"/>
              </a:spcBef>
              <a:spcAft>
                <a:spcPts val="300"/>
              </a:spcAft>
              <a:defRPr/>
            </a:pPr>
            <a:r>
              <a:rPr lang="en-US" b="1">
                <a:solidFill>
                  <a:prstClr val="black"/>
                </a:solidFill>
                <a:latin typeface="Arial" panose="020B0604020202020204" pitchFamily="34" charset="0"/>
                <a:cs typeface="Arial" panose="020B0604020202020204" pitchFamily="34" charset="0"/>
              </a:rPr>
              <a:t>Vaccine convenience</a:t>
            </a:r>
          </a:p>
        </p:txBody>
      </p:sp>
      <p:sp>
        <p:nvSpPr>
          <p:cNvPr id="6" name="Oval 5">
            <a:extLst>
              <a:ext uri="{FF2B5EF4-FFF2-40B4-BE49-F238E27FC236}">
                <a16:creationId xmlns:a16="http://schemas.microsoft.com/office/drawing/2014/main" id="{08C2C9EB-E735-4CEF-A149-D655FFD795FF}"/>
              </a:ext>
            </a:extLst>
          </p:cNvPr>
          <p:cNvSpPr/>
          <p:nvPr/>
        </p:nvSpPr>
        <p:spPr>
          <a:xfrm>
            <a:off x="466672" y="1654455"/>
            <a:ext cx="274405" cy="370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300"/>
              </a:spcBef>
              <a:spcAft>
                <a:spcPts val="300"/>
              </a:spcAft>
              <a:defRPr/>
            </a:pPr>
            <a:r>
              <a:rPr lang="en-US" sz="1400" b="1" dirty="0">
                <a:solidFill>
                  <a:prstClr val="black"/>
                </a:solidFill>
                <a:latin typeface="Arial" panose="020B0604020202020204" pitchFamily="34" charset="0"/>
                <a:cs typeface="Arial" panose="020B0604020202020204" pitchFamily="34" charset="0"/>
              </a:rPr>
              <a:t>3</a:t>
            </a:r>
          </a:p>
        </p:txBody>
      </p:sp>
      <p:sp>
        <p:nvSpPr>
          <p:cNvPr id="33" name="Rectangle 32">
            <a:extLst>
              <a:ext uri="{FF2B5EF4-FFF2-40B4-BE49-F238E27FC236}">
                <a16:creationId xmlns:a16="http://schemas.microsoft.com/office/drawing/2014/main" id="{0532F148-297C-43D1-B665-1CFC67467454}"/>
              </a:ext>
            </a:extLst>
          </p:cNvPr>
          <p:cNvSpPr/>
          <p:nvPr/>
        </p:nvSpPr>
        <p:spPr>
          <a:xfrm>
            <a:off x="6851301" y="1777377"/>
            <a:ext cx="4028901" cy="4161973"/>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NPHCDA should enforce rules and regulations to ensure the proper storage of vaccines and adequate distribution of the COVID-19 vaccines to increase uptake</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Posts educating people on COVID-19 AEFIs should be reshared across all social media platforms</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rgbClr val="000000"/>
                </a:solidFill>
                <a:latin typeface="Arial" panose="020B0604020202020204" pitchFamily="34" charset="0"/>
                <a:cs typeface="Arial" panose="020B0604020202020204" pitchFamily="34" charset="0"/>
              </a:rPr>
              <a:t>COVID-19 vaccines should be readily available at health facilities in the country</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R="0" lvl="0" algn="l" defTabSz="457200" rtl="0" eaLnBrk="1" fontAlgn="base"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fontAlgn="base">
              <a:defRPr/>
            </a:pPr>
            <a:endParaRPr lang="en-US" dirty="0">
              <a:solidFill>
                <a:srgbClr val="000000"/>
              </a:solidFill>
              <a:latin typeface="Arial" panose="020B0604020202020204" pitchFamily="34" charset="0"/>
              <a:cs typeface="Arial" panose="020B0604020202020204" pitchFamily="34" charset="0"/>
            </a:endParaRPr>
          </a:p>
          <a:p>
            <a:pPr defTabSz="457200">
              <a:spcBef>
                <a:spcPts val="300"/>
              </a:spcBef>
              <a:spcAft>
                <a:spcPts val="300"/>
              </a:spcAft>
              <a:defRPr/>
            </a:pPr>
            <a:endParaRPr lang="en-US" dirty="0">
              <a:solidFill>
                <a:schemeClr val="tx1"/>
              </a:solidFill>
              <a:latin typeface="Arial"/>
              <a:ea typeface="Calibri" panose="020F0502020204030204" pitchFamily="34" charset="0"/>
              <a:cs typeface="Arial"/>
            </a:endParaRPr>
          </a:p>
        </p:txBody>
      </p:sp>
      <p:sp>
        <p:nvSpPr>
          <p:cNvPr id="35" name="TextBox 34">
            <a:extLst>
              <a:ext uri="{FF2B5EF4-FFF2-40B4-BE49-F238E27FC236}">
                <a16:creationId xmlns:a16="http://schemas.microsoft.com/office/drawing/2014/main" id="{E0ED4E6D-8544-44FF-8937-098B57331DDC}"/>
              </a:ext>
            </a:extLst>
          </p:cNvPr>
          <p:cNvSpPr txBox="1"/>
          <p:nvPr/>
        </p:nvSpPr>
        <p:spPr>
          <a:xfrm>
            <a:off x="2077986" y="1777376"/>
            <a:ext cx="4565188" cy="4247317"/>
          </a:xfrm>
          <a:prstGeom prst="rect">
            <a:avLst/>
          </a:prstGeom>
          <a:noFill/>
        </p:spPr>
        <p:txBody>
          <a:bodyPr wrap="square" lIns="91440" tIns="45720" rIns="91440" bIns="45720" anchor="t">
            <a:spAutoFit/>
          </a:bodyPr>
          <a:lstStyle/>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There was a comment on the poor storage and distribution of the COVID-19 vaccine. This could discourage people from going to get vaccinated</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There was a post saying “When I saw the needle, my arm started paining me from the last shot if one can take the COVID-19 vaccine in Ebonyi after flying from Lagos to Asaba”. This indicates that the availability of the vaccine at different locations enables people to get vaccinated where it is convenient for them </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base"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826DC82-7C60-92EF-DF29-0326668FDAB9}"/>
              </a:ext>
            </a:extLst>
          </p:cNvPr>
          <p:cNvSpPr/>
          <p:nvPr/>
        </p:nvSpPr>
        <p:spPr>
          <a:xfrm>
            <a:off x="2697208" y="6170873"/>
            <a:ext cx="4456253" cy="17629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da-DK" sz="1400" dirty="0">
                <a:solidFill>
                  <a:prstClr val="black"/>
                </a:solidFill>
                <a:latin typeface="Arial"/>
                <a:cs typeface="Arial"/>
              </a:rPr>
              <a:t>Report for June 6th– June 12th, 2022</a:t>
            </a:r>
            <a:endParaRPr lang="en-US" sz="1400" dirty="0">
              <a:solidFill>
                <a:prstClr val="black"/>
              </a:solidFill>
              <a:latin typeface="Arial"/>
              <a:cs typeface="Arial"/>
            </a:endParaRPr>
          </a:p>
        </p:txBody>
      </p:sp>
    </p:spTree>
    <p:extLst>
      <p:ext uri="{BB962C8B-B14F-4D97-AF65-F5344CB8AC3E}">
        <p14:creationId xmlns:p14="http://schemas.microsoft.com/office/powerpoint/2010/main" val="358971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extLst>
              <p:ext uri="{D42A27DB-BD31-4B8C-83A1-F6EECF244321}">
                <p14:modId xmlns:p14="http://schemas.microsoft.com/office/powerpoint/2010/main" val="2954511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4000"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1865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Outline:</a:t>
            </a:r>
          </a:p>
          <a:p>
            <a:pPr lvl="0" algn="l">
              <a:spcBef>
                <a:spcPct val="20000"/>
              </a:spcBef>
              <a:defRPr/>
            </a:pPr>
            <a:r>
              <a:rPr lang="en-US" sz="2400" b="1" dirty="0">
                <a:solidFill>
                  <a:schemeClr val="bg1"/>
                </a:solidFill>
                <a:cs typeface="Arial" panose="020B0604020202020204" pitchFamily="34" charset="0"/>
              </a:rPr>
              <a:t>The Evolution of COVID-19 Vaccine Rollout in Nigeria</a:t>
            </a:r>
          </a:p>
        </p:txBody>
      </p:sp>
      <p:grpSp>
        <p:nvGrpSpPr>
          <p:cNvPr id="12" name="Group 11">
            <a:extLst>
              <a:ext uri="{FF2B5EF4-FFF2-40B4-BE49-F238E27FC236}">
                <a16:creationId xmlns:a16="http://schemas.microsoft.com/office/drawing/2014/main" id="{6D3DCCAA-81A6-4E7D-9EE0-8A632DF5B92E}"/>
              </a:ext>
            </a:extLst>
          </p:cNvPr>
          <p:cNvGrpSpPr/>
          <p:nvPr/>
        </p:nvGrpSpPr>
        <p:grpSpPr>
          <a:xfrm>
            <a:off x="3526216" y="1099088"/>
            <a:ext cx="8043484" cy="704752"/>
            <a:chOff x="3636526" y="1327688"/>
            <a:chExt cx="6660089" cy="704752"/>
          </a:xfrm>
        </p:grpSpPr>
        <p:sp>
          <p:nvSpPr>
            <p:cNvPr id="15" name="Rectangle 14">
              <a:extLst>
                <a:ext uri="{FF2B5EF4-FFF2-40B4-BE49-F238E27FC236}">
                  <a16:creationId xmlns:a16="http://schemas.microsoft.com/office/drawing/2014/main" id="{C6F3C0D7-3050-4107-AA0E-BB6BDE64E64F}"/>
                </a:ext>
              </a:extLst>
            </p:cNvPr>
            <p:cNvSpPr/>
            <p:nvPr/>
          </p:nvSpPr>
          <p:spPr>
            <a:xfrm>
              <a:off x="4992924" y="1327688"/>
              <a:ext cx="5303691" cy="704752"/>
            </a:xfrm>
            <a:prstGeom prst="rect">
              <a:avLst/>
            </a:prstGeom>
            <a:noFill/>
            <a:ln w="381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200" b="1" dirty="0">
                  <a:solidFill>
                    <a:schemeClr val="accent5">
                      <a:lumMod val="75000"/>
                    </a:schemeClr>
                  </a:solidFill>
                  <a:latin typeface="Arial" panose="020B0604020202020204" pitchFamily="34" charset="0"/>
                  <a:ea typeface="Open Sans" panose="020B0606030504020204" pitchFamily="34" charset="0"/>
                  <a:cs typeface="Arial" panose="020B0604020202020204" pitchFamily="34" charset="0"/>
                </a:rPr>
                <a:t> </a:t>
              </a:r>
              <a:r>
                <a:rPr lang="en-US" sz="2000" b="1" dirty="0">
                  <a:solidFill>
                    <a:srgbClr val="000000"/>
                  </a:solidFill>
                  <a:latin typeface="Arial" panose="020B0604020202020204" pitchFamily="34" charset="0"/>
                  <a:ea typeface="Open Sans" panose="020B0606030504020204" pitchFamily="34" charset="0"/>
                  <a:cs typeface="Arial" panose="020B0604020202020204" pitchFamily="34" charset="0"/>
                </a:rPr>
                <a:t>Where we are on COVID-19 vaccine rollout and</a:t>
              </a:r>
            </a:p>
            <a:p>
              <a:r>
                <a:rPr lang="en-US" sz="2000" b="1" dirty="0">
                  <a:solidFill>
                    <a:srgbClr val="000000"/>
                  </a:solidFill>
                  <a:latin typeface="Arial" panose="020B0604020202020204" pitchFamily="34" charset="0"/>
                  <a:ea typeface="Open Sans" panose="020B0606030504020204" pitchFamily="34" charset="0"/>
                  <a:cs typeface="Arial" panose="020B0604020202020204" pitchFamily="34" charset="0"/>
                </a:rPr>
                <a:t> Routine Immunization </a:t>
              </a:r>
            </a:p>
          </p:txBody>
        </p:sp>
        <p:sp>
          <p:nvSpPr>
            <p:cNvPr id="16" name="TextBox 15">
              <a:extLst>
                <a:ext uri="{FF2B5EF4-FFF2-40B4-BE49-F238E27FC236}">
                  <a16:creationId xmlns:a16="http://schemas.microsoft.com/office/drawing/2014/main" id="{8E9513B9-A259-497F-A4EB-F37B90086866}"/>
                </a:ext>
              </a:extLst>
            </p:cNvPr>
            <p:cNvSpPr txBox="1"/>
            <p:nvPr/>
          </p:nvSpPr>
          <p:spPr>
            <a:xfrm>
              <a:off x="3636526" y="15098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01</a:t>
              </a:r>
            </a:p>
          </p:txBody>
        </p:sp>
      </p:gr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Have Done to Promote Vaccine Demand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are doing to restore routine immunization</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How we have managed the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Infodemic</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47</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w="28575"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rgbClr val="62B742"/>
                </a:solidFill>
                <a:latin typeface="Arial" panose="020B0604020202020204" pitchFamily="34" charset="0"/>
                <a:ea typeface="Open Sans" panose="020B0606030504020204" pitchFamily="34" charset="0"/>
                <a:cs typeface="Arial" panose="020B0604020202020204" pitchFamily="34" charset="0"/>
              </a:rPr>
              <a:t> Lessons Learnt and Practical Advice</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accent4">
                    <a:lumMod val="40000"/>
                    <a:lumOff val="60000"/>
                  </a:schemeClr>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88687" y="55618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Next Steps: What We Will Do</a:t>
            </a: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Tree>
    <p:extLst>
      <p:ext uri="{BB962C8B-B14F-4D97-AF65-F5344CB8AC3E}">
        <p14:creationId xmlns:p14="http://schemas.microsoft.com/office/powerpoint/2010/main" val="853314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467064"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1"/>
            <a:ext cx="11090492" cy="48798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516521" y="212954"/>
            <a:ext cx="8833979" cy="765142"/>
          </a:xfrm>
          <a:prstGeom prst="rect">
            <a:avLst/>
          </a:prstGeom>
        </p:spPr>
        <p:txBody>
          <a:bodyPr wrap="square" lIns="87181" tIns="43591" rIns="87181" bIns="43591">
            <a:spAutoFit/>
          </a:bodyPr>
          <a:lstStyle/>
          <a:p>
            <a:pPr lvl="0" defTabSz="911713" eaLnBrk="0" fontAlgn="base" hangingPunct="0">
              <a:spcBef>
                <a:spcPct val="0"/>
              </a:spcBef>
              <a:spcAft>
                <a:spcPct val="0"/>
              </a:spcAft>
              <a:defRPr/>
            </a:pPr>
            <a:r>
              <a:rPr lang="en-US" sz="2200" b="1" dirty="0">
                <a:solidFill>
                  <a:srgbClr val="234818"/>
                </a:solidFill>
                <a:latin typeface="+mn-lt"/>
                <a:cs typeface="Arial" panose="020B0604020202020204" pitchFamily="34" charset="0"/>
              </a:rPr>
              <a:t>Several Lessons have been learnt in the course of the COVID-19 Response in Nigeria (1/3)</a:t>
            </a: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76076" y="1030154"/>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573" y="5734482"/>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25281" y="1144036"/>
            <a:ext cx="10679522" cy="4985466"/>
          </a:xfrm>
          <a:prstGeom prst="rect">
            <a:avLst/>
          </a:prstGeom>
          <a:noFill/>
        </p:spPr>
        <p:txBody>
          <a:bodyPr wrap="square" rtlCol="0">
            <a:spAutoFit/>
          </a:bodyPr>
          <a:lstStyle/>
          <a:p>
            <a:pPr marL="344289" lvl="1" indent="-342900" algn="just" defTabSz="783742">
              <a:spcBef>
                <a:spcPts val="1200"/>
              </a:spcBef>
              <a:spcAft>
                <a:spcPts val="1200"/>
              </a:spcAft>
              <a:buClr>
                <a:prstClr val="black"/>
              </a:buClr>
              <a:buSzPct val="125000"/>
              <a:buFont typeface="Wingdings" charset="2"/>
              <a:buChar char="§"/>
              <a:defRPr/>
            </a:pPr>
            <a:r>
              <a:rPr lang="en-US" sz="2200" dirty="0">
                <a:latin typeface="+mn-lt"/>
              </a:rPr>
              <a:t>Particularly for primary health care, we have learnt that resources are not enough yet to achieve universal health care and the pandemic exposed those gaps. Our health system needs to be better prepared in terms of resources (human, materials and financial) needed for an emergency response plan</a:t>
            </a:r>
          </a:p>
          <a:p>
            <a:pPr marL="801489" lvl="2" indent="-342900" algn="just" defTabSz="783742">
              <a:lnSpc>
                <a:spcPct val="80000"/>
              </a:lnSpc>
              <a:spcBef>
                <a:spcPts val="1200"/>
              </a:spcBef>
              <a:spcAft>
                <a:spcPts val="1200"/>
              </a:spcAft>
              <a:buClr>
                <a:prstClr val="black"/>
              </a:buClr>
              <a:buSzPct val="125000"/>
              <a:buFont typeface="Courier New"/>
              <a:buChar char="o"/>
              <a:defRPr/>
            </a:pPr>
            <a:r>
              <a:rPr lang="en-US" sz="2200" dirty="0">
                <a:latin typeface="+mn-lt"/>
              </a:rPr>
              <a:t>Resources should be identified and reserved to fast-track response to emergencies to reduce lag time, which could be detrimental in curbing spread during a pandemic </a:t>
            </a:r>
          </a:p>
          <a:p>
            <a:pPr marL="801489" lvl="2" indent="-342900" algn="just" defTabSz="783742">
              <a:lnSpc>
                <a:spcPct val="80000"/>
              </a:lnSpc>
              <a:spcBef>
                <a:spcPts val="1200"/>
              </a:spcBef>
              <a:spcAft>
                <a:spcPts val="1200"/>
              </a:spcAft>
              <a:buClr>
                <a:prstClr val="black"/>
              </a:buClr>
              <a:buSzPct val="125000"/>
              <a:buFont typeface="Courier New"/>
              <a:buChar char="o"/>
              <a:defRPr/>
            </a:pPr>
            <a:r>
              <a:rPr lang="en-US" sz="2200" dirty="0">
                <a:latin typeface="+mn-lt"/>
              </a:rPr>
              <a:t>Governments at all levels can support the increase in uptake of routine immunization by providing enabling laws, policy and guidelines, political will and proper funding</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latin typeface="+mn-lt"/>
              </a:rPr>
              <a:t>Government ownership, readiness and community participation, at all levels (national and sub-national) is critical to detect, mitigate and respond to any pandemic</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latin typeface="+mn-lt"/>
              </a:rPr>
              <a:t>Availability of a functional coordination structure for immunization was helpful as it was immediately expanded to become the COVID-19 TWG and also Strategy Group</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48</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3827764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484421"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1"/>
            <a:ext cx="11090492" cy="48798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516521" y="212954"/>
            <a:ext cx="8833979" cy="765142"/>
          </a:xfrm>
          <a:prstGeom prst="rect">
            <a:avLst/>
          </a:prstGeom>
        </p:spPr>
        <p:txBody>
          <a:bodyPr wrap="square" lIns="87181" tIns="43591" rIns="87181" bIns="43591">
            <a:spAutoFit/>
          </a:bodyPr>
          <a:lstStyle/>
          <a:p>
            <a:pPr lvl="0" defTabSz="911713" eaLnBrk="0" fontAlgn="base" hangingPunct="0">
              <a:spcBef>
                <a:spcPct val="0"/>
              </a:spcBef>
              <a:spcAft>
                <a:spcPct val="0"/>
              </a:spcAft>
              <a:defRPr/>
            </a:pPr>
            <a:r>
              <a:rPr lang="en-US" sz="2200" b="1" dirty="0">
                <a:solidFill>
                  <a:srgbClr val="234818"/>
                </a:solidFill>
                <a:latin typeface="+mn-lt"/>
                <a:cs typeface="Arial" panose="020B0604020202020204" pitchFamily="34" charset="0"/>
              </a:rPr>
              <a:t>Several Lessons have been learnt in the course of the COVID-19 Response in Nigeria (2/3)</a:t>
            </a: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88776" y="1030154"/>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573" y="5734482"/>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595989" y="1148168"/>
            <a:ext cx="10842819" cy="5016758"/>
          </a:xfrm>
          <a:prstGeom prst="rect">
            <a:avLst/>
          </a:prstGeom>
          <a:noFill/>
        </p:spPr>
        <p:txBody>
          <a:bodyPr wrap="square" rtlCol="0">
            <a:spAutoFit/>
          </a:bodyPr>
          <a:lstStyle/>
          <a:p>
            <a:pPr marL="344289" lvl="1" indent="-342900" algn="just" defTabSz="783742">
              <a:spcBef>
                <a:spcPts val="1200"/>
              </a:spcBef>
              <a:spcAft>
                <a:spcPts val="1200"/>
              </a:spcAft>
              <a:buClr>
                <a:prstClr val="black"/>
              </a:buClr>
              <a:buSzPct val="125000"/>
              <a:buFont typeface="Wingdings" charset="2"/>
              <a:buChar char="§"/>
              <a:defRPr/>
            </a:pPr>
            <a:r>
              <a:rPr lang="en-US" sz="2000" dirty="0"/>
              <a:t>Service Providers (health workers) are the frontline in routine immunization service delivery. Their knowledge, skills, attitude, and practice to service delivery can increase uptake of routine immunization</a:t>
            </a:r>
          </a:p>
          <a:p>
            <a:pPr marL="344289" lvl="1" indent="-342900" algn="just" defTabSz="783742">
              <a:spcBef>
                <a:spcPts val="1200"/>
              </a:spcBef>
              <a:spcAft>
                <a:spcPts val="1200"/>
              </a:spcAft>
              <a:buClr>
                <a:prstClr val="black"/>
              </a:buClr>
              <a:buSzPct val="125000"/>
              <a:buFont typeface="Wingdings" charset="2"/>
              <a:buChar char="§"/>
              <a:defRPr/>
            </a:pPr>
            <a:r>
              <a:rPr lang="en-US" sz="2000" dirty="0"/>
              <a:t>The expansion of vaccination to more vaccination sites, aggressive demand generation effort, integration of COVID 19 vaccination, </a:t>
            </a:r>
            <a:r>
              <a:rPr lang="en-US" sz="2000" dirty="0" err="1"/>
              <a:t>vaccsite</a:t>
            </a:r>
            <a:r>
              <a:rPr lang="en-US" sz="2000" dirty="0"/>
              <a:t> finder app and validation app contributed to increased access and uptake of COVID 19 vaccination and strengthen overall health systems in Nigeria. </a:t>
            </a:r>
          </a:p>
          <a:p>
            <a:pPr marL="344289" lvl="1" indent="-342900" algn="just" defTabSz="783742">
              <a:spcBef>
                <a:spcPts val="1200"/>
              </a:spcBef>
              <a:spcAft>
                <a:spcPts val="1200"/>
              </a:spcAft>
              <a:buClr>
                <a:prstClr val="black"/>
              </a:buClr>
              <a:buSzPct val="125000"/>
              <a:buFont typeface="Wingdings" charset="2"/>
              <a:buChar char="§"/>
              <a:defRPr/>
            </a:pPr>
            <a:r>
              <a:rPr lang="en-US" sz="2000" dirty="0"/>
              <a:t>Religious and community leaders are gatekeepers at the community level. They can support this course by sensitizing their subjects to bring their children for immunization. Improved contact with persons through community engagements, buy-in from traditional and religious leaders has contributed to an improvement in vaccine uptake</a:t>
            </a:r>
          </a:p>
          <a:p>
            <a:pPr marL="344289" lvl="1" indent="-342900" algn="just" defTabSz="783742">
              <a:spcBef>
                <a:spcPts val="1200"/>
              </a:spcBef>
              <a:spcAft>
                <a:spcPts val="1200"/>
              </a:spcAft>
              <a:buClr>
                <a:prstClr val="black"/>
              </a:buClr>
              <a:buSzPct val="125000"/>
              <a:buFont typeface="Wingdings" charset="2"/>
              <a:buChar char="§"/>
              <a:defRPr/>
            </a:pPr>
            <a:r>
              <a:rPr lang="en-US" sz="2000" dirty="0"/>
              <a:t>Active social media presence responding to enquiries and debunking rumors and using </a:t>
            </a:r>
            <a:r>
              <a:rPr lang="en-US" sz="2000" dirty="0" err="1"/>
              <a:t>infodemics</a:t>
            </a:r>
            <a:r>
              <a:rPr lang="en-US" sz="2000" dirty="0"/>
              <a:t> have also contributed to an improvement in the vaccine update</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49</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1323342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9105"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21" hidden="1"/>
          <p:cNvSpPr/>
          <p:nvPr>
            <p:custDataLst>
              <p:tags r:id="rId4"/>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b="1" dirty="0" err="1">
              <a:solidFill>
                <a:prstClr val="black"/>
              </a:solidFill>
              <a:latin typeface="Arial" panose="020B0604020202020204" pitchFamily="34" charset="0"/>
              <a:ea typeface="Arial Unicode MS" panose="020B0604020202020204"/>
              <a:sym typeface="Arial" panose="020B0604020202020204" pitchFamily="34" charset="0"/>
            </a:endParaRPr>
          </a:p>
        </p:txBody>
      </p:sp>
      <p:sp>
        <p:nvSpPr>
          <p:cNvPr id="2" name="Title 1"/>
          <p:cNvSpPr>
            <a:spLocks noGrp="1"/>
          </p:cNvSpPr>
          <p:nvPr>
            <p:ph type="title"/>
          </p:nvPr>
        </p:nvSpPr>
        <p:spPr>
          <a:xfrm>
            <a:off x="1837853" y="220663"/>
            <a:ext cx="8708319" cy="402189"/>
          </a:xfrm>
        </p:spPr>
        <p:txBody>
          <a:bodyPr rtlCol="0">
            <a:noAutofit/>
          </a:bodyPr>
          <a:lstStyle/>
          <a:p>
            <a:pPr eaLnBrk="1" hangingPunct="1">
              <a:lnSpc>
                <a:spcPct val="100000"/>
              </a:lnSpc>
            </a:pPr>
            <a:r>
              <a:rPr lang="en-US" sz="2400" b="1" dirty="0">
                <a:solidFill>
                  <a:srgbClr val="000000"/>
                </a:solidFill>
                <a:latin typeface="+mn-lt"/>
                <a:ea typeface="ヒラギノ角ゴ Pro W3" charset="0"/>
                <a:cs typeface="Arial"/>
              </a:rPr>
              <a:t>Nigeria has deployed several indigenous and innovative strategies to accelerate and improve on COVID-19 vaccine uptake: </a:t>
            </a:r>
          </a:p>
        </p:txBody>
      </p:sp>
      <p:sp>
        <p:nvSpPr>
          <p:cNvPr id="25" name="Rectangle 24"/>
          <p:cNvSpPr>
            <a:spLocks/>
          </p:cNvSpPr>
          <p:nvPr/>
        </p:nvSpPr>
        <p:spPr bwMode="gray">
          <a:xfrm>
            <a:off x="1313744" y="818515"/>
            <a:ext cx="9311570" cy="104353"/>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300"/>
              </a:spcAft>
              <a:defRPr/>
            </a:pPr>
            <a:endParaRPr lang="en-GB" sz="1000" dirty="0">
              <a:solidFill>
                <a:srgbClr val="000000"/>
              </a:solidFill>
              <a:latin typeface="Arial"/>
              <a:ea typeface="ＭＳ Ｐゴシック"/>
            </a:endParaRPr>
          </a:p>
        </p:txBody>
      </p:sp>
      <p:pic>
        <p:nvPicPr>
          <p:cNvPr id="49" name="Picture 48"/>
          <p:cNvPicPr>
            <a:picLocks noChangeAspect="1"/>
          </p:cNvPicPr>
          <p:nvPr/>
        </p:nvPicPr>
        <p:blipFill>
          <a:blip r:embed="rId9">
            <a:duotone>
              <a:schemeClr val="accent3">
                <a:shade val="45000"/>
                <a:satMod val="135000"/>
              </a:schemeClr>
              <a:prstClr val="white"/>
            </a:duotone>
          </a:blip>
          <a:stretch>
            <a:fillRect/>
          </a:stretch>
        </p:blipFill>
        <p:spPr>
          <a:xfrm>
            <a:off x="0" y="1456634"/>
            <a:ext cx="1397000" cy="2480366"/>
          </a:xfrm>
          <a:prstGeom prst="rect">
            <a:avLst/>
          </a:prstGeom>
        </p:spPr>
      </p:pic>
      <p:sp>
        <p:nvSpPr>
          <p:cNvPr id="54" name="TextBox 53"/>
          <p:cNvSpPr txBox="1"/>
          <p:nvPr/>
        </p:nvSpPr>
        <p:spPr>
          <a:xfrm>
            <a:off x="1208969" y="974245"/>
            <a:ext cx="10627431" cy="5139869"/>
          </a:xfrm>
          <a:prstGeom prst="rect">
            <a:avLst/>
          </a:prstGeom>
          <a:solidFill>
            <a:srgbClr val="FFFFFF"/>
          </a:solidFill>
          <a:ln>
            <a:solidFill>
              <a:srgbClr val="A9D18E"/>
            </a:solidFill>
          </a:ln>
        </p:spPr>
        <p:txBody>
          <a:bodyPr wrap="square">
            <a:spAutoFit/>
          </a:bodyPr>
          <a:lstStyle/>
          <a:p>
            <a:pPr eaLnBrk="1" hangingPunct="1"/>
            <a:endParaRPr lang="en-US" sz="1200" dirty="0">
              <a:latin typeface="Arial"/>
              <a:ea typeface="ヒラギノ角ゴ Pro W3" charset="0"/>
              <a:cs typeface="Arial"/>
            </a:endParaRPr>
          </a:p>
          <a:p>
            <a:pPr marL="285750" indent="-285750" eaLnBrk="1" hangingPunct="1">
              <a:buFont typeface="Arial"/>
              <a:buChar char="•"/>
            </a:pPr>
            <a:r>
              <a:rPr lang="en-US" sz="2300" dirty="0">
                <a:latin typeface="Arial"/>
                <a:ea typeface="ヒラギノ角ゴ Pro W3" charset="0"/>
                <a:cs typeface="Arial"/>
              </a:rPr>
              <a:t>Nigeria is collaborating with Donors/Partners and other stakeholders to roll out COVID-19 vaccines to develop herd immunity and stop the community transmission of COVID-19 virus in the country</a:t>
            </a:r>
          </a:p>
          <a:p>
            <a:pPr marL="285750" indent="-285750" eaLnBrk="1" hangingPunct="1">
              <a:buFont typeface="Arial"/>
              <a:buChar char="•"/>
            </a:pPr>
            <a:endParaRPr lang="en-US" sz="1000" dirty="0">
              <a:latin typeface="Arial"/>
              <a:ea typeface="ヒラギノ角ゴ Pro W3" charset="0"/>
              <a:cs typeface="Arial"/>
            </a:endParaRPr>
          </a:p>
          <a:p>
            <a:pPr marL="285750" indent="-285750" eaLnBrk="1" hangingPunct="1">
              <a:buFont typeface="Arial"/>
              <a:buChar char="•"/>
            </a:pPr>
            <a:r>
              <a:rPr lang="x-none" sz="2300" dirty="0">
                <a:solidFill>
                  <a:srgbClr val="000000"/>
                </a:solidFill>
                <a:ea typeface="ＭＳ Ｐゴシック" panose="020B0600070205080204" pitchFamily="34" charset="-128"/>
              </a:rPr>
              <a:t>The Federal Government through the National Primary Health Care Development Agency (NPHCDA) in collaboration with the Federal Ministry of Health and Partners plans to  achieve at least 70% by December, 2022</a:t>
            </a:r>
          </a:p>
          <a:p>
            <a:pPr marL="285750" indent="-285750" eaLnBrk="1" hangingPunct="1">
              <a:buFont typeface="Arial"/>
              <a:buChar char="•"/>
            </a:pPr>
            <a:endParaRPr lang="en-US" sz="1000" dirty="0">
              <a:solidFill>
                <a:srgbClr val="000000"/>
              </a:solidFill>
              <a:latin typeface="Arial"/>
              <a:ea typeface="ヒラギノ角ゴ Pro W3" charset="0"/>
              <a:cs typeface="Arial"/>
            </a:endParaRPr>
          </a:p>
          <a:p>
            <a:pPr marL="285750" indent="-285750" eaLnBrk="1" hangingPunct="1">
              <a:buFont typeface="Arial"/>
              <a:buChar char="•"/>
            </a:pPr>
            <a:r>
              <a:rPr lang="en-US" sz="2300" dirty="0">
                <a:latin typeface="Arial"/>
                <a:ea typeface="ヒラギノ角ゴ Pro W3" charset="0"/>
                <a:cs typeface="Arial"/>
              </a:rPr>
              <a:t>Nigeria have deployed several indigenous and innovative strategies to accelerate and improve on COVID-19 vaccine uptake: </a:t>
            </a:r>
          </a:p>
          <a:p>
            <a:pPr marL="285750" indent="-285750" eaLnBrk="1" hangingPunct="1">
              <a:buFont typeface="Arial"/>
              <a:buChar char="•"/>
            </a:pPr>
            <a:endParaRPr lang="en-US" sz="1000" dirty="0">
              <a:latin typeface="Arial"/>
              <a:ea typeface="ヒラギノ角ゴ Pro W3" charset="0"/>
              <a:cs typeface="Arial"/>
            </a:endParaRPr>
          </a:p>
          <a:p>
            <a:pPr marL="800100" lvl="1" indent="-342900" eaLnBrk="1" hangingPunct="1">
              <a:buFont typeface="Courier New"/>
              <a:buChar char="o"/>
            </a:pPr>
            <a:r>
              <a:rPr lang="en-US" sz="2300" dirty="0">
                <a:latin typeface="Arial"/>
                <a:ea typeface="ヒラギノ角ゴ Pro W3" charset="0"/>
                <a:cs typeface="Arial"/>
              </a:rPr>
              <a:t>Phase 1 COVID-19 vaccine rollout was on 5</a:t>
            </a:r>
            <a:r>
              <a:rPr lang="en-US" sz="2300" baseline="30000" dirty="0">
                <a:latin typeface="Arial"/>
                <a:ea typeface="ヒラギノ角ゴ Pro W3" charset="0"/>
                <a:cs typeface="Arial"/>
              </a:rPr>
              <a:t>th</a:t>
            </a:r>
            <a:r>
              <a:rPr lang="en-US" sz="2300" dirty="0">
                <a:latin typeface="Arial"/>
                <a:ea typeface="ヒラギノ角ゴ Pro W3" charset="0"/>
                <a:cs typeface="Arial"/>
              </a:rPr>
              <a:t> March 2021; and Phase 2 Launch was in May, 2021</a:t>
            </a:r>
          </a:p>
          <a:p>
            <a:pPr marL="742950" lvl="1" indent="-285750" eaLnBrk="1" hangingPunct="1">
              <a:buFont typeface="Courier New"/>
              <a:buChar char="o"/>
            </a:pPr>
            <a:endParaRPr lang="en-US" sz="1000" dirty="0">
              <a:latin typeface="Arial"/>
              <a:ea typeface="ヒラギノ角ゴ Pro W3" charset="0"/>
              <a:cs typeface="Arial"/>
            </a:endParaRPr>
          </a:p>
          <a:p>
            <a:pPr marL="800100" lvl="1" indent="-342900" eaLnBrk="1" hangingPunct="1">
              <a:buFont typeface="Courier New"/>
              <a:buChar char="o"/>
            </a:pPr>
            <a:r>
              <a:rPr lang="en-US" sz="2300" dirty="0">
                <a:latin typeface="Arial"/>
                <a:ea typeface="ヒラギノ角ゴ Pro W3" charset="0"/>
                <a:cs typeface="Arial"/>
              </a:rPr>
              <a:t>Phase 3 (SCALES Strategy) was Launched in November 2021, and the revised Optimized SCALES 2.0 Strategy was launched on 22</a:t>
            </a:r>
            <a:r>
              <a:rPr lang="en-US" sz="2300" baseline="30000" dirty="0">
                <a:latin typeface="Arial"/>
                <a:ea typeface="ヒラギノ角ゴ Pro W3" charset="0"/>
                <a:cs typeface="Arial"/>
              </a:rPr>
              <a:t>nd</a:t>
            </a:r>
            <a:r>
              <a:rPr lang="en-US" sz="2300" dirty="0">
                <a:latin typeface="Arial"/>
                <a:ea typeface="ヒラギノ角ゴ Pro W3" charset="0"/>
                <a:cs typeface="Arial"/>
              </a:rPr>
              <a:t> Feb., 2022</a:t>
            </a:r>
          </a:p>
        </p:txBody>
      </p:sp>
    </p:spTree>
    <p:custDataLst>
      <p:tags r:id="rId2"/>
    </p:custDataLst>
    <p:extLst>
      <p:ext uri="{BB962C8B-B14F-4D97-AF65-F5344CB8AC3E}">
        <p14:creationId xmlns:p14="http://schemas.microsoft.com/office/powerpoint/2010/main" val="1670256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486468"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417901"/>
            <a:ext cx="11090492" cy="48798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516521" y="212954"/>
            <a:ext cx="8833979" cy="765142"/>
          </a:xfrm>
          <a:prstGeom prst="rect">
            <a:avLst/>
          </a:prstGeom>
        </p:spPr>
        <p:txBody>
          <a:bodyPr wrap="square" lIns="87181" tIns="43591" rIns="87181" bIns="43591">
            <a:spAutoFit/>
          </a:bodyPr>
          <a:lstStyle/>
          <a:p>
            <a:pPr lvl="0" defTabSz="911713" eaLnBrk="0" fontAlgn="base" hangingPunct="0">
              <a:spcBef>
                <a:spcPct val="0"/>
              </a:spcBef>
              <a:spcAft>
                <a:spcPct val="0"/>
              </a:spcAft>
              <a:defRPr/>
            </a:pPr>
            <a:r>
              <a:rPr lang="en-US" sz="2200" b="1" dirty="0">
                <a:solidFill>
                  <a:srgbClr val="234818"/>
                </a:solidFill>
                <a:latin typeface="+mn-lt"/>
                <a:cs typeface="Arial" panose="020B0604020202020204" pitchFamily="34" charset="0"/>
              </a:rPr>
              <a:t>Several Lessons have been learnt in the course of the COVID-19 Response in Nigeria (3/3)</a:t>
            </a: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76076" y="903154"/>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573" y="5734482"/>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63380" y="1055136"/>
            <a:ext cx="10792020" cy="5287087"/>
          </a:xfrm>
          <a:prstGeom prst="rect">
            <a:avLst/>
          </a:prstGeom>
          <a:noFill/>
        </p:spPr>
        <p:txBody>
          <a:bodyPr wrap="square" rtlCol="0">
            <a:spAutoFit/>
          </a:bodyPr>
          <a:lstStyle/>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latin typeface="+mn-lt"/>
              </a:rPr>
              <a:t>Creation of a healthy competition among the States and to reward the best performing state and teams can also lead to an increase in vaccine uptake</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latin typeface="+mn-lt"/>
              </a:rPr>
              <a:t>Close monitoring and active supportive supervision has also boosted accountability. Supervisors are deployed using data and to areas with low coverage. They are monitored in real time (GTS &amp; ODK) from the National operation room to ensure the work is done and for support to resolve issues that may arise</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The introduction of the Electronic Management of Immunization Data (EMID) has contributed to an improvement in timely the of reporting, intervention and validation of persons that have been vaccinated and tracking/follow up of persons that are yet to return for their second or booster doses</a:t>
            </a:r>
          </a:p>
          <a:p>
            <a:pPr marL="344289"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t>Development partners have been very helpful through the provision of technical and financial support for routine immunization service delivery, COVID-19 vaccine rollout, conduct of non-polio SIAs and outbreak responses etc. CSOs and Professional Associations and Bodies have also been of help in implementing</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50</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536568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extLst>
              <p:ext uri="{D42A27DB-BD31-4B8C-83A1-F6EECF244321}">
                <p14:modId xmlns:p14="http://schemas.microsoft.com/office/powerpoint/2010/main" val="2608463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5024"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1865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Outline:</a:t>
            </a:r>
          </a:p>
          <a:p>
            <a:pPr lvl="0" algn="l">
              <a:spcBef>
                <a:spcPct val="20000"/>
              </a:spcBef>
              <a:defRPr/>
            </a:pPr>
            <a:r>
              <a:rPr lang="en-US" sz="2400" b="1" dirty="0">
                <a:solidFill>
                  <a:schemeClr val="bg1"/>
                </a:solidFill>
                <a:cs typeface="Arial" panose="020B0604020202020204" pitchFamily="34" charset="0"/>
              </a:rPr>
              <a:t>The Evolution of COVID-19 Vaccine Rollout in Nigeria</a:t>
            </a:r>
          </a:p>
        </p:txBody>
      </p:sp>
      <p:grpSp>
        <p:nvGrpSpPr>
          <p:cNvPr id="12" name="Group 11">
            <a:extLst>
              <a:ext uri="{FF2B5EF4-FFF2-40B4-BE49-F238E27FC236}">
                <a16:creationId xmlns:a16="http://schemas.microsoft.com/office/drawing/2014/main" id="{6D3DCCAA-81A6-4E7D-9EE0-8A632DF5B92E}"/>
              </a:ext>
            </a:extLst>
          </p:cNvPr>
          <p:cNvGrpSpPr/>
          <p:nvPr/>
        </p:nvGrpSpPr>
        <p:grpSpPr>
          <a:xfrm>
            <a:off x="3526216" y="1099088"/>
            <a:ext cx="8043484" cy="704752"/>
            <a:chOff x="3636526" y="1327688"/>
            <a:chExt cx="6660089" cy="704752"/>
          </a:xfrm>
        </p:grpSpPr>
        <p:sp>
          <p:nvSpPr>
            <p:cNvPr id="15" name="Rectangle 14">
              <a:extLst>
                <a:ext uri="{FF2B5EF4-FFF2-40B4-BE49-F238E27FC236}">
                  <a16:creationId xmlns:a16="http://schemas.microsoft.com/office/drawing/2014/main" id="{C6F3C0D7-3050-4107-AA0E-BB6BDE64E64F}"/>
                </a:ext>
              </a:extLst>
            </p:cNvPr>
            <p:cNvSpPr/>
            <p:nvPr/>
          </p:nvSpPr>
          <p:spPr>
            <a:xfrm>
              <a:off x="4992924" y="1327688"/>
              <a:ext cx="5303691" cy="704752"/>
            </a:xfrm>
            <a:prstGeom prst="rect">
              <a:avLst/>
            </a:prstGeom>
            <a:noFill/>
            <a:ln w="381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rgbClr val="000000"/>
                  </a:solidFill>
                  <a:latin typeface="Arial" panose="020B0604020202020204" pitchFamily="34" charset="0"/>
                  <a:ea typeface="Open Sans" panose="020B0606030504020204" pitchFamily="34" charset="0"/>
                  <a:cs typeface="Arial" panose="020B0604020202020204" pitchFamily="34" charset="0"/>
                </a:rPr>
                <a:t> Where we are on COVID-19 vaccine rollout and</a:t>
              </a:r>
            </a:p>
            <a:p>
              <a:r>
                <a:rPr lang="en-US" sz="2000" b="1" dirty="0">
                  <a:solidFill>
                    <a:srgbClr val="000000"/>
                  </a:solidFill>
                  <a:latin typeface="Arial" panose="020B0604020202020204" pitchFamily="34" charset="0"/>
                  <a:ea typeface="Open Sans" panose="020B0606030504020204" pitchFamily="34" charset="0"/>
                  <a:cs typeface="Arial" panose="020B0604020202020204" pitchFamily="34" charset="0"/>
                </a:rPr>
                <a:t> Routine Immunization </a:t>
              </a:r>
            </a:p>
          </p:txBody>
        </p:sp>
        <p:sp>
          <p:nvSpPr>
            <p:cNvPr id="16" name="TextBox 15">
              <a:extLst>
                <a:ext uri="{FF2B5EF4-FFF2-40B4-BE49-F238E27FC236}">
                  <a16:creationId xmlns:a16="http://schemas.microsoft.com/office/drawing/2014/main" id="{8E9513B9-A259-497F-A4EB-F37B90086866}"/>
                </a:ext>
              </a:extLst>
            </p:cNvPr>
            <p:cNvSpPr txBox="1"/>
            <p:nvPr/>
          </p:nvSpPr>
          <p:spPr>
            <a:xfrm>
              <a:off x="3636526" y="15098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01</a:t>
              </a:r>
            </a:p>
          </p:txBody>
        </p:sp>
      </p:gr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Have Done to Promote Vaccine Demand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What we are doing to restore routine immunization</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How we have managed the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Infodemic</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51</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rgbClr val="000000"/>
                </a:solidFill>
                <a:latin typeface="Arial" panose="020B0604020202020204" pitchFamily="34" charset="0"/>
                <a:ea typeface="Open Sans" panose="020B0606030504020204" pitchFamily="34" charset="0"/>
                <a:cs typeface="Arial" panose="020B0604020202020204" pitchFamily="34" charset="0"/>
              </a:rPr>
              <a:t>Lessons Learnt and Practical Advice</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w="28575"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accent6">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US" sz="2000" b="1" dirty="0">
                <a:solidFill>
                  <a:srgbClr val="62B742"/>
                </a:solidFill>
                <a:latin typeface="Arial" panose="020B0604020202020204" pitchFamily="34" charset="0"/>
                <a:ea typeface="Open Sans" panose="020B0606030504020204" pitchFamily="34" charset="0"/>
                <a:cs typeface="Arial" panose="020B0604020202020204" pitchFamily="34" charset="0"/>
              </a:rPr>
              <a:t>Next Steps: What we will do</a:t>
            </a:r>
            <a:endParaRPr lang="en-US" sz="2000" b="1" dirty="0">
              <a:solidFill>
                <a:schemeClr val="accent6">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accent4">
                    <a:lumMod val="40000"/>
                    <a:lumOff val="60000"/>
                  </a:schemeClr>
                </a:solidFill>
                <a:ea typeface="Open Sans" panose="020B0606030504020204" pitchFamily="34" charset="0"/>
              </a:rPr>
              <a:t>06</a:t>
            </a:r>
          </a:p>
        </p:txBody>
      </p:sp>
    </p:spTree>
    <p:extLst>
      <p:ext uri="{BB962C8B-B14F-4D97-AF65-F5344CB8AC3E}">
        <p14:creationId xmlns:p14="http://schemas.microsoft.com/office/powerpoint/2010/main" val="994501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356529"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1"/>
            <a:ext cx="11090492" cy="48798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186321" y="162154"/>
            <a:ext cx="10055119" cy="826697"/>
          </a:xfrm>
          <a:prstGeom prst="rect">
            <a:avLst/>
          </a:prstGeom>
        </p:spPr>
        <p:txBody>
          <a:bodyPr wrap="square" lIns="87181" tIns="43591" rIns="87181" bIns="43591">
            <a:spAutoFit/>
          </a:bodyPr>
          <a:lstStyle/>
          <a:p>
            <a:pPr lvl="0" defTabSz="911713" eaLnBrk="0" fontAlgn="base" hangingPunct="0">
              <a:spcBef>
                <a:spcPct val="0"/>
              </a:spcBef>
              <a:spcAft>
                <a:spcPct val="0"/>
              </a:spcAft>
              <a:defRPr/>
            </a:pPr>
            <a:r>
              <a:rPr lang="en-US" sz="2400" b="1" dirty="0">
                <a:solidFill>
                  <a:srgbClr val="234818"/>
                </a:solidFill>
                <a:latin typeface="Arial" panose="020B0604020202020204" pitchFamily="34" charset="0"/>
                <a:cs typeface="Arial" panose="020B0604020202020204" pitchFamily="34" charset="0"/>
              </a:rPr>
              <a:t>The Agency working with partners will take the following priority actions to improve on COVID-19 vaccine uptake and RI coverage</a:t>
            </a: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63376" y="1195254"/>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573" y="5734482"/>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12581" y="1347236"/>
            <a:ext cx="10679522" cy="4764381"/>
          </a:xfrm>
          <a:prstGeom prst="rect">
            <a:avLst/>
          </a:prstGeom>
          <a:noFill/>
        </p:spPr>
        <p:txBody>
          <a:bodyPr wrap="square" rtlCol="0">
            <a:spAutoFit/>
          </a:bodyPr>
          <a:lstStyle/>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sz="2400" dirty="0">
                <a:latin typeface="Arial"/>
                <a:cs typeface="Arial"/>
              </a:rPr>
              <a:t>Provide support for coordination at State/LGA levels through the state Ministry of Health/State Primary Health Care Boards and deployment of State facilitators for more supervision to the LGAs and health facilities</a:t>
            </a:r>
            <a:endParaRPr lang="en-US" sz="2400" dirty="0">
              <a:solidFill>
                <a:sysClr val="windowText" lastClr="000000"/>
              </a:solidFill>
              <a:latin typeface="Arial"/>
            </a:endParaRP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sz="2400" dirty="0">
                <a:solidFill>
                  <a:sysClr val="windowText" lastClr="000000"/>
                </a:solidFill>
                <a:latin typeface="Arial"/>
              </a:rPr>
              <a:t>Sustain mobilization for the required additional resources (human, vaccine distribution, logistics </a:t>
            </a:r>
            <a:r>
              <a:rPr lang="en-US" sz="2400" dirty="0" err="1">
                <a:solidFill>
                  <a:sysClr val="windowText" lastClr="000000"/>
                </a:solidFill>
                <a:latin typeface="Arial"/>
              </a:rPr>
              <a:t>etc</a:t>
            </a:r>
            <a:r>
              <a:rPr lang="en-US" sz="2400" dirty="0">
                <a:solidFill>
                  <a:sysClr val="windowText" lastClr="000000"/>
                </a:solidFill>
                <a:latin typeface="Arial"/>
              </a:rPr>
              <a:t>) for the full implementation of the Optimized SCALES 2.0 strategy</a:t>
            </a:r>
            <a:r>
              <a:rPr lang="en-US" altLang="en-US" sz="2400" dirty="0">
                <a:solidFill>
                  <a:srgbClr val="000000"/>
                </a:solidFill>
              </a:rPr>
              <a:t> and Launch of the SCALES 3.0 Strategy</a:t>
            </a: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sz="2400" dirty="0">
                <a:solidFill>
                  <a:sysClr val="windowText" lastClr="000000"/>
                </a:solidFill>
                <a:latin typeface="Arial"/>
              </a:rPr>
              <a:t>Sustain support to the states/LGAs for s</a:t>
            </a:r>
            <a:r>
              <a:rPr lang="en-US" sz="2400" dirty="0">
                <a:latin typeface="Arial"/>
                <a:cs typeface="Arial"/>
              </a:rPr>
              <a:t>ocial mobilization activities through engagement and dialogues with religious/political/traditional leaders and special groups/associations, TV/Radio programs and jingles, town criers; and engagement of mobile operators for SMS reminders and phone calls</a:t>
            </a:r>
            <a:endParaRPr lang="en-US" sz="2400" dirty="0">
              <a:solidFill>
                <a:sysClr val="windowText" lastClr="000000"/>
              </a:solidFill>
              <a:latin typeface="Arial"/>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52</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904454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357554"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0"/>
            <a:ext cx="11090492" cy="48177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186321" y="239120"/>
            <a:ext cx="10055119" cy="826697"/>
          </a:xfrm>
          <a:prstGeom prst="rect">
            <a:avLst/>
          </a:prstGeom>
        </p:spPr>
        <p:txBody>
          <a:bodyPr wrap="square" lIns="87181" tIns="43591" rIns="87181" bIns="43591">
            <a:spAutoFit/>
          </a:bodyPr>
          <a:lstStyle/>
          <a:p>
            <a:pPr lvl="0" defTabSz="911713" eaLnBrk="0" fontAlgn="base" hangingPunct="0">
              <a:spcBef>
                <a:spcPct val="0"/>
              </a:spcBef>
              <a:spcAft>
                <a:spcPct val="0"/>
              </a:spcAft>
              <a:defRPr/>
            </a:pPr>
            <a:r>
              <a:rPr lang="en-US" sz="2400" b="1" dirty="0">
                <a:solidFill>
                  <a:srgbClr val="234818"/>
                </a:solidFill>
                <a:latin typeface="Arial" panose="020B0604020202020204" pitchFamily="34" charset="0"/>
                <a:cs typeface="Arial" panose="020B0604020202020204" pitchFamily="34" charset="0"/>
              </a:rPr>
              <a:t>The Agency working with partners will take the following priority actions to improve on COVID-19 vaccine uptake and RI coverage</a:t>
            </a: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63890" y="1312363"/>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99530" y="56568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945795" y="1501933"/>
            <a:ext cx="10145757" cy="4105739"/>
          </a:xfrm>
          <a:prstGeom prst="rect">
            <a:avLst/>
          </a:prstGeom>
          <a:noFill/>
        </p:spPr>
        <p:txBody>
          <a:bodyPr wrap="square" rtlCol="0">
            <a:spAutoFit/>
          </a:bodyPr>
          <a:lstStyle/>
          <a:p>
            <a:pPr marL="344289" lvl="1" indent="-342900" algn="just" defTabSz="783742">
              <a:lnSpc>
                <a:spcPct val="120000"/>
              </a:lnSpc>
              <a:spcBef>
                <a:spcPts val="1200"/>
              </a:spcBef>
              <a:spcAft>
                <a:spcPts val="1200"/>
              </a:spcAft>
              <a:buClr>
                <a:prstClr val="black"/>
              </a:buClr>
              <a:buSzPct val="125000"/>
              <a:buFont typeface="Wingdings" charset="2"/>
              <a:buChar char="§"/>
              <a:defRPr/>
            </a:pPr>
            <a:r>
              <a:rPr lang="en-US" sz="2400" dirty="0">
                <a:solidFill>
                  <a:sysClr val="windowText" lastClr="000000"/>
                </a:solidFill>
                <a:latin typeface="Arial"/>
              </a:rPr>
              <a:t>Support the states/LGAs to ensure integration of PHC services and sustain other PHC services delivery in all the health facilities</a:t>
            </a:r>
          </a:p>
          <a:p>
            <a:pPr marL="344289" lvl="1" indent="-342900" algn="just" defTabSz="783742">
              <a:lnSpc>
                <a:spcPct val="120000"/>
              </a:lnSpc>
              <a:spcBef>
                <a:spcPts val="1200"/>
              </a:spcBef>
              <a:spcAft>
                <a:spcPts val="1200"/>
              </a:spcAft>
              <a:buClr>
                <a:prstClr val="black"/>
              </a:buClr>
              <a:buSzPct val="125000"/>
              <a:buFont typeface="Wingdings" charset="2"/>
              <a:buChar char="§"/>
              <a:defRPr/>
            </a:pPr>
            <a:r>
              <a:rPr lang="en-US" sz="2400" dirty="0">
                <a:solidFill>
                  <a:sysClr val="windowText" lastClr="000000"/>
                </a:solidFill>
                <a:latin typeface="Arial"/>
              </a:rPr>
              <a:t>Provision for incentives/rewards to best performing states/LGAs/teams/individuals; and sanctions where applicable</a:t>
            </a:r>
          </a:p>
          <a:p>
            <a:pPr marL="344289" lvl="1" indent="-342900" algn="just" defTabSz="783742">
              <a:lnSpc>
                <a:spcPct val="120000"/>
              </a:lnSpc>
              <a:spcBef>
                <a:spcPts val="1200"/>
              </a:spcBef>
              <a:spcAft>
                <a:spcPts val="1200"/>
              </a:spcAft>
              <a:buClr>
                <a:prstClr val="black"/>
              </a:buClr>
              <a:buSzPct val="125000"/>
              <a:buFont typeface="Wingdings" charset="2"/>
              <a:buChar char="§"/>
              <a:defRPr/>
            </a:pPr>
            <a:r>
              <a:rPr lang="en-US" altLang="en-US" sz="2400" dirty="0">
                <a:solidFill>
                  <a:srgbClr val="000000"/>
                </a:solidFill>
              </a:rPr>
              <a:t>Leverage upcoming SIAs, OBR rounds and Hajj to boost COVID-19 vaccination</a:t>
            </a:r>
          </a:p>
          <a:p>
            <a:pPr marL="344289" lvl="1" indent="-342900" algn="just" defTabSz="783742">
              <a:lnSpc>
                <a:spcPct val="120000"/>
              </a:lnSpc>
              <a:spcBef>
                <a:spcPts val="1200"/>
              </a:spcBef>
              <a:spcAft>
                <a:spcPts val="1200"/>
              </a:spcAft>
              <a:buClr>
                <a:prstClr val="black"/>
              </a:buClr>
              <a:buSzPct val="125000"/>
              <a:buFont typeface="Wingdings" charset="2"/>
              <a:buChar char="§"/>
              <a:defRPr/>
            </a:pPr>
            <a:r>
              <a:rPr lang="en-US" altLang="en-US" sz="2400" dirty="0">
                <a:solidFill>
                  <a:srgbClr val="000000"/>
                </a:solidFill>
              </a:rPr>
              <a:t>Continue reminder phone calls and messaging to reduce  dropout rates</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53</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249548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6E64-9A65-45BB-9B16-6CFE333ED187}"/>
              </a:ext>
            </a:extLst>
          </p:cNvPr>
          <p:cNvSpPr>
            <a:spLocks noGrp="1"/>
          </p:cNvSpPr>
          <p:nvPr>
            <p:ph type="title"/>
          </p:nvPr>
        </p:nvSpPr>
        <p:spPr>
          <a:xfrm>
            <a:off x="1526899" y="236705"/>
            <a:ext cx="8533509" cy="548086"/>
          </a:xfrm>
          <a:solidFill>
            <a:srgbClr val="FFFFFF"/>
          </a:solidFill>
        </p:spPr>
        <p:txBody>
          <a:bodyPr vert="horz" wrap="square" lIns="121867" tIns="60934" rIns="121867" bIns="60934" numCol="1" rtlCol="0" anchor="ctr" anchorCtr="0" compatLnSpc="1">
            <a:prstTxWarp prst="textNoShape">
              <a:avLst/>
            </a:prstTxWarp>
            <a:noAutofit/>
          </a:bodyPr>
          <a:lstStyle/>
          <a:p>
            <a:pPr defTabSz="1217079">
              <a:spcBef>
                <a:spcPts val="1334"/>
              </a:spcBef>
              <a:buFont typeface="Arial" panose="020B0604020202020204" pitchFamily="34" charset="0"/>
            </a:pPr>
            <a:r>
              <a:rPr lang="en-US" sz="2600" b="1" dirty="0">
                <a:solidFill>
                  <a:srgbClr val="000000"/>
                </a:solidFill>
                <a:latin typeface="+mn-lt"/>
                <a:ea typeface="ＭＳ Ｐゴシック" panose="020B0600070205080204" pitchFamily="34" charset="-128"/>
              </a:rPr>
              <a:t/>
            </a:r>
            <a:br>
              <a:rPr lang="en-US" sz="2600" b="1" dirty="0">
                <a:solidFill>
                  <a:srgbClr val="000000"/>
                </a:solidFill>
                <a:latin typeface="+mn-lt"/>
                <a:ea typeface="ＭＳ Ｐゴシック" panose="020B0600070205080204" pitchFamily="34" charset="-128"/>
              </a:rPr>
            </a:br>
            <a:r>
              <a:rPr lang="en-US" sz="2600" b="1" dirty="0">
                <a:solidFill>
                  <a:srgbClr val="000000"/>
                </a:solidFill>
                <a:latin typeface="+mn-lt"/>
                <a:ea typeface="ＭＳ Ｐゴシック" panose="020B0600070205080204" pitchFamily="34" charset="-128"/>
              </a:rPr>
              <a:t>Conclusions</a:t>
            </a:r>
            <a:br>
              <a:rPr lang="en-US" sz="2600" b="1" dirty="0">
                <a:solidFill>
                  <a:srgbClr val="000000"/>
                </a:solidFill>
                <a:latin typeface="+mn-lt"/>
                <a:ea typeface="ＭＳ Ｐゴシック" panose="020B0600070205080204" pitchFamily="34" charset="-128"/>
              </a:rPr>
            </a:br>
            <a:endParaRPr lang="en-US" sz="2600" b="1" dirty="0">
              <a:solidFill>
                <a:srgbClr val="000000"/>
              </a:solidFill>
              <a:latin typeface="+mn-lt"/>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25A625AD-3B4A-4004-A7B8-E776DE2DAE09}"/>
              </a:ext>
            </a:extLst>
          </p:cNvPr>
          <p:cNvSpPr>
            <a:spLocks noGrp="1"/>
          </p:cNvSpPr>
          <p:nvPr>
            <p:ph idx="1"/>
          </p:nvPr>
        </p:nvSpPr>
        <p:spPr>
          <a:xfrm>
            <a:off x="972374" y="1112216"/>
            <a:ext cx="10247251" cy="4633568"/>
          </a:xfrm>
        </p:spPr>
        <p:txBody>
          <a:bodyPr>
            <a:normAutofit/>
          </a:bodyPr>
          <a:lstStyle/>
          <a:p>
            <a:pPr algn="just">
              <a:lnSpc>
                <a:spcPct val="110000"/>
              </a:lnSpc>
              <a:buFont typeface="Wingdings" pitchFamily="2" charset="2"/>
              <a:buChar char="§"/>
            </a:pPr>
            <a:r>
              <a:rPr lang="en-US" sz="2400" dirty="0"/>
              <a:t>We appreciate the organizers of this training for the opportunity to share the experiences on h</a:t>
            </a:r>
            <a:r>
              <a:rPr lang="en-US" sz="2400" b="1" dirty="0"/>
              <a:t>ow Nigeria have worked to promote vaccine demand</a:t>
            </a:r>
            <a:r>
              <a:rPr lang="en-US" sz="2400" dirty="0"/>
              <a:t> during the time of COVID-19 and efforts to get more people immunized</a:t>
            </a:r>
            <a:r>
              <a:rPr lang="en-US" sz="2400" b="1" dirty="0"/>
              <a:t>, manage the </a:t>
            </a:r>
            <a:r>
              <a:rPr lang="en-US" sz="2400" b="1" dirty="0" err="1"/>
              <a:t>infodemic</a:t>
            </a:r>
            <a:r>
              <a:rPr lang="en-US" sz="2400" b="1" dirty="0"/>
              <a:t> and restore routine immunization</a:t>
            </a:r>
            <a:endParaRPr lang="en-US" sz="2400" dirty="0"/>
          </a:p>
          <a:p>
            <a:pPr algn="just">
              <a:buFont typeface="Wingdings" pitchFamily="2" charset="2"/>
              <a:buChar char="§"/>
            </a:pPr>
            <a:endParaRPr lang="en-US" sz="200" dirty="0"/>
          </a:p>
          <a:p>
            <a:pPr algn="just">
              <a:lnSpc>
                <a:spcPct val="110000"/>
              </a:lnSpc>
              <a:buFont typeface="Wingdings" pitchFamily="2" charset="2"/>
              <a:buChar char="§"/>
            </a:pPr>
            <a:r>
              <a:rPr lang="en-US" sz="2600" dirty="0"/>
              <a:t>There is need for countries to continue to explore innovative ways to response to the pandemic and plan for the future</a:t>
            </a:r>
          </a:p>
          <a:p>
            <a:pPr algn="just">
              <a:buFont typeface="Wingdings" pitchFamily="2" charset="2"/>
              <a:buChar char="§"/>
            </a:pPr>
            <a:endParaRPr lang="en-US" sz="200" dirty="0"/>
          </a:p>
          <a:p>
            <a:pPr algn="just">
              <a:lnSpc>
                <a:spcPct val="100000"/>
              </a:lnSpc>
              <a:buFont typeface="Wingdings" pitchFamily="2" charset="2"/>
              <a:buChar char="§"/>
            </a:pPr>
            <a:r>
              <a:rPr lang="en-US" sz="2600" dirty="0"/>
              <a:t>Let ALL countries use the opportunity of the available resources  for the COVID-19 pandemic response to strengthen the health systems and ensure integration of PHC services for optimal performances</a:t>
            </a:r>
          </a:p>
        </p:txBody>
      </p:sp>
      <p:sp>
        <p:nvSpPr>
          <p:cNvPr id="4" name="Slide Number Placeholder 3">
            <a:extLst>
              <a:ext uri="{FF2B5EF4-FFF2-40B4-BE49-F238E27FC236}">
                <a16:creationId xmlns:a16="http://schemas.microsoft.com/office/drawing/2014/main" id="{4E9C1454-E642-44EC-9924-2B2F680A5F8E}"/>
              </a:ext>
            </a:extLst>
          </p:cNvPr>
          <p:cNvSpPr>
            <a:spLocks noGrp="1"/>
          </p:cNvSpPr>
          <p:nvPr>
            <p:ph type="sldNum" sz="quarter" idx="12"/>
          </p:nvPr>
        </p:nvSpPr>
        <p:spPr/>
        <p:txBody>
          <a:bodyPr/>
          <a:lstStyle/>
          <a:p>
            <a:fld id="{8F051D79-BC9E-4855-82D6-1CEFBF9CA1AD}" type="slidenum">
              <a:rPr lang="en-GB" smtClean="0">
                <a:solidFill>
                  <a:prstClr val="white"/>
                </a:solidFill>
              </a:rPr>
              <a:pPr/>
              <a:t>54</a:t>
            </a:fld>
            <a:endParaRPr lang="en-GB">
              <a:solidFill>
                <a:prstClr val="white"/>
              </a:solidFill>
            </a:endParaRPr>
          </a:p>
        </p:txBody>
      </p:sp>
    </p:spTree>
    <p:extLst>
      <p:ext uri="{BB962C8B-B14F-4D97-AF65-F5344CB8AC3E}">
        <p14:creationId xmlns:p14="http://schemas.microsoft.com/office/powerpoint/2010/main" val="2765761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8AB6AED-F731-45D8-91B0-283E58EF620E}"/>
              </a:ext>
            </a:extLst>
          </p:cNvPr>
          <p:cNvGraphicFramePr>
            <a:graphicFrameLocks noChangeAspect="1"/>
          </p:cNvGraphicFramePr>
          <p:nvPr>
            <p:custDataLst>
              <p:tags r:id="rId2"/>
            </p:custDataLst>
            <p:extLst>
              <p:ext uri="{D42A27DB-BD31-4B8C-83A1-F6EECF244321}">
                <p14:modId xmlns:p14="http://schemas.microsoft.com/office/powerpoint/2010/main" val="4138279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8857" name="think-cell Slide" r:id="rId5" imgW="499" imgH="499" progId="TCLayout.ActiveDocument.1">
                  <p:embed/>
                </p:oleObj>
              </mc:Choice>
              <mc:Fallback>
                <p:oleObj name="think-cell Slide" r:id="rId5" imgW="499" imgH="49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92" name="Google Shape;1092;p44"/>
          <p:cNvSpPr txBox="1">
            <a:spLocks noGrp="1"/>
          </p:cNvSpPr>
          <p:nvPr>
            <p:ph type="title"/>
          </p:nvPr>
        </p:nvSpPr>
        <p:spPr>
          <a:xfrm>
            <a:off x="1123407" y="2138270"/>
            <a:ext cx="9274628"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85623"/>
              </a:buClr>
              <a:buSzPct val="100000"/>
              <a:buFont typeface="Lustria"/>
              <a:buNone/>
            </a:pPr>
            <a:endParaRPr sz="7200" i="1" dirty="0">
              <a:solidFill>
                <a:srgbClr val="385623"/>
              </a:solidFill>
              <a:latin typeface="Lustria"/>
              <a:ea typeface="Lustria"/>
              <a:cs typeface="Lustria"/>
              <a:sym typeface="Lustria"/>
            </a:endParaRPr>
          </a:p>
          <a:p>
            <a:pPr marL="0" lvl="0" indent="0" algn="ctr" rtl="0">
              <a:lnSpc>
                <a:spcPct val="90000"/>
              </a:lnSpc>
              <a:spcBef>
                <a:spcPts val="0"/>
              </a:spcBef>
              <a:spcAft>
                <a:spcPts val="0"/>
              </a:spcAft>
              <a:buClr>
                <a:srgbClr val="385623"/>
              </a:buClr>
              <a:buSzPct val="100000"/>
              <a:buFont typeface="Lustria"/>
              <a:buNone/>
            </a:pPr>
            <a:endParaRPr sz="7200" i="1" dirty="0">
              <a:solidFill>
                <a:srgbClr val="385623"/>
              </a:solidFill>
              <a:latin typeface="Lustria"/>
              <a:ea typeface="Lustria"/>
              <a:cs typeface="Lustria"/>
              <a:sym typeface="Lustria"/>
            </a:endParaRPr>
          </a:p>
          <a:p>
            <a:pPr marL="0" lvl="0" indent="0" algn="ctr" rtl="0">
              <a:lnSpc>
                <a:spcPct val="90000"/>
              </a:lnSpc>
              <a:spcBef>
                <a:spcPts val="0"/>
              </a:spcBef>
              <a:spcAft>
                <a:spcPts val="0"/>
              </a:spcAft>
              <a:buClr>
                <a:srgbClr val="385623"/>
              </a:buClr>
              <a:buSzPct val="100000"/>
              <a:buFont typeface="Lustria"/>
              <a:buNone/>
            </a:pPr>
            <a:r>
              <a:rPr lang="en-US" sz="7200" b="1" i="1" dirty="0">
                <a:solidFill>
                  <a:srgbClr val="385623"/>
                </a:solidFill>
                <a:latin typeface="Lustria"/>
                <a:ea typeface="Lustria"/>
                <a:cs typeface="Lustria"/>
                <a:sym typeface="Lustria"/>
              </a:rPr>
              <a:t>Thank You</a:t>
            </a:r>
            <a:endParaRPr sz="7200" b="1" i="1" dirty="0">
              <a:solidFill>
                <a:srgbClr val="385623"/>
              </a:solidFill>
              <a:latin typeface="Lustria"/>
              <a:ea typeface="Lustria"/>
              <a:cs typeface="Lustria"/>
              <a:sym typeface="Lustria"/>
            </a:endParaRPr>
          </a:p>
          <a:p>
            <a:pPr marL="0" lvl="0" indent="0" algn="l" rtl="0">
              <a:lnSpc>
                <a:spcPct val="90000"/>
              </a:lnSpc>
              <a:spcBef>
                <a:spcPts val="0"/>
              </a:spcBef>
              <a:spcAft>
                <a:spcPts val="0"/>
              </a:spcAft>
              <a:buClr>
                <a:srgbClr val="385623"/>
              </a:buClr>
              <a:buSzPct val="100000"/>
              <a:buFont typeface="Lustria"/>
              <a:buNone/>
            </a:pPr>
            <a:endParaRPr sz="7200" i="1" dirty="0">
              <a:solidFill>
                <a:srgbClr val="385623"/>
              </a:solidFill>
              <a:latin typeface="Lustria"/>
              <a:ea typeface="Lustria"/>
              <a:cs typeface="Lustria"/>
              <a:sym typeface="Lustria"/>
            </a:endParaRPr>
          </a:p>
          <a:p>
            <a:pPr marL="0" lvl="0" indent="0" algn="ctr" rtl="0">
              <a:lnSpc>
                <a:spcPct val="90000"/>
              </a:lnSpc>
              <a:spcBef>
                <a:spcPts val="0"/>
              </a:spcBef>
              <a:spcAft>
                <a:spcPts val="0"/>
              </a:spcAft>
              <a:buClr>
                <a:srgbClr val="385623"/>
              </a:buClr>
              <a:buSzPct val="100000"/>
              <a:buFont typeface="Lustria"/>
              <a:buNone/>
            </a:pPr>
            <a:r>
              <a:rPr lang="en-US" sz="7200" i="1" dirty="0">
                <a:solidFill>
                  <a:srgbClr val="385623"/>
                </a:solidFill>
                <a:latin typeface="Lustria"/>
                <a:ea typeface="Lustria"/>
                <a:cs typeface="Lustria"/>
                <a:sym typeface="Lustria"/>
              </a:rPr>
              <a:t>Get Vaccinated </a:t>
            </a:r>
            <a:br>
              <a:rPr lang="en-US" sz="7200" i="1" dirty="0">
                <a:solidFill>
                  <a:srgbClr val="385623"/>
                </a:solidFill>
                <a:latin typeface="Lustria"/>
                <a:ea typeface="Lustria"/>
                <a:cs typeface="Lustria"/>
                <a:sym typeface="Lustria"/>
              </a:rPr>
            </a:br>
            <a:r>
              <a:rPr lang="en-US" sz="7200" i="1" dirty="0">
                <a:solidFill>
                  <a:srgbClr val="385623"/>
                </a:solidFill>
                <a:latin typeface="Lustria"/>
                <a:ea typeface="Lustria"/>
                <a:cs typeface="Lustria"/>
                <a:sym typeface="Lustria"/>
              </a:rPr>
              <a:t>Get BOOSTED</a:t>
            </a:r>
            <a:endParaRPr sz="7200" i="1" dirty="0">
              <a:solidFill>
                <a:srgbClr val="385623"/>
              </a:solidFill>
              <a:latin typeface="Lustria"/>
              <a:ea typeface="Lustria"/>
              <a:cs typeface="Lustria"/>
              <a:sym typeface="Lustria"/>
            </a:endParaRPr>
          </a:p>
        </p:txBody>
      </p:sp>
    </p:spTree>
    <p:extLst>
      <p:ext uri="{BB962C8B-B14F-4D97-AF65-F5344CB8AC3E}">
        <p14:creationId xmlns:p14="http://schemas.microsoft.com/office/powerpoint/2010/main" val="499615283"/>
      </p:ext>
    </p:extLst>
  </p:cSld>
  <p:clrMapOvr>
    <a:masterClrMapping/>
  </p:clrMapOvr>
  <mc:AlternateContent xmlns:mc="http://schemas.openxmlformats.org/markup-compatibility/2006" xmlns:p14="http://schemas.microsoft.com/office/powerpoint/2010/main">
    <mc:Choice Requires="p14">
      <p:transition spd="slow" p14:dur="2000" advTm="63030"/>
    </mc:Choice>
    <mc:Fallback xmlns="">
      <p:transition spd="slow" advTm="6303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hidden="1">
            <a:extLst>
              <a:ext uri="{FF2B5EF4-FFF2-40B4-BE49-F238E27FC236}">
                <a16:creationId xmlns:a16="http://schemas.microsoft.com/office/drawing/2014/main" id="{3F8B7C16-E7E1-45D2-B947-C57C43B10F20}"/>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6835" name="think-cell Slide" r:id="rId5" imgW="416" imgH="416" progId="TCLayout.ActiveDocument.1">
                  <p:embed/>
                </p:oleObj>
              </mc:Choice>
              <mc:Fallback>
                <p:oleObj name="think-cell Slide" r:id="rId5" imgW="416" imgH="4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41" name="Picture 2" descr="Objectives Clip Art and Stock Illustrations. 43,946 Objectives EPS  illustrations and vector clip art graphics available to search from  thousands of royalty free stock art creators.">
            <a:extLst>
              <a:ext uri="{FF2B5EF4-FFF2-40B4-BE49-F238E27FC236}">
                <a16:creationId xmlns:a16="http://schemas.microsoft.com/office/drawing/2014/main" id="{8B6DF08C-56AD-404A-BDB4-FCADE5F355CF}"/>
              </a:ext>
            </a:extLst>
          </p:cNvPr>
          <p:cNvPicPr>
            <a:picLocks noChangeAspect="1" noChangeArrowheads="1"/>
          </p:cNvPicPr>
          <p:nvPr/>
        </p:nvPicPr>
        <p:blipFill rotWithShape="1">
          <a:blip r:embed="rId7">
            <a:duotone>
              <a:schemeClr val="accent6">
                <a:shade val="45000"/>
                <a:satMod val="135000"/>
              </a:schemeClr>
              <a:prstClr val="white"/>
            </a:duotone>
            <a:alphaModFix amt="20000"/>
            <a:extLst>
              <a:ext uri="{28A0092B-C50C-407E-A947-70E740481C1C}">
                <a14:useLocalDpi xmlns:a14="http://schemas.microsoft.com/office/drawing/2010/main" val="0"/>
              </a:ext>
            </a:extLst>
          </a:blip>
          <a:srcRect b="8071"/>
          <a:stretch/>
        </p:blipFill>
        <p:spPr bwMode="auto">
          <a:xfrm>
            <a:off x="429204" y="1243519"/>
            <a:ext cx="5585605" cy="2922081"/>
          </a:xfrm>
          <a:prstGeom prst="rect">
            <a:avLst/>
          </a:prstGeom>
          <a:noFill/>
          <a:extLst>
            <a:ext uri="{909E8E84-426E-40dd-AFC4-6F175D3DCCD1}">
              <a14:hiddenFill xmlns="" xmlns:a14="http://schemas.microsoft.com/office/drawing/2010/main">
                <a:solidFill>
                  <a:srgbClr val="FFFFFF"/>
                </a:solidFill>
              </a14:hiddenFill>
            </a:ext>
          </a:extLst>
        </p:spPr>
      </p:pic>
      <p:sp>
        <p:nvSpPr>
          <p:cNvPr id="79876" name="Rectangle 4">
            <a:extLst>
              <a:ext uri="{FF2B5EF4-FFF2-40B4-BE49-F238E27FC236}">
                <a16:creationId xmlns:a16="http://schemas.microsoft.com/office/drawing/2014/main" id="{A80DA7EF-D126-42DB-8171-ACA3CE122732}"/>
              </a:ext>
            </a:extLst>
          </p:cNvPr>
          <p:cNvSpPr>
            <a:spLocks noChangeArrowheads="1"/>
          </p:cNvSpPr>
          <p:nvPr/>
        </p:nvSpPr>
        <p:spPr bwMode="gray">
          <a:xfrm>
            <a:off x="1282700" y="147638"/>
            <a:ext cx="9909175" cy="72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lstStyle>
            <a:lvl1pPr defTabSz="457200">
              <a:defRPr>
                <a:solidFill>
                  <a:schemeClr val="tx1"/>
                </a:solidFill>
                <a:latin typeface="Calibri" panose="020F0502020204030204" pitchFamily="34" charset="0"/>
                <a:ea typeface="ＭＳ Ｐゴシック" panose="020B0600070205080204" pitchFamily="34" charset="-128"/>
              </a:defRPr>
            </a:lvl1pPr>
            <a:lvl2pPr marL="742950" indent="-285750" defTabSz="457200">
              <a:defRPr>
                <a:solidFill>
                  <a:schemeClr val="tx1"/>
                </a:solidFill>
                <a:latin typeface="Calibri" panose="020F0502020204030204" pitchFamily="34" charset="0"/>
                <a:ea typeface="ＭＳ Ｐゴシック" panose="020B0600070205080204" pitchFamily="34" charset="-128"/>
              </a:defRPr>
            </a:lvl2pPr>
            <a:lvl3pPr marL="1143000" indent="-228600" defTabSz="457200">
              <a:defRPr>
                <a:solidFill>
                  <a:schemeClr val="tx1"/>
                </a:solidFill>
                <a:latin typeface="Calibri" panose="020F0502020204030204" pitchFamily="34" charset="0"/>
                <a:ea typeface="ＭＳ Ｐゴシック" panose="020B0600070205080204" pitchFamily="34" charset="-128"/>
              </a:defRPr>
            </a:lvl3pPr>
            <a:lvl4pPr marL="1600200" indent="-228600" defTabSz="457200">
              <a:defRPr>
                <a:solidFill>
                  <a:schemeClr val="tx1"/>
                </a:solidFill>
                <a:latin typeface="Calibri" panose="020F0502020204030204" pitchFamily="34" charset="0"/>
                <a:ea typeface="ＭＳ Ｐゴシック" panose="020B0600070205080204" pitchFamily="34" charset="-128"/>
              </a:defRPr>
            </a:lvl4pPr>
            <a:lvl5pPr marL="2057400" indent="-228600" defTabSz="4572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just" defTabSz="457200" rtl="0" eaLnBrk="1" fontAlgn="auto" latinLnBrk="0" hangingPunct="1">
              <a:lnSpc>
                <a:spcPts val="2400"/>
              </a:lnSpc>
              <a:spcBef>
                <a:spcPts val="0"/>
              </a:spcBef>
              <a:spcAft>
                <a:spcPts val="0"/>
              </a:spcAft>
              <a:buClrTx/>
              <a:buSzTx/>
              <a:buFontTx/>
              <a:buNone/>
              <a:tabLst/>
              <a:defRPr/>
            </a:pPr>
            <a:r>
              <a:rPr kumimoji="0" lang="en-IN" altLang="x-none" sz="2000" b="1" i="0" u="none" strike="noStrike" kern="1200" cap="none" spc="0" normalizeH="0" baseline="0" noProof="0" dirty="0">
                <a:ln>
                  <a:noFill/>
                </a:ln>
                <a:solidFill>
                  <a:srgbClr val="385723"/>
                </a:solidFill>
                <a:effectLst/>
                <a:uLnTx/>
                <a:uFillTx/>
                <a:latin typeface="Candara" panose="020E0502030303020204" pitchFamily="34" charset="0"/>
                <a:ea typeface="ＭＳ Ｐゴシック" panose="020B0600070205080204" pitchFamily="34" charset="-128"/>
                <a:cs typeface="+mn-cs"/>
              </a:rPr>
              <a:t>To achieve the set vaccination targets, Nigeria rolled out the indeginous and innovative ‘Optimized SCALES’ </a:t>
            </a:r>
            <a:r>
              <a:rPr kumimoji="0" lang="en-IN" altLang="x-none" sz="2200" b="1" i="0" u="none" strike="noStrike" kern="1200" cap="none" spc="0" normalizeH="0" baseline="0" noProof="0" dirty="0">
                <a:ln>
                  <a:noFill/>
                </a:ln>
                <a:solidFill>
                  <a:srgbClr val="385723"/>
                </a:solidFill>
                <a:effectLst/>
                <a:uLnTx/>
                <a:uFillTx/>
                <a:latin typeface="Candara" panose="020E0502030303020204" pitchFamily="34" charset="0"/>
                <a:ea typeface="ＭＳ Ｐゴシック" panose="020B0600070205080204" pitchFamily="34" charset="-128"/>
                <a:cs typeface="+mn-cs"/>
              </a:rPr>
              <a:t>2.0 </a:t>
            </a:r>
            <a:r>
              <a:rPr kumimoji="0" lang="en-IN" altLang="x-none" sz="2000" b="1" i="0" u="none" strike="noStrike" kern="1200" cap="none" spc="0" normalizeH="0" baseline="0" noProof="0" dirty="0">
                <a:ln>
                  <a:noFill/>
                </a:ln>
                <a:solidFill>
                  <a:srgbClr val="385723"/>
                </a:solidFill>
                <a:effectLst/>
                <a:uLnTx/>
                <a:uFillTx/>
                <a:latin typeface="Candara" panose="020E0502030303020204" pitchFamily="34" charset="0"/>
                <a:ea typeface="ＭＳ Ｐゴシック" panose="020B0600070205080204" pitchFamily="34" charset="-128"/>
                <a:cs typeface="+mn-cs"/>
              </a:rPr>
              <a:t>strategy to ramp up vaccination across all the states in the country</a:t>
            </a:r>
          </a:p>
        </p:txBody>
      </p:sp>
      <p:grpSp>
        <p:nvGrpSpPr>
          <p:cNvPr id="29" name="Group 28">
            <a:extLst>
              <a:ext uri="{FF2B5EF4-FFF2-40B4-BE49-F238E27FC236}">
                <a16:creationId xmlns:a16="http://schemas.microsoft.com/office/drawing/2014/main" id="{5B9E3FCF-DE94-42D0-960B-34D9EFA690AE}"/>
              </a:ext>
            </a:extLst>
          </p:cNvPr>
          <p:cNvGrpSpPr/>
          <p:nvPr/>
        </p:nvGrpSpPr>
        <p:grpSpPr>
          <a:xfrm>
            <a:off x="3739638" y="2539274"/>
            <a:ext cx="972000" cy="1152000"/>
            <a:chOff x="2739713" y="3241496"/>
            <a:chExt cx="360000" cy="1069664"/>
          </a:xfrm>
          <a:solidFill>
            <a:srgbClr val="000000"/>
          </a:solidFill>
          <a:scene3d>
            <a:camera prst="orthographicFront">
              <a:rot lat="0" lon="0" rev="0"/>
            </a:camera>
            <a:lightRig rig="soft" dir="t">
              <a:rot lat="0" lon="0" rev="0"/>
            </a:lightRig>
          </a:scene3d>
        </p:grpSpPr>
        <p:sp>
          <p:nvSpPr>
            <p:cNvPr id="30" name="Chevron 38">
              <a:extLst>
                <a:ext uri="{FF2B5EF4-FFF2-40B4-BE49-F238E27FC236}">
                  <a16:creationId xmlns:a16="http://schemas.microsoft.com/office/drawing/2014/main" id="{0EB63D4F-62CA-4897-BA35-3276CD40A53E}"/>
                </a:ext>
              </a:extLst>
            </p:cNvPr>
            <p:cNvSpPr/>
            <p:nvPr/>
          </p:nvSpPr>
          <p:spPr bwMode="gray">
            <a:xfrm>
              <a:off x="2848260" y="3241496"/>
              <a:ext cx="251453" cy="1069664"/>
            </a:xfrm>
            <a:prstGeom prst="chevron">
              <a:avLst/>
            </a:prstGeom>
            <a:solidFill>
              <a:srgbClr val="ED7D31"/>
            </a:solidFill>
            <a:ln w="9525"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marL="0" marR="0" lvl="0" indent="0" algn="ctr" defTabSz="855513"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31" name="Chevron 42">
              <a:extLst>
                <a:ext uri="{FF2B5EF4-FFF2-40B4-BE49-F238E27FC236}">
                  <a16:creationId xmlns:a16="http://schemas.microsoft.com/office/drawing/2014/main" id="{23EECF3C-54BF-4D5B-BA42-6AC327A53EA2}"/>
                </a:ext>
              </a:extLst>
            </p:cNvPr>
            <p:cNvSpPr/>
            <p:nvPr/>
          </p:nvSpPr>
          <p:spPr bwMode="gray">
            <a:xfrm>
              <a:off x="2739713" y="3388080"/>
              <a:ext cx="182538" cy="776496"/>
            </a:xfrm>
            <a:prstGeom prst="chevron">
              <a:avLst/>
            </a:prstGeom>
            <a:solidFill>
              <a:srgbClr val="BADDBE"/>
            </a:solidFill>
            <a:ln w="9525"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marL="0" marR="0" lvl="0" indent="0" algn="ctr" defTabSz="855513"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grpSp>
      <p:sp>
        <p:nvSpPr>
          <p:cNvPr id="33" name="TextBox 32">
            <a:extLst>
              <a:ext uri="{FF2B5EF4-FFF2-40B4-BE49-F238E27FC236}">
                <a16:creationId xmlns:a16="http://schemas.microsoft.com/office/drawing/2014/main" id="{ED52DA22-40CD-4A3E-845A-9A0126BE37E8}"/>
              </a:ext>
            </a:extLst>
          </p:cNvPr>
          <p:cNvSpPr txBox="1"/>
          <p:nvPr/>
        </p:nvSpPr>
        <p:spPr>
          <a:xfrm>
            <a:off x="5056188" y="1139825"/>
            <a:ext cx="6889750" cy="323165"/>
          </a:xfrm>
          <a:prstGeom prst="rect">
            <a:avLst/>
          </a:prstGeom>
          <a:solidFill>
            <a:schemeClr val="accent6">
              <a:lumMod val="40000"/>
              <a:lumOff val="60000"/>
            </a:schemeClr>
          </a:solidFill>
          <a:effectLst>
            <a:outerShdw blurRad="63500" sx="102000" sy="102000" algn="ctr" rotWithShape="0">
              <a:prstClr val="black">
                <a:alpha val="40000"/>
              </a:prst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1"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S.C.A.L.E.S Strategy: Description</a:t>
            </a:r>
          </a:p>
        </p:txBody>
      </p:sp>
      <p:sp>
        <p:nvSpPr>
          <p:cNvPr id="34" name="TextBox 33">
            <a:extLst>
              <a:ext uri="{FF2B5EF4-FFF2-40B4-BE49-F238E27FC236}">
                <a16:creationId xmlns:a16="http://schemas.microsoft.com/office/drawing/2014/main" id="{78EF6F35-70F8-4625-8E30-400014DC250D}"/>
              </a:ext>
            </a:extLst>
          </p:cNvPr>
          <p:cNvSpPr txBox="1"/>
          <p:nvPr/>
        </p:nvSpPr>
        <p:spPr>
          <a:xfrm>
            <a:off x="5056404" y="1720622"/>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S</a:t>
            </a:r>
          </a:p>
        </p:txBody>
      </p:sp>
      <p:sp>
        <p:nvSpPr>
          <p:cNvPr id="35" name="TextBox 34">
            <a:extLst>
              <a:ext uri="{FF2B5EF4-FFF2-40B4-BE49-F238E27FC236}">
                <a16:creationId xmlns:a16="http://schemas.microsoft.com/office/drawing/2014/main" id="{B82E0342-10EC-4CD8-98D4-8E711C8CFC3F}"/>
              </a:ext>
            </a:extLst>
          </p:cNvPr>
          <p:cNvSpPr txBox="1"/>
          <p:nvPr/>
        </p:nvSpPr>
        <p:spPr>
          <a:xfrm>
            <a:off x="5056404" y="2471404"/>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C</a:t>
            </a:r>
          </a:p>
        </p:txBody>
      </p:sp>
      <p:sp>
        <p:nvSpPr>
          <p:cNvPr id="36" name="TextBox 35">
            <a:extLst>
              <a:ext uri="{FF2B5EF4-FFF2-40B4-BE49-F238E27FC236}">
                <a16:creationId xmlns:a16="http://schemas.microsoft.com/office/drawing/2014/main" id="{370496A6-1F61-48BC-A93F-4E6BD044A5CE}"/>
              </a:ext>
            </a:extLst>
          </p:cNvPr>
          <p:cNvSpPr txBox="1"/>
          <p:nvPr/>
        </p:nvSpPr>
        <p:spPr>
          <a:xfrm>
            <a:off x="5056404" y="3252760"/>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A</a:t>
            </a:r>
          </a:p>
        </p:txBody>
      </p:sp>
      <p:sp>
        <p:nvSpPr>
          <p:cNvPr id="37" name="TextBox 36">
            <a:extLst>
              <a:ext uri="{FF2B5EF4-FFF2-40B4-BE49-F238E27FC236}">
                <a16:creationId xmlns:a16="http://schemas.microsoft.com/office/drawing/2014/main" id="{C1A56E28-11DC-40A4-B53C-4C7C73163AF4}"/>
              </a:ext>
            </a:extLst>
          </p:cNvPr>
          <p:cNvSpPr txBox="1"/>
          <p:nvPr/>
        </p:nvSpPr>
        <p:spPr>
          <a:xfrm>
            <a:off x="5056404" y="4034116"/>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L</a:t>
            </a:r>
          </a:p>
        </p:txBody>
      </p:sp>
      <p:sp>
        <p:nvSpPr>
          <p:cNvPr id="38" name="TextBox 37">
            <a:extLst>
              <a:ext uri="{FF2B5EF4-FFF2-40B4-BE49-F238E27FC236}">
                <a16:creationId xmlns:a16="http://schemas.microsoft.com/office/drawing/2014/main" id="{183F9B9F-3B08-4993-9312-B39C7CE90A3C}"/>
              </a:ext>
            </a:extLst>
          </p:cNvPr>
          <p:cNvSpPr txBox="1"/>
          <p:nvPr/>
        </p:nvSpPr>
        <p:spPr>
          <a:xfrm>
            <a:off x="5056404" y="4815472"/>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E</a:t>
            </a:r>
          </a:p>
        </p:txBody>
      </p:sp>
      <p:sp>
        <p:nvSpPr>
          <p:cNvPr id="40" name="TextBox 39">
            <a:extLst>
              <a:ext uri="{FF2B5EF4-FFF2-40B4-BE49-F238E27FC236}">
                <a16:creationId xmlns:a16="http://schemas.microsoft.com/office/drawing/2014/main" id="{F7F6057E-DFAC-4F00-976E-AABED47A72C9}"/>
              </a:ext>
            </a:extLst>
          </p:cNvPr>
          <p:cNvSpPr txBox="1"/>
          <p:nvPr/>
        </p:nvSpPr>
        <p:spPr>
          <a:xfrm>
            <a:off x="5056404" y="5596827"/>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S</a:t>
            </a:r>
          </a:p>
        </p:txBody>
      </p:sp>
      <p:sp>
        <p:nvSpPr>
          <p:cNvPr id="44" name="TextBox 43">
            <a:extLst>
              <a:ext uri="{FF2B5EF4-FFF2-40B4-BE49-F238E27FC236}">
                <a16:creationId xmlns:a16="http://schemas.microsoft.com/office/drawing/2014/main" id="{C7D400DA-0529-4562-B47F-3EFF9FC266E2}"/>
              </a:ext>
            </a:extLst>
          </p:cNvPr>
          <p:cNvSpPr txBox="1"/>
          <p:nvPr/>
        </p:nvSpPr>
        <p:spPr>
          <a:xfrm>
            <a:off x="5881688" y="1730375"/>
            <a:ext cx="6029325" cy="565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lvl="0" defTabSz="457200" eaLnBrk="1" fontAlgn="auto" hangingPunct="1">
              <a:spcBef>
                <a:spcPts val="0"/>
              </a:spcBef>
              <a:spcAft>
                <a:spcPts val="0"/>
              </a:spcAft>
              <a:defRPr/>
            </a:pPr>
            <a:r>
              <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Service delivery </a:t>
            </a:r>
            <a:r>
              <a:rPr kumimoji="0" lang="en-GB"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system that delivers vaccines </a:t>
            </a:r>
            <a:r>
              <a:rPr lang="en-GB" sz="1500" dirty="0">
                <a:solidFill>
                  <a:prstClr val="black"/>
                </a:solidFill>
                <a:latin typeface="+mn-lt"/>
                <a:ea typeface="+mn-ea"/>
                <a:cs typeface="Arial" panose="020B0604020202020204" pitchFamily="34" charset="0"/>
              </a:rPr>
              <a:t>to all eligible persons integrated with</a:t>
            </a:r>
            <a:r>
              <a:rPr kumimoji="0" lang="en-GB"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other PHC services without compromising efficiency </a:t>
            </a:r>
          </a:p>
        </p:txBody>
      </p:sp>
      <p:sp>
        <p:nvSpPr>
          <p:cNvPr id="45" name="TextBox 44">
            <a:extLst>
              <a:ext uri="{FF2B5EF4-FFF2-40B4-BE49-F238E27FC236}">
                <a16:creationId xmlns:a16="http://schemas.microsoft.com/office/drawing/2014/main" id="{AB07B9DF-5B3A-4F87-B28B-23EBC8892E92}"/>
              </a:ext>
            </a:extLst>
          </p:cNvPr>
          <p:cNvSpPr txBox="1"/>
          <p:nvPr/>
        </p:nvSpPr>
        <p:spPr>
          <a:xfrm>
            <a:off x="5881688" y="2497138"/>
            <a:ext cx="6029325" cy="566737"/>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Communication </a:t>
            </a:r>
            <a:r>
              <a:rPr kumimoji="0" lang="en-US"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strategy involving targeted advocacy, intensive media engagement, community engagement and participation  </a:t>
            </a:r>
            <a:endParaRPr kumimoji="0" lang="en-GB"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6" name="TextBox 45">
            <a:extLst>
              <a:ext uri="{FF2B5EF4-FFF2-40B4-BE49-F238E27FC236}">
                <a16:creationId xmlns:a16="http://schemas.microsoft.com/office/drawing/2014/main" id="{AD3AD509-7170-4381-B9AF-43CE537CCA1D}"/>
              </a:ext>
            </a:extLst>
          </p:cNvPr>
          <p:cNvSpPr txBox="1"/>
          <p:nvPr/>
        </p:nvSpPr>
        <p:spPr>
          <a:xfrm>
            <a:off x="5881688" y="3265488"/>
            <a:ext cx="6029325" cy="565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Accountability </a:t>
            </a:r>
            <a:r>
              <a:rPr kumimoji="0" lang="en-GB"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system to track vaccination activities, detect and promptly address inappropriate and fraudulent activities</a:t>
            </a:r>
            <a:endPar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7" name="TextBox 46">
            <a:extLst>
              <a:ext uri="{FF2B5EF4-FFF2-40B4-BE49-F238E27FC236}">
                <a16:creationId xmlns:a16="http://schemas.microsoft.com/office/drawing/2014/main" id="{0B0F70DF-1D41-4043-A92E-09A09DC23F3B}"/>
              </a:ext>
            </a:extLst>
          </p:cNvPr>
          <p:cNvSpPr txBox="1"/>
          <p:nvPr/>
        </p:nvSpPr>
        <p:spPr>
          <a:xfrm>
            <a:off x="5881688" y="4032250"/>
            <a:ext cx="6029325" cy="566738"/>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Logistics </a:t>
            </a:r>
            <a:r>
              <a:rPr kumimoji="0" lang="en-GB"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system to adequately forecast, efficiently distribute and track vaccines and ancillary supplies</a:t>
            </a:r>
            <a:endPar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8" name="TextBox 47">
            <a:extLst>
              <a:ext uri="{FF2B5EF4-FFF2-40B4-BE49-F238E27FC236}">
                <a16:creationId xmlns:a16="http://schemas.microsoft.com/office/drawing/2014/main" id="{9F9D9ED5-385F-4926-B145-1B557310ABC0}"/>
              </a:ext>
            </a:extLst>
          </p:cNvPr>
          <p:cNvSpPr txBox="1"/>
          <p:nvPr/>
        </p:nvSpPr>
        <p:spPr>
          <a:xfrm>
            <a:off x="5899150" y="4800600"/>
            <a:ext cx="6029325" cy="565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EMID </a:t>
            </a:r>
            <a:r>
              <a:rPr kumimoji="0" lang="en-GB"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platform that provides a harmonised data system for reporting programmatic and logistic data to inform decision making</a:t>
            </a:r>
          </a:p>
        </p:txBody>
      </p:sp>
      <p:sp>
        <p:nvSpPr>
          <p:cNvPr id="49" name="TextBox 48">
            <a:extLst>
              <a:ext uri="{FF2B5EF4-FFF2-40B4-BE49-F238E27FC236}">
                <a16:creationId xmlns:a16="http://schemas.microsoft.com/office/drawing/2014/main" id="{81D3E2AD-00FC-434D-9574-93BAB4BB52DA}"/>
              </a:ext>
            </a:extLst>
          </p:cNvPr>
          <p:cNvSpPr txBox="1"/>
          <p:nvPr/>
        </p:nvSpPr>
        <p:spPr>
          <a:xfrm>
            <a:off x="5881688" y="5567363"/>
            <a:ext cx="6029325" cy="566737"/>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Supervisory </a:t>
            </a:r>
            <a:r>
              <a:rPr kumimoji="0" lang="en-GB"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system that is robust, leveraging multi-agency collaboration at all levels </a:t>
            </a:r>
            <a:endPar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79906" name="Slide Number Placeholder 1">
            <a:extLst>
              <a:ext uri="{FF2B5EF4-FFF2-40B4-BE49-F238E27FC236}">
                <a16:creationId xmlns:a16="http://schemas.microsoft.com/office/drawing/2014/main" id="{08262EB4-E747-4B3F-BA2C-15B31A1EEE4D}"/>
              </a:ext>
            </a:extLst>
          </p:cNvPr>
          <p:cNvSpPr>
            <a:spLocks noGrp="1" noChangeArrowheads="1"/>
          </p:cNvSpPr>
          <p:nvPr>
            <p:ph type="sldNum" sz="quarter" idx="12"/>
          </p:nvPr>
        </p:nvSpPr>
        <p:spPr bwMode="auto">
          <a:xfrm>
            <a:off x="9448800" y="6440488"/>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1C7935-3D71-49D0-9BAC-0CBEA8055F2B}" type="slidenum">
              <a:rPr kumimoji="0" lang="en-US" altLang="en-US" sz="2000" b="1" i="0" u="none" strike="noStrike" kern="1200" cap="none" spc="0" normalizeH="0" baseline="0" noProof="0" smtClean="0">
                <a:ln>
                  <a:noFill/>
                </a:ln>
                <a:solidFill>
                  <a:srgbClr val="FFFFFF"/>
                </a:solidFill>
                <a:effectLst/>
                <a:uLnTx/>
                <a:uFillTx/>
                <a:latin typeface="Candara" panose="020E0502030303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2000" b="1" i="0" u="none" strike="noStrike" kern="1200" cap="none" spc="0" normalizeH="0" baseline="0" noProof="0">
              <a:ln>
                <a:noFill/>
              </a:ln>
              <a:solidFill>
                <a:srgbClr val="FFFFFF"/>
              </a:solidFill>
              <a:effectLst/>
              <a:uLnTx/>
              <a:uFillTx/>
              <a:latin typeface="Candara" panose="020E0502030303020204" pitchFamily="34" charset="0"/>
              <a:ea typeface="ＭＳ Ｐゴシック" panose="020B0600070205080204" pitchFamily="34" charset="-128"/>
              <a:cs typeface="+mn-cs"/>
            </a:endParaRPr>
          </a:p>
        </p:txBody>
      </p:sp>
      <p:sp>
        <p:nvSpPr>
          <p:cNvPr id="23" name="TextBox 22">
            <a:extLst>
              <a:ext uri="{FF2B5EF4-FFF2-40B4-BE49-F238E27FC236}">
                <a16:creationId xmlns:a16="http://schemas.microsoft.com/office/drawing/2014/main" id="{56CEC40F-D1B7-4C0B-BA39-0B0A378CF67D}"/>
              </a:ext>
            </a:extLst>
          </p:cNvPr>
          <p:cNvSpPr txBox="1"/>
          <p:nvPr/>
        </p:nvSpPr>
        <p:spPr>
          <a:xfrm>
            <a:off x="160951" y="1369341"/>
            <a:ext cx="3395049" cy="2769989"/>
          </a:xfrm>
          <a:prstGeom prst="rect">
            <a:avLst/>
          </a:prstGeom>
          <a:solidFill>
            <a:schemeClr val="accent2">
              <a:lumMod val="40000"/>
              <a:lumOff val="60000"/>
            </a:schemeClr>
          </a:solidFill>
          <a:effectLst>
            <a:innerShdw blurRad="114300">
              <a:prstClr val="black"/>
            </a:innerShdw>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S.C.A.L.E.S Strategy: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b="1" i="1" dirty="0">
              <a:solidFill>
                <a:prstClr val="black"/>
              </a:solidFill>
              <a:latin typeface="+mn-lt"/>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Goal</a:t>
            </a:r>
            <a:r>
              <a:rPr kumimoji="0" lang="en-GB" sz="2400" b="1" i="0" u="none" strike="noStrike" kern="1200" cap="none" spc="0" normalizeH="0" noProof="0" dirty="0">
                <a:ln>
                  <a:noFill/>
                </a:ln>
                <a:solidFill>
                  <a:prstClr val="black"/>
                </a:solidFill>
                <a:effectLst/>
                <a:uLnTx/>
                <a:uFillTx/>
                <a:latin typeface="+mn-lt"/>
                <a:ea typeface="+mn-ea"/>
                <a:cs typeface="Arial" panose="020B0604020202020204" pitchFamily="34" charset="0"/>
              </a:rPr>
              <a:t> - </a:t>
            </a:r>
            <a:r>
              <a:rPr kumimoji="0" lang="en-GB" sz="1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To ensure effective, efficient, and timely distribution and utilization of Covid-19 vaccines available in-country towards the vaccination of all eligible 112m Nigerians and their children with RI vaccines </a:t>
            </a:r>
          </a:p>
        </p:txBody>
      </p:sp>
      <p:sp>
        <p:nvSpPr>
          <p:cNvPr id="24" name="TextBox 23">
            <a:extLst>
              <a:ext uri="{FF2B5EF4-FFF2-40B4-BE49-F238E27FC236}">
                <a16:creationId xmlns:a16="http://schemas.microsoft.com/office/drawing/2014/main" id="{23769667-C77C-4D3C-8914-9A72D0D5B3F4}"/>
              </a:ext>
            </a:extLst>
          </p:cNvPr>
          <p:cNvSpPr txBox="1"/>
          <p:nvPr/>
        </p:nvSpPr>
        <p:spPr>
          <a:xfrm>
            <a:off x="135468" y="4304921"/>
            <a:ext cx="4538132" cy="1938992"/>
          </a:xfrm>
          <a:prstGeom prst="rect">
            <a:avLst/>
          </a:prstGeom>
          <a:noFill/>
          <a:ln w="38100" cmpd="sng">
            <a:solidFill>
              <a:schemeClr val="accent2">
                <a:lumMod val="60000"/>
                <a:lumOff val="40000"/>
              </a:schemeClr>
            </a:solidFill>
          </a:ln>
        </p:spPr>
        <p:txBody>
          <a:bodyPr wrap="square" rtlCol="0">
            <a:spAutoFit/>
          </a:bodyPr>
          <a:lstStyle/>
          <a:p>
            <a:pPr eaLnBrk="1" fontAlgn="auto" hangingPunct="1">
              <a:spcBef>
                <a:spcPts val="0"/>
              </a:spcBef>
              <a:spcAft>
                <a:spcPts val="0"/>
              </a:spcAft>
              <a:defRPr/>
            </a:pPr>
            <a:r>
              <a:rPr lang="en-US" sz="2000" dirty="0">
                <a:latin typeface="+mn-lt"/>
                <a:cs typeface="Arial" charset="0"/>
              </a:rPr>
              <a:t>The Optimized SCALES strategy is targeted to improve integrated service delivery, communication, accountability, logistics, electronic reporting and supportive supervision for the ongoing COVID-19 vaccination </a:t>
            </a:r>
          </a:p>
        </p:txBody>
      </p:sp>
    </p:spTree>
    <p:extLst>
      <p:ext uri="{BB962C8B-B14F-4D97-AF65-F5344CB8AC3E}">
        <p14:creationId xmlns:p14="http://schemas.microsoft.com/office/powerpoint/2010/main" val="3890791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388" y="6477000"/>
            <a:ext cx="2601994" cy="338554"/>
          </a:xfrm>
          <a:prstGeom prst="rect">
            <a:avLst/>
          </a:prstGeom>
          <a:noFill/>
        </p:spPr>
        <p:txBody>
          <a:bodyPr wrap="none" rtlCol="0">
            <a:spAutoFit/>
          </a:bodyPr>
          <a:lstStyle/>
          <a:p>
            <a:r>
              <a:rPr lang="en-US" sz="1600" b="1" dirty="0">
                <a:solidFill>
                  <a:srgbClr val="FF0000"/>
                </a:solidFill>
              </a:rPr>
              <a:t>Source: </a:t>
            </a:r>
            <a:r>
              <a:rPr lang="en-US" sz="1600" dirty="0"/>
              <a:t>Daily Call-In Data</a:t>
            </a:r>
          </a:p>
        </p:txBody>
      </p:sp>
      <p:graphicFrame>
        <p:nvGraphicFramePr>
          <p:cNvPr id="10" name="Object 9"/>
          <p:cNvGraphicFramePr>
            <a:graphicFrameLocks noChangeAspect="1"/>
          </p:cNvGraphicFramePr>
          <p:nvPr>
            <p:extLst>
              <p:ext uri="{D42A27DB-BD31-4B8C-83A1-F6EECF244321}">
                <p14:modId xmlns:p14="http://schemas.microsoft.com/office/powerpoint/2010/main" val="957003928"/>
              </p:ext>
            </p:extLst>
          </p:nvPr>
        </p:nvGraphicFramePr>
        <p:xfrm>
          <a:off x="4619665" y="2946400"/>
          <a:ext cx="4524335" cy="3402014"/>
        </p:xfrm>
        <a:graphic>
          <a:graphicData uri="http://schemas.openxmlformats.org/presentationml/2006/ole">
            <mc:AlternateContent xmlns:mc="http://schemas.openxmlformats.org/markup-compatibility/2006">
              <mc:Choice xmlns:v="urn:schemas-microsoft-com:vml" Requires="v">
                <p:oleObj spid="_x0000_s518309" name="Worksheet" r:id="rId3" imgW="7991541" imgH="4009907" progId="Excel.Sheet.12">
                  <p:link updateAutomatic="1"/>
                </p:oleObj>
              </mc:Choice>
              <mc:Fallback>
                <p:oleObj name="Worksheet" r:id="rId3" imgW="7991541" imgH="4009907" progId="Excel.Sheet.12">
                  <p:link updateAutomatic="1"/>
                  <p:pic>
                    <p:nvPicPr>
                      <p:cNvPr id="0" name=""/>
                      <p:cNvPicPr/>
                      <p:nvPr/>
                    </p:nvPicPr>
                    <p:blipFill>
                      <a:blip r:embed="rId4"/>
                      <a:stretch>
                        <a:fillRect/>
                      </a:stretch>
                    </p:blipFill>
                    <p:spPr>
                      <a:xfrm>
                        <a:off x="4619665" y="2946400"/>
                        <a:ext cx="4524335" cy="3402014"/>
                      </a:xfrm>
                      <a:prstGeom prst="rect">
                        <a:avLst/>
                      </a:prstGeom>
                      <a:ln>
                        <a:solidFill>
                          <a:schemeClr val="tx1"/>
                        </a:solid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18725288"/>
              </p:ext>
            </p:extLst>
          </p:nvPr>
        </p:nvGraphicFramePr>
        <p:xfrm>
          <a:off x="112513" y="1270000"/>
          <a:ext cx="2403052" cy="1409700"/>
        </p:xfrm>
        <a:graphic>
          <a:graphicData uri="http://schemas.openxmlformats.org/presentationml/2006/ole">
            <mc:AlternateContent xmlns:mc="http://schemas.openxmlformats.org/markup-compatibility/2006">
              <mc:Choice xmlns:v="urn:schemas-microsoft-com:vml" Requires="v">
                <p:oleObj spid="_x0000_s518310" name="Worksheet" r:id="rId5" imgW="6105556" imgH="3200610" progId="Excel.Sheet.12">
                  <p:link updateAutomatic="1"/>
                </p:oleObj>
              </mc:Choice>
              <mc:Fallback>
                <p:oleObj name="Worksheet" r:id="rId5" imgW="6105556" imgH="3200610" progId="Excel.Sheet.12">
                  <p:link updateAutomatic="1"/>
                  <p:pic>
                    <p:nvPicPr>
                      <p:cNvPr id="0" name=""/>
                      <p:cNvPicPr/>
                      <p:nvPr/>
                    </p:nvPicPr>
                    <p:blipFill>
                      <a:blip r:embed="rId6"/>
                      <a:stretch>
                        <a:fillRect/>
                      </a:stretch>
                    </p:blipFill>
                    <p:spPr>
                      <a:xfrm>
                        <a:off x="112513" y="1270000"/>
                        <a:ext cx="2403052" cy="1409700"/>
                      </a:xfrm>
                      <a:prstGeom prst="rect">
                        <a:avLst/>
                      </a:prstGeom>
                      <a:ln>
                        <a:solidFill>
                          <a:schemeClr val="tx1"/>
                        </a:solid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156037970"/>
              </p:ext>
            </p:extLst>
          </p:nvPr>
        </p:nvGraphicFramePr>
        <p:xfrm>
          <a:off x="5070925" y="1295400"/>
          <a:ext cx="2358496" cy="1384300"/>
        </p:xfrm>
        <a:graphic>
          <a:graphicData uri="http://schemas.openxmlformats.org/presentationml/2006/ole">
            <mc:AlternateContent xmlns:mc="http://schemas.openxmlformats.org/markup-compatibility/2006">
              <mc:Choice xmlns:v="urn:schemas-microsoft-com:vml" Requires="v">
                <p:oleObj spid="_x0000_s518311" name="Worksheet" r:id="rId7" imgW="6162822" imgH="3200610" progId="Excel.Sheet.12">
                  <p:link updateAutomatic="1"/>
                </p:oleObj>
              </mc:Choice>
              <mc:Fallback>
                <p:oleObj name="Worksheet" r:id="rId7" imgW="6162822" imgH="3200610" progId="Excel.Sheet.12">
                  <p:link updateAutomatic="1"/>
                  <p:pic>
                    <p:nvPicPr>
                      <p:cNvPr id="0" name=""/>
                      <p:cNvPicPr/>
                      <p:nvPr/>
                    </p:nvPicPr>
                    <p:blipFill>
                      <a:blip r:embed="rId8"/>
                      <a:stretch>
                        <a:fillRect/>
                      </a:stretch>
                    </p:blipFill>
                    <p:spPr>
                      <a:xfrm>
                        <a:off x="5070925" y="1295400"/>
                        <a:ext cx="2358496" cy="1384300"/>
                      </a:xfrm>
                      <a:prstGeom prst="rect">
                        <a:avLst/>
                      </a:prstGeom>
                      <a:ln>
                        <a:solidFill>
                          <a:schemeClr val="tx1"/>
                        </a:solidFill>
                      </a:ln>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823938622"/>
              </p:ext>
            </p:extLst>
          </p:nvPr>
        </p:nvGraphicFramePr>
        <p:xfrm>
          <a:off x="7504348" y="1295400"/>
          <a:ext cx="2296118" cy="1390651"/>
        </p:xfrm>
        <a:graphic>
          <a:graphicData uri="http://schemas.openxmlformats.org/presentationml/2006/ole">
            <mc:AlternateContent xmlns:mc="http://schemas.openxmlformats.org/markup-compatibility/2006">
              <mc:Choice xmlns:v="urn:schemas-microsoft-com:vml" Requires="v">
                <p:oleObj spid="_x0000_s518312" name="Worksheet" r:id="rId9" imgW="6105556" imgH="3200610" progId="Excel.Sheet.12">
                  <p:link updateAutomatic="1"/>
                </p:oleObj>
              </mc:Choice>
              <mc:Fallback>
                <p:oleObj name="Worksheet" r:id="rId9" imgW="6105556" imgH="3200610" progId="Excel.Sheet.12">
                  <p:link updateAutomatic="1"/>
                  <p:pic>
                    <p:nvPicPr>
                      <p:cNvPr id="0" name=""/>
                      <p:cNvPicPr/>
                      <p:nvPr/>
                    </p:nvPicPr>
                    <p:blipFill>
                      <a:blip r:embed="rId10"/>
                      <a:stretch>
                        <a:fillRect/>
                      </a:stretch>
                    </p:blipFill>
                    <p:spPr>
                      <a:xfrm>
                        <a:off x="7504348" y="1295400"/>
                        <a:ext cx="2296118" cy="1390651"/>
                      </a:xfrm>
                      <a:prstGeom prst="rect">
                        <a:avLst/>
                      </a:prstGeom>
                      <a:ln>
                        <a:solidFill>
                          <a:schemeClr val="tx1"/>
                        </a:solid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464440582"/>
              </p:ext>
            </p:extLst>
          </p:nvPr>
        </p:nvGraphicFramePr>
        <p:xfrm>
          <a:off x="114300" y="2946400"/>
          <a:ext cx="4356100" cy="3403600"/>
        </p:xfrm>
        <a:graphic>
          <a:graphicData uri="http://schemas.openxmlformats.org/presentationml/2006/ole">
            <mc:AlternateContent xmlns:mc="http://schemas.openxmlformats.org/markup-compatibility/2006">
              <mc:Choice xmlns:v="urn:schemas-microsoft-com:vml" Requires="v">
                <p:oleObj spid="_x0000_s518313" name="Worksheet" r:id="rId11" imgW="7324562" imgH="4391222" progId="Excel.Sheet.12">
                  <p:link updateAutomatic="1"/>
                </p:oleObj>
              </mc:Choice>
              <mc:Fallback>
                <p:oleObj name="Worksheet" r:id="rId11" imgW="7324562" imgH="4391222" progId="Excel.Sheet.12">
                  <p:link updateAutomatic="1"/>
                  <p:pic>
                    <p:nvPicPr>
                      <p:cNvPr id="0" name=""/>
                      <p:cNvPicPr/>
                      <p:nvPr/>
                    </p:nvPicPr>
                    <p:blipFill>
                      <a:blip r:embed="rId12"/>
                      <a:stretch>
                        <a:fillRect/>
                      </a:stretch>
                    </p:blipFill>
                    <p:spPr>
                      <a:xfrm>
                        <a:off x="114300" y="2946400"/>
                        <a:ext cx="4356100" cy="3403600"/>
                      </a:xfrm>
                      <a:prstGeom prst="rect">
                        <a:avLst/>
                      </a:prstGeom>
                      <a:ln>
                        <a:solidFill>
                          <a:schemeClr val="tx1"/>
                        </a:solid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01666895"/>
              </p:ext>
            </p:extLst>
          </p:nvPr>
        </p:nvGraphicFramePr>
        <p:xfrm>
          <a:off x="9878060" y="1295400"/>
          <a:ext cx="2313940" cy="1404938"/>
        </p:xfrm>
        <a:graphic>
          <a:graphicData uri="http://schemas.openxmlformats.org/presentationml/2006/ole">
            <mc:AlternateContent xmlns:mc="http://schemas.openxmlformats.org/markup-compatibility/2006">
              <mc:Choice xmlns:v="urn:schemas-microsoft-com:vml" Requires="v">
                <p:oleObj spid="_x0000_s518314" name="Worksheet" r:id="rId13" imgW="6105556" imgH="3009742" progId="Excel.Sheet.12">
                  <p:link updateAutomatic="1"/>
                </p:oleObj>
              </mc:Choice>
              <mc:Fallback>
                <p:oleObj name="Worksheet" r:id="rId13" imgW="6105556" imgH="3009742" progId="Excel.Sheet.12">
                  <p:link updateAutomatic="1"/>
                  <p:pic>
                    <p:nvPicPr>
                      <p:cNvPr id="0" name=""/>
                      <p:cNvPicPr/>
                      <p:nvPr/>
                    </p:nvPicPr>
                    <p:blipFill>
                      <a:blip r:embed="rId14"/>
                      <a:stretch>
                        <a:fillRect/>
                      </a:stretch>
                    </p:blipFill>
                    <p:spPr>
                      <a:xfrm>
                        <a:off x="9878060" y="1295400"/>
                        <a:ext cx="2313940" cy="1404938"/>
                      </a:xfrm>
                      <a:prstGeom prst="rect">
                        <a:avLst/>
                      </a:prstGeom>
                      <a:ln>
                        <a:solidFill>
                          <a:schemeClr val="tx1"/>
                        </a:solid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846939600"/>
              </p:ext>
            </p:extLst>
          </p:nvPr>
        </p:nvGraphicFramePr>
        <p:xfrm>
          <a:off x="2582246" y="1282700"/>
          <a:ext cx="2376319" cy="1397001"/>
        </p:xfrm>
        <a:graphic>
          <a:graphicData uri="http://schemas.openxmlformats.org/presentationml/2006/ole">
            <mc:AlternateContent xmlns:mc="http://schemas.openxmlformats.org/markup-compatibility/2006">
              <mc:Choice xmlns:v="urn:schemas-microsoft-com:vml" Requires="v">
                <p:oleObj spid="_x0000_s518315" name="Worksheet" r:id="rId15" imgW="6105556" imgH="3200610" progId="Excel.Sheet.12">
                  <p:link updateAutomatic="1"/>
                </p:oleObj>
              </mc:Choice>
              <mc:Fallback>
                <p:oleObj name="Worksheet" r:id="rId15" imgW="6105556" imgH="3200610" progId="Excel.Sheet.12">
                  <p:link updateAutomatic="1"/>
                  <p:pic>
                    <p:nvPicPr>
                      <p:cNvPr id="0" name=""/>
                      <p:cNvPicPr/>
                      <p:nvPr/>
                    </p:nvPicPr>
                    <p:blipFill>
                      <a:blip r:embed="rId16"/>
                      <a:stretch>
                        <a:fillRect/>
                      </a:stretch>
                    </p:blipFill>
                    <p:spPr>
                      <a:xfrm>
                        <a:off x="2582246" y="1282700"/>
                        <a:ext cx="2376319" cy="1397001"/>
                      </a:xfrm>
                      <a:prstGeom prst="rect">
                        <a:avLst/>
                      </a:prstGeom>
                      <a:ln>
                        <a:solidFill>
                          <a:schemeClr val="tx1"/>
                        </a:solidFill>
                      </a:ln>
                    </p:spPr>
                  </p:pic>
                </p:oleObj>
              </mc:Fallback>
            </mc:AlternateContent>
          </a:graphicData>
        </a:graphic>
      </p:graphicFrame>
      <p:sp>
        <p:nvSpPr>
          <p:cNvPr id="11" name="TextBox 10"/>
          <p:cNvSpPr txBox="1"/>
          <p:nvPr/>
        </p:nvSpPr>
        <p:spPr>
          <a:xfrm>
            <a:off x="9383733" y="2933700"/>
            <a:ext cx="2693967" cy="3385542"/>
          </a:xfrm>
          <a:prstGeom prst="rect">
            <a:avLst/>
          </a:prstGeom>
          <a:noFill/>
          <a:ln>
            <a:solidFill>
              <a:schemeClr val="tx1"/>
            </a:solidFill>
          </a:ln>
        </p:spPr>
        <p:txBody>
          <a:bodyPr wrap="none" rtlCol="0">
            <a:spAutoFit/>
          </a:bodyPr>
          <a:lstStyle/>
          <a:p>
            <a:r>
              <a:rPr lang="en-US" sz="1600" dirty="0"/>
              <a:t>There is adequate vaccines</a:t>
            </a:r>
          </a:p>
          <a:p>
            <a:r>
              <a:rPr lang="en-US" sz="1600" dirty="0"/>
              <a:t> in-country:</a:t>
            </a:r>
          </a:p>
          <a:p>
            <a:endParaRPr lang="en-US" sz="1600" dirty="0"/>
          </a:p>
          <a:p>
            <a:pPr marL="285750" indent="-285750">
              <a:buFont typeface="Arial"/>
              <a:buChar char="•"/>
            </a:pPr>
            <a:r>
              <a:rPr lang="en-US" sz="1600" dirty="0"/>
              <a:t>89.135 m doses of </a:t>
            </a:r>
          </a:p>
          <a:p>
            <a:r>
              <a:rPr lang="en-US" sz="1600" dirty="0"/>
              <a:t>     COVID-19 vaccines </a:t>
            </a:r>
          </a:p>
          <a:p>
            <a:r>
              <a:rPr lang="en-US" sz="1600" dirty="0"/>
              <a:t>     so far received</a:t>
            </a:r>
          </a:p>
          <a:p>
            <a:endParaRPr lang="en-US" sz="1600" dirty="0"/>
          </a:p>
          <a:p>
            <a:pPr marL="285750" indent="-285750">
              <a:buFont typeface="Arial"/>
              <a:buChar char="•"/>
            </a:pPr>
            <a:r>
              <a:rPr lang="en-US" sz="1600" dirty="0"/>
              <a:t>39 m doses as current</a:t>
            </a:r>
          </a:p>
          <a:p>
            <a:r>
              <a:rPr lang="en-US" sz="1600" dirty="0"/>
              <a:t>     in-country stock</a:t>
            </a:r>
          </a:p>
          <a:p>
            <a:endParaRPr lang="en-US" sz="1600" dirty="0"/>
          </a:p>
          <a:p>
            <a:pPr marL="285750" indent="-285750">
              <a:buFont typeface="Arial"/>
              <a:buChar char="•"/>
            </a:pPr>
            <a:r>
              <a:rPr lang="en-US" sz="1600" dirty="0"/>
              <a:t>There are pending </a:t>
            </a:r>
          </a:p>
          <a:p>
            <a:r>
              <a:rPr lang="en-US" sz="1600" dirty="0"/>
              <a:t>     vaccine allocations</a:t>
            </a:r>
          </a:p>
          <a:p>
            <a:endParaRPr lang="en-US" sz="1400" dirty="0"/>
          </a:p>
          <a:p>
            <a:endParaRPr lang="en-US" sz="800" dirty="0"/>
          </a:p>
        </p:txBody>
      </p:sp>
      <p:sp>
        <p:nvSpPr>
          <p:cNvPr id="15" name="Content Placeholder 2"/>
          <p:cNvSpPr txBox="1">
            <a:spLocks/>
          </p:cNvSpPr>
          <p:nvPr/>
        </p:nvSpPr>
        <p:spPr>
          <a:xfrm>
            <a:off x="1244600" y="88900"/>
            <a:ext cx="9944100" cy="528499"/>
          </a:xfrm>
          <a:prstGeom prst="rect">
            <a:avLst/>
          </a:prstGeom>
          <a:solidFill>
            <a:srgbClr val="FFFFFF"/>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IN" altLang="x-none" sz="2200" b="1" dirty="0">
                <a:solidFill>
                  <a:schemeClr val="accent6">
                    <a:lumMod val="50000"/>
                  </a:schemeClr>
                </a:solidFill>
                <a:latin typeface="Calibri"/>
                <a:cs typeface="Calibri"/>
              </a:rPr>
              <a:t>As at 26</a:t>
            </a:r>
            <a:r>
              <a:rPr lang="en-IN" altLang="x-none" sz="2200" b="1" baseline="30000" dirty="0">
                <a:solidFill>
                  <a:schemeClr val="accent6">
                    <a:lumMod val="50000"/>
                  </a:schemeClr>
                </a:solidFill>
                <a:latin typeface="Calibri"/>
                <a:cs typeface="Calibri"/>
              </a:rPr>
              <a:t>th</a:t>
            </a:r>
            <a:r>
              <a:rPr lang="en-IN" altLang="x-none" sz="2200" b="1" dirty="0">
                <a:solidFill>
                  <a:schemeClr val="accent6">
                    <a:lumMod val="50000"/>
                  </a:schemeClr>
                </a:solidFill>
                <a:latin typeface="Calibri"/>
                <a:cs typeface="Calibri"/>
              </a:rPr>
              <a:t> June 2022, a total of 34,345,916 eligible persons have received 1</a:t>
            </a:r>
            <a:r>
              <a:rPr lang="en-IN" altLang="x-none" sz="2200" b="1" baseline="30000" dirty="0">
                <a:solidFill>
                  <a:schemeClr val="accent6">
                    <a:lumMod val="50000"/>
                  </a:schemeClr>
                </a:solidFill>
                <a:latin typeface="Calibri"/>
                <a:cs typeface="Calibri"/>
              </a:rPr>
              <a:t>st</a:t>
            </a:r>
            <a:r>
              <a:rPr lang="en-IN" altLang="x-none" sz="2200" b="1" dirty="0">
                <a:solidFill>
                  <a:schemeClr val="accent6">
                    <a:lumMod val="50000"/>
                  </a:schemeClr>
                </a:solidFill>
                <a:latin typeface="Calibri"/>
                <a:cs typeface="Calibri"/>
              </a:rPr>
              <a:t> dose of COVID-19 vaccine in Nigeria; </a:t>
            </a:r>
            <a:r>
              <a:rPr lang="en-IN" altLang="x-none" sz="2200" b="1" dirty="0">
                <a:solidFill>
                  <a:schemeClr val="accent6">
                    <a:lumMod val="50000"/>
                  </a:schemeClr>
                </a:solidFill>
                <a:cs typeface="Calibri"/>
              </a:rPr>
              <a:t>20.0% (</a:t>
            </a:r>
            <a:r>
              <a:rPr lang="en-IN" altLang="x-none" sz="2200" b="1" dirty="0">
                <a:solidFill>
                  <a:schemeClr val="accent6">
                    <a:lumMod val="50000"/>
                  </a:schemeClr>
                </a:solidFill>
                <a:latin typeface="Calibri"/>
                <a:cs typeface="Calibri"/>
              </a:rPr>
              <a:t>22,343,792) have been fully vaccinated; 10.7% partially vaccinated and 1,661,579 given booster </a:t>
            </a:r>
            <a:r>
              <a:rPr lang="en-IN" altLang="x-none" sz="2200" b="1" dirty="0">
                <a:solidFill>
                  <a:schemeClr val="accent6">
                    <a:lumMod val="50000"/>
                  </a:schemeClr>
                </a:solidFill>
                <a:cs typeface="Calibri"/>
              </a:rPr>
              <a:t>doses</a:t>
            </a:r>
            <a:endParaRPr kumimoji="0" lang="en-US" sz="2200" b="1" i="0" u="none" strike="noStrike" kern="1200" cap="none" spc="0" normalizeH="0" baseline="0" noProof="0" dirty="0">
              <a:ln>
                <a:noFill/>
              </a:ln>
              <a:solidFill>
                <a:schemeClr val="accent6">
                  <a:lumMod val="50000"/>
                </a:schemeClr>
              </a:solidFill>
              <a:effectLst/>
              <a:uLnTx/>
              <a:uFillTx/>
              <a:latin typeface="Calibri"/>
              <a:cs typeface="Calibri"/>
            </a:endParaRPr>
          </a:p>
        </p:txBody>
      </p:sp>
    </p:spTree>
    <p:extLst>
      <p:ext uri="{BB962C8B-B14F-4D97-AF65-F5344CB8AC3E}">
        <p14:creationId xmlns:p14="http://schemas.microsoft.com/office/powerpoint/2010/main" val="122697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959" y="6477001"/>
            <a:ext cx="229982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Source: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Call-In Data</a:t>
            </a:r>
          </a:p>
        </p:txBody>
      </p:sp>
      <p:sp>
        <p:nvSpPr>
          <p:cNvPr id="5" name="TextBox 4"/>
          <p:cNvSpPr txBox="1"/>
          <p:nvPr/>
        </p:nvSpPr>
        <p:spPr>
          <a:xfrm>
            <a:off x="8667397" y="6537346"/>
            <a:ext cx="3761958"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is cumulative from start of vaccinations in March 2021</a:t>
            </a:r>
          </a:p>
        </p:txBody>
      </p:sp>
      <p:sp>
        <p:nvSpPr>
          <p:cNvPr id="6" name="TextBox 40">
            <a:extLst>
              <a:ext uri="{FF2B5EF4-FFF2-40B4-BE49-F238E27FC236}">
                <a16:creationId xmlns:a16="http://schemas.microsoft.com/office/drawing/2014/main" id="{93CE5151-94A2-46EE-A1CD-6F4721636177}"/>
              </a:ext>
            </a:extLst>
          </p:cNvPr>
          <p:cNvSpPr txBox="1"/>
          <p:nvPr/>
        </p:nvSpPr>
        <p:spPr>
          <a:xfrm>
            <a:off x="1028699" y="131511"/>
            <a:ext cx="10063217" cy="707886"/>
          </a:xfrm>
          <a:prstGeom prst="rect">
            <a:avLst/>
          </a:prstGeom>
          <a:noFill/>
          <a:ln cap="flat">
            <a:noFill/>
          </a:ln>
        </p:spPr>
        <p:txBody>
          <a:bodyPr wrap="square">
            <a:spAutoFit/>
          </a:bodyPr>
          <a:lstStyle/>
          <a:p>
            <a:pPr algn="just" defTabSz="457200">
              <a:lnSpc>
                <a:spcPts val="2400"/>
              </a:lnSpc>
              <a:defRPr sz="1800" b="0" i="0" u="none" strike="noStrike" kern="0" cap="none" spc="0" baseline="0">
                <a:solidFill>
                  <a:srgbClr val="000000"/>
                </a:solidFill>
                <a:uFillTx/>
              </a:defRPr>
            </a:pPr>
            <a:r>
              <a:rPr lang="en-US" sz="2200" b="1" kern="0" dirty="0">
                <a:solidFill>
                  <a:schemeClr val="accent6">
                    <a:lumMod val="50000"/>
                  </a:schemeClr>
                </a:solidFill>
                <a:latin typeface="+mn-lt"/>
              </a:rPr>
              <a:t>NPHCDA and the Federal Ministry of Health (</a:t>
            </a:r>
            <a:r>
              <a:rPr lang="en-US" sz="2200" b="1" kern="0" dirty="0" err="1">
                <a:solidFill>
                  <a:schemeClr val="accent6">
                    <a:lumMod val="50000"/>
                  </a:schemeClr>
                </a:solidFill>
                <a:latin typeface="+mn-lt"/>
              </a:rPr>
              <a:t>FMoH</a:t>
            </a:r>
            <a:r>
              <a:rPr lang="en-US" sz="2200" b="1" kern="0" dirty="0">
                <a:solidFill>
                  <a:schemeClr val="accent6">
                    <a:lumMod val="50000"/>
                  </a:schemeClr>
                </a:solidFill>
                <a:latin typeface="+mn-lt"/>
              </a:rPr>
              <a:t>) provide overall guidelines and technical support to States to ramp-up COVID-19 vaccination</a:t>
            </a:r>
            <a:endParaRPr lang="x-none" sz="2200" b="1" kern="0" dirty="0">
              <a:solidFill>
                <a:schemeClr val="accent6">
                  <a:lumMod val="50000"/>
                </a:schemeClr>
              </a:solidFill>
              <a:latin typeface="+mn-lt"/>
            </a:endParaRPr>
          </a:p>
        </p:txBody>
      </p:sp>
      <p:pic>
        <p:nvPicPr>
          <p:cNvPr id="3" name="Picture 2"/>
          <p:cNvPicPr>
            <a:picLocks noChangeAspect="1"/>
          </p:cNvPicPr>
          <p:nvPr/>
        </p:nvPicPr>
        <p:blipFill>
          <a:blip r:embed="rId2"/>
          <a:stretch>
            <a:fillRect/>
          </a:stretch>
        </p:blipFill>
        <p:spPr>
          <a:xfrm>
            <a:off x="0" y="965200"/>
            <a:ext cx="12192000" cy="5871436"/>
          </a:xfrm>
          <a:prstGeom prst="rect">
            <a:avLst/>
          </a:prstGeom>
        </p:spPr>
      </p:pic>
    </p:spTree>
    <p:extLst>
      <p:ext uri="{BB962C8B-B14F-4D97-AF65-F5344CB8AC3E}">
        <p14:creationId xmlns:p14="http://schemas.microsoft.com/office/powerpoint/2010/main" val="902684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059" y="6134101"/>
            <a:ext cx="229982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Source: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Call-In Data</a:t>
            </a:r>
          </a:p>
        </p:txBody>
      </p:sp>
      <p:sp>
        <p:nvSpPr>
          <p:cNvPr id="8" name="Content Placeholder 2"/>
          <p:cNvSpPr txBox="1">
            <a:spLocks/>
          </p:cNvSpPr>
          <p:nvPr/>
        </p:nvSpPr>
        <p:spPr>
          <a:xfrm>
            <a:off x="1168400" y="152401"/>
            <a:ext cx="9385300" cy="528499"/>
          </a:xfrm>
          <a:prstGeom prst="rect">
            <a:avLst/>
          </a:prstGeom>
          <a:solidFill>
            <a:srgbClr val="FFFFFF"/>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fontAlgn="auto">
              <a:spcAft>
                <a:spcPts val="0"/>
              </a:spcAft>
              <a:buNone/>
              <a:defRPr/>
            </a:pPr>
            <a:r>
              <a:rPr lang="en-US" sz="2200" b="1" dirty="0">
                <a:solidFill>
                  <a:srgbClr val="385723"/>
                </a:solidFill>
              </a:rPr>
              <a:t>Trend of Monthly COVID-19 Vaccinations in Nigeria- Data as at 24th June 2022</a:t>
            </a:r>
          </a:p>
        </p:txBody>
      </p:sp>
      <p:graphicFrame>
        <p:nvGraphicFramePr>
          <p:cNvPr id="3" name="Object 2"/>
          <p:cNvGraphicFramePr>
            <a:graphicFrameLocks noChangeAspect="1"/>
          </p:cNvGraphicFramePr>
          <p:nvPr>
            <p:extLst>
              <p:ext uri="{D42A27DB-BD31-4B8C-83A1-F6EECF244321}">
                <p14:modId xmlns:p14="http://schemas.microsoft.com/office/powerpoint/2010/main" val="555271656"/>
              </p:ext>
            </p:extLst>
          </p:nvPr>
        </p:nvGraphicFramePr>
        <p:xfrm>
          <a:off x="171829" y="977900"/>
          <a:ext cx="11703369" cy="5168900"/>
        </p:xfrm>
        <a:graphic>
          <a:graphicData uri="http://schemas.openxmlformats.org/presentationml/2006/ole">
            <mc:AlternateContent xmlns:mc="http://schemas.openxmlformats.org/markup-compatibility/2006">
              <mc:Choice xmlns:v="urn:schemas-microsoft-com:vml" Requires="v">
                <p:oleObj spid="_x0000_s307383" name="Worksheet" r:id="rId3" imgW="16659325" imgH="8020234" progId="Excel.Sheet.12">
                  <p:link updateAutomatic="1"/>
                </p:oleObj>
              </mc:Choice>
              <mc:Fallback>
                <p:oleObj name="Worksheet" r:id="rId3" imgW="16659325" imgH="8020234" progId="Excel.Sheet.12">
                  <p:link updateAutomatic="1"/>
                  <p:pic>
                    <p:nvPicPr>
                      <p:cNvPr id="0" name=""/>
                      <p:cNvPicPr/>
                      <p:nvPr/>
                    </p:nvPicPr>
                    <p:blipFill>
                      <a:blip r:embed="rId4"/>
                      <a:stretch>
                        <a:fillRect/>
                      </a:stretch>
                    </p:blipFill>
                    <p:spPr>
                      <a:xfrm>
                        <a:off x="171829" y="977900"/>
                        <a:ext cx="11703369" cy="51689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035058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40.xml><?xml version="1.0" encoding="utf-8"?>
<p:tagLst xmlns:a="http://schemas.openxmlformats.org/drawingml/2006/main" xmlns:r="http://schemas.openxmlformats.org/officeDocument/2006/relationships" xmlns:p="http://schemas.openxmlformats.org/presentationml/2006/main">
  <p:tag name="POWER_USER_ID_TEMPLATES" val="Consequences_1"/>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WK59A9sHxU6Iv33zk9VILw"/>
</p:tagLst>
</file>

<file path=ppt/tags/tag143.xml><?xml version="1.0" encoding="utf-8"?>
<p:tagLst xmlns:a="http://schemas.openxmlformats.org/drawingml/2006/main" xmlns:r="http://schemas.openxmlformats.org/officeDocument/2006/relationships" xmlns:p="http://schemas.openxmlformats.org/presentationml/2006/main">
  <p:tag name="POWER_USER_ID_TEMPLATES" val="Consequences_1"/>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WK59A9sHxU6Iv33zk9VIL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uFHN2vAPnTDu4N0ZrDpEZ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kSn2PoSQ.1ugy4Jh30bh_Q"/>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iZ4UKA8YQMywqNW5HVsf.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QrfGzr0svrt9d1NM70xOn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zt5h5.VIMjNA6EvQSIrYQ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cjFMJw6YL4BHRdOxzmkp_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Z7eOySr3WcWZstPuM2XiD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G.uDh1J4ZyqA.8Bgo3iqG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asGH8xQyE8FSEgNqd4CCA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CGtPDU5xbr0u6unpDbW5o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DFulzedGXDDtYCrTkHbAkA"/>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UseMQAv8vYEUX5wl7ykht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an85tmEhyHEE_WWYiarWh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O2HOOwcWj9naPoGh96XPb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_SdKMOMCF.jVCnV.dMPVz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DTsR42ofAhq0bi_q7t67s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aAZhzU6vJj.2_eH3X8Ari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w1iCM6QcdOPU0cT10loB0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NYBB0wSG4xWTHWCmq5HYa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Zek7K1E0a4.yc794yMhLm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2tJhowwBcc_CX8GFYZ8OzA"/>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YiCnwCVuA4kurCyhZCrVk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yVUEQ81YwEPYRBVDWlm9Y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fzxSAVY4Sipmu5hyzg.9i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67dMAyc3I1WB3AAQ8CaZN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I8mdnIW1OrJZvHmTJpBwN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EZ6_QZzZpOFWObutIWcZz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BqMLRBzSMajO1kjHKzob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PhdGwxKqS7SLNHPr5oO7b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wJpr0ZXfScP5Ve_KoRbJU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_didcSK4TbOzhfD4ET2k6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WmtoyUFwRyusR6Pwu.4hm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Xgx9WhCdXksk7zQqMlTOm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8inCfrr5YfskGkzy35.GZ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ZPHasOdARx2t.SR9mwf4z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wnuEfBF4VBN3uOfkV5IeV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Q_aO_YwzBpDccoT.HJh1R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5nPum.cieordN9GAeAO0z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2bpaaNTcwxxWUJWi9Ok_p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2ByGg.trYOT2af03EoSAx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Wt0OTxvK3rD8AZHm7FQE4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bLIeVr4XQfm7LalL.xukU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7zvWSWGyyxaMD95EcnBVV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1YnO6LqJwKrf8BD7mTl1F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fX6O9h9Jyv8ct7PjVPnzN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4Ctzz1ipOlFPAi4sdXCZL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QTqNyDZR5g.apQj7J02_q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3Zsz1lKrbta7uiLrHEEG5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uej4CbmDQxqk_PszcDcCW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n9F4fDkiTnCARpoZtX6fu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u7FbpbvJTm.mVzQH05_9S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kDcVCclPQyGocwsX.7S8v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LIeVr4XQfm7LalL.xukU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o9Et6KgsTCCxXkPi6.mtn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sR_hNPY4RbKLH5P45zPSi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Kft3GDqQb.nsEVMyk0HT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UlBb23e8Thy_Jfx23.EUb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NdQrySNDRAGyXEfPftR8j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5cfHMefxTZ6mkrXsC2VuV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ACt15_GSGGC4oe8VDimM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POWER_USER_ID_TEMPLATES" val="Consequences_1"/>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WK59A9sHxU6Iv33zk9VILw"/>
</p:tagLst>
</file>

<file path=ppt/tags/tag264.xml><?xml version="1.0" encoding="utf-8"?>
<p:tagLst xmlns:a="http://schemas.openxmlformats.org/drawingml/2006/main" xmlns:r="http://schemas.openxmlformats.org/officeDocument/2006/relationships" xmlns:p="http://schemas.openxmlformats.org/presentationml/2006/main">
  <p:tag name="POWER_USER_ID_TEMPLATES" val="Consequences_1"/>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WK59A9sHxU6Iv33zk9VILw"/>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TrWczteEnejyS7EVSJaYj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BUeqIofgh9qZlRXAUMyK_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pkK.GouBcsk6IUglkdLdWQ"/>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Ikeuj2_Mr4FSYqTDpGmUKg"/>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TrWczteEnejyS7EVSJaYjg"/>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BUeqIofgh9qZlRXAUMyK_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pkK.GouBcsk6IUglkdLdWQ"/>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Xg6Q2bZx4Kk4ytzUJOLFYw"/>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flJ160.9WA7xttFHyfW5z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Qg5iqMWVc84pnNluejpOD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zqRF7d1K4iTCwG9.qBeUY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O0oJcZalZYvBN2MpbyLDM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dz9pqXfFfd6SfCPrv1YIN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aTs1XNOFtEilQN1BQT1d8A"/>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v99LaCitXewlqUPU5h__U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6EHa0DQsK_PafEZqqe6Q"/>
</p:tagLst>
</file>

<file path=ppt/tags/tag69.xml><?xml version="1.0" encoding="utf-8"?>
<p:tagLst xmlns:a="http://schemas.openxmlformats.org/drawingml/2006/main" xmlns:r="http://schemas.openxmlformats.org/officeDocument/2006/relationships" xmlns:p="http://schemas.openxmlformats.org/presentationml/2006/main">
  <p:tag name="NAME" val="Logo"/>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PzugVQzTPi6qjK0Q.5aBA"/>
</p:tagLst>
</file>

<file path=ppt/tags/tag72.xml><?xml version="1.0" encoding="utf-8"?>
<p:tagLst xmlns:a="http://schemas.openxmlformats.org/drawingml/2006/main" xmlns:r="http://schemas.openxmlformats.org/officeDocument/2006/relationships" xmlns:p="http://schemas.openxmlformats.org/presentationml/2006/main">
  <p:tag name="NAME" val="Logo"/>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il6EHa0DQsK_PafEZqqe6Q"/>
</p:tagLst>
</file>

<file path=ppt/tags/tag75.xml><?xml version="1.0" encoding="utf-8"?>
<p:tagLst xmlns:a="http://schemas.openxmlformats.org/drawingml/2006/main" xmlns:r="http://schemas.openxmlformats.org/officeDocument/2006/relationships" xmlns:p="http://schemas.openxmlformats.org/presentationml/2006/main">
  <p:tag name="NAME" val="Logo"/>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W.5SEw5W0ky9p6xDlo__a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il6EHa0DQsK_PafEZqqe6Q"/>
</p:tagLst>
</file>

<file path=ppt/tags/tag79.xml><?xml version="1.0" encoding="utf-8"?>
<p:tagLst xmlns:a="http://schemas.openxmlformats.org/drawingml/2006/main" xmlns:r="http://schemas.openxmlformats.org/officeDocument/2006/relationships" xmlns:p="http://schemas.openxmlformats.org/presentationml/2006/main">
  <p:tag name="NAME" val="Logo"/>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80.xml><?xml version="1.0" encoding="utf-8"?>
<p:tagLst xmlns:a="http://schemas.openxmlformats.org/drawingml/2006/main" xmlns:r="http://schemas.openxmlformats.org/officeDocument/2006/relationships" xmlns:p="http://schemas.openxmlformats.org/presentationml/2006/main">
  <p:tag name="MM_SLIDE_TYPE" val="6"/>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F documents">
  <a:themeElements>
    <a:clrScheme name="Current">
      <a:dk1>
        <a:srgbClr val="1F1F1F"/>
      </a:dk1>
      <a:lt1>
        <a:srgbClr val="FFFFFF"/>
      </a:lt1>
      <a:dk2>
        <a:srgbClr val="339966"/>
      </a:dk2>
      <a:lt2>
        <a:srgbClr val="FFFFFF"/>
      </a:lt2>
      <a:accent1>
        <a:srgbClr val="DAF2E6"/>
      </a:accent1>
      <a:accent2>
        <a:srgbClr val="A3E0C2"/>
      </a:accent2>
      <a:accent3>
        <a:srgbClr val="75D1A3"/>
      </a:accent3>
      <a:accent4>
        <a:srgbClr val="3DB77A"/>
      </a:accent4>
      <a:accent5>
        <a:srgbClr val="339966"/>
      </a:accent5>
      <a:accent6>
        <a:srgbClr val="808080"/>
      </a:accent6>
      <a:hlink>
        <a:srgbClr val="75D1A3"/>
      </a:hlink>
      <a:folHlink>
        <a:srgbClr val="3DB77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lgn="ctr">
          <a:defRPr dirty="0" smtClean="0">
            <a:solidFill>
              <a:srgbClr val="000000"/>
            </a:solidFill>
          </a:defRPr>
        </a:defPPr>
      </a:lstStyle>
    </a:txDef>
  </a:objectDefaults>
  <a:extraClrSchemeLst>
    <a:extraClrScheme>
      <a:clrScheme name="GF documents 1">
        <a:dk1>
          <a:srgbClr val="1F1F1F"/>
        </a:dk1>
        <a:lt1>
          <a:srgbClr val="FFFFFF"/>
        </a:lt1>
        <a:dk2>
          <a:srgbClr val="339966"/>
        </a:dk2>
        <a:lt2>
          <a:srgbClr val="FFFFFF"/>
        </a:lt2>
        <a:accent1>
          <a:srgbClr val="DAF2E6"/>
        </a:accent1>
        <a:accent2>
          <a:srgbClr val="A3E0C2"/>
        </a:accent2>
        <a:accent3>
          <a:srgbClr val="FFFFFF"/>
        </a:accent3>
        <a:accent4>
          <a:srgbClr val="191919"/>
        </a:accent4>
        <a:accent5>
          <a:srgbClr val="EAF7F0"/>
        </a:accent5>
        <a:accent6>
          <a:srgbClr val="93CBB0"/>
        </a:accent6>
        <a:hlink>
          <a:srgbClr val="75D1A3"/>
        </a:hlink>
        <a:folHlink>
          <a:srgbClr val="3DB77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 documents" id="{C6186FA9-F600-4BA0-864C-2102FA015D9F}" vid="{2ABA4DFE-1030-4F5D-9A18-61574190C74E}"/>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Blank">
  <a:themeElements>
    <a:clrScheme name="Custom 3">
      <a:dk1>
        <a:sysClr val="windowText" lastClr="000000"/>
      </a:dk1>
      <a:lt1>
        <a:sysClr val="window" lastClr="FFFFFF"/>
      </a:lt1>
      <a:dk2>
        <a:srgbClr val="2F581F"/>
      </a:dk2>
      <a:lt2>
        <a:srgbClr val="B7DFA8"/>
      </a:lt2>
      <a:accent1>
        <a:srgbClr val="549E39"/>
      </a:accent1>
      <a:accent2>
        <a:srgbClr val="8AB833"/>
      </a:accent2>
      <a:accent3>
        <a:srgbClr val="3F762A"/>
      </a:accent3>
      <a:accent4>
        <a:srgbClr val="3F762A"/>
      </a:accent4>
      <a:accent5>
        <a:srgbClr val="93D07C"/>
      </a:accent5>
      <a:accent6>
        <a:srgbClr val="455C19"/>
      </a:accent6>
      <a:hlink>
        <a:srgbClr val="BADB7D"/>
      </a:hlink>
      <a:folHlink>
        <a:srgbClr val="93D07C"/>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Blank 1">
        <a:dk1>
          <a:srgbClr val="000000"/>
        </a:dk1>
        <a:lt1>
          <a:srgbClr val="FFFFFF"/>
        </a:lt1>
        <a:dk2>
          <a:srgbClr val="000000"/>
        </a:dk2>
        <a:lt2>
          <a:srgbClr val="FFFFFF"/>
        </a:lt2>
        <a:accent1>
          <a:srgbClr val="EAEAEA"/>
        </a:accent1>
        <a:accent2>
          <a:srgbClr val="D0D0D0"/>
        </a:accent2>
        <a:accent3>
          <a:srgbClr val="FFFFFF"/>
        </a:accent3>
        <a:accent4>
          <a:srgbClr val="000000"/>
        </a:accent4>
        <a:accent5>
          <a:srgbClr val="F3F3F3"/>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VAN_Nigeria">
  <a:themeElements>
    <a:clrScheme name="Custom 2">
      <a:dk1>
        <a:srgbClr val="000000"/>
      </a:dk1>
      <a:lt1>
        <a:srgbClr val="FFFFFF"/>
      </a:lt1>
      <a:dk2>
        <a:srgbClr val="000000"/>
      </a:dk2>
      <a:lt2>
        <a:srgbClr val="E5E5E5"/>
      </a:lt2>
      <a:accent1>
        <a:srgbClr val="00B050"/>
      </a:accent1>
      <a:accent2>
        <a:srgbClr val="F2F2F2"/>
      </a:accent2>
      <a:accent3>
        <a:srgbClr val="FFFFFF"/>
      </a:accent3>
      <a:accent4>
        <a:srgbClr val="7F7F7F"/>
      </a:accent4>
      <a:accent5>
        <a:srgbClr val="F1FAC2"/>
      </a:accent5>
      <a:accent6>
        <a:srgbClr val="262626"/>
      </a:accent6>
      <a:hlink>
        <a:srgbClr val="92D050"/>
      </a:hlink>
      <a:folHlink>
        <a:srgbClr val="00B0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ln>
      </a:spPr>
      <a:bodyPr vert="horz" wrap="square" lIns="91440" tIns="45720" rIns="91440" bIns="45720" numCol="1" anchor="t" anchorCtr="0" compatLnSpc="1"/>
      <a:lstStyle>
        <a:defPPr eaLnBrk="1" hangingPunct="1">
          <a:defRPr sz="900" b="0" i="0" dirty="0" smtClean="0">
            <a:solidFill>
              <a:srgbClr val="000000"/>
            </a:solidFill>
            <a:latin typeface="+mj-lt"/>
          </a:defRPr>
        </a:defPPr>
      </a:lstStyle>
    </a:spDef>
    <a:lnDef>
      <a:spPr bwMode="auto">
        <a:noFill/>
        <a:ln w="9525" cap="flat" cmpd="sng" algn="ctr">
          <a:solidFill>
            <a:schemeClr val="accent1">
              <a:lumMod val="75000"/>
            </a:schemeClr>
          </a:solidFill>
          <a:prstDash val="solid"/>
          <a:round/>
          <a:headEnd type="oval" w="med" len="med"/>
          <a:tailEnd type="oval" w="med" len="med"/>
        </a:ln>
      </a:spPr>
      <a:body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PHCDA Mar 2019 Temp" id="{3AAE0384-AD27-421D-84C4-7BB6D7F3D024}" vid="{631D8ADC-2F38-4BD6-AED5-EABFBC03E178}"/>
    </a:ext>
  </a:extLst>
</a:theme>
</file>

<file path=ppt/theme/theme7.xml><?xml version="1.0" encoding="utf-8"?>
<a:theme xmlns:a="http://schemas.openxmlformats.org/drawingml/2006/main" name="1_VAN_Nigeria">
  <a:themeElements>
    <a:clrScheme name="Nigeria VAN">
      <a:dk1>
        <a:srgbClr val="000000"/>
      </a:dk1>
      <a:lt1>
        <a:srgbClr val="FFFFFF"/>
      </a:lt1>
      <a:dk2>
        <a:srgbClr val="000000"/>
      </a:dk2>
      <a:lt2>
        <a:srgbClr val="E5E5E5"/>
      </a:lt2>
      <a:accent1>
        <a:srgbClr val="008753"/>
      </a:accent1>
      <a:accent2>
        <a:srgbClr val="F2F2F2"/>
      </a:accent2>
      <a:accent3>
        <a:srgbClr val="BFBFBF"/>
      </a:accent3>
      <a:accent4>
        <a:srgbClr val="7F7F7F"/>
      </a:accent4>
      <a:accent5>
        <a:srgbClr val="595959"/>
      </a:accent5>
      <a:accent6>
        <a:srgbClr val="262626"/>
      </a:accent6>
      <a:hlink>
        <a:srgbClr val="44969F"/>
      </a:hlink>
      <a:folHlink>
        <a:srgbClr val="4496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ln>
      </a:spPr>
      <a:bodyPr vert="horz" wrap="square" lIns="91440" tIns="45720" rIns="91440" bIns="45720" numCol="1" anchor="t" anchorCtr="0" compatLnSpc="1"/>
      <a:lstStyle>
        <a:defPPr eaLnBrk="1" hangingPunct="1">
          <a:defRPr sz="900" b="0" i="0" dirty="0" smtClean="0">
            <a:solidFill>
              <a:srgbClr val="000000"/>
            </a:solidFill>
            <a:latin typeface="+mj-lt"/>
          </a:defRPr>
        </a:defPPr>
      </a:lstStyle>
    </a:spDef>
    <a:lnDef>
      <a:spPr bwMode="auto">
        <a:noFill/>
        <a:ln w="9525" cap="flat" cmpd="sng" algn="ctr">
          <a:solidFill>
            <a:schemeClr val="accent4"/>
          </a:solidFill>
          <a:prstDash val="solid"/>
          <a:round/>
          <a:headEnd type="none" w="med" len="med"/>
          <a:tailEnd type="none" w="med" len="med"/>
        </a:ln>
      </a:spPr>
      <a:body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PHCDA Mar 2019 Temp" id="{3AAE0384-AD27-421D-84C4-7BB6D7F3D024}" vid="{3EF07874-77DB-4C5B-A23A-6FA75497618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25342</TotalTime>
  <Words>5995</Words>
  <Application>Microsoft Office PowerPoint</Application>
  <PresentationFormat>Widescreen</PresentationFormat>
  <Paragraphs>645</Paragraphs>
  <Slides>55</Slides>
  <Notes>35</Notes>
  <HiddenSlides>0</HiddenSlides>
  <MMClips>0</MMClips>
  <ScaleCrop>false</ScaleCrop>
  <HeadingPairs>
    <vt:vector size="10" baseType="variant">
      <vt:variant>
        <vt:lpstr>Fonts Used</vt:lpstr>
      </vt:variant>
      <vt:variant>
        <vt:i4>20</vt:i4>
      </vt:variant>
      <vt:variant>
        <vt:lpstr>Theme</vt:lpstr>
      </vt:variant>
      <vt:variant>
        <vt:i4>7</vt:i4>
      </vt:variant>
      <vt:variant>
        <vt:lpstr>Links</vt:lpstr>
      </vt:variant>
      <vt:variant>
        <vt:i4>8</vt:i4>
      </vt:variant>
      <vt:variant>
        <vt:lpstr>Embedded OLE Servers</vt:lpstr>
      </vt:variant>
      <vt:variant>
        <vt:i4>1</vt:i4>
      </vt:variant>
      <vt:variant>
        <vt:lpstr>Slide Titles</vt:lpstr>
      </vt:variant>
      <vt:variant>
        <vt:i4>55</vt:i4>
      </vt:variant>
    </vt:vector>
  </HeadingPairs>
  <TitlesOfParts>
    <vt:vector size="91" baseType="lpstr">
      <vt:lpstr>맑은 고딕</vt:lpstr>
      <vt:lpstr>MS PGothic</vt:lpstr>
      <vt:lpstr>MS PGothic</vt:lpstr>
      <vt:lpstr>新細明體</vt:lpstr>
      <vt:lpstr>Arial</vt:lpstr>
      <vt:lpstr>Arial Unicode MS</vt:lpstr>
      <vt:lpstr>Calibri</vt:lpstr>
      <vt:lpstr>Calibri Light</vt:lpstr>
      <vt:lpstr>Candara</vt:lpstr>
      <vt:lpstr>Courier New</vt:lpstr>
      <vt:lpstr>Futura Medium</vt:lpstr>
      <vt:lpstr>Futura Medium</vt:lpstr>
      <vt:lpstr>Gill Sans MT</vt:lpstr>
      <vt:lpstr>Lustria</vt:lpstr>
      <vt:lpstr>Open Sans</vt:lpstr>
      <vt:lpstr>Roboto Condensed</vt:lpstr>
      <vt:lpstr>Times New Roman</vt:lpstr>
      <vt:lpstr>Verdana</vt:lpstr>
      <vt:lpstr>Wingdings</vt:lpstr>
      <vt:lpstr>ヒラギノ角ゴ Pro W3</vt:lpstr>
      <vt:lpstr>GF documents</vt:lpstr>
      <vt:lpstr>3_Office Theme</vt:lpstr>
      <vt:lpstr>4_Office Theme</vt:lpstr>
      <vt:lpstr>19_Blank</vt:lpstr>
      <vt:lpstr>14_Office Theme</vt:lpstr>
      <vt:lpstr>13_VAN_Nigeria</vt:lpstr>
      <vt:lpstr>1_VAN_Nigeria</vt:lpstr>
      <vt:lpstr>%5CC:%5CNERICC%5CDocs%5CCOVAX%5CDaily%20Call-In%5CNational%20Level%20Daily%20Call%20In%20Data_Revised.xlsx!PG!R44C14:R63C26</vt:lpstr>
      <vt:lpstr>%5CC:%5CNERICC%5CDocs%5CCOVAX%5CDaily%20Call-In%5CNational%20Level%20Daily%20Call%20In%20Data_Revised.xlsx!PG!R9C3:R15C12</vt:lpstr>
      <vt:lpstr>%5CC:%5CNERICC%5CDocs%5CCOVAX%5CDaily%20Call-In%5CNational%20Level%20Daily%20Call%20In%20Data_Revised.xlsx!PG!R9C14:R15C23</vt:lpstr>
      <vt:lpstr>%5CC:%5CNERICC%5CDocs%5CCOVAX%5CDaily%20Call-In%5CNational%20Level%20Daily%20Call%20In%20Data_Revised.xlsx!PG!R9C25:R15C34</vt:lpstr>
      <vt:lpstr>%5CC:%5CNERICC%5CDocs%5CCOVAX%5CDaily%20Call-In%5CNational%20Level%20Daily%20Call%20In%20Data_Revised.xlsx!PG!R44C28:R65C39</vt:lpstr>
      <vt:lpstr>%5CC:%5CNERICC%5CDocs%5CCOVAX%5CDaily%20Call-In%5CNational%20Level%20Daily%20Call%20In%20Data_Revised.xlsx!PG!R9C36:R14C45</vt:lpstr>
      <vt:lpstr>%5CC:%5CNERICC%5CDocs%5CCOVAX%5CDaily%20Call-In%5CNational%20Level%20Daily%20Call%20In%20Data_Revised.xlsx!PG!R9C47:R15C56</vt:lpstr>
      <vt:lpstr>%5CC:%5CNERICC%5CDocs%5CCOVAX%5CDaily%20Call-In%5CNational%20Level%20Daily%20Call%20In%20Data_Revised.xlsx!Sum!%5BNational%20Level%20Daily%20Call%20In%20Data_Revised.xlsx%5DSum%20Chart%2011</vt:lpstr>
      <vt:lpstr>think-cell Slide</vt:lpstr>
      <vt:lpstr>PowerPoint Presentation</vt:lpstr>
      <vt:lpstr>PowerPoint Presentation</vt:lpstr>
      <vt:lpstr>PowerPoint Presentation</vt:lpstr>
      <vt:lpstr>Where We Are on COVID-19 Vaccine Rollout </vt:lpstr>
      <vt:lpstr>Nigeria has deployed several indigenous and innovative strategies to accelerate and improve on COVID-19 vaccine uptake: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use of Geospatial Tracking System and ODK and Setting up of Joint Task Force have contributed to an Improvement in accountability</vt:lpstr>
      <vt:lpstr>Improving accountability: Validators have been recruited for all the vaccination teams to ensure validation of every client vaccinated</vt:lpstr>
      <vt:lpstr>PowerPoint Presentation</vt:lpstr>
      <vt:lpstr>PowerPoint Presentation</vt:lpstr>
      <vt:lpstr>PowerPoint Presentation</vt:lpstr>
      <vt:lpstr>PowerPoint Presentation</vt:lpstr>
      <vt:lpstr>PowerPoint Presentation</vt:lpstr>
      <vt:lpstr>PowerPoint Presentation</vt:lpstr>
      <vt:lpstr>Country . Team. Plan. Budget.</vt:lpstr>
      <vt:lpstr>Justification for integration of PHC Services in Nigeria:</vt:lpstr>
      <vt:lpstr>PowerPoint Presentation</vt:lpstr>
      <vt:lpstr>PowerPoint Presentation</vt:lpstr>
      <vt:lpstr>Strengthening the public health response, health systems, and global health security depends on improving management of our entire information ecosystem</vt:lpstr>
      <vt:lpstr>Social Listening Framework to track, analyze and manage rumours and myths:</vt:lpstr>
      <vt:lpstr>We generate social and behavioural insights about the uptake of COVID-19 vaccines using various polling streams and tools</vt:lpstr>
      <vt:lpstr>Example of our Social Media Poll across Platforms</vt:lpstr>
      <vt:lpstr>Example of Social Listening Findings on Vaccine confidence for June 6th– June 12th, 2022</vt:lpstr>
      <vt:lpstr>Summary of the Social Listening findings (1/3)</vt:lpstr>
      <vt:lpstr>Summary of the Social Listening findings (2/3)</vt:lpstr>
      <vt:lpstr>Summary of Social Listening findings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Conclusions </vt:lpstr>
      <vt:lpstr>  Thank You  Get Vaccinated  Get BOOSTED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NPHCDA</dc:creator>
  <cp:lastModifiedBy>Crystal Bruce</cp:lastModifiedBy>
  <cp:revision>319</cp:revision>
  <cp:lastPrinted>2022-06-13T09:15:54Z</cp:lastPrinted>
  <dcterms:created xsi:type="dcterms:W3CDTF">2022-03-06T18:52:33Z</dcterms:created>
  <dcterms:modified xsi:type="dcterms:W3CDTF">2022-07-22T19:39:38Z</dcterms:modified>
</cp:coreProperties>
</file>